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40"/>
  </p:notesMasterIdLst>
  <p:sldIdLst>
    <p:sldId id="256" r:id="rId2"/>
    <p:sldId id="257" r:id="rId3"/>
    <p:sldId id="258" r:id="rId4"/>
    <p:sldId id="368" r:id="rId5"/>
    <p:sldId id="321" r:id="rId6"/>
    <p:sldId id="342" r:id="rId7"/>
    <p:sldId id="343" r:id="rId8"/>
    <p:sldId id="344" r:id="rId9"/>
    <p:sldId id="345" r:id="rId10"/>
    <p:sldId id="346" r:id="rId11"/>
    <p:sldId id="347" r:id="rId12"/>
    <p:sldId id="348" r:id="rId13"/>
    <p:sldId id="349" r:id="rId14"/>
    <p:sldId id="350" r:id="rId15"/>
    <p:sldId id="351" r:id="rId16"/>
    <p:sldId id="352" r:id="rId17"/>
    <p:sldId id="353" r:id="rId18"/>
    <p:sldId id="327" r:id="rId19"/>
    <p:sldId id="354" r:id="rId20"/>
    <p:sldId id="355" r:id="rId21"/>
    <p:sldId id="356" r:id="rId22"/>
    <p:sldId id="332" r:id="rId23"/>
    <p:sldId id="358" r:id="rId24"/>
    <p:sldId id="359" r:id="rId25"/>
    <p:sldId id="360" r:id="rId26"/>
    <p:sldId id="361" r:id="rId27"/>
    <p:sldId id="362" r:id="rId28"/>
    <p:sldId id="364" r:id="rId29"/>
    <p:sldId id="365" r:id="rId30"/>
    <p:sldId id="366" r:id="rId31"/>
    <p:sldId id="367" r:id="rId32"/>
    <p:sldId id="369" r:id="rId33"/>
    <p:sldId id="370" r:id="rId34"/>
    <p:sldId id="371" r:id="rId35"/>
    <p:sldId id="372" r:id="rId36"/>
    <p:sldId id="373" r:id="rId37"/>
    <p:sldId id="265" r:id="rId38"/>
    <p:sldId id="266" r:id="rId39"/>
  </p:sldIdLst>
  <p:sldSz cx="12192000" cy="6858000"/>
  <p:notesSz cx="6858000" cy="9144000"/>
  <p:embeddedFontLst>
    <p:embeddedFont>
      <p:font typeface="Barlow" pitchFamily="2" charset="77"/>
      <p:regular r:id="rId41"/>
      <p:bold r:id="rId42"/>
      <p:italic r:id="rId43"/>
      <p:boldItalic r:id="rId44"/>
    </p:embeddedFont>
    <p:embeddedFont>
      <p:font typeface="Barlow SemiBold" pitchFamily="2" charset="77"/>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pos="3858">
          <p15:clr>
            <a:srgbClr val="9AA0A6"/>
          </p15:clr>
        </p15:guide>
        <p15:guide id="3" pos="259">
          <p15:clr>
            <a:srgbClr val="9AA0A6"/>
          </p15:clr>
        </p15:guide>
        <p15:guide id="4" orient="horz" pos="288">
          <p15:clr>
            <a:srgbClr val="9AA0A6"/>
          </p15:clr>
        </p15:guide>
        <p15:guide id="5" orient="horz" pos="1129">
          <p15:clr>
            <a:srgbClr val="9AA0A6"/>
          </p15:clr>
        </p15:guide>
        <p15:guide id="6" orient="horz" pos="979">
          <p15:clr>
            <a:srgbClr val="9AA0A6"/>
          </p15:clr>
        </p15:guide>
        <p15:guide id="7" pos="3004">
          <p15:clr>
            <a:srgbClr val="9AA0A6"/>
          </p15:clr>
        </p15:guide>
        <p15:guide id="8" pos="53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49"/>
    <p:restoredTop sz="75557"/>
  </p:normalViewPr>
  <p:slideViewPr>
    <p:cSldViewPr snapToGrid="0">
      <p:cViewPr varScale="1">
        <p:scale>
          <a:sx n="80" d="100"/>
          <a:sy n="80" d="100"/>
        </p:scale>
        <p:origin x="224" y="464"/>
      </p:cViewPr>
      <p:guideLst>
        <p:guide orient="horz" pos="2160"/>
        <p:guide pos="3858"/>
        <p:guide pos="259"/>
        <p:guide orient="horz" pos="288"/>
        <p:guide orient="horz" pos="1129"/>
        <p:guide orient="horz" pos="979"/>
        <p:guide pos="3004"/>
        <p:guide pos="53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Fields can contain arrays.</a:t>
            </a:r>
            <a:r>
              <a:rPr lang="en-US" baseline="0" dirty="0"/>
              <a:t>  Here we see an array of Strings</a:t>
            </a:r>
            <a:endParaRPr lang="en-US" dirty="0"/>
          </a:p>
          <a:p>
            <a:endParaRPr dirty="0"/>
          </a:p>
        </p:txBody>
      </p:sp>
    </p:spTree>
    <p:extLst>
      <p:ext uri="{BB962C8B-B14F-4D97-AF65-F5344CB8AC3E}">
        <p14:creationId xmlns:p14="http://schemas.microsoft.com/office/powerpoint/2010/main" val="33752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Fields can contain an array of subdocuments</a:t>
            </a:r>
          </a:p>
          <a:p>
            <a:endParaRPr lang="en-US" dirty="0"/>
          </a:p>
          <a:p>
            <a:r>
              <a:rPr lang="en-US" dirty="0"/>
              <a:t>The value of a field can be a variety of types including objects, </a:t>
            </a:r>
            <a:r>
              <a:rPr lang="en-US" dirty="0" err="1"/>
              <a:t>booleans</a:t>
            </a:r>
            <a:r>
              <a:rPr lang="en-US" dirty="0"/>
              <a:t>, dates, and timestamps among others.</a:t>
            </a:r>
          </a:p>
          <a:p>
            <a:endParaRPr dirty="0"/>
          </a:p>
        </p:txBody>
      </p:sp>
    </p:spTree>
    <p:extLst>
      <p:ext uri="{BB962C8B-B14F-4D97-AF65-F5344CB8AC3E}">
        <p14:creationId xmlns:p14="http://schemas.microsoft.com/office/powerpoint/2010/main" val="943155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When people talk about MongoDB, they’ll often use the</a:t>
            </a:r>
            <a:r>
              <a:rPr lang="en-US" baseline="0" dirty="0"/>
              <a:t> term nonrelational.  But that doesn’t mean we don’t store relationships.  We just do it in a different way.  Let’s walk through an example of how you would model this same data we have in the document on the left in SQL tables</a:t>
            </a:r>
            <a:endParaRPr lang="en-US" dirty="0"/>
          </a:p>
          <a:p>
            <a:endParaRPr dirty="0"/>
          </a:p>
        </p:txBody>
      </p:sp>
    </p:spTree>
    <p:extLst>
      <p:ext uri="{BB962C8B-B14F-4D97-AF65-F5344CB8AC3E}">
        <p14:creationId xmlns:p14="http://schemas.microsoft.com/office/powerpoint/2010/main" val="1249264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When people talk about MongoDB, they’ll often use the</a:t>
            </a:r>
            <a:r>
              <a:rPr lang="en-US" baseline="0" dirty="0"/>
              <a:t> term nonrelational.  But that doesn’t mean we don’t store relationships.  We just do it in a different way.  Let’s walk through an example of how you would model this same data we have in the document on the left in SQL tables</a:t>
            </a:r>
            <a:endParaRPr lang="en-US" dirty="0"/>
          </a:p>
          <a:p>
            <a:endParaRPr dirty="0"/>
          </a:p>
        </p:txBody>
      </p:sp>
    </p:spTree>
    <p:extLst>
      <p:ext uri="{BB962C8B-B14F-4D97-AF65-F5344CB8AC3E}">
        <p14:creationId xmlns:p14="http://schemas.microsoft.com/office/powerpoint/2010/main" val="520792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When people talk about MongoDB, they’ll often use the</a:t>
            </a:r>
            <a:r>
              <a:rPr lang="en-US" baseline="0" dirty="0"/>
              <a:t> term nonrelational.  But that doesn’t mean we don’t store relationships.  We just do it in a different way.  Let’s walk through an example of how you would model this same data we have in the document on the left in SQL tables</a:t>
            </a:r>
            <a:endParaRPr lang="en-US" dirty="0"/>
          </a:p>
          <a:p>
            <a:endParaRPr dirty="0"/>
          </a:p>
        </p:txBody>
      </p:sp>
    </p:spTree>
    <p:extLst>
      <p:ext uri="{BB962C8B-B14F-4D97-AF65-F5344CB8AC3E}">
        <p14:creationId xmlns:p14="http://schemas.microsoft.com/office/powerpoint/2010/main" val="3219717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When people talk about MongoDB, they’ll often use the</a:t>
            </a:r>
            <a:r>
              <a:rPr lang="en-US" baseline="0" dirty="0"/>
              <a:t> term nonrelational.  But that doesn’t mean we don’t store relationships.  We just do it in a different way.  Let’s walk through an example of how you would model this same data we have in the document on the left in SQL tables</a:t>
            </a:r>
            <a:endParaRPr lang="en-US" dirty="0"/>
          </a:p>
          <a:p>
            <a:endParaRPr dirty="0"/>
          </a:p>
        </p:txBody>
      </p:sp>
    </p:spTree>
    <p:extLst>
      <p:ext uri="{BB962C8B-B14F-4D97-AF65-F5344CB8AC3E}">
        <p14:creationId xmlns:p14="http://schemas.microsoft.com/office/powerpoint/2010/main" val="402423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When people talk about MongoDB, they’ll often use the</a:t>
            </a:r>
            <a:r>
              <a:rPr lang="en-US" baseline="0" dirty="0"/>
              <a:t> term nonrelational.  But that doesn’t mean we don’t store relationships.  We just do it in a different way.  Let’s walk through an example of how you would model this same data we have in the document on the left in SQL tables</a:t>
            </a:r>
            <a:endParaRPr lang="en-US" dirty="0"/>
          </a:p>
          <a:p>
            <a:endParaRPr dirty="0"/>
          </a:p>
        </p:txBody>
      </p:sp>
    </p:spTree>
    <p:extLst>
      <p:ext uri="{BB962C8B-B14F-4D97-AF65-F5344CB8AC3E}">
        <p14:creationId xmlns:p14="http://schemas.microsoft.com/office/powerpoint/2010/main" val="238074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rPr lang="en-US" dirty="0"/>
              <a:t>We store documents together in Collections.</a:t>
            </a:r>
            <a:r>
              <a:rPr lang="en-US" baseline="0" dirty="0"/>
              <a:t>  Collections roughly map to SQL tables.</a:t>
            </a:r>
          </a:p>
        </p:txBody>
      </p:sp>
    </p:spTree>
    <p:extLst>
      <p:ext uri="{BB962C8B-B14F-4D97-AF65-F5344CB8AC3E}">
        <p14:creationId xmlns:p14="http://schemas.microsoft.com/office/powerpoint/2010/main" val="223289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rPr lang="en-US" dirty="0"/>
              <a:t>Not</a:t>
            </a:r>
            <a:r>
              <a:rPr lang="en-US" baseline="0" dirty="0"/>
              <a:t> all documents have to have the same shape.  We use the term polymorphic for this.  As you can see, the Lauren document doesn’t have fields for location or cars, which is completely ok.  We simply omit the fields from the document.</a:t>
            </a:r>
          </a:p>
          <a:p>
            <a:r>
              <a:rPr lang="en-US" baseline="0" dirty="0"/>
              <a:t>In the SQL world, all rows in a table must have the same fields.  Since we don’t have location data for Lauren, we have to use NULL values, which is typically discouraged.</a:t>
            </a:r>
          </a:p>
        </p:txBody>
      </p:sp>
    </p:spTree>
    <p:extLst>
      <p:ext uri="{BB962C8B-B14F-4D97-AF65-F5344CB8AC3E}">
        <p14:creationId xmlns:p14="http://schemas.microsoft.com/office/powerpoint/2010/main" val="167127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rPr lang="en-US" dirty="0"/>
              <a:t>Now let’s take a look at the Sydney</a:t>
            </a:r>
            <a:r>
              <a:rPr lang="en-US" baseline="0" dirty="0"/>
              <a:t> document.  In this case, Sydney is a kid.  She doesn’t have a lot of the data that Paul did.  She’s missing a cell phone, location, profession, and car data.  If we take a look at the Users table on the right, we can see that she has NULL values in her row just like Lauren did.  </a:t>
            </a:r>
          </a:p>
          <a:p>
            <a:r>
              <a:rPr lang="en-US" baseline="0" dirty="0"/>
              <a:t>Since Sydney is a kid, she has an extra field that neither the Paul document nor the Lauren document had.  She has a school field.  When you’re using documents, this is not a problem.  You can simply add the field as we did here.  </a:t>
            </a:r>
          </a:p>
          <a:p>
            <a:r>
              <a:rPr lang="en-US" baseline="0" dirty="0"/>
              <a:t>Now when we look at the SQL table on the right, things get a bit more complicated.  What do we have to do to store this data?  We need to convince our DBA to add the field, take our database down, add the school column, add NULL values for every row that doesn’t have a value for school, and bring the database back up.  It’s a bit messier.</a:t>
            </a:r>
            <a:endParaRPr lang="en-US" dirty="0"/>
          </a:p>
        </p:txBody>
      </p:sp>
    </p:spTree>
    <p:extLst>
      <p:ext uri="{BB962C8B-B14F-4D97-AF65-F5344CB8AC3E}">
        <p14:creationId xmlns:p14="http://schemas.microsoft.com/office/powerpoint/2010/main" val="3980096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gph.is</a:t>
            </a:r>
            <a:r>
              <a:rPr lang="en-US" dirty="0"/>
              <a:t>/28MrIOY</a:t>
            </a:r>
          </a:p>
        </p:txBody>
      </p:sp>
    </p:spTree>
    <p:extLst>
      <p:ext uri="{BB962C8B-B14F-4D97-AF65-F5344CB8AC3E}">
        <p14:creationId xmlns:p14="http://schemas.microsoft.com/office/powerpoint/2010/main" val="643079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different ways to handle joins in MongoDB.  </a:t>
            </a:r>
          </a:p>
          <a:p>
            <a:r>
              <a:rPr lang="en-US" dirty="0"/>
              <a:t>In general, we recommend just embedding the information in a subdocument or an array that you would put in a separate tabled.  The rule of thumb is that data that is accessed together should be stored together.  So, if you’ll be accessing the information that you would have put in separate tables together most of the time, you should likely just embed it.</a:t>
            </a:r>
          </a:p>
        </p:txBody>
      </p:sp>
    </p:spTree>
    <p:extLst>
      <p:ext uri="{BB962C8B-B14F-4D97-AF65-F5344CB8AC3E}">
        <p14:creationId xmlns:p14="http://schemas.microsoft.com/office/powerpoint/2010/main" val="58833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said, for many use</a:t>
            </a:r>
            <a:r>
              <a:rPr lang="en-US" baseline="0" dirty="0"/>
              <a:t> cases, embedding in a single document is optimal.  In some cases, it makes sense to store related information in separate documents, typically in different collections or databases. I’m not going to get into the details here of how to do this, but basically, you can create a reference from one document to another—very similar to how you would use foreign keys in SQL.</a:t>
            </a:r>
            <a:endParaRPr lang="en-US" dirty="0"/>
          </a:p>
        </p:txBody>
      </p:sp>
    </p:spTree>
    <p:extLst>
      <p:ext uri="{BB962C8B-B14F-4D97-AF65-F5344CB8AC3E}">
        <p14:creationId xmlns:p14="http://schemas.microsoft.com/office/powerpoint/2010/main" val="2313082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option is to use $lookup.  You can use $lookup when you are using the Aggregation Pipeline.  $lookup is roughly equivalent to a left outer join.  Again, I’m not going to get into the details of how $lookup works,</a:t>
            </a:r>
            <a:r>
              <a:rPr lang="en-US" baseline="0" dirty="0"/>
              <a:t> but I want you to be aware that $lookup exists. </a:t>
            </a:r>
            <a:endParaRPr lang="en-US" dirty="0"/>
          </a:p>
          <a:p>
            <a:r>
              <a:rPr lang="en-US" dirty="0"/>
              <a:t>Caveats</a:t>
            </a:r>
            <a:r>
              <a:rPr lang="en-US" dirty="0">
                <a:sym typeface="Wingdings"/>
              </a:rPr>
              <a:t> </a:t>
            </a:r>
            <a:r>
              <a:rPr lang="en-US" dirty="0" err="1">
                <a:sym typeface="Wingdings"/>
              </a:rPr>
              <a:t>Unsharded</a:t>
            </a:r>
            <a:r>
              <a:rPr lang="en-US" baseline="0" dirty="0">
                <a:sym typeface="Wingdings"/>
              </a:rPr>
              <a:t> collection in the same database</a:t>
            </a:r>
            <a:endParaRPr lang="en-US" dirty="0"/>
          </a:p>
        </p:txBody>
      </p:sp>
    </p:spTree>
    <p:extLst>
      <p:ext uri="{BB962C8B-B14F-4D97-AF65-F5344CB8AC3E}">
        <p14:creationId xmlns:p14="http://schemas.microsoft.com/office/powerpoint/2010/main" val="3949822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318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d7d2b162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d7d2b1628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g5d7d2b1628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JavaScript Object Notation</a:t>
            </a:r>
          </a:p>
          <a:p>
            <a:r>
              <a:rPr dirty="0"/>
              <a:t>MongoDB’s document model is not just a key-value store.</a:t>
            </a:r>
          </a:p>
        </p:txBody>
      </p:sp>
    </p:spTree>
    <p:extLst>
      <p:ext uri="{BB962C8B-B14F-4D97-AF65-F5344CB8AC3E}">
        <p14:creationId xmlns:p14="http://schemas.microsoft.com/office/powerpoint/2010/main" val="304972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Fields</a:t>
            </a:r>
            <a:endParaRPr dirty="0"/>
          </a:p>
        </p:txBody>
      </p:sp>
    </p:spTree>
    <p:extLst>
      <p:ext uri="{BB962C8B-B14F-4D97-AF65-F5344CB8AC3E}">
        <p14:creationId xmlns:p14="http://schemas.microsoft.com/office/powerpoint/2010/main" val="386433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 Values</a:t>
            </a:r>
            <a:endParaRPr dirty="0"/>
          </a:p>
        </p:txBody>
      </p:sp>
    </p:spTree>
    <p:extLst>
      <p:ext uri="{BB962C8B-B14F-4D97-AF65-F5344CB8AC3E}">
        <p14:creationId xmlns:p14="http://schemas.microsoft.com/office/powerpoint/2010/main" val="68316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 Values can be strings</a:t>
            </a:r>
            <a:endParaRPr dirty="0"/>
          </a:p>
        </p:txBody>
      </p:sp>
    </p:spTree>
    <p:extLst>
      <p:ext uri="{BB962C8B-B14F-4D97-AF65-F5344CB8AC3E}">
        <p14:creationId xmlns:p14="http://schemas.microsoft.com/office/powerpoint/2010/main" val="2983810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 Values can be :</a:t>
            </a:r>
          </a:p>
          <a:p>
            <a:r>
              <a:rPr lang="en-US" dirty="0"/>
              <a:t>32-bit integer</a:t>
            </a:r>
          </a:p>
          <a:p>
            <a:r>
              <a:rPr lang="en-US" dirty="0"/>
              <a:t>Double, longs, and decimals</a:t>
            </a:r>
          </a:p>
          <a:p>
            <a:endParaRPr dirty="0"/>
          </a:p>
        </p:txBody>
      </p:sp>
    </p:spTree>
    <p:extLst>
      <p:ext uri="{BB962C8B-B14F-4D97-AF65-F5344CB8AC3E}">
        <p14:creationId xmlns:p14="http://schemas.microsoft.com/office/powerpoint/2010/main" val="3008161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dirty="0"/>
              <a:t>Field Values can be : geolocation</a:t>
            </a:r>
          </a:p>
          <a:p>
            <a:endParaRPr dirty="0"/>
          </a:p>
        </p:txBody>
      </p:sp>
    </p:spTree>
    <p:extLst>
      <p:ext uri="{BB962C8B-B14F-4D97-AF65-F5344CB8AC3E}">
        <p14:creationId xmlns:p14="http://schemas.microsoft.com/office/powerpoint/2010/main" val="852362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77637" y="729155"/>
            <a:ext cx="10236726" cy="110491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200"/>
              <a:buFont typeface="Barlow SemiBold"/>
              <a:buNone/>
              <a:defRPr sz="3200" b="0">
                <a:solidFill>
                  <a:schemeClr val="lt1"/>
                </a:solidFill>
                <a:latin typeface="Barlow SemiBold"/>
                <a:ea typeface="Barlow SemiBold"/>
                <a:cs typeface="Barlow SemiBold"/>
                <a:sym typeface="Barlow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976113" y="1834070"/>
            <a:ext cx="10236726" cy="804355"/>
          </a:xfrm>
          <a:prstGeom prst="rect">
            <a:avLst/>
          </a:prstGeom>
          <a:noFill/>
          <a:ln>
            <a:noFill/>
          </a:ln>
        </p:spPr>
        <p:txBody>
          <a:bodyPr spcFirstLastPara="1" wrap="square" lIns="0" tIns="45700" rIns="0" bIns="45700" anchor="t" anchorCtr="0">
            <a:noAutofit/>
          </a:bodyPr>
          <a:lstStyle>
            <a:lvl1pPr lvl="0" algn="l">
              <a:lnSpc>
                <a:spcPct val="100000"/>
              </a:lnSpc>
              <a:spcBef>
                <a:spcPts val="0"/>
              </a:spcBef>
              <a:spcAft>
                <a:spcPts val="0"/>
              </a:spcAft>
              <a:buClr>
                <a:schemeClr val="accent3"/>
              </a:buClr>
              <a:buSzPts val="1800"/>
              <a:buNone/>
              <a:defRPr sz="1800" b="1">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8" name="Google Shape;18;p2"/>
          <p:cNvGrpSpPr/>
          <p:nvPr/>
        </p:nvGrpSpPr>
        <p:grpSpPr>
          <a:xfrm>
            <a:off x="983214" y="6083799"/>
            <a:ext cx="1456411" cy="370888"/>
            <a:chOff x="972960" y="6083030"/>
            <a:chExt cx="1893335" cy="482154"/>
          </a:xfrm>
        </p:grpSpPr>
        <p:sp>
          <p:nvSpPr>
            <p:cNvPr id="19" name="Google Shape;19;p2"/>
            <p:cNvSpPr/>
            <p:nvPr/>
          </p:nvSpPr>
          <p:spPr>
            <a:xfrm>
              <a:off x="972960" y="6083030"/>
              <a:ext cx="217747" cy="426606"/>
            </a:xfrm>
            <a:custGeom>
              <a:avLst/>
              <a:gdLst/>
              <a:ahLst/>
              <a:cxnLst/>
              <a:rect l="l" t="t" r="r" b="b"/>
              <a:pathLst>
                <a:path w="217746" h="426606" extrusionOk="0">
                  <a:moveTo>
                    <a:pt x="213345" y="193084"/>
                  </a:moveTo>
                  <a:cubicBezTo>
                    <a:pt x="188016" y="81988"/>
                    <a:pt x="128913" y="45549"/>
                    <a:pt x="122247" y="31773"/>
                  </a:cubicBezTo>
                  <a:cubicBezTo>
                    <a:pt x="116915" y="23330"/>
                    <a:pt x="112026" y="13998"/>
                    <a:pt x="108027" y="4666"/>
                  </a:cubicBezTo>
                  <a:cubicBezTo>
                    <a:pt x="108027" y="4222"/>
                    <a:pt x="107583" y="3777"/>
                    <a:pt x="107583" y="3333"/>
                  </a:cubicBezTo>
                  <a:cubicBezTo>
                    <a:pt x="106694" y="13109"/>
                    <a:pt x="106249" y="17109"/>
                    <a:pt x="97362" y="26885"/>
                  </a:cubicBezTo>
                  <a:cubicBezTo>
                    <a:pt x="83142" y="37995"/>
                    <a:pt x="9374" y="100208"/>
                    <a:pt x="3597" y="225968"/>
                  </a:cubicBezTo>
                  <a:cubicBezTo>
                    <a:pt x="-2180" y="343285"/>
                    <a:pt x="88474" y="413497"/>
                    <a:pt x="100917" y="422384"/>
                  </a:cubicBezTo>
                  <a:lnTo>
                    <a:pt x="102250" y="423273"/>
                  </a:lnTo>
                  <a:cubicBezTo>
                    <a:pt x="105805" y="415274"/>
                    <a:pt x="109360" y="392167"/>
                    <a:pt x="111582" y="361060"/>
                  </a:cubicBezTo>
                  <a:cubicBezTo>
                    <a:pt x="112026" y="386390"/>
                    <a:pt x="115581" y="413497"/>
                    <a:pt x="128468" y="419274"/>
                  </a:cubicBezTo>
                  <a:lnTo>
                    <a:pt x="129357" y="418829"/>
                  </a:lnTo>
                  <a:cubicBezTo>
                    <a:pt x="134690" y="414830"/>
                    <a:pt x="140022" y="410831"/>
                    <a:pt x="144911" y="405942"/>
                  </a:cubicBezTo>
                  <a:cubicBezTo>
                    <a:pt x="175128" y="377946"/>
                    <a:pt x="233342" y="307734"/>
                    <a:pt x="213345" y="193084"/>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071877" y="6440757"/>
              <a:ext cx="31107" cy="124427"/>
            </a:xfrm>
            <a:custGeom>
              <a:avLst/>
              <a:gdLst/>
              <a:ahLst/>
              <a:cxnLst/>
              <a:rect l="l" t="t" r="r" b="b"/>
              <a:pathLst>
                <a:path w="31106" h="124426" extrusionOk="0">
                  <a:moveTo>
                    <a:pt x="12665" y="3333"/>
                  </a:moveTo>
                  <a:cubicBezTo>
                    <a:pt x="10443" y="34884"/>
                    <a:pt x="6444" y="57547"/>
                    <a:pt x="3333" y="65546"/>
                  </a:cubicBezTo>
                  <a:cubicBezTo>
                    <a:pt x="3333" y="65546"/>
                    <a:pt x="7332" y="93098"/>
                    <a:pt x="9999" y="122427"/>
                  </a:cubicBezTo>
                  <a:lnTo>
                    <a:pt x="19775" y="122427"/>
                  </a:lnTo>
                  <a:cubicBezTo>
                    <a:pt x="21997" y="101986"/>
                    <a:pt x="25552" y="81544"/>
                    <a:pt x="29996" y="61547"/>
                  </a:cubicBezTo>
                  <a:cubicBezTo>
                    <a:pt x="16664" y="55770"/>
                    <a:pt x="13109" y="28663"/>
                    <a:pt x="12665" y="3333"/>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808525" y="6411879"/>
              <a:ext cx="57770" cy="57770"/>
            </a:xfrm>
            <a:custGeom>
              <a:avLst/>
              <a:gdLst/>
              <a:ahLst/>
              <a:cxnLst/>
              <a:rect l="l" t="t" r="r" b="b"/>
              <a:pathLst>
                <a:path w="57769" h="57769" extrusionOk="0">
                  <a:moveTo>
                    <a:pt x="30434" y="59319"/>
                  </a:moveTo>
                  <a:cubicBezTo>
                    <a:pt x="14436" y="59319"/>
                    <a:pt x="1549" y="46432"/>
                    <a:pt x="1549" y="30434"/>
                  </a:cubicBezTo>
                  <a:cubicBezTo>
                    <a:pt x="1549" y="14436"/>
                    <a:pt x="14436" y="1549"/>
                    <a:pt x="30434" y="1549"/>
                  </a:cubicBezTo>
                  <a:cubicBezTo>
                    <a:pt x="45987" y="1549"/>
                    <a:pt x="58874" y="13992"/>
                    <a:pt x="59319" y="29989"/>
                  </a:cubicBezTo>
                  <a:cubicBezTo>
                    <a:pt x="59763" y="45543"/>
                    <a:pt x="47320" y="58874"/>
                    <a:pt x="31767" y="58874"/>
                  </a:cubicBezTo>
                  <a:cubicBezTo>
                    <a:pt x="30878" y="59319"/>
                    <a:pt x="30878" y="59319"/>
                    <a:pt x="30434" y="59319"/>
                  </a:cubicBezTo>
                  <a:close/>
                  <a:moveTo>
                    <a:pt x="30434" y="4660"/>
                  </a:moveTo>
                  <a:cubicBezTo>
                    <a:pt x="16214" y="4660"/>
                    <a:pt x="4215" y="16214"/>
                    <a:pt x="4215" y="30434"/>
                  </a:cubicBezTo>
                  <a:cubicBezTo>
                    <a:pt x="4215" y="44654"/>
                    <a:pt x="15769" y="56652"/>
                    <a:pt x="29989" y="56652"/>
                  </a:cubicBezTo>
                  <a:cubicBezTo>
                    <a:pt x="44210" y="56652"/>
                    <a:pt x="56208" y="45098"/>
                    <a:pt x="56208" y="30878"/>
                  </a:cubicBezTo>
                  <a:cubicBezTo>
                    <a:pt x="56208" y="30878"/>
                    <a:pt x="56208" y="30878"/>
                    <a:pt x="56208" y="30878"/>
                  </a:cubicBezTo>
                  <a:cubicBezTo>
                    <a:pt x="56652" y="16658"/>
                    <a:pt x="45098" y="5104"/>
                    <a:pt x="30878" y="4660"/>
                  </a:cubicBezTo>
                  <a:cubicBezTo>
                    <a:pt x="30878" y="4660"/>
                    <a:pt x="30434" y="4660"/>
                    <a:pt x="30434" y="4660"/>
                  </a:cubicBezTo>
                  <a:lnTo>
                    <a:pt x="30434" y="4660"/>
                  </a:lnTo>
                  <a:close/>
                  <a:moveTo>
                    <a:pt x="37100" y="49098"/>
                  </a:moveTo>
                  <a:lnTo>
                    <a:pt x="29545" y="33100"/>
                  </a:lnTo>
                  <a:lnTo>
                    <a:pt x="23768" y="33100"/>
                  </a:lnTo>
                  <a:lnTo>
                    <a:pt x="23768" y="49098"/>
                  </a:lnTo>
                  <a:lnTo>
                    <a:pt x="19324" y="49098"/>
                  </a:lnTo>
                  <a:lnTo>
                    <a:pt x="19324" y="12659"/>
                  </a:lnTo>
                  <a:lnTo>
                    <a:pt x="29989" y="12659"/>
                  </a:lnTo>
                  <a:cubicBezTo>
                    <a:pt x="37988" y="12659"/>
                    <a:pt x="41099" y="16214"/>
                    <a:pt x="41099" y="22879"/>
                  </a:cubicBezTo>
                  <a:cubicBezTo>
                    <a:pt x="41543" y="27323"/>
                    <a:pt x="38433" y="31767"/>
                    <a:pt x="33989" y="32656"/>
                  </a:cubicBezTo>
                  <a:lnTo>
                    <a:pt x="41543" y="49098"/>
                  </a:lnTo>
                  <a:lnTo>
                    <a:pt x="37100" y="49098"/>
                  </a:lnTo>
                  <a:close/>
                  <a:moveTo>
                    <a:pt x="23768" y="29101"/>
                  </a:moveTo>
                  <a:lnTo>
                    <a:pt x="29989" y="29101"/>
                  </a:lnTo>
                  <a:cubicBezTo>
                    <a:pt x="34878" y="29101"/>
                    <a:pt x="37100" y="27323"/>
                    <a:pt x="37100" y="22879"/>
                  </a:cubicBezTo>
                  <a:cubicBezTo>
                    <a:pt x="37100" y="18436"/>
                    <a:pt x="35322" y="16658"/>
                    <a:pt x="29545" y="16658"/>
                  </a:cubicBezTo>
                  <a:lnTo>
                    <a:pt x="23768" y="16658"/>
                  </a:lnTo>
                  <a:lnTo>
                    <a:pt x="23768" y="2910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2330173" y="6240347"/>
              <a:ext cx="239966" cy="231078"/>
            </a:xfrm>
            <a:custGeom>
              <a:avLst/>
              <a:gdLst/>
              <a:ahLst/>
              <a:cxnLst/>
              <a:rect l="l" t="t" r="r" b="b"/>
              <a:pathLst>
                <a:path w="239965" h="231078" extrusionOk="0">
                  <a:moveTo>
                    <a:pt x="81736" y="204631"/>
                  </a:moveTo>
                  <a:cubicBezTo>
                    <a:pt x="89734" y="210853"/>
                    <a:pt x="104843" y="213519"/>
                    <a:pt x="118619" y="213519"/>
                  </a:cubicBezTo>
                  <a:cubicBezTo>
                    <a:pt x="136394" y="213519"/>
                    <a:pt x="153725" y="210408"/>
                    <a:pt x="170612" y="194855"/>
                  </a:cubicBezTo>
                  <a:cubicBezTo>
                    <a:pt x="187498" y="179302"/>
                    <a:pt x="199941" y="154861"/>
                    <a:pt x="199941" y="116644"/>
                  </a:cubicBezTo>
                  <a:cubicBezTo>
                    <a:pt x="199941" y="79760"/>
                    <a:pt x="185721" y="49987"/>
                    <a:pt x="157280" y="32211"/>
                  </a:cubicBezTo>
                  <a:cubicBezTo>
                    <a:pt x="140838" y="21991"/>
                    <a:pt x="119952" y="17991"/>
                    <a:pt x="95956" y="17991"/>
                  </a:cubicBezTo>
                  <a:cubicBezTo>
                    <a:pt x="89734" y="17547"/>
                    <a:pt x="83513" y="18436"/>
                    <a:pt x="77736" y="20213"/>
                  </a:cubicBezTo>
                  <a:cubicBezTo>
                    <a:pt x="75958" y="21546"/>
                    <a:pt x="75070" y="23324"/>
                    <a:pt x="74181" y="25546"/>
                  </a:cubicBezTo>
                  <a:cubicBezTo>
                    <a:pt x="73292" y="32211"/>
                    <a:pt x="73292" y="81982"/>
                    <a:pt x="73292" y="111756"/>
                  </a:cubicBezTo>
                  <a:cubicBezTo>
                    <a:pt x="73292" y="141974"/>
                    <a:pt x="73292" y="184634"/>
                    <a:pt x="74181" y="189522"/>
                  </a:cubicBezTo>
                  <a:cubicBezTo>
                    <a:pt x="74625" y="195299"/>
                    <a:pt x="77292" y="201076"/>
                    <a:pt x="81736" y="204631"/>
                  </a:cubicBezTo>
                  <a:moveTo>
                    <a:pt x="7968" y="1549"/>
                  </a:moveTo>
                  <a:cubicBezTo>
                    <a:pt x="14190" y="1549"/>
                    <a:pt x="38186" y="2438"/>
                    <a:pt x="49296" y="2438"/>
                  </a:cubicBezTo>
                  <a:cubicBezTo>
                    <a:pt x="69737" y="2438"/>
                    <a:pt x="84402" y="1549"/>
                    <a:pt x="123063" y="1549"/>
                  </a:cubicBezTo>
                  <a:cubicBezTo>
                    <a:pt x="155503" y="1549"/>
                    <a:pt x="183054" y="10437"/>
                    <a:pt x="202607" y="27323"/>
                  </a:cubicBezTo>
                  <a:cubicBezTo>
                    <a:pt x="226159" y="47765"/>
                    <a:pt x="238602" y="76205"/>
                    <a:pt x="238602" y="110867"/>
                  </a:cubicBezTo>
                  <a:cubicBezTo>
                    <a:pt x="238602" y="160193"/>
                    <a:pt x="215939" y="188634"/>
                    <a:pt x="193720" y="204631"/>
                  </a:cubicBezTo>
                  <a:cubicBezTo>
                    <a:pt x="171056" y="221518"/>
                    <a:pt x="142171" y="230850"/>
                    <a:pt x="100399" y="230850"/>
                  </a:cubicBezTo>
                  <a:cubicBezTo>
                    <a:pt x="78180" y="230850"/>
                    <a:pt x="40408" y="229961"/>
                    <a:pt x="8413" y="229517"/>
                  </a:cubicBezTo>
                  <a:lnTo>
                    <a:pt x="7968" y="229517"/>
                  </a:lnTo>
                  <a:cubicBezTo>
                    <a:pt x="6635" y="226406"/>
                    <a:pt x="10635" y="215296"/>
                    <a:pt x="13301" y="214852"/>
                  </a:cubicBezTo>
                  <a:cubicBezTo>
                    <a:pt x="18189" y="214852"/>
                    <a:pt x="23522" y="213519"/>
                    <a:pt x="28410" y="211741"/>
                  </a:cubicBezTo>
                  <a:cubicBezTo>
                    <a:pt x="35076" y="209075"/>
                    <a:pt x="36853" y="205520"/>
                    <a:pt x="37297" y="193522"/>
                  </a:cubicBezTo>
                  <a:cubicBezTo>
                    <a:pt x="38630" y="170858"/>
                    <a:pt x="38186" y="143751"/>
                    <a:pt x="38186" y="113089"/>
                  </a:cubicBezTo>
                  <a:cubicBezTo>
                    <a:pt x="38186" y="91314"/>
                    <a:pt x="38630" y="48209"/>
                    <a:pt x="37742" y="34878"/>
                  </a:cubicBezTo>
                  <a:cubicBezTo>
                    <a:pt x="36409" y="23768"/>
                    <a:pt x="31965" y="20657"/>
                    <a:pt x="22188" y="18436"/>
                  </a:cubicBezTo>
                  <a:cubicBezTo>
                    <a:pt x="17300" y="17547"/>
                    <a:pt x="10635" y="16214"/>
                    <a:pt x="1747" y="15325"/>
                  </a:cubicBezTo>
                  <a:cubicBezTo>
                    <a:pt x="414" y="13547"/>
                    <a:pt x="6191" y="3771"/>
                    <a:pt x="7968"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586448" y="6241236"/>
              <a:ext cx="195528" cy="231078"/>
            </a:xfrm>
            <a:custGeom>
              <a:avLst/>
              <a:gdLst/>
              <a:ahLst/>
              <a:cxnLst/>
              <a:rect l="l" t="t" r="r" b="b"/>
              <a:pathLst>
                <a:path w="195527" h="231078" extrusionOk="0">
                  <a:moveTo>
                    <a:pt x="73870" y="19324"/>
                  </a:moveTo>
                  <a:cubicBezTo>
                    <a:pt x="72537" y="19769"/>
                    <a:pt x="70315" y="23324"/>
                    <a:pt x="70315" y="25101"/>
                  </a:cubicBezTo>
                  <a:cubicBezTo>
                    <a:pt x="69870" y="38433"/>
                    <a:pt x="69426" y="72650"/>
                    <a:pt x="69426" y="96202"/>
                  </a:cubicBezTo>
                  <a:cubicBezTo>
                    <a:pt x="69426" y="97091"/>
                    <a:pt x="70315" y="97980"/>
                    <a:pt x="71204" y="97980"/>
                  </a:cubicBezTo>
                  <a:cubicBezTo>
                    <a:pt x="76092" y="98424"/>
                    <a:pt x="87646" y="98869"/>
                    <a:pt x="97866" y="98869"/>
                  </a:cubicBezTo>
                  <a:cubicBezTo>
                    <a:pt x="112087" y="98869"/>
                    <a:pt x="120086" y="97091"/>
                    <a:pt x="124529" y="94869"/>
                  </a:cubicBezTo>
                  <a:cubicBezTo>
                    <a:pt x="136528" y="89092"/>
                    <a:pt x="141860" y="76205"/>
                    <a:pt x="141860" y="62429"/>
                  </a:cubicBezTo>
                  <a:cubicBezTo>
                    <a:pt x="141860" y="30434"/>
                    <a:pt x="119641" y="18436"/>
                    <a:pt x="86757" y="18436"/>
                  </a:cubicBezTo>
                  <a:cubicBezTo>
                    <a:pt x="83202" y="18436"/>
                    <a:pt x="78758" y="18436"/>
                    <a:pt x="73870" y="19324"/>
                  </a:cubicBezTo>
                  <a:moveTo>
                    <a:pt x="157858" y="165081"/>
                  </a:moveTo>
                  <a:cubicBezTo>
                    <a:pt x="157858" y="133086"/>
                    <a:pt x="134306" y="114866"/>
                    <a:pt x="91201" y="114866"/>
                  </a:cubicBezTo>
                  <a:cubicBezTo>
                    <a:pt x="84979" y="114422"/>
                    <a:pt x="78758" y="114866"/>
                    <a:pt x="72537" y="115311"/>
                  </a:cubicBezTo>
                  <a:cubicBezTo>
                    <a:pt x="71204" y="115755"/>
                    <a:pt x="70315" y="116644"/>
                    <a:pt x="70315" y="117088"/>
                  </a:cubicBezTo>
                  <a:cubicBezTo>
                    <a:pt x="70315" y="140196"/>
                    <a:pt x="69870" y="177080"/>
                    <a:pt x="71204" y="191744"/>
                  </a:cubicBezTo>
                  <a:cubicBezTo>
                    <a:pt x="72092" y="197966"/>
                    <a:pt x="76536" y="206853"/>
                    <a:pt x="81869" y="209520"/>
                  </a:cubicBezTo>
                  <a:cubicBezTo>
                    <a:pt x="87646" y="212630"/>
                    <a:pt x="100977" y="213519"/>
                    <a:pt x="110309" y="213519"/>
                  </a:cubicBezTo>
                  <a:cubicBezTo>
                    <a:pt x="135639" y="213519"/>
                    <a:pt x="157858" y="199299"/>
                    <a:pt x="157858" y="165081"/>
                  </a:cubicBezTo>
                  <a:moveTo>
                    <a:pt x="7213" y="1549"/>
                  </a:moveTo>
                  <a:cubicBezTo>
                    <a:pt x="10768" y="1549"/>
                    <a:pt x="20544" y="2882"/>
                    <a:pt x="45430" y="2882"/>
                  </a:cubicBezTo>
                  <a:cubicBezTo>
                    <a:pt x="68982" y="2882"/>
                    <a:pt x="88090" y="1993"/>
                    <a:pt x="111198" y="1993"/>
                  </a:cubicBezTo>
                  <a:cubicBezTo>
                    <a:pt x="139638" y="1993"/>
                    <a:pt x="178744" y="12214"/>
                    <a:pt x="178744" y="54430"/>
                  </a:cubicBezTo>
                  <a:cubicBezTo>
                    <a:pt x="178744" y="75316"/>
                    <a:pt x="164079" y="92203"/>
                    <a:pt x="144971" y="100202"/>
                  </a:cubicBezTo>
                  <a:cubicBezTo>
                    <a:pt x="143638" y="100646"/>
                    <a:pt x="143638" y="101535"/>
                    <a:pt x="144971" y="101535"/>
                  </a:cubicBezTo>
                  <a:cubicBezTo>
                    <a:pt x="172523" y="108645"/>
                    <a:pt x="196519" y="125087"/>
                    <a:pt x="196519" y="157527"/>
                  </a:cubicBezTo>
                  <a:cubicBezTo>
                    <a:pt x="196519" y="189078"/>
                    <a:pt x="176966" y="208631"/>
                    <a:pt x="148526" y="221073"/>
                  </a:cubicBezTo>
                  <a:cubicBezTo>
                    <a:pt x="131195" y="228628"/>
                    <a:pt x="109865" y="231294"/>
                    <a:pt x="88090" y="231294"/>
                  </a:cubicBezTo>
                  <a:cubicBezTo>
                    <a:pt x="71648" y="231294"/>
                    <a:pt x="26765" y="229517"/>
                    <a:pt x="2324" y="229961"/>
                  </a:cubicBezTo>
                  <a:cubicBezTo>
                    <a:pt x="-342" y="228628"/>
                    <a:pt x="4546" y="217074"/>
                    <a:pt x="6768" y="215297"/>
                  </a:cubicBezTo>
                  <a:cubicBezTo>
                    <a:pt x="12545" y="215297"/>
                    <a:pt x="17878" y="214408"/>
                    <a:pt x="23655" y="212630"/>
                  </a:cubicBezTo>
                  <a:cubicBezTo>
                    <a:pt x="32542" y="210408"/>
                    <a:pt x="33431" y="207742"/>
                    <a:pt x="34764" y="194411"/>
                  </a:cubicBezTo>
                  <a:cubicBezTo>
                    <a:pt x="35653" y="182857"/>
                    <a:pt x="35653" y="142418"/>
                    <a:pt x="35653" y="113533"/>
                  </a:cubicBezTo>
                  <a:cubicBezTo>
                    <a:pt x="35653" y="73983"/>
                    <a:pt x="36097" y="47320"/>
                    <a:pt x="35653" y="34433"/>
                  </a:cubicBezTo>
                  <a:cubicBezTo>
                    <a:pt x="35209" y="24213"/>
                    <a:pt x="31654" y="21102"/>
                    <a:pt x="24544" y="18880"/>
                  </a:cubicBezTo>
                  <a:cubicBezTo>
                    <a:pt x="18767" y="17547"/>
                    <a:pt x="9879" y="16658"/>
                    <a:pt x="2324" y="15769"/>
                  </a:cubicBezTo>
                  <a:cubicBezTo>
                    <a:pt x="-342" y="13992"/>
                    <a:pt x="4991" y="2882"/>
                    <a:pt x="7213"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1263412" y="6316781"/>
              <a:ext cx="275516" cy="155533"/>
            </a:xfrm>
            <a:custGeom>
              <a:avLst/>
              <a:gdLst/>
              <a:ahLst/>
              <a:cxnLst/>
              <a:rect l="l" t="t" r="r" b="b"/>
              <a:pathLst>
                <a:path w="275516" h="155533" extrusionOk="0">
                  <a:moveTo>
                    <a:pt x="5104" y="154416"/>
                  </a:moveTo>
                  <a:cubicBezTo>
                    <a:pt x="4215" y="152194"/>
                    <a:pt x="3771" y="149528"/>
                    <a:pt x="3771" y="147306"/>
                  </a:cubicBezTo>
                  <a:cubicBezTo>
                    <a:pt x="3771" y="145529"/>
                    <a:pt x="4215" y="143751"/>
                    <a:pt x="5104" y="142418"/>
                  </a:cubicBezTo>
                  <a:cubicBezTo>
                    <a:pt x="9992" y="141529"/>
                    <a:pt x="14436" y="140640"/>
                    <a:pt x="19324" y="139307"/>
                  </a:cubicBezTo>
                  <a:cubicBezTo>
                    <a:pt x="25990" y="137530"/>
                    <a:pt x="28212" y="133975"/>
                    <a:pt x="28656" y="125976"/>
                  </a:cubicBezTo>
                  <a:cubicBezTo>
                    <a:pt x="29545" y="106423"/>
                    <a:pt x="29989" y="69095"/>
                    <a:pt x="29545" y="43321"/>
                  </a:cubicBezTo>
                  <a:lnTo>
                    <a:pt x="29545" y="42432"/>
                  </a:lnTo>
                  <a:cubicBezTo>
                    <a:pt x="29989" y="38877"/>
                    <a:pt x="28656" y="35322"/>
                    <a:pt x="25990" y="33100"/>
                  </a:cubicBezTo>
                  <a:cubicBezTo>
                    <a:pt x="19769" y="29101"/>
                    <a:pt x="13103" y="26434"/>
                    <a:pt x="6437" y="24657"/>
                  </a:cubicBezTo>
                  <a:cubicBezTo>
                    <a:pt x="3327" y="23768"/>
                    <a:pt x="1549" y="21991"/>
                    <a:pt x="1549" y="20213"/>
                  </a:cubicBezTo>
                  <a:cubicBezTo>
                    <a:pt x="1549" y="18436"/>
                    <a:pt x="3771" y="16214"/>
                    <a:pt x="7770" y="15325"/>
                  </a:cubicBezTo>
                  <a:cubicBezTo>
                    <a:pt x="24657" y="12659"/>
                    <a:pt x="41543" y="8659"/>
                    <a:pt x="57541" y="2438"/>
                  </a:cubicBezTo>
                  <a:cubicBezTo>
                    <a:pt x="58874" y="3771"/>
                    <a:pt x="59319" y="5548"/>
                    <a:pt x="59319" y="7326"/>
                  </a:cubicBezTo>
                  <a:cubicBezTo>
                    <a:pt x="59319" y="8659"/>
                    <a:pt x="59319" y="9548"/>
                    <a:pt x="58874" y="10881"/>
                  </a:cubicBezTo>
                  <a:cubicBezTo>
                    <a:pt x="58430" y="14436"/>
                    <a:pt x="57985" y="18880"/>
                    <a:pt x="57985" y="22879"/>
                  </a:cubicBezTo>
                  <a:cubicBezTo>
                    <a:pt x="57985" y="24213"/>
                    <a:pt x="59319" y="25101"/>
                    <a:pt x="60652" y="25101"/>
                  </a:cubicBezTo>
                  <a:cubicBezTo>
                    <a:pt x="61541" y="25101"/>
                    <a:pt x="61985" y="24657"/>
                    <a:pt x="62429" y="24213"/>
                  </a:cubicBezTo>
                  <a:cubicBezTo>
                    <a:pt x="83315" y="7770"/>
                    <a:pt x="101979" y="1993"/>
                    <a:pt x="111756" y="1993"/>
                  </a:cubicBezTo>
                  <a:cubicBezTo>
                    <a:pt x="127753" y="1993"/>
                    <a:pt x="139752" y="9548"/>
                    <a:pt x="149528" y="25101"/>
                  </a:cubicBezTo>
                  <a:cubicBezTo>
                    <a:pt x="149972" y="25990"/>
                    <a:pt x="150861" y="26434"/>
                    <a:pt x="151750" y="26434"/>
                  </a:cubicBezTo>
                  <a:cubicBezTo>
                    <a:pt x="152639" y="26434"/>
                    <a:pt x="153527" y="25990"/>
                    <a:pt x="153527" y="25101"/>
                  </a:cubicBezTo>
                  <a:cubicBezTo>
                    <a:pt x="172636" y="10437"/>
                    <a:pt x="191744" y="1549"/>
                    <a:pt x="204631" y="1549"/>
                  </a:cubicBezTo>
                  <a:cubicBezTo>
                    <a:pt x="234849" y="1549"/>
                    <a:pt x="253069" y="24213"/>
                    <a:pt x="253069" y="61985"/>
                  </a:cubicBezTo>
                  <a:cubicBezTo>
                    <a:pt x="253069" y="73094"/>
                    <a:pt x="253069" y="86870"/>
                    <a:pt x="253069" y="99757"/>
                  </a:cubicBezTo>
                  <a:cubicBezTo>
                    <a:pt x="253069" y="110867"/>
                    <a:pt x="253069" y="121532"/>
                    <a:pt x="253069" y="129087"/>
                  </a:cubicBezTo>
                  <a:cubicBezTo>
                    <a:pt x="253513" y="132197"/>
                    <a:pt x="255735" y="135308"/>
                    <a:pt x="258401" y="136641"/>
                  </a:cubicBezTo>
                  <a:cubicBezTo>
                    <a:pt x="264623" y="138863"/>
                    <a:pt x="270844" y="140196"/>
                    <a:pt x="277510" y="141085"/>
                  </a:cubicBezTo>
                  <a:lnTo>
                    <a:pt x="277954" y="141085"/>
                  </a:lnTo>
                  <a:cubicBezTo>
                    <a:pt x="278399" y="145084"/>
                    <a:pt x="277510" y="149528"/>
                    <a:pt x="276177" y="153527"/>
                  </a:cubicBezTo>
                  <a:cubicBezTo>
                    <a:pt x="274399" y="153527"/>
                    <a:pt x="271288" y="153527"/>
                    <a:pt x="267733" y="153083"/>
                  </a:cubicBezTo>
                  <a:cubicBezTo>
                    <a:pt x="261512" y="152639"/>
                    <a:pt x="253069" y="152194"/>
                    <a:pt x="242848" y="152194"/>
                  </a:cubicBezTo>
                  <a:cubicBezTo>
                    <a:pt x="222851" y="152194"/>
                    <a:pt x="212186" y="152639"/>
                    <a:pt x="202409" y="153083"/>
                  </a:cubicBezTo>
                  <a:cubicBezTo>
                    <a:pt x="201521" y="149084"/>
                    <a:pt x="201521" y="144640"/>
                    <a:pt x="202409" y="140640"/>
                  </a:cubicBezTo>
                  <a:cubicBezTo>
                    <a:pt x="206409" y="139752"/>
                    <a:pt x="210853" y="138863"/>
                    <a:pt x="214852" y="137974"/>
                  </a:cubicBezTo>
                  <a:cubicBezTo>
                    <a:pt x="221073" y="135752"/>
                    <a:pt x="223295" y="133086"/>
                    <a:pt x="223295" y="124643"/>
                  </a:cubicBezTo>
                  <a:cubicBezTo>
                    <a:pt x="223295" y="118421"/>
                    <a:pt x="224628" y="65540"/>
                    <a:pt x="222407" y="52653"/>
                  </a:cubicBezTo>
                  <a:cubicBezTo>
                    <a:pt x="220629" y="35766"/>
                    <a:pt x="205964" y="23324"/>
                    <a:pt x="189078" y="24213"/>
                  </a:cubicBezTo>
                  <a:cubicBezTo>
                    <a:pt x="177080" y="25101"/>
                    <a:pt x="165526" y="29101"/>
                    <a:pt x="155749" y="36655"/>
                  </a:cubicBezTo>
                  <a:cubicBezTo>
                    <a:pt x="154861" y="37544"/>
                    <a:pt x="154416" y="38433"/>
                    <a:pt x="154416" y="39766"/>
                  </a:cubicBezTo>
                  <a:lnTo>
                    <a:pt x="154416" y="40210"/>
                  </a:lnTo>
                  <a:cubicBezTo>
                    <a:pt x="155749" y="49098"/>
                    <a:pt x="156194" y="57986"/>
                    <a:pt x="155749" y="66873"/>
                  </a:cubicBezTo>
                  <a:cubicBezTo>
                    <a:pt x="155749" y="73539"/>
                    <a:pt x="155749" y="81093"/>
                    <a:pt x="155749" y="88203"/>
                  </a:cubicBezTo>
                  <a:cubicBezTo>
                    <a:pt x="155749" y="102868"/>
                    <a:pt x="155749" y="116644"/>
                    <a:pt x="155749" y="127309"/>
                  </a:cubicBezTo>
                  <a:cubicBezTo>
                    <a:pt x="155305" y="132197"/>
                    <a:pt x="158860" y="136641"/>
                    <a:pt x="163748" y="137530"/>
                  </a:cubicBezTo>
                  <a:lnTo>
                    <a:pt x="168636" y="138863"/>
                  </a:lnTo>
                  <a:cubicBezTo>
                    <a:pt x="171747" y="139752"/>
                    <a:pt x="174413" y="140196"/>
                    <a:pt x="178857" y="141085"/>
                  </a:cubicBezTo>
                  <a:cubicBezTo>
                    <a:pt x="179746" y="144195"/>
                    <a:pt x="179746" y="147306"/>
                    <a:pt x="178857" y="150417"/>
                  </a:cubicBezTo>
                  <a:cubicBezTo>
                    <a:pt x="178857" y="151750"/>
                    <a:pt x="178413" y="152639"/>
                    <a:pt x="177524" y="153527"/>
                  </a:cubicBezTo>
                  <a:cubicBezTo>
                    <a:pt x="166415" y="153083"/>
                    <a:pt x="154861" y="152639"/>
                    <a:pt x="138419" y="152639"/>
                  </a:cubicBezTo>
                  <a:cubicBezTo>
                    <a:pt x="133530" y="152639"/>
                    <a:pt x="125087" y="152639"/>
                    <a:pt x="117977" y="153083"/>
                  </a:cubicBezTo>
                  <a:cubicBezTo>
                    <a:pt x="112200" y="153083"/>
                    <a:pt x="106423" y="153527"/>
                    <a:pt x="103312" y="153527"/>
                  </a:cubicBezTo>
                  <a:cubicBezTo>
                    <a:pt x="102424" y="151306"/>
                    <a:pt x="101979" y="149528"/>
                    <a:pt x="101979" y="147306"/>
                  </a:cubicBezTo>
                  <a:cubicBezTo>
                    <a:pt x="101535" y="145529"/>
                    <a:pt x="101979" y="143307"/>
                    <a:pt x="102424" y="141529"/>
                  </a:cubicBezTo>
                  <a:lnTo>
                    <a:pt x="106867" y="140640"/>
                  </a:lnTo>
                  <a:cubicBezTo>
                    <a:pt x="110867" y="139752"/>
                    <a:pt x="113978" y="139307"/>
                    <a:pt x="117088" y="138419"/>
                  </a:cubicBezTo>
                  <a:cubicBezTo>
                    <a:pt x="122421" y="136641"/>
                    <a:pt x="124643" y="133530"/>
                    <a:pt x="125087" y="126865"/>
                  </a:cubicBezTo>
                  <a:cubicBezTo>
                    <a:pt x="125976" y="110422"/>
                    <a:pt x="126865" y="63762"/>
                    <a:pt x="124643" y="52209"/>
                  </a:cubicBezTo>
                  <a:cubicBezTo>
                    <a:pt x="120643" y="33545"/>
                    <a:pt x="109978" y="23768"/>
                    <a:pt x="92647" y="23768"/>
                  </a:cubicBezTo>
                  <a:cubicBezTo>
                    <a:pt x="80649" y="24657"/>
                    <a:pt x="69095" y="29101"/>
                    <a:pt x="59319" y="36211"/>
                  </a:cubicBezTo>
                  <a:cubicBezTo>
                    <a:pt x="57097" y="37988"/>
                    <a:pt x="56208" y="41099"/>
                    <a:pt x="56208" y="43765"/>
                  </a:cubicBezTo>
                  <a:cubicBezTo>
                    <a:pt x="56208" y="49542"/>
                    <a:pt x="56208" y="55764"/>
                    <a:pt x="56208" y="63318"/>
                  </a:cubicBezTo>
                  <a:cubicBezTo>
                    <a:pt x="56208" y="86870"/>
                    <a:pt x="56208" y="116199"/>
                    <a:pt x="56652" y="128642"/>
                  </a:cubicBezTo>
                  <a:cubicBezTo>
                    <a:pt x="56652" y="133975"/>
                    <a:pt x="60652" y="137974"/>
                    <a:pt x="65540" y="138863"/>
                  </a:cubicBezTo>
                  <a:cubicBezTo>
                    <a:pt x="67318" y="139307"/>
                    <a:pt x="69984" y="139752"/>
                    <a:pt x="73094" y="140196"/>
                  </a:cubicBezTo>
                  <a:lnTo>
                    <a:pt x="78871" y="141085"/>
                  </a:lnTo>
                  <a:cubicBezTo>
                    <a:pt x="79760" y="145084"/>
                    <a:pt x="79316" y="149528"/>
                    <a:pt x="77983" y="153527"/>
                  </a:cubicBezTo>
                  <a:cubicBezTo>
                    <a:pt x="74872" y="153527"/>
                    <a:pt x="70873" y="153527"/>
                    <a:pt x="66429" y="153083"/>
                  </a:cubicBezTo>
                  <a:cubicBezTo>
                    <a:pt x="59319" y="152639"/>
                    <a:pt x="50875" y="152194"/>
                    <a:pt x="41099" y="152194"/>
                  </a:cubicBezTo>
                  <a:cubicBezTo>
                    <a:pt x="29545" y="152194"/>
                    <a:pt x="21546" y="152639"/>
                    <a:pt x="14881" y="153083"/>
                  </a:cubicBezTo>
                  <a:cubicBezTo>
                    <a:pt x="12214" y="153972"/>
                    <a:pt x="8659" y="154416"/>
                    <a:pt x="5104" y="15441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1568657"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7974"/>
                    <a:pt x="108690" y="132642"/>
                  </a:cubicBezTo>
                  <a:cubicBezTo>
                    <a:pt x="118022" y="125087"/>
                    <a:pt x="123354" y="109089"/>
                    <a:pt x="123354" y="87315"/>
                  </a:cubicBezTo>
                  <a:cubicBezTo>
                    <a:pt x="122910" y="45098"/>
                    <a:pt x="102024" y="16658"/>
                    <a:pt x="70917" y="16658"/>
                  </a:cubicBezTo>
                  <a:moveTo>
                    <a:pt x="76694" y="156638"/>
                  </a:moveTo>
                  <a:cubicBezTo>
                    <a:pt x="21147" y="156638"/>
                    <a:pt x="1594" y="115755"/>
                    <a:pt x="1594" y="77983"/>
                  </a:cubicBezTo>
                  <a:cubicBezTo>
                    <a:pt x="705" y="53097"/>
                    <a:pt x="13148" y="29545"/>
                    <a:pt x="34034" y="16214"/>
                  </a:cubicBezTo>
                  <a:cubicBezTo>
                    <a:pt x="49142"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2133910"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8419"/>
                    <a:pt x="108690" y="132642"/>
                  </a:cubicBezTo>
                  <a:cubicBezTo>
                    <a:pt x="118022" y="125087"/>
                    <a:pt x="123354" y="109089"/>
                    <a:pt x="123354" y="87315"/>
                  </a:cubicBezTo>
                  <a:cubicBezTo>
                    <a:pt x="122910" y="45098"/>
                    <a:pt x="102024" y="16658"/>
                    <a:pt x="70917" y="16658"/>
                  </a:cubicBezTo>
                  <a:moveTo>
                    <a:pt x="76694" y="156638"/>
                  </a:moveTo>
                  <a:cubicBezTo>
                    <a:pt x="21146" y="156638"/>
                    <a:pt x="1594" y="115755"/>
                    <a:pt x="1594" y="77983"/>
                  </a:cubicBezTo>
                  <a:cubicBezTo>
                    <a:pt x="705" y="53097"/>
                    <a:pt x="13148" y="29545"/>
                    <a:pt x="34034" y="16214"/>
                  </a:cubicBezTo>
                  <a:cubicBezTo>
                    <a:pt x="49143"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1952203" y="6317225"/>
              <a:ext cx="155533" cy="244410"/>
            </a:xfrm>
            <a:custGeom>
              <a:avLst/>
              <a:gdLst/>
              <a:ahLst/>
              <a:cxnLst/>
              <a:rect l="l" t="t" r="r" b="b"/>
              <a:pathLst>
                <a:path w="155533" h="244409" extrusionOk="0">
                  <a:moveTo>
                    <a:pt x="65540" y="15769"/>
                  </a:moveTo>
                  <a:cubicBezTo>
                    <a:pt x="48209" y="15769"/>
                    <a:pt x="37544" y="29101"/>
                    <a:pt x="37544" y="50431"/>
                  </a:cubicBezTo>
                  <a:cubicBezTo>
                    <a:pt x="37544" y="71761"/>
                    <a:pt x="46876" y="96202"/>
                    <a:pt x="73983" y="96202"/>
                  </a:cubicBezTo>
                  <a:cubicBezTo>
                    <a:pt x="80205" y="96202"/>
                    <a:pt x="86426" y="93980"/>
                    <a:pt x="90870" y="89537"/>
                  </a:cubicBezTo>
                  <a:cubicBezTo>
                    <a:pt x="97091" y="83760"/>
                    <a:pt x="101090" y="72206"/>
                    <a:pt x="101090" y="59319"/>
                  </a:cubicBezTo>
                  <a:cubicBezTo>
                    <a:pt x="101090" y="32211"/>
                    <a:pt x="87759" y="15769"/>
                    <a:pt x="65540" y="15769"/>
                  </a:cubicBezTo>
                  <a:moveTo>
                    <a:pt x="63318" y="160193"/>
                  </a:moveTo>
                  <a:cubicBezTo>
                    <a:pt x="58430" y="160193"/>
                    <a:pt x="53542" y="161526"/>
                    <a:pt x="49542" y="163748"/>
                  </a:cubicBezTo>
                  <a:cubicBezTo>
                    <a:pt x="35766" y="172636"/>
                    <a:pt x="29545" y="181079"/>
                    <a:pt x="29545" y="191300"/>
                  </a:cubicBezTo>
                  <a:cubicBezTo>
                    <a:pt x="29545" y="200632"/>
                    <a:pt x="33545" y="209075"/>
                    <a:pt x="41099" y="214852"/>
                  </a:cubicBezTo>
                  <a:cubicBezTo>
                    <a:pt x="50431" y="222851"/>
                    <a:pt x="63318" y="226850"/>
                    <a:pt x="80205" y="226850"/>
                  </a:cubicBezTo>
                  <a:cubicBezTo>
                    <a:pt x="113533" y="226850"/>
                    <a:pt x="128198" y="209075"/>
                    <a:pt x="128198" y="191300"/>
                  </a:cubicBezTo>
                  <a:cubicBezTo>
                    <a:pt x="128198" y="178857"/>
                    <a:pt x="121976" y="170858"/>
                    <a:pt x="109089" y="165970"/>
                  </a:cubicBezTo>
                  <a:cubicBezTo>
                    <a:pt x="99757" y="161971"/>
                    <a:pt x="83315" y="160193"/>
                    <a:pt x="63318" y="160193"/>
                  </a:cubicBezTo>
                  <a:moveTo>
                    <a:pt x="65540" y="245070"/>
                  </a:moveTo>
                  <a:cubicBezTo>
                    <a:pt x="45543" y="245070"/>
                    <a:pt x="31323" y="241071"/>
                    <a:pt x="18880" y="231294"/>
                  </a:cubicBezTo>
                  <a:cubicBezTo>
                    <a:pt x="8659" y="223740"/>
                    <a:pt x="1993" y="211741"/>
                    <a:pt x="1549" y="198854"/>
                  </a:cubicBezTo>
                  <a:cubicBezTo>
                    <a:pt x="1549" y="192633"/>
                    <a:pt x="3771" y="186856"/>
                    <a:pt x="8215" y="182412"/>
                  </a:cubicBezTo>
                  <a:cubicBezTo>
                    <a:pt x="17102" y="173080"/>
                    <a:pt x="27323" y="165081"/>
                    <a:pt x="38433" y="158416"/>
                  </a:cubicBezTo>
                  <a:cubicBezTo>
                    <a:pt x="38877" y="157971"/>
                    <a:pt x="39321" y="157527"/>
                    <a:pt x="39321" y="157083"/>
                  </a:cubicBezTo>
                  <a:cubicBezTo>
                    <a:pt x="39321" y="156194"/>
                    <a:pt x="38877" y="155749"/>
                    <a:pt x="37988" y="155749"/>
                  </a:cubicBezTo>
                  <a:cubicBezTo>
                    <a:pt x="22879" y="149972"/>
                    <a:pt x="17991" y="140196"/>
                    <a:pt x="16658" y="134863"/>
                  </a:cubicBezTo>
                  <a:cubicBezTo>
                    <a:pt x="16658" y="134419"/>
                    <a:pt x="16658" y="134419"/>
                    <a:pt x="16658" y="133975"/>
                  </a:cubicBezTo>
                  <a:cubicBezTo>
                    <a:pt x="15769" y="131753"/>
                    <a:pt x="16658" y="129087"/>
                    <a:pt x="18436" y="128198"/>
                  </a:cubicBezTo>
                  <a:cubicBezTo>
                    <a:pt x="20657" y="126865"/>
                    <a:pt x="24213" y="124643"/>
                    <a:pt x="27768" y="122421"/>
                  </a:cubicBezTo>
                  <a:cubicBezTo>
                    <a:pt x="33100" y="119755"/>
                    <a:pt x="37988" y="116199"/>
                    <a:pt x="42877" y="112644"/>
                  </a:cubicBezTo>
                  <a:cubicBezTo>
                    <a:pt x="43321" y="112200"/>
                    <a:pt x="43765" y="111311"/>
                    <a:pt x="43321" y="110423"/>
                  </a:cubicBezTo>
                  <a:cubicBezTo>
                    <a:pt x="43321" y="109534"/>
                    <a:pt x="42877" y="109089"/>
                    <a:pt x="41988" y="108645"/>
                  </a:cubicBezTo>
                  <a:cubicBezTo>
                    <a:pt x="19324" y="101090"/>
                    <a:pt x="7770" y="84204"/>
                    <a:pt x="7770" y="58430"/>
                  </a:cubicBezTo>
                  <a:cubicBezTo>
                    <a:pt x="7770" y="41988"/>
                    <a:pt x="15325" y="26879"/>
                    <a:pt x="28656" y="17547"/>
                  </a:cubicBezTo>
                  <a:cubicBezTo>
                    <a:pt x="42432" y="8215"/>
                    <a:pt x="58874" y="2882"/>
                    <a:pt x="75316" y="1549"/>
                  </a:cubicBezTo>
                  <a:lnTo>
                    <a:pt x="76205" y="1549"/>
                  </a:lnTo>
                  <a:cubicBezTo>
                    <a:pt x="88648" y="1993"/>
                    <a:pt x="100646" y="4660"/>
                    <a:pt x="111756" y="9548"/>
                  </a:cubicBezTo>
                  <a:cubicBezTo>
                    <a:pt x="118421" y="11770"/>
                    <a:pt x="125531" y="13103"/>
                    <a:pt x="133086" y="13103"/>
                  </a:cubicBezTo>
                  <a:cubicBezTo>
                    <a:pt x="141529" y="13992"/>
                    <a:pt x="149972" y="10881"/>
                    <a:pt x="156194" y="4660"/>
                  </a:cubicBezTo>
                  <a:cubicBezTo>
                    <a:pt x="157083" y="6882"/>
                    <a:pt x="157527" y="9104"/>
                    <a:pt x="157527" y="11325"/>
                  </a:cubicBezTo>
                  <a:cubicBezTo>
                    <a:pt x="157971" y="16658"/>
                    <a:pt x="156194" y="21991"/>
                    <a:pt x="153527" y="26434"/>
                  </a:cubicBezTo>
                  <a:cubicBezTo>
                    <a:pt x="149972" y="30434"/>
                    <a:pt x="144640" y="32656"/>
                    <a:pt x="139307" y="32656"/>
                  </a:cubicBezTo>
                  <a:lnTo>
                    <a:pt x="137530" y="32656"/>
                  </a:lnTo>
                  <a:cubicBezTo>
                    <a:pt x="134419" y="32211"/>
                    <a:pt x="131753" y="31767"/>
                    <a:pt x="129086" y="31323"/>
                  </a:cubicBezTo>
                  <a:lnTo>
                    <a:pt x="127753" y="31767"/>
                  </a:lnTo>
                  <a:cubicBezTo>
                    <a:pt x="127309" y="32211"/>
                    <a:pt x="127753" y="33100"/>
                    <a:pt x="127753" y="33989"/>
                  </a:cubicBezTo>
                  <a:cubicBezTo>
                    <a:pt x="127753" y="33989"/>
                    <a:pt x="127753" y="34433"/>
                    <a:pt x="127753" y="34433"/>
                  </a:cubicBezTo>
                  <a:cubicBezTo>
                    <a:pt x="128642" y="38877"/>
                    <a:pt x="129531" y="43765"/>
                    <a:pt x="129975" y="48654"/>
                  </a:cubicBezTo>
                  <a:cubicBezTo>
                    <a:pt x="129975" y="75761"/>
                    <a:pt x="119310" y="87315"/>
                    <a:pt x="107756" y="95758"/>
                  </a:cubicBezTo>
                  <a:cubicBezTo>
                    <a:pt x="96647" y="104201"/>
                    <a:pt x="83315" y="109089"/>
                    <a:pt x="69539" y="110423"/>
                  </a:cubicBezTo>
                  <a:lnTo>
                    <a:pt x="69539" y="110423"/>
                  </a:lnTo>
                  <a:cubicBezTo>
                    <a:pt x="69095" y="110423"/>
                    <a:pt x="67762" y="110423"/>
                    <a:pt x="65096" y="110867"/>
                  </a:cubicBezTo>
                  <a:lnTo>
                    <a:pt x="60652" y="111311"/>
                  </a:lnTo>
                  <a:lnTo>
                    <a:pt x="60207" y="111311"/>
                  </a:lnTo>
                  <a:cubicBezTo>
                    <a:pt x="57541" y="112200"/>
                    <a:pt x="51320" y="114866"/>
                    <a:pt x="51320" y="121088"/>
                  </a:cubicBezTo>
                  <a:cubicBezTo>
                    <a:pt x="51320" y="125976"/>
                    <a:pt x="54430" y="131753"/>
                    <a:pt x="68206" y="133086"/>
                  </a:cubicBezTo>
                  <a:lnTo>
                    <a:pt x="77538" y="133530"/>
                  </a:lnTo>
                  <a:cubicBezTo>
                    <a:pt x="96202" y="134863"/>
                    <a:pt x="119310" y="136641"/>
                    <a:pt x="129975" y="140196"/>
                  </a:cubicBezTo>
                  <a:cubicBezTo>
                    <a:pt x="144640" y="145529"/>
                    <a:pt x="154416" y="159304"/>
                    <a:pt x="154416" y="175302"/>
                  </a:cubicBezTo>
                  <a:cubicBezTo>
                    <a:pt x="154416" y="199299"/>
                    <a:pt x="137085" y="221962"/>
                    <a:pt x="108645" y="236182"/>
                  </a:cubicBezTo>
                  <a:cubicBezTo>
                    <a:pt x="95314" y="242848"/>
                    <a:pt x="80205" y="245959"/>
                    <a:pt x="65096" y="24595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1748455" y="6316762"/>
              <a:ext cx="182196" cy="155533"/>
            </a:xfrm>
            <a:custGeom>
              <a:avLst/>
              <a:gdLst/>
              <a:ahLst/>
              <a:cxnLst/>
              <a:rect l="l" t="t" r="r" b="b"/>
              <a:pathLst>
                <a:path w="182196" h="155533" extrusionOk="0">
                  <a:moveTo>
                    <a:pt x="184411" y="141548"/>
                  </a:moveTo>
                  <a:cubicBezTo>
                    <a:pt x="177301" y="141103"/>
                    <a:pt x="170191" y="138881"/>
                    <a:pt x="163525" y="136215"/>
                  </a:cubicBezTo>
                  <a:cubicBezTo>
                    <a:pt x="162192" y="134882"/>
                    <a:pt x="161303" y="133105"/>
                    <a:pt x="160859" y="130883"/>
                  </a:cubicBezTo>
                  <a:cubicBezTo>
                    <a:pt x="159970" y="119329"/>
                    <a:pt x="159970" y="86445"/>
                    <a:pt x="159970" y="65114"/>
                  </a:cubicBezTo>
                  <a:cubicBezTo>
                    <a:pt x="159970" y="47783"/>
                    <a:pt x="156860" y="32230"/>
                    <a:pt x="149749" y="21120"/>
                  </a:cubicBezTo>
                  <a:cubicBezTo>
                    <a:pt x="141306" y="8678"/>
                    <a:pt x="127086" y="1123"/>
                    <a:pt x="111977" y="1568"/>
                  </a:cubicBezTo>
                  <a:cubicBezTo>
                    <a:pt x="97757" y="1568"/>
                    <a:pt x="78204" y="11344"/>
                    <a:pt x="62651" y="25120"/>
                  </a:cubicBezTo>
                  <a:cubicBezTo>
                    <a:pt x="62206" y="25564"/>
                    <a:pt x="59984" y="27786"/>
                    <a:pt x="59984" y="24231"/>
                  </a:cubicBezTo>
                  <a:cubicBezTo>
                    <a:pt x="59984" y="20676"/>
                    <a:pt x="60429" y="13122"/>
                    <a:pt x="60873" y="8678"/>
                  </a:cubicBezTo>
                  <a:cubicBezTo>
                    <a:pt x="61318" y="6011"/>
                    <a:pt x="60429" y="3790"/>
                    <a:pt x="58651" y="2012"/>
                  </a:cubicBezTo>
                  <a:cubicBezTo>
                    <a:pt x="42654" y="8233"/>
                    <a:pt x="25767" y="12677"/>
                    <a:pt x="8436" y="15343"/>
                  </a:cubicBezTo>
                  <a:cubicBezTo>
                    <a:pt x="437" y="16677"/>
                    <a:pt x="-1340" y="24231"/>
                    <a:pt x="7103" y="26897"/>
                  </a:cubicBezTo>
                  <a:lnTo>
                    <a:pt x="7103" y="26897"/>
                  </a:lnTo>
                  <a:cubicBezTo>
                    <a:pt x="13769" y="28675"/>
                    <a:pt x="20434" y="31341"/>
                    <a:pt x="26211" y="35341"/>
                  </a:cubicBezTo>
                  <a:cubicBezTo>
                    <a:pt x="28433" y="37563"/>
                    <a:pt x="29767" y="41118"/>
                    <a:pt x="29322" y="44228"/>
                  </a:cubicBezTo>
                  <a:cubicBezTo>
                    <a:pt x="29767" y="68669"/>
                    <a:pt x="29767" y="106442"/>
                    <a:pt x="28433" y="126883"/>
                  </a:cubicBezTo>
                  <a:cubicBezTo>
                    <a:pt x="27989" y="134882"/>
                    <a:pt x="25767" y="137993"/>
                    <a:pt x="19990" y="139326"/>
                  </a:cubicBezTo>
                  <a:lnTo>
                    <a:pt x="20434" y="139326"/>
                  </a:lnTo>
                  <a:cubicBezTo>
                    <a:pt x="15991" y="140659"/>
                    <a:pt x="11547" y="141103"/>
                    <a:pt x="6659" y="141992"/>
                  </a:cubicBezTo>
                  <a:cubicBezTo>
                    <a:pt x="4881" y="146880"/>
                    <a:pt x="4881" y="151769"/>
                    <a:pt x="6659" y="156657"/>
                  </a:cubicBezTo>
                  <a:cubicBezTo>
                    <a:pt x="10214" y="156657"/>
                    <a:pt x="29322" y="155768"/>
                    <a:pt x="44875" y="155768"/>
                  </a:cubicBezTo>
                  <a:cubicBezTo>
                    <a:pt x="66206" y="155768"/>
                    <a:pt x="77315" y="156657"/>
                    <a:pt x="83092" y="156657"/>
                  </a:cubicBezTo>
                  <a:cubicBezTo>
                    <a:pt x="85314" y="152213"/>
                    <a:pt x="85759" y="146880"/>
                    <a:pt x="84425" y="141992"/>
                  </a:cubicBezTo>
                  <a:cubicBezTo>
                    <a:pt x="79093" y="141992"/>
                    <a:pt x="74205" y="141103"/>
                    <a:pt x="69316" y="139770"/>
                  </a:cubicBezTo>
                  <a:cubicBezTo>
                    <a:pt x="63540" y="138437"/>
                    <a:pt x="61762" y="135326"/>
                    <a:pt x="61762" y="128661"/>
                  </a:cubicBezTo>
                  <a:cubicBezTo>
                    <a:pt x="60873" y="111330"/>
                    <a:pt x="60873" y="74891"/>
                    <a:pt x="60873" y="50005"/>
                  </a:cubicBezTo>
                  <a:cubicBezTo>
                    <a:pt x="60429" y="45561"/>
                    <a:pt x="61762" y="41118"/>
                    <a:pt x="64873" y="38007"/>
                  </a:cubicBezTo>
                  <a:cubicBezTo>
                    <a:pt x="73316" y="30897"/>
                    <a:pt x="83981" y="27342"/>
                    <a:pt x="95091" y="26897"/>
                  </a:cubicBezTo>
                  <a:cubicBezTo>
                    <a:pt x="103089" y="26453"/>
                    <a:pt x="111533" y="29119"/>
                    <a:pt x="117754" y="34452"/>
                  </a:cubicBezTo>
                  <a:cubicBezTo>
                    <a:pt x="123531" y="39784"/>
                    <a:pt x="127530" y="46895"/>
                    <a:pt x="127975" y="54893"/>
                  </a:cubicBezTo>
                  <a:cubicBezTo>
                    <a:pt x="129308" y="68669"/>
                    <a:pt x="129308" y="96665"/>
                    <a:pt x="129308" y="120662"/>
                  </a:cubicBezTo>
                  <a:cubicBezTo>
                    <a:pt x="129308" y="133993"/>
                    <a:pt x="127975" y="137104"/>
                    <a:pt x="123531" y="138437"/>
                  </a:cubicBezTo>
                  <a:cubicBezTo>
                    <a:pt x="118643" y="140215"/>
                    <a:pt x="113310" y="141103"/>
                    <a:pt x="108422" y="141548"/>
                  </a:cubicBezTo>
                  <a:cubicBezTo>
                    <a:pt x="106200" y="143770"/>
                    <a:pt x="107089" y="153990"/>
                    <a:pt x="108422" y="156212"/>
                  </a:cubicBezTo>
                  <a:cubicBezTo>
                    <a:pt x="118198" y="156212"/>
                    <a:pt x="129308" y="155324"/>
                    <a:pt x="145306" y="155324"/>
                  </a:cubicBezTo>
                  <a:cubicBezTo>
                    <a:pt x="165747" y="155324"/>
                    <a:pt x="178634" y="156212"/>
                    <a:pt x="183522" y="156212"/>
                  </a:cubicBezTo>
                  <a:cubicBezTo>
                    <a:pt x="184856" y="151769"/>
                    <a:pt x="185744" y="146436"/>
                    <a:pt x="184411" y="14154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Grid">
  <p:cSld name="Title 4 Grid">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13"/>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13"/>
          <p:cNvSpPr txBox="1">
            <a:spLocks noGrp="1"/>
          </p:cNvSpPr>
          <p:nvPr>
            <p:ph type="body" idx="1"/>
          </p:nvPr>
        </p:nvSpPr>
        <p:spPr>
          <a:xfrm>
            <a:off x="381000" y="1791728"/>
            <a:ext cx="5516880" cy="2103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13"/>
          <p:cNvSpPr txBox="1">
            <a:spLocks noGrp="1"/>
          </p:cNvSpPr>
          <p:nvPr>
            <p:ph type="body" idx="2"/>
          </p:nvPr>
        </p:nvSpPr>
        <p:spPr>
          <a:xfrm>
            <a:off x="366427" y="4065904"/>
            <a:ext cx="5531453" cy="2103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13"/>
          <p:cNvSpPr txBox="1">
            <a:spLocks noGrp="1"/>
          </p:cNvSpPr>
          <p:nvPr>
            <p:ph type="body" idx="3"/>
          </p:nvPr>
        </p:nvSpPr>
        <p:spPr>
          <a:xfrm>
            <a:off x="6294120" y="1791727"/>
            <a:ext cx="5531452" cy="2103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13"/>
          <p:cNvSpPr txBox="1">
            <a:spLocks noGrp="1"/>
          </p:cNvSpPr>
          <p:nvPr>
            <p:ph type="body" idx="4"/>
          </p:nvPr>
        </p:nvSpPr>
        <p:spPr>
          <a:xfrm>
            <a:off x="6294120" y="4065904"/>
            <a:ext cx="5516880" cy="2103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12" name="Google Shape;212;p13"/>
          <p:cNvGrpSpPr/>
          <p:nvPr/>
        </p:nvGrpSpPr>
        <p:grpSpPr>
          <a:xfrm>
            <a:off x="381000" y="6458506"/>
            <a:ext cx="983325" cy="250349"/>
            <a:chOff x="445321" y="6344216"/>
            <a:chExt cx="1311101" cy="333799"/>
          </a:xfrm>
        </p:grpSpPr>
        <p:sp>
          <p:nvSpPr>
            <p:cNvPr id="213" name="Google Shape;213;p13"/>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4" name="Google Shape;214;p13"/>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5" name="Google Shape;215;p13"/>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6" name="Google Shape;216;p13"/>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7" name="Google Shape;217;p13"/>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8" name="Google Shape;218;p13"/>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9" name="Google Shape;219;p13"/>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0" name="Google Shape;220;p13"/>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1" name="Google Shape;221;p13"/>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2" name="Google Shape;222;p13"/>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3" name="Google Shape;223;p13"/>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4" name="Google Shape;224;p13"/>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14"/>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7" name="Google Shape;227;p14"/>
          <p:cNvGrpSpPr/>
          <p:nvPr/>
        </p:nvGrpSpPr>
        <p:grpSpPr>
          <a:xfrm>
            <a:off x="381000" y="6458506"/>
            <a:ext cx="983325" cy="250349"/>
            <a:chOff x="445321" y="6344216"/>
            <a:chExt cx="1311101" cy="333799"/>
          </a:xfrm>
        </p:grpSpPr>
        <p:sp>
          <p:nvSpPr>
            <p:cNvPr id="228" name="Google Shape;228;p14"/>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9" name="Google Shape;229;p14"/>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0" name="Google Shape;230;p14"/>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1" name="Google Shape;231;p14"/>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2" name="Google Shape;232;p14"/>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3" name="Google Shape;233;p14"/>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4" name="Google Shape;234;p14"/>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5" name="Google Shape;235;p14"/>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6" name="Google Shape;236;p14"/>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7" name="Google Shape;237;p14"/>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8" name="Google Shape;238;p14"/>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9" name="Google Shape;239;p14"/>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Left Content Right">
  <p:cSld name="Title Left Content Right">
    <p:bg>
      <p:bgPr>
        <a:blipFill>
          <a:blip r:embed="rId2">
            <a:alphaModFix/>
          </a:blip>
          <a:stretch>
            <a:fillRect/>
          </a:stretch>
        </a:blipFill>
        <a:effectLst/>
      </p:bgPr>
    </p:bg>
    <p:spTree>
      <p:nvGrpSpPr>
        <p:cNvPr id="1" name="Shape 240"/>
        <p:cNvGrpSpPr/>
        <p:nvPr/>
      </p:nvGrpSpPr>
      <p:grpSpPr>
        <a:xfrm>
          <a:off x="0" y="0"/>
          <a:ext cx="0" cy="0"/>
          <a:chOff x="0" y="0"/>
          <a:chExt cx="0" cy="0"/>
        </a:xfrm>
      </p:grpSpPr>
      <p:sp>
        <p:nvSpPr>
          <p:cNvPr id="241" name="Google Shape;241;p15"/>
          <p:cNvSpPr txBox="1">
            <a:spLocks noGrp="1"/>
          </p:cNvSpPr>
          <p:nvPr>
            <p:ph type="title"/>
          </p:nvPr>
        </p:nvSpPr>
        <p:spPr>
          <a:xfrm>
            <a:off x="335280" y="363680"/>
            <a:ext cx="4436745" cy="1920240"/>
          </a:xfrm>
          <a:prstGeom prst="rect">
            <a:avLst/>
          </a:prstGeom>
          <a:noFill/>
          <a:ln>
            <a:noFill/>
          </a:ln>
        </p:spPr>
        <p:txBody>
          <a:bodyPr spcFirstLastPara="1" wrap="square" lIns="91425" tIns="45700" rIns="91425" bIns="45700" anchor="t" anchorCtr="0">
            <a:noAutofit/>
          </a:bodyPr>
          <a:lstStyle>
            <a:lvl1pPr lvl="0" algn="l">
              <a:lnSpc>
                <a:spcPct val="121052"/>
              </a:lnSpc>
              <a:spcBef>
                <a:spcPts val="0"/>
              </a:spcBef>
              <a:spcAft>
                <a:spcPts val="0"/>
              </a:spcAft>
              <a:buClr>
                <a:schemeClr val="accent1"/>
              </a:buClr>
              <a:buSzPts val="3800"/>
              <a:buFont typeface="Barlow SemiBold"/>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15"/>
          <p:cNvSpPr txBox="1">
            <a:spLocks noGrp="1"/>
          </p:cNvSpPr>
          <p:nvPr>
            <p:ph type="body" idx="1"/>
          </p:nvPr>
        </p:nvSpPr>
        <p:spPr>
          <a:xfrm>
            <a:off x="335280" y="2305955"/>
            <a:ext cx="4436745" cy="3883707"/>
          </a:xfrm>
          <a:prstGeom prst="rect">
            <a:avLst/>
          </a:prstGeom>
          <a:noFill/>
          <a:ln>
            <a:noFill/>
          </a:ln>
        </p:spPr>
        <p:txBody>
          <a:bodyPr spcFirstLastPara="1" wrap="square" lIns="91425" tIns="45700" rIns="91425" bIns="45700" anchor="t" anchorCtr="0">
            <a:noAutofit/>
          </a:bodyPr>
          <a:lstStyle>
            <a:lvl1pPr marL="457200" lvl="0" indent="-228600" algn="l">
              <a:lnSpc>
                <a:spcPct val="107142"/>
              </a:lnSpc>
              <a:spcBef>
                <a:spcPts val="1000"/>
              </a:spcBef>
              <a:spcAft>
                <a:spcPts val="0"/>
              </a:spcAft>
              <a:buClr>
                <a:schemeClr val="dk2"/>
              </a:buClr>
              <a:buSzPts val="2800"/>
              <a:buNone/>
              <a:defRPr sz="2800"/>
            </a:lvl1pPr>
            <a:lvl2pPr marL="914400" lvl="1" indent="-228600" algn="l">
              <a:lnSpc>
                <a:spcPct val="100000"/>
              </a:lnSpc>
              <a:spcBef>
                <a:spcPts val="500"/>
              </a:spcBef>
              <a:spcAft>
                <a:spcPts val="0"/>
              </a:spcAft>
              <a:buClr>
                <a:schemeClr val="dk2"/>
              </a:buClr>
              <a:buSzPts val="1400"/>
              <a:buNone/>
              <a:defRPr sz="1400"/>
            </a:lvl2pPr>
            <a:lvl3pPr marL="1371600" lvl="2" indent="-228600" algn="l">
              <a:lnSpc>
                <a:spcPct val="100000"/>
              </a:lnSpc>
              <a:spcBef>
                <a:spcPts val="600"/>
              </a:spcBef>
              <a:spcAft>
                <a:spcPts val="0"/>
              </a:spcAft>
              <a:buClr>
                <a:schemeClr val="dk2"/>
              </a:buClr>
              <a:buSzPts val="900"/>
              <a:buNone/>
              <a:defRPr sz="1200"/>
            </a:lvl3pPr>
            <a:lvl4pPr marL="1828800" lvl="3" indent="-228600" algn="l">
              <a:lnSpc>
                <a:spcPct val="100000"/>
              </a:lnSpc>
              <a:spcBef>
                <a:spcPts val="600"/>
              </a:spcBef>
              <a:spcAft>
                <a:spcPts val="0"/>
              </a:spcAft>
              <a:buClr>
                <a:schemeClr val="dk2"/>
              </a:buClr>
              <a:buSzPts val="1000"/>
              <a:buNone/>
              <a:defRPr sz="1000"/>
            </a:lvl4pPr>
            <a:lvl5pPr marL="2286000" lvl="4" indent="-228600" algn="l">
              <a:lnSpc>
                <a:spcPct val="10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3" name="Google Shape;243;p15"/>
          <p:cNvSpPr txBox="1">
            <a:spLocks noGrp="1"/>
          </p:cNvSpPr>
          <p:nvPr>
            <p:ph type="body" idx="2"/>
          </p:nvPr>
        </p:nvSpPr>
        <p:spPr>
          <a:xfrm>
            <a:off x="5105781" y="363680"/>
            <a:ext cx="6750939" cy="582598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44" name="Google Shape;244;p15"/>
          <p:cNvGrpSpPr/>
          <p:nvPr/>
        </p:nvGrpSpPr>
        <p:grpSpPr>
          <a:xfrm>
            <a:off x="381000" y="6458506"/>
            <a:ext cx="983325" cy="250349"/>
            <a:chOff x="445321" y="6344216"/>
            <a:chExt cx="1311101" cy="333799"/>
          </a:xfrm>
        </p:grpSpPr>
        <p:sp>
          <p:nvSpPr>
            <p:cNvPr id="245" name="Google Shape;245;p15"/>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6" name="Google Shape;246;p15"/>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7" name="Google Shape;247;p15"/>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8" name="Google Shape;248;p15"/>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9" name="Google Shape;249;p15"/>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0" name="Google Shape;250;p15"/>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1" name="Google Shape;251;p15"/>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2" name="Google Shape;252;p15"/>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3" name="Google Shape;253;p15"/>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4" name="Google Shape;254;p15"/>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5" name="Google Shape;255;p15"/>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6" name="Google Shape;256;p15"/>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Left Blank">
  <p:cSld name="Title Left Blank">
    <p:spTree>
      <p:nvGrpSpPr>
        <p:cNvPr id="1" name="Shape 257"/>
        <p:cNvGrpSpPr/>
        <p:nvPr/>
      </p:nvGrpSpPr>
      <p:grpSpPr>
        <a:xfrm>
          <a:off x="0" y="0"/>
          <a:ext cx="0" cy="0"/>
          <a:chOff x="0" y="0"/>
          <a:chExt cx="0" cy="0"/>
        </a:xfrm>
      </p:grpSpPr>
      <p:grpSp>
        <p:nvGrpSpPr>
          <p:cNvPr id="258" name="Google Shape;258;p16"/>
          <p:cNvGrpSpPr/>
          <p:nvPr/>
        </p:nvGrpSpPr>
        <p:grpSpPr>
          <a:xfrm>
            <a:off x="0" y="0"/>
            <a:ext cx="4311922" cy="6858001"/>
            <a:chOff x="0" y="0"/>
            <a:chExt cx="4311922" cy="6858001"/>
          </a:xfrm>
        </p:grpSpPr>
        <p:sp>
          <p:nvSpPr>
            <p:cNvPr id="259" name="Google Shape;259;p16"/>
            <p:cNvSpPr/>
            <p:nvPr/>
          </p:nvSpPr>
          <p:spPr>
            <a:xfrm>
              <a:off x="0" y="1"/>
              <a:ext cx="4311922" cy="6858000"/>
            </a:xfrm>
            <a:prstGeom prst="rect">
              <a:avLst/>
            </a:prstGeom>
            <a:solidFill>
              <a:srgbClr val="0C20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60" name="Google Shape;260;p16" descr="A picture containing plant&#10;&#10;Description automatically generated"/>
            <p:cNvPicPr preferRelativeResize="0"/>
            <p:nvPr/>
          </p:nvPicPr>
          <p:blipFill rotWithShape="1">
            <a:blip r:embed="rId2">
              <a:alphaModFix/>
            </a:blip>
            <a:srcRect l="23202" t="82" r="41421" b="44698"/>
            <a:stretch/>
          </p:blipFill>
          <p:spPr>
            <a:xfrm rot="10800000">
              <a:off x="0" y="0"/>
              <a:ext cx="4311922" cy="3786996"/>
            </a:xfrm>
            <a:prstGeom prst="rect">
              <a:avLst/>
            </a:prstGeom>
            <a:noFill/>
            <a:ln>
              <a:noFill/>
            </a:ln>
          </p:spPr>
        </p:pic>
      </p:grpSp>
      <p:sp>
        <p:nvSpPr>
          <p:cNvPr id="261" name="Google Shape;261;p16"/>
          <p:cNvSpPr txBox="1">
            <a:spLocks noGrp="1"/>
          </p:cNvSpPr>
          <p:nvPr>
            <p:ph type="title"/>
          </p:nvPr>
        </p:nvSpPr>
        <p:spPr>
          <a:xfrm>
            <a:off x="335280" y="363680"/>
            <a:ext cx="3642360" cy="3065319"/>
          </a:xfrm>
          <a:prstGeom prst="rect">
            <a:avLst/>
          </a:prstGeom>
          <a:noFill/>
          <a:ln>
            <a:noFill/>
          </a:ln>
        </p:spPr>
        <p:txBody>
          <a:bodyPr spcFirstLastPara="1" wrap="square" lIns="91425" tIns="45700" rIns="91425" bIns="45700" anchor="b" anchorCtr="0">
            <a:noAutofit/>
          </a:bodyPr>
          <a:lstStyle>
            <a:lvl1pPr lvl="0" algn="l">
              <a:lnSpc>
                <a:spcPct val="115000"/>
              </a:lnSpc>
              <a:spcBef>
                <a:spcPts val="0"/>
              </a:spcBef>
              <a:spcAft>
                <a:spcPts val="0"/>
              </a:spcAft>
              <a:buClr>
                <a:schemeClr val="lt1"/>
              </a:buClr>
              <a:buSzPts val="4000"/>
              <a:buFont typeface="Barlow SemiBold"/>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6"/>
          <p:cNvSpPr txBox="1">
            <a:spLocks noGrp="1"/>
          </p:cNvSpPr>
          <p:nvPr>
            <p:ph type="subTitle" idx="1"/>
          </p:nvPr>
        </p:nvSpPr>
        <p:spPr>
          <a:xfrm>
            <a:off x="335281" y="3486149"/>
            <a:ext cx="3642360" cy="2570407"/>
          </a:xfrm>
          <a:prstGeom prst="rect">
            <a:avLst/>
          </a:prstGeom>
          <a:noFill/>
          <a:ln>
            <a:noFill/>
          </a:ln>
        </p:spPr>
        <p:txBody>
          <a:bodyPr spcFirstLastPara="1" wrap="square" lIns="91425" tIns="45700" rIns="91425" bIns="45700" anchor="t" anchorCtr="0">
            <a:noAutofit/>
          </a:bodyPr>
          <a:lstStyle>
            <a:lvl1pPr lvl="0" algn="l">
              <a:lnSpc>
                <a:spcPct val="115000"/>
              </a:lnSpc>
              <a:spcBef>
                <a:spcPts val="600"/>
              </a:spcBef>
              <a:spcAft>
                <a:spcPts val="0"/>
              </a:spcAft>
              <a:buClr>
                <a:schemeClr val="accent3"/>
              </a:buClr>
              <a:buSzPts val="2000"/>
              <a:buNone/>
              <a:defRPr sz="2000" b="0">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63" name="Google Shape;263;p16"/>
          <p:cNvGrpSpPr/>
          <p:nvPr/>
        </p:nvGrpSpPr>
        <p:grpSpPr>
          <a:xfrm>
            <a:off x="381000" y="6458506"/>
            <a:ext cx="983325" cy="250349"/>
            <a:chOff x="445321" y="6344216"/>
            <a:chExt cx="1311101" cy="333799"/>
          </a:xfrm>
        </p:grpSpPr>
        <p:sp>
          <p:nvSpPr>
            <p:cNvPr id="264" name="Google Shape;264;p16"/>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65" name="Google Shape;265;p16"/>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66" name="Google Shape;266;p16"/>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67" name="Google Shape;267;p16"/>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68" name="Google Shape;268;p16"/>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69" name="Google Shape;269;p16"/>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70" name="Google Shape;270;p16"/>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71" name="Google Shape;271;p16"/>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72" name="Google Shape;272;p16"/>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73" name="Google Shape;273;p16"/>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74" name="Google Shape;274;p16"/>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75" name="Google Shape;275;p16"/>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Left Content">
  <p:cSld name="Title Left Content">
    <p:spTree>
      <p:nvGrpSpPr>
        <p:cNvPr id="1" name="Shape 276"/>
        <p:cNvGrpSpPr/>
        <p:nvPr/>
      </p:nvGrpSpPr>
      <p:grpSpPr>
        <a:xfrm>
          <a:off x="0" y="0"/>
          <a:ext cx="0" cy="0"/>
          <a:chOff x="0" y="0"/>
          <a:chExt cx="0" cy="0"/>
        </a:xfrm>
      </p:grpSpPr>
      <p:grpSp>
        <p:nvGrpSpPr>
          <p:cNvPr id="277" name="Google Shape;277;p17"/>
          <p:cNvGrpSpPr/>
          <p:nvPr/>
        </p:nvGrpSpPr>
        <p:grpSpPr>
          <a:xfrm>
            <a:off x="0" y="0"/>
            <a:ext cx="4311922" cy="6858001"/>
            <a:chOff x="0" y="0"/>
            <a:chExt cx="4311922" cy="6858001"/>
          </a:xfrm>
        </p:grpSpPr>
        <p:sp>
          <p:nvSpPr>
            <p:cNvPr id="278" name="Google Shape;278;p17"/>
            <p:cNvSpPr/>
            <p:nvPr/>
          </p:nvSpPr>
          <p:spPr>
            <a:xfrm>
              <a:off x="0" y="1"/>
              <a:ext cx="4311922" cy="6858000"/>
            </a:xfrm>
            <a:prstGeom prst="rect">
              <a:avLst/>
            </a:prstGeom>
            <a:solidFill>
              <a:srgbClr val="0C20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79" name="Google Shape;279;p17" descr="A picture containing plant&#10;&#10;Description automatically generated"/>
            <p:cNvPicPr preferRelativeResize="0"/>
            <p:nvPr/>
          </p:nvPicPr>
          <p:blipFill rotWithShape="1">
            <a:blip r:embed="rId2">
              <a:alphaModFix/>
            </a:blip>
            <a:srcRect l="23202" t="82" r="41421" b="44698"/>
            <a:stretch/>
          </p:blipFill>
          <p:spPr>
            <a:xfrm rot="10800000">
              <a:off x="0" y="0"/>
              <a:ext cx="4311922" cy="3786996"/>
            </a:xfrm>
            <a:prstGeom prst="rect">
              <a:avLst/>
            </a:prstGeom>
            <a:noFill/>
            <a:ln>
              <a:noFill/>
            </a:ln>
          </p:spPr>
        </p:pic>
      </p:grpSp>
      <p:sp>
        <p:nvSpPr>
          <p:cNvPr id="280" name="Google Shape;280;p17"/>
          <p:cNvSpPr txBox="1">
            <a:spLocks noGrp="1"/>
          </p:cNvSpPr>
          <p:nvPr>
            <p:ph type="title"/>
          </p:nvPr>
        </p:nvSpPr>
        <p:spPr>
          <a:xfrm>
            <a:off x="335280" y="363680"/>
            <a:ext cx="3642360" cy="3065319"/>
          </a:xfrm>
          <a:prstGeom prst="rect">
            <a:avLst/>
          </a:prstGeom>
          <a:noFill/>
          <a:ln>
            <a:noFill/>
          </a:ln>
        </p:spPr>
        <p:txBody>
          <a:bodyPr spcFirstLastPara="1" wrap="square" lIns="91425" tIns="45700" rIns="91425" bIns="45700" anchor="b" anchorCtr="0">
            <a:noAutofit/>
          </a:bodyPr>
          <a:lstStyle>
            <a:lvl1pPr lvl="0" algn="l">
              <a:lnSpc>
                <a:spcPct val="115000"/>
              </a:lnSpc>
              <a:spcBef>
                <a:spcPts val="0"/>
              </a:spcBef>
              <a:spcAft>
                <a:spcPts val="0"/>
              </a:spcAft>
              <a:buClr>
                <a:schemeClr val="lt1"/>
              </a:buClr>
              <a:buSzPts val="4000"/>
              <a:buFont typeface="Barlow SemiBold"/>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17"/>
          <p:cNvSpPr txBox="1">
            <a:spLocks noGrp="1"/>
          </p:cNvSpPr>
          <p:nvPr>
            <p:ph type="subTitle" idx="1"/>
          </p:nvPr>
        </p:nvSpPr>
        <p:spPr>
          <a:xfrm>
            <a:off x="335281" y="3486149"/>
            <a:ext cx="3642360" cy="2570407"/>
          </a:xfrm>
          <a:prstGeom prst="rect">
            <a:avLst/>
          </a:prstGeom>
          <a:noFill/>
          <a:ln>
            <a:noFill/>
          </a:ln>
        </p:spPr>
        <p:txBody>
          <a:bodyPr spcFirstLastPara="1" wrap="square" lIns="91425" tIns="45700" rIns="91425" bIns="45700" anchor="t" anchorCtr="0">
            <a:noAutofit/>
          </a:bodyPr>
          <a:lstStyle>
            <a:lvl1pPr lvl="0" algn="l">
              <a:lnSpc>
                <a:spcPct val="115000"/>
              </a:lnSpc>
              <a:spcBef>
                <a:spcPts val="600"/>
              </a:spcBef>
              <a:spcAft>
                <a:spcPts val="0"/>
              </a:spcAft>
              <a:buClr>
                <a:schemeClr val="accent3"/>
              </a:buClr>
              <a:buSzPts val="2000"/>
              <a:buNone/>
              <a:defRPr sz="2000" b="0">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82" name="Google Shape;282;p17"/>
          <p:cNvGrpSpPr/>
          <p:nvPr/>
        </p:nvGrpSpPr>
        <p:grpSpPr>
          <a:xfrm>
            <a:off x="381000" y="6458506"/>
            <a:ext cx="983325" cy="250349"/>
            <a:chOff x="445321" y="6344216"/>
            <a:chExt cx="1311101" cy="333799"/>
          </a:xfrm>
        </p:grpSpPr>
        <p:sp>
          <p:nvSpPr>
            <p:cNvPr id="283" name="Google Shape;283;p17"/>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84" name="Google Shape;284;p17"/>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85" name="Google Shape;285;p17"/>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86" name="Google Shape;286;p17"/>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87" name="Google Shape;287;p17"/>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88" name="Google Shape;288;p17"/>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89" name="Google Shape;289;p17"/>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90" name="Google Shape;290;p17"/>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91" name="Google Shape;291;p17"/>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92" name="Google Shape;292;p17"/>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93" name="Google Shape;293;p17"/>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94" name="Google Shape;294;p17"/>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
        <p:nvSpPr>
          <p:cNvPr id="295" name="Google Shape;295;p17"/>
          <p:cNvSpPr txBox="1">
            <a:spLocks noGrp="1"/>
          </p:cNvSpPr>
          <p:nvPr>
            <p:ph type="body" idx="2"/>
          </p:nvPr>
        </p:nvSpPr>
        <p:spPr>
          <a:xfrm>
            <a:off x="4647203" y="363680"/>
            <a:ext cx="7209518" cy="582598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Left Stats">
  <p:cSld name="Title Left Stats">
    <p:spTree>
      <p:nvGrpSpPr>
        <p:cNvPr id="1" name="Shape 296"/>
        <p:cNvGrpSpPr/>
        <p:nvPr/>
      </p:nvGrpSpPr>
      <p:grpSpPr>
        <a:xfrm>
          <a:off x="0" y="0"/>
          <a:ext cx="0" cy="0"/>
          <a:chOff x="0" y="0"/>
          <a:chExt cx="0" cy="0"/>
        </a:xfrm>
      </p:grpSpPr>
      <p:grpSp>
        <p:nvGrpSpPr>
          <p:cNvPr id="297" name="Google Shape;297;p18"/>
          <p:cNvGrpSpPr/>
          <p:nvPr/>
        </p:nvGrpSpPr>
        <p:grpSpPr>
          <a:xfrm>
            <a:off x="0" y="0"/>
            <a:ext cx="4311922" cy="6858001"/>
            <a:chOff x="0" y="0"/>
            <a:chExt cx="4311922" cy="6858001"/>
          </a:xfrm>
        </p:grpSpPr>
        <p:sp>
          <p:nvSpPr>
            <p:cNvPr id="298" name="Google Shape;298;p18"/>
            <p:cNvSpPr/>
            <p:nvPr/>
          </p:nvSpPr>
          <p:spPr>
            <a:xfrm>
              <a:off x="0" y="1"/>
              <a:ext cx="4311922" cy="6858000"/>
            </a:xfrm>
            <a:prstGeom prst="rect">
              <a:avLst/>
            </a:prstGeom>
            <a:solidFill>
              <a:srgbClr val="0C20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99" name="Google Shape;299;p18" descr="A picture containing plant&#10;&#10;Description automatically generated"/>
            <p:cNvPicPr preferRelativeResize="0"/>
            <p:nvPr/>
          </p:nvPicPr>
          <p:blipFill rotWithShape="1">
            <a:blip r:embed="rId2">
              <a:alphaModFix/>
            </a:blip>
            <a:srcRect l="23202" t="82" r="41421" b="44698"/>
            <a:stretch/>
          </p:blipFill>
          <p:spPr>
            <a:xfrm rot="10800000">
              <a:off x="0" y="0"/>
              <a:ext cx="4311922" cy="3786996"/>
            </a:xfrm>
            <a:prstGeom prst="rect">
              <a:avLst/>
            </a:prstGeom>
            <a:noFill/>
            <a:ln>
              <a:noFill/>
            </a:ln>
          </p:spPr>
        </p:pic>
      </p:grpSp>
      <p:sp>
        <p:nvSpPr>
          <p:cNvPr id="300" name="Google Shape;300;p18"/>
          <p:cNvSpPr txBox="1">
            <a:spLocks noGrp="1"/>
          </p:cNvSpPr>
          <p:nvPr>
            <p:ph type="title"/>
          </p:nvPr>
        </p:nvSpPr>
        <p:spPr>
          <a:xfrm>
            <a:off x="335280" y="363680"/>
            <a:ext cx="3642360" cy="3065319"/>
          </a:xfrm>
          <a:prstGeom prst="rect">
            <a:avLst/>
          </a:prstGeom>
          <a:noFill/>
          <a:ln>
            <a:noFill/>
          </a:ln>
        </p:spPr>
        <p:txBody>
          <a:bodyPr spcFirstLastPara="1" wrap="square" lIns="91425" tIns="45700" rIns="91425" bIns="45700" anchor="b" anchorCtr="0">
            <a:noAutofit/>
          </a:bodyPr>
          <a:lstStyle>
            <a:lvl1pPr lvl="0" algn="l">
              <a:lnSpc>
                <a:spcPct val="115000"/>
              </a:lnSpc>
              <a:spcBef>
                <a:spcPts val="0"/>
              </a:spcBef>
              <a:spcAft>
                <a:spcPts val="0"/>
              </a:spcAft>
              <a:buClr>
                <a:schemeClr val="lt1"/>
              </a:buClr>
              <a:buSzPts val="4000"/>
              <a:buFont typeface="Barlow SemiBold"/>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8"/>
          <p:cNvSpPr txBox="1">
            <a:spLocks noGrp="1"/>
          </p:cNvSpPr>
          <p:nvPr>
            <p:ph type="subTitle" idx="1"/>
          </p:nvPr>
        </p:nvSpPr>
        <p:spPr>
          <a:xfrm>
            <a:off x="335281" y="3486149"/>
            <a:ext cx="3642360" cy="2570407"/>
          </a:xfrm>
          <a:prstGeom prst="rect">
            <a:avLst/>
          </a:prstGeom>
          <a:noFill/>
          <a:ln>
            <a:noFill/>
          </a:ln>
        </p:spPr>
        <p:txBody>
          <a:bodyPr spcFirstLastPara="1" wrap="square" lIns="91425" tIns="45700" rIns="91425" bIns="45700" anchor="t" anchorCtr="0">
            <a:noAutofit/>
          </a:bodyPr>
          <a:lstStyle>
            <a:lvl1pPr lvl="0" algn="l">
              <a:lnSpc>
                <a:spcPct val="115000"/>
              </a:lnSpc>
              <a:spcBef>
                <a:spcPts val="600"/>
              </a:spcBef>
              <a:spcAft>
                <a:spcPts val="0"/>
              </a:spcAft>
              <a:buClr>
                <a:schemeClr val="accent3"/>
              </a:buClr>
              <a:buSzPts val="2000"/>
              <a:buNone/>
              <a:defRPr sz="2000" b="0">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2" name="Google Shape;302;p18"/>
          <p:cNvGrpSpPr/>
          <p:nvPr/>
        </p:nvGrpSpPr>
        <p:grpSpPr>
          <a:xfrm>
            <a:off x="381000" y="6458506"/>
            <a:ext cx="983325" cy="250349"/>
            <a:chOff x="445321" y="6344216"/>
            <a:chExt cx="1311101" cy="333799"/>
          </a:xfrm>
        </p:grpSpPr>
        <p:sp>
          <p:nvSpPr>
            <p:cNvPr id="303" name="Google Shape;303;p18"/>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04" name="Google Shape;304;p18"/>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05" name="Google Shape;305;p1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06" name="Google Shape;306;p1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07" name="Google Shape;307;p18"/>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08" name="Google Shape;308;p18"/>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09" name="Google Shape;309;p18"/>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10" name="Google Shape;310;p18"/>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11" name="Google Shape;311;p18"/>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12" name="Google Shape;312;p18"/>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13" name="Google Shape;313;p18"/>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14" name="Google Shape;314;p18"/>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
        <p:nvSpPr>
          <p:cNvPr id="315" name="Google Shape;315;p18"/>
          <p:cNvSpPr txBox="1">
            <a:spLocks noGrp="1"/>
          </p:cNvSpPr>
          <p:nvPr>
            <p:ph type="body" idx="2"/>
          </p:nvPr>
        </p:nvSpPr>
        <p:spPr>
          <a:xfrm>
            <a:off x="4647203" y="649925"/>
            <a:ext cx="3474720" cy="159234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Clr>
                <a:schemeClr val="accent1"/>
              </a:buClr>
              <a:buSzPts val="4000"/>
              <a:buNone/>
              <a:defRPr sz="4000" b="0">
                <a:solidFill>
                  <a:schemeClr val="accent1"/>
                </a:solidFill>
                <a:latin typeface="Barlow SemiBold"/>
                <a:ea typeface="Barlow SemiBold"/>
                <a:cs typeface="Barlow SemiBold"/>
                <a:sym typeface="Barlow SemiBold"/>
              </a:defRPr>
            </a:lvl1pPr>
            <a:lvl2pPr marL="914400" lvl="1" indent="-228600" algn="l">
              <a:lnSpc>
                <a:spcPct val="100000"/>
              </a:lnSpc>
              <a:spcBef>
                <a:spcPts val="0"/>
              </a:spcBef>
              <a:spcAft>
                <a:spcPts val="0"/>
              </a:spcAft>
              <a:buClr>
                <a:schemeClr val="dk2"/>
              </a:buClr>
              <a:buSzPts val="2000"/>
              <a:buNone/>
              <a:defRPr sz="2000"/>
            </a:lvl2pPr>
            <a:lvl3pPr marL="1371600" lvl="2" indent="-314325" algn="l">
              <a:lnSpc>
                <a:spcPct val="100000"/>
              </a:lnSpc>
              <a:spcBef>
                <a:spcPts val="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18"/>
          <p:cNvSpPr txBox="1">
            <a:spLocks noGrp="1"/>
          </p:cNvSpPr>
          <p:nvPr>
            <p:ph type="body" idx="3"/>
          </p:nvPr>
        </p:nvSpPr>
        <p:spPr>
          <a:xfrm>
            <a:off x="8382000" y="647845"/>
            <a:ext cx="3474720" cy="159234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Clr>
                <a:schemeClr val="accent1"/>
              </a:buClr>
              <a:buSzPts val="4000"/>
              <a:buNone/>
              <a:defRPr sz="4000" b="0">
                <a:solidFill>
                  <a:schemeClr val="accent1"/>
                </a:solidFill>
                <a:latin typeface="Barlow SemiBold"/>
                <a:ea typeface="Barlow SemiBold"/>
                <a:cs typeface="Barlow SemiBold"/>
                <a:sym typeface="Barlow SemiBold"/>
              </a:defRPr>
            </a:lvl1pPr>
            <a:lvl2pPr marL="914400" lvl="1" indent="-228600" algn="l">
              <a:lnSpc>
                <a:spcPct val="100000"/>
              </a:lnSpc>
              <a:spcBef>
                <a:spcPts val="0"/>
              </a:spcBef>
              <a:spcAft>
                <a:spcPts val="0"/>
              </a:spcAft>
              <a:buClr>
                <a:schemeClr val="dk2"/>
              </a:buClr>
              <a:buSzPts val="2000"/>
              <a:buNone/>
              <a:defRPr sz="2000"/>
            </a:lvl2pPr>
            <a:lvl3pPr marL="1371600" lvl="2" indent="-314325" algn="l">
              <a:lnSpc>
                <a:spcPct val="100000"/>
              </a:lnSpc>
              <a:spcBef>
                <a:spcPts val="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18"/>
          <p:cNvSpPr txBox="1">
            <a:spLocks noGrp="1"/>
          </p:cNvSpPr>
          <p:nvPr>
            <p:ph type="body" idx="4"/>
          </p:nvPr>
        </p:nvSpPr>
        <p:spPr>
          <a:xfrm>
            <a:off x="4647202" y="2629045"/>
            <a:ext cx="3474720" cy="159234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Clr>
                <a:schemeClr val="accent2"/>
              </a:buClr>
              <a:buSzPts val="4000"/>
              <a:buNone/>
              <a:defRPr sz="4000" b="0">
                <a:solidFill>
                  <a:schemeClr val="accent2"/>
                </a:solidFill>
                <a:latin typeface="Barlow SemiBold"/>
                <a:ea typeface="Barlow SemiBold"/>
                <a:cs typeface="Barlow SemiBold"/>
                <a:sym typeface="Barlow SemiBold"/>
              </a:defRPr>
            </a:lvl1pPr>
            <a:lvl2pPr marL="914400" lvl="1" indent="-228600" algn="l">
              <a:lnSpc>
                <a:spcPct val="100000"/>
              </a:lnSpc>
              <a:spcBef>
                <a:spcPts val="0"/>
              </a:spcBef>
              <a:spcAft>
                <a:spcPts val="0"/>
              </a:spcAft>
              <a:buClr>
                <a:schemeClr val="dk2"/>
              </a:buClr>
              <a:buSzPts val="2000"/>
              <a:buNone/>
              <a:defRPr sz="2000"/>
            </a:lvl2pPr>
            <a:lvl3pPr marL="1371600" lvl="2" indent="-314325" algn="l">
              <a:lnSpc>
                <a:spcPct val="100000"/>
              </a:lnSpc>
              <a:spcBef>
                <a:spcPts val="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18"/>
          <p:cNvSpPr txBox="1">
            <a:spLocks noGrp="1"/>
          </p:cNvSpPr>
          <p:nvPr>
            <p:ph type="body" idx="5"/>
          </p:nvPr>
        </p:nvSpPr>
        <p:spPr>
          <a:xfrm>
            <a:off x="8381999" y="2629045"/>
            <a:ext cx="3474720" cy="159234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Clr>
                <a:schemeClr val="accent2"/>
              </a:buClr>
              <a:buSzPts val="4000"/>
              <a:buNone/>
              <a:defRPr sz="4000" b="0">
                <a:solidFill>
                  <a:schemeClr val="accent2"/>
                </a:solidFill>
                <a:latin typeface="Barlow SemiBold"/>
                <a:ea typeface="Barlow SemiBold"/>
                <a:cs typeface="Barlow SemiBold"/>
                <a:sym typeface="Barlow SemiBold"/>
              </a:defRPr>
            </a:lvl1pPr>
            <a:lvl2pPr marL="914400" lvl="1" indent="-228600" algn="l">
              <a:lnSpc>
                <a:spcPct val="100000"/>
              </a:lnSpc>
              <a:spcBef>
                <a:spcPts val="0"/>
              </a:spcBef>
              <a:spcAft>
                <a:spcPts val="0"/>
              </a:spcAft>
              <a:buClr>
                <a:schemeClr val="dk2"/>
              </a:buClr>
              <a:buSzPts val="1800"/>
              <a:buNone/>
              <a:defRPr sz="1800"/>
            </a:lvl2pPr>
            <a:lvl3pPr marL="1371600" lvl="2" indent="-314325" algn="l">
              <a:lnSpc>
                <a:spcPct val="100000"/>
              </a:lnSpc>
              <a:spcBef>
                <a:spcPts val="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18"/>
          <p:cNvSpPr txBox="1">
            <a:spLocks noGrp="1"/>
          </p:cNvSpPr>
          <p:nvPr>
            <p:ph type="body" idx="6"/>
          </p:nvPr>
        </p:nvSpPr>
        <p:spPr>
          <a:xfrm>
            <a:off x="4647202" y="4608165"/>
            <a:ext cx="3474720" cy="159234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Clr>
                <a:schemeClr val="accent3"/>
              </a:buClr>
              <a:buSzPts val="4000"/>
              <a:buNone/>
              <a:defRPr sz="4000" b="0">
                <a:solidFill>
                  <a:schemeClr val="accent3"/>
                </a:solidFill>
                <a:latin typeface="Barlow SemiBold"/>
                <a:ea typeface="Barlow SemiBold"/>
                <a:cs typeface="Barlow SemiBold"/>
                <a:sym typeface="Barlow SemiBold"/>
              </a:defRPr>
            </a:lvl1pPr>
            <a:lvl2pPr marL="914400" lvl="1" indent="-228600" algn="l">
              <a:lnSpc>
                <a:spcPct val="100000"/>
              </a:lnSpc>
              <a:spcBef>
                <a:spcPts val="0"/>
              </a:spcBef>
              <a:spcAft>
                <a:spcPts val="0"/>
              </a:spcAft>
              <a:buClr>
                <a:schemeClr val="dk2"/>
              </a:buClr>
              <a:buSzPts val="1800"/>
              <a:buNone/>
              <a:defRPr sz="1800"/>
            </a:lvl2pPr>
            <a:lvl3pPr marL="1371600" lvl="2" indent="-314325" algn="l">
              <a:lnSpc>
                <a:spcPct val="100000"/>
              </a:lnSpc>
              <a:spcBef>
                <a:spcPts val="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18"/>
          <p:cNvSpPr txBox="1">
            <a:spLocks noGrp="1"/>
          </p:cNvSpPr>
          <p:nvPr>
            <p:ph type="body" idx="7"/>
          </p:nvPr>
        </p:nvSpPr>
        <p:spPr>
          <a:xfrm>
            <a:off x="8381999" y="4608165"/>
            <a:ext cx="3474720" cy="159234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600"/>
              </a:spcBef>
              <a:spcAft>
                <a:spcPts val="0"/>
              </a:spcAft>
              <a:buClr>
                <a:schemeClr val="accent3"/>
              </a:buClr>
              <a:buSzPts val="4000"/>
              <a:buNone/>
              <a:defRPr sz="4000" b="0">
                <a:solidFill>
                  <a:schemeClr val="accent3"/>
                </a:solidFill>
                <a:latin typeface="Barlow SemiBold"/>
                <a:ea typeface="Barlow SemiBold"/>
                <a:cs typeface="Barlow SemiBold"/>
                <a:sym typeface="Barlow SemiBold"/>
              </a:defRPr>
            </a:lvl1pPr>
            <a:lvl2pPr marL="914400" lvl="1" indent="-228600" algn="l">
              <a:lnSpc>
                <a:spcPct val="100000"/>
              </a:lnSpc>
              <a:spcBef>
                <a:spcPts val="0"/>
              </a:spcBef>
              <a:spcAft>
                <a:spcPts val="0"/>
              </a:spcAft>
              <a:buClr>
                <a:schemeClr val="dk2"/>
              </a:buClr>
              <a:buSzPts val="1800"/>
              <a:buNone/>
              <a:defRPr sz="1800"/>
            </a:lvl2pPr>
            <a:lvl3pPr marL="1371600" lvl="2" indent="-314325" algn="l">
              <a:lnSpc>
                <a:spcPct val="100000"/>
              </a:lnSpc>
              <a:spcBef>
                <a:spcPts val="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Laptop">
  <p:cSld name="Title Laptop">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19"/>
          <p:cNvSpPr txBox="1">
            <a:spLocks noGrp="1"/>
          </p:cNvSpPr>
          <p:nvPr>
            <p:ph type="title"/>
          </p:nvPr>
        </p:nvSpPr>
        <p:spPr>
          <a:xfrm>
            <a:off x="381000" y="363681"/>
            <a:ext cx="11430000" cy="1233488"/>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23" name="Google Shape;323;p19"/>
          <p:cNvGrpSpPr/>
          <p:nvPr/>
        </p:nvGrpSpPr>
        <p:grpSpPr>
          <a:xfrm>
            <a:off x="1881392" y="1663845"/>
            <a:ext cx="8429215" cy="4747047"/>
            <a:chOff x="8441600" y="4796359"/>
            <a:chExt cx="2786345" cy="1603445"/>
          </a:xfrm>
        </p:grpSpPr>
        <p:sp>
          <p:nvSpPr>
            <p:cNvPr id="324" name="Google Shape;324;p19"/>
            <p:cNvSpPr/>
            <p:nvPr/>
          </p:nvSpPr>
          <p:spPr>
            <a:xfrm>
              <a:off x="8441600" y="6337888"/>
              <a:ext cx="1403492" cy="61916"/>
            </a:xfrm>
            <a:custGeom>
              <a:avLst/>
              <a:gdLst/>
              <a:ahLst/>
              <a:cxnLst/>
              <a:rect l="l" t="t" r="r" b="b"/>
              <a:pathLst>
                <a:path w="885" h="39" extrusionOk="0">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25" name="Google Shape;325;p19"/>
            <p:cNvSpPr/>
            <p:nvPr/>
          </p:nvSpPr>
          <p:spPr>
            <a:xfrm>
              <a:off x="9824452" y="6337887"/>
              <a:ext cx="1403492" cy="61916"/>
            </a:xfrm>
            <a:custGeom>
              <a:avLst/>
              <a:gdLst/>
              <a:ahLst/>
              <a:cxnLst/>
              <a:rect l="l" t="t" r="r" b="b"/>
              <a:pathLst>
                <a:path w="884" h="39" extrusionOk="0">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26" name="Google Shape;326;p19"/>
            <p:cNvSpPr/>
            <p:nvPr/>
          </p:nvSpPr>
          <p:spPr>
            <a:xfrm>
              <a:off x="8716265" y="4796359"/>
              <a:ext cx="2257653" cy="1546291"/>
            </a:xfrm>
            <a:custGeom>
              <a:avLst/>
              <a:gdLst/>
              <a:ahLst/>
              <a:cxnLst/>
              <a:rect l="l" t="t" r="r" b="b"/>
              <a:pathLst>
                <a:path w="1423" h="974" extrusionOk="0">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27" name="Google Shape;327;p19"/>
            <p:cNvSpPr/>
            <p:nvPr/>
          </p:nvSpPr>
          <p:spPr>
            <a:xfrm>
              <a:off x="8724204" y="4804296"/>
              <a:ext cx="2243365" cy="1530415"/>
            </a:xfrm>
            <a:custGeom>
              <a:avLst/>
              <a:gdLst/>
              <a:ahLst/>
              <a:cxnLst/>
              <a:rect l="l" t="t" r="r" b="b"/>
              <a:pathLst>
                <a:path w="1414" h="964" extrusionOk="0">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28" name="Google Shape;328;p19"/>
            <p:cNvSpPr/>
            <p:nvPr/>
          </p:nvSpPr>
          <p:spPr>
            <a:xfrm>
              <a:off x="8724204" y="6269621"/>
              <a:ext cx="2243365" cy="65091"/>
            </a:xfrm>
            <a:custGeom>
              <a:avLst/>
              <a:gdLst/>
              <a:ahLst/>
              <a:cxnLst/>
              <a:rect l="l" t="t" r="r" b="b"/>
              <a:pathLst>
                <a:path w="1414" h="41" extrusionOk="0">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29" name="Google Shape;329;p19"/>
            <p:cNvSpPr/>
            <p:nvPr/>
          </p:nvSpPr>
          <p:spPr>
            <a:xfrm>
              <a:off x="8441600" y="6312486"/>
              <a:ext cx="2786345" cy="50802"/>
            </a:xfrm>
            <a:prstGeom prst="rect">
              <a:avLst/>
            </a:prstGeom>
            <a:solidFill>
              <a:srgbClr val="D2D6D7"/>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0" name="Google Shape;330;p19"/>
            <p:cNvSpPr/>
            <p:nvPr/>
          </p:nvSpPr>
          <p:spPr>
            <a:xfrm>
              <a:off x="9633930" y="6312486"/>
              <a:ext cx="400090" cy="28576"/>
            </a:xfrm>
            <a:custGeom>
              <a:avLst/>
              <a:gdLst/>
              <a:ahLst/>
              <a:cxnLst/>
              <a:rect l="l" t="t" r="r" b="b"/>
              <a:pathLst>
                <a:path w="252" h="18" extrusionOk="0">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1" name="Google Shape;331;p19"/>
            <p:cNvSpPr/>
            <p:nvPr/>
          </p:nvSpPr>
          <p:spPr>
            <a:xfrm>
              <a:off x="8797934" y="4900931"/>
              <a:ext cx="2093913" cy="1322388"/>
            </a:xfrm>
            <a:prstGeom prst="rect">
              <a:avLst/>
            </a:prstGeom>
            <a:solidFill>
              <a:srgbClr val="0C0D11"/>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2" name="Google Shape;332;p19"/>
            <p:cNvSpPr/>
            <p:nvPr/>
          </p:nvSpPr>
          <p:spPr>
            <a:xfrm>
              <a:off x="8804284" y="4908868"/>
              <a:ext cx="2079625" cy="1308100"/>
            </a:xfrm>
            <a:prstGeom prst="rect">
              <a:avLst/>
            </a:prstGeom>
            <a:solidFill>
              <a:srgbClr val="C6C6C6"/>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3" name="Google Shape;333;p19"/>
            <p:cNvSpPr/>
            <p:nvPr/>
          </p:nvSpPr>
          <p:spPr>
            <a:xfrm>
              <a:off x="9832388" y="4845557"/>
              <a:ext cx="23815" cy="23814"/>
            </a:xfrm>
            <a:prstGeom prst="ellipse">
              <a:avLst/>
            </a:prstGeom>
            <a:solidFill>
              <a:srgbClr val="2C2C2C"/>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4" name="Google Shape;334;p19"/>
            <p:cNvSpPr/>
            <p:nvPr/>
          </p:nvSpPr>
          <p:spPr>
            <a:xfrm>
              <a:off x="9832388" y="4843995"/>
              <a:ext cx="23815" cy="22226"/>
            </a:xfrm>
            <a:prstGeom prst="ellipse">
              <a:avLst/>
            </a:prstGeom>
            <a:solidFill>
              <a:srgbClr val="0A0A0A"/>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5" name="Google Shape;335;p19"/>
            <p:cNvSpPr/>
            <p:nvPr/>
          </p:nvSpPr>
          <p:spPr>
            <a:xfrm>
              <a:off x="9837106" y="4847170"/>
              <a:ext cx="14289" cy="15876"/>
            </a:xfrm>
            <a:prstGeom prst="ellipse">
              <a:avLst/>
            </a:prstGeom>
            <a:solidFill>
              <a:srgbClr val="000000"/>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6" name="Google Shape;336;p19"/>
            <p:cNvSpPr/>
            <p:nvPr/>
          </p:nvSpPr>
          <p:spPr>
            <a:xfrm>
              <a:off x="9840215" y="4851846"/>
              <a:ext cx="7939" cy="7938"/>
            </a:xfrm>
            <a:prstGeom prst="ellipse">
              <a:avLst/>
            </a:prstGeom>
            <a:solidFill>
              <a:srgbClr val="2C99B4"/>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337" name="Google Shape;337;p19"/>
            <p:cNvSpPr/>
            <p:nvPr/>
          </p:nvSpPr>
          <p:spPr>
            <a:xfrm>
              <a:off x="9842509" y="4853306"/>
              <a:ext cx="1588" cy="3175"/>
            </a:xfrm>
            <a:custGeom>
              <a:avLst/>
              <a:gdLst/>
              <a:ahLst/>
              <a:cxnLst/>
              <a:rect l="l" t="t" r="r" b="b"/>
              <a:pathLst>
                <a:path w="1" h="2" extrusionOk="0">
                  <a:moveTo>
                    <a:pt x="1" y="1"/>
                  </a:moveTo>
                  <a:lnTo>
                    <a:pt x="1" y="2"/>
                  </a:lnTo>
                  <a:lnTo>
                    <a:pt x="0" y="1"/>
                  </a:lnTo>
                  <a:lnTo>
                    <a:pt x="1" y="0"/>
                  </a:lnTo>
                  <a:lnTo>
                    <a:pt x="1" y="1"/>
                  </a:lnTo>
                  <a:close/>
                </a:path>
              </a:pathLst>
            </a:custGeom>
            <a:solidFill>
              <a:srgbClr val="FFFFFF"/>
            </a:solidFill>
            <a:ln>
              <a:noFill/>
            </a:ln>
          </p:spPr>
          <p:txBody>
            <a:bodyPr spcFirstLastPara="1" wrap="square" lIns="45700" tIns="22850" rIns="45700" bIns="2285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grpSp>
      <p:grpSp>
        <p:nvGrpSpPr>
          <p:cNvPr id="338" name="Google Shape;338;p19"/>
          <p:cNvGrpSpPr/>
          <p:nvPr/>
        </p:nvGrpSpPr>
        <p:grpSpPr>
          <a:xfrm>
            <a:off x="381000" y="6458506"/>
            <a:ext cx="983325" cy="250349"/>
            <a:chOff x="445321" y="6344216"/>
            <a:chExt cx="1311101" cy="333799"/>
          </a:xfrm>
        </p:grpSpPr>
        <p:sp>
          <p:nvSpPr>
            <p:cNvPr id="339" name="Google Shape;339;p19"/>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0" name="Google Shape;340;p19"/>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1" name="Google Shape;341;p19"/>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2" name="Google Shape;342;p19"/>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3" name="Google Shape;343;p19"/>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4" name="Google Shape;344;p19"/>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5" name="Google Shape;345;p19"/>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6" name="Google Shape;346;p19"/>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7" name="Google Shape;347;p19"/>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8" name="Google Shape;348;p19"/>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49" name="Google Shape;349;p19"/>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0" name="Google Shape;350;p19"/>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Dark">
  <p:cSld name="Divider Dark">
    <p:bg>
      <p:bgPr>
        <a:blipFill>
          <a:blip r:embed="rId2">
            <a:alphaModFix/>
          </a:blip>
          <a:stretch>
            <a:fillRect/>
          </a:stretch>
        </a:blipFill>
        <a:effectLst/>
      </p:bgPr>
    </p:bg>
    <p:spTree>
      <p:nvGrpSpPr>
        <p:cNvPr id="1" name="Shape 351"/>
        <p:cNvGrpSpPr/>
        <p:nvPr/>
      </p:nvGrpSpPr>
      <p:grpSpPr>
        <a:xfrm>
          <a:off x="0" y="0"/>
          <a:ext cx="0" cy="0"/>
          <a:chOff x="0" y="0"/>
          <a:chExt cx="0" cy="0"/>
        </a:xfrm>
      </p:grpSpPr>
      <p:sp>
        <p:nvSpPr>
          <p:cNvPr id="352" name="Google Shape;352;p20"/>
          <p:cNvSpPr txBox="1">
            <a:spLocks noGrp="1"/>
          </p:cNvSpPr>
          <p:nvPr>
            <p:ph type="ctrTitle"/>
          </p:nvPr>
        </p:nvSpPr>
        <p:spPr>
          <a:xfrm>
            <a:off x="977637" y="1057275"/>
            <a:ext cx="10236726" cy="4762500"/>
          </a:xfrm>
          <a:prstGeom prst="rect">
            <a:avLst/>
          </a:prstGeom>
          <a:solidFill>
            <a:schemeClr val="dk1">
              <a:alpha val="80000"/>
            </a:schemeClr>
          </a:solidFill>
          <a:ln>
            <a:noFill/>
          </a:ln>
        </p:spPr>
        <p:txBody>
          <a:bodyPr spcFirstLastPara="1" wrap="square" lIns="0" tIns="0" rIns="0" bIns="0" anchor="ctr" anchorCtr="0">
            <a:noAutofit/>
          </a:bodyPr>
          <a:lstStyle>
            <a:lvl1pPr lvl="0" algn="ctr">
              <a:lnSpc>
                <a:spcPct val="97222"/>
              </a:lnSpc>
              <a:spcBef>
                <a:spcPts val="0"/>
              </a:spcBef>
              <a:spcAft>
                <a:spcPts val="0"/>
              </a:spcAft>
              <a:buClr>
                <a:schemeClr val="lt1"/>
              </a:buClr>
              <a:buSzPts val="7200"/>
              <a:buFont typeface="Barlow SemiBold"/>
              <a:buNone/>
              <a:defRPr sz="7200" b="0">
                <a:solidFill>
                  <a:schemeClr val="lt1"/>
                </a:solidFill>
                <a:latin typeface="Barlow SemiBold"/>
                <a:ea typeface="Barlow SemiBold"/>
                <a:cs typeface="Barlow SemiBold"/>
                <a:sym typeface="Barlow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53" name="Google Shape;353;p20"/>
          <p:cNvGrpSpPr/>
          <p:nvPr/>
        </p:nvGrpSpPr>
        <p:grpSpPr>
          <a:xfrm>
            <a:off x="381000" y="6458506"/>
            <a:ext cx="983325" cy="250349"/>
            <a:chOff x="445321" y="6344216"/>
            <a:chExt cx="1311101" cy="333799"/>
          </a:xfrm>
        </p:grpSpPr>
        <p:sp>
          <p:nvSpPr>
            <p:cNvPr id="354" name="Google Shape;354;p20"/>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5" name="Google Shape;355;p20"/>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6" name="Google Shape;356;p20"/>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7" name="Google Shape;357;p20"/>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8" name="Google Shape;358;p20"/>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9" name="Google Shape;359;p20"/>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0" name="Google Shape;360;p20"/>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1" name="Google Shape;361;p20"/>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2" name="Google Shape;362;p20"/>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3" name="Google Shape;363;p20"/>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4" name="Google Shape;364;p20"/>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5" name="Google Shape;365;p20"/>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Light">
  <p:cSld name="Divider Light">
    <p:bg>
      <p:bgPr>
        <a:blipFill>
          <a:blip r:embed="rId2">
            <a:alphaModFix/>
          </a:blip>
          <a:stretch>
            <a:fillRect/>
          </a:stretch>
        </a:blipFill>
        <a:effectLst/>
      </p:bgPr>
    </p:bg>
    <p:spTree>
      <p:nvGrpSpPr>
        <p:cNvPr id="1" name="Shape 366"/>
        <p:cNvGrpSpPr/>
        <p:nvPr/>
      </p:nvGrpSpPr>
      <p:grpSpPr>
        <a:xfrm>
          <a:off x="0" y="0"/>
          <a:ext cx="0" cy="0"/>
          <a:chOff x="0" y="0"/>
          <a:chExt cx="0" cy="0"/>
        </a:xfrm>
      </p:grpSpPr>
      <p:sp>
        <p:nvSpPr>
          <p:cNvPr id="367" name="Google Shape;367;p21"/>
          <p:cNvSpPr txBox="1">
            <a:spLocks noGrp="1"/>
          </p:cNvSpPr>
          <p:nvPr>
            <p:ph type="ctrTitle"/>
          </p:nvPr>
        </p:nvSpPr>
        <p:spPr>
          <a:xfrm>
            <a:off x="977637" y="1143000"/>
            <a:ext cx="10236726" cy="4572000"/>
          </a:xfrm>
          <a:prstGeom prst="rect">
            <a:avLst/>
          </a:prstGeom>
          <a:solidFill>
            <a:schemeClr val="lt1">
              <a:alpha val="89803"/>
            </a:schemeClr>
          </a:solidFill>
          <a:ln>
            <a:noFill/>
          </a:ln>
        </p:spPr>
        <p:txBody>
          <a:bodyPr spcFirstLastPara="1" wrap="square" lIns="0" tIns="0" rIns="0" bIns="0" anchor="ctr" anchorCtr="0">
            <a:noAutofit/>
          </a:bodyPr>
          <a:lstStyle>
            <a:lvl1pPr lvl="0" algn="ctr">
              <a:lnSpc>
                <a:spcPct val="97222"/>
              </a:lnSpc>
              <a:spcBef>
                <a:spcPts val="0"/>
              </a:spcBef>
              <a:spcAft>
                <a:spcPts val="0"/>
              </a:spcAft>
              <a:buClr>
                <a:schemeClr val="accent1"/>
              </a:buClr>
              <a:buSzPts val="7200"/>
              <a:buFont typeface="Barlow SemiBold"/>
              <a:buNone/>
              <a:defRPr sz="7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68" name="Google Shape;368;p21"/>
          <p:cNvGrpSpPr/>
          <p:nvPr/>
        </p:nvGrpSpPr>
        <p:grpSpPr>
          <a:xfrm>
            <a:off x="379363" y="6460237"/>
            <a:ext cx="983325" cy="250349"/>
            <a:chOff x="445321" y="6344216"/>
            <a:chExt cx="1311101" cy="333799"/>
          </a:xfrm>
        </p:grpSpPr>
        <p:sp>
          <p:nvSpPr>
            <p:cNvPr id="369" name="Google Shape;369;p21"/>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0" name="Google Shape;370;p21"/>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1" name="Google Shape;371;p21"/>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2" name="Google Shape;372;p21"/>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 name="Google Shape;373;p21"/>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21"/>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 name="Google Shape;375;p21"/>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 name="Google Shape;376;p21"/>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 name="Google Shape;377;p21"/>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21"/>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 name="Google Shape;379;p21"/>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 name="Google Shape;380;p21"/>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Only" type="blank">
  <p:cSld name="BLANK">
    <p:bg>
      <p:bgPr>
        <a:blipFill>
          <a:blip r:embed="rId2">
            <a:alphaModFix/>
          </a:blip>
          <a:stretch>
            <a:fillRect/>
          </a:stretch>
        </a:blipFill>
        <a:effectLst/>
      </p:bgPr>
    </p:bg>
    <p:spTree>
      <p:nvGrpSpPr>
        <p:cNvPr id="1" name="Shape 381"/>
        <p:cNvGrpSpPr/>
        <p:nvPr/>
      </p:nvGrpSpPr>
      <p:grpSpPr>
        <a:xfrm>
          <a:off x="0" y="0"/>
          <a:ext cx="0" cy="0"/>
          <a:chOff x="0" y="0"/>
          <a:chExt cx="0" cy="0"/>
        </a:xfrm>
      </p:grpSpPr>
      <p:grpSp>
        <p:nvGrpSpPr>
          <p:cNvPr id="382" name="Google Shape;382;p22"/>
          <p:cNvGrpSpPr/>
          <p:nvPr/>
        </p:nvGrpSpPr>
        <p:grpSpPr>
          <a:xfrm>
            <a:off x="381000" y="6458506"/>
            <a:ext cx="983325" cy="250349"/>
            <a:chOff x="445321" y="6344216"/>
            <a:chExt cx="1311101" cy="333799"/>
          </a:xfrm>
        </p:grpSpPr>
        <p:sp>
          <p:nvSpPr>
            <p:cNvPr id="383" name="Google Shape;383;p22"/>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84" name="Google Shape;384;p22"/>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85" name="Google Shape;385;p22"/>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86" name="Google Shape;386;p22"/>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87" name="Google Shape;387;p22"/>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88" name="Google Shape;388;p22"/>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89" name="Google Shape;389;p22"/>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90" name="Google Shape;390;p22"/>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91" name="Google Shape;391;p22"/>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92" name="Google Shape;392;p22"/>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93" name="Google Shape;393;p22"/>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94" name="Google Shape;394;p22"/>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Social Media">
  <p:cSld name="Title with Social Media">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3"/>
          <p:cNvSpPr txBox="1">
            <a:spLocks noGrp="1"/>
          </p:cNvSpPr>
          <p:nvPr>
            <p:ph type="ctrTitle"/>
          </p:nvPr>
        </p:nvSpPr>
        <p:spPr>
          <a:xfrm>
            <a:off x="977637" y="729155"/>
            <a:ext cx="10236726" cy="110491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200"/>
              <a:buFont typeface="Barlow SemiBold"/>
              <a:buNone/>
              <a:defRPr sz="3200" b="0">
                <a:solidFill>
                  <a:schemeClr val="lt1"/>
                </a:solidFill>
                <a:latin typeface="Barlow SemiBold"/>
                <a:ea typeface="Barlow SemiBold"/>
                <a:cs typeface="Barlow SemiBold"/>
                <a:sym typeface="Barlow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
          <p:cNvSpPr txBox="1">
            <a:spLocks noGrp="1"/>
          </p:cNvSpPr>
          <p:nvPr>
            <p:ph type="subTitle" idx="1"/>
          </p:nvPr>
        </p:nvSpPr>
        <p:spPr>
          <a:xfrm>
            <a:off x="976113" y="1834070"/>
            <a:ext cx="10236726" cy="621297"/>
          </a:xfrm>
          <a:prstGeom prst="rect">
            <a:avLst/>
          </a:prstGeom>
          <a:noFill/>
          <a:ln>
            <a:noFill/>
          </a:ln>
        </p:spPr>
        <p:txBody>
          <a:bodyPr spcFirstLastPara="1" wrap="square" lIns="0" tIns="45700" rIns="0" bIns="45700" anchor="t" anchorCtr="0">
            <a:noAutofit/>
          </a:bodyPr>
          <a:lstStyle>
            <a:lvl1pPr lvl="0" algn="l">
              <a:lnSpc>
                <a:spcPct val="100000"/>
              </a:lnSpc>
              <a:spcBef>
                <a:spcPts val="0"/>
              </a:spcBef>
              <a:spcAft>
                <a:spcPts val="0"/>
              </a:spcAft>
              <a:buClr>
                <a:schemeClr val="accent3"/>
              </a:buClr>
              <a:buSzPts val="1800"/>
              <a:buNone/>
              <a:defRPr sz="1800" b="1">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4" name="Google Shape;34;p3"/>
          <p:cNvGrpSpPr/>
          <p:nvPr/>
        </p:nvGrpSpPr>
        <p:grpSpPr>
          <a:xfrm>
            <a:off x="983214" y="6083799"/>
            <a:ext cx="1456411" cy="370888"/>
            <a:chOff x="972960" y="6083030"/>
            <a:chExt cx="1893335" cy="482154"/>
          </a:xfrm>
        </p:grpSpPr>
        <p:sp>
          <p:nvSpPr>
            <p:cNvPr id="35" name="Google Shape;35;p3"/>
            <p:cNvSpPr/>
            <p:nvPr/>
          </p:nvSpPr>
          <p:spPr>
            <a:xfrm>
              <a:off x="972960" y="6083030"/>
              <a:ext cx="217747" cy="426606"/>
            </a:xfrm>
            <a:custGeom>
              <a:avLst/>
              <a:gdLst/>
              <a:ahLst/>
              <a:cxnLst/>
              <a:rect l="l" t="t" r="r" b="b"/>
              <a:pathLst>
                <a:path w="217746" h="426606" extrusionOk="0">
                  <a:moveTo>
                    <a:pt x="213345" y="193084"/>
                  </a:moveTo>
                  <a:cubicBezTo>
                    <a:pt x="188016" y="81988"/>
                    <a:pt x="128913" y="45549"/>
                    <a:pt x="122247" y="31773"/>
                  </a:cubicBezTo>
                  <a:cubicBezTo>
                    <a:pt x="116915" y="23330"/>
                    <a:pt x="112026" y="13998"/>
                    <a:pt x="108027" y="4666"/>
                  </a:cubicBezTo>
                  <a:cubicBezTo>
                    <a:pt x="108027" y="4222"/>
                    <a:pt x="107583" y="3777"/>
                    <a:pt x="107583" y="3333"/>
                  </a:cubicBezTo>
                  <a:cubicBezTo>
                    <a:pt x="106694" y="13109"/>
                    <a:pt x="106249" y="17109"/>
                    <a:pt x="97362" y="26885"/>
                  </a:cubicBezTo>
                  <a:cubicBezTo>
                    <a:pt x="83142" y="37995"/>
                    <a:pt x="9374" y="100208"/>
                    <a:pt x="3597" y="225968"/>
                  </a:cubicBezTo>
                  <a:cubicBezTo>
                    <a:pt x="-2180" y="343285"/>
                    <a:pt x="88474" y="413497"/>
                    <a:pt x="100917" y="422384"/>
                  </a:cubicBezTo>
                  <a:lnTo>
                    <a:pt x="102250" y="423273"/>
                  </a:lnTo>
                  <a:cubicBezTo>
                    <a:pt x="105805" y="415274"/>
                    <a:pt x="109360" y="392167"/>
                    <a:pt x="111582" y="361060"/>
                  </a:cubicBezTo>
                  <a:cubicBezTo>
                    <a:pt x="112026" y="386390"/>
                    <a:pt x="115581" y="413497"/>
                    <a:pt x="128468" y="419274"/>
                  </a:cubicBezTo>
                  <a:lnTo>
                    <a:pt x="129357" y="418829"/>
                  </a:lnTo>
                  <a:cubicBezTo>
                    <a:pt x="134690" y="414830"/>
                    <a:pt x="140022" y="410831"/>
                    <a:pt x="144911" y="405942"/>
                  </a:cubicBezTo>
                  <a:cubicBezTo>
                    <a:pt x="175128" y="377946"/>
                    <a:pt x="233342" y="307734"/>
                    <a:pt x="213345" y="193084"/>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1071877" y="6440757"/>
              <a:ext cx="31107" cy="124427"/>
            </a:xfrm>
            <a:custGeom>
              <a:avLst/>
              <a:gdLst/>
              <a:ahLst/>
              <a:cxnLst/>
              <a:rect l="l" t="t" r="r" b="b"/>
              <a:pathLst>
                <a:path w="31106" h="124426" extrusionOk="0">
                  <a:moveTo>
                    <a:pt x="12665" y="3333"/>
                  </a:moveTo>
                  <a:cubicBezTo>
                    <a:pt x="10443" y="34884"/>
                    <a:pt x="6444" y="57547"/>
                    <a:pt x="3333" y="65546"/>
                  </a:cubicBezTo>
                  <a:cubicBezTo>
                    <a:pt x="3333" y="65546"/>
                    <a:pt x="7332" y="93098"/>
                    <a:pt x="9999" y="122427"/>
                  </a:cubicBezTo>
                  <a:lnTo>
                    <a:pt x="19775" y="122427"/>
                  </a:lnTo>
                  <a:cubicBezTo>
                    <a:pt x="21997" y="101986"/>
                    <a:pt x="25552" y="81544"/>
                    <a:pt x="29996" y="61547"/>
                  </a:cubicBezTo>
                  <a:cubicBezTo>
                    <a:pt x="16664" y="55770"/>
                    <a:pt x="13109" y="28663"/>
                    <a:pt x="12665" y="3333"/>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 name="Google Shape;37;p3"/>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 name="Google Shape;38;p3"/>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2808525" y="6411879"/>
              <a:ext cx="57770" cy="57770"/>
            </a:xfrm>
            <a:custGeom>
              <a:avLst/>
              <a:gdLst/>
              <a:ahLst/>
              <a:cxnLst/>
              <a:rect l="l" t="t" r="r" b="b"/>
              <a:pathLst>
                <a:path w="57769" h="57769" extrusionOk="0">
                  <a:moveTo>
                    <a:pt x="30434" y="59319"/>
                  </a:moveTo>
                  <a:cubicBezTo>
                    <a:pt x="14436" y="59319"/>
                    <a:pt x="1549" y="46432"/>
                    <a:pt x="1549" y="30434"/>
                  </a:cubicBezTo>
                  <a:cubicBezTo>
                    <a:pt x="1549" y="14436"/>
                    <a:pt x="14436" y="1549"/>
                    <a:pt x="30434" y="1549"/>
                  </a:cubicBezTo>
                  <a:cubicBezTo>
                    <a:pt x="45987" y="1549"/>
                    <a:pt x="58874" y="13992"/>
                    <a:pt x="59319" y="29989"/>
                  </a:cubicBezTo>
                  <a:cubicBezTo>
                    <a:pt x="59763" y="45543"/>
                    <a:pt x="47320" y="58874"/>
                    <a:pt x="31767" y="58874"/>
                  </a:cubicBezTo>
                  <a:cubicBezTo>
                    <a:pt x="30878" y="59319"/>
                    <a:pt x="30878" y="59319"/>
                    <a:pt x="30434" y="59319"/>
                  </a:cubicBezTo>
                  <a:close/>
                  <a:moveTo>
                    <a:pt x="30434" y="4660"/>
                  </a:moveTo>
                  <a:cubicBezTo>
                    <a:pt x="16214" y="4660"/>
                    <a:pt x="4215" y="16214"/>
                    <a:pt x="4215" y="30434"/>
                  </a:cubicBezTo>
                  <a:cubicBezTo>
                    <a:pt x="4215" y="44654"/>
                    <a:pt x="15769" y="56652"/>
                    <a:pt x="29989" y="56652"/>
                  </a:cubicBezTo>
                  <a:cubicBezTo>
                    <a:pt x="44210" y="56652"/>
                    <a:pt x="56208" y="45098"/>
                    <a:pt x="56208" y="30878"/>
                  </a:cubicBezTo>
                  <a:cubicBezTo>
                    <a:pt x="56208" y="30878"/>
                    <a:pt x="56208" y="30878"/>
                    <a:pt x="56208" y="30878"/>
                  </a:cubicBezTo>
                  <a:cubicBezTo>
                    <a:pt x="56652" y="16658"/>
                    <a:pt x="45098" y="5104"/>
                    <a:pt x="30878" y="4660"/>
                  </a:cubicBezTo>
                  <a:cubicBezTo>
                    <a:pt x="30878" y="4660"/>
                    <a:pt x="30434" y="4660"/>
                    <a:pt x="30434" y="4660"/>
                  </a:cubicBezTo>
                  <a:lnTo>
                    <a:pt x="30434" y="4660"/>
                  </a:lnTo>
                  <a:close/>
                  <a:moveTo>
                    <a:pt x="37100" y="49098"/>
                  </a:moveTo>
                  <a:lnTo>
                    <a:pt x="29545" y="33100"/>
                  </a:lnTo>
                  <a:lnTo>
                    <a:pt x="23768" y="33100"/>
                  </a:lnTo>
                  <a:lnTo>
                    <a:pt x="23768" y="49098"/>
                  </a:lnTo>
                  <a:lnTo>
                    <a:pt x="19324" y="49098"/>
                  </a:lnTo>
                  <a:lnTo>
                    <a:pt x="19324" y="12659"/>
                  </a:lnTo>
                  <a:lnTo>
                    <a:pt x="29989" y="12659"/>
                  </a:lnTo>
                  <a:cubicBezTo>
                    <a:pt x="37988" y="12659"/>
                    <a:pt x="41099" y="16214"/>
                    <a:pt x="41099" y="22879"/>
                  </a:cubicBezTo>
                  <a:cubicBezTo>
                    <a:pt x="41543" y="27323"/>
                    <a:pt x="38433" y="31767"/>
                    <a:pt x="33989" y="32656"/>
                  </a:cubicBezTo>
                  <a:lnTo>
                    <a:pt x="41543" y="49098"/>
                  </a:lnTo>
                  <a:lnTo>
                    <a:pt x="37100" y="49098"/>
                  </a:lnTo>
                  <a:close/>
                  <a:moveTo>
                    <a:pt x="23768" y="29101"/>
                  </a:moveTo>
                  <a:lnTo>
                    <a:pt x="29989" y="29101"/>
                  </a:lnTo>
                  <a:cubicBezTo>
                    <a:pt x="34878" y="29101"/>
                    <a:pt x="37100" y="27323"/>
                    <a:pt x="37100" y="22879"/>
                  </a:cubicBezTo>
                  <a:cubicBezTo>
                    <a:pt x="37100" y="18436"/>
                    <a:pt x="35322" y="16658"/>
                    <a:pt x="29545" y="16658"/>
                  </a:cubicBezTo>
                  <a:lnTo>
                    <a:pt x="23768" y="16658"/>
                  </a:lnTo>
                  <a:lnTo>
                    <a:pt x="23768" y="2910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 name="Google Shape;40;p3"/>
            <p:cNvSpPr/>
            <p:nvPr/>
          </p:nvSpPr>
          <p:spPr>
            <a:xfrm>
              <a:off x="2330173" y="6240347"/>
              <a:ext cx="239966" cy="231078"/>
            </a:xfrm>
            <a:custGeom>
              <a:avLst/>
              <a:gdLst/>
              <a:ahLst/>
              <a:cxnLst/>
              <a:rect l="l" t="t" r="r" b="b"/>
              <a:pathLst>
                <a:path w="239965" h="231078" extrusionOk="0">
                  <a:moveTo>
                    <a:pt x="81736" y="204631"/>
                  </a:moveTo>
                  <a:cubicBezTo>
                    <a:pt x="89734" y="210853"/>
                    <a:pt x="104843" y="213519"/>
                    <a:pt x="118619" y="213519"/>
                  </a:cubicBezTo>
                  <a:cubicBezTo>
                    <a:pt x="136394" y="213519"/>
                    <a:pt x="153725" y="210408"/>
                    <a:pt x="170612" y="194855"/>
                  </a:cubicBezTo>
                  <a:cubicBezTo>
                    <a:pt x="187498" y="179302"/>
                    <a:pt x="199941" y="154861"/>
                    <a:pt x="199941" y="116644"/>
                  </a:cubicBezTo>
                  <a:cubicBezTo>
                    <a:pt x="199941" y="79760"/>
                    <a:pt x="185721" y="49987"/>
                    <a:pt x="157280" y="32211"/>
                  </a:cubicBezTo>
                  <a:cubicBezTo>
                    <a:pt x="140838" y="21991"/>
                    <a:pt x="119952" y="17991"/>
                    <a:pt x="95956" y="17991"/>
                  </a:cubicBezTo>
                  <a:cubicBezTo>
                    <a:pt x="89734" y="17547"/>
                    <a:pt x="83513" y="18436"/>
                    <a:pt x="77736" y="20213"/>
                  </a:cubicBezTo>
                  <a:cubicBezTo>
                    <a:pt x="75958" y="21546"/>
                    <a:pt x="75070" y="23324"/>
                    <a:pt x="74181" y="25546"/>
                  </a:cubicBezTo>
                  <a:cubicBezTo>
                    <a:pt x="73292" y="32211"/>
                    <a:pt x="73292" y="81982"/>
                    <a:pt x="73292" y="111756"/>
                  </a:cubicBezTo>
                  <a:cubicBezTo>
                    <a:pt x="73292" y="141974"/>
                    <a:pt x="73292" y="184634"/>
                    <a:pt x="74181" y="189522"/>
                  </a:cubicBezTo>
                  <a:cubicBezTo>
                    <a:pt x="74625" y="195299"/>
                    <a:pt x="77292" y="201076"/>
                    <a:pt x="81736" y="204631"/>
                  </a:cubicBezTo>
                  <a:moveTo>
                    <a:pt x="7968" y="1549"/>
                  </a:moveTo>
                  <a:cubicBezTo>
                    <a:pt x="14190" y="1549"/>
                    <a:pt x="38186" y="2438"/>
                    <a:pt x="49296" y="2438"/>
                  </a:cubicBezTo>
                  <a:cubicBezTo>
                    <a:pt x="69737" y="2438"/>
                    <a:pt x="84402" y="1549"/>
                    <a:pt x="123063" y="1549"/>
                  </a:cubicBezTo>
                  <a:cubicBezTo>
                    <a:pt x="155503" y="1549"/>
                    <a:pt x="183054" y="10437"/>
                    <a:pt x="202607" y="27323"/>
                  </a:cubicBezTo>
                  <a:cubicBezTo>
                    <a:pt x="226159" y="47765"/>
                    <a:pt x="238602" y="76205"/>
                    <a:pt x="238602" y="110867"/>
                  </a:cubicBezTo>
                  <a:cubicBezTo>
                    <a:pt x="238602" y="160193"/>
                    <a:pt x="215939" y="188634"/>
                    <a:pt x="193720" y="204631"/>
                  </a:cubicBezTo>
                  <a:cubicBezTo>
                    <a:pt x="171056" y="221518"/>
                    <a:pt x="142171" y="230850"/>
                    <a:pt x="100399" y="230850"/>
                  </a:cubicBezTo>
                  <a:cubicBezTo>
                    <a:pt x="78180" y="230850"/>
                    <a:pt x="40408" y="229961"/>
                    <a:pt x="8413" y="229517"/>
                  </a:cubicBezTo>
                  <a:lnTo>
                    <a:pt x="7968" y="229517"/>
                  </a:lnTo>
                  <a:cubicBezTo>
                    <a:pt x="6635" y="226406"/>
                    <a:pt x="10635" y="215296"/>
                    <a:pt x="13301" y="214852"/>
                  </a:cubicBezTo>
                  <a:cubicBezTo>
                    <a:pt x="18189" y="214852"/>
                    <a:pt x="23522" y="213519"/>
                    <a:pt x="28410" y="211741"/>
                  </a:cubicBezTo>
                  <a:cubicBezTo>
                    <a:pt x="35076" y="209075"/>
                    <a:pt x="36853" y="205520"/>
                    <a:pt x="37297" y="193522"/>
                  </a:cubicBezTo>
                  <a:cubicBezTo>
                    <a:pt x="38630" y="170858"/>
                    <a:pt x="38186" y="143751"/>
                    <a:pt x="38186" y="113089"/>
                  </a:cubicBezTo>
                  <a:cubicBezTo>
                    <a:pt x="38186" y="91314"/>
                    <a:pt x="38630" y="48209"/>
                    <a:pt x="37742" y="34878"/>
                  </a:cubicBezTo>
                  <a:cubicBezTo>
                    <a:pt x="36409" y="23768"/>
                    <a:pt x="31965" y="20657"/>
                    <a:pt x="22188" y="18436"/>
                  </a:cubicBezTo>
                  <a:cubicBezTo>
                    <a:pt x="17300" y="17547"/>
                    <a:pt x="10635" y="16214"/>
                    <a:pt x="1747" y="15325"/>
                  </a:cubicBezTo>
                  <a:cubicBezTo>
                    <a:pt x="414" y="13547"/>
                    <a:pt x="6191" y="3771"/>
                    <a:pt x="7968"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41;p3"/>
            <p:cNvSpPr/>
            <p:nvPr/>
          </p:nvSpPr>
          <p:spPr>
            <a:xfrm>
              <a:off x="2586448" y="6241236"/>
              <a:ext cx="195528" cy="231078"/>
            </a:xfrm>
            <a:custGeom>
              <a:avLst/>
              <a:gdLst/>
              <a:ahLst/>
              <a:cxnLst/>
              <a:rect l="l" t="t" r="r" b="b"/>
              <a:pathLst>
                <a:path w="195527" h="231078" extrusionOk="0">
                  <a:moveTo>
                    <a:pt x="73870" y="19324"/>
                  </a:moveTo>
                  <a:cubicBezTo>
                    <a:pt x="72537" y="19769"/>
                    <a:pt x="70315" y="23324"/>
                    <a:pt x="70315" y="25101"/>
                  </a:cubicBezTo>
                  <a:cubicBezTo>
                    <a:pt x="69870" y="38433"/>
                    <a:pt x="69426" y="72650"/>
                    <a:pt x="69426" y="96202"/>
                  </a:cubicBezTo>
                  <a:cubicBezTo>
                    <a:pt x="69426" y="97091"/>
                    <a:pt x="70315" y="97980"/>
                    <a:pt x="71204" y="97980"/>
                  </a:cubicBezTo>
                  <a:cubicBezTo>
                    <a:pt x="76092" y="98424"/>
                    <a:pt x="87646" y="98869"/>
                    <a:pt x="97866" y="98869"/>
                  </a:cubicBezTo>
                  <a:cubicBezTo>
                    <a:pt x="112087" y="98869"/>
                    <a:pt x="120086" y="97091"/>
                    <a:pt x="124529" y="94869"/>
                  </a:cubicBezTo>
                  <a:cubicBezTo>
                    <a:pt x="136528" y="89092"/>
                    <a:pt x="141860" y="76205"/>
                    <a:pt x="141860" y="62429"/>
                  </a:cubicBezTo>
                  <a:cubicBezTo>
                    <a:pt x="141860" y="30434"/>
                    <a:pt x="119641" y="18436"/>
                    <a:pt x="86757" y="18436"/>
                  </a:cubicBezTo>
                  <a:cubicBezTo>
                    <a:pt x="83202" y="18436"/>
                    <a:pt x="78758" y="18436"/>
                    <a:pt x="73870" y="19324"/>
                  </a:cubicBezTo>
                  <a:moveTo>
                    <a:pt x="157858" y="165081"/>
                  </a:moveTo>
                  <a:cubicBezTo>
                    <a:pt x="157858" y="133086"/>
                    <a:pt x="134306" y="114866"/>
                    <a:pt x="91201" y="114866"/>
                  </a:cubicBezTo>
                  <a:cubicBezTo>
                    <a:pt x="84979" y="114422"/>
                    <a:pt x="78758" y="114866"/>
                    <a:pt x="72537" y="115311"/>
                  </a:cubicBezTo>
                  <a:cubicBezTo>
                    <a:pt x="71204" y="115755"/>
                    <a:pt x="70315" y="116644"/>
                    <a:pt x="70315" y="117088"/>
                  </a:cubicBezTo>
                  <a:cubicBezTo>
                    <a:pt x="70315" y="140196"/>
                    <a:pt x="69870" y="177080"/>
                    <a:pt x="71204" y="191744"/>
                  </a:cubicBezTo>
                  <a:cubicBezTo>
                    <a:pt x="72092" y="197966"/>
                    <a:pt x="76536" y="206853"/>
                    <a:pt x="81869" y="209520"/>
                  </a:cubicBezTo>
                  <a:cubicBezTo>
                    <a:pt x="87646" y="212630"/>
                    <a:pt x="100977" y="213519"/>
                    <a:pt x="110309" y="213519"/>
                  </a:cubicBezTo>
                  <a:cubicBezTo>
                    <a:pt x="135639" y="213519"/>
                    <a:pt x="157858" y="199299"/>
                    <a:pt x="157858" y="165081"/>
                  </a:cubicBezTo>
                  <a:moveTo>
                    <a:pt x="7213" y="1549"/>
                  </a:moveTo>
                  <a:cubicBezTo>
                    <a:pt x="10768" y="1549"/>
                    <a:pt x="20544" y="2882"/>
                    <a:pt x="45430" y="2882"/>
                  </a:cubicBezTo>
                  <a:cubicBezTo>
                    <a:pt x="68982" y="2882"/>
                    <a:pt x="88090" y="1993"/>
                    <a:pt x="111198" y="1993"/>
                  </a:cubicBezTo>
                  <a:cubicBezTo>
                    <a:pt x="139638" y="1993"/>
                    <a:pt x="178744" y="12214"/>
                    <a:pt x="178744" y="54430"/>
                  </a:cubicBezTo>
                  <a:cubicBezTo>
                    <a:pt x="178744" y="75316"/>
                    <a:pt x="164079" y="92203"/>
                    <a:pt x="144971" y="100202"/>
                  </a:cubicBezTo>
                  <a:cubicBezTo>
                    <a:pt x="143638" y="100646"/>
                    <a:pt x="143638" y="101535"/>
                    <a:pt x="144971" y="101535"/>
                  </a:cubicBezTo>
                  <a:cubicBezTo>
                    <a:pt x="172523" y="108645"/>
                    <a:pt x="196519" y="125087"/>
                    <a:pt x="196519" y="157527"/>
                  </a:cubicBezTo>
                  <a:cubicBezTo>
                    <a:pt x="196519" y="189078"/>
                    <a:pt x="176966" y="208631"/>
                    <a:pt x="148526" y="221073"/>
                  </a:cubicBezTo>
                  <a:cubicBezTo>
                    <a:pt x="131195" y="228628"/>
                    <a:pt x="109865" y="231294"/>
                    <a:pt x="88090" y="231294"/>
                  </a:cubicBezTo>
                  <a:cubicBezTo>
                    <a:pt x="71648" y="231294"/>
                    <a:pt x="26765" y="229517"/>
                    <a:pt x="2324" y="229961"/>
                  </a:cubicBezTo>
                  <a:cubicBezTo>
                    <a:pt x="-342" y="228628"/>
                    <a:pt x="4546" y="217074"/>
                    <a:pt x="6768" y="215297"/>
                  </a:cubicBezTo>
                  <a:cubicBezTo>
                    <a:pt x="12545" y="215297"/>
                    <a:pt x="17878" y="214408"/>
                    <a:pt x="23655" y="212630"/>
                  </a:cubicBezTo>
                  <a:cubicBezTo>
                    <a:pt x="32542" y="210408"/>
                    <a:pt x="33431" y="207742"/>
                    <a:pt x="34764" y="194411"/>
                  </a:cubicBezTo>
                  <a:cubicBezTo>
                    <a:pt x="35653" y="182857"/>
                    <a:pt x="35653" y="142418"/>
                    <a:pt x="35653" y="113533"/>
                  </a:cubicBezTo>
                  <a:cubicBezTo>
                    <a:pt x="35653" y="73983"/>
                    <a:pt x="36097" y="47320"/>
                    <a:pt x="35653" y="34433"/>
                  </a:cubicBezTo>
                  <a:cubicBezTo>
                    <a:pt x="35209" y="24213"/>
                    <a:pt x="31654" y="21102"/>
                    <a:pt x="24544" y="18880"/>
                  </a:cubicBezTo>
                  <a:cubicBezTo>
                    <a:pt x="18767" y="17547"/>
                    <a:pt x="9879" y="16658"/>
                    <a:pt x="2324" y="15769"/>
                  </a:cubicBezTo>
                  <a:cubicBezTo>
                    <a:pt x="-342" y="13992"/>
                    <a:pt x="4991" y="2882"/>
                    <a:pt x="7213"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42;p3"/>
            <p:cNvSpPr/>
            <p:nvPr/>
          </p:nvSpPr>
          <p:spPr>
            <a:xfrm>
              <a:off x="1263412" y="6316781"/>
              <a:ext cx="275516" cy="155533"/>
            </a:xfrm>
            <a:custGeom>
              <a:avLst/>
              <a:gdLst/>
              <a:ahLst/>
              <a:cxnLst/>
              <a:rect l="l" t="t" r="r" b="b"/>
              <a:pathLst>
                <a:path w="275516" h="155533" extrusionOk="0">
                  <a:moveTo>
                    <a:pt x="5104" y="154416"/>
                  </a:moveTo>
                  <a:cubicBezTo>
                    <a:pt x="4215" y="152194"/>
                    <a:pt x="3771" y="149528"/>
                    <a:pt x="3771" y="147306"/>
                  </a:cubicBezTo>
                  <a:cubicBezTo>
                    <a:pt x="3771" y="145529"/>
                    <a:pt x="4215" y="143751"/>
                    <a:pt x="5104" y="142418"/>
                  </a:cubicBezTo>
                  <a:cubicBezTo>
                    <a:pt x="9992" y="141529"/>
                    <a:pt x="14436" y="140640"/>
                    <a:pt x="19324" y="139307"/>
                  </a:cubicBezTo>
                  <a:cubicBezTo>
                    <a:pt x="25990" y="137530"/>
                    <a:pt x="28212" y="133975"/>
                    <a:pt x="28656" y="125976"/>
                  </a:cubicBezTo>
                  <a:cubicBezTo>
                    <a:pt x="29545" y="106423"/>
                    <a:pt x="29989" y="69095"/>
                    <a:pt x="29545" y="43321"/>
                  </a:cubicBezTo>
                  <a:lnTo>
                    <a:pt x="29545" y="42432"/>
                  </a:lnTo>
                  <a:cubicBezTo>
                    <a:pt x="29989" y="38877"/>
                    <a:pt x="28656" y="35322"/>
                    <a:pt x="25990" y="33100"/>
                  </a:cubicBezTo>
                  <a:cubicBezTo>
                    <a:pt x="19769" y="29101"/>
                    <a:pt x="13103" y="26434"/>
                    <a:pt x="6437" y="24657"/>
                  </a:cubicBezTo>
                  <a:cubicBezTo>
                    <a:pt x="3327" y="23768"/>
                    <a:pt x="1549" y="21991"/>
                    <a:pt x="1549" y="20213"/>
                  </a:cubicBezTo>
                  <a:cubicBezTo>
                    <a:pt x="1549" y="18436"/>
                    <a:pt x="3771" y="16214"/>
                    <a:pt x="7770" y="15325"/>
                  </a:cubicBezTo>
                  <a:cubicBezTo>
                    <a:pt x="24657" y="12659"/>
                    <a:pt x="41543" y="8659"/>
                    <a:pt x="57541" y="2438"/>
                  </a:cubicBezTo>
                  <a:cubicBezTo>
                    <a:pt x="58874" y="3771"/>
                    <a:pt x="59319" y="5548"/>
                    <a:pt x="59319" y="7326"/>
                  </a:cubicBezTo>
                  <a:cubicBezTo>
                    <a:pt x="59319" y="8659"/>
                    <a:pt x="59319" y="9548"/>
                    <a:pt x="58874" y="10881"/>
                  </a:cubicBezTo>
                  <a:cubicBezTo>
                    <a:pt x="58430" y="14436"/>
                    <a:pt x="57985" y="18880"/>
                    <a:pt x="57985" y="22879"/>
                  </a:cubicBezTo>
                  <a:cubicBezTo>
                    <a:pt x="57985" y="24213"/>
                    <a:pt x="59319" y="25101"/>
                    <a:pt x="60652" y="25101"/>
                  </a:cubicBezTo>
                  <a:cubicBezTo>
                    <a:pt x="61541" y="25101"/>
                    <a:pt x="61985" y="24657"/>
                    <a:pt x="62429" y="24213"/>
                  </a:cubicBezTo>
                  <a:cubicBezTo>
                    <a:pt x="83315" y="7770"/>
                    <a:pt x="101979" y="1993"/>
                    <a:pt x="111756" y="1993"/>
                  </a:cubicBezTo>
                  <a:cubicBezTo>
                    <a:pt x="127753" y="1993"/>
                    <a:pt x="139752" y="9548"/>
                    <a:pt x="149528" y="25101"/>
                  </a:cubicBezTo>
                  <a:cubicBezTo>
                    <a:pt x="149972" y="25990"/>
                    <a:pt x="150861" y="26434"/>
                    <a:pt x="151750" y="26434"/>
                  </a:cubicBezTo>
                  <a:cubicBezTo>
                    <a:pt x="152639" y="26434"/>
                    <a:pt x="153527" y="25990"/>
                    <a:pt x="153527" y="25101"/>
                  </a:cubicBezTo>
                  <a:cubicBezTo>
                    <a:pt x="172636" y="10437"/>
                    <a:pt x="191744" y="1549"/>
                    <a:pt x="204631" y="1549"/>
                  </a:cubicBezTo>
                  <a:cubicBezTo>
                    <a:pt x="234849" y="1549"/>
                    <a:pt x="253069" y="24213"/>
                    <a:pt x="253069" y="61985"/>
                  </a:cubicBezTo>
                  <a:cubicBezTo>
                    <a:pt x="253069" y="73094"/>
                    <a:pt x="253069" y="86870"/>
                    <a:pt x="253069" y="99757"/>
                  </a:cubicBezTo>
                  <a:cubicBezTo>
                    <a:pt x="253069" y="110867"/>
                    <a:pt x="253069" y="121532"/>
                    <a:pt x="253069" y="129087"/>
                  </a:cubicBezTo>
                  <a:cubicBezTo>
                    <a:pt x="253513" y="132197"/>
                    <a:pt x="255735" y="135308"/>
                    <a:pt x="258401" y="136641"/>
                  </a:cubicBezTo>
                  <a:cubicBezTo>
                    <a:pt x="264623" y="138863"/>
                    <a:pt x="270844" y="140196"/>
                    <a:pt x="277510" y="141085"/>
                  </a:cubicBezTo>
                  <a:lnTo>
                    <a:pt x="277954" y="141085"/>
                  </a:lnTo>
                  <a:cubicBezTo>
                    <a:pt x="278399" y="145084"/>
                    <a:pt x="277510" y="149528"/>
                    <a:pt x="276177" y="153527"/>
                  </a:cubicBezTo>
                  <a:cubicBezTo>
                    <a:pt x="274399" y="153527"/>
                    <a:pt x="271288" y="153527"/>
                    <a:pt x="267733" y="153083"/>
                  </a:cubicBezTo>
                  <a:cubicBezTo>
                    <a:pt x="261512" y="152639"/>
                    <a:pt x="253069" y="152194"/>
                    <a:pt x="242848" y="152194"/>
                  </a:cubicBezTo>
                  <a:cubicBezTo>
                    <a:pt x="222851" y="152194"/>
                    <a:pt x="212186" y="152639"/>
                    <a:pt x="202409" y="153083"/>
                  </a:cubicBezTo>
                  <a:cubicBezTo>
                    <a:pt x="201521" y="149084"/>
                    <a:pt x="201521" y="144640"/>
                    <a:pt x="202409" y="140640"/>
                  </a:cubicBezTo>
                  <a:cubicBezTo>
                    <a:pt x="206409" y="139752"/>
                    <a:pt x="210853" y="138863"/>
                    <a:pt x="214852" y="137974"/>
                  </a:cubicBezTo>
                  <a:cubicBezTo>
                    <a:pt x="221073" y="135752"/>
                    <a:pt x="223295" y="133086"/>
                    <a:pt x="223295" y="124643"/>
                  </a:cubicBezTo>
                  <a:cubicBezTo>
                    <a:pt x="223295" y="118421"/>
                    <a:pt x="224628" y="65540"/>
                    <a:pt x="222407" y="52653"/>
                  </a:cubicBezTo>
                  <a:cubicBezTo>
                    <a:pt x="220629" y="35766"/>
                    <a:pt x="205964" y="23324"/>
                    <a:pt x="189078" y="24213"/>
                  </a:cubicBezTo>
                  <a:cubicBezTo>
                    <a:pt x="177080" y="25101"/>
                    <a:pt x="165526" y="29101"/>
                    <a:pt x="155749" y="36655"/>
                  </a:cubicBezTo>
                  <a:cubicBezTo>
                    <a:pt x="154861" y="37544"/>
                    <a:pt x="154416" y="38433"/>
                    <a:pt x="154416" y="39766"/>
                  </a:cubicBezTo>
                  <a:lnTo>
                    <a:pt x="154416" y="40210"/>
                  </a:lnTo>
                  <a:cubicBezTo>
                    <a:pt x="155749" y="49098"/>
                    <a:pt x="156194" y="57986"/>
                    <a:pt x="155749" y="66873"/>
                  </a:cubicBezTo>
                  <a:cubicBezTo>
                    <a:pt x="155749" y="73539"/>
                    <a:pt x="155749" y="81093"/>
                    <a:pt x="155749" y="88203"/>
                  </a:cubicBezTo>
                  <a:cubicBezTo>
                    <a:pt x="155749" y="102868"/>
                    <a:pt x="155749" y="116644"/>
                    <a:pt x="155749" y="127309"/>
                  </a:cubicBezTo>
                  <a:cubicBezTo>
                    <a:pt x="155305" y="132197"/>
                    <a:pt x="158860" y="136641"/>
                    <a:pt x="163748" y="137530"/>
                  </a:cubicBezTo>
                  <a:lnTo>
                    <a:pt x="168636" y="138863"/>
                  </a:lnTo>
                  <a:cubicBezTo>
                    <a:pt x="171747" y="139752"/>
                    <a:pt x="174413" y="140196"/>
                    <a:pt x="178857" y="141085"/>
                  </a:cubicBezTo>
                  <a:cubicBezTo>
                    <a:pt x="179746" y="144195"/>
                    <a:pt x="179746" y="147306"/>
                    <a:pt x="178857" y="150417"/>
                  </a:cubicBezTo>
                  <a:cubicBezTo>
                    <a:pt x="178857" y="151750"/>
                    <a:pt x="178413" y="152639"/>
                    <a:pt x="177524" y="153527"/>
                  </a:cubicBezTo>
                  <a:cubicBezTo>
                    <a:pt x="166415" y="153083"/>
                    <a:pt x="154861" y="152639"/>
                    <a:pt x="138419" y="152639"/>
                  </a:cubicBezTo>
                  <a:cubicBezTo>
                    <a:pt x="133530" y="152639"/>
                    <a:pt x="125087" y="152639"/>
                    <a:pt x="117977" y="153083"/>
                  </a:cubicBezTo>
                  <a:cubicBezTo>
                    <a:pt x="112200" y="153083"/>
                    <a:pt x="106423" y="153527"/>
                    <a:pt x="103312" y="153527"/>
                  </a:cubicBezTo>
                  <a:cubicBezTo>
                    <a:pt x="102424" y="151306"/>
                    <a:pt x="101979" y="149528"/>
                    <a:pt x="101979" y="147306"/>
                  </a:cubicBezTo>
                  <a:cubicBezTo>
                    <a:pt x="101535" y="145529"/>
                    <a:pt x="101979" y="143307"/>
                    <a:pt x="102424" y="141529"/>
                  </a:cubicBezTo>
                  <a:lnTo>
                    <a:pt x="106867" y="140640"/>
                  </a:lnTo>
                  <a:cubicBezTo>
                    <a:pt x="110867" y="139752"/>
                    <a:pt x="113978" y="139307"/>
                    <a:pt x="117088" y="138419"/>
                  </a:cubicBezTo>
                  <a:cubicBezTo>
                    <a:pt x="122421" y="136641"/>
                    <a:pt x="124643" y="133530"/>
                    <a:pt x="125087" y="126865"/>
                  </a:cubicBezTo>
                  <a:cubicBezTo>
                    <a:pt x="125976" y="110422"/>
                    <a:pt x="126865" y="63762"/>
                    <a:pt x="124643" y="52209"/>
                  </a:cubicBezTo>
                  <a:cubicBezTo>
                    <a:pt x="120643" y="33545"/>
                    <a:pt x="109978" y="23768"/>
                    <a:pt x="92647" y="23768"/>
                  </a:cubicBezTo>
                  <a:cubicBezTo>
                    <a:pt x="80649" y="24657"/>
                    <a:pt x="69095" y="29101"/>
                    <a:pt x="59319" y="36211"/>
                  </a:cubicBezTo>
                  <a:cubicBezTo>
                    <a:pt x="57097" y="37988"/>
                    <a:pt x="56208" y="41099"/>
                    <a:pt x="56208" y="43765"/>
                  </a:cubicBezTo>
                  <a:cubicBezTo>
                    <a:pt x="56208" y="49542"/>
                    <a:pt x="56208" y="55764"/>
                    <a:pt x="56208" y="63318"/>
                  </a:cubicBezTo>
                  <a:cubicBezTo>
                    <a:pt x="56208" y="86870"/>
                    <a:pt x="56208" y="116199"/>
                    <a:pt x="56652" y="128642"/>
                  </a:cubicBezTo>
                  <a:cubicBezTo>
                    <a:pt x="56652" y="133975"/>
                    <a:pt x="60652" y="137974"/>
                    <a:pt x="65540" y="138863"/>
                  </a:cubicBezTo>
                  <a:cubicBezTo>
                    <a:pt x="67318" y="139307"/>
                    <a:pt x="69984" y="139752"/>
                    <a:pt x="73094" y="140196"/>
                  </a:cubicBezTo>
                  <a:lnTo>
                    <a:pt x="78871" y="141085"/>
                  </a:lnTo>
                  <a:cubicBezTo>
                    <a:pt x="79760" y="145084"/>
                    <a:pt x="79316" y="149528"/>
                    <a:pt x="77983" y="153527"/>
                  </a:cubicBezTo>
                  <a:cubicBezTo>
                    <a:pt x="74872" y="153527"/>
                    <a:pt x="70873" y="153527"/>
                    <a:pt x="66429" y="153083"/>
                  </a:cubicBezTo>
                  <a:cubicBezTo>
                    <a:pt x="59319" y="152639"/>
                    <a:pt x="50875" y="152194"/>
                    <a:pt x="41099" y="152194"/>
                  </a:cubicBezTo>
                  <a:cubicBezTo>
                    <a:pt x="29545" y="152194"/>
                    <a:pt x="21546" y="152639"/>
                    <a:pt x="14881" y="153083"/>
                  </a:cubicBezTo>
                  <a:cubicBezTo>
                    <a:pt x="12214" y="153972"/>
                    <a:pt x="8659" y="154416"/>
                    <a:pt x="5104" y="15441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 name="Google Shape;43;p3"/>
            <p:cNvSpPr/>
            <p:nvPr/>
          </p:nvSpPr>
          <p:spPr>
            <a:xfrm>
              <a:off x="1568657"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7974"/>
                    <a:pt x="108690" y="132642"/>
                  </a:cubicBezTo>
                  <a:cubicBezTo>
                    <a:pt x="118022" y="125087"/>
                    <a:pt x="123354" y="109089"/>
                    <a:pt x="123354" y="87315"/>
                  </a:cubicBezTo>
                  <a:cubicBezTo>
                    <a:pt x="122910" y="45098"/>
                    <a:pt x="102024" y="16658"/>
                    <a:pt x="70917" y="16658"/>
                  </a:cubicBezTo>
                  <a:moveTo>
                    <a:pt x="76694" y="156638"/>
                  </a:moveTo>
                  <a:cubicBezTo>
                    <a:pt x="21147" y="156638"/>
                    <a:pt x="1594" y="115755"/>
                    <a:pt x="1594" y="77983"/>
                  </a:cubicBezTo>
                  <a:cubicBezTo>
                    <a:pt x="705" y="53097"/>
                    <a:pt x="13148" y="29545"/>
                    <a:pt x="34034" y="16214"/>
                  </a:cubicBezTo>
                  <a:cubicBezTo>
                    <a:pt x="49142"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 name="Google Shape;44;p3"/>
            <p:cNvSpPr/>
            <p:nvPr/>
          </p:nvSpPr>
          <p:spPr>
            <a:xfrm>
              <a:off x="2133910"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8419"/>
                    <a:pt x="108690" y="132642"/>
                  </a:cubicBezTo>
                  <a:cubicBezTo>
                    <a:pt x="118022" y="125087"/>
                    <a:pt x="123354" y="109089"/>
                    <a:pt x="123354" y="87315"/>
                  </a:cubicBezTo>
                  <a:cubicBezTo>
                    <a:pt x="122910" y="45098"/>
                    <a:pt x="102024" y="16658"/>
                    <a:pt x="70917" y="16658"/>
                  </a:cubicBezTo>
                  <a:moveTo>
                    <a:pt x="76694" y="156638"/>
                  </a:moveTo>
                  <a:cubicBezTo>
                    <a:pt x="21146" y="156638"/>
                    <a:pt x="1594" y="115755"/>
                    <a:pt x="1594" y="77983"/>
                  </a:cubicBezTo>
                  <a:cubicBezTo>
                    <a:pt x="705" y="53097"/>
                    <a:pt x="13148" y="29545"/>
                    <a:pt x="34034" y="16214"/>
                  </a:cubicBezTo>
                  <a:cubicBezTo>
                    <a:pt x="49143"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3"/>
            <p:cNvSpPr/>
            <p:nvPr/>
          </p:nvSpPr>
          <p:spPr>
            <a:xfrm>
              <a:off x="1952203" y="6317225"/>
              <a:ext cx="155533" cy="244410"/>
            </a:xfrm>
            <a:custGeom>
              <a:avLst/>
              <a:gdLst/>
              <a:ahLst/>
              <a:cxnLst/>
              <a:rect l="l" t="t" r="r" b="b"/>
              <a:pathLst>
                <a:path w="155533" h="244409" extrusionOk="0">
                  <a:moveTo>
                    <a:pt x="65540" y="15769"/>
                  </a:moveTo>
                  <a:cubicBezTo>
                    <a:pt x="48209" y="15769"/>
                    <a:pt x="37544" y="29101"/>
                    <a:pt x="37544" y="50431"/>
                  </a:cubicBezTo>
                  <a:cubicBezTo>
                    <a:pt x="37544" y="71761"/>
                    <a:pt x="46876" y="96202"/>
                    <a:pt x="73983" y="96202"/>
                  </a:cubicBezTo>
                  <a:cubicBezTo>
                    <a:pt x="80205" y="96202"/>
                    <a:pt x="86426" y="93980"/>
                    <a:pt x="90870" y="89537"/>
                  </a:cubicBezTo>
                  <a:cubicBezTo>
                    <a:pt x="97091" y="83760"/>
                    <a:pt x="101090" y="72206"/>
                    <a:pt x="101090" y="59319"/>
                  </a:cubicBezTo>
                  <a:cubicBezTo>
                    <a:pt x="101090" y="32211"/>
                    <a:pt x="87759" y="15769"/>
                    <a:pt x="65540" y="15769"/>
                  </a:cubicBezTo>
                  <a:moveTo>
                    <a:pt x="63318" y="160193"/>
                  </a:moveTo>
                  <a:cubicBezTo>
                    <a:pt x="58430" y="160193"/>
                    <a:pt x="53542" y="161526"/>
                    <a:pt x="49542" y="163748"/>
                  </a:cubicBezTo>
                  <a:cubicBezTo>
                    <a:pt x="35766" y="172636"/>
                    <a:pt x="29545" y="181079"/>
                    <a:pt x="29545" y="191300"/>
                  </a:cubicBezTo>
                  <a:cubicBezTo>
                    <a:pt x="29545" y="200632"/>
                    <a:pt x="33545" y="209075"/>
                    <a:pt x="41099" y="214852"/>
                  </a:cubicBezTo>
                  <a:cubicBezTo>
                    <a:pt x="50431" y="222851"/>
                    <a:pt x="63318" y="226850"/>
                    <a:pt x="80205" y="226850"/>
                  </a:cubicBezTo>
                  <a:cubicBezTo>
                    <a:pt x="113533" y="226850"/>
                    <a:pt x="128198" y="209075"/>
                    <a:pt x="128198" y="191300"/>
                  </a:cubicBezTo>
                  <a:cubicBezTo>
                    <a:pt x="128198" y="178857"/>
                    <a:pt x="121976" y="170858"/>
                    <a:pt x="109089" y="165970"/>
                  </a:cubicBezTo>
                  <a:cubicBezTo>
                    <a:pt x="99757" y="161971"/>
                    <a:pt x="83315" y="160193"/>
                    <a:pt x="63318" y="160193"/>
                  </a:cubicBezTo>
                  <a:moveTo>
                    <a:pt x="65540" y="245070"/>
                  </a:moveTo>
                  <a:cubicBezTo>
                    <a:pt x="45543" y="245070"/>
                    <a:pt x="31323" y="241071"/>
                    <a:pt x="18880" y="231294"/>
                  </a:cubicBezTo>
                  <a:cubicBezTo>
                    <a:pt x="8659" y="223740"/>
                    <a:pt x="1993" y="211741"/>
                    <a:pt x="1549" y="198854"/>
                  </a:cubicBezTo>
                  <a:cubicBezTo>
                    <a:pt x="1549" y="192633"/>
                    <a:pt x="3771" y="186856"/>
                    <a:pt x="8215" y="182412"/>
                  </a:cubicBezTo>
                  <a:cubicBezTo>
                    <a:pt x="17102" y="173080"/>
                    <a:pt x="27323" y="165081"/>
                    <a:pt x="38433" y="158416"/>
                  </a:cubicBezTo>
                  <a:cubicBezTo>
                    <a:pt x="38877" y="157971"/>
                    <a:pt x="39321" y="157527"/>
                    <a:pt x="39321" y="157083"/>
                  </a:cubicBezTo>
                  <a:cubicBezTo>
                    <a:pt x="39321" y="156194"/>
                    <a:pt x="38877" y="155749"/>
                    <a:pt x="37988" y="155749"/>
                  </a:cubicBezTo>
                  <a:cubicBezTo>
                    <a:pt x="22879" y="149972"/>
                    <a:pt x="17991" y="140196"/>
                    <a:pt x="16658" y="134863"/>
                  </a:cubicBezTo>
                  <a:cubicBezTo>
                    <a:pt x="16658" y="134419"/>
                    <a:pt x="16658" y="134419"/>
                    <a:pt x="16658" y="133975"/>
                  </a:cubicBezTo>
                  <a:cubicBezTo>
                    <a:pt x="15769" y="131753"/>
                    <a:pt x="16658" y="129087"/>
                    <a:pt x="18436" y="128198"/>
                  </a:cubicBezTo>
                  <a:cubicBezTo>
                    <a:pt x="20657" y="126865"/>
                    <a:pt x="24213" y="124643"/>
                    <a:pt x="27768" y="122421"/>
                  </a:cubicBezTo>
                  <a:cubicBezTo>
                    <a:pt x="33100" y="119755"/>
                    <a:pt x="37988" y="116199"/>
                    <a:pt x="42877" y="112644"/>
                  </a:cubicBezTo>
                  <a:cubicBezTo>
                    <a:pt x="43321" y="112200"/>
                    <a:pt x="43765" y="111311"/>
                    <a:pt x="43321" y="110423"/>
                  </a:cubicBezTo>
                  <a:cubicBezTo>
                    <a:pt x="43321" y="109534"/>
                    <a:pt x="42877" y="109089"/>
                    <a:pt x="41988" y="108645"/>
                  </a:cubicBezTo>
                  <a:cubicBezTo>
                    <a:pt x="19324" y="101090"/>
                    <a:pt x="7770" y="84204"/>
                    <a:pt x="7770" y="58430"/>
                  </a:cubicBezTo>
                  <a:cubicBezTo>
                    <a:pt x="7770" y="41988"/>
                    <a:pt x="15325" y="26879"/>
                    <a:pt x="28656" y="17547"/>
                  </a:cubicBezTo>
                  <a:cubicBezTo>
                    <a:pt x="42432" y="8215"/>
                    <a:pt x="58874" y="2882"/>
                    <a:pt x="75316" y="1549"/>
                  </a:cubicBezTo>
                  <a:lnTo>
                    <a:pt x="76205" y="1549"/>
                  </a:lnTo>
                  <a:cubicBezTo>
                    <a:pt x="88648" y="1993"/>
                    <a:pt x="100646" y="4660"/>
                    <a:pt x="111756" y="9548"/>
                  </a:cubicBezTo>
                  <a:cubicBezTo>
                    <a:pt x="118421" y="11770"/>
                    <a:pt x="125531" y="13103"/>
                    <a:pt x="133086" y="13103"/>
                  </a:cubicBezTo>
                  <a:cubicBezTo>
                    <a:pt x="141529" y="13992"/>
                    <a:pt x="149972" y="10881"/>
                    <a:pt x="156194" y="4660"/>
                  </a:cubicBezTo>
                  <a:cubicBezTo>
                    <a:pt x="157083" y="6882"/>
                    <a:pt x="157527" y="9104"/>
                    <a:pt x="157527" y="11325"/>
                  </a:cubicBezTo>
                  <a:cubicBezTo>
                    <a:pt x="157971" y="16658"/>
                    <a:pt x="156194" y="21991"/>
                    <a:pt x="153527" y="26434"/>
                  </a:cubicBezTo>
                  <a:cubicBezTo>
                    <a:pt x="149972" y="30434"/>
                    <a:pt x="144640" y="32656"/>
                    <a:pt x="139307" y="32656"/>
                  </a:cubicBezTo>
                  <a:lnTo>
                    <a:pt x="137530" y="32656"/>
                  </a:lnTo>
                  <a:cubicBezTo>
                    <a:pt x="134419" y="32211"/>
                    <a:pt x="131753" y="31767"/>
                    <a:pt x="129086" y="31323"/>
                  </a:cubicBezTo>
                  <a:lnTo>
                    <a:pt x="127753" y="31767"/>
                  </a:lnTo>
                  <a:cubicBezTo>
                    <a:pt x="127309" y="32211"/>
                    <a:pt x="127753" y="33100"/>
                    <a:pt x="127753" y="33989"/>
                  </a:cubicBezTo>
                  <a:cubicBezTo>
                    <a:pt x="127753" y="33989"/>
                    <a:pt x="127753" y="34433"/>
                    <a:pt x="127753" y="34433"/>
                  </a:cubicBezTo>
                  <a:cubicBezTo>
                    <a:pt x="128642" y="38877"/>
                    <a:pt x="129531" y="43765"/>
                    <a:pt x="129975" y="48654"/>
                  </a:cubicBezTo>
                  <a:cubicBezTo>
                    <a:pt x="129975" y="75761"/>
                    <a:pt x="119310" y="87315"/>
                    <a:pt x="107756" y="95758"/>
                  </a:cubicBezTo>
                  <a:cubicBezTo>
                    <a:pt x="96647" y="104201"/>
                    <a:pt x="83315" y="109089"/>
                    <a:pt x="69539" y="110423"/>
                  </a:cubicBezTo>
                  <a:lnTo>
                    <a:pt x="69539" y="110423"/>
                  </a:lnTo>
                  <a:cubicBezTo>
                    <a:pt x="69095" y="110423"/>
                    <a:pt x="67762" y="110423"/>
                    <a:pt x="65096" y="110867"/>
                  </a:cubicBezTo>
                  <a:lnTo>
                    <a:pt x="60652" y="111311"/>
                  </a:lnTo>
                  <a:lnTo>
                    <a:pt x="60207" y="111311"/>
                  </a:lnTo>
                  <a:cubicBezTo>
                    <a:pt x="57541" y="112200"/>
                    <a:pt x="51320" y="114866"/>
                    <a:pt x="51320" y="121088"/>
                  </a:cubicBezTo>
                  <a:cubicBezTo>
                    <a:pt x="51320" y="125976"/>
                    <a:pt x="54430" y="131753"/>
                    <a:pt x="68206" y="133086"/>
                  </a:cubicBezTo>
                  <a:lnTo>
                    <a:pt x="77538" y="133530"/>
                  </a:lnTo>
                  <a:cubicBezTo>
                    <a:pt x="96202" y="134863"/>
                    <a:pt x="119310" y="136641"/>
                    <a:pt x="129975" y="140196"/>
                  </a:cubicBezTo>
                  <a:cubicBezTo>
                    <a:pt x="144640" y="145529"/>
                    <a:pt x="154416" y="159304"/>
                    <a:pt x="154416" y="175302"/>
                  </a:cubicBezTo>
                  <a:cubicBezTo>
                    <a:pt x="154416" y="199299"/>
                    <a:pt x="137085" y="221962"/>
                    <a:pt x="108645" y="236182"/>
                  </a:cubicBezTo>
                  <a:cubicBezTo>
                    <a:pt x="95314" y="242848"/>
                    <a:pt x="80205" y="245959"/>
                    <a:pt x="65096" y="24595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3"/>
            <p:cNvSpPr/>
            <p:nvPr/>
          </p:nvSpPr>
          <p:spPr>
            <a:xfrm>
              <a:off x="1748455" y="6316762"/>
              <a:ext cx="182196" cy="155533"/>
            </a:xfrm>
            <a:custGeom>
              <a:avLst/>
              <a:gdLst/>
              <a:ahLst/>
              <a:cxnLst/>
              <a:rect l="l" t="t" r="r" b="b"/>
              <a:pathLst>
                <a:path w="182196" h="155533" extrusionOk="0">
                  <a:moveTo>
                    <a:pt x="184411" y="141548"/>
                  </a:moveTo>
                  <a:cubicBezTo>
                    <a:pt x="177301" y="141103"/>
                    <a:pt x="170191" y="138881"/>
                    <a:pt x="163525" y="136215"/>
                  </a:cubicBezTo>
                  <a:cubicBezTo>
                    <a:pt x="162192" y="134882"/>
                    <a:pt x="161303" y="133105"/>
                    <a:pt x="160859" y="130883"/>
                  </a:cubicBezTo>
                  <a:cubicBezTo>
                    <a:pt x="159970" y="119329"/>
                    <a:pt x="159970" y="86445"/>
                    <a:pt x="159970" y="65114"/>
                  </a:cubicBezTo>
                  <a:cubicBezTo>
                    <a:pt x="159970" y="47783"/>
                    <a:pt x="156860" y="32230"/>
                    <a:pt x="149749" y="21120"/>
                  </a:cubicBezTo>
                  <a:cubicBezTo>
                    <a:pt x="141306" y="8678"/>
                    <a:pt x="127086" y="1123"/>
                    <a:pt x="111977" y="1568"/>
                  </a:cubicBezTo>
                  <a:cubicBezTo>
                    <a:pt x="97757" y="1568"/>
                    <a:pt x="78204" y="11344"/>
                    <a:pt x="62651" y="25120"/>
                  </a:cubicBezTo>
                  <a:cubicBezTo>
                    <a:pt x="62206" y="25564"/>
                    <a:pt x="59984" y="27786"/>
                    <a:pt x="59984" y="24231"/>
                  </a:cubicBezTo>
                  <a:cubicBezTo>
                    <a:pt x="59984" y="20676"/>
                    <a:pt x="60429" y="13122"/>
                    <a:pt x="60873" y="8678"/>
                  </a:cubicBezTo>
                  <a:cubicBezTo>
                    <a:pt x="61318" y="6011"/>
                    <a:pt x="60429" y="3790"/>
                    <a:pt x="58651" y="2012"/>
                  </a:cubicBezTo>
                  <a:cubicBezTo>
                    <a:pt x="42654" y="8233"/>
                    <a:pt x="25767" y="12677"/>
                    <a:pt x="8436" y="15343"/>
                  </a:cubicBezTo>
                  <a:cubicBezTo>
                    <a:pt x="437" y="16677"/>
                    <a:pt x="-1340" y="24231"/>
                    <a:pt x="7103" y="26897"/>
                  </a:cubicBezTo>
                  <a:lnTo>
                    <a:pt x="7103" y="26897"/>
                  </a:lnTo>
                  <a:cubicBezTo>
                    <a:pt x="13769" y="28675"/>
                    <a:pt x="20434" y="31341"/>
                    <a:pt x="26211" y="35341"/>
                  </a:cubicBezTo>
                  <a:cubicBezTo>
                    <a:pt x="28433" y="37563"/>
                    <a:pt x="29767" y="41118"/>
                    <a:pt x="29322" y="44228"/>
                  </a:cubicBezTo>
                  <a:cubicBezTo>
                    <a:pt x="29767" y="68669"/>
                    <a:pt x="29767" y="106442"/>
                    <a:pt x="28433" y="126883"/>
                  </a:cubicBezTo>
                  <a:cubicBezTo>
                    <a:pt x="27989" y="134882"/>
                    <a:pt x="25767" y="137993"/>
                    <a:pt x="19990" y="139326"/>
                  </a:cubicBezTo>
                  <a:lnTo>
                    <a:pt x="20434" y="139326"/>
                  </a:lnTo>
                  <a:cubicBezTo>
                    <a:pt x="15991" y="140659"/>
                    <a:pt x="11547" y="141103"/>
                    <a:pt x="6659" y="141992"/>
                  </a:cubicBezTo>
                  <a:cubicBezTo>
                    <a:pt x="4881" y="146880"/>
                    <a:pt x="4881" y="151769"/>
                    <a:pt x="6659" y="156657"/>
                  </a:cubicBezTo>
                  <a:cubicBezTo>
                    <a:pt x="10214" y="156657"/>
                    <a:pt x="29322" y="155768"/>
                    <a:pt x="44875" y="155768"/>
                  </a:cubicBezTo>
                  <a:cubicBezTo>
                    <a:pt x="66206" y="155768"/>
                    <a:pt x="77315" y="156657"/>
                    <a:pt x="83092" y="156657"/>
                  </a:cubicBezTo>
                  <a:cubicBezTo>
                    <a:pt x="85314" y="152213"/>
                    <a:pt x="85759" y="146880"/>
                    <a:pt x="84425" y="141992"/>
                  </a:cubicBezTo>
                  <a:cubicBezTo>
                    <a:pt x="79093" y="141992"/>
                    <a:pt x="74205" y="141103"/>
                    <a:pt x="69316" y="139770"/>
                  </a:cubicBezTo>
                  <a:cubicBezTo>
                    <a:pt x="63540" y="138437"/>
                    <a:pt x="61762" y="135326"/>
                    <a:pt x="61762" y="128661"/>
                  </a:cubicBezTo>
                  <a:cubicBezTo>
                    <a:pt x="60873" y="111330"/>
                    <a:pt x="60873" y="74891"/>
                    <a:pt x="60873" y="50005"/>
                  </a:cubicBezTo>
                  <a:cubicBezTo>
                    <a:pt x="60429" y="45561"/>
                    <a:pt x="61762" y="41118"/>
                    <a:pt x="64873" y="38007"/>
                  </a:cubicBezTo>
                  <a:cubicBezTo>
                    <a:pt x="73316" y="30897"/>
                    <a:pt x="83981" y="27342"/>
                    <a:pt x="95091" y="26897"/>
                  </a:cubicBezTo>
                  <a:cubicBezTo>
                    <a:pt x="103089" y="26453"/>
                    <a:pt x="111533" y="29119"/>
                    <a:pt x="117754" y="34452"/>
                  </a:cubicBezTo>
                  <a:cubicBezTo>
                    <a:pt x="123531" y="39784"/>
                    <a:pt x="127530" y="46895"/>
                    <a:pt x="127975" y="54893"/>
                  </a:cubicBezTo>
                  <a:cubicBezTo>
                    <a:pt x="129308" y="68669"/>
                    <a:pt x="129308" y="96665"/>
                    <a:pt x="129308" y="120662"/>
                  </a:cubicBezTo>
                  <a:cubicBezTo>
                    <a:pt x="129308" y="133993"/>
                    <a:pt x="127975" y="137104"/>
                    <a:pt x="123531" y="138437"/>
                  </a:cubicBezTo>
                  <a:cubicBezTo>
                    <a:pt x="118643" y="140215"/>
                    <a:pt x="113310" y="141103"/>
                    <a:pt x="108422" y="141548"/>
                  </a:cubicBezTo>
                  <a:cubicBezTo>
                    <a:pt x="106200" y="143770"/>
                    <a:pt x="107089" y="153990"/>
                    <a:pt x="108422" y="156212"/>
                  </a:cubicBezTo>
                  <a:cubicBezTo>
                    <a:pt x="118198" y="156212"/>
                    <a:pt x="129308" y="155324"/>
                    <a:pt x="145306" y="155324"/>
                  </a:cubicBezTo>
                  <a:cubicBezTo>
                    <a:pt x="165747" y="155324"/>
                    <a:pt x="178634" y="156212"/>
                    <a:pt x="183522" y="156212"/>
                  </a:cubicBezTo>
                  <a:cubicBezTo>
                    <a:pt x="184856" y="151769"/>
                    <a:pt x="185744" y="146436"/>
                    <a:pt x="184411" y="14154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7" name="Google Shape;47;p3"/>
          <p:cNvSpPr txBox="1">
            <a:spLocks noGrp="1"/>
          </p:cNvSpPr>
          <p:nvPr>
            <p:ph type="body" idx="2"/>
          </p:nvPr>
        </p:nvSpPr>
        <p:spPr>
          <a:xfrm>
            <a:off x="1148270" y="2461177"/>
            <a:ext cx="10064700" cy="3546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1000"/>
              </a:spcBef>
              <a:spcAft>
                <a:spcPts val="0"/>
              </a:spcAft>
              <a:buClr>
                <a:schemeClr val="lt1"/>
              </a:buClr>
              <a:buSzPts val="1600"/>
              <a:buNone/>
              <a:defRPr sz="1600" b="0" i="0" u="none" strike="noStrike" cap="none">
                <a:solidFill>
                  <a:schemeClr val="lt1"/>
                </a:solidFill>
                <a:latin typeface="Barlow"/>
                <a:ea typeface="Barlow"/>
                <a:cs typeface="Barlow"/>
                <a:sym typeface="Barlow"/>
              </a:defRPr>
            </a:lvl1pPr>
            <a:lvl2pPr marL="914400" lvl="1" indent="-342900" algn="l" rtl="0">
              <a:lnSpc>
                <a:spcPct val="100000"/>
              </a:lnSpc>
              <a:spcBef>
                <a:spcPts val="500"/>
              </a:spcBef>
              <a:spcAft>
                <a:spcPts val="0"/>
              </a:spcAft>
              <a:buClr>
                <a:schemeClr val="dk2"/>
              </a:buClr>
              <a:buSzPts val="1800"/>
              <a:buChar char="•"/>
              <a:defRPr/>
            </a:lvl2pPr>
            <a:lvl3pPr marL="1371600" lvl="2" indent="-314325" algn="l" rtl="0">
              <a:lnSpc>
                <a:spcPct val="100000"/>
              </a:lnSpc>
              <a:spcBef>
                <a:spcPts val="600"/>
              </a:spcBef>
              <a:spcAft>
                <a:spcPts val="0"/>
              </a:spcAft>
              <a:buClr>
                <a:schemeClr val="dk2"/>
              </a:buClr>
              <a:buSzPts val="1350"/>
              <a:buChar char="o"/>
              <a:defRPr/>
            </a:lvl3pPr>
            <a:lvl4pPr marL="1828800" lvl="3" indent="-342900" algn="l" rtl="0">
              <a:lnSpc>
                <a:spcPct val="100000"/>
              </a:lnSpc>
              <a:spcBef>
                <a:spcPts val="600"/>
              </a:spcBef>
              <a:spcAft>
                <a:spcPts val="0"/>
              </a:spcAft>
              <a:buClr>
                <a:schemeClr val="dk2"/>
              </a:buClr>
              <a:buSzPts val="1800"/>
              <a:buChar char="•"/>
              <a:defRPr/>
            </a:lvl4pPr>
            <a:lvl5pPr marL="2286000" lvl="4" indent="-342900" algn="l" rtl="0">
              <a:lnSpc>
                <a:spcPct val="100000"/>
              </a:lnSpc>
              <a:spcBef>
                <a:spcPts val="5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World Map">
  <p:cSld name="Title - World Map">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23"/>
          <p:cNvSpPr txBox="1">
            <a:spLocks noGrp="1"/>
          </p:cNvSpPr>
          <p:nvPr>
            <p:ph type="title"/>
          </p:nvPr>
        </p:nvSpPr>
        <p:spPr>
          <a:xfrm>
            <a:off x="381000" y="363681"/>
            <a:ext cx="11430000" cy="1233488"/>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7" name="Google Shape;397;p23"/>
          <p:cNvGrpSpPr/>
          <p:nvPr/>
        </p:nvGrpSpPr>
        <p:grpSpPr>
          <a:xfrm>
            <a:off x="1030235" y="1420238"/>
            <a:ext cx="11076738" cy="4746930"/>
            <a:chOff x="269" y="642"/>
            <a:chExt cx="5130" cy="2270"/>
          </a:xfrm>
        </p:grpSpPr>
        <p:grpSp>
          <p:nvGrpSpPr>
            <p:cNvPr id="398" name="Google Shape;398;p23"/>
            <p:cNvGrpSpPr/>
            <p:nvPr/>
          </p:nvGrpSpPr>
          <p:grpSpPr>
            <a:xfrm>
              <a:off x="269" y="642"/>
              <a:ext cx="5130" cy="2270"/>
              <a:chOff x="269" y="642"/>
              <a:chExt cx="5130" cy="2270"/>
            </a:xfrm>
          </p:grpSpPr>
          <p:sp>
            <p:nvSpPr>
              <p:cNvPr id="399" name="Google Shape;399;p23"/>
              <p:cNvSpPr/>
              <p:nvPr/>
            </p:nvSpPr>
            <p:spPr>
              <a:xfrm>
                <a:off x="2984" y="2206"/>
                <a:ext cx="114" cy="113"/>
              </a:xfrm>
              <a:custGeom>
                <a:avLst/>
                <a:gdLst/>
                <a:ahLst/>
                <a:cxnLst/>
                <a:rect l="l" t="t" r="r" b="b"/>
                <a:pathLst>
                  <a:path w="114" h="113" extrusionOk="0">
                    <a:moveTo>
                      <a:pt x="113" y="42"/>
                    </a:moveTo>
                    <a:lnTo>
                      <a:pt x="113" y="40"/>
                    </a:lnTo>
                    <a:lnTo>
                      <a:pt x="113" y="36"/>
                    </a:lnTo>
                    <a:lnTo>
                      <a:pt x="114" y="30"/>
                    </a:lnTo>
                    <a:lnTo>
                      <a:pt x="114" y="27"/>
                    </a:lnTo>
                    <a:lnTo>
                      <a:pt x="113" y="23"/>
                    </a:lnTo>
                    <a:lnTo>
                      <a:pt x="113" y="21"/>
                    </a:lnTo>
                    <a:lnTo>
                      <a:pt x="114" y="19"/>
                    </a:lnTo>
                    <a:lnTo>
                      <a:pt x="114" y="17"/>
                    </a:lnTo>
                    <a:lnTo>
                      <a:pt x="113" y="17"/>
                    </a:lnTo>
                    <a:lnTo>
                      <a:pt x="113" y="17"/>
                    </a:lnTo>
                    <a:lnTo>
                      <a:pt x="111" y="17"/>
                    </a:lnTo>
                    <a:lnTo>
                      <a:pt x="109" y="15"/>
                    </a:lnTo>
                    <a:lnTo>
                      <a:pt x="107" y="13"/>
                    </a:lnTo>
                    <a:lnTo>
                      <a:pt x="103" y="13"/>
                    </a:lnTo>
                    <a:lnTo>
                      <a:pt x="100" y="13"/>
                    </a:lnTo>
                    <a:lnTo>
                      <a:pt x="96" y="10"/>
                    </a:lnTo>
                    <a:lnTo>
                      <a:pt x="92" y="8"/>
                    </a:lnTo>
                    <a:lnTo>
                      <a:pt x="92" y="8"/>
                    </a:lnTo>
                    <a:lnTo>
                      <a:pt x="90" y="6"/>
                    </a:lnTo>
                    <a:lnTo>
                      <a:pt x="85" y="6"/>
                    </a:lnTo>
                    <a:lnTo>
                      <a:pt x="81" y="6"/>
                    </a:lnTo>
                    <a:lnTo>
                      <a:pt x="77" y="6"/>
                    </a:lnTo>
                    <a:lnTo>
                      <a:pt x="77" y="6"/>
                    </a:lnTo>
                    <a:lnTo>
                      <a:pt x="77" y="2"/>
                    </a:lnTo>
                    <a:lnTo>
                      <a:pt x="77" y="0"/>
                    </a:lnTo>
                    <a:lnTo>
                      <a:pt x="75" y="0"/>
                    </a:lnTo>
                    <a:lnTo>
                      <a:pt x="71" y="0"/>
                    </a:lnTo>
                    <a:lnTo>
                      <a:pt x="68" y="0"/>
                    </a:lnTo>
                    <a:lnTo>
                      <a:pt x="64" y="0"/>
                    </a:lnTo>
                    <a:lnTo>
                      <a:pt x="60" y="2"/>
                    </a:lnTo>
                    <a:lnTo>
                      <a:pt x="58" y="4"/>
                    </a:lnTo>
                    <a:lnTo>
                      <a:pt x="57" y="4"/>
                    </a:lnTo>
                    <a:lnTo>
                      <a:pt x="55" y="6"/>
                    </a:lnTo>
                    <a:lnTo>
                      <a:pt x="55" y="6"/>
                    </a:lnTo>
                    <a:lnTo>
                      <a:pt x="55" y="8"/>
                    </a:lnTo>
                    <a:lnTo>
                      <a:pt x="55" y="12"/>
                    </a:lnTo>
                    <a:lnTo>
                      <a:pt x="55" y="13"/>
                    </a:lnTo>
                    <a:lnTo>
                      <a:pt x="53" y="15"/>
                    </a:lnTo>
                    <a:lnTo>
                      <a:pt x="53" y="15"/>
                    </a:lnTo>
                    <a:lnTo>
                      <a:pt x="47" y="17"/>
                    </a:lnTo>
                    <a:lnTo>
                      <a:pt x="43" y="19"/>
                    </a:lnTo>
                    <a:lnTo>
                      <a:pt x="42" y="21"/>
                    </a:lnTo>
                    <a:lnTo>
                      <a:pt x="38" y="23"/>
                    </a:lnTo>
                    <a:lnTo>
                      <a:pt x="36" y="27"/>
                    </a:lnTo>
                    <a:lnTo>
                      <a:pt x="34" y="30"/>
                    </a:lnTo>
                    <a:lnTo>
                      <a:pt x="30" y="34"/>
                    </a:lnTo>
                    <a:lnTo>
                      <a:pt x="27" y="38"/>
                    </a:lnTo>
                    <a:lnTo>
                      <a:pt x="23" y="40"/>
                    </a:lnTo>
                    <a:lnTo>
                      <a:pt x="21" y="40"/>
                    </a:lnTo>
                    <a:lnTo>
                      <a:pt x="17" y="38"/>
                    </a:lnTo>
                    <a:lnTo>
                      <a:pt x="14" y="38"/>
                    </a:lnTo>
                    <a:lnTo>
                      <a:pt x="12" y="38"/>
                    </a:lnTo>
                    <a:lnTo>
                      <a:pt x="10" y="38"/>
                    </a:lnTo>
                    <a:lnTo>
                      <a:pt x="8" y="36"/>
                    </a:lnTo>
                    <a:lnTo>
                      <a:pt x="8" y="36"/>
                    </a:lnTo>
                    <a:lnTo>
                      <a:pt x="6" y="36"/>
                    </a:lnTo>
                    <a:lnTo>
                      <a:pt x="4" y="36"/>
                    </a:lnTo>
                    <a:lnTo>
                      <a:pt x="2" y="36"/>
                    </a:lnTo>
                    <a:lnTo>
                      <a:pt x="0" y="36"/>
                    </a:lnTo>
                    <a:lnTo>
                      <a:pt x="0" y="38"/>
                    </a:lnTo>
                    <a:lnTo>
                      <a:pt x="0" y="38"/>
                    </a:lnTo>
                    <a:lnTo>
                      <a:pt x="2" y="40"/>
                    </a:lnTo>
                    <a:lnTo>
                      <a:pt x="2" y="42"/>
                    </a:lnTo>
                    <a:lnTo>
                      <a:pt x="4" y="42"/>
                    </a:lnTo>
                    <a:lnTo>
                      <a:pt x="4" y="43"/>
                    </a:lnTo>
                    <a:lnTo>
                      <a:pt x="4" y="45"/>
                    </a:lnTo>
                    <a:lnTo>
                      <a:pt x="6" y="47"/>
                    </a:lnTo>
                    <a:lnTo>
                      <a:pt x="8" y="51"/>
                    </a:lnTo>
                    <a:lnTo>
                      <a:pt x="10" y="51"/>
                    </a:lnTo>
                    <a:lnTo>
                      <a:pt x="10" y="53"/>
                    </a:lnTo>
                    <a:lnTo>
                      <a:pt x="12" y="55"/>
                    </a:lnTo>
                    <a:lnTo>
                      <a:pt x="12" y="57"/>
                    </a:lnTo>
                    <a:lnTo>
                      <a:pt x="12" y="57"/>
                    </a:lnTo>
                    <a:lnTo>
                      <a:pt x="14" y="62"/>
                    </a:lnTo>
                    <a:lnTo>
                      <a:pt x="14" y="64"/>
                    </a:lnTo>
                    <a:lnTo>
                      <a:pt x="15" y="66"/>
                    </a:lnTo>
                    <a:lnTo>
                      <a:pt x="19" y="68"/>
                    </a:lnTo>
                    <a:lnTo>
                      <a:pt x="21" y="72"/>
                    </a:lnTo>
                    <a:lnTo>
                      <a:pt x="25" y="73"/>
                    </a:lnTo>
                    <a:lnTo>
                      <a:pt x="27" y="73"/>
                    </a:lnTo>
                    <a:lnTo>
                      <a:pt x="28" y="73"/>
                    </a:lnTo>
                    <a:lnTo>
                      <a:pt x="28" y="75"/>
                    </a:lnTo>
                    <a:lnTo>
                      <a:pt x="30" y="77"/>
                    </a:lnTo>
                    <a:lnTo>
                      <a:pt x="30" y="79"/>
                    </a:lnTo>
                    <a:lnTo>
                      <a:pt x="30" y="81"/>
                    </a:lnTo>
                    <a:lnTo>
                      <a:pt x="32" y="81"/>
                    </a:lnTo>
                    <a:lnTo>
                      <a:pt x="34" y="81"/>
                    </a:lnTo>
                    <a:lnTo>
                      <a:pt x="36" y="81"/>
                    </a:lnTo>
                    <a:lnTo>
                      <a:pt x="36" y="81"/>
                    </a:lnTo>
                    <a:lnTo>
                      <a:pt x="36" y="83"/>
                    </a:lnTo>
                    <a:lnTo>
                      <a:pt x="36" y="85"/>
                    </a:lnTo>
                    <a:lnTo>
                      <a:pt x="36" y="85"/>
                    </a:lnTo>
                    <a:lnTo>
                      <a:pt x="36" y="86"/>
                    </a:lnTo>
                    <a:lnTo>
                      <a:pt x="36" y="88"/>
                    </a:lnTo>
                    <a:lnTo>
                      <a:pt x="36" y="90"/>
                    </a:lnTo>
                    <a:lnTo>
                      <a:pt x="36" y="92"/>
                    </a:lnTo>
                    <a:lnTo>
                      <a:pt x="38" y="94"/>
                    </a:lnTo>
                    <a:lnTo>
                      <a:pt x="38" y="96"/>
                    </a:lnTo>
                    <a:lnTo>
                      <a:pt x="40" y="98"/>
                    </a:lnTo>
                    <a:lnTo>
                      <a:pt x="40" y="98"/>
                    </a:lnTo>
                    <a:lnTo>
                      <a:pt x="40" y="100"/>
                    </a:lnTo>
                    <a:lnTo>
                      <a:pt x="42" y="100"/>
                    </a:lnTo>
                    <a:lnTo>
                      <a:pt x="47" y="100"/>
                    </a:lnTo>
                    <a:lnTo>
                      <a:pt x="51" y="101"/>
                    </a:lnTo>
                    <a:lnTo>
                      <a:pt x="53" y="101"/>
                    </a:lnTo>
                    <a:lnTo>
                      <a:pt x="55" y="101"/>
                    </a:lnTo>
                    <a:lnTo>
                      <a:pt x="55" y="103"/>
                    </a:lnTo>
                    <a:lnTo>
                      <a:pt x="55" y="103"/>
                    </a:lnTo>
                    <a:lnTo>
                      <a:pt x="55" y="105"/>
                    </a:lnTo>
                    <a:lnTo>
                      <a:pt x="55" y="105"/>
                    </a:lnTo>
                    <a:lnTo>
                      <a:pt x="55" y="107"/>
                    </a:lnTo>
                    <a:lnTo>
                      <a:pt x="55" y="107"/>
                    </a:lnTo>
                    <a:lnTo>
                      <a:pt x="57" y="107"/>
                    </a:lnTo>
                    <a:lnTo>
                      <a:pt x="58" y="107"/>
                    </a:lnTo>
                    <a:lnTo>
                      <a:pt x="58" y="109"/>
                    </a:lnTo>
                    <a:lnTo>
                      <a:pt x="58" y="109"/>
                    </a:lnTo>
                    <a:lnTo>
                      <a:pt x="60" y="109"/>
                    </a:lnTo>
                    <a:lnTo>
                      <a:pt x="64" y="109"/>
                    </a:lnTo>
                    <a:lnTo>
                      <a:pt x="68" y="109"/>
                    </a:lnTo>
                    <a:lnTo>
                      <a:pt x="71" y="111"/>
                    </a:lnTo>
                    <a:lnTo>
                      <a:pt x="75" y="111"/>
                    </a:lnTo>
                    <a:lnTo>
                      <a:pt x="79" y="111"/>
                    </a:lnTo>
                    <a:lnTo>
                      <a:pt x="81" y="111"/>
                    </a:lnTo>
                    <a:lnTo>
                      <a:pt x="85" y="111"/>
                    </a:lnTo>
                    <a:lnTo>
                      <a:pt x="86" y="113"/>
                    </a:lnTo>
                    <a:lnTo>
                      <a:pt x="86" y="113"/>
                    </a:lnTo>
                    <a:lnTo>
                      <a:pt x="88" y="111"/>
                    </a:lnTo>
                    <a:lnTo>
                      <a:pt x="92" y="109"/>
                    </a:lnTo>
                    <a:lnTo>
                      <a:pt x="94" y="105"/>
                    </a:lnTo>
                    <a:lnTo>
                      <a:pt x="96" y="103"/>
                    </a:lnTo>
                    <a:lnTo>
                      <a:pt x="98" y="101"/>
                    </a:lnTo>
                    <a:lnTo>
                      <a:pt x="101" y="98"/>
                    </a:lnTo>
                    <a:lnTo>
                      <a:pt x="103" y="96"/>
                    </a:lnTo>
                    <a:lnTo>
                      <a:pt x="103" y="94"/>
                    </a:lnTo>
                    <a:lnTo>
                      <a:pt x="103" y="94"/>
                    </a:lnTo>
                    <a:lnTo>
                      <a:pt x="103" y="92"/>
                    </a:lnTo>
                    <a:lnTo>
                      <a:pt x="105" y="88"/>
                    </a:lnTo>
                    <a:lnTo>
                      <a:pt x="105" y="86"/>
                    </a:lnTo>
                    <a:lnTo>
                      <a:pt x="105" y="85"/>
                    </a:lnTo>
                    <a:lnTo>
                      <a:pt x="105" y="83"/>
                    </a:lnTo>
                    <a:lnTo>
                      <a:pt x="105" y="83"/>
                    </a:lnTo>
                    <a:lnTo>
                      <a:pt x="109" y="81"/>
                    </a:lnTo>
                    <a:lnTo>
                      <a:pt x="109" y="79"/>
                    </a:lnTo>
                    <a:lnTo>
                      <a:pt x="111" y="77"/>
                    </a:lnTo>
                    <a:lnTo>
                      <a:pt x="113" y="72"/>
                    </a:lnTo>
                    <a:lnTo>
                      <a:pt x="113" y="72"/>
                    </a:lnTo>
                    <a:lnTo>
                      <a:pt x="113" y="70"/>
                    </a:lnTo>
                    <a:lnTo>
                      <a:pt x="113" y="70"/>
                    </a:lnTo>
                    <a:lnTo>
                      <a:pt x="111" y="68"/>
                    </a:lnTo>
                    <a:lnTo>
                      <a:pt x="111" y="66"/>
                    </a:lnTo>
                    <a:lnTo>
                      <a:pt x="111" y="62"/>
                    </a:lnTo>
                    <a:lnTo>
                      <a:pt x="111" y="60"/>
                    </a:lnTo>
                    <a:lnTo>
                      <a:pt x="111" y="58"/>
                    </a:lnTo>
                    <a:lnTo>
                      <a:pt x="111" y="58"/>
                    </a:lnTo>
                    <a:lnTo>
                      <a:pt x="111" y="57"/>
                    </a:lnTo>
                    <a:lnTo>
                      <a:pt x="111" y="57"/>
                    </a:lnTo>
                    <a:lnTo>
                      <a:pt x="109" y="57"/>
                    </a:lnTo>
                    <a:lnTo>
                      <a:pt x="109" y="55"/>
                    </a:lnTo>
                    <a:lnTo>
                      <a:pt x="109" y="53"/>
                    </a:lnTo>
                    <a:lnTo>
                      <a:pt x="109" y="53"/>
                    </a:lnTo>
                    <a:lnTo>
                      <a:pt x="111" y="53"/>
                    </a:lnTo>
                    <a:lnTo>
                      <a:pt x="113" y="51"/>
                    </a:lnTo>
                    <a:lnTo>
                      <a:pt x="113" y="51"/>
                    </a:lnTo>
                    <a:lnTo>
                      <a:pt x="113" y="49"/>
                    </a:lnTo>
                    <a:lnTo>
                      <a:pt x="113" y="47"/>
                    </a:lnTo>
                    <a:lnTo>
                      <a:pt x="114" y="45"/>
                    </a:lnTo>
                    <a:lnTo>
                      <a:pt x="114" y="45"/>
                    </a:lnTo>
                    <a:lnTo>
                      <a:pt x="114" y="43"/>
                    </a:lnTo>
                    <a:lnTo>
                      <a:pt x="113" y="4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0" name="Google Shape;400;p23"/>
              <p:cNvSpPr/>
              <p:nvPr/>
            </p:nvSpPr>
            <p:spPr>
              <a:xfrm>
                <a:off x="2938" y="2081"/>
                <a:ext cx="174" cy="165"/>
              </a:xfrm>
              <a:custGeom>
                <a:avLst/>
                <a:gdLst/>
                <a:ahLst/>
                <a:cxnLst/>
                <a:rect l="l" t="t" r="r" b="b"/>
                <a:pathLst>
                  <a:path w="174" h="165" extrusionOk="0">
                    <a:moveTo>
                      <a:pt x="168" y="45"/>
                    </a:moveTo>
                    <a:lnTo>
                      <a:pt x="170" y="43"/>
                    </a:lnTo>
                    <a:lnTo>
                      <a:pt x="170" y="43"/>
                    </a:lnTo>
                    <a:lnTo>
                      <a:pt x="174" y="41"/>
                    </a:lnTo>
                    <a:lnTo>
                      <a:pt x="174" y="39"/>
                    </a:lnTo>
                    <a:lnTo>
                      <a:pt x="172" y="39"/>
                    </a:lnTo>
                    <a:lnTo>
                      <a:pt x="172" y="37"/>
                    </a:lnTo>
                    <a:lnTo>
                      <a:pt x="172" y="36"/>
                    </a:lnTo>
                    <a:lnTo>
                      <a:pt x="172" y="34"/>
                    </a:lnTo>
                    <a:lnTo>
                      <a:pt x="170" y="34"/>
                    </a:lnTo>
                    <a:lnTo>
                      <a:pt x="170" y="32"/>
                    </a:lnTo>
                    <a:lnTo>
                      <a:pt x="168" y="32"/>
                    </a:lnTo>
                    <a:lnTo>
                      <a:pt x="168" y="30"/>
                    </a:lnTo>
                    <a:lnTo>
                      <a:pt x="168" y="28"/>
                    </a:lnTo>
                    <a:lnTo>
                      <a:pt x="168" y="28"/>
                    </a:lnTo>
                    <a:lnTo>
                      <a:pt x="166" y="26"/>
                    </a:lnTo>
                    <a:lnTo>
                      <a:pt x="166" y="24"/>
                    </a:lnTo>
                    <a:lnTo>
                      <a:pt x="166" y="24"/>
                    </a:lnTo>
                    <a:lnTo>
                      <a:pt x="166" y="24"/>
                    </a:lnTo>
                    <a:lnTo>
                      <a:pt x="164" y="24"/>
                    </a:lnTo>
                    <a:lnTo>
                      <a:pt x="164" y="24"/>
                    </a:lnTo>
                    <a:lnTo>
                      <a:pt x="164" y="24"/>
                    </a:lnTo>
                    <a:lnTo>
                      <a:pt x="162" y="24"/>
                    </a:lnTo>
                    <a:lnTo>
                      <a:pt x="162" y="24"/>
                    </a:lnTo>
                    <a:lnTo>
                      <a:pt x="162" y="22"/>
                    </a:lnTo>
                    <a:lnTo>
                      <a:pt x="162" y="22"/>
                    </a:lnTo>
                    <a:lnTo>
                      <a:pt x="162" y="21"/>
                    </a:lnTo>
                    <a:lnTo>
                      <a:pt x="162" y="21"/>
                    </a:lnTo>
                    <a:lnTo>
                      <a:pt x="160" y="21"/>
                    </a:lnTo>
                    <a:lnTo>
                      <a:pt x="160" y="19"/>
                    </a:lnTo>
                    <a:lnTo>
                      <a:pt x="159" y="19"/>
                    </a:lnTo>
                    <a:lnTo>
                      <a:pt x="157" y="17"/>
                    </a:lnTo>
                    <a:lnTo>
                      <a:pt x="155" y="17"/>
                    </a:lnTo>
                    <a:lnTo>
                      <a:pt x="153" y="17"/>
                    </a:lnTo>
                    <a:lnTo>
                      <a:pt x="151" y="17"/>
                    </a:lnTo>
                    <a:lnTo>
                      <a:pt x="151" y="15"/>
                    </a:lnTo>
                    <a:lnTo>
                      <a:pt x="149" y="15"/>
                    </a:lnTo>
                    <a:lnTo>
                      <a:pt x="147" y="15"/>
                    </a:lnTo>
                    <a:lnTo>
                      <a:pt x="147" y="15"/>
                    </a:lnTo>
                    <a:lnTo>
                      <a:pt x="147" y="13"/>
                    </a:lnTo>
                    <a:lnTo>
                      <a:pt x="147" y="13"/>
                    </a:lnTo>
                    <a:lnTo>
                      <a:pt x="146" y="13"/>
                    </a:lnTo>
                    <a:lnTo>
                      <a:pt x="146" y="13"/>
                    </a:lnTo>
                    <a:lnTo>
                      <a:pt x="144" y="13"/>
                    </a:lnTo>
                    <a:lnTo>
                      <a:pt x="144" y="13"/>
                    </a:lnTo>
                    <a:lnTo>
                      <a:pt x="144" y="11"/>
                    </a:lnTo>
                    <a:lnTo>
                      <a:pt x="142" y="11"/>
                    </a:lnTo>
                    <a:lnTo>
                      <a:pt x="142" y="9"/>
                    </a:lnTo>
                    <a:lnTo>
                      <a:pt x="140" y="8"/>
                    </a:lnTo>
                    <a:lnTo>
                      <a:pt x="140" y="8"/>
                    </a:lnTo>
                    <a:lnTo>
                      <a:pt x="136" y="8"/>
                    </a:lnTo>
                    <a:lnTo>
                      <a:pt x="134" y="8"/>
                    </a:lnTo>
                    <a:lnTo>
                      <a:pt x="134" y="6"/>
                    </a:lnTo>
                    <a:lnTo>
                      <a:pt x="132" y="6"/>
                    </a:lnTo>
                    <a:lnTo>
                      <a:pt x="132" y="4"/>
                    </a:lnTo>
                    <a:lnTo>
                      <a:pt x="131" y="2"/>
                    </a:lnTo>
                    <a:lnTo>
                      <a:pt x="131" y="0"/>
                    </a:lnTo>
                    <a:lnTo>
                      <a:pt x="129" y="0"/>
                    </a:lnTo>
                    <a:lnTo>
                      <a:pt x="125" y="2"/>
                    </a:lnTo>
                    <a:lnTo>
                      <a:pt x="121" y="2"/>
                    </a:lnTo>
                    <a:lnTo>
                      <a:pt x="116" y="4"/>
                    </a:lnTo>
                    <a:lnTo>
                      <a:pt x="112" y="4"/>
                    </a:lnTo>
                    <a:lnTo>
                      <a:pt x="108" y="4"/>
                    </a:lnTo>
                    <a:lnTo>
                      <a:pt x="104" y="6"/>
                    </a:lnTo>
                    <a:lnTo>
                      <a:pt x="103" y="6"/>
                    </a:lnTo>
                    <a:lnTo>
                      <a:pt x="104" y="8"/>
                    </a:lnTo>
                    <a:lnTo>
                      <a:pt x="104" y="9"/>
                    </a:lnTo>
                    <a:lnTo>
                      <a:pt x="103" y="9"/>
                    </a:lnTo>
                    <a:lnTo>
                      <a:pt x="103" y="11"/>
                    </a:lnTo>
                    <a:lnTo>
                      <a:pt x="101" y="13"/>
                    </a:lnTo>
                    <a:lnTo>
                      <a:pt x="101" y="15"/>
                    </a:lnTo>
                    <a:lnTo>
                      <a:pt x="99" y="15"/>
                    </a:lnTo>
                    <a:lnTo>
                      <a:pt x="97" y="17"/>
                    </a:lnTo>
                    <a:lnTo>
                      <a:pt x="95" y="17"/>
                    </a:lnTo>
                    <a:lnTo>
                      <a:pt x="95" y="19"/>
                    </a:lnTo>
                    <a:lnTo>
                      <a:pt x="99" y="22"/>
                    </a:lnTo>
                    <a:lnTo>
                      <a:pt x="99" y="24"/>
                    </a:lnTo>
                    <a:lnTo>
                      <a:pt x="99" y="28"/>
                    </a:lnTo>
                    <a:lnTo>
                      <a:pt x="99" y="30"/>
                    </a:lnTo>
                    <a:lnTo>
                      <a:pt x="99" y="32"/>
                    </a:lnTo>
                    <a:lnTo>
                      <a:pt x="99" y="36"/>
                    </a:lnTo>
                    <a:lnTo>
                      <a:pt x="99" y="37"/>
                    </a:lnTo>
                    <a:lnTo>
                      <a:pt x="99" y="39"/>
                    </a:lnTo>
                    <a:lnTo>
                      <a:pt x="99" y="41"/>
                    </a:lnTo>
                    <a:lnTo>
                      <a:pt x="97" y="43"/>
                    </a:lnTo>
                    <a:lnTo>
                      <a:pt x="97" y="47"/>
                    </a:lnTo>
                    <a:lnTo>
                      <a:pt x="97" y="49"/>
                    </a:lnTo>
                    <a:lnTo>
                      <a:pt x="95" y="52"/>
                    </a:lnTo>
                    <a:lnTo>
                      <a:pt x="95" y="56"/>
                    </a:lnTo>
                    <a:lnTo>
                      <a:pt x="95" y="56"/>
                    </a:lnTo>
                    <a:lnTo>
                      <a:pt x="95" y="58"/>
                    </a:lnTo>
                    <a:lnTo>
                      <a:pt x="95" y="58"/>
                    </a:lnTo>
                    <a:lnTo>
                      <a:pt x="97" y="60"/>
                    </a:lnTo>
                    <a:lnTo>
                      <a:pt x="97" y="62"/>
                    </a:lnTo>
                    <a:lnTo>
                      <a:pt x="97" y="62"/>
                    </a:lnTo>
                    <a:lnTo>
                      <a:pt x="101" y="66"/>
                    </a:lnTo>
                    <a:lnTo>
                      <a:pt x="103" y="66"/>
                    </a:lnTo>
                    <a:lnTo>
                      <a:pt x="104" y="67"/>
                    </a:lnTo>
                    <a:lnTo>
                      <a:pt x="104" y="69"/>
                    </a:lnTo>
                    <a:lnTo>
                      <a:pt x="106" y="69"/>
                    </a:lnTo>
                    <a:lnTo>
                      <a:pt x="108" y="71"/>
                    </a:lnTo>
                    <a:lnTo>
                      <a:pt x="110" y="71"/>
                    </a:lnTo>
                    <a:lnTo>
                      <a:pt x="112" y="71"/>
                    </a:lnTo>
                    <a:lnTo>
                      <a:pt x="112" y="71"/>
                    </a:lnTo>
                    <a:lnTo>
                      <a:pt x="112" y="69"/>
                    </a:lnTo>
                    <a:lnTo>
                      <a:pt x="112" y="69"/>
                    </a:lnTo>
                    <a:lnTo>
                      <a:pt x="112" y="67"/>
                    </a:lnTo>
                    <a:lnTo>
                      <a:pt x="112" y="67"/>
                    </a:lnTo>
                    <a:lnTo>
                      <a:pt x="114" y="67"/>
                    </a:lnTo>
                    <a:lnTo>
                      <a:pt x="116" y="67"/>
                    </a:lnTo>
                    <a:lnTo>
                      <a:pt x="116" y="67"/>
                    </a:lnTo>
                    <a:lnTo>
                      <a:pt x="116" y="69"/>
                    </a:lnTo>
                    <a:lnTo>
                      <a:pt x="116" y="71"/>
                    </a:lnTo>
                    <a:lnTo>
                      <a:pt x="116" y="75"/>
                    </a:lnTo>
                    <a:lnTo>
                      <a:pt x="116" y="79"/>
                    </a:lnTo>
                    <a:lnTo>
                      <a:pt x="116" y="80"/>
                    </a:lnTo>
                    <a:lnTo>
                      <a:pt x="116" y="84"/>
                    </a:lnTo>
                    <a:lnTo>
                      <a:pt x="116" y="86"/>
                    </a:lnTo>
                    <a:lnTo>
                      <a:pt x="116" y="88"/>
                    </a:lnTo>
                    <a:lnTo>
                      <a:pt x="116" y="88"/>
                    </a:lnTo>
                    <a:lnTo>
                      <a:pt x="114" y="88"/>
                    </a:lnTo>
                    <a:lnTo>
                      <a:pt x="114" y="88"/>
                    </a:lnTo>
                    <a:lnTo>
                      <a:pt x="114" y="86"/>
                    </a:lnTo>
                    <a:lnTo>
                      <a:pt x="114" y="86"/>
                    </a:lnTo>
                    <a:lnTo>
                      <a:pt x="112" y="84"/>
                    </a:lnTo>
                    <a:lnTo>
                      <a:pt x="112" y="84"/>
                    </a:lnTo>
                    <a:lnTo>
                      <a:pt x="110" y="84"/>
                    </a:lnTo>
                    <a:lnTo>
                      <a:pt x="110" y="86"/>
                    </a:lnTo>
                    <a:lnTo>
                      <a:pt x="108" y="86"/>
                    </a:lnTo>
                    <a:lnTo>
                      <a:pt x="106" y="88"/>
                    </a:lnTo>
                    <a:lnTo>
                      <a:pt x="104" y="88"/>
                    </a:lnTo>
                    <a:lnTo>
                      <a:pt x="104" y="86"/>
                    </a:lnTo>
                    <a:lnTo>
                      <a:pt x="103" y="86"/>
                    </a:lnTo>
                    <a:lnTo>
                      <a:pt x="103" y="84"/>
                    </a:lnTo>
                    <a:lnTo>
                      <a:pt x="103" y="82"/>
                    </a:lnTo>
                    <a:lnTo>
                      <a:pt x="101" y="80"/>
                    </a:lnTo>
                    <a:lnTo>
                      <a:pt x="101" y="79"/>
                    </a:lnTo>
                    <a:lnTo>
                      <a:pt x="99" y="79"/>
                    </a:lnTo>
                    <a:lnTo>
                      <a:pt x="99" y="79"/>
                    </a:lnTo>
                    <a:lnTo>
                      <a:pt x="97" y="79"/>
                    </a:lnTo>
                    <a:lnTo>
                      <a:pt x="97" y="77"/>
                    </a:lnTo>
                    <a:lnTo>
                      <a:pt x="97" y="75"/>
                    </a:lnTo>
                    <a:lnTo>
                      <a:pt x="95" y="73"/>
                    </a:lnTo>
                    <a:lnTo>
                      <a:pt x="95" y="73"/>
                    </a:lnTo>
                    <a:lnTo>
                      <a:pt x="95" y="71"/>
                    </a:lnTo>
                    <a:lnTo>
                      <a:pt x="93" y="71"/>
                    </a:lnTo>
                    <a:lnTo>
                      <a:pt x="89" y="69"/>
                    </a:lnTo>
                    <a:lnTo>
                      <a:pt x="88" y="69"/>
                    </a:lnTo>
                    <a:lnTo>
                      <a:pt x="86" y="69"/>
                    </a:lnTo>
                    <a:lnTo>
                      <a:pt x="84" y="69"/>
                    </a:lnTo>
                    <a:lnTo>
                      <a:pt x="84" y="67"/>
                    </a:lnTo>
                    <a:lnTo>
                      <a:pt x="82" y="67"/>
                    </a:lnTo>
                    <a:lnTo>
                      <a:pt x="82" y="66"/>
                    </a:lnTo>
                    <a:lnTo>
                      <a:pt x="80" y="64"/>
                    </a:lnTo>
                    <a:lnTo>
                      <a:pt x="78" y="60"/>
                    </a:lnTo>
                    <a:lnTo>
                      <a:pt x="78" y="58"/>
                    </a:lnTo>
                    <a:lnTo>
                      <a:pt x="76" y="56"/>
                    </a:lnTo>
                    <a:lnTo>
                      <a:pt x="76" y="58"/>
                    </a:lnTo>
                    <a:lnTo>
                      <a:pt x="76" y="58"/>
                    </a:lnTo>
                    <a:lnTo>
                      <a:pt x="74" y="58"/>
                    </a:lnTo>
                    <a:lnTo>
                      <a:pt x="74" y="62"/>
                    </a:lnTo>
                    <a:lnTo>
                      <a:pt x="74" y="62"/>
                    </a:lnTo>
                    <a:lnTo>
                      <a:pt x="74" y="62"/>
                    </a:lnTo>
                    <a:lnTo>
                      <a:pt x="73" y="64"/>
                    </a:lnTo>
                    <a:lnTo>
                      <a:pt x="73" y="64"/>
                    </a:lnTo>
                    <a:lnTo>
                      <a:pt x="71" y="64"/>
                    </a:lnTo>
                    <a:lnTo>
                      <a:pt x="69" y="64"/>
                    </a:lnTo>
                    <a:lnTo>
                      <a:pt x="67" y="64"/>
                    </a:lnTo>
                    <a:lnTo>
                      <a:pt x="65" y="64"/>
                    </a:lnTo>
                    <a:lnTo>
                      <a:pt x="61" y="62"/>
                    </a:lnTo>
                    <a:lnTo>
                      <a:pt x="61" y="62"/>
                    </a:lnTo>
                    <a:lnTo>
                      <a:pt x="60" y="62"/>
                    </a:lnTo>
                    <a:lnTo>
                      <a:pt x="58" y="62"/>
                    </a:lnTo>
                    <a:lnTo>
                      <a:pt x="54" y="60"/>
                    </a:lnTo>
                    <a:lnTo>
                      <a:pt x="52" y="60"/>
                    </a:lnTo>
                    <a:lnTo>
                      <a:pt x="52" y="58"/>
                    </a:lnTo>
                    <a:lnTo>
                      <a:pt x="52" y="58"/>
                    </a:lnTo>
                    <a:lnTo>
                      <a:pt x="50" y="58"/>
                    </a:lnTo>
                    <a:lnTo>
                      <a:pt x="50" y="56"/>
                    </a:lnTo>
                    <a:lnTo>
                      <a:pt x="50" y="54"/>
                    </a:lnTo>
                    <a:lnTo>
                      <a:pt x="50" y="52"/>
                    </a:lnTo>
                    <a:lnTo>
                      <a:pt x="50" y="51"/>
                    </a:lnTo>
                    <a:lnTo>
                      <a:pt x="50" y="51"/>
                    </a:lnTo>
                    <a:lnTo>
                      <a:pt x="48" y="51"/>
                    </a:lnTo>
                    <a:lnTo>
                      <a:pt x="48" y="51"/>
                    </a:lnTo>
                    <a:lnTo>
                      <a:pt x="46" y="52"/>
                    </a:lnTo>
                    <a:lnTo>
                      <a:pt x="45" y="52"/>
                    </a:lnTo>
                    <a:lnTo>
                      <a:pt x="43" y="52"/>
                    </a:lnTo>
                    <a:lnTo>
                      <a:pt x="41" y="52"/>
                    </a:lnTo>
                    <a:lnTo>
                      <a:pt x="41" y="52"/>
                    </a:lnTo>
                    <a:lnTo>
                      <a:pt x="39" y="54"/>
                    </a:lnTo>
                    <a:lnTo>
                      <a:pt x="37" y="54"/>
                    </a:lnTo>
                    <a:lnTo>
                      <a:pt x="37" y="54"/>
                    </a:lnTo>
                    <a:lnTo>
                      <a:pt x="35" y="54"/>
                    </a:lnTo>
                    <a:lnTo>
                      <a:pt x="37" y="52"/>
                    </a:lnTo>
                    <a:lnTo>
                      <a:pt x="37" y="52"/>
                    </a:lnTo>
                    <a:lnTo>
                      <a:pt x="37" y="49"/>
                    </a:lnTo>
                    <a:lnTo>
                      <a:pt x="35" y="49"/>
                    </a:lnTo>
                    <a:lnTo>
                      <a:pt x="33" y="49"/>
                    </a:lnTo>
                    <a:lnTo>
                      <a:pt x="33" y="47"/>
                    </a:lnTo>
                    <a:lnTo>
                      <a:pt x="33" y="47"/>
                    </a:lnTo>
                    <a:lnTo>
                      <a:pt x="32" y="45"/>
                    </a:lnTo>
                    <a:lnTo>
                      <a:pt x="32" y="45"/>
                    </a:lnTo>
                    <a:lnTo>
                      <a:pt x="30" y="45"/>
                    </a:lnTo>
                    <a:lnTo>
                      <a:pt x="32" y="47"/>
                    </a:lnTo>
                    <a:lnTo>
                      <a:pt x="32" y="51"/>
                    </a:lnTo>
                    <a:lnTo>
                      <a:pt x="32" y="52"/>
                    </a:lnTo>
                    <a:lnTo>
                      <a:pt x="32" y="54"/>
                    </a:lnTo>
                    <a:lnTo>
                      <a:pt x="32" y="54"/>
                    </a:lnTo>
                    <a:lnTo>
                      <a:pt x="32" y="54"/>
                    </a:lnTo>
                    <a:lnTo>
                      <a:pt x="32" y="56"/>
                    </a:lnTo>
                    <a:lnTo>
                      <a:pt x="32" y="56"/>
                    </a:lnTo>
                    <a:lnTo>
                      <a:pt x="30" y="58"/>
                    </a:lnTo>
                    <a:lnTo>
                      <a:pt x="32" y="60"/>
                    </a:lnTo>
                    <a:lnTo>
                      <a:pt x="30" y="62"/>
                    </a:lnTo>
                    <a:lnTo>
                      <a:pt x="30" y="64"/>
                    </a:lnTo>
                    <a:lnTo>
                      <a:pt x="30" y="66"/>
                    </a:lnTo>
                    <a:lnTo>
                      <a:pt x="32" y="69"/>
                    </a:lnTo>
                    <a:lnTo>
                      <a:pt x="30" y="71"/>
                    </a:lnTo>
                    <a:lnTo>
                      <a:pt x="30" y="73"/>
                    </a:lnTo>
                    <a:lnTo>
                      <a:pt x="30" y="75"/>
                    </a:lnTo>
                    <a:lnTo>
                      <a:pt x="30" y="77"/>
                    </a:lnTo>
                    <a:lnTo>
                      <a:pt x="30" y="77"/>
                    </a:lnTo>
                    <a:lnTo>
                      <a:pt x="30" y="80"/>
                    </a:lnTo>
                    <a:lnTo>
                      <a:pt x="30" y="80"/>
                    </a:lnTo>
                    <a:lnTo>
                      <a:pt x="30" y="80"/>
                    </a:lnTo>
                    <a:lnTo>
                      <a:pt x="28" y="80"/>
                    </a:lnTo>
                    <a:lnTo>
                      <a:pt x="2" y="80"/>
                    </a:lnTo>
                    <a:lnTo>
                      <a:pt x="2" y="82"/>
                    </a:lnTo>
                    <a:lnTo>
                      <a:pt x="2" y="88"/>
                    </a:lnTo>
                    <a:lnTo>
                      <a:pt x="2" y="94"/>
                    </a:lnTo>
                    <a:lnTo>
                      <a:pt x="2" y="99"/>
                    </a:lnTo>
                    <a:lnTo>
                      <a:pt x="2" y="105"/>
                    </a:lnTo>
                    <a:lnTo>
                      <a:pt x="0" y="110"/>
                    </a:lnTo>
                    <a:lnTo>
                      <a:pt x="0" y="116"/>
                    </a:lnTo>
                    <a:lnTo>
                      <a:pt x="0" y="122"/>
                    </a:lnTo>
                    <a:lnTo>
                      <a:pt x="0" y="125"/>
                    </a:lnTo>
                    <a:lnTo>
                      <a:pt x="0" y="129"/>
                    </a:lnTo>
                    <a:lnTo>
                      <a:pt x="2" y="135"/>
                    </a:lnTo>
                    <a:lnTo>
                      <a:pt x="3" y="140"/>
                    </a:lnTo>
                    <a:lnTo>
                      <a:pt x="3" y="140"/>
                    </a:lnTo>
                    <a:lnTo>
                      <a:pt x="5" y="142"/>
                    </a:lnTo>
                    <a:lnTo>
                      <a:pt x="7" y="144"/>
                    </a:lnTo>
                    <a:lnTo>
                      <a:pt x="9" y="146"/>
                    </a:lnTo>
                    <a:lnTo>
                      <a:pt x="11" y="148"/>
                    </a:lnTo>
                    <a:lnTo>
                      <a:pt x="15" y="152"/>
                    </a:lnTo>
                    <a:lnTo>
                      <a:pt x="18" y="155"/>
                    </a:lnTo>
                    <a:lnTo>
                      <a:pt x="20" y="159"/>
                    </a:lnTo>
                    <a:lnTo>
                      <a:pt x="24" y="157"/>
                    </a:lnTo>
                    <a:lnTo>
                      <a:pt x="26" y="157"/>
                    </a:lnTo>
                    <a:lnTo>
                      <a:pt x="30" y="155"/>
                    </a:lnTo>
                    <a:lnTo>
                      <a:pt x="33" y="155"/>
                    </a:lnTo>
                    <a:lnTo>
                      <a:pt x="33" y="155"/>
                    </a:lnTo>
                    <a:lnTo>
                      <a:pt x="41" y="155"/>
                    </a:lnTo>
                    <a:lnTo>
                      <a:pt x="43" y="157"/>
                    </a:lnTo>
                    <a:lnTo>
                      <a:pt x="45" y="157"/>
                    </a:lnTo>
                    <a:lnTo>
                      <a:pt x="45" y="157"/>
                    </a:lnTo>
                    <a:lnTo>
                      <a:pt x="48" y="161"/>
                    </a:lnTo>
                    <a:lnTo>
                      <a:pt x="50" y="161"/>
                    </a:lnTo>
                    <a:lnTo>
                      <a:pt x="52" y="161"/>
                    </a:lnTo>
                    <a:lnTo>
                      <a:pt x="54" y="161"/>
                    </a:lnTo>
                    <a:lnTo>
                      <a:pt x="54" y="161"/>
                    </a:lnTo>
                    <a:lnTo>
                      <a:pt x="56" y="163"/>
                    </a:lnTo>
                    <a:lnTo>
                      <a:pt x="58" y="163"/>
                    </a:lnTo>
                    <a:lnTo>
                      <a:pt x="60" y="163"/>
                    </a:lnTo>
                    <a:lnTo>
                      <a:pt x="63" y="163"/>
                    </a:lnTo>
                    <a:lnTo>
                      <a:pt x="67" y="165"/>
                    </a:lnTo>
                    <a:lnTo>
                      <a:pt x="69" y="165"/>
                    </a:lnTo>
                    <a:lnTo>
                      <a:pt x="73" y="163"/>
                    </a:lnTo>
                    <a:lnTo>
                      <a:pt x="76" y="159"/>
                    </a:lnTo>
                    <a:lnTo>
                      <a:pt x="80" y="155"/>
                    </a:lnTo>
                    <a:lnTo>
                      <a:pt x="82" y="152"/>
                    </a:lnTo>
                    <a:lnTo>
                      <a:pt x="84" y="148"/>
                    </a:lnTo>
                    <a:lnTo>
                      <a:pt x="88" y="146"/>
                    </a:lnTo>
                    <a:lnTo>
                      <a:pt x="89" y="144"/>
                    </a:lnTo>
                    <a:lnTo>
                      <a:pt x="93" y="142"/>
                    </a:lnTo>
                    <a:lnTo>
                      <a:pt x="99" y="140"/>
                    </a:lnTo>
                    <a:lnTo>
                      <a:pt x="99" y="140"/>
                    </a:lnTo>
                    <a:lnTo>
                      <a:pt x="101" y="138"/>
                    </a:lnTo>
                    <a:lnTo>
                      <a:pt x="101" y="137"/>
                    </a:lnTo>
                    <a:lnTo>
                      <a:pt x="101" y="133"/>
                    </a:lnTo>
                    <a:lnTo>
                      <a:pt x="101" y="131"/>
                    </a:lnTo>
                    <a:lnTo>
                      <a:pt x="101" y="131"/>
                    </a:lnTo>
                    <a:lnTo>
                      <a:pt x="103" y="129"/>
                    </a:lnTo>
                    <a:lnTo>
                      <a:pt x="104" y="129"/>
                    </a:lnTo>
                    <a:lnTo>
                      <a:pt x="106" y="127"/>
                    </a:lnTo>
                    <a:lnTo>
                      <a:pt x="110" y="125"/>
                    </a:lnTo>
                    <a:lnTo>
                      <a:pt x="114" y="125"/>
                    </a:lnTo>
                    <a:lnTo>
                      <a:pt x="117" y="125"/>
                    </a:lnTo>
                    <a:lnTo>
                      <a:pt x="121" y="125"/>
                    </a:lnTo>
                    <a:lnTo>
                      <a:pt x="123" y="125"/>
                    </a:lnTo>
                    <a:lnTo>
                      <a:pt x="123" y="122"/>
                    </a:lnTo>
                    <a:lnTo>
                      <a:pt x="123" y="120"/>
                    </a:lnTo>
                    <a:lnTo>
                      <a:pt x="121" y="120"/>
                    </a:lnTo>
                    <a:lnTo>
                      <a:pt x="121" y="118"/>
                    </a:lnTo>
                    <a:lnTo>
                      <a:pt x="121" y="116"/>
                    </a:lnTo>
                    <a:lnTo>
                      <a:pt x="121" y="114"/>
                    </a:lnTo>
                    <a:lnTo>
                      <a:pt x="121" y="114"/>
                    </a:lnTo>
                    <a:lnTo>
                      <a:pt x="125" y="112"/>
                    </a:lnTo>
                    <a:lnTo>
                      <a:pt x="125" y="112"/>
                    </a:lnTo>
                    <a:lnTo>
                      <a:pt x="127" y="110"/>
                    </a:lnTo>
                    <a:lnTo>
                      <a:pt x="131" y="110"/>
                    </a:lnTo>
                    <a:lnTo>
                      <a:pt x="134" y="109"/>
                    </a:lnTo>
                    <a:lnTo>
                      <a:pt x="138" y="109"/>
                    </a:lnTo>
                    <a:lnTo>
                      <a:pt x="140" y="107"/>
                    </a:lnTo>
                    <a:lnTo>
                      <a:pt x="142" y="107"/>
                    </a:lnTo>
                    <a:lnTo>
                      <a:pt x="144" y="105"/>
                    </a:lnTo>
                    <a:lnTo>
                      <a:pt x="147" y="105"/>
                    </a:lnTo>
                    <a:lnTo>
                      <a:pt x="147" y="103"/>
                    </a:lnTo>
                    <a:lnTo>
                      <a:pt x="149" y="103"/>
                    </a:lnTo>
                    <a:lnTo>
                      <a:pt x="151" y="103"/>
                    </a:lnTo>
                    <a:lnTo>
                      <a:pt x="155" y="101"/>
                    </a:lnTo>
                    <a:lnTo>
                      <a:pt x="160" y="99"/>
                    </a:lnTo>
                    <a:lnTo>
                      <a:pt x="162" y="99"/>
                    </a:lnTo>
                    <a:lnTo>
                      <a:pt x="164" y="97"/>
                    </a:lnTo>
                    <a:lnTo>
                      <a:pt x="164" y="95"/>
                    </a:lnTo>
                    <a:lnTo>
                      <a:pt x="164" y="97"/>
                    </a:lnTo>
                    <a:lnTo>
                      <a:pt x="162" y="97"/>
                    </a:lnTo>
                    <a:lnTo>
                      <a:pt x="162" y="97"/>
                    </a:lnTo>
                    <a:lnTo>
                      <a:pt x="162" y="97"/>
                    </a:lnTo>
                    <a:lnTo>
                      <a:pt x="162" y="97"/>
                    </a:lnTo>
                    <a:lnTo>
                      <a:pt x="162" y="97"/>
                    </a:lnTo>
                    <a:lnTo>
                      <a:pt x="160" y="95"/>
                    </a:lnTo>
                    <a:lnTo>
                      <a:pt x="160" y="94"/>
                    </a:lnTo>
                    <a:lnTo>
                      <a:pt x="159" y="94"/>
                    </a:lnTo>
                    <a:lnTo>
                      <a:pt x="159" y="94"/>
                    </a:lnTo>
                    <a:lnTo>
                      <a:pt x="159" y="94"/>
                    </a:lnTo>
                    <a:lnTo>
                      <a:pt x="159" y="92"/>
                    </a:lnTo>
                    <a:lnTo>
                      <a:pt x="159" y="92"/>
                    </a:lnTo>
                    <a:lnTo>
                      <a:pt x="159" y="92"/>
                    </a:lnTo>
                    <a:lnTo>
                      <a:pt x="157" y="92"/>
                    </a:lnTo>
                    <a:lnTo>
                      <a:pt x="157" y="90"/>
                    </a:lnTo>
                    <a:lnTo>
                      <a:pt x="159" y="90"/>
                    </a:lnTo>
                    <a:lnTo>
                      <a:pt x="159" y="90"/>
                    </a:lnTo>
                    <a:lnTo>
                      <a:pt x="160" y="88"/>
                    </a:lnTo>
                    <a:lnTo>
                      <a:pt x="160" y="86"/>
                    </a:lnTo>
                    <a:lnTo>
                      <a:pt x="160" y="84"/>
                    </a:lnTo>
                    <a:lnTo>
                      <a:pt x="162" y="84"/>
                    </a:lnTo>
                    <a:lnTo>
                      <a:pt x="162" y="84"/>
                    </a:lnTo>
                    <a:lnTo>
                      <a:pt x="162" y="82"/>
                    </a:lnTo>
                    <a:lnTo>
                      <a:pt x="162" y="80"/>
                    </a:lnTo>
                    <a:lnTo>
                      <a:pt x="162" y="79"/>
                    </a:lnTo>
                    <a:lnTo>
                      <a:pt x="162" y="79"/>
                    </a:lnTo>
                    <a:lnTo>
                      <a:pt x="162" y="77"/>
                    </a:lnTo>
                    <a:lnTo>
                      <a:pt x="162" y="75"/>
                    </a:lnTo>
                    <a:lnTo>
                      <a:pt x="162" y="75"/>
                    </a:lnTo>
                    <a:lnTo>
                      <a:pt x="166" y="73"/>
                    </a:lnTo>
                    <a:lnTo>
                      <a:pt x="168" y="73"/>
                    </a:lnTo>
                    <a:lnTo>
                      <a:pt x="168" y="71"/>
                    </a:lnTo>
                    <a:lnTo>
                      <a:pt x="170" y="71"/>
                    </a:lnTo>
                    <a:lnTo>
                      <a:pt x="170" y="69"/>
                    </a:lnTo>
                    <a:lnTo>
                      <a:pt x="170" y="69"/>
                    </a:lnTo>
                    <a:lnTo>
                      <a:pt x="168" y="69"/>
                    </a:lnTo>
                    <a:lnTo>
                      <a:pt x="168" y="69"/>
                    </a:lnTo>
                    <a:lnTo>
                      <a:pt x="166" y="66"/>
                    </a:lnTo>
                    <a:lnTo>
                      <a:pt x="168" y="62"/>
                    </a:lnTo>
                    <a:lnTo>
                      <a:pt x="168" y="60"/>
                    </a:lnTo>
                    <a:lnTo>
                      <a:pt x="168" y="58"/>
                    </a:lnTo>
                    <a:lnTo>
                      <a:pt x="166" y="58"/>
                    </a:lnTo>
                    <a:lnTo>
                      <a:pt x="166" y="56"/>
                    </a:lnTo>
                    <a:lnTo>
                      <a:pt x="166" y="56"/>
                    </a:lnTo>
                    <a:lnTo>
                      <a:pt x="166" y="54"/>
                    </a:lnTo>
                    <a:lnTo>
                      <a:pt x="166" y="54"/>
                    </a:lnTo>
                    <a:lnTo>
                      <a:pt x="168" y="51"/>
                    </a:lnTo>
                    <a:lnTo>
                      <a:pt x="168" y="51"/>
                    </a:lnTo>
                    <a:lnTo>
                      <a:pt x="168" y="49"/>
                    </a:lnTo>
                    <a:lnTo>
                      <a:pt x="168" y="47"/>
                    </a:lnTo>
                    <a:lnTo>
                      <a:pt x="166" y="45"/>
                    </a:lnTo>
                    <a:lnTo>
                      <a:pt x="166" y="45"/>
                    </a:lnTo>
                    <a:lnTo>
                      <a:pt x="168" y="45"/>
                    </a:lnTo>
                    <a:lnTo>
                      <a:pt x="168" y="4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1" name="Google Shape;401;p23"/>
              <p:cNvSpPr/>
              <p:nvPr/>
            </p:nvSpPr>
            <p:spPr>
              <a:xfrm>
                <a:off x="3239" y="1626"/>
                <a:ext cx="177" cy="113"/>
              </a:xfrm>
              <a:custGeom>
                <a:avLst/>
                <a:gdLst/>
                <a:ahLst/>
                <a:cxnLst/>
                <a:rect l="l" t="t" r="r" b="b"/>
                <a:pathLst>
                  <a:path w="177" h="113" extrusionOk="0">
                    <a:moveTo>
                      <a:pt x="172" y="107"/>
                    </a:moveTo>
                    <a:lnTo>
                      <a:pt x="168" y="107"/>
                    </a:lnTo>
                    <a:lnTo>
                      <a:pt x="166" y="107"/>
                    </a:lnTo>
                    <a:lnTo>
                      <a:pt x="166" y="107"/>
                    </a:lnTo>
                    <a:lnTo>
                      <a:pt x="164" y="107"/>
                    </a:lnTo>
                    <a:lnTo>
                      <a:pt x="162" y="107"/>
                    </a:lnTo>
                    <a:lnTo>
                      <a:pt x="160" y="107"/>
                    </a:lnTo>
                    <a:lnTo>
                      <a:pt x="160" y="107"/>
                    </a:lnTo>
                    <a:lnTo>
                      <a:pt x="160" y="109"/>
                    </a:lnTo>
                    <a:lnTo>
                      <a:pt x="159" y="109"/>
                    </a:lnTo>
                    <a:lnTo>
                      <a:pt x="162" y="111"/>
                    </a:lnTo>
                    <a:lnTo>
                      <a:pt x="162" y="113"/>
                    </a:lnTo>
                    <a:lnTo>
                      <a:pt x="164" y="113"/>
                    </a:lnTo>
                    <a:lnTo>
                      <a:pt x="172" y="113"/>
                    </a:lnTo>
                    <a:lnTo>
                      <a:pt x="173" y="111"/>
                    </a:lnTo>
                    <a:lnTo>
                      <a:pt x="175" y="111"/>
                    </a:lnTo>
                    <a:lnTo>
                      <a:pt x="175" y="109"/>
                    </a:lnTo>
                    <a:lnTo>
                      <a:pt x="177" y="109"/>
                    </a:lnTo>
                    <a:lnTo>
                      <a:pt x="172" y="107"/>
                    </a:lnTo>
                    <a:close/>
                    <a:moveTo>
                      <a:pt x="3" y="88"/>
                    </a:moveTo>
                    <a:lnTo>
                      <a:pt x="3" y="90"/>
                    </a:lnTo>
                    <a:lnTo>
                      <a:pt x="3" y="90"/>
                    </a:lnTo>
                    <a:lnTo>
                      <a:pt x="3" y="88"/>
                    </a:lnTo>
                    <a:lnTo>
                      <a:pt x="3" y="88"/>
                    </a:lnTo>
                    <a:lnTo>
                      <a:pt x="3" y="88"/>
                    </a:lnTo>
                    <a:close/>
                    <a:moveTo>
                      <a:pt x="3" y="85"/>
                    </a:moveTo>
                    <a:lnTo>
                      <a:pt x="3" y="85"/>
                    </a:lnTo>
                    <a:lnTo>
                      <a:pt x="3" y="85"/>
                    </a:lnTo>
                    <a:lnTo>
                      <a:pt x="3" y="83"/>
                    </a:lnTo>
                    <a:lnTo>
                      <a:pt x="3" y="85"/>
                    </a:lnTo>
                    <a:lnTo>
                      <a:pt x="3" y="85"/>
                    </a:lnTo>
                    <a:lnTo>
                      <a:pt x="3" y="85"/>
                    </a:lnTo>
                    <a:close/>
                    <a:moveTo>
                      <a:pt x="0" y="60"/>
                    </a:moveTo>
                    <a:lnTo>
                      <a:pt x="0" y="62"/>
                    </a:lnTo>
                    <a:lnTo>
                      <a:pt x="0" y="64"/>
                    </a:lnTo>
                    <a:lnTo>
                      <a:pt x="0" y="62"/>
                    </a:lnTo>
                    <a:lnTo>
                      <a:pt x="0" y="62"/>
                    </a:lnTo>
                    <a:lnTo>
                      <a:pt x="2" y="62"/>
                    </a:lnTo>
                    <a:lnTo>
                      <a:pt x="0" y="60"/>
                    </a:lnTo>
                    <a:lnTo>
                      <a:pt x="0" y="60"/>
                    </a:lnTo>
                    <a:close/>
                    <a:moveTo>
                      <a:pt x="151" y="36"/>
                    </a:moveTo>
                    <a:lnTo>
                      <a:pt x="149" y="34"/>
                    </a:lnTo>
                    <a:lnTo>
                      <a:pt x="147" y="32"/>
                    </a:lnTo>
                    <a:lnTo>
                      <a:pt x="147" y="30"/>
                    </a:lnTo>
                    <a:lnTo>
                      <a:pt x="147" y="30"/>
                    </a:lnTo>
                    <a:lnTo>
                      <a:pt x="145" y="28"/>
                    </a:lnTo>
                    <a:lnTo>
                      <a:pt x="145" y="26"/>
                    </a:lnTo>
                    <a:lnTo>
                      <a:pt x="144" y="25"/>
                    </a:lnTo>
                    <a:lnTo>
                      <a:pt x="144" y="23"/>
                    </a:lnTo>
                    <a:lnTo>
                      <a:pt x="144" y="21"/>
                    </a:lnTo>
                    <a:lnTo>
                      <a:pt x="142" y="19"/>
                    </a:lnTo>
                    <a:lnTo>
                      <a:pt x="142" y="17"/>
                    </a:lnTo>
                    <a:lnTo>
                      <a:pt x="140" y="15"/>
                    </a:lnTo>
                    <a:lnTo>
                      <a:pt x="140" y="15"/>
                    </a:lnTo>
                    <a:lnTo>
                      <a:pt x="140" y="13"/>
                    </a:lnTo>
                    <a:lnTo>
                      <a:pt x="138" y="12"/>
                    </a:lnTo>
                    <a:lnTo>
                      <a:pt x="138" y="10"/>
                    </a:lnTo>
                    <a:lnTo>
                      <a:pt x="136" y="8"/>
                    </a:lnTo>
                    <a:lnTo>
                      <a:pt x="136" y="6"/>
                    </a:lnTo>
                    <a:lnTo>
                      <a:pt x="136" y="4"/>
                    </a:lnTo>
                    <a:lnTo>
                      <a:pt x="134" y="2"/>
                    </a:lnTo>
                    <a:lnTo>
                      <a:pt x="134" y="0"/>
                    </a:lnTo>
                    <a:lnTo>
                      <a:pt x="130" y="2"/>
                    </a:lnTo>
                    <a:lnTo>
                      <a:pt x="127" y="2"/>
                    </a:lnTo>
                    <a:lnTo>
                      <a:pt x="123" y="2"/>
                    </a:lnTo>
                    <a:lnTo>
                      <a:pt x="119" y="4"/>
                    </a:lnTo>
                    <a:lnTo>
                      <a:pt x="116" y="4"/>
                    </a:lnTo>
                    <a:lnTo>
                      <a:pt x="110" y="4"/>
                    </a:lnTo>
                    <a:lnTo>
                      <a:pt x="106" y="6"/>
                    </a:lnTo>
                    <a:lnTo>
                      <a:pt x="102" y="6"/>
                    </a:lnTo>
                    <a:lnTo>
                      <a:pt x="97" y="6"/>
                    </a:lnTo>
                    <a:lnTo>
                      <a:pt x="93" y="8"/>
                    </a:lnTo>
                    <a:lnTo>
                      <a:pt x="91" y="8"/>
                    </a:lnTo>
                    <a:lnTo>
                      <a:pt x="89" y="10"/>
                    </a:lnTo>
                    <a:lnTo>
                      <a:pt x="86" y="12"/>
                    </a:lnTo>
                    <a:lnTo>
                      <a:pt x="82" y="13"/>
                    </a:lnTo>
                    <a:lnTo>
                      <a:pt x="80" y="15"/>
                    </a:lnTo>
                    <a:lnTo>
                      <a:pt x="78" y="19"/>
                    </a:lnTo>
                    <a:lnTo>
                      <a:pt x="76" y="19"/>
                    </a:lnTo>
                    <a:lnTo>
                      <a:pt x="74" y="23"/>
                    </a:lnTo>
                    <a:lnTo>
                      <a:pt x="73" y="25"/>
                    </a:lnTo>
                    <a:lnTo>
                      <a:pt x="71" y="26"/>
                    </a:lnTo>
                    <a:lnTo>
                      <a:pt x="71" y="28"/>
                    </a:lnTo>
                    <a:lnTo>
                      <a:pt x="69" y="32"/>
                    </a:lnTo>
                    <a:lnTo>
                      <a:pt x="69" y="34"/>
                    </a:lnTo>
                    <a:lnTo>
                      <a:pt x="67" y="34"/>
                    </a:lnTo>
                    <a:lnTo>
                      <a:pt x="65" y="36"/>
                    </a:lnTo>
                    <a:lnTo>
                      <a:pt x="63" y="36"/>
                    </a:lnTo>
                    <a:lnTo>
                      <a:pt x="61" y="34"/>
                    </a:lnTo>
                    <a:lnTo>
                      <a:pt x="59" y="30"/>
                    </a:lnTo>
                    <a:lnTo>
                      <a:pt x="59" y="30"/>
                    </a:lnTo>
                    <a:lnTo>
                      <a:pt x="58" y="30"/>
                    </a:lnTo>
                    <a:lnTo>
                      <a:pt x="56" y="30"/>
                    </a:lnTo>
                    <a:lnTo>
                      <a:pt x="54" y="30"/>
                    </a:lnTo>
                    <a:lnTo>
                      <a:pt x="50" y="30"/>
                    </a:lnTo>
                    <a:lnTo>
                      <a:pt x="46" y="30"/>
                    </a:lnTo>
                    <a:lnTo>
                      <a:pt x="43" y="30"/>
                    </a:lnTo>
                    <a:lnTo>
                      <a:pt x="41" y="28"/>
                    </a:lnTo>
                    <a:lnTo>
                      <a:pt x="37" y="28"/>
                    </a:lnTo>
                    <a:lnTo>
                      <a:pt x="37" y="26"/>
                    </a:lnTo>
                    <a:lnTo>
                      <a:pt x="35" y="26"/>
                    </a:lnTo>
                    <a:lnTo>
                      <a:pt x="33" y="26"/>
                    </a:lnTo>
                    <a:lnTo>
                      <a:pt x="30" y="26"/>
                    </a:lnTo>
                    <a:lnTo>
                      <a:pt x="28" y="28"/>
                    </a:lnTo>
                    <a:lnTo>
                      <a:pt x="24" y="28"/>
                    </a:lnTo>
                    <a:lnTo>
                      <a:pt x="22" y="28"/>
                    </a:lnTo>
                    <a:lnTo>
                      <a:pt x="20" y="28"/>
                    </a:lnTo>
                    <a:lnTo>
                      <a:pt x="20" y="28"/>
                    </a:lnTo>
                    <a:lnTo>
                      <a:pt x="18" y="28"/>
                    </a:lnTo>
                    <a:lnTo>
                      <a:pt x="18" y="28"/>
                    </a:lnTo>
                    <a:lnTo>
                      <a:pt x="18" y="28"/>
                    </a:lnTo>
                    <a:lnTo>
                      <a:pt x="16" y="28"/>
                    </a:lnTo>
                    <a:lnTo>
                      <a:pt x="15" y="28"/>
                    </a:lnTo>
                    <a:lnTo>
                      <a:pt x="15" y="26"/>
                    </a:lnTo>
                    <a:lnTo>
                      <a:pt x="13" y="26"/>
                    </a:lnTo>
                    <a:lnTo>
                      <a:pt x="13" y="26"/>
                    </a:lnTo>
                    <a:lnTo>
                      <a:pt x="11" y="26"/>
                    </a:lnTo>
                    <a:lnTo>
                      <a:pt x="11" y="26"/>
                    </a:lnTo>
                    <a:lnTo>
                      <a:pt x="9" y="26"/>
                    </a:lnTo>
                    <a:lnTo>
                      <a:pt x="9" y="26"/>
                    </a:lnTo>
                    <a:lnTo>
                      <a:pt x="7" y="28"/>
                    </a:lnTo>
                    <a:lnTo>
                      <a:pt x="7" y="28"/>
                    </a:lnTo>
                    <a:lnTo>
                      <a:pt x="9" y="30"/>
                    </a:lnTo>
                    <a:lnTo>
                      <a:pt x="9" y="30"/>
                    </a:lnTo>
                    <a:lnTo>
                      <a:pt x="7" y="30"/>
                    </a:lnTo>
                    <a:lnTo>
                      <a:pt x="7" y="32"/>
                    </a:lnTo>
                    <a:lnTo>
                      <a:pt x="7" y="34"/>
                    </a:lnTo>
                    <a:lnTo>
                      <a:pt x="7" y="36"/>
                    </a:lnTo>
                    <a:lnTo>
                      <a:pt x="7" y="38"/>
                    </a:lnTo>
                    <a:lnTo>
                      <a:pt x="7" y="38"/>
                    </a:lnTo>
                    <a:lnTo>
                      <a:pt x="7" y="38"/>
                    </a:lnTo>
                    <a:lnTo>
                      <a:pt x="7" y="40"/>
                    </a:lnTo>
                    <a:lnTo>
                      <a:pt x="7" y="40"/>
                    </a:lnTo>
                    <a:lnTo>
                      <a:pt x="7" y="41"/>
                    </a:lnTo>
                    <a:lnTo>
                      <a:pt x="5" y="41"/>
                    </a:lnTo>
                    <a:lnTo>
                      <a:pt x="5" y="43"/>
                    </a:lnTo>
                    <a:lnTo>
                      <a:pt x="3" y="45"/>
                    </a:lnTo>
                    <a:lnTo>
                      <a:pt x="3" y="51"/>
                    </a:lnTo>
                    <a:lnTo>
                      <a:pt x="2" y="56"/>
                    </a:lnTo>
                    <a:lnTo>
                      <a:pt x="3" y="62"/>
                    </a:lnTo>
                    <a:lnTo>
                      <a:pt x="3" y="62"/>
                    </a:lnTo>
                    <a:lnTo>
                      <a:pt x="3" y="64"/>
                    </a:lnTo>
                    <a:lnTo>
                      <a:pt x="2" y="62"/>
                    </a:lnTo>
                    <a:lnTo>
                      <a:pt x="2" y="62"/>
                    </a:lnTo>
                    <a:lnTo>
                      <a:pt x="2" y="64"/>
                    </a:lnTo>
                    <a:lnTo>
                      <a:pt x="3" y="66"/>
                    </a:lnTo>
                    <a:lnTo>
                      <a:pt x="5" y="68"/>
                    </a:lnTo>
                    <a:lnTo>
                      <a:pt x="5" y="70"/>
                    </a:lnTo>
                    <a:lnTo>
                      <a:pt x="5" y="70"/>
                    </a:lnTo>
                    <a:lnTo>
                      <a:pt x="5" y="70"/>
                    </a:lnTo>
                    <a:lnTo>
                      <a:pt x="5" y="71"/>
                    </a:lnTo>
                    <a:lnTo>
                      <a:pt x="5" y="71"/>
                    </a:lnTo>
                    <a:lnTo>
                      <a:pt x="7" y="75"/>
                    </a:lnTo>
                    <a:lnTo>
                      <a:pt x="7" y="75"/>
                    </a:lnTo>
                    <a:lnTo>
                      <a:pt x="7" y="77"/>
                    </a:lnTo>
                    <a:lnTo>
                      <a:pt x="7" y="79"/>
                    </a:lnTo>
                    <a:lnTo>
                      <a:pt x="9" y="81"/>
                    </a:lnTo>
                    <a:lnTo>
                      <a:pt x="9" y="85"/>
                    </a:lnTo>
                    <a:lnTo>
                      <a:pt x="11" y="86"/>
                    </a:lnTo>
                    <a:lnTo>
                      <a:pt x="11" y="90"/>
                    </a:lnTo>
                    <a:lnTo>
                      <a:pt x="11" y="90"/>
                    </a:lnTo>
                    <a:lnTo>
                      <a:pt x="11" y="98"/>
                    </a:lnTo>
                    <a:lnTo>
                      <a:pt x="15" y="103"/>
                    </a:lnTo>
                    <a:lnTo>
                      <a:pt x="15" y="107"/>
                    </a:lnTo>
                    <a:lnTo>
                      <a:pt x="16" y="105"/>
                    </a:lnTo>
                    <a:lnTo>
                      <a:pt x="20" y="107"/>
                    </a:lnTo>
                    <a:lnTo>
                      <a:pt x="22" y="107"/>
                    </a:lnTo>
                    <a:lnTo>
                      <a:pt x="22" y="107"/>
                    </a:lnTo>
                    <a:lnTo>
                      <a:pt x="24" y="107"/>
                    </a:lnTo>
                    <a:lnTo>
                      <a:pt x="26" y="107"/>
                    </a:lnTo>
                    <a:lnTo>
                      <a:pt x="28" y="107"/>
                    </a:lnTo>
                    <a:lnTo>
                      <a:pt x="31" y="105"/>
                    </a:lnTo>
                    <a:lnTo>
                      <a:pt x="33" y="105"/>
                    </a:lnTo>
                    <a:lnTo>
                      <a:pt x="35" y="105"/>
                    </a:lnTo>
                    <a:lnTo>
                      <a:pt x="37" y="105"/>
                    </a:lnTo>
                    <a:lnTo>
                      <a:pt x="39" y="103"/>
                    </a:lnTo>
                    <a:lnTo>
                      <a:pt x="39" y="101"/>
                    </a:lnTo>
                    <a:lnTo>
                      <a:pt x="43" y="99"/>
                    </a:lnTo>
                    <a:lnTo>
                      <a:pt x="44" y="98"/>
                    </a:lnTo>
                    <a:lnTo>
                      <a:pt x="46" y="96"/>
                    </a:lnTo>
                    <a:lnTo>
                      <a:pt x="50" y="94"/>
                    </a:lnTo>
                    <a:lnTo>
                      <a:pt x="54" y="94"/>
                    </a:lnTo>
                    <a:lnTo>
                      <a:pt x="59" y="94"/>
                    </a:lnTo>
                    <a:lnTo>
                      <a:pt x="61" y="94"/>
                    </a:lnTo>
                    <a:lnTo>
                      <a:pt x="63" y="94"/>
                    </a:lnTo>
                    <a:lnTo>
                      <a:pt x="65" y="92"/>
                    </a:lnTo>
                    <a:lnTo>
                      <a:pt x="69" y="92"/>
                    </a:lnTo>
                    <a:lnTo>
                      <a:pt x="73" y="90"/>
                    </a:lnTo>
                    <a:lnTo>
                      <a:pt x="74" y="86"/>
                    </a:lnTo>
                    <a:lnTo>
                      <a:pt x="78" y="85"/>
                    </a:lnTo>
                    <a:lnTo>
                      <a:pt x="78" y="85"/>
                    </a:lnTo>
                    <a:lnTo>
                      <a:pt x="80" y="85"/>
                    </a:lnTo>
                    <a:lnTo>
                      <a:pt x="84" y="85"/>
                    </a:lnTo>
                    <a:lnTo>
                      <a:pt x="87" y="85"/>
                    </a:lnTo>
                    <a:lnTo>
                      <a:pt x="89" y="85"/>
                    </a:lnTo>
                    <a:lnTo>
                      <a:pt x="89" y="85"/>
                    </a:lnTo>
                    <a:lnTo>
                      <a:pt x="91" y="83"/>
                    </a:lnTo>
                    <a:lnTo>
                      <a:pt x="93" y="81"/>
                    </a:lnTo>
                    <a:lnTo>
                      <a:pt x="95" y="79"/>
                    </a:lnTo>
                    <a:lnTo>
                      <a:pt x="95" y="77"/>
                    </a:lnTo>
                    <a:lnTo>
                      <a:pt x="97" y="77"/>
                    </a:lnTo>
                    <a:lnTo>
                      <a:pt x="99" y="73"/>
                    </a:lnTo>
                    <a:lnTo>
                      <a:pt x="102" y="73"/>
                    </a:lnTo>
                    <a:lnTo>
                      <a:pt x="108" y="71"/>
                    </a:lnTo>
                    <a:lnTo>
                      <a:pt x="112" y="70"/>
                    </a:lnTo>
                    <a:lnTo>
                      <a:pt x="114" y="70"/>
                    </a:lnTo>
                    <a:lnTo>
                      <a:pt x="116" y="68"/>
                    </a:lnTo>
                    <a:lnTo>
                      <a:pt x="123" y="66"/>
                    </a:lnTo>
                    <a:lnTo>
                      <a:pt x="129" y="64"/>
                    </a:lnTo>
                    <a:lnTo>
                      <a:pt x="132" y="62"/>
                    </a:lnTo>
                    <a:lnTo>
                      <a:pt x="132" y="62"/>
                    </a:lnTo>
                    <a:lnTo>
                      <a:pt x="134" y="60"/>
                    </a:lnTo>
                    <a:lnTo>
                      <a:pt x="134" y="60"/>
                    </a:lnTo>
                    <a:lnTo>
                      <a:pt x="136" y="58"/>
                    </a:lnTo>
                    <a:lnTo>
                      <a:pt x="138" y="58"/>
                    </a:lnTo>
                    <a:lnTo>
                      <a:pt x="140" y="56"/>
                    </a:lnTo>
                    <a:lnTo>
                      <a:pt x="140" y="55"/>
                    </a:lnTo>
                    <a:lnTo>
                      <a:pt x="140" y="53"/>
                    </a:lnTo>
                    <a:lnTo>
                      <a:pt x="140" y="49"/>
                    </a:lnTo>
                    <a:lnTo>
                      <a:pt x="142" y="47"/>
                    </a:lnTo>
                    <a:lnTo>
                      <a:pt x="144" y="45"/>
                    </a:lnTo>
                    <a:lnTo>
                      <a:pt x="145" y="43"/>
                    </a:lnTo>
                    <a:lnTo>
                      <a:pt x="153" y="40"/>
                    </a:lnTo>
                    <a:lnTo>
                      <a:pt x="151" y="38"/>
                    </a:lnTo>
                    <a:lnTo>
                      <a:pt x="151" y="3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 name="Google Shape;402;p23"/>
              <p:cNvSpPr/>
              <p:nvPr/>
            </p:nvSpPr>
            <p:spPr>
              <a:xfrm>
                <a:off x="2371" y="1482"/>
                <a:ext cx="128" cy="114"/>
              </a:xfrm>
              <a:custGeom>
                <a:avLst/>
                <a:gdLst/>
                <a:ahLst/>
                <a:cxnLst/>
                <a:rect l="l" t="t" r="r" b="b"/>
                <a:pathLst>
                  <a:path w="128" h="114" extrusionOk="0">
                    <a:moveTo>
                      <a:pt x="62" y="0"/>
                    </a:moveTo>
                    <a:lnTo>
                      <a:pt x="62" y="0"/>
                    </a:lnTo>
                    <a:lnTo>
                      <a:pt x="62" y="0"/>
                    </a:lnTo>
                    <a:lnTo>
                      <a:pt x="62" y="4"/>
                    </a:lnTo>
                    <a:lnTo>
                      <a:pt x="58" y="10"/>
                    </a:lnTo>
                    <a:lnTo>
                      <a:pt x="58" y="13"/>
                    </a:lnTo>
                    <a:lnTo>
                      <a:pt x="56" y="15"/>
                    </a:lnTo>
                    <a:lnTo>
                      <a:pt x="55" y="17"/>
                    </a:lnTo>
                    <a:lnTo>
                      <a:pt x="51" y="21"/>
                    </a:lnTo>
                    <a:lnTo>
                      <a:pt x="47" y="21"/>
                    </a:lnTo>
                    <a:lnTo>
                      <a:pt x="45" y="23"/>
                    </a:lnTo>
                    <a:lnTo>
                      <a:pt x="43" y="25"/>
                    </a:lnTo>
                    <a:lnTo>
                      <a:pt x="43" y="25"/>
                    </a:lnTo>
                    <a:lnTo>
                      <a:pt x="42" y="30"/>
                    </a:lnTo>
                    <a:lnTo>
                      <a:pt x="42" y="32"/>
                    </a:lnTo>
                    <a:lnTo>
                      <a:pt x="40" y="36"/>
                    </a:lnTo>
                    <a:lnTo>
                      <a:pt x="38" y="38"/>
                    </a:lnTo>
                    <a:lnTo>
                      <a:pt x="36" y="41"/>
                    </a:lnTo>
                    <a:lnTo>
                      <a:pt x="36" y="47"/>
                    </a:lnTo>
                    <a:lnTo>
                      <a:pt x="36" y="49"/>
                    </a:lnTo>
                    <a:lnTo>
                      <a:pt x="34" y="53"/>
                    </a:lnTo>
                    <a:lnTo>
                      <a:pt x="30" y="53"/>
                    </a:lnTo>
                    <a:lnTo>
                      <a:pt x="25" y="60"/>
                    </a:lnTo>
                    <a:lnTo>
                      <a:pt x="23" y="62"/>
                    </a:lnTo>
                    <a:lnTo>
                      <a:pt x="21" y="64"/>
                    </a:lnTo>
                    <a:lnTo>
                      <a:pt x="19" y="66"/>
                    </a:lnTo>
                    <a:lnTo>
                      <a:pt x="19" y="68"/>
                    </a:lnTo>
                    <a:lnTo>
                      <a:pt x="21" y="66"/>
                    </a:lnTo>
                    <a:lnTo>
                      <a:pt x="21" y="66"/>
                    </a:lnTo>
                    <a:lnTo>
                      <a:pt x="21" y="64"/>
                    </a:lnTo>
                    <a:lnTo>
                      <a:pt x="23" y="66"/>
                    </a:lnTo>
                    <a:lnTo>
                      <a:pt x="21" y="66"/>
                    </a:lnTo>
                    <a:lnTo>
                      <a:pt x="19" y="69"/>
                    </a:lnTo>
                    <a:lnTo>
                      <a:pt x="19" y="71"/>
                    </a:lnTo>
                    <a:lnTo>
                      <a:pt x="17" y="75"/>
                    </a:lnTo>
                    <a:lnTo>
                      <a:pt x="15" y="77"/>
                    </a:lnTo>
                    <a:lnTo>
                      <a:pt x="15" y="77"/>
                    </a:lnTo>
                    <a:lnTo>
                      <a:pt x="15" y="79"/>
                    </a:lnTo>
                    <a:lnTo>
                      <a:pt x="14" y="81"/>
                    </a:lnTo>
                    <a:lnTo>
                      <a:pt x="14" y="84"/>
                    </a:lnTo>
                    <a:lnTo>
                      <a:pt x="10" y="90"/>
                    </a:lnTo>
                    <a:lnTo>
                      <a:pt x="8" y="90"/>
                    </a:lnTo>
                    <a:lnTo>
                      <a:pt x="6" y="92"/>
                    </a:lnTo>
                    <a:lnTo>
                      <a:pt x="4" y="98"/>
                    </a:lnTo>
                    <a:lnTo>
                      <a:pt x="2" y="105"/>
                    </a:lnTo>
                    <a:lnTo>
                      <a:pt x="2" y="105"/>
                    </a:lnTo>
                    <a:lnTo>
                      <a:pt x="0" y="114"/>
                    </a:lnTo>
                    <a:lnTo>
                      <a:pt x="2" y="114"/>
                    </a:lnTo>
                    <a:lnTo>
                      <a:pt x="2" y="112"/>
                    </a:lnTo>
                    <a:lnTo>
                      <a:pt x="2" y="111"/>
                    </a:lnTo>
                    <a:lnTo>
                      <a:pt x="2" y="109"/>
                    </a:lnTo>
                    <a:lnTo>
                      <a:pt x="4" y="107"/>
                    </a:lnTo>
                    <a:lnTo>
                      <a:pt x="6" y="107"/>
                    </a:lnTo>
                    <a:lnTo>
                      <a:pt x="8" y="107"/>
                    </a:lnTo>
                    <a:lnTo>
                      <a:pt x="12" y="107"/>
                    </a:lnTo>
                    <a:lnTo>
                      <a:pt x="15" y="107"/>
                    </a:lnTo>
                    <a:lnTo>
                      <a:pt x="19" y="107"/>
                    </a:lnTo>
                    <a:lnTo>
                      <a:pt x="21" y="107"/>
                    </a:lnTo>
                    <a:lnTo>
                      <a:pt x="25" y="107"/>
                    </a:lnTo>
                    <a:lnTo>
                      <a:pt x="28" y="107"/>
                    </a:lnTo>
                    <a:lnTo>
                      <a:pt x="32" y="107"/>
                    </a:lnTo>
                    <a:lnTo>
                      <a:pt x="34" y="107"/>
                    </a:lnTo>
                    <a:lnTo>
                      <a:pt x="38" y="107"/>
                    </a:lnTo>
                    <a:lnTo>
                      <a:pt x="42" y="107"/>
                    </a:lnTo>
                    <a:lnTo>
                      <a:pt x="45" y="107"/>
                    </a:lnTo>
                    <a:lnTo>
                      <a:pt x="49" y="107"/>
                    </a:lnTo>
                    <a:lnTo>
                      <a:pt x="51" y="107"/>
                    </a:lnTo>
                    <a:lnTo>
                      <a:pt x="55" y="107"/>
                    </a:lnTo>
                    <a:lnTo>
                      <a:pt x="58" y="107"/>
                    </a:lnTo>
                    <a:lnTo>
                      <a:pt x="60" y="107"/>
                    </a:lnTo>
                    <a:lnTo>
                      <a:pt x="60" y="103"/>
                    </a:lnTo>
                    <a:lnTo>
                      <a:pt x="60" y="101"/>
                    </a:lnTo>
                    <a:lnTo>
                      <a:pt x="60" y="99"/>
                    </a:lnTo>
                    <a:lnTo>
                      <a:pt x="60" y="98"/>
                    </a:lnTo>
                    <a:lnTo>
                      <a:pt x="60" y="96"/>
                    </a:lnTo>
                    <a:lnTo>
                      <a:pt x="60" y="92"/>
                    </a:lnTo>
                    <a:lnTo>
                      <a:pt x="60" y="90"/>
                    </a:lnTo>
                    <a:lnTo>
                      <a:pt x="60" y="88"/>
                    </a:lnTo>
                    <a:lnTo>
                      <a:pt x="60" y="86"/>
                    </a:lnTo>
                    <a:lnTo>
                      <a:pt x="60" y="86"/>
                    </a:lnTo>
                    <a:lnTo>
                      <a:pt x="58" y="83"/>
                    </a:lnTo>
                    <a:lnTo>
                      <a:pt x="58" y="83"/>
                    </a:lnTo>
                    <a:lnTo>
                      <a:pt x="58" y="81"/>
                    </a:lnTo>
                    <a:lnTo>
                      <a:pt x="60" y="81"/>
                    </a:lnTo>
                    <a:lnTo>
                      <a:pt x="60" y="79"/>
                    </a:lnTo>
                    <a:lnTo>
                      <a:pt x="64" y="77"/>
                    </a:lnTo>
                    <a:lnTo>
                      <a:pt x="66" y="75"/>
                    </a:lnTo>
                    <a:lnTo>
                      <a:pt x="68" y="73"/>
                    </a:lnTo>
                    <a:lnTo>
                      <a:pt x="68" y="73"/>
                    </a:lnTo>
                    <a:lnTo>
                      <a:pt x="71" y="73"/>
                    </a:lnTo>
                    <a:lnTo>
                      <a:pt x="73" y="71"/>
                    </a:lnTo>
                    <a:lnTo>
                      <a:pt x="75" y="71"/>
                    </a:lnTo>
                    <a:lnTo>
                      <a:pt x="75" y="71"/>
                    </a:lnTo>
                    <a:lnTo>
                      <a:pt x="77" y="69"/>
                    </a:lnTo>
                    <a:lnTo>
                      <a:pt x="77" y="66"/>
                    </a:lnTo>
                    <a:lnTo>
                      <a:pt x="77" y="64"/>
                    </a:lnTo>
                    <a:lnTo>
                      <a:pt x="77" y="62"/>
                    </a:lnTo>
                    <a:lnTo>
                      <a:pt x="77" y="60"/>
                    </a:lnTo>
                    <a:lnTo>
                      <a:pt x="77" y="58"/>
                    </a:lnTo>
                    <a:lnTo>
                      <a:pt x="77" y="54"/>
                    </a:lnTo>
                    <a:lnTo>
                      <a:pt x="77" y="53"/>
                    </a:lnTo>
                    <a:lnTo>
                      <a:pt x="77" y="51"/>
                    </a:lnTo>
                    <a:lnTo>
                      <a:pt x="77" y="49"/>
                    </a:lnTo>
                    <a:lnTo>
                      <a:pt x="77" y="47"/>
                    </a:lnTo>
                    <a:lnTo>
                      <a:pt x="77" y="43"/>
                    </a:lnTo>
                    <a:lnTo>
                      <a:pt x="77" y="41"/>
                    </a:lnTo>
                    <a:lnTo>
                      <a:pt x="77" y="40"/>
                    </a:lnTo>
                    <a:lnTo>
                      <a:pt x="77" y="38"/>
                    </a:lnTo>
                    <a:lnTo>
                      <a:pt x="77" y="34"/>
                    </a:lnTo>
                    <a:lnTo>
                      <a:pt x="77" y="32"/>
                    </a:lnTo>
                    <a:lnTo>
                      <a:pt x="77" y="30"/>
                    </a:lnTo>
                    <a:lnTo>
                      <a:pt x="77" y="28"/>
                    </a:lnTo>
                    <a:lnTo>
                      <a:pt x="88" y="28"/>
                    </a:lnTo>
                    <a:lnTo>
                      <a:pt x="90" y="28"/>
                    </a:lnTo>
                    <a:lnTo>
                      <a:pt x="109" y="28"/>
                    </a:lnTo>
                    <a:lnTo>
                      <a:pt x="113" y="28"/>
                    </a:lnTo>
                    <a:lnTo>
                      <a:pt x="126" y="28"/>
                    </a:lnTo>
                    <a:lnTo>
                      <a:pt x="126" y="26"/>
                    </a:lnTo>
                    <a:lnTo>
                      <a:pt x="126" y="23"/>
                    </a:lnTo>
                    <a:lnTo>
                      <a:pt x="126" y="19"/>
                    </a:lnTo>
                    <a:lnTo>
                      <a:pt x="126" y="15"/>
                    </a:lnTo>
                    <a:lnTo>
                      <a:pt x="126" y="13"/>
                    </a:lnTo>
                    <a:lnTo>
                      <a:pt x="126" y="10"/>
                    </a:lnTo>
                    <a:lnTo>
                      <a:pt x="126" y="6"/>
                    </a:lnTo>
                    <a:lnTo>
                      <a:pt x="128" y="4"/>
                    </a:lnTo>
                    <a:lnTo>
                      <a:pt x="128" y="0"/>
                    </a:lnTo>
                    <a:lnTo>
                      <a:pt x="6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 name="Google Shape;403;p23"/>
              <p:cNvSpPr/>
              <p:nvPr/>
            </p:nvSpPr>
            <p:spPr>
              <a:xfrm>
                <a:off x="5274" y="2165"/>
                <a:ext cx="34" cy="19"/>
              </a:xfrm>
              <a:custGeom>
                <a:avLst/>
                <a:gdLst/>
                <a:ahLst/>
                <a:cxnLst/>
                <a:rect l="l" t="t" r="r" b="b"/>
                <a:pathLst>
                  <a:path w="34" h="19" extrusionOk="0">
                    <a:moveTo>
                      <a:pt x="0" y="17"/>
                    </a:moveTo>
                    <a:lnTo>
                      <a:pt x="0" y="17"/>
                    </a:lnTo>
                    <a:lnTo>
                      <a:pt x="0" y="17"/>
                    </a:lnTo>
                    <a:lnTo>
                      <a:pt x="0" y="19"/>
                    </a:lnTo>
                    <a:lnTo>
                      <a:pt x="2" y="19"/>
                    </a:lnTo>
                    <a:lnTo>
                      <a:pt x="2" y="19"/>
                    </a:lnTo>
                    <a:lnTo>
                      <a:pt x="2" y="19"/>
                    </a:lnTo>
                    <a:lnTo>
                      <a:pt x="2" y="19"/>
                    </a:lnTo>
                    <a:lnTo>
                      <a:pt x="0" y="17"/>
                    </a:lnTo>
                    <a:close/>
                    <a:moveTo>
                      <a:pt x="34" y="0"/>
                    </a:moveTo>
                    <a:lnTo>
                      <a:pt x="34" y="0"/>
                    </a:lnTo>
                    <a:lnTo>
                      <a:pt x="32" y="2"/>
                    </a:lnTo>
                    <a:lnTo>
                      <a:pt x="32" y="2"/>
                    </a:lnTo>
                    <a:lnTo>
                      <a:pt x="32" y="2"/>
                    </a:lnTo>
                    <a:lnTo>
                      <a:pt x="34" y="0"/>
                    </a:lnTo>
                    <a:lnTo>
                      <a:pt x="3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4" name="Google Shape;404;p23"/>
              <p:cNvSpPr/>
              <p:nvPr/>
            </p:nvSpPr>
            <p:spPr>
              <a:xfrm>
                <a:off x="4093" y="1555"/>
                <a:ext cx="127" cy="245"/>
              </a:xfrm>
              <a:custGeom>
                <a:avLst/>
                <a:gdLst/>
                <a:ahLst/>
                <a:cxnLst/>
                <a:rect l="l" t="t" r="r" b="b"/>
                <a:pathLst>
                  <a:path w="127" h="245" extrusionOk="0">
                    <a:moveTo>
                      <a:pt x="89" y="243"/>
                    </a:moveTo>
                    <a:lnTo>
                      <a:pt x="89" y="245"/>
                    </a:lnTo>
                    <a:lnTo>
                      <a:pt x="89" y="245"/>
                    </a:lnTo>
                    <a:lnTo>
                      <a:pt x="91" y="243"/>
                    </a:lnTo>
                    <a:lnTo>
                      <a:pt x="91" y="243"/>
                    </a:lnTo>
                    <a:lnTo>
                      <a:pt x="91" y="243"/>
                    </a:lnTo>
                    <a:lnTo>
                      <a:pt x="89" y="243"/>
                    </a:lnTo>
                    <a:close/>
                    <a:moveTo>
                      <a:pt x="50" y="217"/>
                    </a:moveTo>
                    <a:lnTo>
                      <a:pt x="50" y="215"/>
                    </a:lnTo>
                    <a:lnTo>
                      <a:pt x="50" y="215"/>
                    </a:lnTo>
                    <a:lnTo>
                      <a:pt x="50" y="215"/>
                    </a:lnTo>
                    <a:lnTo>
                      <a:pt x="48" y="215"/>
                    </a:lnTo>
                    <a:lnTo>
                      <a:pt x="48" y="215"/>
                    </a:lnTo>
                    <a:lnTo>
                      <a:pt x="48" y="217"/>
                    </a:lnTo>
                    <a:lnTo>
                      <a:pt x="48" y="219"/>
                    </a:lnTo>
                    <a:lnTo>
                      <a:pt x="50" y="221"/>
                    </a:lnTo>
                    <a:lnTo>
                      <a:pt x="50" y="221"/>
                    </a:lnTo>
                    <a:lnTo>
                      <a:pt x="50" y="221"/>
                    </a:lnTo>
                    <a:lnTo>
                      <a:pt x="50" y="219"/>
                    </a:lnTo>
                    <a:lnTo>
                      <a:pt x="50" y="217"/>
                    </a:lnTo>
                    <a:close/>
                    <a:moveTo>
                      <a:pt x="95" y="215"/>
                    </a:moveTo>
                    <a:lnTo>
                      <a:pt x="95" y="215"/>
                    </a:lnTo>
                    <a:lnTo>
                      <a:pt x="95" y="217"/>
                    </a:lnTo>
                    <a:lnTo>
                      <a:pt x="97" y="215"/>
                    </a:lnTo>
                    <a:lnTo>
                      <a:pt x="97" y="215"/>
                    </a:lnTo>
                    <a:lnTo>
                      <a:pt x="97" y="215"/>
                    </a:lnTo>
                    <a:lnTo>
                      <a:pt x="95" y="215"/>
                    </a:lnTo>
                    <a:close/>
                    <a:moveTo>
                      <a:pt x="73" y="41"/>
                    </a:moveTo>
                    <a:lnTo>
                      <a:pt x="73" y="41"/>
                    </a:lnTo>
                    <a:lnTo>
                      <a:pt x="75" y="43"/>
                    </a:lnTo>
                    <a:lnTo>
                      <a:pt x="75" y="43"/>
                    </a:lnTo>
                    <a:lnTo>
                      <a:pt x="75" y="43"/>
                    </a:lnTo>
                    <a:lnTo>
                      <a:pt x="75" y="41"/>
                    </a:lnTo>
                    <a:lnTo>
                      <a:pt x="75" y="41"/>
                    </a:lnTo>
                    <a:lnTo>
                      <a:pt x="75" y="41"/>
                    </a:lnTo>
                    <a:lnTo>
                      <a:pt x="73" y="41"/>
                    </a:lnTo>
                    <a:close/>
                    <a:moveTo>
                      <a:pt x="71" y="39"/>
                    </a:moveTo>
                    <a:lnTo>
                      <a:pt x="71" y="41"/>
                    </a:lnTo>
                    <a:lnTo>
                      <a:pt x="71" y="41"/>
                    </a:lnTo>
                    <a:lnTo>
                      <a:pt x="71" y="41"/>
                    </a:lnTo>
                    <a:lnTo>
                      <a:pt x="71" y="41"/>
                    </a:lnTo>
                    <a:lnTo>
                      <a:pt x="71" y="41"/>
                    </a:lnTo>
                    <a:lnTo>
                      <a:pt x="71" y="39"/>
                    </a:lnTo>
                    <a:close/>
                    <a:moveTo>
                      <a:pt x="80" y="39"/>
                    </a:moveTo>
                    <a:lnTo>
                      <a:pt x="80" y="39"/>
                    </a:lnTo>
                    <a:lnTo>
                      <a:pt x="80" y="39"/>
                    </a:lnTo>
                    <a:lnTo>
                      <a:pt x="80" y="39"/>
                    </a:lnTo>
                    <a:lnTo>
                      <a:pt x="82" y="39"/>
                    </a:lnTo>
                    <a:lnTo>
                      <a:pt x="82" y="38"/>
                    </a:lnTo>
                    <a:lnTo>
                      <a:pt x="80" y="38"/>
                    </a:lnTo>
                    <a:lnTo>
                      <a:pt x="80" y="39"/>
                    </a:lnTo>
                    <a:close/>
                    <a:moveTo>
                      <a:pt x="80" y="36"/>
                    </a:moveTo>
                    <a:lnTo>
                      <a:pt x="80" y="34"/>
                    </a:lnTo>
                    <a:lnTo>
                      <a:pt x="78" y="34"/>
                    </a:lnTo>
                    <a:lnTo>
                      <a:pt x="78" y="38"/>
                    </a:lnTo>
                    <a:lnTo>
                      <a:pt x="80" y="38"/>
                    </a:lnTo>
                    <a:lnTo>
                      <a:pt x="82" y="36"/>
                    </a:lnTo>
                    <a:lnTo>
                      <a:pt x="80" y="36"/>
                    </a:lnTo>
                    <a:close/>
                    <a:moveTo>
                      <a:pt x="125" y="176"/>
                    </a:moveTo>
                    <a:lnTo>
                      <a:pt x="125" y="178"/>
                    </a:lnTo>
                    <a:lnTo>
                      <a:pt x="127" y="180"/>
                    </a:lnTo>
                    <a:lnTo>
                      <a:pt x="127" y="176"/>
                    </a:lnTo>
                    <a:lnTo>
                      <a:pt x="125" y="172"/>
                    </a:lnTo>
                    <a:lnTo>
                      <a:pt x="125" y="172"/>
                    </a:lnTo>
                    <a:lnTo>
                      <a:pt x="123" y="169"/>
                    </a:lnTo>
                    <a:lnTo>
                      <a:pt x="123" y="167"/>
                    </a:lnTo>
                    <a:lnTo>
                      <a:pt x="123" y="165"/>
                    </a:lnTo>
                    <a:lnTo>
                      <a:pt x="121" y="163"/>
                    </a:lnTo>
                    <a:lnTo>
                      <a:pt x="121" y="157"/>
                    </a:lnTo>
                    <a:lnTo>
                      <a:pt x="123" y="159"/>
                    </a:lnTo>
                    <a:lnTo>
                      <a:pt x="123" y="157"/>
                    </a:lnTo>
                    <a:lnTo>
                      <a:pt x="121" y="156"/>
                    </a:lnTo>
                    <a:lnTo>
                      <a:pt x="121" y="154"/>
                    </a:lnTo>
                    <a:lnTo>
                      <a:pt x="121" y="154"/>
                    </a:lnTo>
                    <a:lnTo>
                      <a:pt x="119" y="152"/>
                    </a:lnTo>
                    <a:lnTo>
                      <a:pt x="119" y="150"/>
                    </a:lnTo>
                    <a:lnTo>
                      <a:pt x="118" y="146"/>
                    </a:lnTo>
                    <a:lnTo>
                      <a:pt x="118" y="144"/>
                    </a:lnTo>
                    <a:lnTo>
                      <a:pt x="116" y="142"/>
                    </a:lnTo>
                    <a:lnTo>
                      <a:pt x="116" y="139"/>
                    </a:lnTo>
                    <a:lnTo>
                      <a:pt x="114" y="135"/>
                    </a:lnTo>
                    <a:lnTo>
                      <a:pt x="112" y="133"/>
                    </a:lnTo>
                    <a:lnTo>
                      <a:pt x="112" y="131"/>
                    </a:lnTo>
                    <a:lnTo>
                      <a:pt x="110" y="131"/>
                    </a:lnTo>
                    <a:lnTo>
                      <a:pt x="108" y="129"/>
                    </a:lnTo>
                    <a:lnTo>
                      <a:pt x="106" y="126"/>
                    </a:lnTo>
                    <a:lnTo>
                      <a:pt x="104" y="124"/>
                    </a:lnTo>
                    <a:lnTo>
                      <a:pt x="103" y="122"/>
                    </a:lnTo>
                    <a:lnTo>
                      <a:pt x="103" y="122"/>
                    </a:lnTo>
                    <a:lnTo>
                      <a:pt x="103" y="120"/>
                    </a:lnTo>
                    <a:lnTo>
                      <a:pt x="103" y="120"/>
                    </a:lnTo>
                    <a:lnTo>
                      <a:pt x="103" y="120"/>
                    </a:lnTo>
                    <a:lnTo>
                      <a:pt x="101" y="120"/>
                    </a:lnTo>
                    <a:lnTo>
                      <a:pt x="101" y="118"/>
                    </a:lnTo>
                    <a:lnTo>
                      <a:pt x="99" y="116"/>
                    </a:lnTo>
                    <a:lnTo>
                      <a:pt x="99" y="116"/>
                    </a:lnTo>
                    <a:lnTo>
                      <a:pt x="97" y="116"/>
                    </a:lnTo>
                    <a:lnTo>
                      <a:pt x="97" y="116"/>
                    </a:lnTo>
                    <a:lnTo>
                      <a:pt x="97" y="116"/>
                    </a:lnTo>
                    <a:lnTo>
                      <a:pt x="95" y="116"/>
                    </a:lnTo>
                    <a:lnTo>
                      <a:pt x="95" y="114"/>
                    </a:lnTo>
                    <a:lnTo>
                      <a:pt x="91" y="112"/>
                    </a:lnTo>
                    <a:lnTo>
                      <a:pt x="91" y="112"/>
                    </a:lnTo>
                    <a:lnTo>
                      <a:pt x="91" y="111"/>
                    </a:lnTo>
                    <a:lnTo>
                      <a:pt x="88" y="109"/>
                    </a:lnTo>
                    <a:lnTo>
                      <a:pt x="86" y="107"/>
                    </a:lnTo>
                    <a:lnTo>
                      <a:pt x="84" y="105"/>
                    </a:lnTo>
                    <a:lnTo>
                      <a:pt x="80" y="101"/>
                    </a:lnTo>
                    <a:lnTo>
                      <a:pt x="78" y="99"/>
                    </a:lnTo>
                    <a:lnTo>
                      <a:pt x="75" y="94"/>
                    </a:lnTo>
                    <a:lnTo>
                      <a:pt x="71" y="94"/>
                    </a:lnTo>
                    <a:lnTo>
                      <a:pt x="71" y="92"/>
                    </a:lnTo>
                    <a:lnTo>
                      <a:pt x="73" y="94"/>
                    </a:lnTo>
                    <a:lnTo>
                      <a:pt x="73" y="90"/>
                    </a:lnTo>
                    <a:lnTo>
                      <a:pt x="73" y="90"/>
                    </a:lnTo>
                    <a:lnTo>
                      <a:pt x="71" y="88"/>
                    </a:lnTo>
                    <a:lnTo>
                      <a:pt x="69" y="84"/>
                    </a:lnTo>
                    <a:lnTo>
                      <a:pt x="67" y="84"/>
                    </a:lnTo>
                    <a:lnTo>
                      <a:pt x="65" y="83"/>
                    </a:lnTo>
                    <a:lnTo>
                      <a:pt x="63" y="81"/>
                    </a:lnTo>
                    <a:lnTo>
                      <a:pt x="61" y="79"/>
                    </a:lnTo>
                    <a:lnTo>
                      <a:pt x="61" y="79"/>
                    </a:lnTo>
                    <a:lnTo>
                      <a:pt x="60" y="77"/>
                    </a:lnTo>
                    <a:lnTo>
                      <a:pt x="60" y="75"/>
                    </a:lnTo>
                    <a:lnTo>
                      <a:pt x="58" y="73"/>
                    </a:lnTo>
                    <a:lnTo>
                      <a:pt x="58" y="71"/>
                    </a:lnTo>
                    <a:lnTo>
                      <a:pt x="60" y="69"/>
                    </a:lnTo>
                    <a:lnTo>
                      <a:pt x="60" y="68"/>
                    </a:lnTo>
                    <a:lnTo>
                      <a:pt x="60" y="66"/>
                    </a:lnTo>
                    <a:lnTo>
                      <a:pt x="60" y="64"/>
                    </a:lnTo>
                    <a:lnTo>
                      <a:pt x="60" y="62"/>
                    </a:lnTo>
                    <a:lnTo>
                      <a:pt x="61" y="56"/>
                    </a:lnTo>
                    <a:lnTo>
                      <a:pt x="61" y="56"/>
                    </a:lnTo>
                    <a:lnTo>
                      <a:pt x="63" y="56"/>
                    </a:lnTo>
                    <a:lnTo>
                      <a:pt x="67" y="53"/>
                    </a:lnTo>
                    <a:lnTo>
                      <a:pt x="67" y="51"/>
                    </a:lnTo>
                    <a:lnTo>
                      <a:pt x="69" y="49"/>
                    </a:lnTo>
                    <a:lnTo>
                      <a:pt x="67" y="47"/>
                    </a:lnTo>
                    <a:lnTo>
                      <a:pt x="71" y="43"/>
                    </a:lnTo>
                    <a:lnTo>
                      <a:pt x="71" y="41"/>
                    </a:lnTo>
                    <a:lnTo>
                      <a:pt x="69" y="39"/>
                    </a:lnTo>
                    <a:lnTo>
                      <a:pt x="69" y="39"/>
                    </a:lnTo>
                    <a:lnTo>
                      <a:pt x="69" y="39"/>
                    </a:lnTo>
                    <a:lnTo>
                      <a:pt x="69" y="39"/>
                    </a:lnTo>
                    <a:lnTo>
                      <a:pt x="71" y="39"/>
                    </a:lnTo>
                    <a:lnTo>
                      <a:pt x="71" y="39"/>
                    </a:lnTo>
                    <a:lnTo>
                      <a:pt x="73" y="39"/>
                    </a:lnTo>
                    <a:lnTo>
                      <a:pt x="73" y="39"/>
                    </a:lnTo>
                    <a:lnTo>
                      <a:pt x="73" y="39"/>
                    </a:lnTo>
                    <a:lnTo>
                      <a:pt x="75" y="39"/>
                    </a:lnTo>
                    <a:lnTo>
                      <a:pt x="75" y="39"/>
                    </a:lnTo>
                    <a:lnTo>
                      <a:pt x="76" y="39"/>
                    </a:lnTo>
                    <a:lnTo>
                      <a:pt x="78" y="38"/>
                    </a:lnTo>
                    <a:lnTo>
                      <a:pt x="78" y="36"/>
                    </a:lnTo>
                    <a:lnTo>
                      <a:pt x="78" y="36"/>
                    </a:lnTo>
                    <a:lnTo>
                      <a:pt x="78" y="34"/>
                    </a:lnTo>
                    <a:lnTo>
                      <a:pt x="80" y="34"/>
                    </a:lnTo>
                    <a:lnTo>
                      <a:pt x="82" y="32"/>
                    </a:lnTo>
                    <a:lnTo>
                      <a:pt x="82" y="32"/>
                    </a:lnTo>
                    <a:lnTo>
                      <a:pt x="84" y="30"/>
                    </a:lnTo>
                    <a:lnTo>
                      <a:pt x="86" y="30"/>
                    </a:lnTo>
                    <a:lnTo>
                      <a:pt x="86" y="30"/>
                    </a:lnTo>
                    <a:lnTo>
                      <a:pt x="86" y="30"/>
                    </a:lnTo>
                    <a:lnTo>
                      <a:pt x="84" y="28"/>
                    </a:lnTo>
                    <a:lnTo>
                      <a:pt x="82" y="28"/>
                    </a:lnTo>
                    <a:lnTo>
                      <a:pt x="80" y="28"/>
                    </a:lnTo>
                    <a:lnTo>
                      <a:pt x="78" y="28"/>
                    </a:lnTo>
                    <a:lnTo>
                      <a:pt x="78" y="28"/>
                    </a:lnTo>
                    <a:lnTo>
                      <a:pt x="76" y="28"/>
                    </a:lnTo>
                    <a:lnTo>
                      <a:pt x="75" y="26"/>
                    </a:lnTo>
                    <a:lnTo>
                      <a:pt x="75" y="26"/>
                    </a:lnTo>
                    <a:lnTo>
                      <a:pt x="73" y="25"/>
                    </a:lnTo>
                    <a:lnTo>
                      <a:pt x="71" y="25"/>
                    </a:lnTo>
                    <a:lnTo>
                      <a:pt x="71" y="25"/>
                    </a:lnTo>
                    <a:lnTo>
                      <a:pt x="71" y="23"/>
                    </a:lnTo>
                    <a:lnTo>
                      <a:pt x="71" y="23"/>
                    </a:lnTo>
                    <a:lnTo>
                      <a:pt x="69" y="23"/>
                    </a:lnTo>
                    <a:lnTo>
                      <a:pt x="67" y="23"/>
                    </a:lnTo>
                    <a:lnTo>
                      <a:pt x="67" y="23"/>
                    </a:lnTo>
                    <a:lnTo>
                      <a:pt x="67" y="23"/>
                    </a:lnTo>
                    <a:lnTo>
                      <a:pt x="65" y="23"/>
                    </a:lnTo>
                    <a:lnTo>
                      <a:pt x="65" y="21"/>
                    </a:lnTo>
                    <a:lnTo>
                      <a:pt x="65" y="19"/>
                    </a:lnTo>
                    <a:lnTo>
                      <a:pt x="65" y="17"/>
                    </a:lnTo>
                    <a:lnTo>
                      <a:pt x="65" y="17"/>
                    </a:lnTo>
                    <a:lnTo>
                      <a:pt x="63" y="17"/>
                    </a:lnTo>
                    <a:lnTo>
                      <a:pt x="63" y="17"/>
                    </a:lnTo>
                    <a:lnTo>
                      <a:pt x="63" y="15"/>
                    </a:lnTo>
                    <a:lnTo>
                      <a:pt x="63" y="13"/>
                    </a:lnTo>
                    <a:lnTo>
                      <a:pt x="63" y="11"/>
                    </a:lnTo>
                    <a:lnTo>
                      <a:pt x="63" y="11"/>
                    </a:lnTo>
                    <a:lnTo>
                      <a:pt x="65" y="11"/>
                    </a:lnTo>
                    <a:lnTo>
                      <a:pt x="65" y="10"/>
                    </a:lnTo>
                    <a:lnTo>
                      <a:pt x="65" y="10"/>
                    </a:lnTo>
                    <a:lnTo>
                      <a:pt x="63" y="8"/>
                    </a:lnTo>
                    <a:lnTo>
                      <a:pt x="61" y="8"/>
                    </a:lnTo>
                    <a:lnTo>
                      <a:pt x="61" y="8"/>
                    </a:lnTo>
                    <a:lnTo>
                      <a:pt x="60" y="8"/>
                    </a:lnTo>
                    <a:lnTo>
                      <a:pt x="58" y="8"/>
                    </a:lnTo>
                    <a:lnTo>
                      <a:pt x="58" y="8"/>
                    </a:lnTo>
                    <a:lnTo>
                      <a:pt x="56" y="6"/>
                    </a:lnTo>
                    <a:lnTo>
                      <a:pt x="56" y="6"/>
                    </a:lnTo>
                    <a:lnTo>
                      <a:pt x="54" y="6"/>
                    </a:lnTo>
                    <a:lnTo>
                      <a:pt x="54" y="6"/>
                    </a:lnTo>
                    <a:lnTo>
                      <a:pt x="54" y="6"/>
                    </a:lnTo>
                    <a:lnTo>
                      <a:pt x="52" y="6"/>
                    </a:lnTo>
                    <a:lnTo>
                      <a:pt x="52" y="6"/>
                    </a:lnTo>
                    <a:lnTo>
                      <a:pt x="50" y="6"/>
                    </a:lnTo>
                    <a:lnTo>
                      <a:pt x="48" y="4"/>
                    </a:lnTo>
                    <a:lnTo>
                      <a:pt x="46" y="4"/>
                    </a:lnTo>
                    <a:lnTo>
                      <a:pt x="46" y="4"/>
                    </a:lnTo>
                    <a:lnTo>
                      <a:pt x="46" y="2"/>
                    </a:lnTo>
                    <a:lnTo>
                      <a:pt x="45" y="2"/>
                    </a:lnTo>
                    <a:lnTo>
                      <a:pt x="43" y="0"/>
                    </a:lnTo>
                    <a:lnTo>
                      <a:pt x="43" y="0"/>
                    </a:lnTo>
                    <a:lnTo>
                      <a:pt x="43" y="0"/>
                    </a:lnTo>
                    <a:lnTo>
                      <a:pt x="41" y="0"/>
                    </a:lnTo>
                    <a:lnTo>
                      <a:pt x="39" y="2"/>
                    </a:lnTo>
                    <a:lnTo>
                      <a:pt x="37" y="2"/>
                    </a:lnTo>
                    <a:lnTo>
                      <a:pt x="37" y="2"/>
                    </a:lnTo>
                    <a:lnTo>
                      <a:pt x="37" y="4"/>
                    </a:lnTo>
                    <a:lnTo>
                      <a:pt x="37" y="6"/>
                    </a:lnTo>
                    <a:lnTo>
                      <a:pt x="37" y="6"/>
                    </a:lnTo>
                    <a:lnTo>
                      <a:pt x="35" y="8"/>
                    </a:lnTo>
                    <a:lnTo>
                      <a:pt x="35" y="8"/>
                    </a:lnTo>
                    <a:lnTo>
                      <a:pt x="35" y="8"/>
                    </a:lnTo>
                    <a:lnTo>
                      <a:pt x="33" y="8"/>
                    </a:lnTo>
                    <a:lnTo>
                      <a:pt x="33" y="8"/>
                    </a:lnTo>
                    <a:lnTo>
                      <a:pt x="32" y="10"/>
                    </a:lnTo>
                    <a:lnTo>
                      <a:pt x="30" y="10"/>
                    </a:lnTo>
                    <a:lnTo>
                      <a:pt x="30" y="10"/>
                    </a:lnTo>
                    <a:lnTo>
                      <a:pt x="28" y="8"/>
                    </a:lnTo>
                    <a:lnTo>
                      <a:pt x="28" y="8"/>
                    </a:lnTo>
                    <a:lnTo>
                      <a:pt x="26" y="10"/>
                    </a:lnTo>
                    <a:lnTo>
                      <a:pt x="26" y="11"/>
                    </a:lnTo>
                    <a:lnTo>
                      <a:pt x="26" y="11"/>
                    </a:lnTo>
                    <a:lnTo>
                      <a:pt x="26" y="13"/>
                    </a:lnTo>
                    <a:lnTo>
                      <a:pt x="26" y="13"/>
                    </a:lnTo>
                    <a:lnTo>
                      <a:pt x="24" y="13"/>
                    </a:lnTo>
                    <a:lnTo>
                      <a:pt x="20" y="10"/>
                    </a:lnTo>
                    <a:lnTo>
                      <a:pt x="20" y="10"/>
                    </a:lnTo>
                    <a:lnTo>
                      <a:pt x="20" y="10"/>
                    </a:lnTo>
                    <a:lnTo>
                      <a:pt x="18" y="11"/>
                    </a:lnTo>
                    <a:lnTo>
                      <a:pt x="18" y="11"/>
                    </a:lnTo>
                    <a:lnTo>
                      <a:pt x="18" y="11"/>
                    </a:lnTo>
                    <a:lnTo>
                      <a:pt x="17" y="10"/>
                    </a:lnTo>
                    <a:lnTo>
                      <a:pt x="17" y="10"/>
                    </a:lnTo>
                    <a:lnTo>
                      <a:pt x="15" y="10"/>
                    </a:lnTo>
                    <a:lnTo>
                      <a:pt x="15" y="10"/>
                    </a:lnTo>
                    <a:lnTo>
                      <a:pt x="15" y="11"/>
                    </a:lnTo>
                    <a:lnTo>
                      <a:pt x="13" y="11"/>
                    </a:lnTo>
                    <a:lnTo>
                      <a:pt x="13" y="13"/>
                    </a:lnTo>
                    <a:lnTo>
                      <a:pt x="13" y="13"/>
                    </a:lnTo>
                    <a:lnTo>
                      <a:pt x="13" y="15"/>
                    </a:lnTo>
                    <a:lnTo>
                      <a:pt x="11" y="15"/>
                    </a:lnTo>
                    <a:lnTo>
                      <a:pt x="11" y="13"/>
                    </a:lnTo>
                    <a:lnTo>
                      <a:pt x="9" y="13"/>
                    </a:lnTo>
                    <a:lnTo>
                      <a:pt x="9" y="11"/>
                    </a:lnTo>
                    <a:lnTo>
                      <a:pt x="7" y="11"/>
                    </a:lnTo>
                    <a:lnTo>
                      <a:pt x="5" y="10"/>
                    </a:lnTo>
                    <a:lnTo>
                      <a:pt x="4" y="10"/>
                    </a:lnTo>
                    <a:lnTo>
                      <a:pt x="4" y="10"/>
                    </a:lnTo>
                    <a:lnTo>
                      <a:pt x="4" y="10"/>
                    </a:lnTo>
                    <a:lnTo>
                      <a:pt x="4" y="10"/>
                    </a:lnTo>
                    <a:lnTo>
                      <a:pt x="2" y="11"/>
                    </a:lnTo>
                    <a:lnTo>
                      <a:pt x="2" y="13"/>
                    </a:lnTo>
                    <a:lnTo>
                      <a:pt x="2" y="13"/>
                    </a:lnTo>
                    <a:lnTo>
                      <a:pt x="0" y="15"/>
                    </a:lnTo>
                    <a:lnTo>
                      <a:pt x="0" y="15"/>
                    </a:lnTo>
                    <a:lnTo>
                      <a:pt x="0" y="17"/>
                    </a:lnTo>
                    <a:lnTo>
                      <a:pt x="2" y="19"/>
                    </a:lnTo>
                    <a:lnTo>
                      <a:pt x="5" y="21"/>
                    </a:lnTo>
                    <a:lnTo>
                      <a:pt x="5" y="23"/>
                    </a:lnTo>
                    <a:lnTo>
                      <a:pt x="7" y="23"/>
                    </a:lnTo>
                    <a:lnTo>
                      <a:pt x="7" y="25"/>
                    </a:lnTo>
                    <a:lnTo>
                      <a:pt x="9" y="26"/>
                    </a:lnTo>
                    <a:lnTo>
                      <a:pt x="9" y="26"/>
                    </a:lnTo>
                    <a:lnTo>
                      <a:pt x="9" y="28"/>
                    </a:lnTo>
                    <a:lnTo>
                      <a:pt x="9" y="28"/>
                    </a:lnTo>
                    <a:lnTo>
                      <a:pt x="9" y="26"/>
                    </a:lnTo>
                    <a:lnTo>
                      <a:pt x="11" y="26"/>
                    </a:lnTo>
                    <a:lnTo>
                      <a:pt x="11" y="25"/>
                    </a:lnTo>
                    <a:lnTo>
                      <a:pt x="11" y="25"/>
                    </a:lnTo>
                    <a:lnTo>
                      <a:pt x="11" y="26"/>
                    </a:lnTo>
                    <a:lnTo>
                      <a:pt x="13" y="26"/>
                    </a:lnTo>
                    <a:lnTo>
                      <a:pt x="13" y="26"/>
                    </a:lnTo>
                    <a:lnTo>
                      <a:pt x="13" y="26"/>
                    </a:lnTo>
                    <a:lnTo>
                      <a:pt x="13" y="28"/>
                    </a:lnTo>
                    <a:lnTo>
                      <a:pt x="13" y="28"/>
                    </a:lnTo>
                    <a:lnTo>
                      <a:pt x="13" y="30"/>
                    </a:lnTo>
                    <a:lnTo>
                      <a:pt x="13" y="32"/>
                    </a:lnTo>
                    <a:lnTo>
                      <a:pt x="13" y="34"/>
                    </a:lnTo>
                    <a:lnTo>
                      <a:pt x="13" y="34"/>
                    </a:lnTo>
                    <a:lnTo>
                      <a:pt x="13" y="36"/>
                    </a:lnTo>
                    <a:lnTo>
                      <a:pt x="17" y="41"/>
                    </a:lnTo>
                    <a:lnTo>
                      <a:pt x="18" y="41"/>
                    </a:lnTo>
                    <a:lnTo>
                      <a:pt x="22" y="43"/>
                    </a:lnTo>
                    <a:lnTo>
                      <a:pt x="24" y="43"/>
                    </a:lnTo>
                    <a:lnTo>
                      <a:pt x="26" y="43"/>
                    </a:lnTo>
                    <a:lnTo>
                      <a:pt x="26" y="43"/>
                    </a:lnTo>
                    <a:lnTo>
                      <a:pt x="28" y="41"/>
                    </a:lnTo>
                    <a:lnTo>
                      <a:pt x="28" y="41"/>
                    </a:lnTo>
                    <a:lnTo>
                      <a:pt x="32" y="39"/>
                    </a:lnTo>
                    <a:lnTo>
                      <a:pt x="32" y="39"/>
                    </a:lnTo>
                    <a:lnTo>
                      <a:pt x="33" y="39"/>
                    </a:lnTo>
                    <a:lnTo>
                      <a:pt x="35" y="41"/>
                    </a:lnTo>
                    <a:lnTo>
                      <a:pt x="37" y="43"/>
                    </a:lnTo>
                    <a:lnTo>
                      <a:pt x="39" y="43"/>
                    </a:lnTo>
                    <a:lnTo>
                      <a:pt x="39" y="45"/>
                    </a:lnTo>
                    <a:lnTo>
                      <a:pt x="39" y="45"/>
                    </a:lnTo>
                    <a:lnTo>
                      <a:pt x="39" y="47"/>
                    </a:lnTo>
                    <a:lnTo>
                      <a:pt x="37" y="47"/>
                    </a:lnTo>
                    <a:lnTo>
                      <a:pt x="37" y="47"/>
                    </a:lnTo>
                    <a:lnTo>
                      <a:pt x="37" y="49"/>
                    </a:lnTo>
                    <a:lnTo>
                      <a:pt x="37" y="49"/>
                    </a:lnTo>
                    <a:lnTo>
                      <a:pt x="39" y="49"/>
                    </a:lnTo>
                    <a:lnTo>
                      <a:pt x="41" y="49"/>
                    </a:lnTo>
                    <a:lnTo>
                      <a:pt x="41" y="51"/>
                    </a:lnTo>
                    <a:lnTo>
                      <a:pt x="41" y="51"/>
                    </a:lnTo>
                    <a:lnTo>
                      <a:pt x="41" y="51"/>
                    </a:lnTo>
                    <a:lnTo>
                      <a:pt x="41" y="53"/>
                    </a:lnTo>
                    <a:lnTo>
                      <a:pt x="43" y="53"/>
                    </a:lnTo>
                    <a:lnTo>
                      <a:pt x="45" y="53"/>
                    </a:lnTo>
                    <a:lnTo>
                      <a:pt x="45" y="53"/>
                    </a:lnTo>
                    <a:lnTo>
                      <a:pt x="45" y="54"/>
                    </a:lnTo>
                    <a:lnTo>
                      <a:pt x="45" y="54"/>
                    </a:lnTo>
                    <a:lnTo>
                      <a:pt x="45" y="56"/>
                    </a:lnTo>
                    <a:lnTo>
                      <a:pt x="45" y="56"/>
                    </a:lnTo>
                    <a:lnTo>
                      <a:pt x="45" y="58"/>
                    </a:lnTo>
                    <a:lnTo>
                      <a:pt x="43" y="60"/>
                    </a:lnTo>
                    <a:lnTo>
                      <a:pt x="41" y="62"/>
                    </a:lnTo>
                    <a:lnTo>
                      <a:pt x="41" y="62"/>
                    </a:lnTo>
                    <a:lnTo>
                      <a:pt x="37" y="60"/>
                    </a:lnTo>
                    <a:lnTo>
                      <a:pt x="35" y="60"/>
                    </a:lnTo>
                    <a:lnTo>
                      <a:pt x="33" y="60"/>
                    </a:lnTo>
                    <a:lnTo>
                      <a:pt x="33" y="60"/>
                    </a:lnTo>
                    <a:lnTo>
                      <a:pt x="33" y="62"/>
                    </a:lnTo>
                    <a:lnTo>
                      <a:pt x="33" y="62"/>
                    </a:lnTo>
                    <a:lnTo>
                      <a:pt x="33" y="64"/>
                    </a:lnTo>
                    <a:lnTo>
                      <a:pt x="33" y="66"/>
                    </a:lnTo>
                    <a:lnTo>
                      <a:pt x="33" y="66"/>
                    </a:lnTo>
                    <a:lnTo>
                      <a:pt x="32" y="66"/>
                    </a:lnTo>
                    <a:lnTo>
                      <a:pt x="32" y="68"/>
                    </a:lnTo>
                    <a:lnTo>
                      <a:pt x="33" y="68"/>
                    </a:lnTo>
                    <a:lnTo>
                      <a:pt x="33" y="68"/>
                    </a:lnTo>
                    <a:lnTo>
                      <a:pt x="35" y="69"/>
                    </a:lnTo>
                    <a:lnTo>
                      <a:pt x="41" y="73"/>
                    </a:lnTo>
                    <a:lnTo>
                      <a:pt x="43" y="73"/>
                    </a:lnTo>
                    <a:lnTo>
                      <a:pt x="43" y="75"/>
                    </a:lnTo>
                    <a:lnTo>
                      <a:pt x="45" y="75"/>
                    </a:lnTo>
                    <a:lnTo>
                      <a:pt x="50" y="77"/>
                    </a:lnTo>
                    <a:lnTo>
                      <a:pt x="52" y="77"/>
                    </a:lnTo>
                    <a:lnTo>
                      <a:pt x="52" y="79"/>
                    </a:lnTo>
                    <a:lnTo>
                      <a:pt x="52" y="79"/>
                    </a:lnTo>
                    <a:lnTo>
                      <a:pt x="52" y="79"/>
                    </a:lnTo>
                    <a:lnTo>
                      <a:pt x="52" y="81"/>
                    </a:lnTo>
                    <a:lnTo>
                      <a:pt x="52" y="81"/>
                    </a:lnTo>
                    <a:lnTo>
                      <a:pt x="52" y="83"/>
                    </a:lnTo>
                    <a:lnTo>
                      <a:pt x="52" y="83"/>
                    </a:lnTo>
                    <a:lnTo>
                      <a:pt x="54" y="84"/>
                    </a:lnTo>
                    <a:lnTo>
                      <a:pt x="56" y="86"/>
                    </a:lnTo>
                    <a:lnTo>
                      <a:pt x="56" y="86"/>
                    </a:lnTo>
                    <a:lnTo>
                      <a:pt x="58" y="86"/>
                    </a:lnTo>
                    <a:lnTo>
                      <a:pt x="58" y="88"/>
                    </a:lnTo>
                    <a:lnTo>
                      <a:pt x="60" y="88"/>
                    </a:lnTo>
                    <a:lnTo>
                      <a:pt x="60" y="90"/>
                    </a:lnTo>
                    <a:lnTo>
                      <a:pt x="61" y="92"/>
                    </a:lnTo>
                    <a:lnTo>
                      <a:pt x="61" y="94"/>
                    </a:lnTo>
                    <a:lnTo>
                      <a:pt x="63" y="94"/>
                    </a:lnTo>
                    <a:lnTo>
                      <a:pt x="65" y="97"/>
                    </a:lnTo>
                    <a:lnTo>
                      <a:pt x="67" y="97"/>
                    </a:lnTo>
                    <a:lnTo>
                      <a:pt x="67" y="99"/>
                    </a:lnTo>
                    <a:lnTo>
                      <a:pt x="71" y="101"/>
                    </a:lnTo>
                    <a:lnTo>
                      <a:pt x="73" y="103"/>
                    </a:lnTo>
                    <a:lnTo>
                      <a:pt x="75" y="105"/>
                    </a:lnTo>
                    <a:lnTo>
                      <a:pt x="75" y="105"/>
                    </a:lnTo>
                    <a:lnTo>
                      <a:pt x="75" y="107"/>
                    </a:lnTo>
                    <a:lnTo>
                      <a:pt x="76" y="107"/>
                    </a:lnTo>
                    <a:lnTo>
                      <a:pt x="76" y="109"/>
                    </a:lnTo>
                    <a:lnTo>
                      <a:pt x="76" y="111"/>
                    </a:lnTo>
                    <a:lnTo>
                      <a:pt x="78" y="112"/>
                    </a:lnTo>
                    <a:lnTo>
                      <a:pt x="78" y="112"/>
                    </a:lnTo>
                    <a:lnTo>
                      <a:pt x="78" y="114"/>
                    </a:lnTo>
                    <a:lnTo>
                      <a:pt x="80" y="114"/>
                    </a:lnTo>
                    <a:lnTo>
                      <a:pt x="80" y="114"/>
                    </a:lnTo>
                    <a:lnTo>
                      <a:pt x="80" y="114"/>
                    </a:lnTo>
                    <a:lnTo>
                      <a:pt x="82" y="112"/>
                    </a:lnTo>
                    <a:lnTo>
                      <a:pt x="82" y="114"/>
                    </a:lnTo>
                    <a:lnTo>
                      <a:pt x="82" y="116"/>
                    </a:lnTo>
                    <a:lnTo>
                      <a:pt x="82" y="116"/>
                    </a:lnTo>
                    <a:lnTo>
                      <a:pt x="84" y="116"/>
                    </a:lnTo>
                    <a:lnTo>
                      <a:pt x="86" y="118"/>
                    </a:lnTo>
                    <a:lnTo>
                      <a:pt x="88" y="120"/>
                    </a:lnTo>
                    <a:lnTo>
                      <a:pt x="89" y="120"/>
                    </a:lnTo>
                    <a:lnTo>
                      <a:pt x="89" y="122"/>
                    </a:lnTo>
                    <a:lnTo>
                      <a:pt x="89" y="122"/>
                    </a:lnTo>
                    <a:lnTo>
                      <a:pt x="91" y="122"/>
                    </a:lnTo>
                    <a:lnTo>
                      <a:pt x="91" y="124"/>
                    </a:lnTo>
                    <a:lnTo>
                      <a:pt x="89" y="124"/>
                    </a:lnTo>
                    <a:lnTo>
                      <a:pt x="88" y="126"/>
                    </a:lnTo>
                    <a:lnTo>
                      <a:pt x="88" y="126"/>
                    </a:lnTo>
                    <a:lnTo>
                      <a:pt x="88" y="126"/>
                    </a:lnTo>
                    <a:lnTo>
                      <a:pt x="89" y="127"/>
                    </a:lnTo>
                    <a:lnTo>
                      <a:pt x="89" y="129"/>
                    </a:lnTo>
                    <a:lnTo>
                      <a:pt x="91" y="129"/>
                    </a:lnTo>
                    <a:lnTo>
                      <a:pt x="93" y="131"/>
                    </a:lnTo>
                    <a:lnTo>
                      <a:pt x="93" y="133"/>
                    </a:lnTo>
                    <a:lnTo>
                      <a:pt x="95" y="133"/>
                    </a:lnTo>
                    <a:lnTo>
                      <a:pt x="95" y="135"/>
                    </a:lnTo>
                    <a:lnTo>
                      <a:pt x="95" y="135"/>
                    </a:lnTo>
                    <a:lnTo>
                      <a:pt x="95" y="137"/>
                    </a:lnTo>
                    <a:lnTo>
                      <a:pt x="95" y="139"/>
                    </a:lnTo>
                    <a:lnTo>
                      <a:pt x="93" y="139"/>
                    </a:lnTo>
                    <a:lnTo>
                      <a:pt x="93" y="139"/>
                    </a:lnTo>
                    <a:lnTo>
                      <a:pt x="95" y="141"/>
                    </a:lnTo>
                    <a:lnTo>
                      <a:pt x="95" y="141"/>
                    </a:lnTo>
                    <a:lnTo>
                      <a:pt x="95" y="142"/>
                    </a:lnTo>
                    <a:lnTo>
                      <a:pt x="95" y="144"/>
                    </a:lnTo>
                    <a:lnTo>
                      <a:pt x="95" y="144"/>
                    </a:lnTo>
                    <a:lnTo>
                      <a:pt x="95" y="146"/>
                    </a:lnTo>
                    <a:lnTo>
                      <a:pt x="95" y="148"/>
                    </a:lnTo>
                    <a:lnTo>
                      <a:pt x="93" y="150"/>
                    </a:lnTo>
                    <a:lnTo>
                      <a:pt x="93" y="150"/>
                    </a:lnTo>
                    <a:lnTo>
                      <a:pt x="93" y="154"/>
                    </a:lnTo>
                    <a:lnTo>
                      <a:pt x="93" y="154"/>
                    </a:lnTo>
                    <a:lnTo>
                      <a:pt x="93" y="156"/>
                    </a:lnTo>
                    <a:lnTo>
                      <a:pt x="95" y="156"/>
                    </a:lnTo>
                    <a:lnTo>
                      <a:pt x="95" y="159"/>
                    </a:lnTo>
                    <a:lnTo>
                      <a:pt x="97" y="161"/>
                    </a:lnTo>
                    <a:lnTo>
                      <a:pt x="99" y="163"/>
                    </a:lnTo>
                    <a:lnTo>
                      <a:pt x="99" y="165"/>
                    </a:lnTo>
                    <a:lnTo>
                      <a:pt x="97" y="169"/>
                    </a:lnTo>
                    <a:lnTo>
                      <a:pt x="97" y="172"/>
                    </a:lnTo>
                    <a:lnTo>
                      <a:pt x="97" y="174"/>
                    </a:lnTo>
                    <a:lnTo>
                      <a:pt x="99" y="174"/>
                    </a:lnTo>
                    <a:lnTo>
                      <a:pt x="99" y="178"/>
                    </a:lnTo>
                    <a:lnTo>
                      <a:pt x="99" y="180"/>
                    </a:lnTo>
                    <a:lnTo>
                      <a:pt x="99" y="182"/>
                    </a:lnTo>
                    <a:lnTo>
                      <a:pt x="99" y="184"/>
                    </a:lnTo>
                    <a:lnTo>
                      <a:pt x="97" y="184"/>
                    </a:lnTo>
                    <a:lnTo>
                      <a:pt x="97" y="185"/>
                    </a:lnTo>
                    <a:lnTo>
                      <a:pt x="97" y="184"/>
                    </a:lnTo>
                    <a:lnTo>
                      <a:pt x="95" y="184"/>
                    </a:lnTo>
                    <a:lnTo>
                      <a:pt x="95" y="184"/>
                    </a:lnTo>
                    <a:lnTo>
                      <a:pt x="93" y="184"/>
                    </a:lnTo>
                    <a:lnTo>
                      <a:pt x="91" y="185"/>
                    </a:lnTo>
                    <a:lnTo>
                      <a:pt x="91" y="187"/>
                    </a:lnTo>
                    <a:lnTo>
                      <a:pt x="88" y="187"/>
                    </a:lnTo>
                    <a:lnTo>
                      <a:pt x="88" y="189"/>
                    </a:lnTo>
                    <a:lnTo>
                      <a:pt x="86" y="189"/>
                    </a:lnTo>
                    <a:lnTo>
                      <a:pt x="84" y="189"/>
                    </a:lnTo>
                    <a:lnTo>
                      <a:pt x="84" y="189"/>
                    </a:lnTo>
                    <a:lnTo>
                      <a:pt x="84" y="191"/>
                    </a:lnTo>
                    <a:lnTo>
                      <a:pt x="84" y="193"/>
                    </a:lnTo>
                    <a:lnTo>
                      <a:pt x="84" y="195"/>
                    </a:lnTo>
                    <a:lnTo>
                      <a:pt x="84" y="195"/>
                    </a:lnTo>
                    <a:lnTo>
                      <a:pt x="82" y="195"/>
                    </a:lnTo>
                    <a:lnTo>
                      <a:pt x="80" y="193"/>
                    </a:lnTo>
                    <a:lnTo>
                      <a:pt x="78" y="193"/>
                    </a:lnTo>
                    <a:lnTo>
                      <a:pt x="78" y="193"/>
                    </a:lnTo>
                    <a:lnTo>
                      <a:pt x="76" y="195"/>
                    </a:lnTo>
                    <a:lnTo>
                      <a:pt x="76" y="195"/>
                    </a:lnTo>
                    <a:lnTo>
                      <a:pt x="76" y="195"/>
                    </a:lnTo>
                    <a:lnTo>
                      <a:pt x="75" y="195"/>
                    </a:lnTo>
                    <a:lnTo>
                      <a:pt x="75" y="195"/>
                    </a:lnTo>
                    <a:lnTo>
                      <a:pt x="75" y="197"/>
                    </a:lnTo>
                    <a:lnTo>
                      <a:pt x="76" y="197"/>
                    </a:lnTo>
                    <a:lnTo>
                      <a:pt x="76" y="199"/>
                    </a:lnTo>
                    <a:lnTo>
                      <a:pt x="76" y="200"/>
                    </a:lnTo>
                    <a:lnTo>
                      <a:pt x="76" y="202"/>
                    </a:lnTo>
                    <a:lnTo>
                      <a:pt x="80" y="204"/>
                    </a:lnTo>
                    <a:lnTo>
                      <a:pt x="80" y="204"/>
                    </a:lnTo>
                    <a:lnTo>
                      <a:pt x="80" y="206"/>
                    </a:lnTo>
                    <a:lnTo>
                      <a:pt x="80" y="208"/>
                    </a:lnTo>
                    <a:lnTo>
                      <a:pt x="80" y="210"/>
                    </a:lnTo>
                    <a:lnTo>
                      <a:pt x="80" y="210"/>
                    </a:lnTo>
                    <a:lnTo>
                      <a:pt x="78" y="208"/>
                    </a:lnTo>
                    <a:lnTo>
                      <a:pt x="78" y="208"/>
                    </a:lnTo>
                    <a:lnTo>
                      <a:pt x="76" y="208"/>
                    </a:lnTo>
                    <a:lnTo>
                      <a:pt x="76" y="208"/>
                    </a:lnTo>
                    <a:lnTo>
                      <a:pt x="76" y="206"/>
                    </a:lnTo>
                    <a:lnTo>
                      <a:pt x="75" y="206"/>
                    </a:lnTo>
                    <a:lnTo>
                      <a:pt x="75" y="206"/>
                    </a:lnTo>
                    <a:lnTo>
                      <a:pt x="73" y="206"/>
                    </a:lnTo>
                    <a:lnTo>
                      <a:pt x="71" y="206"/>
                    </a:lnTo>
                    <a:lnTo>
                      <a:pt x="69" y="206"/>
                    </a:lnTo>
                    <a:lnTo>
                      <a:pt x="69" y="206"/>
                    </a:lnTo>
                    <a:lnTo>
                      <a:pt x="69" y="208"/>
                    </a:lnTo>
                    <a:lnTo>
                      <a:pt x="69" y="208"/>
                    </a:lnTo>
                    <a:lnTo>
                      <a:pt x="67" y="208"/>
                    </a:lnTo>
                    <a:lnTo>
                      <a:pt x="65" y="208"/>
                    </a:lnTo>
                    <a:lnTo>
                      <a:pt x="63" y="208"/>
                    </a:lnTo>
                    <a:lnTo>
                      <a:pt x="65" y="210"/>
                    </a:lnTo>
                    <a:lnTo>
                      <a:pt x="65" y="210"/>
                    </a:lnTo>
                    <a:lnTo>
                      <a:pt x="65" y="210"/>
                    </a:lnTo>
                    <a:lnTo>
                      <a:pt x="63" y="212"/>
                    </a:lnTo>
                    <a:lnTo>
                      <a:pt x="63" y="212"/>
                    </a:lnTo>
                    <a:lnTo>
                      <a:pt x="61" y="214"/>
                    </a:lnTo>
                    <a:lnTo>
                      <a:pt x="61" y="214"/>
                    </a:lnTo>
                    <a:lnTo>
                      <a:pt x="60" y="214"/>
                    </a:lnTo>
                    <a:lnTo>
                      <a:pt x="58" y="214"/>
                    </a:lnTo>
                    <a:lnTo>
                      <a:pt x="58" y="215"/>
                    </a:lnTo>
                    <a:lnTo>
                      <a:pt x="56" y="215"/>
                    </a:lnTo>
                    <a:lnTo>
                      <a:pt x="56" y="215"/>
                    </a:lnTo>
                    <a:lnTo>
                      <a:pt x="58" y="217"/>
                    </a:lnTo>
                    <a:lnTo>
                      <a:pt x="60" y="217"/>
                    </a:lnTo>
                    <a:lnTo>
                      <a:pt x="60" y="219"/>
                    </a:lnTo>
                    <a:lnTo>
                      <a:pt x="60" y="219"/>
                    </a:lnTo>
                    <a:lnTo>
                      <a:pt x="61" y="219"/>
                    </a:lnTo>
                    <a:lnTo>
                      <a:pt x="61" y="219"/>
                    </a:lnTo>
                    <a:lnTo>
                      <a:pt x="63" y="221"/>
                    </a:lnTo>
                    <a:lnTo>
                      <a:pt x="65" y="221"/>
                    </a:lnTo>
                    <a:lnTo>
                      <a:pt x="65" y="221"/>
                    </a:lnTo>
                    <a:lnTo>
                      <a:pt x="67" y="223"/>
                    </a:lnTo>
                    <a:lnTo>
                      <a:pt x="67" y="223"/>
                    </a:lnTo>
                    <a:lnTo>
                      <a:pt x="67" y="225"/>
                    </a:lnTo>
                    <a:lnTo>
                      <a:pt x="65" y="225"/>
                    </a:lnTo>
                    <a:lnTo>
                      <a:pt x="63" y="225"/>
                    </a:lnTo>
                    <a:lnTo>
                      <a:pt x="63" y="228"/>
                    </a:lnTo>
                    <a:lnTo>
                      <a:pt x="63" y="236"/>
                    </a:lnTo>
                    <a:lnTo>
                      <a:pt x="63" y="242"/>
                    </a:lnTo>
                    <a:lnTo>
                      <a:pt x="65" y="243"/>
                    </a:lnTo>
                    <a:lnTo>
                      <a:pt x="63" y="245"/>
                    </a:lnTo>
                    <a:lnTo>
                      <a:pt x="65" y="245"/>
                    </a:lnTo>
                    <a:lnTo>
                      <a:pt x="69" y="245"/>
                    </a:lnTo>
                    <a:lnTo>
                      <a:pt x="69" y="243"/>
                    </a:lnTo>
                    <a:lnTo>
                      <a:pt x="71" y="242"/>
                    </a:lnTo>
                    <a:lnTo>
                      <a:pt x="73" y="240"/>
                    </a:lnTo>
                    <a:lnTo>
                      <a:pt x="73" y="238"/>
                    </a:lnTo>
                    <a:lnTo>
                      <a:pt x="82" y="232"/>
                    </a:lnTo>
                    <a:lnTo>
                      <a:pt x="84" y="232"/>
                    </a:lnTo>
                    <a:lnTo>
                      <a:pt x="84" y="230"/>
                    </a:lnTo>
                    <a:lnTo>
                      <a:pt x="82" y="228"/>
                    </a:lnTo>
                    <a:lnTo>
                      <a:pt x="82" y="228"/>
                    </a:lnTo>
                    <a:lnTo>
                      <a:pt x="76" y="223"/>
                    </a:lnTo>
                    <a:lnTo>
                      <a:pt x="78" y="223"/>
                    </a:lnTo>
                    <a:lnTo>
                      <a:pt x="84" y="228"/>
                    </a:lnTo>
                    <a:lnTo>
                      <a:pt x="86" y="230"/>
                    </a:lnTo>
                    <a:lnTo>
                      <a:pt x="88" y="230"/>
                    </a:lnTo>
                    <a:lnTo>
                      <a:pt x="88" y="228"/>
                    </a:lnTo>
                    <a:lnTo>
                      <a:pt x="88" y="228"/>
                    </a:lnTo>
                    <a:lnTo>
                      <a:pt x="88" y="227"/>
                    </a:lnTo>
                    <a:lnTo>
                      <a:pt x="88" y="225"/>
                    </a:lnTo>
                    <a:lnTo>
                      <a:pt x="82" y="219"/>
                    </a:lnTo>
                    <a:lnTo>
                      <a:pt x="82" y="219"/>
                    </a:lnTo>
                    <a:lnTo>
                      <a:pt x="86" y="223"/>
                    </a:lnTo>
                    <a:lnTo>
                      <a:pt x="88" y="225"/>
                    </a:lnTo>
                    <a:lnTo>
                      <a:pt x="88" y="225"/>
                    </a:lnTo>
                    <a:lnTo>
                      <a:pt x="89" y="225"/>
                    </a:lnTo>
                    <a:lnTo>
                      <a:pt x="89" y="223"/>
                    </a:lnTo>
                    <a:lnTo>
                      <a:pt x="89" y="223"/>
                    </a:lnTo>
                    <a:lnTo>
                      <a:pt x="89" y="221"/>
                    </a:lnTo>
                    <a:lnTo>
                      <a:pt x="91" y="221"/>
                    </a:lnTo>
                    <a:lnTo>
                      <a:pt x="91" y="219"/>
                    </a:lnTo>
                    <a:lnTo>
                      <a:pt x="89" y="219"/>
                    </a:lnTo>
                    <a:lnTo>
                      <a:pt x="88" y="219"/>
                    </a:lnTo>
                    <a:lnTo>
                      <a:pt x="86" y="217"/>
                    </a:lnTo>
                    <a:lnTo>
                      <a:pt x="86" y="217"/>
                    </a:lnTo>
                    <a:lnTo>
                      <a:pt x="89" y="217"/>
                    </a:lnTo>
                    <a:lnTo>
                      <a:pt x="89" y="217"/>
                    </a:lnTo>
                    <a:lnTo>
                      <a:pt x="91" y="217"/>
                    </a:lnTo>
                    <a:lnTo>
                      <a:pt x="91" y="215"/>
                    </a:lnTo>
                    <a:lnTo>
                      <a:pt x="89" y="215"/>
                    </a:lnTo>
                    <a:lnTo>
                      <a:pt x="89" y="215"/>
                    </a:lnTo>
                    <a:lnTo>
                      <a:pt x="88" y="215"/>
                    </a:lnTo>
                    <a:lnTo>
                      <a:pt x="88" y="215"/>
                    </a:lnTo>
                    <a:lnTo>
                      <a:pt x="89" y="214"/>
                    </a:lnTo>
                    <a:lnTo>
                      <a:pt x="91" y="215"/>
                    </a:lnTo>
                    <a:lnTo>
                      <a:pt x="93" y="215"/>
                    </a:lnTo>
                    <a:lnTo>
                      <a:pt x="93" y="215"/>
                    </a:lnTo>
                    <a:lnTo>
                      <a:pt x="93" y="215"/>
                    </a:lnTo>
                    <a:lnTo>
                      <a:pt x="93" y="212"/>
                    </a:lnTo>
                    <a:lnTo>
                      <a:pt x="93" y="212"/>
                    </a:lnTo>
                    <a:lnTo>
                      <a:pt x="93" y="212"/>
                    </a:lnTo>
                    <a:lnTo>
                      <a:pt x="93" y="214"/>
                    </a:lnTo>
                    <a:lnTo>
                      <a:pt x="95" y="214"/>
                    </a:lnTo>
                    <a:lnTo>
                      <a:pt x="97" y="215"/>
                    </a:lnTo>
                    <a:lnTo>
                      <a:pt x="97" y="215"/>
                    </a:lnTo>
                    <a:lnTo>
                      <a:pt x="97" y="215"/>
                    </a:lnTo>
                    <a:lnTo>
                      <a:pt x="99" y="215"/>
                    </a:lnTo>
                    <a:lnTo>
                      <a:pt x="101" y="214"/>
                    </a:lnTo>
                    <a:lnTo>
                      <a:pt x="103" y="214"/>
                    </a:lnTo>
                    <a:lnTo>
                      <a:pt x="106" y="210"/>
                    </a:lnTo>
                    <a:lnTo>
                      <a:pt x="108" y="210"/>
                    </a:lnTo>
                    <a:lnTo>
                      <a:pt x="110" y="208"/>
                    </a:lnTo>
                    <a:lnTo>
                      <a:pt x="110" y="208"/>
                    </a:lnTo>
                    <a:lnTo>
                      <a:pt x="112" y="206"/>
                    </a:lnTo>
                    <a:lnTo>
                      <a:pt x="114" y="204"/>
                    </a:lnTo>
                    <a:lnTo>
                      <a:pt x="116" y="202"/>
                    </a:lnTo>
                    <a:lnTo>
                      <a:pt x="118" y="202"/>
                    </a:lnTo>
                    <a:lnTo>
                      <a:pt x="119" y="200"/>
                    </a:lnTo>
                    <a:lnTo>
                      <a:pt x="121" y="200"/>
                    </a:lnTo>
                    <a:lnTo>
                      <a:pt x="121" y="199"/>
                    </a:lnTo>
                    <a:lnTo>
                      <a:pt x="121" y="197"/>
                    </a:lnTo>
                    <a:lnTo>
                      <a:pt x="123" y="195"/>
                    </a:lnTo>
                    <a:lnTo>
                      <a:pt x="123" y="195"/>
                    </a:lnTo>
                    <a:lnTo>
                      <a:pt x="125" y="193"/>
                    </a:lnTo>
                    <a:lnTo>
                      <a:pt x="125" y="193"/>
                    </a:lnTo>
                    <a:lnTo>
                      <a:pt x="123" y="191"/>
                    </a:lnTo>
                    <a:lnTo>
                      <a:pt x="123" y="191"/>
                    </a:lnTo>
                    <a:lnTo>
                      <a:pt x="123" y="189"/>
                    </a:lnTo>
                    <a:lnTo>
                      <a:pt x="123" y="189"/>
                    </a:lnTo>
                    <a:lnTo>
                      <a:pt x="125" y="189"/>
                    </a:lnTo>
                    <a:lnTo>
                      <a:pt x="125" y="189"/>
                    </a:lnTo>
                    <a:lnTo>
                      <a:pt x="125" y="191"/>
                    </a:lnTo>
                    <a:lnTo>
                      <a:pt x="125" y="189"/>
                    </a:lnTo>
                    <a:lnTo>
                      <a:pt x="125" y="189"/>
                    </a:lnTo>
                    <a:lnTo>
                      <a:pt x="123" y="187"/>
                    </a:lnTo>
                    <a:lnTo>
                      <a:pt x="123" y="182"/>
                    </a:lnTo>
                    <a:lnTo>
                      <a:pt x="125" y="182"/>
                    </a:lnTo>
                    <a:lnTo>
                      <a:pt x="123" y="178"/>
                    </a:lnTo>
                    <a:lnTo>
                      <a:pt x="123" y="178"/>
                    </a:lnTo>
                    <a:lnTo>
                      <a:pt x="125" y="17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 name="Google Shape;405;p23"/>
              <p:cNvSpPr/>
              <p:nvPr/>
            </p:nvSpPr>
            <p:spPr>
              <a:xfrm>
                <a:off x="1540" y="1740"/>
                <a:ext cx="198" cy="193"/>
              </a:xfrm>
              <a:custGeom>
                <a:avLst/>
                <a:gdLst/>
                <a:ahLst/>
                <a:cxnLst/>
                <a:rect l="l" t="t" r="r" b="b"/>
                <a:pathLst>
                  <a:path w="198" h="193" extrusionOk="0">
                    <a:moveTo>
                      <a:pt x="183" y="53"/>
                    </a:moveTo>
                    <a:lnTo>
                      <a:pt x="181" y="53"/>
                    </a:lnTo>
                    <a:lnTo>
                      <a:pt x="179" y="55"/>
                    </a:lnTo>
                    <a:lnTo>
                      <a:pt x="179" y="55"/>
                    </a:lnTo>
                    <a:lnTo>
                      <a:pt x="179" y="57"/>
                    </a:lnTo>
                    <a:lnTo>
                      <a:pt x="181" y="57"/>
                    </a:lnTo>
                    <a:lnTo>
                      <a:pt x="181" y="57"/>
                    </a:lnTo>
                    <a:lnTo>
                      <a:pt x="183" y="55"/>
                    </a:lnTo>
                    <a:lnTo>
                      <a:pt x="183" y="55"/>
                    </a:lnTo>
                    <a:lnTo>
                      <a:pt x="183" y="53"/>
                    </a:lnTo>
                    <a:lnTo>
                      <a:pt x="183" y="53"/>
                    </a:lnTo>
                    <a:lnTo>
                      <a:pt x="183" y="53"/>
                    </a:lnTo>
                    <a:close/>
                    <a:moveTo>
                      <a:pt x="183" y="51"/>
                    </a:moveTo>
                    <a:lnTo>
                      <a:pt x="183" y="51"/>
                    </a:lnTo>
                    <a:lnTo>
                      <a:pt x="181" y="51"/>
                    </a:lnTo>
                    <a:lnTo>
                      <a:pt x="181" y="53"/>
                    </a:lnTo>
                    <a:lnTo>
                      <a:pt x="183" y="51"/>
                    </a:lnTo>
                    <a:lnTo>
                      <a:pt x="185" y="51"/>
                    </a:lnTo>
                    <a:lnTo>
                      <a:pt x="185" y="51"/>
                    </a:lnTo>
                    <a:lnTo>
                      <a:pt x="185" y="51"/>
                    </a:lnTo>
                    <a:lnTo>
                      <a:pt x="185" y="51"/>
                    </a:lnTo>
                    <a:lnTo>
                      <a:pt x="183" y="51"/>
                    </a:lnTo>
                    <a:lnTo>
                      <a:pt x="183" y="51"/>
                    </a:lnTo>
                    <a:close/>
                    <a:moveTo>
                      <a:pt x="119" y="23"/>
                    </a:moveTo>
                    <a:lnTo>
                      <a:pt x="121" y="23"/>
                    </a:lnTo>
                    <a:lnTo>
                      <a:pt x="121" y="21"/>
                    </a:lnTo>
                    <a:lnTo>
                      <a:pt x="119" y="21"/>
                    </a:lnTo>
                    <a:lnTo>
                      <a:pt x="117" y="21"/>
                    </a:lnTo>
                    <a:lnTo>
                      <a:pt x="117" y="21"/>
                    </a:lnTo>
                    <a:lnTo>
                      <a:pt x="119" y="23"/>
                    </a:lnTo>
                    <a:lnTo>
                      <a:pt x="119" y="23"/>
                    </a:lnTo>
                    <a:close/>
                    <a:moveTo>
                      <a:pt x="136" y="21"/>
                    </a:moveTo>
                    <a:lnTo>
                      <a:pt x="136" y="21"/>
                    </a:lnTo>
                    <a:lnTo>
                      <a:pt x="136" y="23"/>
                    </a:lnTo>
                    <a:lnTo>
                      <a:pt x="138" y="23"/>
                    </a:lnTo>
                    <a:lnTo>
                      <a:pt x="138" y="23"/>
                    </a:lnTo>
                    <a:lnTo>
                      <a:pt x="140" y="23"/>
                    </a:lnTo>
                    <a:lnTo>
                      <a:pt x="142" y="21"/>
                    </a:lnTo>
                    <a:lnTo>
                      <a:pt x="142" y="21"/>
                    </a:lnTo>
                    <a:lnTo>
                      <a:pt x="142" y="19"/>
                    </a:lnTo>
                    <a:lnTo>
                      <a:pt x="140" y="17"/>
                    </a:lnTo>
                    <a:lnTo>
                      <a:pt x="138" y="19"/>
                    </a:lnTo>
                    <a:lnTo>
                      <a:pt x="138" y="21"/>
                    </a:lnTo>
                    <a:lnTo>
                      <a:pt x="136" y="21"/>
                    </a:lnTo>
                    <a:lnTo>
                      <a:pt x="136" y="19"/>
                    </a:lnTo>
                    <a:lnTo>
                      <a:pt x="136" y="19"/>
                    </a:lnTo>
                    <a:lnTo>
                      <a:pt x="134" y="19"/>
                    </a:lnTo>
                    <a:lnTo>
                      <a:pt x="134" y="19"/>
                    </a:lnTo>
                    <a:lnTo>
                      <a:pt x="132" y="21"/>
                    </a:lnTo>
                    <a:lnTo>
                      <a:pt x="132" y="21"/>
                    </a:lnTo>
                    <a:lnTo>
                      <a:pt x="136" y="21"/>
                    </a:lnTo>
                    <a:close/>
                    <a:moveTo>
                      <a:pt x="198" y="66"/>
                    </a:moveTo>
                    <a:lnTo>
                      <a:pt x="194" y="62"/>
                    </a:lnTo>
                    <a:lnTo>
                      <a:pt x="192" y="60"/>
                    </a:lnTo>
                    <a:lnTo>
                      <a:pt x="190" y="60"/>
                    </a:lnTo>
                    <a:lnTo>
                      <a:pt x="188" y="60"/>
                    </a:lnTo>
                    <a:lnTo>
                      <a:pt x="188" y="62"/>
                    </a:lnTo>
                    <a:lnTo>
                      <a:pt x="183" y="60"/>
                    </a:lnTo>
                    <a:lnTo>
                      <a:pt x="183" y="60"/>
                    </a:lnTo>
                    <a:lnTo>
                      <a:pt x="179" y="62"/>
                    </a:lnTo>
                    <a:lnTo>
                      <a:pt x="177" y="62"/>
                    </a:lnTo>
                    <a:lnTo>
                      <a:pt x="175" y="64"/>
                    </a:lnTo>
                    <a:lnTo>
                      <a:pt x="174" y="62"/>
                    </a:lnTo>
                    <a:lnTo>
                      <a:pt x="174" y="62"/>
                    </a:lnTo>
                    <a:lnTo>
                      <a:pt x="172" y="60"/>
                    </a:lnTo>
                    <a:lnTo>
                      <a:pt x="177" y="60"/>
                    </a:lnTo>
                    <a:lnTo>
                      <a:pt x="177" y="58"/>
                    </a:lnTo>
                    <a:lnTo>
                      <a:pt x="179" y="57"/>
                    </a:lnTo>
                    <a:lnTo>
                      <a:pt x="179" y="55"/>
                    </a:lnTo>
                    <a:lnTo>
                      <a:pt x="179" y="55"/>
                    </a:lnTo>
                    <a:lnTo>
                      <a:pt x="179" y="53"/>
                    </a:lnTo>
                    <a:lnTo>
                      <a:pt x="181" y="53"/>
                    </a:lnTo>
                    <a:lnTo>
                      <a:pt x="181" y="51"/>
                    </a:lnTo>
                    <a:lnTo>
                      <a:pt x="181" y="51"/>
                    </a:lnTo>
                    <a:lnTo>
                      <a:pt x="183" y="49"/>
                    </a:lnTo>
                    <a:lnTo>
                      <a:pt x="185" y="47"/>
                    </a:lnTo>
                    <a:lnTo>
                      <a:pt x="183" y="47"/>
                    </a:lnTo>
                    <a:lnTo>
                      <a:pt x="181" y="45"/>
                    </a:lnTo>
                    <a:lnTo>
                      <a:pt x="177" y="43"/>
                    </a:lnTo>
                    <a:lnTo>
                      <a:pt x="177" y="43"/>
                    </a:lnTo>
                    <a:lnTo>
                      <a:pt x="174" y="40"/>
                    </a:lnTo>
                    <a:lnTo>
                      <a:pt x="174" y="40"/>
                    </a:lnTo>
                    <a:lnTo>
                      <a:pt x="172" y="40"/>
                    </a:lnTo>
                    <a:lnTo>
                      <a:pt x="170" y="40"/>
                    </a:lnTo>
                    <a:lnTo>
                      <a:pt x="170" y="42"/>
                    </a:lnTo>
                    <a:lnTo>
                      <a:pt x="170" y="42"/>
                    </a:lnTo>
                    <a:lnTo>
                      <a:pt x="170" y="43"/>
                    </a:lnTo>
                    <a:lnTo>
                      <a:pt x="170" y="43"/>
                    </a:lnTo>
                    <a:lnTo>
                      <a:pt x="170" y="42"/>
                    </a:lnTo>
                    <a:lnTo>
                      <a:pt x="170" y="42"/>
                    </a:lnTo>
                    <a:lnTo>
                      <a:pt x="170" y="42"/>
                    </a:lnTo>
                    <a:lnTo>
                      <a:pt x="168" y="40"/>
                    </a:lnTo>
                    <a:lnTo>
                      <a:pt x="166" y="38"/>
                    </a:lnTo>
                    <a:lnTo>
                      <a:pt x="166" y="38"/>
                    </a:lnTo>
                    <a:lnTo>
                      <a:pt x="166" y="38"/>
                    </a:lnTo>
                    <a:lnTo>
                      <a:pt x="164" y="38"/>
                    </a:lnTo>
                    <a:lnTo>
                      <a:pt x="164" y="38"/>
                    </a:lnTo>
                    <a:lnTo>
                      <a:pt x="164" y="40"/>
                    </a:lnTo>
                    <a:lnTo>
                      <a:pt x="164" y="40"/>
                    </a:lnTo>
                    <a:lnTo>
                      <a:pt x="164" y="40"/>
                    </a:lnTo>
                    <a:lnTo>
                      <a:pt x="164" y="40"/>
                    </a:lnTo>
                    <a:lnTo>
                      <a:pt x="164" y="40"/>
                    </a:lnTo>
                    <a:lnTo>
                      <a:pt x="162" y="40"/>
                    </a:lnTo>
                    <a:lnTo>
                      <a:pt x="162" y="42"/>
                    </a:lnTo>
                    <a:lnTo>
                      <a:pt x="162" y="42"/>
                    </a:lnTo>
                    <a:lnTo>
                      <a:pt x="162" y="42"/>
                    </a:lnTo>
                    <a:lnTo>
                      <a:pt x="160" y="38"/>
                    </a:lnTo>
                    <a:lnTo>
                      <a:pt x="160" y="34"/>
                    </a:lnTo>
                    <a:lnTo>
                      <a:pt x="159" y="34"/>
                    </a:lnTo>
                    <a:lnTo>
                      <a:pt x="159" y="34"/>
                    </a:lnTo>
                    <a:lnTo>
                      <a:pt x="159" y="34"/>
                    </a:lnTo>
                    <a:lnTo>
                      <a:pt x="159" y="36"/>
                    </a:lnTo>
                    <a:lnTo>
                      <a:pt x="157" y="36"/>
                    </a:lnTo>
                    <a:lnTo>
                      <a:pt x="157" y="36"/>
                    </a:lnTo>
                    <a:lnTo>
                      <a:pt x="157" y="36"/>
                    </a:lnTo>
                    <a:lnTo>
                      <a:pt x="157" y="34"/>
                    </a:lnTo>
                    <a:lnTo>
                      <a:pt x="157" y="32"/>
                    </a:lnTo>
                    <a:lnTo>
                      <a:pt x="157" y="32"/>
                    </a:lnTo>
                    <a:lnTo>
                      <a:pt x="157" y="30"/>
                    </a:lnTo>
                    <a:lnTo>
                      <a:pt x="155" y="30"/>
                    </a:lnTo>
                    <a:lnTo>
                      <a:pt x="155" y="30"/>
                    </a:lnTo>
                    <a:lnTo>
                      <a:pt x="155" y="29"/>
                    </a:lnTo>
                    <a:lnTo>
                      <a:pt x="155" y="29"/>
                    </a:lnTo>
                    <a:lnTo>
                      <a:pt x="157" y="29"/>
                    </a:lnTo>
                    <a:lnTo>
                      <a:pt x="162" y="29"/>
                    </a:lnTo>
                    <a:lnTo>
                      <a:pt x="164" y="27"/>
                    </a:lnTo>
                    <a:lnTo>
                      <a:pt x="166" y="27"/>
                    </a:lnTo>
                    <a:lnTo>
                      <a:pt x="168" y="27"/>
                    </a:lnTo>
                    <a:lnTo>
                      <a:pt x="170" y="25"/>
                    </a:lnTo>
                    <a:lnTo>
                      <a:pt x="164" y="27"/>
                    </a:lnTo>
                    <a:lnTo>
                      <a:pt x="157" y="25"/>
                    </a:lnTo>
                    <a:lnTo>
                      <a:pt x="153" y="25"/>
                    </a:lnTo>
                    <a:lnTo>
                      <a:pt x="153" y="25"/>
                    </a:lnTo>
                    <a:lnTo>
                      <a:pt x="149" y="25"/>
                    </a:lnTo>
                    <a:lnTo>
                      <a:pt x="146" y="27"/>
                    </a:lnTo>
                    <a:lnTo>
                      <a:pt x="140" y="27"/>
                    </a:lnTo>
                    <a:lnTo>
                      <a:pt x="136" y="27"/>
                    </a:lnTo>
                    <a:lnTo>
                      <a:pt x="134" y="27"/>
                    </a:lnTo>
                    <a:lnTo>
                      <a:pt x="134" y="29"/>
                    </a:lnTo>
                    <a:lnTo>
                      <a:pt x="136" y="29"/>
                    </a:lnTo>
                    <a:lnTo>
                      <a:pt x="140" y="29"/>
                    </a:lnTo>
                    <a:lnTo>
                      <a:pt x="142" y="29"/>
                    </a:lnTo>
                    <a:lnTo>
                      <a:pt x="142" y="30"/>
                    </a:lnTo>
                    <a:lnTo>
                      <a:pt x="140" y="30"/>
                    </a:lnTo>
                    <a:lnTo>
                      <a:pt x="136" y="30"/>
                    </a:lnTo>
                    <a:lnTo>
                      <a:pt x="125" y="36"/>
                    </a:lnTo>
                    <a:lnTo>
                      <a:pt x="123" y="36"/>
                    </a:lnTo>
                    <a:lnTo>
                      <a:pt x="123" y="36"/>
                    </a:lnTo>
                    <a:lnTo>
                      <a:pt x="121" y="36"/>
                    </a:lnTo>
                    <a:lnTo>
                      <a:pt x="117" y="36"/>
                    </a:lnTo>
                    <a:lnTo>
                      <a:pt x="116" y="34"/>
                    </a:lnTo>
                    <a:lnTo>
                      <a:pt x="114" y="34"/>
                    </a:lnTo>
                    <a:lnTo>
                      <a:pt x="110" y="32"/>
                    </a:lnTo>
                    <a:lnTo>
                      <a:pt x="108" y="30"/>
                    </a:lnTo>
                    <a:lnTo>
                      <a:pt x="108" y="29"/>
                    </a:lnTo>
                    <a:lnTo>
                      <a:pt x="108" y="29"/>
                    </a:lnTo>
                    <a:lnTo>
                      <a:pt x="104" y="27"/>
                    </a:lnTo>
                    <a:lnTo>
                      <a:pt x="95" y="27"/>
                    </a:lnTo>
                    <a:lnTo>
                      <a:pt x="91" y="29"/>
                    </a:lnTo>
                    <a:lnTo>
                      <a:pt x="86" y="29"/>
                    </a:lnTo>
                    <a:lnTo>
                      <a:pt x="82" y="30"/>
                    </a:lnTo>
                    <a:lnTo>
                      <a:pt x="78" y="29"/>
                    </a:lnTo>
                    <a:lnTo>
                      <a:pt x="76" y="29"/>
                    </a:lnTo>
                    <a:lnTo>
                      <a:pt x="74" y="27"/>
                    </a:lnTo>
                    <a:lnTo>
                      <a:pt x="74" y="25"/>
                    </a:lnTo>
                    <a:lnTo>
                      <a:pt x="76" y="23"/>
                    </a:lnTo>
                    <a:lnTo>
                      <a:pt x="74" y="21"/>
                    </a:lnTo>
                    <a:lnTo>
                      <a:pt x="74" y="19"/>
                    </a:lnTo>
                    <a:lnTo>
                      <a:pt x="74" y="17"/>
                    </a:lnTo>
                    <a:lnTo>
                      <a:pt x="71" y="15"/>
                    </a:lnTo>
                    <a:lnTo>
                      <a:pt x="69" y="14"/>
                    </a:lnTo>
                    <a:lnTo>
                      <a:pt x="65" y="14"/>
                    </a:lnTo>
                    <a:lnTo>
                      <a:pt x="63" y="12"/>
                    </a:lnTo>
                    <a:lnTo>
                      <a:pt x="58" y="12"/>
                    </a:lnTo>
                    <a:lnTo>
                      <a:pt x="58" y="12"/>
                    </a:lnTo>
                    <a:lnTo>
                      <a:pt x="56" y="14"/>
                    </a:lnTo>
                    <a:lnTo>
                      <a:pt x="56" y="12"/>
                    </a:lnTo>
                    <a:lnTo>
                      <a:pt x="54" y="10"/>
                    </a:lnTo>
                    <a:lnTo>
                      <a:pt x="54" y="6"/>
                    </a:lnTo>
                    <a:lnTo>
                      <a:pt x="54" y="4"/>
                    </a:lnTo>
                    <a:lnTo>
                      <a:pt x="54" y="2"/>
                    </a:lnTo>
                    <a:lnTo>
                      <a:pt x="54" y="2"/>
                    </a:lnTo>
                    <a:lnTo>
                      <a:pt x="52" y="0"/>
                    </a:lnTo>
                    <a:lnTo>
                      <a:pt x="50" y="2"/>
                    </a:lnTo>
                    <a:lnTo>
                      <a:pt x="48" y="2"/>
                    </a:lnTo>
                    <a:lnTo>
                      <a:pt x="48" y="4"/>
                    </a:lnTo>
                    <a:lnTo>
                      <a:pt x="48" y="6"/>
                    </a:lnTo>
                    <a:lnTo>
                      <a:pt x="48" y="8"/>
                    </a:lnTo>
                    <a:lnTo>
                      <a:pt x="48" y="10"/>
                    </a:lnTo>
                    <a:lnTo>
                      <a:pt x="48" y="10"/>
                    </a:lnTo>
                    <a:lnTo>
                      <a:pt x="52" y="10"/>
                    </a:lnTo>
                    <a:lnTo>
                      <a:pt x="54" y="10"/>
                    </a:lnTo>
                    <a:lnTo>
                      <a:pt x="54" y="12"/>
                    </a:lnTo>
                    <a:lnTo>
                      <a:pt x="54" y="14"/>
                    </a:lnTo>
                    <a:lnTo>
                      <a:pt x="52" y="14"/>
                    </a:lnTo>
                    <a:lnTo>
                      <a:pt x="50" y="12"/>
                    </a:lnTo>
                    <a:lnTo>
                      <a:pt x="50" y="12"/>
                    </a:lnTo>
                    <a:lnTo>
                      <a:pt x="48" y="14"/>
                    </a:lnTo>
                    <a:lnTo>
                      <a:pt x="48" y="14"/>
                    </a:lnTo>
                    <a:lnTo>
                      <a:pt x="43" y="15"/>
                    </a:lnTo>
                    <a:lnTo>
                      <a:pt x="39" y="17"/>
                    </a:lnTo>
                    <a:lnTo>
                      <a:pt x="31" y="21"/>
                    </a:lnTo>
                    <a:lnTo>
                      <a:pt x="30" y="21"/>
                    </a:lnTo>
                    <a:lnTo>
                      <a:pt x="30" y="23"/>
                    </a:lnTo>
                    <a:lnTo>
                      <a:pt x="28" y="25"/>
                    </a:lnTo>
                    <a:lnTo>
                      <a:pt x="28" y="27"/>
                    </a:lnTo>
                    <a:lnTo>
                      <a:pt x="28" y="29"/>
                    </a:lnTo>
                    <a:lnTo>
                      <a:pt x="28" y="30"/>
                    </a:lnTo>
                    <a:lnTo>
                      <a:pt x="30" y="32"/>
                    </a:lnTo>
                    <a:lnTo>
                      <a:pt x="31" y="34"/>
                    </a:lnTo>
                    <a:lnTo>
                      <a:pt x="31" y="38"/>
                    </a:lnTo>
                    <a:lnTo>
                      <a:pt x="33" y="40"/>
                    </a:lnTo>
                    <a:lnTo>
                      <a:pt x="33" y="42"/>
                    </a:lnTo>
                    <a:lnTo>
                      <a:pt x="33" y="45"/>
                    </a:lnTo>
                    <a:lnTo>
                      <a:pt x="33" y="49"/>
                    </a:lnTo>
                    <a:lnTo>
                      <a:pt x="31" y="51"/>
                    </a:lnTo>
                    <a:lnTo>
                      <a:pt x="30" y="51"/>
                    </a:lnTo>
                    <a:lnTo>
                      <a:pt x="30" y="53"/>
                    </a:lnTo>
                    <a:lnTo>
                      <a:pt x="26" y="53"/>
                    </a:lnTo>
                    <a:lnTo>
                      <a:pt x="24" y="53"/>
                    </a:lnTo>
                    <a:lnTo>
                      <a:pt x="24" y="53"/>
                    </a:lnTo>
                    <a:lnTo>
                      <a:pt x="24" y="51"/>
                    </a:lnTo>
                    <a:lnTo>
                      <a:pt x="22" y="49"/>
                    </a:lnTo>
                    <a:lnTo>
                      <a:pt x="22" y="49"/>
                    </a:lnTo>
                    <a:lnTo>
                      <a:pt x="22" y="47"/>
                    </a:lnTo>
                    <a:lnTo>
                      <a:pt x="22" y="47"/>
                    </a:lnTo>
                    <a:lnTo>
                      <a:pt x="20" y="45"/>
                    </a:lnTo>
                    <a:lnTo>
                      <a:pt x="20" y="43"/>
                    </a:lnTo>
                    <a:lnTo>
                      <a:pt x="18" y="40"/>
                    </a:lnTo>
                    <a:lnTo>
                      <a:pt x="20" y="36"/>
                    </a:lnTo>
                    <a:lnTo>
                      <a:pt x="22" y="34"/>
                    </a:lnTo>
                    <a:lnTo>
                      <a:pt x="24" y="32"/>
                    </a:lnTo>
                    <a:lnTo>
                      <a:pt x="26" y="30"/>
                    </a:lnTo>
                    <a:lnTo>
                      <a:pt x="28" y="27"/>
                    </a:lnTo>
                    <a:lnTo>
                      <a:pt x="28" y="25"/>
                    </a:lnTo>
                    <a:lnTo>
                      <a:pt x="26" y="23"/>
                    </a:lnTo>
                    <a:lnTo>
                      <a:pt x="26" y="21"/>
                    </a:lnTo>
                    <a:lnTo>
                      <a:pt x="26" y="21"/>
                    </a:lnTo>
                    <a:lnTo>
                      <a:pt x="26" y="21"/>
                    </a:lnTo>
                    <a:lnTo>
                      <a:pt x="24" y="19"/>
                    </a:lnTo>
                    <a:lnTo>
                      <a:pt x="24" y="17"/>
                    </a:lnTo>
                    <a:lnTo>
                      <a:pt x="22" y="14"/>
                    </a:lnTo>
                    <a:lnTo>
                      <a:pt x="22" y="14"/>
                    </a:lnTo>
                    <a:lnTo>
                      <a:pt x="22" y="12"/>
                    </a:lnTo>
                    <a:lnTo>
                      <a:pt x="24" y="10"/>
                    </a:lnTo>
                    <a:lnTo>
                      <a:pt x="24" y="10"/>
                    </a:lnTo>
                    <a:lnTo>
                      <a:pt x="30" y="8"/>
                    </a:lnTo>
                    <a:lnTo>
                      <a:pt x="31" y="8"/>
                    </a:lnTo>
                    <a:lnTo>
                      <a:pt x="31" y="8"/>
                    </a:lnTo>
                    <a:lnTo>
                      <a:pt x="31" y="6"/>
                    </a:lnTo>
                    <a:lnTo>
                      <a:pt x="31" y="6"/>
                    </a:lnTo>
                    <a:lnTo>
                      <a:pt x="31" y="6"/>
                    </a:lnTo>
                    <a:lnTo>
                      <a:pt x="30" y="8"/>
                    </a:lnTo>
                    <a:lnTo>
                      <a:pt x="26" y="8"/>
                    </a:lnTo>
                    <a:lnTo>
                      <a:pt x="22" y="10"/>
                    </a:lnTo>
                    <a:lnTo>
                      <a:pt x="22" y="10"/>
                    </a:lnTo>
                    <a:lnTo>
                      <a:pt x="18" y="17"/>
                    </a:lnTo>
                    <a:lnTo>
                      <a:pt x="15" y="19"/>
                    </a:lnTo>
                    <a:lnTo>
                      <a:pt x="13" y="19"/>
                    </a:lnTo>
                    <a:lnTo>
                      <a:pt x="13" y="21"/>
                    </a:lnTo>
                    <a:lnTo>
                      <a:pt x="11" y="23"/>
                    </a:lnTo>
                    <a:lnTo>
                      <a:pt x="11" y="25"/>
                    </a:lnTo>
                    <a:lnTo>
                      <a:pt x="7" y="29"/>
                    </a:lnTo>
                    <a:lnTo>
                      <a:pt x="7" y="34"/>
                    </a:lnTo>
                    <a:lnTo>
                      <a:pt x="5" y="36"/>
                    </a:lnTo>
                    <a:lnTo>
                      <a:pt x="5" y="42"/>
                    </a:lnTo>
                    <a:lnTo>
                      <a:pt x="3" y="43"/>
                    </a:lnTo>
                    <a:lnTo>
                      <a:pt x="3" y="45"/>
                    </a:lnTo>
                    <a:lnTo>
                      <a:pt x="2" y="47"/>
                    </a:lnTo>
                    <a:lnTo>
                      <a:pt x="0" y="49"/>
                    </a:lnTo>
                    <a:lnTo>
                      <a:pt x="0" y="51"/>
                    </a:lnTo>
                    <a:lnTo>
                      <a:pt x="0" y="51"/>
                    </a:lnTo>
                    <a:lnTo>
                      <a:pt x="0" y="51"/>
                    </a:lnTo>
                    <a:lnTo>
                      <a:pt x="2" y="51"/>
                    </a:lnTo>
                    <a:lnTo>
                      <a:pt x="3" y="51"/>
                    </a:lnTo>
                    <a:lnTo>
                      <a:pt x="3" y="49"/>
                    </a:lnTo>
                    <a:lnTo>
                      <a:pt x="5" y="51"/>
                    </a:lnTo>
                    <a:lnTo>
                      <a:pt x="5" y="51"/>
                    </a:lnTo>
                    <a:lnTo>
                      <a:pt x="5" y="53"/>
                    </a:lnTo>
                    <a:lnTo>
                      <a:pt x="7" y="51"/>
                    </a:lnTo>
                    <a:lnTo>
                      <a:pt x="7" y="53"/>
                    </a:lnTo>
                    <a:lnTo>
                      <a:pt x="9" y="57"/>
                    </a:lnTo>
                    <a:lnTo>
                      <a:pt x="9" y="60"/>
                    </a:lnTo>
                    <a:lnTo>
                      <a:pt x="11" y="62"/>
                    </a:lnTo>
                    <a:lnTo>
                      <a:pt x="13" y="64"/>
                    </a:lnTo>
                    <a:lnTo>
                      <a:pt x="13" y="66"/>
                    </a:lnTo>
                    <a:lnTo>
                      <a:pt x="13" y="68"/>
                    </a:lnTo>
                    <a:lnTo>
                      <a:pt x="13" y="70"/>
                    </a:lnTo>
                    <a:lnTo>
                      <a:pt x="13" y="70"/>
                    </a:lnTo>
                    <a:lnTo>
                      <a:pt x="11" y="72"/>
                    </a:lnTo>
                    <a:lnTo>
                      <a:pt x="11" y="73"/>
                    </a:lnTo>
                    <a:lnTo>
                      <a:pt x="11" y="75"/>
                    </a:lnTo>
                    <a:lnTo>
                      <a:pt x="11" y="77"/>
                    </a:lnTo>
                    <a:lnTo>
                      <a:pt x="11" y="79"/>
                    </a:lnTo>
                    <a:lnTo>
                      <a:pt x="11" y="79"/>
                    </a:lnTo>
                    <a:lnTo>
                      <a:pt x="13" y="81"/>
                    </a:lnTo>
                    <a:lnTo>
                      <a:pt x="13" y="81"/>
                    </a:lnTo>
                    <a:lnTo>
                      <a:pt x="15" y="81"/>
                    </a:lnTo>
                    <a:lnTo>
                      <a:pt x="15" y="83"/>
                    </a:lnTo>
                    <a:lnTo>
                      <a:pt x="17" y="87"/>
                    </a:lnTo>
                    <a:lnTo>
                      <a:pt x="18" y="87"/>
                    </a:lnTo>
                    <a:lnTo>
                      <a:pt x="18" y="88"/>
                    </a:lnTo>
                    <a:lnTo>
                      <a:pt x="20" y="87"/>
                    </a:lnTo>
                    <a:lnTo>
                      <a:pt x="24" y="87"/>
                    </a:lnTo>
                    <a:lnTo>
                      <a:pt x="26" y="87"/>
                    </a:lnTo>
                    <a:lnTo>
                      <a:pt x="30" y="88"/>
                    </a:lnTo>
                    <a:lnTo>
                      <a:pt x="30" y="88"/>
                    </a:lnTo>
                    <a:lnTo>
                      <a:pt x="31" y="88"/>
                    </a:lnTo>
                    <a:lnTo>
                      <a:pt x="35" y="87"/>
                    </a:lnTo>
                    <a:lnTo>
                      <a:pt x="37" y="87"/>
                    </a:lnTo>
                    <a:lnTo>
                      <a:pt x="37" y="87"/>
                    </a:lnTo>
                    <a:lnTo>
                      <a:pt x="39" y="87"/>
                    </a:lnTo>
                    <a:lnTo>
                      <a:pt x="41" y="87"/>
                    </a:lnTo>
                    <a:lnTo>
                      <a:pt x="41" y="88"/>
                    </a:lnTo>
                    <a:lnTo>
                      <a:pt x="43" y="88"/>
                    </a:lnTo>
                    <a:lnTo>
                      <a:pt x="45" y="88"/>
                    </a:lnTo>
                    <a:lnTo>
                      <a:pt x="45" y="88"/>
                    </a:lnTo>
                    <a:lnTo>
                      <a:pt x="46" y="88"/>
                    </a:lnTo>
                    <a:lnTo>
                      <a:pt x="48" y="92"/>
                    </a:lnTo>
                    <a:lnTo>
                      <a:pt x="50" y="96"/>
                    </a:lnTo>
                    <a:lnTo>
                      <a:pt x="52" y="100"/>
                    </a:lnTo>
                    <a:lnTo>
                      <a:pt x="54" y="101"/>
                    </a:lnTo>
                    <a:lnTo>
                      <a:pt x="54" y="101"/>
                    </a:lnTo>
                    <a:lnTo>
                      <a:pt x="56" y="101"/>
                    </a:lnTo>
                    <a:lnTo>
                      <a:pt x="56" y="101"/>
                    </a:lnTo>
                    <a:lnTo>
                      <a:pt x="58" y="103"/>
                    </a:lnTo>
                    <a:lnTo>
                      <a:pt x="58" y="101"/>
                    </a:lnTo>
                    <a:lnTo>
                      <a:pt x="60" y="101"/>
                    </a:lnTo>
                    <a:lnTo>
                      <a:pt x="61" y="101"/>
                    </a:lnTo>
                    <a:lnTo>
                      <a:pt x="65" y="101"/>
                    </a:lnTo>
                    <a:lnTo>
                      <a:pt x="69" y="101"/>
                    </a:lnTo>
                    <a:lnTo>
                      <a:pt x="74" y="101"/>
                    </a:lnTo>
                    <a:lnTo>
                      <a:pt x="76" y="100"/>
                    </a:lnTo>
                    <a:lnTo>
                      <a:pt x="78" y="100"/>
                    </a:lnTo>
                    <a:lnTo>
                      <a:pt x="80" y="100"/>
                    </a:lnTo>
                    <a:lnTo>
                      <a:pt x="82" y="100"/>
                    </a:lnTo>
                    <a:lnTo>
                      <a:pt x="84" y="101"/>
                    </a:lnTo>
                    <a:lnTo>
                      <a:pt x="84" y="101"/>
                    </a:lnTo>
                    <a:lnTo>
                      <a:pt x="84" y="103"/>
                    </a:lnTo>
                    <a:lnTo>
                      <a:pt x="84" y="105"/>
                    </a:lnTo>
                    <a:lnTo>
                      <a:pt x="82" y="107"/>
                    </a:lnTo>
                    <a:lnTo>
                      <a:pt x="80" y="109"/>
                    </a:lnTo>
                    <a:lnTo>
                      <a:pt x="80" y="111"/>
                    </a:lnTo>
                    <a:lnTo>
                      <a:pt x="80" y="113"/>
                    </a:lnTo>
                    <a:lnTo>
                      <a:pt x="78" y="115"/>
                    </a:lnTo>
                    <a:lnTo>
                      <a:pt x="78" y="116"/>
                    </a:lnTo>
                    <a:lnTo>
                      <a:pt x="78" y="118"/>
                    </a:lnTo>
                    <a:lnTo>
                      <a:pt x="78" y="122"/>
                    </a:lnTo>
                    <a:lnTo>
                      <a:pt x="76" y="126"/>
                    </a:lnTo>
                    <a:lnTo>
                      <a:pt x="76" y="130"/>
                    </a:lnTo>
                    <a:lnTo>
                      <a:pt x="78" y="130"/>
                    </a:lnTo>
                    <a:lnTo>
                      <a:pt x="78" y="131"/>
                    </a:lnTo>
                    <a:lnTo>
                      <a:pt x="78" y="133"/>
                    </a:lnTo>
                    <a:lnTo>
                      <a:pt x="78" y="135"/>
                    </a:lnTo>
                    <a:lnTo>
                      <a:pt x="78" y="137"/>
                    </a:lnTo>
                    <a:lnTo>
                      <a:pt x="80" y="141"/>
                    </a:lnTo>
                    <a:lnTo>
                      <a:pt x="80" y="141"/>
                    </a:lnTo>
                    <a:lnTo>
                      <a:pt x="82" y="143"/>
                    </a:lnTo>
                    <a:lnTo>
                      <a:pt x="82" y="143"/>
                    </a:lnTo>
                    <a:lnTo>
                      <a:pt x="84" y="146"/>
                    </a:lnTo>
                    <a:lnTo>
                      <a:pt x="84" y="148"/>
                    </a:lnTo>
                    <a:lnTo>
                      <a:pt x="84" y="148"/>
                    </a:lnTo>
                    <a:lnTo>
                      <a:pt x="84" y="148"/>
                    </a:lnTo>
                    <a:lnTo>
                      <a:pt x="84" y="148"/>
                    </a:lnTo>
                    <a:lnTo>
                      <a:pt x="82" y="152"/>
                    </a:lnTo>
                    <a:lnTo>
                      <a:pt x="76" y="156"/>
                    </a:lnTo>
                    <a:lnTo>
                      <a:pt x="76" y="158"/>
                    </a:lnTo>
                    <a:lnTo>
                      <a:pt x="76" y="158"/>
                    </a:lnTo>
                    <a:lnTo>
                      <a:pt x="78" y="158"/>
                    </a:lnTo>
                    <a:lnTo>
                      <a:pt x="78" y="158"/>
                    </a:lnTo>
                    <a:lnTo>
                      <a:pt x="80" y="158"/>
                    </a:lnTo>
                    <a:lnTo>
                      <a:pt x="80" y="158"/>
                    </a:lnTo>
                    <a:lnTo>
                      <a:pt x="80" y="160"/>
                    </a:lnTo>
                    <a:lnTo>
                      <a:pt x="80" y="160"/>
                    </a:lnTo>
                    <a:lnTo>
                      <a:pt x="82" y="160"/>
                    </a:lnTo>
                    <a:lnTo>
                      <a:pt x="84" y="161"/>
                    </a:lnTo>
                    <a:lnTo>
                      <a:pt x="84" y="163"/>
                    </a:lnTo>
                    <a:lnTo>
                      <a:pt x="86" y="163"/>
                    </a:lnTo>
                    <a:lnTo>
                      <a:pt x="86" y="165"/>
                    </a:lnTo>
                    <a:lnTo>
                      <a:pt x="86" y="165"/>
                    </a:lnTo>
                    <a:lnTo>
                      <a:pt x="86" y="167"/>
                    </a:lnTo>
                    <a:lnTo>
                      <a:pt x="86" y="169"/>
                    </a:lnTo>
                    <a:lnTo>
                      <a:pt x="88" y="169"/>
                    </a:lnTo>
                    <a:lnTo>
                      <a:pt x="88" y="171"/>
                    </a:lnTo>
                    <a:lnTo>
                      <a:pt x="88" y="171"/>
                    </a:lnTo>
                    <a:lnTo>
                      <a:pt x="88" y="173"/>
                    </a:lnTo>
                    <a:lnTo>
                      <a:pt x="88" y="174"/>
                    </a:lnTo>
                    <a:lnTo>
                      <a:pt x="89" y="176"/>
                    </a:lnTo>
                    <a:lnTo>
                      <a:pt x="89" y="178"/>
                    </a:lnTo>
                    <a:lnTo>
                      <a:pt x="89" y="178"/>
                    </a:lnTo>
                    <a:lnTo>
                      <a:pt x="89" y="180"/>
                    </a:lnTo>
                    <a:lnTo>
                      <a:pt x="89" y="182"/>
                    </a:lnTo>
                    <a:lnTo>
                      <a:pt x="89" y="184"/>
                    </a:lnTo>
                    <a:lnTo>
                      <a:pt x="89" y="184"/>
                    </a:lnTo>
                    <a:lnTo>
                      <a:pt x="93" y="188"/>
                    </a:lnTo>
                    <a:lnTo>
                      <a:pt x="97" y="191"/>
                    </a:lnTo>
                    <a:lnTo>
                      <a:pt x="99" y="191"/>
                    </a:lnTo>
                    <a:lnTo>
                      <a:pt x="99" y="191"/>
                    </a:lnTo>
                    <a:lnTo>
                      <a:pt x="101" y="191"/>
                    </a:lnTo>
                    <a:lnTo>
                      <a:pt x="103" y="191"/>
                    </a:lnTo>
                    <a:lnTo>
                      <a:pt x="103" y="191"/>
                    </a:lnTo>
                    <a:lnTo>
                      <a:pt x="104" y="189"/>
                    </a:lnTo>
                    <a:lnTo>
                      <a:pt x="106" y="189"/>
                    </a:lnTo>
                    <a:lnTo>
                      <a:pt x="108" y="188"/>
                    </a:lnTo>
                    <a:lnTo>
                      <a:pt x="108" y="188"/>
                    </a:lnTo>
                    <a:lnTo>
                      <a:pt x="108" y="188"/>
                    </a:lnTo>
                    <a:lnTo>
                      <a:pt x="110" y="189"/>
                    </a:lnTo>
                    <a:lnTo>
                      <a:pt x="110" y="191"/>
                    </a:lnTo>
                    <a:lnTo>
                      <a:pt x="110" y="191"/>
                    </a:lnTo>
                    <a:lnTo>
                      <a:pt x="110" y="193"/>
                    </a:lnTo>
                    <a:lnTo>
                      <a:pt x="110" y="193"/>
                    </a:lnTo>
                    <a:lnTo>
                      <a:pt x="112" y="191"/>
                    </a:lnTo>
                    <a:lnTo>
                      <a:pt x="112" y="189"/>
                    </a:lnTo>
                    <a:lnTo>
                      <a:pt x="114" y="189"/>
                    </a:lnTo>
                    <a:lnTo>
                      <a:pt x="116" y="188"/>
                    </a:lnTo>
                    <a:lnTo>
                      <a:pt x="116" y="186"/>
                    </a:lnTo>
                    <a:lnTo>
                      <a:pt x="117" y="186"/>
                    </a:lnTo>
                    <a:lnTo>
                      <a:pt x="119" y="184"/>
                    </a:lnTo>
                    <a:lnTo>
                      <a:pt x="121" y="184"/>
                    </a:lnTo>
                    <a:lnTo>
                      <a:pt x="121" y="184"/>
                    </a:lnTo>
                    <a:lnTo>
                      <a:pt x="123" y="182"/>
                    </a:lnTo>
                    <a:lnTo>
                      <a:pt x="125" y="182"/>
                    </a:lnTo>
                    <a:lnTo>
                      <a:pt x="125" y="180"/>
                    </a:lnTo>
                    <a:lnTo>
                      <a:pt x="125" y="180"/>
                    </a:lnTo>
                    <a:lnTo>
                      <a:pt x="127" y="180"/>
                    </a:lnTo>
                    <a:lnTo>
                      <a:pt x="129" y="180"/>
                    </a:lnTo>
                    <a:lnTo>
                      <a:pt x="131" y="178"/>
                    </a:lnTo>
                    <a:lnTo>
                      <a:pt x="131" y="178"/>
                    </a:lnTo>
                    <a:lnTo>
                      <a:pt x="132" y="174"/>
                    </a:lnTo>
                    <a:lnTo>
                      <a:pt x="132" y="173"/>
                    </a:lnTo>
                    <a:lnTo>
                      <a:pt x="132" y="173"/>
                    </a:lnTo>
                    <a:lnTo>
                      <a:pt x="132" y="173"/>
                    </a:lnTo>
                    <a:lnTo>
                      <a:pt x="134" y="171"/>
                    </a:lnTo>
                    <a:lnTo>
                      <a:pt x="134" y="171"/>
                    </a:lnTo>
                    <a:lnTo>
                      <a:pt x="138" y="171"/>
                    </a:lnTo>
                    <a:lnTo>
                      <a:pt x="140" y="169"/>
                    </a:lnTo>
                    <a:lnTo>
                      <a:pt x="140" y="169"/>
                    </a:lnTo>
                    <a:lnTo>
                      <a:pt x="142" y="169"/>
                    </a:lnTo>
                    <a:lnTo>
                      <a:pt x="142" y="167"/>
                    </a:lnTo>
                    <a:lnTo>
                      <a:pt x="142" y="165"/>
                    </a:lnTo>
                    <a:lnTo>
                      <a:pt x="142" y="163"/>
                    </a:lnTo>
                    <a:lnTo>
                      <a:pt x="140" y="163"/>
                    </a:lnTo>
                    <a:lnTo>
                      <a:pt x="138" y="163"/>
                    </a:lnTo>
                    <a:lnTo>
                      <a:pt x="134" y="163"/>
                    </a:lnTo>
                    <a:lnTo>
                      <a:pt x="132" y="163"/>
                    </a:lnTo>
                    <a:lnTo>
                      <a:pt x="132" y="163"/>
                    </a:lnTo>
                    <a:lnTo>
                      <a:pt x="132" y="161"/>
                    </a:lnTo>
                    <a:lnTo>
                      <a:pt x="132" y="161"/>
                    </a:lnTo>
                    <a:lnTo>
                      <a:pt x="132" y="160"/>
                    </a:lnTo>
                    <a:lnTo>
                      <a:pt x="132" y="158"/>
                    </a:lnTo>
                    <a:lnTo>
                      <a:pt x="131" y="154"/>
                    </a:lnTo>
                    <a:lnTo>
                      <a:pt x="131" y="150"/>
                    </a:lnTo>
                    <a:lnTo>
                      <a:pt x="131" y="148"/>
                    </a:lnTo>
                    <a:lnTo>
                      <a:pt x="131" y="146"/>
                    </a:lnTo>
                    <a:lnTo>
                      <a:pt x="131" y="145"/>
                    </a:lnTo>
                    <a:lnTo>
                      <a:pt x="129" y="143"/>
                    </a:lnTo>
                    <a:lnTo>
                      <a:pt x="125" y="139"/>
                    </a:lnTo>
                    <a:lnTo>
                      <a:pt x="123" y="137"/>
                    </a:lnTo>
                    <a:lnTo>
                      <a:pt x="123" y="137"/>
                    </a:lnTo>
                    <a:lnTo>
                      <a:pt x="121" y="133"/>
                    </a:lnTo>
                    <a:lnTo>
                      <a:pt x="121" y="133"/>
                    </a:lnTo>
                    <a:lnTo>
                      <a:pt x="123" y="133"/>
                    </a:lnTo>
                    <a:lnTo>
                      <a:pt x="123" y="133"/>
                    </a:lnTo>
                    <a:lnTo>
                      <a:pt x="125" y="135"/>
                    </a:lnTo>
                    <a:lnTo>
                      <a:pt x="125" y="135"/>
                    </a:lnTo>
                    <a:lnTo>
                      <a:pt x="125" y="135"/>
                    </a:lnTo>
                    <a:lnTo>
                      <a:pt x="131" y="135"/>
                    </a:lnTo>
                    <a:lnTo>
                      <a:pt x="131" y="135"/>
                    </a:lnTo>
                    <a:lnTo>
                      <a:pt x="131" y="135"/>
                    </a:lnTo>
                    <a:lnTo>
                      <a:pt x="132" y="137"/>
                    </a:lnTo>
                    <a:lnTo>
                      <a:pt x="132" y="139"/>
                    </a:lnTo>
                    <a:lnTo>
                      <a:pt x="132" y="139"/>
                    </a:lnTo>
                    <a:lnTo>
                      <a:pt x="134" y="139"/>
                    </a:lnTo>
                    <a:lnTo>
                      <a:pt x="138" y="139"/>
                    </a:lnTo>
                    <a:lnTo>
                      <a:pt x="138" y="139"/>
                    </a:lnTo>
                    <a:lnTo>
                      <a:pt x="140" y="139"/>
                    </a:lnTo>
                    <a:lnTo>
                      <a:pt x="140" y="139"/>
                    </a:lnTo>
                    <a:lnTo>
                      <a:pt x="142" y="139"/>
                    </a:lnTo>
                    <a:lnTo>
                      <a:pt x="144" y="139"/>
                    </a:lnTo>
                    <a:lnTo>
                      <a:pt x="144" y="139"/>
                    </a:lnTo>
                    <a:lnTo>
                      <a:pt x="146" y="141"/>
                    </a:lnTo>
                    <a:lnTo>
                      <a:pt x="147" y="143"/>
                    </a:lnTo>
                    <a:lnTo>
                      <a:pt x="149" y="145"/>
                    </a:lnTo>
                    <a:lnTo>
                      <a:pt x="151" y="145"/>
                    </a:lnTo>
                    <a:lnTo>
                      <a:pt x="151" y="143"/>
                    </a:lnTo>
                    <a:lnTo>
                      <a:pt x="153" y="139"/>
                    </a:lnTo>
                    <a:lnTo>
                      <a:pt x="153" y="137"/>
                    </a:lnTo>
                    <a:lnTo>
                      <a:pt x="153" y="137"/>
                    </a:lnTo>
                    <a:lnTo>
                      <a:pt x="155" y="137"/>
                    </a:lnTo>
                    <a:lnTo>
                      <a:pt x="155" y="137"/>
                    </a:lnTo>
                    <a:lnTo>
                      <a:pt x="157" y="135"/>
                    </a:lnTo>
                    <a:lnTo>
                      <a:pt x="157" y="135"/>
                    </a:lnTo>
                    <a:lnTo>
                      <a:pt x="160" y="135"/>
                    </a:lnTo>
                    <a:lnTo>
                      <a:pt x="162" y="135"/>
                    </a:lnTo>
                    <a:lnTo>
                      <a:pt x="166" y="135"/>
                    </a:lnTo>
                    <a:lnTo>
                      <a:pt x="170" y="133"/>
                    </a:lnTo>
                    <a:lnTo>
                      <a:pt x="172" y="131"/>
                    </a:lnTo>
                    <a:lnTo>
                      <a:pt x="172" y="130"/>
                    </a:lnTo>
                    <a:lnTo>
                      <a:pt x="174" y="130"/>
                    </a:lnTo>
                    <a:lnTo>
                      <a:pt x="175" y="130"/>
                    </a:lnTo>
                    <a:lnTo>
                      <a:pt x="177" y="130"/>
                    </a:lnTo>
                    <a:lnTo>
                      <a:pt x="177" y="130"/>
                    </a:lnTo>
                    <a:lnTo>
                      <a:pt x="177" y="130"/>
                    </a:lnTo>
                    <a:lnTo>
                      <a:pt x="179" y="128"/>
                    </a:lnTo>
                    <a:lnTo>
                      <a:pt x="179" y="126"/>
                    </a:lnTo>
                    <a:lnTo>
                      <a:pt x="181" y="126"/>
                    </a:lnTo>
                    <a:lnTo>
                      <a:pt x="181" y="124"/>
                    </a:lnTo>
                    <a:lnTo>
                      <a:pt x="183" y="124"/>
                    </a:lnTo>
                    <a:lnTo>
                      <a:pt x="183" y="122"/>
                    </a:lnTo>
                    <a:lnTo>
                      <a:pt x="185" y="122"/>
                    </a:lnTo>
                    <a:lnTo>
                      <a:pt x="185" y="120"/>
                    </a:lnTo>
                    <a:lnTo>
                      <a:pt x="183" y="120"/>
                    </a:lnTo>
                    <a:lnTo>
                      <a:pt x="183" y="118"/>
                    </a:lnTo>
                    <a:lnTo>
                      <a:pt x="183" y="118"/>
                    </a:lnTo>
                    <a:lnTo>
                      <a:pt x="183" y="118"/>
                    </a:lnTo>
                    <a:lnTo>
                      <a:pt x="179" y="113"/>
                    </a:lnTo>
                    <a:lnTo>
                      <a:pt x="175" y="109"/>
                    </a:lnTo>
                    <a:lnTo>
                      <a:pt x="174" y="105"/>
                    </a:lnTo>
                    <a:lnTo>
                      <a:pt x="174" y="105"/>
                    </a:lnTo>
                    <a:lnTo>
                      <a:pt x="174" y="103"/>
                    </a:lnTo>
                    <a:lnTo>
                      <a:pt x="175" y="101"/>
                    </a:lnTo>
                    <a:lnTo>
                      <a:pt x="177" y="101"/>
                    </a:lnTo>
                    <a:lnTo>
                      <a:pt x="177" y="101"/>
                    </a:lnTo>
                    <a:lnTo>
                      <a:pt x="177" y="98"/>
                    </a:lnTo>
                    <a:lnTo>
                      <a:pt x="177" y="96"/>
                    </a:lnTo>
                    <a:lnTo>
                      <a:pt x="177" y="96"/>
                    </a:lnTo>
                    <a:lnTo>
                      <a:pt x="175" y="94"/>
                    </a:lnTo>
                    <a:lnTo>
                      <a:pt x="177" y="94"/>
                    </a:lnTo>
                    <a:lnTo>
                      <a:pt x="177" y="92"/>
                    </a:lnTo>
                    <a:lnTo>
                      <a:pt x="177" y="92"/>
                    </a:lnTo>
                    <a:lnTo>
                      <a:pt x="179" y="92"/>
                    </a:lnTo>
                    <a:lnTo>
                      <a:pt x="181" y="92"/>
                    </a:lnTo>
                    <a:lnTo>
                      <a:pt x="181" y="92"/>
                    </a:lnTo>
                    <a:lnTo>
                      <a:pt x="181" y="90"/>
                    </a:lnTo>
                    <a:lnTo>
                      <a:pt x="181" y="90"/>
                    </a:lnTo>
                    <a:lnTo>
                      <a:pt x="183" y="92"/>
                    </a:lnTo>
                    <a:lnTo>
                      <a:pt x="185" y="90"/>
                    </a:lnTo>
                    <a:lnTo>
                      <a:pt x="185" y="90"/>
                    </a:lnTo>
                    <a:lnTo>
                      <a:pt x="188" y="88"/>
                    </a:lnTo>
                    <a:lnTo>
                      <a:pt x="188" y="88"/>
                    </a:lnTo>
                    <a:lnTo>
                      <a:pt x="188" y="87"/>
                    </a:lnTo>
                    <a:lnTo>
                      <a:pt x="188" y="85"/>
                    </a:lnTo>
                    <a:lnTo>
                      <a:pt x="188" y="85"/>
                    </a:lnTo>
                    <a:lnTo>
                      <a:pt x="188" y="85"/>
                    </a:lnTo>
                    <a:lnTo>
                      <a:pt x="187" y="85"/>
                    </a:lnTo>
                    <a:lnTo>
                      <a:pt x="187" y="85"/>
                    </a:lnTo>
                    <a:lnTo>
                      <a:pt x="185" y="85"/>
                    </a:lnTo>
                    <a:lnTo>
                      <a:pt x="185" y="85"/>
                    </a:lnTo>
                    <a:lnTo>
                      <a:pt x="185" y="83"/>
                    </a:lnTo>
                    <a:lnTo>
                      <a:pt x="185" y="83"/>
                    </a:lnTo>
                    <a:lnTo>
                      <a:pt x="185" y="81"/>
                    </a:lnTo>
                    <a:lnTo>
                      <a:pt x="185" y="79"/>
                    </a:lnTo>
                    <a:lnTo>
                      <a:pt x="185" y="79"/>
                    </a:lnTo>
                    <a:lnTo>
                      <a:pt x="185" y="77"/>
                    </a:lnTo>
                    <a:lnTo>
                      <a:pt x="185" y="77"/>
                    </a:lnTo>
                    <a:lnTo>
                      <a:pt x="187" y="75"/>
                    </a:lnTo>
                    <a:lnTo>
                      <a:pt x="187" y="73"/>
                    </a:lnTo>
                    <a:lnTo>
                      <a:pt x="188" y="73"/>
                    </a:lnTo>
                    <a:lnTo>
                      <a:pt x="190" y="73"/>
                    </a:lnTo>
                    <a:lnTo>
                      <a:pt x="190" y="72"/>
                    </a:lnTo>
                    <a:lnTo>
                      <a:pt x="192" y="72"/>
                    </a:lnTo>
                    <a:lnTo>
                      <a:pt x="194" y="70"/>
                    </a:lnTo>
                    <a:lnTo>
                      <a:pt x="194" y="68"/>
                    </a:lnTo>
                    <a:lnTo>
                      <a:pt x="196" y="68"/>
                    </a:lnTo>
                    <a:lnTo>
                      <a:pt x="198" y="66"/>
                    </a:lnTo>
                    <a:lnTo>
                      <a:pt x="198" y="66"/>
                    </a:lnTo>
                    <a:lnTo>
                      <a:pt x="198" y="6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2798" y="1245"/>
                <a:ext cx="0" cy="0"/>
              </a:xfrm>
              <a:custGeom>
                <a:avLst/>
                <a:gdLst/>
                <a:ahLst/>
                <a:cxnLst/>
                <a:rect l="l" t="t" r="r" b="b"/>
                <a:pathLst>
                  <a:path w="120000" h="120000" extrusionOk="0">
                    <a:moveTo>
                      <a:pt x="0" y="0"/>
                    </a:moveTo>
                    <a:lnTo>
                      <a:pt x="0" y="0"/>
                    </a:lnTo>
                    <a:lnTo>
                      <a:pt x="0" y="0"/>
                    </a:lnTo>
                    <a:lnTo>
                      <a:pt x="0" y="0"/>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a:off x="5050" y="2173"/>
                <a:ext cx="30" cy="110"/>
              </a:xfrm>
              <a:custGeom>
                <a:avLst/>
                <a:gdLst/>
                <a:ahLst/>
                <a:cxnLst/>
                <a:rect l="l" t="t" r="r" b="b"/>
                <a:pathLst>
                  <a:path w="30" h="110" extrusionOk="0">
                    <a:moveTo>
                      <a:pt x="28" y="108"/>
                    </a:moveTo>
                    <a:lnTo>
                      <a:pt x="28" y="108"/>
                    </a:lnTo>
                    <a:lnTo>
                      <a:pt x="26" y="108"/>
                    </a:lnTo>
                    <a:lnTo>
                      <a:pt x="26" y="108"/>
                    </a:lnTo>
                    <a:lnTo>
                      <a:pt x="28" y="110"/>
                    </a:lnTo>
                    <a:lnTo>
                      <a:pt x="28" y="110"/>
                    </a:lnTo>
                    <a:lnTo>
                      <a:pt x="30" y="108"/>
                    </a:lnTo>
                    <a:lnTo>
                      <a:pt x="28" y="108"/>
                    </a:lnTo>
                    <a:close/>
                    <a:moveTo>
                      <a:pt x="24" y="95"/>
                    </a:moveTo>
                    <a:lnTo>
                      <a:pt x="24" y="95"/>
                    </a:lnTo>
                    <a:lnTo>
                      <a:pt x="22" y="95"/>
                    </a:lnTo>
                    <a:lnTo>
                      <a:pt x="22" y="97"/>
                    </a:lnTo>
                    <a:lnTo>
                      <a:pt x="22" y="99"/>
                    </a:lnTo>
                    <a:lnTo>
                      <a:pt x="22" y="99"/>
                    </a:lnTo>
                    <a:lnTo>
                      <a:pt x="24" y="99"/>
                    </a:lnTo>
                    <a:lnTo>
                      <a:pt x="26" y="97"/>
                    </a:lnTo>
                    <a:lnTo>
                      <a:pt x="24" y="97"/>
                    </a:lnTo>
                    <a:lnTo>
                      <a:pt x="24" y="95"/>
                    </a:lnTo>
                    <a:close/>
                    <a:moveTo>
                      <a:pt x="24" y="86"/>
                    </a:moveTo>
                    <a:lnTo>
                      <a:pt x="26" y="86"/>
                    </a:lnTo>
                    <a:lnTo>
                      <a:pt x="24" y="84"/>
                    </a:lnTo>
                    <a:lnTo>
                      <a:pt x="24" y="82"/>
                    </a:lnTo>
                    <a:lnTo>
                      <a:pt x="24" y="82"/>
                    </a:lnTo>
                    <a:lnTo>
                      <a:pt x="22" y="82"/>
                    </a:lnTo>
                    <a:lnTo>
                      <a:pt x="22" y="84"/>
                    </a:lnTo>
                    <a:lnTo>
                      <a:pt x="20" y="86"/>
                    </a:lnTo>
                    <a:lnTo>
                      <a:pt x="20" y="88"/>
                    </a:lnTo>
                    <a:lnTo>
                      <a:pt x="24" y="90"/>
                    </a:lnTo>
                    <a:lnTo>
                      <a:pt x="24" y="90"/>
                    </a:lnTo>
                    <a:lnTo>
                      <a:pt x="26" y="88"/>
                    </a:lnTo>
                    <a:lnTo>
                      <a:pt x="26" y="86"/>
                    </a:lnTo>
                    <a:lnTo>
                      <a:pt x="24" y="86"/>
                    </a:lnTo>
                    <a:close/>
                    <a:moveTo>
                      <a:pt x="18" y="65"/>
                    </a:moveTo>
                    <a:lnTo>
                      <a:pt x="17" y="65"/>
                    </a:lnTo>
                    <a:lnTo>
                      <a:pt x="17" y="65"/>
                    </a:lnTo>
                    <a:lnTo>
                      <a:pt x="17" y="65"/>
                    </a:lnTo>
                    <a:lnTo>
                      <a:pt x="15" y="65"/>
                    </a:lnTo>
                    <a:lnTo>
                      <a:pt x="15" y="67"/>
                    </a:lnTo>
                    <a:lnTo>
                      <a:pt x="13" y="67"/>
                    </a:lnTo>
                    <a:lnTo>
                      <a:pt x="13" y="67"/>
                    </a:lnTo>
                    <a:lnTo>
                      <a:pt x="15" y="67"/>
                    </a:lnTo>
                    <a:lnTo>
                      <a:pt x="15" y="67"/>
                    </a:lnTo>
                    <a:lnTo>
                      <a:pt x="15" y="67"/>
                    </a:lnTo>
                    <a:lnTo>
                      <a:pt x="15" y="69"/>
                    </a:lnTo>
                    <a:lnTo>
                      <a:pt x="17" y="69"/>
                    </a:lnTo>
                    <a:lnTo>
                      <a:pt x="18" y="69"/>
                    </a:lnTo>
                    <a:lnTo>
                      <a:pt x="18" y="67"/>
                    </a:lnTo>
                    <a:lnTo>
                      <a:pt x="18" y="67"/>
                    </a:lnTo>
                    <a:lnTo>
                      <a:pt x="18" y="65"/>
                    </a:lnTo>
                    <a:close/>
                    <a:moveTo>
                      <a:pt x="20" y="52"/>
                    </a:moveTo>
                    <a:lnTo>
                      <a:pt x="20" y="52"/>
                    </a:lnTo>
                    <a:lnTo>
                      <a:pt x="18" y="50"/>
                    </a:lnTo>
                    <a:lnTo>
                      <a:pt x="18" y="50"/>
                    </a:lnTo>
                    <a:lnTo>
                      <a:pt x="18" y="50"/>
                    </a:lnTo>
                    <a:lnTo>
                      <a:pt x="18" y="48"/>
                    </a:lnTo>
                    <a:lnTo>
                      <a:pt x="17" y="48"/>
                    </a:lnTo>
                    <a:lnTo>
                      <a:pt x="17" y="50"/>
                    </a:lnTo>
                    <a:lnTo>
                      <a:pt x="17" y="50"/>
                    </a:lnTo>
                    <a:lnTo>
                      <a:pt x="17" y="52"/>
                    </a:lnTo>
                    <a:lnTo>
                      <a:pt x="17" y="52"/>
                    </a:lnTo>
                    <a:lnTo>
                      <a:pt x="17" y="52"/>
                    </a:lnTo>
                    <a:lnTo>
                      <a:pt x="18" y="52"/>
                    </a:lnTo>
                    <a:lnTo>
                      <a:pt x="20" y="52"/>
                    </a:lnTo>
                    <a:lnTo>
                      <a:pt x="20" y="52"/>
                    </a:lnTo>
                    <a:lnTo>
                      <a:pt x="20" y="52"/>
                    </a:lnTo>
                    <a:close/>
                    <a:moveTo>
                      <a:pt x="17" y="43"/>
                    </a:moveTo>
                    <a:lnTo>
                      <a:pt x="17" y="43"/>
                    </a:lnTo>
                    <a:lnTo>
                      <a:pt x="15" y="43"/>
                    </a:lnTo>
                    <a:lnTo>
                      <a:pt x="15" y="43"/>
                    </a:lnTo>
                    <a:lnTo>
                      <a:pt x="17" y="45"/>
                    </a:lnTo>
                    <a:lnTo>
                      <a:pt x="18" y="45"/>
                    </a:lnTo>
                    <a:lnTo>
                      <a:pt x="20" y="45"/>
                    </a:lnTo>
                    <a:lnTo>
                      <a:pt x="20" y="45"/>
                    </a:lnTo>
                    <a:lnTo>
                      <a:pt x="20" y="43"/>
                    </a:lnTo>
                    <a:lnTo>
                      <a:pt x="20" y="43"/>
                    </a:lnTo>
                    <a:lnTo>
                      <a:pt x="18" y="41"/>
                    </a:lnTo>
                    <a:lnTo>
                      <a:pt x="18" y="41"/>
                    </a:lnTo>
                    <a:lnTo>
                      <a:pt x="17" y="43"/>
                    </a:lnTo>
                    <a:close/>
                    <a:moveTo>
                      <a:pt x="13" y="45"/>
                    </a:moveTo>
                    <a:lnTo>
                      <a:pt x="11" y="45"/>
                    </a:lnTo>
                    <a:lnTo>
                      <a:pt x="11" y="43"/>
                    </a:lnTo>
                    <a:lnTo>
                      <a:pt x="11" y="43"/>
                    </a:lnTo>
                    <a:lnTo>
                      <a:pt x="9" y="41"/>
                    </a:lnTo>
                    <a:lnTo>
                      <a:pt x="9" y="41"/>
                    </a:lnTo>
                    <a:lnTo>
                      <a:pt x="9" y="41"/>
                    </a:lnTo>
                    <a:lnTo>
                      <a:pt x="7" y="41"/>
                    </a:lnTo>
                    <a:lnTo>
                      <a:pt x="7" y="37"/>
                    </a:lnTo>
                    <a:lnTo>
                      <a:pt x="7" y="37"/>
                    </a:lnTo>
                    <a:lnTo>
                      <a:pt x="5" y="37"/>
                    </a:lnTo>
                    <a:lnTo>
                      <a:pt x="5" y="37"/>
                    </a:lnTo>
                    <a:lnTo>
                      <a:pt x="3" y="41"/>
                    </a:lnTo>
                    <a:lnTo>
                      <a:pt x="5" y="41"/>
                    </a:lnTo>
                    <a:lnTo>
                      <a:pt x="5" y="41"/>
                    </a:lnTo>
                    <a:lnTo>
                      <a:pt x="7" y="41"/>
                    </a:lnTo>
                    <a:lnTo>
                      <a:pt x="7" y="41"/>
                    </a:lnTo>
                    <a:lnTo>
                      <a:pt x="7" y="43"/>
                    </a:lnTo>
                    <a:lnTo>
                      <a:pt x="7" y="45"/>
                    </a:lnTo>
                    <a:lnTo>
                      <a:pt x="7" y="46"/>
                    </a:lnTo>
                    <a:lnTo>
                      <a:pt x="7" y="46"/>
                    </a:lnTo>
                    <a:lnTo>
                      <a:pt x="7" y="48"/>
                    </a:lnTo>
                    <a:lnTo>
                      <a:pt x="7" y="48"/>
                    </a:lnTo>
                    <a:lnTo>
                      <a:pt x="9" y="46"/>
                    </a:lnTo>
                    <a:lnTo>
                      <a:pt x="11" y="46"/>
                    </a:lnTo>
                    <a:lnTo>
                      <a:pt x="13" y="46"/>
                    </a:lnTo>
                    <a:lnTo>
                      <a:pt x="13" y="45"/>
                    </a:lnTo>
                    <a:lnTo>
                      <a:pt x="13" y="45"/>
                    </a:lnTo>
                    <a:close/>
                    <a:moveTo>
                      <a:pt x="5" y="35"/>
                    </a:moveTo>
                    <a:lnTo>
                      <a:pt x="7" y="33"/>
                    </a:lnTo>
                    <a:lnTo>
                      <a:pt x="7" y="33"/>
                    </a:lnTo>
                    <a:lnTo>
                      <a:pt x="5" y="33"/>
                    </a:lnTo>
                    <a:lnTo>
                      <a:pt x="5" y="33"/>
                    </a:lnTo>
                    <a:lnTo>
                      <a:pt x="5" y="35"/>
                    </a:lnTo>
                    <a:close/>
                    <a:moveTo>
                      <a:pt x="20" y="39"/>
                    </a:moveTo>
                    <a:lnTo>
                      <a:pt x="20" y="39"/>
                    </a:lnTo>
                    <a:lnTo>
                      <a:pt x="20" y="37"/>
                    </a:lnTo>
                    <a:lnTo>
                      <a:pt x="20" y="37"/>
                    </a:lnTo>
                    <a:lnTo>
                      <a:pt x="20" y="30"/>
                    </a:lnTo>
                    <a:lnTo>
                      <a:pt x="20" y="30"/>
                    </a:lnTo>
                    <a:lnTo>
                      <a:pt x="20" y="33"/>
                    </a:lnTo>
                    <a:lnTo>
                      <a:pt x="20" y="37"/>
                    </a:lnTo>
                    <a:lnTo>
                      <a:pt x="20" y="39"/>
                    </a:lnTo>
                    <a:close/>
                    <a:moveTo>
                      <a:pt x="15" y="30"/>
                    </a:moveTo>
                    <a:lnTo>
                      <a:pt x="15" y="30"/>
                    </a:lnTo>
                    <a:lnTo>
                      <a:pt x="17" y="30"/>
                    </a:lnTo>
                    <a:lnTo>
                      <a:pt x="17" y="30"/>
                    </a:lnTo>
                    <a:lnTo>
                      <a:pt x="18" y="26"/>
                    </a:lnTo>
                    <a:lnTo>
                      <a:pt x="17" y="28"/>
                    </a:lnTo>
                    <a:lnTo>
                      <a:pt x="15" y="30"/>
                    </a:lnTo>
                    <a:close/>
                    <a:moveTo>
                      <a:pt x="22" y="28"/>
                    </a:moveTo>
                    <a:lnTo>
                      <a:pt x="22" y="26"/>
                    </a:lnTo>
                    <a:lnTo>
                      <a:pt x="22" y="22"/>
                    </a:lnTo>
                    <a:lnTo>
                      <a:pt x="22" y="22"/>
                    </a:lnTo>
                    <a:lnTo>
                      <a:pt x="22" y="22"/>
                    </a:lnTo>
                    <a:lnTo>
                      <a:pt x="20" y="28"/>
                    </a:lnTo>
                    <a:lnTo>
                      <a:pt x="22" y="28"/>
                    </a:lnTo>
                    <a:lnTo>
                      <a:pt x="22" y="28"/>
                    </a:lnTo>
                    <a:close/>
                    <a:moveTo>
                      <a:pt x="7" y="30"/>
                    </a:moveTo>
                    <a:lnTo>
                      <a:pt x="7" y="30"/>
                    </a:lnTo>
                    <a:lnTo>
                      <a:pt x="7" y="28"/>
                    </a:lnTo>
                    <a:lnTo>
                      <a:pt x="7" y="24"/>
                    </a:lnTo>
                    <a:lnTo>
                      <a:pt x="7" y="24"/>
                    </a:lnTo>
                    <a:lnTo>
                      <a:pt x="7" y="24"/>
                    </a:lnTo>
                    <a:lnTo>
                      <a:pt x="7" y="22"/>
                    </a:lnTo>
                    <a:lnTo>
                      <a:pt x="7" y="20"/>
                    </a:lnTo>
                    <a:lnTo>
                      <a:pt x="5" y="20"/>
                    </a:lnTo>
                    <a:lnTo>
                      <a:pt x="5" y="20"/>
                    </a:lnTo>
                    <a:lnTo>
                      <a:pt x="5" y="24"/>
                    </a:lnTo>
                    <a:lnTo>
                      <a:pt x="3" y="24"/>
                    </a:lnTo>
                    <a:lnTo>
                      <a:pt x="3" y="24"/>
                    </a:lnTo>
                    <a:lnTo>
                      <a:pt x="2" y="24"/>
                    </a:lnTo>
                    <a:lnTo>
                      <a:pt x="2" y="18"/>
                    </a:lnTo>
                    <a:lnTo>
                      <a:pt x="2" y="18"/>
                    </a:lnTo>
                    <a:lnTo>
                      <a:pt x="2" y="17"/>
                    </a:lnTo>
                    <a:lnTo>
                      <a:pt x="0" y="17"/>
                    </a:lnTo>
                    <a:lnTo>
                      <a:pt x="0" y="18"/>
                    </a:lnTo>
                    <a:lnTo>
                      <a:pt x="0" y="20"/>
                    </a:lnTo>
                    <a:lnTo>
                      <a:pt x="0" y="26"/>
                    </a:lnTo>
                    <a:lnTo>
                      <a:pt x="0" y="30"/>
                    </a:lnTo>
                    <a:lnTo>
                      <a:pt x="0" y="32"/>
                    </a:lnTo>
                    <a:lnTo>
                      <a:pt x="0" y="32"/>
                    </a:lnTo>
                    <a:lnTo>
                      <a:pt x="0" y="33"/>
                    </a:lnTo>
                    <a:lnTo>
                      <a:pt x="2" y="33"/>
                    </a:lnTo>
                    <a:lnTo>
                      <a:pt x="3" y="32"/>
                    </a:lnTo>
                    <a:lnTo>
                      <a:pt x="5" y="32"/>
                    </a:lnTo>
                    <a:lnTo>
                      <a:pt x="7" y="30"/>
                    </a:lnTo>
                    <a:close/>
                    <a:moveTo>
                      <a:pt x="15" y="11"/>
                    </a:moveTo>
                    <a:lnTo>
                      <a:pt x="17" y="9"/>
                    </a:lnTo>
                    <a:lnTo>
                      <a:pt x="17" y="9"/>
                    </a:lnTo>
                    <a:lnTo>
                      <a:pt x="15" y="7"/>
                    </a:lnTo>
                    <a:lnTo>
                      <a:pt x="15" y="9"/>
                    </a:lnTo>
                    <a:lnTo>
                      <a:pt x="15" y="9"/>
                    </a:lnTo>
                    <a:lnTo>
                      <a:pt x="13" y="11"/>
                    </a:lnTo>
                    <a:lnTo>
                      <a:pt x="15" y="11"/>
                    </a:lnTo>
                    <a:lnTo>
                      <a:pt x="15" y="11"/>
                    </a:lnTo>
                    <a:close/>
                    <a:moveTo>
                      <a:pt x="17" y="3"/>
                    </a:moveTo>
                    <a:lnTo>
                      <a:pt x="17" y="3"/>
                    </a:lnTo>
                    <a:lnTo>
                      <a:pt x="17" y="3"/>
                    </a:lnTo>
                    <a:lnTo>
                      <a:pt x="17" y="3"/>
                    </a:lnTo>
                    <a:lnTo>
                      <a:pt x="17" y="3"/>
                    </a:lnTo>
                    <a:lnTo>
                      <a:pt x="17" y="2"/>
                    </a:lnTo>
                    <a:lnTo>
                      <a:pt x="17" y="2"/>
                    </a:lnTo>
                    <a:lnTo>
                      <a:pt x="17" y="0"/>
                    </a:lnTo>
                    <a:lnTo>
                      <a:pt x="15" y="2"/>
                    </a:lnTo>
                    <a:lnTo>
                      <a:pt x="15" y="2"/>
                    </a:lnTo>
                    <a:lnTo>
                      <a:pt x="15" y="3"/>
                    </a:lnTo>
                    <a:lnTo>
                      <a:pt x="17" y="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a:off x="3373" y="1185"/>
                <a:ext cx="247" cy="138"/>
              </a:xfrm>
              <a:custGeom>
                <a:avLst/>
                <a:gdLst/>
                <a:ahLst/>
                <a:cxnLst/>
                <a:rect l="l" t="t" r="r" b="b"/>
                <a:pathLst>
                  <a:path w="247" h="138" extrusionOk="0">
                    <a:moveTo>
                      <a:pt x="232" y="89"/>
                    </a:moveTo>
                    <a:lnTo>
                      <a:pt x="230" y="89"/>
                    </a:lnTo>
                    <a:lnTo>
                      <a:pt x="230" y="91"/>
                    </a:lnTo>
                    <a:lnTo>
                      <a:pt x="230" y="91"/>
                    </a:lnTo>
                    <a:lnTo>
                      <a:pt x="230" y="91"/>
                    </a:lnTo>
                    <a:lnTo>
                      <a:pt x="232" y="91"/>
                    </a:lnTo>
                    <a:lnTo>
                      <a:pt x="232" y="91"/>
                    </a:lnTo>
                    <a:lnTo>
                      <a:pt x="232" y="89"/>
                    </a:lnTo>
                    <a:lnTo>
                      <a:pt x="232" y="89"/>
                    </a:lnTo>
                    <a:close/>
                    <a:moveTo>
                      <a:pt x="223" y="91"/>
                    </a:moveTo>
                    <a:lnTo>
                      <a:pt x="223" y="91"/>
                    </a:lnTo>
                    <a:lnTo>
                      <a:pt x="224" y="91"/>
                    </a:lnTo>
                    <a:lnTo>
                      <a:pt x="223" y="91"/>
                    </a:lnTo>
                    <a:close/>
                    <a:moveTo>
                      <a:pt x="223" y="91"/>
                    </a:moveTo>
                    <a:lnTo>
                      <a:pt x="221" y="89"/>
                    </a:lnTo>
                    <a:lnTo>
                      <a:pt x="221" y="89"/>
                    </a:lnTo>
                    <a:lnTo>
                      <a:pt x="221" y="89"/>
                    </a:lnTo>
                    <a:lnTo>
                      <a:pt x="219" y="89"/>
                    </a:lnTo>
                    <a:lnTo>
                      <a:pt x="219" y="89"/>
                    </a:lnTo>
                    <a:lnTo>
                      <a:pt x="221" y="91"/>
                    </a:lnTo>
                    <a:lnTo>
                      <a:pt x="221" y="91"/>
                    </a:lnTo>
                    <a:lnTo>
                      <a:pt x="221" y="89"/>
                    </a:lnTo>
                    <a:lnTo>
                      <a:pt x="221" y="89"/>
                    </a:lnTo>
                    <a:lnTo>
                      <a:pt x="221" y="91"/>
                    </a:lnTo>
                    <a:lnTo>
                      <a:pt x="221" y="91"/>
                    </a:lnTo>
                    <a:lnTo>
                      <a:pt x="223" y="91"/>
                    </a:lnTo>
                    <a:lnTo>
                      <a:pt x="223" y="91"/>
                    </a:lnTo>
                    <a:lnTo>
                      <a:pt x="224" y="91"/>
                    </a:lnTo>
                    <a:lnTo>
                      <a:pt x="224" y="91"/>
                    </a:lnTo>
                    <a:lnTo>
                      <a:pt x="223" y="91"/>
                    </a:lnTo>
                    <a:lnTo>
                      <a:pt x="223" y="91"/>
                    </a:lnTo>
                    <a:close/>
                    <a:moveTo>
                      <a:pt x="247" y="78"/>
                    </a:moveTo>
                    <a:lnTo>
                      <a:pt x="243" y="76"/>
                    </a:lnTo>
                    <a:lnTo>
                      <a:pt x="243" y="78"/>
                    </a:lnTo>
                    <a:lnTo>
                      <a:pt x="243" y="78"/>
                    </a:lnTo>
                    <a:lnTo>
                      <a:pt x="241" y="76"/>
                    </a:lnTo>
                    <a:lnTo>
                      <a:pt x="239" y="76"/>
                    </a:lnTo>
                    <a:lnTo>
                      <a:pt x="239" y="76"/>
                    </a:lnTo>
                    <a:lnTo>
                      <a:pt x="238" y="75"/>
                    </a:lnTo>
                    <a:lnTo>
                      <a:pt x="236" y="75"/>
                    </a:lnTo>
                    <a:lnTo>
                      <a:pt x="234" y="75"/>
                    </a:lnTo>
                    <a:lnTo>
                      <a:pt x="234" y="75"/>
                    </a:lnTo>
                    <a:lnTo>
                      <a:pt x="232" y="75"/>
                    </a:lnTo>
                    <a:lnTo>
                      <a:pt x="232" y="75"/>
                    </a:lnTo>
                    <a:lnTo>
                      <a:pt x="232" y="75"/>
                    </a:lnTo>
                    <a:lnTo>
                      <a:pt x="232" y="73"/>
                    </a:lnTo>
                    <a:lnTo>
                      <a:pt x="232" y="73"/>
                    </a:lnTo>
                    <a:lnTo>
                      <a:pt x="230" y="73"/>
                    </a:lnTo>
                    <a:lnTo>
                      <a:pt x="230" y="73"/>
                    </a:lnTo>
                    <a:lnTo>
                      <a:pt x="228" y="73"/>
                    </a:lnTo>
                    <a:lnTo>
                      <a:pt x="228" y="73"/>
                    </a:lnTo>
                    <a:lnTo>
                      <a:pt x="226" y="71"/>
                    </a:lnTo>
                    <a:lnTo>
                      <a:pt x="226" y="69"/>
                    </a:lnTo>
                    <a:lnTo>
                      <a:pt x="224" y="69"/>
                    </a:lnTo>
                    <a:lnTo>
                      <a:pt x="224" y="67"/>
                    </a:lnTo>
                    <a:lnTo>
                      <a:pt x="224" y="67"/>
                    </a:lnTo>
                    <a:lnTo>
                      <a:pt x="224" y="67"/>
                    </a:lnTo>
                    <a:lnTo>
                      <a:pt x="223" y="67"/>
                    </a:lnTo>
                    <a:lnTo>
                      <a:pt x="223" y="67"/>
                    </a:lnTo>
                    <a:lnTo>
                      <a:pt x="223" y="67"/>
                    </a:lnTo>
                    <a:lnTo>
                      <a:pt x="223" y="67"/>
                    </a:lnTo>
                    <a:lnTo>
                      <a:pt x="223" y="67"/>
                    </a:lnTo>
                    <a:lnTo>
                      <a:pt x="223" y="69"/>
                    </a:lnTo>
                    <a:lnTo>
                      <a:pt x="223" y="69"/>
                    </a:lnTo>
                    <a:lnTo>
                      <a:pt x="223" y="71"/>
                    </a:lnTo>
                    <a:lnTo>
                      <a:pt x="223" y="71"/>
                    </a:lnTo>
                    <a:lnTo>
                      <a:pt x="221" y="69"/>
                    </a:lnTo>
                    <a:lnTo>
                      <a:pt x="221" y="73"/>
                    </a:lnTo>
                    <a:lnTo>
                      <a:pt x="221" y="73"/>
                    </a:lnTo>
                    <a:lnTo>
                      <a:pt x="219" y="73"/>
                    </a:lnTo>
                    <a:lnTo>
                      <a:pt x="219" y="73"/>
                    </a:lnTo>
                    <a:lnTo>
                      <a:pt x="217" y="73"/>
                    </a:lnTo>
                    <a:lnTo>
                      <a:pt x="215" y="73"/>
                    </a:lnTo>
                    <a:lnTo>
                      <a:pt x="215" y="73"/>
                    </a:lnTo>
                    <a:lnTo>
                      <a:pt x="213" y="71"/>
                    </a:lnTo>
                    <a:lnTo>
                      <a:pt x="213" y="71"/>
                    </a:lnTo>
                    <a:lnTo>
                      <a:pt x="211" y="69"/>
                    </a:lnTo>
                    <a:lnTo>
                      <a:pt x="210" y="67"/>
                    </a:lnTo>
                    <a:lnTo>
                      <a:pt x="210" y="67"/>
                    </a:lnTo>
                    <a:lnTo>
                      <a:pt x="208" y="69"/>
                    </a:lnTo>
                    <a:lnTo>
                      <a:pt x="206" y="67"/>
                    </a:lnTo>
                    <a:lnTo>
                      <a:pt x="204" y="67"/>
                    </a:lnTo>
                    <a:lnTo>
                      <a:pt x="204" y="67"/>
                    </a:lnTo>
                    <a:lnTo>
                      <a:pt x="202" y="67"/>
                    </a:lnTo>
                    <a:lnTo>
                      <a:pt x="202" y="65"/>
                    </a:lnTo>
                    <a:lnTo>
                      <a:pt x="206" y="63"/>
                    </a:lnTo>
                    <a:lnTo>
                      <a:pt x="208" y="61"/>
                    </a:lnTo>
                    <a:lnTo>
                      <a:pt x="208" y="61"/>
                    </a:lnTo>
                    <a:lnTo>
                      <a:pt x="210" y="60"/>
                    </a:lnTo>
                    <a:lnTo>
                      <a:pt x="210" y="60"/>
                    </a:lnTo>
                    <a:lnTo>
                      <a:pt x="210" y="58"/>
                    </a:lnTo>
                    <a:lnTo>
                      <a:pt x="210" y="58"/>
                    </a:lnTo>
                    <a:lnTo>
                      <a:pt x="211" y="58"/>
                    </a:lnTo>
                    <a:lnTo>
                      <a:pt x="211" y="58"/>
                    </a:lnTo>
                    <a:lnTo>
                      <a:pt x="215" y="56"/>
                    </a:lnTo>
                    <a:lnTo>
                      <a:pt x="215" y="56"/>
                    </a:lnTo>
                    <a:lnTo>
                      <a:pt x="213" y="56"/>
                    </a:lnTo>
                    <a:lnTo>
                      <a:pt x="213" y="54"/>
                    </a:lnTo>
                    <a:lnTo>
                      <a:pt x="211" y="54"/>
                    </a:lnTo>
                    <a:lnTo>
                      <a:pt x="211" y="54"/>
                    </a:lnTo>
                    <a:lnTo>
                      <a:pt x="210" y="54"/>
                    </a:lnTo>
                    <a:lnTo>
                      <a:pt x="210" y="56"/>
                    </a:lnTo>
                    <a:lnTo>
                      <a:pt x="208" y="56"/>
                    </a:lnTo>
                    <a:lnTo>
                      <a:pt x="208" y="56"/>
                    </a:lnTo>
                    <a:lnTo>
                      <a:pt x="208" y="58"/>
                    </a:lnTo>
                    <a:lnTo>
                      <a:pt x="206" y="58"/>
                    </a:lnTo>
                    <a:lnTo>
                      <a:pt x="206" y="58"/>
                    </a:lnTo>
                    <a:lnTo>
                      <a:pt x="206" y="58"/>
                    </a:lnTo>
                    <a:lnTo>
                      <a:pt x="204" y="58"/>
                    </a:lnTo>
                    <a:lnTo>
                      <a:pt x="204" y="58"/>
                    </a:lnTo>
                    <a:lnTo>
                      <a:pt x="202" y="58"/>
                    </a:lnTo>
                    <a:lnTo>
                      <a:pt x="202" y="60"/>
                    </a:lnTo>
                    <a:lnTo>
                      <a:pt x="200" y="61"/>
                    </a:lnTo>
                    <a:lnTo>
                      <a:pt x="198" y="63"/>
                    </a:lnTo>
                    <a:lnTo>
                      <a:pt x="196" y="63"/>
                    </a:lnTo>
                    <a:lnTo>
                      <a:pt x="195" y="63"/>
                    </a:lnTo>
                    <a:lnTo>
                      <a:pt x="195" y="65"/>
                    </a:lnTo>
                    <a:lnTo>
                      <a:pt x="193" y="67"/>
                    </a:lnTo>
                    <a:lnTo>
                      <a:pt x="193" y="67"/>
                    </a:lnTo>
                    <a:lnTo>
                      <a:pt x="191" y="67"/>
                    </a:lnTo>
                    <a:lnTo>
                      <a:pt x="189" y="69"/>
                    </a:lnTo>
                    <a:lnTo>
                      <a:pt x="189" y="69"/>
                    </a:lnTo>
                    <a:lnTo>
                      <a:pt x="189" y="71"/>
                    </a:lnTo>
                    <a:lnTo>
                      <a:pt x="189" y="71"/>
                    </a:lnTo>
                    <a:lnTo>
                      <a:pt x="187" y="73"/>
                    </a:lnTo>
                    <a:lnTo>
                      <a:pt x="185" y="75"/>
                    </a:lnTo>
                    <a:lnTo>
                      <a:pt x="185" y="76"/>
                    </a:lnTo>
                    <a:lnTo>
                      <a:pt x="183" y="76"/>
                    </a:lnTo>
                    <a:lnTo>
                      <a:pt x="183" y="78"/>
                    </a:lnTo>
                    <a:lnTo>
                      <a:pt x="185" y="78"/>
                    </a:lnTo>
                    <a:lnTo>
                      <a:pt x="185" y="80"/>
                    </a:lnTo>
                    <a:lnTo>
                      <a:pt x="185" y="80"/>
                    </a:lnTo>
                    <a:lnTo>
                      <a:pt x="185" y="82"/>
                    </a:lnTo>
                    <a:lnTo>
                      <a:pt x="183" y="82"/>
                    </a:lnTo>
                    <a:lnTo>
                      <a:pt x="183" y="82"/>
                    </a:lnTo>
                    <a:lnTo>
                      <a:pt x="181" y="80"/>
                    </a:lnTo>
                    <a:lnTo>
                      <a:pt x="180" y="80"/>
                    </a:lnTo>
                    <a:lnTo>
                      <a:pt x="178" y="78"/>
                    </a:lnTo>
                    <a:lnTo>
                      <a:pt x="178" y="78"/>
                    </a:lnTo>
                    <a:lnTo>
                      <a:pt x="178" y="76"/>
                    </a:lnTo>
                    <a:lnTo>
                      <a:pt x="178" y="76"/>
                    </a:lnTo>
                    <a:lnTo>
                      <a:pt x="178" y="75"/>
                    </a:lnTo>
                    <a:lnTo>
                      <a:pt x="176" y="75"/>
                    </a:lnTo>
                    <a:lnTo>
                      <a:pt x="176" y="73"/>
                    </a:lnTo>
                    <a:lnTo>
                      <a:pt x="176" y="73"/>
                    </a:lnTo>
                    <a:lnTo>
                      <a:pt x="174" y="73"/>
                    </a:lnTo>
                    <a:lnTo>
                      <a:pt x="174" y="73"/>
                    </a:lnTo>
                    <a:lnTo>
                      <a:pt x="172" y="73"/>
                    </a:lnTo>
                    <a:lnTo>
                      <a:pt x="172" y="73"/>
                    </a:lnTo>
                    <a:lnTo>
                      <a:pt x="168" y="73"/>
                    </a:lnTo>
                    <a:lnTo>
                      <a:pt x="167" y="73"/>
                    </a:lnTo>
                    <a:lnTo>
                      <a:pt x="165" y="73"/>
                    </a:lnTo>
                    <a:lnTo>
                      <a:pt x="163" y="73"/>
                    </a:lnTo>
                    <a:lnTo>
                      <a:pt x="159" y="73"/>
                    </a:lnTo>
                    <a:lnTo>
                      <a:pt x="159" y="73"/>
                    </a:lnTo>
                    <a:lnTo>
                      <a:pt x="157" y="73"/>
                    </a:lnTo>
                    <a:lnTo>
                      <a:pt x="157" y="71"/>
                    </a:lnTo>
                    <a:lnTo>
                      <a:pt x="155" y="69"/>
                    </a:lnTo>
                    <a:lnTo>
                      <a:pt x="155" y="67"/>
                    </a:lnTo>
                    <a:lnTo>
                      <a:pt x="153" y="65"/>
                    </a:lnTo>
                    <a:lnTo>
                      <a:pt x="153" y="63"/>
                    </a:lnTo>
                    <a:lnTo>
                      <a:pt x="152" y="60"/>
                    </a:lnTo>
                    <a:lnTo>
                      <a:pt x="152" y="60"/>
                    </a:lnTo>
                    <a:lnTo>
                      <a:pt x="150" y="60"/>
                    </a:lnTo>
                    <a:lnTo>
                      <a:pt x="148" y="60"/>
                    </a:lnTo>
                    <a:lnTo>
                      <a:pt x="144" y="58"/>
                    </a:lnTo>
                    <a:lnTo>
                      <a:pt x="144" y="58"/>
                    </a:lnTo>
                    <a:lnTo>
                      <a:pt x="144" y="56"/>
                    </a:lnTo>
                    <a:lnTo>
                      <a:pt x="144" y="54"/>
                    </a:lnTo>
                    <a:lnTo>
                      <a:pt x="144" y="50"/>
                    </a:lnTo>
                    <a:lnTo>
                      <a:pt x="142" y="48"/>
                    </a:lnTo>
                    <a:lnTo>
                      <a:pt x="142" y="46"/>
                    </a:lnTo>
                    <a:lnTo>
                      <a:pt x="142" y="45"/>
                    </a:lnTo>
                    <a:lnTo>
                      <a:pt x="142" y="43"/>
                    </a:lnTo>
                    <a:lnTo>
                      <a:pt x="140" y="43"/>
                    </a:lnTo>
                    <a:lnTo>
                      <a:pt x="140" y="45"/>
                    </a:lnTo>
                    <a:lnTo>
                      <a:pt x="139" y="45"/>
                    </a:lnTo>
                    <a:lnTo>
                      <a:pt x="137" y="43"/>
                    </a:lnTo>
                    <a:lnTo>
                      <a:pt x="137" y="41"/>
                    </a:lnTo>
                    <a:lnTo>
                      <a:pt x="135" y="39"/>
                    </a:lnTo>
                    <a:lnTo>
                      <a:pt x="133" y="37"/>
                    </a:lnTo>
                    <a:lnTo>
                      <a:pt x="131" y="37"/>
                    </a:lnTo>
                    <a:lnTo>
                      <a:pt x="129" y="35"/>
                    </a:lnTo>
                    <a:lnTo>
                      <a:pt x="127" y="35"/>
                    </a:lnTo>
                    <a:lnTo>
                      <a:pt x="125" y="33"/>
                    </a:lnTo>
                    <a:lnTo>
                      <a:pt x="125" y="31"/>
                    </a:lnTo>
                    <a:lnTo>
                      <a:pt x="124" y="31"/>
                    </a:lnTo>
                    <a:lnTo>
                      <a:pt x="122" y="31"/>
                    </a:lnTo>
                    <a:lnTo>
                      <a:pt x="120" y="31"/>
                    </a:lnTo>
                    <a:lnTo>
                      <a:pt x="120" y="33"/>
                    </a:lnTo>
                    <a:lnTo>
                      <a:pt x="118" y="33"/>
                    </a:lnTo>
                    <a:lnTo>
                      <a:pt x="118" y="33"/>
                    </a:lnTo>
                    <a:lnTo>
                      <a:pt x="116" y="33"/>
                    </a:lnTo>
                    <a:lnTo>
                      <a:pt x="114" y="33"/>
                    </a:lnTo>
                    <a:lnTo>
                      <a:pt x="112" y="33"/>
                    </a:lnTo>
                    <a:lnTo>
                      <a:pt x="109" y="33"/>
                    </a:lnTo>
                    <a:lnTo>
                      <a:pt x="107" y="33"/>
                    </a:lnTo>
                    <a:lnTo>
                      <a:pt x="105" y="33"/>
                    </a:lnTo>
                    <a:lnTo>
                      <a:pt x="101" y="31"/>
                    </a:lnTo>
                    <a:lnTo>
                      <a:pt x="99" y="33"/>
                    </a:lnTo>
                    <a:lnTo>
                      <a:pt x="96" y="33"/>
                    </a:lnTo>
                    <a:lnTo>
                      <a:pt x="94" y="33"/>
                    </a:lnTo>
                    <a:lnTo>
                      <a:pt x="92" y="33"/>
                    </a:lnTo>
                    <a:lnTo>
                      <a:pt x="88" y="33"/>
                    </a:lnTo>
                    <a:lnTo>
                      <a:pt x="86" y="35"/>
                    </a:lnTo>
                    <a:lnTo>
                      <a:pt x="84" y="35"/>
                    </a:lnTo>
                    <a:lnTo>
                      <a:pt x="84" y="33"/>
                    </a:lnTo>
                    <a:lnTo>
                      <a:pt x="81" y="31"/>
                    </a:lnTo>
                    <a:lnTo>
                      <a:pt x="79" y="30"/>
                    </a:lnTo>
                    <a:lnTo>
                      <a:pt x="77" y="28"/>
                    </a:lnTo>
                    <a:lnTo>
                      <a:pt x="75" y="26"/>
                    </a:lnTo>
                    <a:lnTo>
                      <a:pt x="73" y="26"/>
                    </a:lnTo>
                    <a:lnTo>
                      <a:pt x="71" y="24"/>
                    </a:lnTo>
                    <a:lnTo>
                      <a:pt x="69" y="22"/>
                    </a:lnTo>
                    <a:lnTo>
                      <a:pt x="69" y="20"/>
                    </a:lnTo>
                    <a:lnTo>
                      <a:pt x="69" y="20"/>
                    </a:lnTo>
                    <a:lnTo>
                      <a:pt x="67" y="18"/>
                    </a:lnTo>
                    <a:lnTo>
                      <a:pt x="64" y="18"/>
                    </a:lnTo>
                    <a:lnTo>
                      <a:pt x="62" y="17"/>
                    </a:lnTo>
                    <a:lnTo>
                      <a:pt x="60" y="17"/>
                    </a:lnTo>
                    <a:lnTo>
                      <a:pt x="58" y="15"/>
                    </a:lnTo>
                    <a:lnTo>
                      <a:pt x="56" y="13"/>
                    </a:lnTo>
                    <a:lnTo>
                      <a:pt x="54" y="13"/>
                    </a:lnTo>
                    <a:lnTo>
                      <a:pt x="53" y="11"/>
                    </a:lnTo>
                    <a:lnTo>
                      <a:pt x="51" y="11"/>
                    </a:lnTo>
                    <a:lnTo>
                      <a:pt x="47" y="7"/>
                    </a:lnTo>
                    <a:lnTo>
                      <a:pt x="45" y="7"/>
                    </a:lnTo>
                    <a:lnTo>
                      <a:pt x="43" y="5"/>
                    </a:lnTo>
                    <a:lnTo>
                      <a:pt x="41" y="5"/>
                    </a:lnTo>
                    <a:lnTo>
                      <a:pt x="39" y="3"/>
                    </a:lnTo>
                    <a:lnTo>
                      <a:pt x="38" y="3"/>
                    </a:lnTo>
                    <a:lnTo>
                      <a:pt x="36" y="2"/>
                    </a:lnTo>
                    <a:lnTo>
                      <a:pt x="34" y="2"/>
                    </a:lnTo>
                    <a:lnTo>
                      <a:pt x="32" y="0"/>
                    </a:lnTo>
                    <a:lnTo>
                      <a:pt x="30" y="0"/>
                    </a:lnTo>
                    <a:lnTo>
                      <a:pt x="28" y="0"/>
                    </a:lnTo>
                    <a:lnTo>
                      <a:pt x="26" y="2"/>
                    </a:lnTo>
                    <a:lnTo>
                      <a:pt x="25" y="2"/>
                    </a:lnTo>
                    <a:lnTo>
                      <a:pt x="21" y="3"/>
                    </a:lnTo>
                    <a:lnTo>
                      <a:pt x="19" y="3"/>
                    </a:lnTo>
                    <a:lnTo>
                      <a:pt x="17" y="3"/>
                    </a:lnTo>
                    <a:lnTo>
                      <a:pt x="15" y="5"/>
                    </a:lnTo>
                    <a:lnTo>
                      <a:pt x="11" y="5"/>
                    </a:lnTo>
                    <a:lnTo>
                      <a:pt x="10" y="5"/>
                    </a:lnTo>
                    <a:lnTo>
                      <a:pt x="8" y="7"/>
                    </a:lnTo>
                    <a:lnTo>
                      <a:pt x="6" y="7"/>
                    </a:lnTo>
                    <a:lnTo>
                      <a:pt x="4" y="7"/>
                    </a:lnTo>
                    <a:lnTo>
                      <a:pt x="2" y="9"/>
                    </a:lnTo>
                    <a:lnTo>
                      <a:pt x="0" y="11"/>
                    </a:lnTo>
                    <a:lnTo>
                      <a:pt x="0" y="15"/>
                    </a:lnTo>
                    <a:lnTo>
                      <a:pt x="2" y="18"/>
                    </a:lnTo>
                    <a:lnTo>
                      <a:pt x="2" y="22"/>
                    </a:lnTo>
                    <a:lnTo>
                      <a:pt x="2" y="26"/>
                    </a:lnTo>
                    <a:lnTo>
                      <a:pt x="4" y="30"/>
                    </a:lnTo>
                    <a:lnTo>
                      <a:pt x="4" y="33"/>
                    </a:lnTo>
                    <a:lnTo>
                      <a:pt x="6" y="37"/>
                    </a:lnTo>
                    <a:lnTo>
                      <a:pt x="6" y="41"/>
                    </a:lnTo>
                    <a:lnTo>
                      <a:pt x="8" y="43"/>
                    </a:lnTo>
                    <a:lnTo>
                      <a:pt x="8" y="46"/>
                    </a:lnTo>
                    <a:lnTo>
                      <a:pt x="8" y="50"/>
                    </a:lnTo>
                    <a:lnTo>
                      <a:pt x="10" y="54"/>
                    </a:lnTo>
                    <a:lnTo>
                      <a:pt x="10" y="58"/>
                    </a:lnTo>
                    <a:lnTo>
                      <a:pt x="11" y="61"/>
                    </a:lnTo>
                    <a:lnTo>
                      <a:pt x="11" y="65"/>
                    </a:lnTo>
                    <a:lnTo>
                      <a:pt x="11" y="69"/>
                    </a:lnTo>
                    <a:lnTo>
                      <a:pt x="15" y="71"/>
                    </a:lnTo>
                    <a:lnTo>
                      <a:pt x="19" y="71"/>
                    </a:lnTo>
                    <a:lnTo>
                      <a:pt x="23" y="71"/>
                    </a:lnTo>
                    <a:lnTo>
                      <a:pt x="25" y="71"/>
                    </a:lnTo>
                    <a:lnTo>
                      <a:pt x="26" y="71"/>
                    </a:lnTo>
                    <a:lnTo>
                      <a:pt x="26" y="71"/>
                    </a:lnTo>
                    <a:lnTo>
                      <a:pt x="26" y="71"/>
                    </a:lnTo>
                    <a:lnTo>
                      <a:pt x="28" y="69"/>
                    </a:lnTo>
                    <a:lnTo>
                      <a:pt x="28" y="69"/>
                    </a:lnTo>
                    <a:lnTo>
                      <a:pt x="28" y="69"/>
                    </a:lnTo>
                    <a:lnTo>
                      <a:pt x="26" y="69"/>
                    </a:lnTo>
                    <a:lnTo>
                      <a:pt x="26" y="67"/>
                    </a:lnTo>
                    <a:lnTo>
                      <a:pt x="25" y="63"/>
                    </a:lnTo>
                    <a:lnTo>
                      <a:pt x="25" y="61"/>
                    </a:lnTo>
                    <a:lnTo>
                      <a:pt x="25" y="60"/>
                    </a:lnTo>
                    <a:lnTo>
                      <a:pt x="26" y="60"/>
                    </a:lnTo>
                    <a:lnTo>
                      <a:pt x="26" y="58"/>
                    </a:lnTo>
                    <a:lnTo>
                      <a:pt x="26" y="56"/>
                    </a:lnTo>
                    <a:lnTo>
                      <a:pt x="28" y="56"/>
                    </a:lnTo>
                    <a:lnTo>
                      <a:pt x="32" y="56"/>
                    </a:lnTo>
                    <a:lnTo>
                      <a:pt x="34" y="56"/>
                    </a:lnTo>
                    <a:lnTo>
                      <a:pt x="34" y="56"/>
                    </a:lnTo>
                    <a:lnTo>
                      <a:pt x="36" y="54"/>
                    </a:lnTo>
                    <a:lnTo>
                      <a:pt x="36" y="52"/>
                    </a:lnTo>
                    <a:lnTo>
                      <a:pt x="36" y="52"/>
                    </a:lnTo>
                    <a:lnTo>
                      <a:pt x="36" y="50"/>
                    </a:lnTo>
                    <a:lnTo>
                      <a:pt x="36" y="50"/>
                    </a:lnTo>
                    <a:lnTo>
                      <a:pt x="38" y="52"/>
                    </a:lnTo>
                    <a:lnTo>
                      <a:pt x="39" y="52"/>
                    </a:lnTo>
                    <a:lnTo>
                      <a:pt x="39" y="52"/>
                    </a:lnTo>
                    <a:lnTo>
                      <a:pt x="39" y="52"/>
                    </a:lnTo>
                    <a:lnTo>
                      <a:pt x="41" y="54"/>
                    </a:lnTo>
                    <a:lnTo>
                      <a:pt x="41" y="54"/>
                    </a:lnTo>
                    <a:lnTo>
                      <a:pt x="41" y="54"/>
                    </a:lnTo>
                    <a:lnTo>
                      <a:pt x="41" y="54"/>
                    </a:lnTo>
                    <a:lnTo>
                      <a:pt x="43" y="54"/>
                    </a:lnTo>
                    <a:lnTo>
                      <a:pt x="43" y="54"/>
                    </a:lnTo>
                    <a:lnTo>
                      <a:pt x="43" y="54"/>
                    </a:lnTo>
                    <a:lnTo>
                      <a:pt x="43" y="54"/>
                    </a:lnTo>
                    <a:lnTo>
                      <a:pt x="41" y="52"/>
                    </a:lnTo>
                    <a:lnTo>
                      <a:pt x="39" y="50"/>
                    </a:lnTo>
                    <a:lnTo>
                      <a:pt x="38" y="50"/>
                    </a:lnTo>
                    <a:lnTo>
                      <a:pt x="38" y="48"/>
                    </a:lnTo>
                    <a:lnTo>
                      <a:pt x="38" y="48"/>
                    </a:lnTo>
                    <a:lnTo>
                      <a:pt x="38" y="48"/>
                    </a:lnTo>
                    <a:lnTo>
                      <a:pt x="38" y="48"/>
                    </a:lnTo>
                    <a:lnTo>
                      <a:pt x="39" y="48"/>
                    </a:lnTo>
                    <a:lnTo>
                      <a:pt x="41" y="48"/>
                    </a:lnTo>
                    <a:lnTo>
                      <a:pt x="41" y="48"/>
                    </a:lnTo>
                    <a:lnTo>
                      <a:pt x="43" y="46"/>
                    </a:lnTo>
                    <a:lnTo>
                      <a:pt x="45" y="48"/>
                    </a:lnTo>
                    <a:lnTo>
                      <a:pt x="47" y="50"/>
                    </a:lnTo>
                    <a:lnTo>
                      <a:pt x="47" y="50"/>
                    </a:lnTo>
                    <a:lnTo>
                      <a:pt x="49" y="50"/>
                    </a:lnTo>
                    <a:lnTo>
                      <a:pt x="51" y="50"/>
                    </a:lnTo>
                    <a:lnTo>
                      <a:pt x="51" y="50"/>
                    </a:lnTo>
                    <a:lnTo>
                      <a:pt x="53" y="50"/>
                    </a:lnTo>
                    <a:lnTo>
                      <a:pt x="53" y="52"/>
                    </a:lnTo>
                    <a:lnTo>
                      <a:pt x="54" y="54"/>
                    </a:lnTo>
                    <a:lnTo>
                      <a:pt x="56" y="54"/>
                    </a:lnTo>
                    <a:lnTo>
                      <a:pt x="60" y="54"/>
                    </a:lnTo>
                    <a:lnTo>
                      <a:pt x="62" y="54"/>
                    </a:lnTo>
                    <a:lnTo>
                      <a:pt x="62" y="54"/>
                    </a:lnTo>
                    <a:lnTo>
                      <a:pt x="64" y="56"/>
                    </a:lnTo>
                    <a:lnTo>
                      <a:pt x="64" y="56"/>
                    </a:lnTo>
                    <a:lnTo>
                      <a:pt x="64" y="56"/>
                    </a:lnTo>
                    <a:lnTo>
                      <a:pt x="64" y="56"/>
                    </a:lnTo>
                    <a:lnTo>
                      <a:pt x="64" y="58"/>
                    </a:lnTo>
                    <a:lnTo>
                      <a:pt x="64" y="58"/>
                    </a:lnTo>
                    <a:lnTo>
                      <a:pt x="64" y="60"/>
                    </a:lnTo>
                    <a:lnTo>
                      <a:pt x="64" y="60"/>
                    </a:lnTo>
                    <a:lnTo>
                      <a:pt x="64" y="60"/>
                    </a:lnTo>
                    <a:lnTo>
                      <a:pt x="66" y="60"/>
                    </a:lnTo>
                    <a:lnTo>
                      <a:pt x="67" y="61"/>
                    </a:lnTo>
                    <a:lnTo>
                      <a:pt x="67" y="61"/>
                    </a:lnTo>
                    <a:lnTo>
                      <a:pt x="67" y="61"/>
                    </a:lnTo>
                    <a:lnTo>
                      <a:pt x="67" y="61"/>
                    </a:lnTo>
                    <a:lnTo>
                      <a:pt x="66" y="61"/>
                    </a:lnTo>
                    <a:lnTo>
                      <a:pt x="66" y="63"/>
                    </a:lnTo>
                    <a:lnTo>
                      <a:pt x="66" y="63"/>
                    </a:lnTo>
                    <a:lnTo>
                      <a:pt x="67" y="65"/>
                    </a:lnTo>
                    <a:lnTo>
                      <a:pt x="67" y="65"/>
                    </a:lnTo>
                    <a:lnTo>
                      <a:pt x="67" y="65"/>
                    </a:lnTo>
                    <a:lnTo>
                      <a:pt x="67" y="67"/>
                    </a:lnTo>
                    <a:lnTo>
                      <a:pt x="67" y="69"/>
                    </a:lnTo>
                    <a:lnTo>
                      <a:pt x="67" y="69"/>
                    </a:lnTo>
                    <a:lnTo>
                      <a:pt x="69" y="69"/>
                    </a:lnTo>
                    <a:lnTo>
                      <a:pt x="73" y="71"/>
                    </a:lnTo>
                    <a:lnTo>
                      <a:pt x="73" y="71"/>
                    </a:lnTo>
                    <a:lnTo>
                      <a:pt x="77" y="71"/>
                    </a:lnTo>
                    <a:lnTo>
                      <a:pt x="79" y="71"/>
                    </a:lnTo>
                    <a:lnTo>
                      <a:pt x="79" y="71"/>
                    </a:lnTo>
                    <a:lnTo>
                      <a:pt x="82" y="71"/>
                    </a:lnTo>
                    <a:lnTo>
                      <a:pt x="82" y="73"/>
                    </a:lnTo>
                    <a:lnTo>
                      <a:pt x="84" y="73"/>
                    </a:lnTo>
                    <a:lnTo>
                      <a:pt x="84" y="73"/>
                    </a:lnTo>
                    <a:lnTo>
                      <a:pt x="86" y="71"/>
                    </a:lnTo>
                    <a:lnTo>
                      <a:pt x="86" y="71"/>
                    </a:lnTo>
                    <a:lnTo>
                      <a:pt x="86" y="71"/>
                    </a:lnTo>
                    <a:lnTo>
                      <a:pt x="86" y="71"/>
                    </a:lnTo>
                    <a:lnTo>
                      <a:pt x="90" y="71"/>
                    </a:lnTo>
                    <a:lnTo>
                      <a:pt x="92" y="73"/>
                    </a:lnTo>
                    <a:lnTo>
                      <a:pt x="94" y="73"/>
                    </a:lnTo>
                    <a:lnTo>
                      <a:pt x="94" y="75"/>
                    </a:lnTo>
                    <a:lnTo>
                      <a:pt x="96" y="76"/>
                    </a:lnTo>
                    <a:lnTo>
                      <a:pt x="97" y="80"/>
                    </a:lnTo>
                    <a:lnTo>
                      <a:pt x="99" y="82"/>
                    </a:lnTo>
                    <a:lnTo>
                      <a:pt x="101" y="84"/>
                    </a:lnTo>
                    <a:lnTo>
                      <a:pt x="103" y="86"/>
                    </a:lnTo>
                    <a:lnTo>
                      <a:pt x="105" y="91"/>
                    </a:lnTo>
                    <a:lnTo>
                      <a:pt x="105" y="91"/>
                    </a:lnTo>
                    <a:lnTo>
                      <a:pt x="105" y="91"/>
                    </a:lnTo>
                    <a:lnTo>
                      <a:pt x="109" y="93"/>
                    </a:lnTo>
                    <a:lnTo>
                      <a:pt x="112" y="95"/>
                    </a:lnTo>
                    <a:lnTo>
                      <a:pt x="114" y="97"/>
                    </a:lnTo>
                    <a:lnTo>
                      <a:pt x="118" y="99"/>
                    </a:lnTo>
                    <a:lnTo>
                      <a:pt x="122" y="101"/>
                    </a:lnTo>
                    <a:lnTo>
                      <a:pt x="125" y="104"/>
                    </a:lnTo>
                    <a:lnTo>
                      <a:pt x="125" y="104"/>
                    </a:lnTo>
                    <a:lnTo>
                      <a:pt x="129" y="106"/>
                    </a:lnTo>
                    <a:lnTo>
                      <a:pt x="131" y="108"/>
                    </a:lnTo>
                    <a:lnTo>
                      <a:pt x="133" y="106"/>
                    </a:lnTo>
                    <a:lnTo>
                      <a:pt x="137" y="110"/>
                    </a:lnTo>
                    <a:lnTo>
                      <a:pt x="139" y="110"/>
                    </a:lnTo>
                    <a:lnTo>
                      <a:pt x="139" y="112"/>
                    </a:lnTo>
                    <a:lnTo>
                      <a:pt x="142" y="112"/>
                    </a:lnTo>
                    <a:lnTo>
                      <a:pt x="146" y="114"/>
                    </a:lnTo>
                    <a:lnTo>
                      <a:pt x="150" y="118"/>
                    </a:lnTo>
                    <a:lnTo>
                      <a:pt x="153" y="119"/>
                    </a:lnTo>
                    <a:lnTo>
                      <a:pt x="155" y="119"/>
                    </a:lnTo>
                    <a:lnTo>
                      <a:pt x="155" y="119"/>
                    </a:lnTo>
                    <a:lnTo>
                      <a:pt x="155" y="119"/>
                    </a:lnTo>
                    <a:lnTo>
                      <a:pt x="157" y="119"/>
                    </a:lnTo>
                    <a:lnTo>
                      <a:pt x="159" y="119"/>
                    </a:lnTo>
                    <a:lnTo>
                      <a:pt x="161" y="119"/>
                    </a:lnTo>
                    <a:lnTo>
                      <a:pt x="161" y="121"/>
                    </a:lnTo>
                    <a:lnTo>
                      <a:pt x="163" y="121"/>
                    </a:lnTo>
                    <a:lnTo>
                      <a:pt x="165" y="123"/>
                    </a:lnTo>
                    <a:lnTo>
                      <a:pt x="165" y="123"/>
                    </a:lnTo>
                    <a:lnTo>
                      <a:pt x="168" y="123"/>
                    </a:lnTo>
                    <a:lnTo>
                      <a:pt x="168" y="123"/>
                    </a:lnTo>
                    <a:lnTo>
                      <a:pt x="168" y="125"/>
                    </a:lnTo>
                    <a:lnTo>
                      <a:pt x="168" y="125"/>
                    </a:lnTo>
                    <a:lnTo>
                      <a:pt x="168" y="127"/>
                    </a:lnTo>
                    <a:lnTo>
                      <a:pt x="168" y="131"/>
                    </a:lnTo>
                    <a:lnTo>
                      <a:pt x="168" y="133"/>
                    </a:lnTo>
                    <a:lnTo>
                      <a:pt x="170" y="134"/>
                    </a:lnTo>
                    <a:lnTo>
                      <a:pt x="174" y="134"/>
                    </a:lnTo>
                    <a:lnTo>
                      <a:pt x="178" y="134"/>
                    </a:lnTo>
                    <a:lnTo>
                      <a:pt x="180" y="136"/>
                    </a:lnTo>
                    <a:lnTo>
                      <a:pt x="181" y="136"/>
                    </a:lnTo>
                    <a:lnTo>
                      <a:pt x="181" y="136"/>
                    </a:lnTo>
                    <a:lnTo>
                      <a:pt x="183" y="136"/>
                    </a:lnTo>
                    <a:lnTo>
                      <a:pt x="183" y="136"/>
                    </a:lnTo>
                    <a:lnTo>
                      <a:pt x="185" y="136"/>
                    </a:lnTo>
                    <a:lnTo>
                      <a:pt x="185" y="136"/>
                    </a:lnTo>
                    <a:lnTo>
                      <a:pt x="187" y="138"/>
                    </a:lnTo>
                    <a:lnTo>
                      <a:pt x="187" y="138"/>
                    </a:lnTo>
                    <a:lnTo>
                      <a:pt x="187" y="136"/>
                    </a:lnTo>
                    <a:lnTo>
                      <a:pt x="187" y="133"/>
                    </a:lnTo>
                    <a:lnTo>
                      <a:pt x="187" y="131"/>
                    </a:lnTo>
                    <a:lnTo>
                      <a:pt x="189" y="129"/>
                    </a:lnTo>
                    <a:lnTo>
                      <a:pt x="189" y="127"/>
                    </a:lnTo>
                    <a:lnTo>
                      <a:pt x="191" y="125"/>
                    </a:lnTo>
                    <a:lnTo>
                      <a:pt x="191" y="125"/>
                    </a:lnTo>
                    <a:lnTo>
                      <a:pt x="191" y="123"/>
                    </a:lnTo>
                    <a:lnTo>
                      <a:pt x="191" y="121"/>
                    </a:lnTo>
                    <a:lnTo>
                      <a:pt x="191" y="121"/>
                    </a:lnTo>
                    <a:lnTo>
                      <a:pt x="191" y="119"/>
                    </a:lnTo>
                    <a:lnTo>
                      <a:pt x="191" y="119"/>
                    </a:lnTo>
                    <a:lnTo>
                      <a:pt x="189" y="119"/>
                    </a:lnTo>
                    <a:lnTo>
                      <a:pt x="187" y="118"/>
                    </a:lnTo>
                    <a:lnTo>
                      <a:pt x="187" y="116"/>
                    </a:lnTo>
                    <a:lnTo>
                      <a:pt x="185" y="114"/>
                    </a:lnTo>
                    <a:lnTo>
                      <a:pt x="185" y="112"/>
                    </a:lnTo>
                    <a:lnTo>
                      <a:pt x="185" y="108"/>
                    </a:lnTo>
                    <a:lnTo>
                      <a:pt x="185" y="108"/>
                    </a:lnTo>
                    <a:lnTo>
                      <a:pt x="185" y="108"/>
                    </a:lnTo>
                    <a:lnTo>
                      <a:pt x="185" y="106"/>
                    </a:lnTo>
                    <a:lnTo>
                      <a:pt x="183" y="106"/>
                    </a:lnTo>
                    <a:lnTo>
                      <a:pt x="181" y="106"/>
                    </a:lnTo>
                    <a:lnTo>
                      <a:pt x="181" y="106"/>
                    </a:lnTo>
                    <a:lnTo>
                      <a:pt x="180" y="106"/>
                    </a:lnTo>
                    <a:lnTo>
                      <a:pt x="180" y="106"/>
                    </a:lnTo>
                    <a:lnTo>
                      <a:pt x="180" y="104"/>
                    </a:lnTo>
                    <a:lnTo>
                      <a:pt x="178" y="104"/>
                    </a:lnTo>
                    <a:lnTo>
                      <a:pt x="178" y="104"/>
                    </a:lnTo>
                    <a:lnTo>
                      <a:pt x="174" y="103"/>
                    </a:lnTo>
                    <a:lnTo>
                      <a:pt x="174" y="103"/>
                    </a:lnTo>
                    <a:lnTo>
                      <a:pt x="174" y="103"/>
                    </a:lnTo>
                    <a:lnTo>
                      <a:pt x="174" y="99"/>
                    </a:lnTo>
                    <a:lnTo>
                      <a:pt x="174" y="99"/>
                    </a:lnTo>
                    <a:lnTo>
                      <a:pt x="174" y="99"/>
                    </a:lnTo>
                    <a:lnTo>
                      <a:pt x="176" y="97"/>
                    </a:lnTo>
                    <a:lnTo>
                      <a:pt x="178" y="97"/>
                    </a:lnTo>
                    <a:lnTo>
                      <a:pt x="180" y="97"/>
                    </a:lnTo>
                    <a:lnTo>
                      <a:pt x="183" y="97"/>
                    </a:lnTo>
                    <a:lnTo>
                      <a:pt x="185" y="97"/>
                    </a:lnTo>
                    <a:lnTo>
                      <a:pt x="185" y="97"/>
                    </a:lnTo>
                    <a:lnTo>
                      <a:pt x="187" y="99"/>
                    </a:lnTo>
                    <a:lnTo>
                      <a:pt x="187" y="97"/>
                    </a:lnTo>
                    <a:lnTo>
                      <a:pt x="189" y="97"/>
                    </a:lnTo>
                    <a:lnTo>
                      <a:pt x="189" y="97"/>
                    </a:lnTo>
                    <a:lnTo>
                      <a:pt x="189" y="95"/>
                    </a:lnTo>
                    <a:lnTo>
                      <a:pt x="189" y="93"/>
                    </a:lnTo>
                    <a:lnTo>
                      <a:pt x="189" y="93"/>
                    </a:lnTo>
                    <a:lnTo>
                      <a:pt x="191" y="93"/>
                    </a:lnTo>
                    <a:lnTo>
                      <a:pt x="191" y="93"/>
                    </a:lnTo>
                    <a:lnTo>
                      <a:pt x="191" y="91"/>
                    </a:lnTo>
                    <a:lnTo>
                      <a:pt x="191" y="91"/>
                    </a:lnTo>
                    <a:lnTo>
                      <a:pt x="191" y="91"/>
                    </a:lnTo>
                    <a:lnTo>
                      <a:pt x="191" y="91"/>
                    </a:lnTo>
                    <a:lnTo>
                      <a:pt x="193" y="91"/>
                    </a:lnTo>
                    <a:lnTo>
                      <a:pt x="193" y="91"/>
                    </a:lnTo>
                    <a:lnTo>
                      <a:pt x="193" y="91"/>
                    </a:lnTo>
                    <a:lnTo>
                      <a:pt x="191" y="91"/>
                    </a:lnTo>
                    <a:lnTo>
                      <a:pt x="191" y="91"/>
                    </a:lnTo>
                    <a:lnTo>
                      <a:pt x="191" y="91"/>
                    </a:lnTo>
                    <a:lnTo>
                      <a:pt x="191" y="91"/>
                    </a:lnTo>
                    <a:lnTo>
                      <a:pt x="193" y="89"/>
                    </a:lnTo>
                    <a:lnTo>
                      <a:pt x="193" y="89"/>
                    </a:lnTo>
                    <a:lnTo>
                      <a:pt x="193" y="89"/>
                    </a:lnTo>
                    <a:lnTo>
                      <a:pt x="193" y="89"/>
                    </a:lnTo>
                    <a:lnTo>
                      <a:pt x="193" y="89"/>
                    </a:lnTo>
                    <a:lnTo>
                      <a:pt x="191" y="89"/>
                    </a:lnTo>
                    <a:lnTo>
                      <a:pt x="189" y="89"/>
                    </a:lnTo>
                    <a:lnTo>
                      <a:pt x="187" y="89"/>
                    </a:lnTo>
                    <a:lnTo>
                      <a:pt x="187" y="89"/>
                    </a:lnTo>
                    <a:lnTo>
                      <a:pt x="187" y="88"/>
                    </a:lnTo>
                    <a:lnTo>
                      <a:pt x="193" y="88"/>
                    </a:lnTo>
                    <a:lnTo>
                      <a:pt x="195" y="88"/>
                    </a:lnTo>
                    <a:lnTo>
                      <a:pt x="196" y="88"/>
                    </a:lnTo>
                    <a:lnTo>
                      <a:pt x="196" y="88"/>
                    </a:lnTo>
                    <a:lnTo>
                      <a:pt x="195" y="86"/>
                    </a:lnTo>
                    <a:lnTo>
                      <a:pt x="196" y="86"/>
                    </a:lnTo>
                    <a:lnTo>
                      <a:pt x="196" y="86"/>
                    </a:lnTo>
                    <a:lnTo>
                      <a:pt x="195" y="82"/>
                    </a:lnTo>
                    <a:lnTo>
                      <a:pt x="195" y="82"/>
                    </a:lnTo>
                    <a:lnTo>
                      <a:pt x="195" y="80"/>
                    </a:lnTo>
                    <a:lnTo>
                      <a:pt x="195" y="80"/>
                    </a:lnTo>
                    <a:lnTo>
                      <a:pt x="195" y="78"/>
                    </a:lnTo>
                    <a:lnTo>
                      <a:pt x="196" y="78"/>
                    </a:lnTo>
                    <a:lnTo>
                      <a:pt x="196" y="78"/>
                    </a:lnTo>
                    <a:lnTo>
                      <a:pt x="198" y="80"/>
                    </a:lnTo>
                    <a:lnTo>
                      <a:pt x="200" y="80"/>
                    </a:lnTo>
                    <a:lnTo>
                      <a:pt x="200" y="80"/>
                    </a:lnTo>
                    <a:lnTo>
                      <a:pt x="202" y="80"/>
                    </a:lnTo>
                    <a:lnTo>
                      <a:pt x="204" y="78"/>
                    </a:lnTo>
                    <a:lnTo>
                      <a:pt x="206" y="78"/>
                    </a:lnTo>
                    <a:lnTo>
                      <a:pt x="208" y="76"/>
                    </a:lnTo>
                    <a:lnTo>
                      <a:pt x="208" y="76"/>
                    </a:lnTo>
                    <a:lnTo>
                      <a:pt x="208" y="75"/>
                    </a:lnTo>
                    <a:lnTo>
                      <a:pt x="208" y="75"/>
                    </a:lnTo>
                    <a:lnTo>
                      <a:pt x="210" y="75"/>
                    </a:lnTo>
                    <a:lnTo>
                      <a:pt x="211" y="76"/>
                    </a:lnTo>
                    <a:lnTo>
                      <a:pt x="213" y="78"/>
                    </a:lnTo>
                    <a:lnTo>
                      <a:pt x="213" y="78"/>
                    </a:lnTo>
                    <a:lnTo>
                      <a:pt x="213" y="78"/>
                    </a:lnTo>
                    <a:lnTo>
                      <a:pt x="213" y="78"/>
                    </a:lnTo>
                    <a:lnTo>
                      <a:pt x="213" y="80"/>
                    </a:lnTo>
                    <a:lnTo>
                      <a:pt x="215" y="80"/>
                    </a:lnTo>
                    <a:lnTo>
                      <a:pt x="213" y="80"/>
                    </a:lnTo>
                    <a:lnTo>
                      <a:pt x="213" y="80"/>
                    </a:lnTo>
                    <a:lnTo>
                      <a:pt x="213" y="80"/>
                    </a:lnTo>
                    <a:lnTo>
                      <a:pt x="211" y="82"/>
                    </a:lnTo>
                    <a:lnTo>
                      <a:pt x="210" y="84"/>
                    </a:lnTo>
                    <a:lnTo>
                      <a:pt x="210" y="84"/>
                    </a:lnTo>
                    <a:lnTo>
                      <a:pt x="210" y="84"/>
                    </a:lnTo>
                    <a:lnTo>
                      <a:pt x="211" y="86"/>
                    </a:lnTo>
                    <a:lnTo>
                      <a:pt x="211" y="86"/>
                    </a:lnTo>
                    <a:lnTo>
                      <a:pt x="211" y="86"/>
                    </a:lnTo>
                    <a:lnTo>
                      <a:pt x="213" y="86"/>
                    </a:lnTo>
                    <a:lnTo>
                      <a:pt x="213" y="88"/>
                    </a:lnTo>
                    <a:lnTo>
                      <a:pt x="215" y="88"/>
                    </a:lnTo>
                    <a:lnTo>
                      <a:pt x="215" y="88"/>
                    </a:lnTo>
                    <a:lnTo>
                      <a:pt x="219" y="88"/>
                    </a:lnTo>
                    <a:lnTo>
                      <a:pt x="219" y="88"/>
                    </a:lnTo>
                    <a:lnTo>
                      <a:pt x="219" y="88"/>
                    </a:lnTo>
                    <a:lnTo>
                      <a:pt x="221" y="88"/>
                    </a:lnTo>
                    <a:lnTo>
                      <a:pt x="224" y="88"/>
                    </a:lnTo>
                    <a:lnTo>
                      <a:pt x="224" y="88"/>
                    </a:lnTo>
                    <a:lnTo>
                      <a:pt x="226" y="88"/>
                    </a:lnTo>
                    <a:lnTo>
                      <a:pt x="226" y="88"/>
                    </a:lnTo>
                    <a:lnTo>
                      <a:pt x="228" y="88"/>
                    </a:lnTo>
                    <a:lnTo>
                      <a:pt x="228" y="88"/>
                    </a:lnTo>
                    <a:lnTo>
                      <a:pt x="228" y="88"/>
                    </a:lnTo>
                    <a:lnTo>
                      <a:pt x="228" y="88"/>
                    </a:lnTo>
                    <a:lnTo>
                      <a:pt x="230" y="89"/>
                    </a:lnTo>
                    <a:lnTo>
                      <a:pt x="230" y="88"/>
                    </a:lnTo>
                    <a:lnTo>
                      <a:pt x="232" y="88"/>
                    </a:lnTo>
                    <a:lnTo>
                      <a:pt x="232" y="88"/>
                    </a:lnTo>
                    <a:lnTo>
                      <a:pt x="232" y="88"/>
                    </a:lnTo>
                    <a:lnTo>
                      <a:pt x="232" y="86"/>
                    </a:lnTo>
                    <a:lnTo>
                      <a:pt x="234" y="86"/>
                    </a:lnTo>
                    <a:lnTo>
                      <a:pt x="234" y="84"/>
                    </a:lnTo>
                    <a:lnTo>
                      <a:pt x="236" y="84"/>
                    </a:lnTo>
                    <a:lnTo>
                      <a:pt x="236" y="84"/>
                    </a:lnTo>
                    <a:lnTo>
                      <a:pt x="236" y="84"/>
                    </a:lnTo>
                    <a:lnTo>
                      <a:pt x="236" y="84"/>
                    </a:lnTo>
                    <a:lnTo>
                      <a:pt x="238" y="84"/>
                    </a:lnTo>
                    <a:lnTo>
                      <a:pt x="238" y="84"/>
                    </a:lnTo>
                    <a:lnTo>
                      <a:pt x="238" y="84"/>
                    </a:lnTo>
                    <a:lnTo>
                      <a:pt x="238" y="82"/>
                    </a:lnTo>
                    <a:lnTo>
                      <a:pt x="238" y="82"/>
                    </a:lnTo>
                    <a:lnTo>
                      <a:pt x="238" y="82"/>
                    </a:lnTo>
                    <a:lnTo>
                      <a:pt x="238" y="82"/>
                    </a:lnTo>
                    <a:lnTo>
                      <a:pt x="239" y="82"/>
                    </a:lnTo>
                    <a:lnTo>
                      <a:pt x="239" y="82"/>
                    </a:lnTo>
                    <a:lnTo>
                      <a:pt x="241" y="82"/>
                    </a:lnTo>
                    <a:lnTo>
                      <a:pt x="241" y="82"/>
                    </a:lnTo>
                    <a:lnTo>
                      <a:pt x="241" y="80"/>
                    </a:lnTo>
                    <a:lnTo>
                      <a:pt x="245" y="78"/>
                    </a:lnTo>
                    <a:lnTo>
                      <a:pt x="247" y="78"/>
                    </a:lnTo>
                    <a:lnTo>
                      <a:pt x="247" y="78"/>
                    </a:lnTo>
                    <a:close/>
                    <a:moveTo>
                      <a:pt x="211" y="76"/>
                    </a:moveTo>
                    <a:lnTo>
                      <a:pt x="211" y="75"/>
                    </a:lnTo>
                    <a:lnTo>
                      <a:pt x="210" y="75"/>
                    </a:lnTo>
                    <a:lnTo>
                      <a:pt x="211" y="75"/>
                    </a:lnTo>
                    <a:lnTo>
                      <a:pt x="211" y="75"/>
                    </a:lnTo>
                    <a:lnTo>
                      <a:pt x="211" y="76"/>
                    </a:lnTo>
                    <a:lnTo>
                      <a:pt x="211" y="76"/>
                    </a:lnTo>
                    <a:lnTo>
                      <a:pt x="211" y="7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 name="Google Shape;409;p23"/>
              <p:cNvSpPr/>
              <p:nvPr/>
            </p:nvSpPr>
            <p:spPr>
              <a:xfrm>
                <a:off x="1805" y="2448"/>
                <a:ext cx="75" cy="80"/>
              </a:xfrm>
              <a:custGeom>
                <a:avLst/>
                <a:gdLst/>
                <a:ahLst/>
                <a:cxnLst/>
                <a:rect l="l" t="t" r="r" b="b"/>
                <a:pathLst>
                  <a:path w="75" h="80" extrusionOk="0">
                    <a:moveTo>
                      <a:pt x="73" y="60"/>
                    </a:moveTo>
                    <a:lnTo>
                      <a:pt x="71" y="60"/>
                    </a:lnTo>
                    <a:lnTo>
                      <a:pt x="71" y="58"/>
                    </a:lnTo>
                    <a:lnTo>
                      <a:pt x="71" y="58"/>
                    </a:lnTo>
                    <a:lnTo>
                      <a:pt x="71" y="56"/>
                    </a:lnTo>
                    <a:lnTo>
                      <a:pt x="69" y="50"/>
                    </a:lnTo>
                    <a:lnTo>
                      <a:pt x="69" y="50"/>
                    </a:lnTo>
                    <a:lnTo>
                      <a:pt x="71" y="48"/>
                    </a:lnTo>
                    <a:lnTo>
                      <a:pt x="71" y="48"/>
                    </a:lnTo>
                    <a:lnTo>
                      <a:pt x="73" y="47"/>
                    </a:lnTo>
                    <a:lnTo>
                      <a:pt x="73" y="45"/>
                    </a:lnTo>
                    <a:lnTo>
                      <a:pt x="75" y="43"/>
                    </a:lnTo>
                    <a:lnTo>
                      <a:pt x="73" y="43"/>
                    </a:lnTo>
                    <a:lnTo>
                      <a:pt x="73" y="41"/>
                    </a:lnTo>
                    <a:lnTo>
                      <a:pt x="71" y="41"/>
                    </a:lnTo>
                    <a:lnTo>
                      <a:pt x="67" y="39"/>
                    </a:lnTo>
                    <a:lnTo>
                      <a:pt x="66" y="37"/>
                    </a:lnTo>
                    <a:lnTo>
                      <a:pt x="66" y="35"/>
                    </a:lnTo>
                    <a:lnTo>
                      <a:pt x="64" y="33"/>
                    </a:lnTo>
                    <a:lnTo>
                      <a:pt x="64" y="33"/>
                    </a:lnTo>
                    <a:lnTo>
                      <a:pt x="64" y="32"/>
                    </a:lnTo>
                    <a:lnTo>
                      <a:pt x="62" y="32"/>
                    </a:lnTo>
                    <a:lnTo>
                      <a:pt x="62" y="32"/>
                    </a:lnTo>
                    <a:lnTo>
                      <a:pt x="60" y="30"/>
                    </a:lnTo>
                    <a:lnTo>
                      <a:pt x="60" y="30"/>
                    </a:lnTo>
                    <a:lnTo>
                      <a:pt x="58" y="30"/>
                    </a:lnTo>
                    <a:lnTo>
                      <a:pt x="56" y="28"/>
                    </a:lnTo>
                    <a:lnTo>
                      <a:pt x="54" y="26"/>
                    </a:lnTo>
                    <a:lnTo>
                      <a:pt x="52" y="24"/>
                    </a:lnTo>
                    <a:lnTo>
                      <a:pt x="51" y="24"/>
                    </a:lnTo>
                    <a:lnTo>
                      <a:pt x="49" y="22"/>
                    </a:lnTo>
                    <a:lnTo>
                      <a:pt x="45" y="20"/>
                    </a:lnTo>
                    <a:lnTo>
                      <a:pt x="43" y="19"/>
                    </a:lnTo>
                    <a:lnTo>
                      <a:pt x="41" y="20"/>
                    </a:lnTo>
                    <a:lnTo>
                      <a:pt x="41" y="19"/>
                    </a:lnTo>
                    <a:lnTo>
                      <a:pt x="39" y="19"/>
                    </a:lnTo>
                    <a:lnTo>
                      <a:pt x="39" y="17"/>
                    </a:lnTo>
                    <a:lnTo>
                      <a:pt x="37" y="17"/>
                    </a:lnTo>
                    <a:lnTo>
                      <a:pt x="37" y="17"/>
                    </a:lnTo>
                    <a:lnTo>
                      <a:pt x="37" y="15"/>
                    </a:lnTo>
                    <a:lnTo>
                      <a:pt x="36" y="13"/>
                    </a:lnTo>
                    <a:lnTo>
                      <a:pt x="34" y="13"/>
                    </a:lnTo>
                    <a:lnTo>
                      <a:pt x="34" y="11"/>
                    </a:lnTo>
                    <a:lnTo>
                      <a:pt x="34" y="13"/>
                    </a:lnTo>
                    <a:lnTo>
                      <a:pt x="32" y="13"/>
                    </a:lnTo>
                    <a:lnTo>
                      <a:pt x="32" y="13"/>
                    </a:lnTo>
                    <a:lnTo>
                      <a:pt x="32" y="13"/>
                    </a:lnTo>
                    <a:lnTo>
                      <a:pt x="32" y="15"/>
                    </a:lnTo>
                    <a:lnTo>
                      <a:pt x="30" y="15"/>
                    </a:lnTo>
                    <a:lnTo>
                      <a:pt x="30" y="15"/>
                    </a:lnTo>
                    <a:lnTo>
                      <a:pt x="28" y="15"/>
                    </a:lnTo>
                    <a:lnTo>
                      <a:pt x="28" y="15"/>
                    </a:lnTo>
                    <a:lnTo>
                      <a:pt x="28" y="15"/>
                    </a:lnTo>
                    <a:lnTo>
                      <a:pt x="28" y="15"/>
                    </a:lnTo>
                    <a:lnTo>
                      <a:pt x="28" y="11"/>
                    </a:lnTo>
                    <a:lnTo>
                      <a:pt x="26" y="11"/>
                    </a:lnTo>
                    <a:lnTo>
                      <a:pt x="26" y="9"/>
                    </a:lnTo>
                    <a:lnTo>
                      <a:pt x="24" y="7"/>
                    </a:lnTo>
                    <a:lnTo>
                      <a:pt x="21" y="5"/>
                    </a:lnTo>
                    <a:lnTo>
                      <a:pt x="15" y="2"/>
                    </a:lnTo>
                    <a:lnTo>
                      <a:pt x="13" y="0"/>
                    </a:lnTo>
                    <a:lnTo>
                      <a:pt x="11" y="0"/>
                    </a:lnTo>
                    <a:lnTo>
                      <a:pt x="11" y="0"/>
                    </a:lnTo>
                    <a:lnTo>
                      <a:pt x="9" y="0"/>
                    </a:lnTo>
                    <a:lnTo>
                      <a:pt x="9" y="2"/>
                    </a:lnTo>
                    <a:lnTo>
                      <a:pt x="9" y="2"/>
                    </a:lnTo>
                    <a:lnTo>
                      <a:pt x="6" y="2"/>
                    </a:lnTo>
                    <a:lnTo>
                      <a:pt x="4" y="2"/>
                    </a:lnTo>
                    <a:lnTo>
                      <a:pt x="2" y="2"/>
                    </a:lnTo>
                    <a:lnTo>
                      <a:pt x="2" y="2"/>
                    </a:lnTo>
                    <a:lnTo>
                      <a:pt x="2" y="4"/>
                    </a:lnTo>
                    <a:lnTo>
                      <a:pt x="2" y="4"/>
                    </a:lnTo>
                    <a:lnTo>
                      <a:pt x="0" y="5"/>
                    </a:lnTo>
                    <a:lnTo>
                      <a:pt x="0" y="7"/>
                    </a:lnTo>
                    <a:lnTo>
                      <a:pt x="2" y="9"/>
                    </a:lnTo>
                    <a:lnTo>
                      <a:pt x="2" y="13"/>
                    </a:lnTo>
                    <a:lnTo>
                      <a:pt x="2" y="13"/>
                    </a:lnTo>
                    <a:lnTo>
                      <a:pt x="2" y="13"/>
                    </a:lnTo>
                    <a:lnTo>
                      <a:pt x="2" y="15"/>
                    </a:lnTo>
                    <a:lnTo>
                      <a:pt x="2" y="15"/>
                    </a:lnTo>
                    <a:lnTo>
                      <a:pt x="2" y="17"/>
                    </a:lnTo>
                    <a:lnTo>
                      <a:pt x="2" y="19"/>
                    </a:lnTo>
                    <a:lnTo>
                      <a:pt x="2" y="19"/>
                    </a:lnTo>
                    <a:lnTo>
                      <a:pt x="0" y="20"/>
                    </a:lnTo>
                    <a:lnTo>
                      <a:pt x="0" y="22"/>
                    </a:lnTo>
                    <a:lnTo>
                      <a:pt x="2" y="24"/>
                    </a:lnTo>
                    <a:lnTo>
                      <a:pt x="2" y="24"/>
                    </a:lnTo>
                    <a:lnTo>
                      <a:pt x="2" y="24"/>
                    </a:lnTo>
                    <a:lnTo>
                      <a:pt x="2" y="26"/>
                    </a:lnTo>
                    <a:lnTo>
                      <a:pt x="2" y="28"/>
                    </a:lnTo>
                    <a:lnTo>
                      <a:pt x="2" y="28"/>
                    </a:lnTo>
                    <a:lnTo>
                      <a:pt x="0" y="30"/>
                    </a:lnTo>
                    <a:lnTo>
                      <a:pt x="0" y="30"/>
                    </a:lnTo>
                    <a:lnTo>
                      <a:pt x="0" y="32"/>
                    </a:lnTo>
                    <a:lnTo>
                      <a:pt x="2" y="32"/>
                    </a:lnTo>
                    <a:lnTo>
                      <a:pt x="2" y="33"/>
                    </a:lnTo>
                    <a:lnTo>
                      <a:pt x="2" y="33"/>
                    </a:lnTo>
                    <a:lnTo>
                      <a:pt x="2" y="35"/>
                    </a:lnTo>
                    <a:lnTo>
                      <a:pt x="2" y="37"/>
                    </a:lnTo>
                    <a:lnTo>
                      <a:pt x="2" y="39"/>
                    </a:lnTo>
                    <a:lnTo>
                      <a:pt x="4" y="41"/>
                    </a:lnTo>
                    <a:lnTo>
                      <a:pt x="4" y="43"/>
                    </a:lnTo>
                    <a:lnTo>
                      <a:pt x="6" y="47"/>
                    </a:lnTo>
                    <a:lnTo>
                      <a:pt x="6" y="47"/>
                    </a:lnTo>
                    <a:lnTo>
                      <a:pt x="6" y="48"/>
                    </a:lnTo>
                    <a:lnTo>
                      <a:pt x="4" y="50"/>
                    </a:lnTo>
                    <a:lnTo>
                      <a:pt x="4" y="50"/>
                    </a:lnTo>
                    <a:lnTo>
                      <a:pt x="2" y="50"/>
                    </a:lnTo>
                    <a:lnTo>
                      <a:pt x="2" y="52"/>
                    </a:lnTo>
                    <a:lnTo>
                      <a:pt x="2" y="56"/>
                    </a:lnTo>
                    <a:lnTo>
                      <a:pt x="4" y="60"/>
                    </a:lnTo>
                    <a:lnTo>
                      <a:pt x="4" y="63"/>
                    </a:lnTo>
                    <a:lnTo>
                      <a:pt x="8" y="65"/>
                    </a:lnTo>
                    <a:lnTo>
                      <a:pt x="11" y="69"/>
                    </a:lnTo>
                    <a:lnTo>
                      <a:pt x="13" y="71"/>
                    </a:lnTo>
                    <a:lnTo>
                      <a:pt x="13" y="73"/>
                    </a:lnTo>
                    <a:lnTo>
                      <a:pt x="15" y="73"/>
                    </a:lnTo>
                    <a:lnTo>
                      <a:pt x="19" y="73"/>
                    </a:lnTo>
                    <a:lnTo>
                      <a:pt x="24" y="73"/>
                    </a:lnTo>
                    <a:lnTo>
                      <a:pt x="28" y="77"/>
                    </a:lnTo>
                    <a:lnTo>
                      <a:pt x="36" y="77"/>
                    </a:lnTo>
                    <a:lnTo>
                      <a:pt x="36" y="78"/>
                    </a:lnTo>
                    <a:lnTo>
                      <a:pt x="37" y="80"/>
                    </a:lnTo>
                    <a:lnTo>
                      <a:pt x="39" y="80"/>
                    </a:lnTo>
                    <a:lnTo>
                      <a:pt x="39" y="80"/>
                    </a:lnTo>
                    <a:lnTo>
                      <a:pt x="43" y="78"/>
                    </a:lnTo>
                    <a:lnTo>
                      <a:pt x="45" y="77"/>
                    </a:lnTo>
                    <a:lnTo>
                      <a:pt x="51" y="78"/>
                    </a:lnTo>
                    <a:lnTo>
                      <a:pt x="52" y="80"/>
                    </a:lnTo>
                    <a:lnTo>
                      <a:pt x="54" y="80"/>
                    </a:lnTo>
                    <a:lnTo>
                      <a:pt x="56" y="80"/>
                    </a:lnTo>
                    <a:lnTo>
                      <a:pt x="64" y="77"/>
                    </a:lnTo>
                    <a:lnTo>
                      <a:pt x="66" y="77"/>
                    </a:lnTo>
                    <a:lnTo>
                      <a:pt x="66" y="77"/>
                    </a:lnTo>
                    <a:lnTo>
                      <a:pt x="67" y="73"/>
                    </a:lnTo>
                    <a:lnTo>
                      <a:pt x="71" y="71"/>
                    </a:lnTo>
                    <a:lnTo>
                      <a:pt x="71" y="69"/>
                    </a:lnTo>
                    <a:lnTo>
                      <a:pt x="73" y="65"/>
                    </a:lnTo>
                    <a:lnTo>
                      <a:pt x="73" y="62"/>
                    </a:lnTo>
                    <a:lnTo>
                      <a:pt x="73" y="62"/>
                    </a:lnTo>
                    <a:lnTo>
                      <a:pt x="75" y="60"/>
                    </a:lnTo>
                    <a:lnTo>
                      <a:pt x="73" y="60"/>
                    </a:lnTo>
                    <a:lnTo>
                      <a:pt x="73" y="6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23"/>
              <p:cNvSpPr/>
              <p:nvPr/>
            </p:nvSpPr>
            <p:spPr>
              <a:xfrm>
                <a:off x="306" y="788"/>
                <a:ext cx="4719" cy="840"/>
              </a:xfrm>
              <a:custGeom>
                <a:avLst/>
                <a:gdLst/>
                <a:ahLst/>
                <a:cxnLst/>
                <a:rect l="l" t="t" r="r" b="b"/>
                <a:pathLst>
                  <a:path w="4719" h="840" extrusionOk="0">
                    <a:moveTo>
                      <a:pt x="421" y="189"/>
                    </a:moveTo>
                    <a:lnTo>
                      <a:pt x="428" y="185"/>
                    </a:lnTo>
                    <a:lnTo>
                      <a:pt x="426" y="185"/>
                    </a:lnTo>
                    <a:lnTo>
                      <a:pt x="423" y="185"/>
                    </a:lnTo>
                    <a:lnTo>
                      <a:pt x="421" y="187"/>
                    </a:lnTo>
                    <a:lnTo>
                      <a:pt x="421" y="187"/>
                    </a:lnTo>
                    <a:lnTo>
                      <a:pt x="419" y="189"/>
                    </a:lnTo>
                    <a:lnTo>
                      <a:pt x="421" y="189"/>
                    </a:lnTo>
                    <a:lnTo>
                      <a:pt x="421" y="189"/>
                    </a:lnTo>
                    <a:close/>
                    <a:moveTo>
                      <a:pt x="744" y="352"/>
                    </a:moveTo>
                    <a:lnTo>
                      <a:pt x="744" y="352"/>
                    </a:lnTo>
                    <a:lnTo>
                      <a:pt x="744" y="352"/>
                    </a:lnTo>
                    <a:lnTo>
                      <a:pt x="744" y="350"/>
                    </a:lnTo>
                    <a:lnTo>
                      <a:pt x="744" y="350"/>
                    </a:lnTo>
                    <a:lnTo>
                      <a:pt x="742" y="352"/>
                    </a:lnTo>
                    <a:lnTo>
                      <a:pt x="740" y="352"/>
                    </a:lnTo>
                    <a:lnTo>
                      <a:pt x="740" y="354"/>
                    </a:lnTo>
                    <a:lnTo>
                      <a:pt x="740" y="354"/>
                    </a:lnTo>
                    <a:lnTo>
                      <a:pt x="740" y="354"/>
                    </a:lnTo>
                    <a:lnTo>
                      <a:pt x="740" y="354"/>
                    </a:lnTo>
                    <a:lnTo>
                      <a:pt x="740" y="354"/>
                    </a:lnTo>
                    <a:lnTo>
                      <a:pt x="740" y="356"/>
                    </a:lnTo>
                    <a:lnTo>
                      <a:pt x="740" y="356"/>
                    </a:lnTo>
                    <a:lnTo>
                      <a:pt x="740" y="356"/>
                    </a:lnTo>
                    <a:lnTo>
                      <a:pt x="740" y="357"/>
                    </a:lnTo>
                    <a:lnTo>
                      <a:pt x="740" y="357"/>
                    </a:lnTo>
                    <a:lnTo>
                      <a:pt x="740" y="357"/>
                    </a:lnTo>
                    <a:lnTo>
                      <a:pt x="740" y="357"/>
                    </a:lnTo>
                    <a:lnTo>
                      <a:pt x="740" y="357"/>
                    </a:lnTo>
                    <a:lnTo>
                      <a:pt x="742" y="357"/>
                    </a:lnTo>
                    <a:lnTo>
                      <a:pt x="742" y="357"/>
                    </a:lnTo>
                    <a:lnTo>
                      <a:pt x="742" y="357"/>
                    </a:lnTo>
                    <a:lnTo>
                      <a:pt x="742" y="356"/>
                    </a:lnTo>
                    <a:lnTo>
                      <a:pt x="740" y="357"/>
                    </a:lnTo>
                    <a:lnTo>
                      <a:pt x="742" y="354"/>
                    </a:lnTo>
                    <a:lnTo>
                      <a:pt x="742" y="354"/>
                    </a:lnTo>
                    <a:lnTo>
                      <a:pt x="742" y="354"/>
                    </a:lnTo>
                    <a:lnTo>
                      <a:pt x="740" y="354"/>
                    </a:lnTo>
                    <a:lnTo>
                      <a:pt x="740" y="354"/>
                    </a:lnTo>
                    <a:lnTo>
                      <a:pt x="744" y="352"/>
                    </a:lnTo>
                    <a:close/>
                    <a:moveTo>
                      <a:pt x="649" y="588"/>
                    </a:moveTo>
                    <a:lnTo>
                      <a:pt x="647" y="588"/>
                    </a:lnTo>
                    <a:lnTo>
                      <a:pt x="645" y="588"/>
                    </a:lnTo>
                    <a:lnTo>
                      <a:pt x="647" y="588"/>
                    </a:lnTo>
                    <a:lnTo>
                      <a:pt x="645" y="589"/>
                    </a:lnTo>
                    <a:lnTo>
                      <a:pt x="647" y="589"/>
                    </a:lnTo>
                    <a:lnTo>
                      <a:pt x="651" y="588"/>
                    </a:lnTo>
                    <a:lnTo>
                      <a:pt x="651" y="588"/>
                    </a:lnTo>
                    <a:lnTo>
                      <a:pt x="651" y="588"/>
                    </a:lnTo>
                    <a:lnTo>
                      <a:pt x="649" y="588"/>
                    </a:lnTo>
                    <a:close/>
                    <a:moveTo>
                      <a:pt x="744" y="346"/>
                    </a:moveTo>
                    <a:lnTo>
                      <a:pt x="744" y="346"/>
                    </a:lnTo>
                    <a:lnTo>
                      <a:pt x="744" y="346"/>
                    </a:lnTo>
                    <a:lnTo>
                      <a:pt x="744" y="346"/>
                    </a:lnTo>
                    <a:lnTo>
                      <a:pt x="742" y="346"/>
                    </a:lnTo>
                    <a:lnTo>
                      <a:pt x="742" y="346"/>
                    </a:lnTo>
                    <a:lnTo>
                      <a:pt x="742" y="346"/>
                    </a:lnTo>
                    <a:lnTo>
                      <a:pt x="742" y="348"/>
                    </a:lnTo>
                    <a:lnTo>
                      <a:pt x="742" y="346"/>
                    </a:lnTo>
                    <a:lnTo>
                      <a:pt x="744" y="346"/>
                    </a:lnTo>
                    <a:lnTo>
                      <a:pt x="744" y="346"/>
                    </a:lnTo>
                    <a:lnTo>
                      <a:pt x="744" y="346"/>
                    </a:lnTo>
                    <a:lnTo>
                      <a:pt x="744" y="346"/>
                    </a:lnTo>
                    <a:lnTo>
                      <a:pt x="744" y="346"/>
                    </a:lnTo>
                    <a:close/>
                    <a:moveTo>
                      <a:pt x="723" y="239"/>
                    </a:moveTo>
                    <a:lnTo>
                      <a:pt x="723" y="239"/>
                    </a:lnTo>
                    <a:lnTo>
                      <a:pt x="723" y="239"/>
                    </a:lnTo>
                    <a:lnTo>
                      <a:pt x="723" y="239"/>
                    </a:lnTo>
                    <a:lnTo>
                      <a:pt x="723" y="241"/>
                    </a:lnTo>
                    <a:lnTo>
                      <a:pt x="725" y="241"/>
                    </a:lnTo>
                    <a:lnTo>
                      <a:pt x="727" y="239"/>
                    </a:lnTo>
                    <a:lnTo>
                      <a:pt x="729" y="238"/>
                    </a:lnTo>
                    <a:lnTo>
                      <a:pt x="731" y="238"/>
                    </a:lnTo>
                    <a:lnTo>
                      <a:pt x="733" y="236"/>
                    </a:lnTo>
                    <a:lnTo>
                      <a:pt x="735" y="234"/>
                    </a:lnTo>
                    <a:lnTo>
                      <a:pt x="735" y="234"/>
                    </a:lnTo>
                    <a:lnTo>
                      <a:pt x="735" y="230"/>
                    </a:lnTo>
                    <a:lnTo>
                      <a:pt x="735" y="230"/>
                    </a:lnTo>
                    <a:lnTo>
                      <a:pt x="735" y="230"/>
                    </a:lnTo>
                    <a:lnTo>
                      <a:pt x="729" y="232"/>
                    </a:lnTo>
                    <a:lnTo>
                      <a:pt x="725" y="236"/>
                    </a:lnTo>
                    <a:lnTo>
                      <a:pt x="722" y="236"/>
                    </a:lnTo>
                    <a:lnTo>
                      <a:pt x="720" y="238"/>
                    </a:lnTo>
                    <a:lnTo>
                      <a:pt x="720" y="239"/>
                    </a:lnTo>
                    <a:lnTo>
                      <a:pt x="718" y="241"/>
                    </a:lnTo>
                    <a:lnTo>
                      <a:pt x="718" y="241"/>
                    </a:lnTo>
                    <a:lnTo>
                      <a:pt x="718" y="241"/>
                    </a:lnTo>
                    <a:lnTo>
                      <a:pt x="720" y="239"/>
                    </a:lnTo>
                    <a:lnTo>
                      <a:pt x="723" y="239"/>
                    </a:lnTo>
                    <a:lnTo>
                      <a:pt x="723" y="239"/>
                    </a:lnTo>
                    <a:lnTo>
                      <a:pt x="725" y="238"/>
                    </a:lnTo>
                    <a:lnTo>
                      <a:pt x="723" y="239"/>
                    </a:lnTo>
                    <a:lnTo>
                      <a:pt x="723" y="239"/>
                    </a:lnTo>
                    <a:close/>
                    <a:moveTo>
                      <a:pt x="634" y="155"/>
                    </a:moveTo>
                    <a:lnTo>
                      <a:pt x="634" y="155"/>
                    </a:lnTo>
                    <a:lnTo>
                      <a:pt x="634" y="155"/>
                    </a:lnTo>
                    <a:lnTo>
                      <a:pt x="634" y="155"/>
                    </a:lnTo>
                    <a:lnTo>
                      <a:pt x="634" y="157"/>
                    </a:lnTo>
                    <a:lnTo>
                      <a:pt x="639" y="157"/>
                    </a:lnTo>
                    <a:lnTo>
                      <a:pt x="638" y="157"/>
                    </a:lnTo>
                    <a:lnTo>
                      <a:pt x="636" y="159"/>
                    </a:lnTo>
                    <a:lnTo>
                      <a:pt x="636" y="159"/>
                    </a:lnTo>
                    <a:lnTo>
                      <a:pt x="634" y="159"/>
                    </a:lnTo>
                    <a:lnTo>
                      <a:pt x="634" y="159"/>
                    </a:lnTo>
                    <a:lnTo>
                      <a:pt x="636" y="159"/>
                    </a:lnTo>
                    <a:lnTo>
                      <a:pt x="636" y="161"/>
                    </a:lnTo>
                    <a:lnTo>
                      <a:pt x="638" y="161"/>
                    </a:lnTo>
                    <a:lnTo>
                      <a:pt x="639" y="161"/>
                    </a:lnTo>
                    <a:lnTo>
                      <a:pt x="641" y="161"/>
                    </a:lnTo>
                    <a:lnTo>
                      <a:pt x="643" y="159"/>
                    </a:lnTo>
                    <a:lnTo>
                      <a:pt x="645" y="159"/>
                    </a:lnTo>
                    <a:lnTo>
                      <a:pt x="647" y="157"/>
                    </a:lnTo>
                    <a:lnTo>
                      <a:pt x="651" y="157"/>
                    </a:lnTo>
                    <a:lnTo>
                      <a:pt x="651" y="157"/>
                    </a:lnTo>
                    <a:lnTo>
                      <a:pt x="649" y="157"/>
                    </a:lnTo>
                    <a:lnTo>
                      <a:pt x="647" y="159"/>
                    </a:lnTo>
                    <a:lnTo>
                      <a:pt x="645" y="159"/>
                    </a:lnTo>
                    <a:lnTo>
                      <a:pt x="643" y="161"/>
                    </a:lnTo>
                    <a:lnTo>
                      <a:pt x="643" y="163"/>
                    </a:lnTo>
                    <a:lnTo>
                      <a:pt x="643" y="163"/>
                    </a:lnTo>
                    <a:lnTo>
                      <a:pt x="643" y="163"/>
                    </a:lnTo>
                    <a:lnTo>
                      <a:pt x="643" y="163"/>
                    </a:lnTo>
                    <a:lnTo>
                      <a:pt x="645" y="163"/>
                    </a:lnTo>
                    <a:lnTo>
                      <a:pt x="647" y="165"/>
                    </a:lnTo>
                    <a:lnTo>
                      <a:pt x="647" y="165"/>
                    </a:lnTo>
                    <a:lnTo>
                      <a:pt x="647" y="165"/>
                    </a:lnTo>
                    <a:lnTo>
                      <a:pt x="647" y="167"/>
                    </a:lnTo>
                    <a:lnTo>
                      <a:pt x="647" y="167"/>
                    </a:lnTo>
                    <a:lnTo>
                      <a:pt x="645" y="167"/>
                    </a:lnTo>
                    <a:lnTo>
                      <a:pt x="647" y="167"/>
                    </a:lnTo>
                    <a:lnTo>
                      <a:pt x="651" y="167"/>
                    </a:lnTo>
                    <a:lnTo>
                      <a:pt x="654" y="167"/>
                    </a:lnTo>
                    <a:lnTo>
                      <a:pt x="662" y="165"/>
                    </a:lnTo>
                    <a:lnTo>
                      <a:pt x="666" y="165"/>
                    </a:lnTo>
                    <a:lnTo>
                      <a:pt x="669" y="167"/>
                    </a:lnTo>
                    <a:lnTo>
                      <a:pt x="675" y="167"/>
                    </a:lnTo>
                    <a:lnTo>
                      <a:pt x="677" y="167"/>
                    </a:lnTo>
                    <a:lnTo>
                      <a:pt x="677" y="167"/>
                    </a:lnTo>
                    <a:lnTo>
                      <a:pt x="679" y="167"/>
                    </a:lnTo>
                    <a:lnTo>
                      <a:pt x="679" y="165"/>
                    </a:lnTo>
                    <a:lnTo>
                      <a:pt x="679" y="165"/>
                    </a:lnTo>
                    <a:lnTo>
                      <a:pt x="680" y="165"/>
                    </a:lnTo>
                    <a:lnTo>
                      <a:pt x="680" y="165"/>
                    </a:lnTo>
                    <a:lnTo>
                      <a:pt x="680" y="165"/>
                    </a:lnTo>
                    <a:lnTo>
                      <a:pt x="679" y="167"/>
                    </a:lnTo>
                    <a:lnTo>
                      <a:pt x="679" y="167"/>
                    </a:lnTo>
                    <a:lnTo>
                      <a:pt x="677" y="168"/>
                    </a:lnTo>
                    <a:lnTo>
                      <a:pt x="677" y="168"/>
                    </a:lnTo>
                    <a:lnTo>
                      <a:pt x="680" y="170"/>
                    </a:lnTo>
                    <a:lnTo>
                      <a:pt x="682" y="170"/>
                    </a:lnTo>
                    <a:lnTo>
                      <a:pt x="684" y="170"/>
                    </a:lnTo>
                    <a:lnTo>
                      <a:pt x="688" y="170"/>
                    </a:lnTo>
                    <a:lnTo>
                      <a:pt x="692" y="170"/>
                    </a:lnTo>
                    <a:lnTo>
                      <a:pt x="694" y="168"/>
                    </a:lnTo>
                    <a:lnTo>
                      <a:pt x="699" y="167"/>
                    </a:lnTo>
                    <a:lnTo>
                      <a:pt x="701" y="167"/>
                    </a:lnTo>
                    <a:lnTo>
                      <a:pt x="701" y="167"/>
                    </a:lnTo>
                    <a:lnTo>
                      <a:pt x="701" y="167"/>
                    </a:lnTo>
                    <a:lnTo>
                      <a:pt x="701" y="168"/>
                    </a:lnTo>
                    <a:lnTo>
                      <a:pt x="703" y="168"/>
                    </a:lnTo>
                    <a:lnTo>
                      <a:pt x="703" y="170"/>
                    </a:lnTo>
                    <a:lnTo>
                      <a:pt x="701" y="168"/>
                    </a:lnTo>
                    <a:lnTo>
                      <a:pt x="701" y="170"/>
                    </a:lnTo>
                    <a:lnTo>
                      <a:pt x="699" y="170"/>
                    </a:lnTo>
                    <a:lnTo>
                      <a:pt x="699" y="170"/>
                    </a:lnTo>
                    <a:lnTo>
                      <a:pt x="697" y="172"/>
                    </a:lnTo>
                    <a:lnTo>
                      <a:pt x="697" y="172"/>
                    </a:lnTo>
                    <a:lnTo>
                      <a:pt x="695" y="172"/>
                    </a:lnTo>
                    <a:lnTo>
                      <a:pt x="697" y="170"/>
                    </a:lnTo>
                    <a:lnTo>
                      <a:pt x="699" y="168"/>
                    </a:lnTo>
                    <a:lnTo>
                      <a:pt x="701" y="168"/>
                    </a:lnTo>
                    <a:lnTo>
                      <a:pt x="699" y="167"/>
                    </a:lnTo>
                    <a:lnTo>
                      <a:pt x="699" y="167"/>
                    </a:lnTo>
                    <a:lnTo>
                      <a:pt x="699" y="167"/>
                    </a:lnTo>
                    <a:lnTo>
                      <a:pt x="699" y="168"/>
                    </a:lnTo>
                    <a:lnTo>
                      <a:pt x="697" y="168"/>
                    </a:lnTo>
                    <a:lnTo>
                      <a:pt x="697" y="168"/>
                    </a:lnTo>
                    <a:lnTo>
                      <a:pt x="697" y="168"/>
                    </a:lnTo>
                    <a:lnTo>
                      <a:pt x="695" y="170"/>
                    </a:lnTo>
                    <a:lnTo>
                      <a:pt x="695" y="170"/>
                    </a:lnTo>
                    <a:lnTo>
                      <a:pt x="695" y="172"/>
                    </a:lnTo>
                    <a:lnTo>
                      <a:pt x="692" y="172"/>
                    </a:lnTo>
                    <a:lnTo>
                      <a:pt x="692" y="172"/>
                    </a:lnTo>
                    <a:lnTo>
                      <a:pt x="690" y="174"/>
                    </a:lnTo>
                    <a:lnTo>
                      <a:pt x="690" y="174"/>
                    </a:lnTo>
                    <a:lnTo>
                      <a:pt x="690" y="174"/>
                    </a:lnTo>
                    <a:lnTo>
                      <a:pt x="690" y="174"/>
                    </a:lnTo>
                    <a:lnTo>
                      <a:pt x="690" y="176"/>
                    </a:lnTo>
                    <a:lnTo>
                      <a:pt x="692" y="176"/>
                    </a:lnTo>
                    <a:lnTo>
                      <a:pt x="695" y="178"/>
                    </a:lnTo>
                    <a:lnTo>
                      <a:pt x="695" y="180"/>
                    </a:lnTo>
                    <a:lnTo>
                      <a:pt x="697" y="180"/>
                    </a:lnTo>
                    <a:lnTo>
                      <a:pt x="697" y="180"/>
                    </a:lnTo>
                    <a:lnTo>
                      <a:pt x="697" y="180"/>
                    </a:lnTo>
                    <a:lnTo>
                      <a:pt x="697" y="180"/>
                    </a:lnTo>
                    <a:lnTo>
                      <a:pt x="697" y="180"/>
                    </a:lnTo>
                    <a:lnTo>
                      <a:pt x="699" y="181"/>
                    </a:lnTo>
                    <a:lnTo>
                      <a:pt x="699" y="181"/>
                    </a:lnTo>
                    <a:lnTo>
                      <a:pt x="699" y="183"/>
                    </a:lnTo>
                    <a:lnTo>
                      <a:pt x="699" y="183"/>
                    </a:lnTo>
                    <a:lnTo>
                      <a:pt x="699" y="185"/>
                    </a:lnTo>
                    <a:lnTo>
                      <a:pt x="699" y="185"/>
                    </a:lnTo>
                    <a:lnTo>
                      <a:pt x="699" y="187"/>
                    </a:lnTo>
                    <a:lnTo>
                      <a:pt x="699" y="187"/>
                    </a:lnTo>
                    <a:lnTo>
                      <a:pt x="701" y="187"/>
                    </a:lnTo>
                    <a:lnTo>
                      <a:pt x="701" y="187"/>
                    </a:lnTo>
                    <a:lnTo>
                      <a:pt x="699" y="189"/>
                    </a:lnTo>
                    <a:lnTo>
                      <a:pt x="699" y="189"/>
                    </a:lnTo>
                    <a:lnTo>
                      <a:pt x="703" y="191"/>
                    </a:lnTo>
                    <a:lnTo>
                      <a:pt x="705" y="193"/>
                    </a:lnTo>
                    <a:lnTo>
                      <a:pt x="705" y="193"/>
                    </a:lnTo>
                    <a:lnTo>
                      <a:pt x="707" y="195"/>
                    </a:lnTo>
                    <a:lnTo>
                      <a:pt x="707" y="195"/>
                    </a:lnTo>
                    <a:lnTo>
                      <a:pt x="709" y="193"/>
                    </a:lnTo>
                    <a:lnTo>
                      <a:pt x="712" y="193"/>
                    </a:lnTo>
                    <a:lnTo>
                      <a:pt x="714" y="193"/>
                    </a:lnTo>
                    <a:lnTo>
                      <a:pt x="714" y="191"/>
                    </a:lnTo>
                    <a:lnTo>
                      <a:pt x="716" y="191"/>
                    </a:lnTo>
                    <a:lnTo>
                      <a:pt x="716" y="189"/>
                    </a:lnTo>
                    <a:lnTo>
                      <a:pt x="716" y="189"/>
                    </a:lnTo>
                    <a:lnTo>
                      <a:pt x="716" y="187"/>
                    </a:lnTo>
                    <a:lnTo>
                      <a:pt x="714" y="187"/>
                    </a:lnTo>
                    <a:lnTo>
                      <a:pt x="716" y="187"/>
                    </a:lnTo>
                    <a:lnTo>
                      <a:pt x="716" y="187"/>
                    </a:lnTo>
                    <a:lnTo>
                      <a:pt x="714" y="185"/>
                    </a:lnTo>
                    <a:lnTo>
                      <a:pt x="714" y="185"/>
                    </a:lnTo>
                    <a:lnTo>
                      <a:pt x="714" y="185"/>
                    </a:lnTo>
                    <a:lnTo>
                      <a:pt x="714" y="185"/>
                    </a:lnTo>
                    <a:lnTo>
                      <a:pt x="714" y="185"/>
                    </a:lnTo>
                    <a:lnTo>
                      <a:pt x="712" y="183"/>
                    </a:lnTo>
                    <a:lnTo>
                      <a:pt x="712" y="183"/>
                    </a:lnTo>
                    <a:lnTo>
                      <a:pt x="710" y="183"/>
                    </a:lnTo>
                    <a:lnTo>
                      <a:pt x="710" y="183"/>
                    </a:lnTo>
                    <a:lnTo>
                      <a:pt x="712" y="183"/>
                    </a:lnTo>
                    <a:lnTo>
                      <a:pt x="712" y="183"/>
                    </a:lnTo>
                    <a:lnTo>
                      <a:pt x="714" y="183"/>
                    </a:lnTo>
                    <a:lnTo>
                      <a:pt x="714" y="181"/>
                    </a:lnTo>
                    <a:lnTo>
                      <a:pt x="714" y="181"/>
                    </a:lnTo>
                    <a:lnTo>
                      <a:pt x="714" y="181"/>
                    </a:lnTo>
                    <a:lnTo>
                      <a:pt x="718" y="183"/>
                    </a:lnTo>
                    <a:lnTo>
                      <a:pt x="718" y="183"/>
                    </a:lnTo>
                    <a:lnTo>
                      <a:pt x="718" y="183"/>
                    </a:lnTo>
                    <a:lnTo>
                      <a:pt x="718" y="185"/>
                    </a:lnTo>
                    <a:lnTo>
                      <a:pt x="718" y="185"/>
                    </a:lnTo>
                    <a:lnTo>
                      <a:pt x="718" y="185"/>
                    </a:lnTo>
                    <a:lnTo>
                      <a:pt x="718" y="185"/>
                    </a:lnTo>
                    <a:lnTo>
                      <a:pt x="720" y="185"/>
                    </a:lnTo>
                    <a:lnTo>
                      <a:pt x="720" y="185"/>
                    </a:lnTo>
                    <a:lnTo>
                      <a:pt x="722" y="185"/>
                    </a:lnTo>
                    <a:lnTo>
                      <a:pt x="722" y="183"/>
                    </a:lnTo>
                    <a:lnTo>
                      <a:pt x="722" y="183"/>
                    </a:lnTo>
                    <a:lnTo>
                      <a:pt x="722" y="183"/>
                    </a:lnTo>
                    <a:lnTo>
                      <a:pt x="723" y="181"/>
                    </a:lnTo>
                    <a:lnTo>
                      <a:pt x="723" y="181"/>
                    </a:lnTo>
                    <a:lnTo>
                      <a:pt x="723" y="181"/>
                    </a:lnTo>
                    <a:lnTo>
                      <a:pt x="723" y="183"/>
                    </a:lnTo>
                    <a:lnTo>
                      <a:pt x="723" y="183"/>
                    </a:lnTo>
                    <a:lnTo>
                      <a:pt x="725" y="183"/>
                    </a:lnTo>
                    <a:lnTo>
                      <a:pt x="725" y="183"/>
                    </a:lnTo>
                    <a:lnTo>
                      <a:pt x="722" y="185"/>
                    </a:lnTo>
                    <a:lnTo>
                      <a:pt x="722" y="185"/>
                    </a:lnTo>
                    <a:lnTo>
                      <a:pt x="720" y="187"/>
                    </a:lnTo>
                    <a:lnTo>
                      <a:pt x="720" y="189"/>
                    </a:lnTo>
                    <a:lnTo>
                      <a:pt x="718" y="191"/>
                    </a:lnTo>
                    <a:lnTo>
                      <a:pt x="716" y="191"/>
                    </a:lnTo>
                    <a:lnTo>
                      <a:pt x="716" y="191"/>
                    </a:lnTo>
                    <a:lnTo>
                      <a:pt x="722" y="191"/>
                    </a:lnTo>
                    <a:lnTo>
                      <a:pt x="722" y="191"/>
                    </a:lnTo>
                    <a:lnTo>
                      <a:pt x="722" y="193"/>
                    </a:lnTo>
                    <a:lnTo>
                      <a:pt x="722" y="193"/>
                    </a:lnTo>
                    <a:lnTo>
                      <a:pt x="723" y="195"/>
                    </a:lnTo>
                    <a:lnTo>
                      <a:pt x="723" y="195"/>
                    </a:lnTo>
                    <a:lnTo>
                      <a:pt x="725" y="193"/>
                    </a:lnTo>
                    <a:lnTo>
                      <a:pt x="725" y="193"/>
                    </a:lnTo>
                    <a:lnTo>
                      <a:pt x="725" y="193"/>
                    </a:lnTo>
                    <a:lnTo>
                      <a:pt x="727" y="189"/>
                    </a:lnTo>
                    <a:lnTo>
                      <a:pt x="729" y="189"/>
                    </a:lnTo>
                    <a:lnTo>
                      <a:pt x="729" y="187"/>
                    </a:lnTo>
                    <a:lnTo>
                      <a:pt x="731" y="185"/>
                    </a:lnTo>
                    <a:lnTo>
                      <a:pt x="731" y="183"/>
                    </a:lnTo>
                    <a:lnTo>
                      <a:pt x="735" y="181"/>
                    </a:lnTo>
                    <a:lnTo>
                      <a:pt x="735" y="180"/>
                    </a:lnTo>
                    <a:lnTo>
                      <a:pt x="735" y="180"/>
                    </a:lnTo>
                    <a:lnTo>
                      <a:pt x="737" y="180"/>
                    </a:lnTo>
                    <a:lnTo>
                      <a:pt x="737" y="178"/>
                    </a:lnTo>
                    <a:lnTo>
                      <a:pt x="737" y="178"/>
                    </a:lnTo>
                    <a:lnTo>
                      <a:pt x="737" y="178"/>
                    </a:lnTo>
                    <a:lnTo>
                      <a:pt x="738" y="176"/>
                    </a:lnTo>
                    <a:lnTo>
                      <a:pt x="740" y="176"/>
                    </a:lnTo>
                    <a:lnTo>
                      <a:pt x="740" y="176"/>
                    </a:lnTo>
                    <a:lnTo>
                      <a:pt x="738" y="178"/>
                    </a:lnTo>
                    <a:lnTo>
                      <a:pt x="737" y="178"/>
                    </a:lnTo>
                    <a:lnTo>
                      <a:pt x="737" y="181"/>
                    </a:lnTo>
                    <a:lnTo>
                      <a:pt x="733" y="185"/>
                    </a:lnTo>
                    <a:lnTo>
                      <a:pt x="733" y="185"/>
                    </a:lnTo>
                    <a:lnTo>
                      <a:pt x="733" y="185"/>
                    </a:lnTo>
                    <a:lnTo>
                      <a:pt x="733" y="185"/>
                    </a:lnTo>
                    <a:lnTo>
                      <a:pt x="733" y="187"/>
                    </a:lnTo>
                    <a:lnTo>
                      <a:pt x="731" y="191"/>
                    </a:lnTo>
                    <a:lnTo>
                      <a:pt x="731" y="191"/>
                    </a:lnTo>
                    <a:lnTo>
                      <a:pt x="733" y="193"/>
                    </a:lnTo>
                    <a:lnTo>
                      <a:pt x="735" y="193"/>
                    </a:lnTo>
                    <a:lnTo>
                      <a:pt x="735" y="195"/>
                    </a:lnTo>
                    <a:lnTo>
                      <a:pt x="735" y="195"/>
                    </a:lnTo>
                    <a:lnTo>
                      <a:pt x="737" y="193"/>
                    </a:lnTo>
                    <a:lnTo>
                      <a:pt x="738" y="191"/>
                    </a:lnTo>
                    <a:lnTo>
                      <a:pt x="742" y="189"/>
                    </a:lnTo>
                    <a:lnTo>
                      <a:pt x="742" y="189"/>
                    </a:lnTo>
                    <a:lnTo>
                      <a:pt x="742" y="189"/>
                    </a:lnTo>
                    <a:lnTo>
                      <a:pt x="742" y="189"/>
                    </a:lnTo>
                    <a:lnTo>
                      <a:pt x="742" y="191"/>
                    </a:lnTo>
                    <a:lnTo>
                      <a:pt x="737" y="193"/>
                    </a:lnTo>
                    <a:lnTo>
                      <a:pt x="737" y="195"/>
                    </a:lnTo>
                    <a:lnTo>
                      <a:pt x="735" y="196"/>
                    </a:lnTo>
                    <a:lnTo>
                      <a:pt x="735" y="196"/>
                    </a:lnTo>
                    <a:lnTo>
                      <a:pt x="735" y="198"/>
                    </a:lnTo>
                    <a:lnTo>
                      <a:pt x="735" y="198"/>
                    </a:lnTo>
                    <a:lnTo>
                      <a:pt x="735" y="200"/>
                    </a:lnTo>
                    <a:lnTo>
                      <a:pt x="735" y="200"/>
                    </a:lnTo>
                    <a:lnTo>
                      <a:pt x="735" y="200"/>
                    </a:lnTo>
                    <a:lnTo>
                      <a:pt x="735" y="200"/>
                    </a:lnTo>
                    <a:lnTo>
                      <a:pt x="737" y="198"/>
                    </a:lnTo>
                    <a:lnTo>
                      <a:pt x="738" y="198"/>
                    </a:lnTo>
                    <a:lnTo>
                      <a:pt x="740" y="200"/>
                    </a:lnTo>
                    <a:lnTo>
                      <a:pt x="740" y="200"/>
                    </a:lnTo>
                    <a:lnTo>
                      <a:pt x="737" y="200"/>
                    </a:lnTo>
                    <a:lnTo>
                      <a:pt x="737" y="200"/>
                    </a:lnTo>
                    <a:lnTo>
                      <a:pt x="737" y="200"/>
                    </a:lnTo>
                    <a:lnTo>
                      <a:pt x="735" y="200"/>
                    </a:lnTo>
                    <a:lnTo>
                      <a:pt x="735" y="202"/>
                    </a:lnTo>
                    <a:lnTo>
                      <a:pt x="737" y="204"/>
                    </a:lnTo>
                    <a:lnTo>
                      <a:pt x="737" y="204"/>
                    </a:lnTo>
                    <a:lnTo>
                      <a:pt x="735" y="204"/>
                    </a:lnTo>
                    <a:lnTo>
                      <a:pt x="733" y="202"/>
                    </a:lnTo>
                    <a:lnTo>
                      <a:pt x="733" y="202"/>
                    </a:lnTo>
                    <a:lnTo>
                      <a:pt x="733" y="202"/>
                    </a:lnTo>
                    <a:lnTo>
                      <a:pt x="731" y="204"/>
                    </a:lnTo>
                    <a:lnTo>
                      <a:pt x="731" y="204"/>
                    </a:lnTo>
                    <a:lnTo>
                      <a:pt x="729" y="208"/>
                    </a:lnTo>
                    <a:lnTo>
                      <a:pt x="727" y="210"/>
                    </a:lnTo>
                    <a:lnTo>
                      <a:pt x="731" y="211"/>
                    </a:lnTo>
                    <a:lnTo>
                      <a:pt x="733" y="211"/>
                    </a:lnTo>
                    <a:lnTo>
                      <a:pt x="733" y="213"/>
                    </a:lnTo>
                    <a:lnTo>
                      <a:pt x="731" y="213"/>
                    </a:lnTo>
                    <a:lnTo>
                      <a:pt x="731" y="213"/>
                    </a:lnTo>
                    <a:lnTo>
                      <a:pt x="731" y="215"/>
                    </a:lnTo>
                    <a:lnTo>
                      <a:pt x="731" y="215"/>
                    </a:lnTo>
                    <a:lnTo>
                      <a:pt x="731" y="217"/>
                    </a:lnTo>
                    <a:lnTo>
                      <a:pt x="733" y="217"/>
                    </a:lnTo>
                    <a:lnTo>
                      <a:pt x="731" y="219"/>
                    </a:lnTo>
                    <a:lnTo>
                      <a:pt x="731" y="219"/>
                    </a:lnTo>
                    <a:lnTo>
                      <a:pt x="731" y="219"/>
                    </a:lnTo>
                    <a:lnTo>
                      <a:pt x="731" y="219"/>
                    </a:lnTo>
                    <a:lnTo>
                      <a:pt x="731" y="221"/>
                    </a:lnTo>
                    <a:lnTo>
                      <a:pt x="731" y="221"/>
                    </a:lnTo>
                    <a:lnTo>
                      <a:pt x="731" y="221"/>
                    </a:lnTo>
                    <a:lnTo>
                      <a:pt x="731" y="223"/>
                    </a:lnTo>
                    <a:lnTo>
                      <a:pt x="731" y="223"/>
                    </a:lnTo>
                    <a:lnTo>
                      <a:pt x="733" y="223"/>
                    </a:lnTo>
                    <a:lnTo>
                      <a:pt x="733" y="225"/>
                    </a:lnTo>
                    <a:lnTo>
                      <a:pt x="731" y="225"/>
                    </a:lnTo>
                    <a:lnTo>
                      <a:pt x="731" y="225"/>
                    </a:lnTo>
                    <a:lnTo>
                      <a:pt x="733" y="225"/>
                    </a:lnTo>
                    <a:lnTo>
                      <a:pt x="735" y="226"/>
                    </a:lnTo>
                    <a:lnTo>
                      <a:pt x="733" y="226"/>
                    </a:lnTo>
                    <a:lnTo>
                      <a:pt x="731" y="226"/>
                    </a:lnTo>
                    <a:lnTo>
                      <a:pt x="725" y="230"/>
                    </a:lnTo>
                    <a:lnTo>
                      <a:pt x="723" y="232"/>
                    </a:lnTo>
                    <a:lnTo>
                      <a:pt x="722" y="232"/>
                    </a:lnTo>
                    <a:lnTo>
                      <a:pt x="720" y="232"/>
                    </a:lnTo>
                    <a:lnTo>
                      <a:pt x="720" y="234"/>
                    </a:lnTo>
                    <a:lnTo>
                      <a:pt x="718" y="236"/>
                    </a:lnTo>
                    <a:lnTo>
                      <a:pt x="718" y="236"/>
                    </a:lnTo>
                    <a:lnTo>
                      <a:pt x="720" y="236"/>
                    </a:lnTo>
                    <a:lnTo>
                      <a:pt x="720" y="236"/>
                    </a:lnTo>
                    <a:lnTo>
                      <a:pt x="723" y="234"/>
                    </a:lnTo>
                    <a:lnTo>
                      <a:pt x="725" y="232"/>
                    </a:lnTo>
                    <a:lnTo>
                      <a:pt x="725" y="232"/>
                    </a:lnTo>
                    <a:lnTo>
                      <a:pt x="725" y="232"/>
                    </a:lnTo>
                    <a:lnTo>
                      <a:pt x="727" y="232"/>
                    </a:lnTo>
                    <a:lnTo>
                      <a:pt x="727" y="230"/>
                    </a:lnTo>
                    <a:lnTo>
                      <a:pt x="727" y="230"/>
                    </a:lnTo>
                    <a:lnTo>
                      <a:pt x="731" y="230"/>
                    </a:lnTo>
                    <a:lnTo>
                      <a:pt x="735" y="228"/>
                    </a:lnTo>
                    <a:lnTo>
                      <a:pt x="740" y="228"/>
                    </a:lnTo>
                    <a:lnTo>
                      <a:pt x="738" y="228"/>
                    </a:lnTo>
                    <a:lnTo>
                      <a:pt x="737" y="228"/>
                    </a:lnTo>
                    <a:lnTo>
                      <a:pt x="737" y="230"/>
                    </a:lnTo>
                    <a:lnTo>
                      <a:pt x="737" y="232"/>
                    </a:lnTo>
                    <a:lnTo>
                      <a:pt x="737" y="232"/>
                    </a:lnTo>
                    <a:lnTo>
                      <a:pt x="735" y="234"/>
                    </a:lnTo>
                    <a:lnTo>
                      <a:pt x="733" y="236"/>
                    </a:lnTo>
                    <a:lnTo>
                      <a:pt x="733" y="238"/>
                    </a:lnTo>
                    <a:lnTo>
                      <a:pt x="731" y="239"/>
                    </a:lnTo>
                    <a:lnTo>
                      <a:pt x="731" y="239"/>
                    </a:lnTo>
                    <a:lnTo>
                      <a:pt x="731" y="239"/>
                    </a:lnTo>
                    <a:lnTo>
                      <a:pt x="731" y="239"/>
                    </a:lnTo>
                    <a:lnTo>
                      <a:pt x="727" y="241"/>
                    </a:lnTo>
                    <a:lnTo>
                      <a:pt x="725" y="241"/>
                    </a:lnTo>
                    <a:lnTo>
                      <a:pt x="725" y="241"/>
                    </a:lnTo>
                    <a:lnTo>
                      <a:pt x="725" y="243"/>
                    </a:lnTo>
                    <a:lnTo>
                      <a:pt x="723" y="245"/>
                    </a:lnTo>
                    <a:lnTo>
                      <a:pt x="723" y="247"/>
                    </a:lnTo>
                    <a:lnTo>
                      <a:pt x="725" y="247"/>
                    </a:lnTo>
                    <a:lnTo>
                      <a:pt x="725" y="249"/>
                    </a:lnTo>
                    <a:lnTo>
                      <a:pt x="727" y="247"/>
                    </a:lnTo>
                    <a:lnTo>
                      <a:pt x="731" y="245"/>
                    </a:lnTo>
                    <a:lnTo>
                      <a:pt x="735" y="243"/>
                    </a:lnTo>
                    <a:lnTo>
                      <a:pt x="735" y="243"/>
                    </a:lnTo>
                    <a:lnTo>
                      <a:pt x="737" y="241"/>
                    </a:lnTo>
                    <a:lnTo>
                      <a:pt x="740" y="239"/>
                    </a:lnTo>
                    <a:lnTo>
                      <a:pt x="740" y="239"/>
                    </a:lnTo>
                    <a:lnTo>
                      <a:pt x="742" y="238"/>
                    </a:lnTo>
                    <a:lnTo>
                      <a:pt x="742" y="236"/>
                    </a:lnTo>
                    <a:lnTo>
                      <a:pt x="744" y="236"/>
                    </a:lnTo>
                    <a:lnTo>
                      <a:pt x="744" y="234"/>
                    </a:lnTo>
                    <a:lnTo>
                      <a:pt x="746" y="234"/>
                    </a:lnTo>
                    <a:lnTo>
                      <a:pt x="746" y="232"/>
                    </a:lnTo>
                    <a:lnTo>
                      <a:pt x="748" y="232"/>
                    </a:lnTo>
                    <a:lnTo>
                      <a:pt x="750" y="230"/>
                    </a:lnTo>
                    <a:lnTo>
                      <a:pt x="750" y="230"/>
                    </a:lnTo>
                    <a:lnTo>
                      <a:pt x="752" y="228"/>
                    </a:lnTo>
                    <a:lnTo>
                      <a:pt x="752" y="228"/>
                    </a:lnTo>
                    <a:lnTo>
                      <a:pt x="752" y="226"/>
                    </a:lnTo>
                    <a:lnTo>
                      <a:pt x="750" y="228"/>
                    </a:lnTo>
                    <a:lnTo>
                      <a:pt x="748" y="226"/>
                    </a:lnTo>
                    <a:lnTo>
                      <a:pt x="748" y="225"/>
                    </a:lnTo>
                    <a:lnTo>
                      <a:pt x="748" y="225"/>
                    </a:lnTo>
                    <a:lnTo>
                      <a:pt x="748" y="223"/>
                    </a:lnTo>
                    <a:lnTo>
                      <a:pt x="746" y="223"/>
                    </a:lnTo>
                    <a:lnTo>
                      <a:pt x="744" y="223"/>
                    </a:lnTo>
                    <a:lnTo>
                      <a:pt x="744" y="221"/>
                    </a:lnTo>
                    <a:lnTo>
                      <a:pt x="742" y="221"/>
                    </a:lnTo>
                    <a:lnTo>
                      <a:pt x="742" y="221"/>
                    </a:lnTo>
                    <a:lnTo>
                      <a:pt x="740" y="219"/>
                    </a:lnTo>
                    <a:lnTo>
                      <a:pt x="740" y="219"/>
                    </a:lnTo>
                    <a:lnTo>
                      <a:pt x="738" y="219"/>
                    </a:lnTo>
                    <a:lnTo>
                      <a:pt x="738" y="219"/>
                    </a:lnTo>
                    <a:lnTo>
                      <a:pt x="738" y="217"/>
                    </a:lnTo>
                    <a:lnTo>
                      <a:pt x="740" y="217"/>
                    </a:lnTo>
                    <a:lnTo>
                      <a:pt x="740" y="215"/>
                    </a:lnTo>
                    <a:lnTo>
                      <a:pt x="738" y="215"/>
                    </a:lnTo>
                    <a:lnTo>
                      <a:pt x="740" y="213"/>
                    </a:lnTo>
                    <a:lnTo>
                      <a:pt x="742" y="213"/>
                    </a:lnTo>
                    <a:lnTo>
                      <a:pt x="740" y="211"/>
                    </a:lnTo>
                    <a:lnTo>
                      <a:pt x="738" y="211"/>
                    </a:lnTo>
                    <a:lnTo>
                      <a:pt x="740" y="211"/>
                    </a:lnTo>
                    <a:lnTo>
                      <a:pt x="742" y="210"/>
                    </a:lnTo>
                    <a:lnTo>
                      <a:pt x="742" y="210"/>
                    </a:lnTo>
                    <a:lnTo>
                      <a:pt x="742" y="206"/>
                    </a:lnTo>
                    <a:lnTo>
                      <a:pt x="742" y="206"/>
                    </a:lnTo>
                    <a:lnTo>
                      <a:pt x="744" y="204"/>
                    </a:lnTo>
                    <a:lnTo>
                      <a:pt x="744" y="200"/>
                    </a:lnTo>
                    <a:lnTo>
                      <a:pt x="744" y="200"/>
                    </a:lnTo>
                    <a:lnTo>
                      <a:pt x="744" y="198"/>
                    </a:lnTo>
                    <a:lnTo>
                      <a:pt x="744" y="196"/>
                    </a:lnTo>
                    <a:lnTo>
                      <a:pt x="746" y="195"/>
                    </a:lnTo>
                    <a:lnTo>
                      <a:pt x="746" y="193"/>
                    </a:lnTo>
                    <a:lnTo>
                      <a:pt x="746" y="191"/>
                    </a:lnTo>
                    <a:lnTo>
                      <a:pt x="746" y="189"/>
                    </a:lnTo>
                    <a:lnTo>
                      <a:pt x="746" y="189"/>
                    </a:lnTo>
                    <a:lnTo>
                      <a:pt x="746" y="187"/>
                    </a:lnTo>
                    <a:lnTo>
                      <a:pt x="746" y="185"/>
                    </a:lnTo>
                    <a:lnTo>
                      <a:pt x="744" y="185"/>
                    </a:lnTo>
                    <a:lnTo>
                      <a:pt x="744" y="185"/>
                    </a:lnTo>
                    <a:lnTo>
                      <a:pt x="744" y="183"/>
                    </a:lnTo>
                    <a:lnTo>
                      <a:pt x="744" y="183"/>
                    </a:lnTo>
                    <a:lnTo>
                      <a:pt x="744" y="183"/>
                    </a:lnTo>
                    <a:lnTo>
                      <a:pt x="744" y="181"/>
                    </a:lnTo>
                    <a:lnTo>
                      <a:pt x="744" y="181"/>
                    </a:lnTo>
                    <a:lnTo>
                      <a:pt x="746" y="181"/>
                    </a:lnTo>
                    <a:lnTo>
                      <a:pt x="744" y="180"/>
                    </a:lnTo>
                    <a:lnTo>
                      <a:pt x="744" y="180"/>
                    </a:lnTo>
                    <a:lnTo>
                      <a:pt x="744" y="178"/>
                    </a:lnTo>
                    <a:lnTo>
                      <a:pt x="742" y="178"/>
                    </a:lnTo>
                    <a:lnTo>
                      <a:pt x="742" y="178"/>
                    </a:lnTo>
                    <a:lnTo>
                      <a:pt x="744" y="176"/>
                    </a:lnTo>
                    <a:lnTo>
                      <a:pt x="744" y="174"/>
                    </a:lnTo>
                    <a:lnTo>
                      <a:pt x="746" y="174"/>
                    </a:lnTo>
                    <a:lnTo>
                      <a:pt x="746" y="174"/>
                    </a:lnTo>
                    <a:lnTo>
                      <a:pt x="746" y="172"/>
                    </a:lnTo>
                    <a:lnTo>
                      <a:pt x="744" y="170"/>
                    </a:lnTo>
                    <a:lnTo>
                      <a:pt x="744" y="170"/>
                    </a:lnTo>
                    <a:lnTo>
                      <a:pt x="740" y="170"/>
                    </a:lnTo>
                    <a:lnTo>
                      <a:pt x="737" y="172"/>
                    </a:lnTo>
                    <a:lnTo>
                      <a:pt x="735" y="172"/>
                    </a:lnTo>
                    <a:lnTo>
                      <a:pt x="731" y="172"/>
                    </a:lnTo>
                    <a:lnTo>
                      <a:pt x="731" y="174"/>
                    </a:lnTo>
                    <a:lnTo>
                      <a:pt x="729" y="174"/>
                    </a:lnTo>
                    <a:lnTo>
                      <a:pt x="729" y="176"/>
                    </a:lnTo>
                    <a:lnTo>
                      <a:pt x="727" y="176"/>
                    </a:lnTo>
                    <a:lnTo>
                      <a:pt x="723" y="178"/>
                    </a:lnTo>
                    <a:lnTo>
                      <a:pt x="722" y="180"/>
                    </a:lnTo>
                    <a:lnTo>
                      <a:pt x="718" y="180"/>
                    </a:lnTo>
                    <a:lnTo>
                      <a:pt x="716" y="180"/>
                    </a:lnTo>
                    <a:lnTo>
                      <a:pt x="712" y="181"/>
                    </a:lnTo>
                    <a:lnTo>
                      <a:pt x="710" y="181"/>
                    </a:lnTo>
                    <a:lnTo>
                      <a:pt x="707" y="183"/>
                    </a:lnTo>
                    <a:lnTo>
                      <a:pt x="705" y="183"/>
                    </a:lnTo>
                    <a:lnTo>
                      <a:pt x="707" y="181"/>
                    </a:lnTo>
                    <a:lnTo>
                      <a:pt x="709" y="180"/>
                    </a:lnTo>
                    <a:lnTo>
                      <a:pt x="710" y="178"/>
                    </a:lnTo>
                    <a:lnTo>
                      <a:pt x="710" y="178"/>
                    </a:lnTo>
                    <a:lnTo>
                      <a:pt x="709" y="176"/>
                    </a:lnTo>
                    <a:lnTo>
                      <a:pt x="709" y="176"/>
                    </a:lnTo>
                    <a:lnTo>
                      <a:pt x="709" y="174"/>
                    </a:lnTo>
                    <a:lnTo>
                      <a:pt x="709" y="172"/>
                    </a:lnTo>
                    <a:lnTo>
                      <a:pt x="707" y="172"/>
                    </a:lnTo>
                    <a:lnTo>
                      <a:pt x="707" y="170"/>
                    </a:lnTo>
                    <a:lnTo>
                      <a:pt x="709" y="168"/>
                    </a:lnTo>
                    <a:lnTo>
                      <a:pt x="707" y="168"/>
                    </a:lnTo>
                    <a:lnTo>
                      <a:pt x="705" y="167"/>
                    </a:lnTo>
                    <a:lnTo>
                      <a:pt x="705" y="165"/>
                    </a:lnTo>
                    <a:lnTo>
                      <a:pt x="707" y="165"/>
                    </a:lnTo>
                    <a:lnTo>
                      <a:pt x="710" y="163"/>
                    </a:lnTo>
                    <a:lnTo>
                      <a:pt x="710" y="161"/>
                    </a:lnTo>
                    <a:lnTo>
                      <a:pt x="709" y="161"/>
                    </a:lnTo>
                    <a:lnTo>
                      <a:pt x="707" y="161"/>
                    </a:lnTo>
                    <a:lnTo>
                      <a:pt x="703" y="161"/>
                    </a:lnTo>
                    <a:lnTo>
                      <a:pt x="701" y="163"/>
                    </a:lnTo>
                    <a:lnTo>
                      <a:pt x="697" y="165"/>
                    </a:lnTo>
                    <a:lnTo>
                      <a:pt x="695" y="163"/>
                    </a:lnTo>
                    <a:lnTo>
                      <a:pt x="694" y="163"/>
                    </a:lnTo>
                    <a:lnTo>
                      <a:pt x="692" y="163"/>
                    </a:lnTo>
                    <a:lnTo>
                      <a:pt x="690" y="163"/>
                    </a:lnTo>
                    <a:lnTo>
                      <a:pt x="688" y="163"/>
                    </a:lnTo>
                    <a:lnTo>
                      <a:pt x="692" y="157"/>
                    </a:lnTo>
                    <a:lnTo>
                      <a:pt x="697" y="153"/>
                    </a:lnTo>
                    <a:lnTo>
                      <a:pt x="703" y="150"/>
                    </a:lnTo>
                    <a:lnTo>
                      <a:pt x="709" y="144"/>
                    </a:lnTo>
                    <a:lnTo>
                      <a:pt x="712" y="140"/>
                    </a:lnTo>
                    <a:lnTo>
                      <a:pt x="718" y="135"/>
                    </a:lnTo>
                    <a:lnTo>
                      <a:pt x="723" y="131"/>
                    </a:lnTo>
                    <a:lnTo>
                      <a:pt x="727" y="127"/>
                    </a:lnTo>
                    <a:lnTo>
                      <a:pt x="733" y="122"/>
                    </a:lnTo>
                    <a:lnTo>
                      <a:pt x="738" y="118"/>
                    </a:lnTo>
                    <a:lnTo>
                      <a:pt x="744" y="114"/>
                    </a:lnTo>
                    <a:lnTo>
                      <a:pt x="748" y="108"/>
                    </a:lnTo>
                    <a:lnTo>
                      <a:pt x="753" y="105"/>
                    </a:lnTo>
                    <a:lnTo>
                      <a:pt x="759" y="101"/>
                    </a:lnTo>
                    <a:lnTo>
                      <a:pt x="765" y="95"/>
                    </a:lnTo>
                    <a:lnTo>
                      <a:pt x="768" y="92"/>
                    </a:lnTo>
                    <a:lnTo>
                      <a:pt x="774" y="88"/>
                    </a:lnTo>
                    <a:lnTo>
                      <a:pt x="780" y="84"/>
                    </a:lnTo>
                    <a:lnTo>
                      <a:pt x="785" y="79"/>
                    </a:lnTo>
                    <a:lnTo>
                      <a:pt x="791" y="75"/>
                    </a:lnTo>
                    <a:lnTo>
                      <a:pt x="796" y="71"/>
                    </a:lnTo>
                    <a:lnTo>
                      <a:pt x="800" y="67"/>
                    </a:lnTo>
                    <a:lnTo>
                      <a:pt x="806" y="62"/>
                    </a:lnTo>
                    <a:lnTo>
                      <a:pt x="811" y="58"/>
                    </a:lnTo>
                    <a:lnTo>
                      <a:pt x="817" y="54"/>
                    </a:lnTo>
                    <a:lnTo>
                      <a:pt x="823" y="50"/>
                    </a:lnTo>
                    <a:lnTo>
                      <a:pt x="828" y="45"/>
                    </a:lnTo>
                    <a:lnTo>
                      <a:pt x="834" y="41"/>
                    </a:lnTo>
                    <a:lnTo>
                      <a:pt x="839" y="37"/>
                    </a:lnTo>
                    <a:lnTo>
                      <a:pt x="845" y="34"/>
                    </a:lnTo>
                    <a:lnTo>
                      <a:pt x="851" y="28"/>
                    </a:lnTo>
                    <a:lnTo>
                      <a:pt x="854" y="24"/>
                    </a:lnTo>
                    <a:lnTo>
                      <a:pt x="854" y="24"/>
                    </a:lnTo>
                    <a:lnTo>
                      <a:pt x="852" y="24"/>
                    </a:lnTo>
                    <a:lnTo>
                      <a:pt x="852" y="24"/>
                    </a:lnTo>
                    <a:lnTo>
                      <a:pt x="851" y="24"/>
                    </a:lnTo>
                    <a:lnTo>
                      <a:pt x="851" y="24"/>
                    </a:lnTo>
                    <a:lnTo>
                      <a:pt x="851" y="22"/>
                    </a:lnTo>
                    <a:lnTo>
                      <a:pt x="845" y="22"/>
                    </a:lnTo>
                    <a:lnTo>
                      <a:pt x="845" y="21"/>
                    </a:lnTo>
                    <a:lnTo>
                      <a:pt x="845" y="19"/>
                    </a:lnTo>
                    <a:lnTo>
                      <a:pt x="841" y="19"/>
                    </a:lnTo>
                    <a:lnTo>
                      <a:pt x="839" y="19"/>
                    </a:lnTo>
                    <a:lnTo>
                      <a:pt x="839" y="19"/>
                    </a:lnTo>
                    <a:lnTo>
                      <a:pt x="837" y="19"/>
                    </a:lnTo>
                    <a:lnTo>
                      <a:pt x="836" y="19"/>
                    </a:lnTo>
                    <a:lnTo>
                      <a:pt x="830" y="19"/>
                    </a:lnTo>
                    <a:lnTo>
                      <a:pt x="826" y="19"/>
                    </a:lnTo>
                    <a:lnTo>
                      <a:pt x="823" y="21"/>
                    </a:lnTo>
                    <a:lnTo>
                      <a:pt x="817" y="21"/>
                    </a:lnTo>
                    <a:lnTo>
                      <a:pt x="817" y="19"/>
                    </a:lnTo>
                    <a:lnTo>
                      <a:pt x="815" y="19"/>
                    </a:lnTo>
                    <a:lnTo>
                      <a:pt x="813" y="17"/>
                    </a:lnTo>
                    <a:lnTo>
                      <a:pt x="811" y="19"/>
                    </a:lnTo>
                    <a:lnTo>
                      <a:pt x="809" y="17"/>
                    </a:lnTo>
                    <a:lnTo>
                      <a:pt x="804" y="17"/>
                    </a:lnTo>
                    <a:lnTo>
                      <a:pt x="800" y="17"/>
                    </a:lnTo>
                    <a:lnTo>
                      <a:pt x="795" y="17"/>
                    </a:lnTo>
                    <a:lnTo>
                      <a:pt x="795" y="17"/>
                    </a:lnTo>
                    <a:lnTo>
                      <a:pt x="795" y="15"/>
                    </a:lnTo>
                    <a:lnTo>
                      <a:pt x="795" y="15"/>
                    </a:lnTo>
                    <a:lnTo>
                      <a:pt x="793" y="15"/>
                    </a:lnTo>
                    <a:lnTo>
                      <a:pt x="793" y="15"/>
                    </a:lnTo>
                    <a:lnTo>
                      <a:pt x="791" y="15"/>
                    </a:lnTo>
                    <a:lnTo>
                      <a:pt x="789" y="15"/>
                    </a:lnTo>
                    <a:lnTo>
                      <a:pt x="789" y="15"/>
                    </a:lnTo>
                    <a:lnTo>
                      <a:pt x="787" y="15"/>
                    </a:lnTo>
                    <a:lnTo>
                      <a:pt x="785" y="13"/>
                    </a:lnTo>
                    <a:lnTo>
                      <a:pt x="783" y="13"/>
                    </a:lnTo>
                    <a:lnTo>
                      <a:pt x="781" y="13"/>
                    </a:lnTo>
                    <a:lnTo>
                      <a:pt x="778" y="13"/>
                    </a:lnTo>
                    <a:lnTo>
                      <a:pt x="774" y="13"/>
                    </a:lnTo>
                    <a:lnTo>
                      <a:pt x="772" y="13"/>
                    </a:lnTo>
                    <a:lnTo>
                      <a:pt x="772" y="13"/>
                    </a:lnTo>
                    <a:lnTo>
                      <a:pt x="770" y="13"/>
                    </a:lnTo>
                    <a:lnTo>
                      <a:pt x="770" y="13"/>
                    </a:lnTo>
                    <a:lnTo>
                      <a:pt x="766" y="13"/>
                    </a:lnTo>
                    <a:lnTo>
                      <a:pt x="765" y="13"/>
                    </a:lnTo>
                    <a:lnTo>
                      <a:pt x="763" y="15"/>
                    </a:lnTo>
                    <a:lnTo>
                      <a:pt x="755" y="13"/>
                    </a:lnTo>
                    <a:lnTo>
                      <a:pt x="757" y="13"/>
                    </a:lnTo>
                    <a:lnTo>
                      <a:pt x="759" y="13"/>
                    </a:lnTo>
                    <a:lnTo>
                      <a:pt x="759" y="13"/>
                    </a:lnTo>
                    <a:lnTo>
                      <a:pt x="755" y="13"/>
                    </a:lnTo>
                    <a:lnTo>
                      <a:pt x="753" y="11"/>
                    </a:lnTo>
                    <a:lnTo>
                      <a:pt x="755" y="11"/>
                    </a:lnTo>
                    <a:lnTo>
                      <a:pt x="753" y="11"/>
                    </a:lnTo>
                    <a:lnTo>
                      <a:pt x="753" y="11"/>
                    </a:lnTo>
                    <a:lnTo>
                      <a:pt x="755" y="9"/>
                    </a:lnTo>
                    <a:lnTo>
                      <a:pt x="759" y="9"/>
                    </a:lnTo>
                    <a:lnTo>
                      <a:pt x="759" y="7"/>
                    </a:lnTo>
                    <a:lnTo>
                      <a:pt x="759" y="7"/>
                    </a:lnTo>
                    <a:lnTo>
                      <a:pt x="757" y="7"/>
                    </a:lnTo>
                    <a:lnTo>
                      <a:pt x="755" y="7"/>
                    </a:lnTo>
                    <a:lnTo>
                      <a:pt x="752" y="7"/>
                    </a:lnTo>
                    <a:lnTo>
                      <a:pt x="748" y="7"/>
                    </a:lnTo>
                    <a:lnTo>
                      <a:pt x="746" y="7"/>
                    </a:lnTo>
                    <a:lnTo>
                      <a:pt x="744" y="7"/>
                    </a:lnTo>
                    <a:lnTo>
                      <a:pt x="738" y="9"/>
                    </a:lnTo>
                    <a:lnTo>
                      <a:pt x="737" y="7"/>
                    </a:lnTo>
                    <a:lnTo>
                      <a:pt x="735" y="7"/>
                    </a:lnTo>
                    <a:lnTo>
                      <a:pt x="735" y="7"/>
                    </a:lnTo>
                    <a:lnTo>
                      <a:pt x="737" y="7"/>
                    </a:lnTo>
                    <a:lnTo>
                      <a:pt x="738" y="6"/>
                    </a:lnTo>
                    <a:lnTo>
                      <a:pt x="737" y="6"/>
                    </a:lnTo>
                    <a:lnTo>
                      <a:pt x="737" y="6"/>
                    </a:lnTo>
                    <a:lnTo>
                      <a:pt x="735" y="6"/>
                    </a:lnTo>
                    <a:lnTo>
                      <a:pt x="735" y="6"/>
                    </a:lnTo>
                    <a:lnTo>
                      <a:pt x="731" y="6"/>
                    </a:lnTo>
                    <a:lnTo>
                      <a:pt x="725" y="7"/>
                    </a:lnTo>
                    <a:lnTo>
                      <a:pt x="723" y="7"/>
                    </a:lnTo>
                    <a:lnTo>
                      <a:pt x="722" y="9"/>
                    </a:lnTo>
                    <a:lnTo>
                      <a:pt x="722" y="7"/>
                    </a:lnTo>
                    <a:lnTo>
                      <a:pt x="722" y="7"/>
                    </a:lnTo>
                    <a:lnTo>
                      <a:pt x="722" y="7"/>
                    </a:lnTo>
                    <a:lnTo>
                      <a:pt x="725" y="6"/>
                    </a:lnTo>
                    <a:lnTo>
                      <a:pt x="729" y="6"/>
                    </a:lnTo>
                    <a:lnTo>
                      <a:pt x="731" y="4"/>
                    </a:lnTo>
                    <a:lnTo>
                      <a:pt x="731" y="4"/>
                    </a:lnTo>
                    <a:lnTo>
                      <a:pt x="731" y="4"/>
                    </a:lnTo>
                    <a:lnTo>
                      <a:pt x="725" y="2"/>
                    </a:lnTo>
                    <a:lnTo>
                      <a:pt x="725" y="2"/>
                    </a:lnTo>
                    <a:lnTo>
                      <a:pt x="727" y="2"/>
                    </a:lnTo>
                    <a:lnTo>
                      <a:pt x="729" y="0"/>
                    </a:lnTo>
                    <a:lnTo>
                      <a:pt x="727" y="0"/>
                    </a:lnTo>
                    <a:lnTo>
                      <a:pt x="723" y="2"/>
                    </a:lnTo>
                    <a:lnTo>
                      <a:pt x="720" y="4"/>
                    </a:lnTo>
                    <a:lnTo>
                      <a:pt x="714" y="6"/>
                    </a:lnTo>
                    <a:lnTo>
                      <a:pt x="710" y="6"/>
                    </a:lnTo>
                    <a:lnTo>
                      <a:pt x="707" y="7"/>
                    </a:lnTo>
                    <a:lnTo>
                      <a:pt x="701" y="7"/>
                    </a:lnTo>
                    <a:lnTo>
                      <a:pt x="699" y="7"/>
                    </a:lnTo>
                    <a:lnTo>
                      <a:pt x="695" y="7"/>
                    </a:lnTo>
                    <a:lnTo>
                      <a:pt x="694" y="9"/>
                    </a:lnTo>
                    <a:lnTo>
                      <a:pt x="692" y="9"/>
                    </a:lnTo>
                    <a:lnTo>
                      <a:pt x="688" y="9"/>
                    </a:lnTo>
                    <a:lnTo>
                      <a:pt x="686" y="9"/>
                    </a:lnTo>
                    <a:lnTo>
                      <a:pt x="684" y="9"/>
                    </a:lnTo>
                    <a:lnTo>
                      <a:pt x="684" y="9"/>
                    </a:lnTo>
                    <a:lnTo>
                      <a:pt x="684" y="9"/>
                    </a:lnTo>
                    <a:lnTo>
                      <a:pt x="686" y="9"/>
                    </a:lnTo>
                    <a:lnTo>
                      <a:pt x="688" y="9"/>
                    </a:lnTo>
                    <a:lnTo>
                      <a:pt x="688" y="7"/>
                    </a:lnTo>
                    <a:lnTo>
                      <a:pt x="688" y="7"/>
                    </a:lnTo>
                    <a:lnTo>
                      <a:pt x="686" y="7"/>
                    </a:lnTo>
                    <a:lnTo>
                      <a:pt x="680" y="9"/>
                    </a:lnTo>
                    <a:lnTo>
                      <a:pt x="673" y="11"/>
                    </a:lnTo>
                    <a:lnTo>
                      <a:pt x="675" y="11"/>
                    </a:lnTo>
                    <a:lnTo>
                      <a:pt x="675" y="13"/>
                    </a:lnTo>
                    <a:lnTo>
                      <a:pt x="679" y="13"/>
                    </a:lnTo>
                    <a:lnTo>
                      <a:pt x="675" y="13"/>
                    </a:lnTo>
                    <a:lnTo>
                      <a:pt x="673" y="13"/>
                    </a:lnTo>
                    <a:lnTo>
                      <a:pt x="671" y="13"/>
                    </a:lnTo>
                    <a:lnTo>
                      <a:pt x="671" y="15"/>
                    </a:lnTo>
                    <a:lnTo>
                      <a:pt x="669" y="15"/>
                    </a:lnTo>
                    <a:lnTo>
                      <a:pt x="667" y="17"/>
                    </a:lnTo>
                    <a:lnTo>
                      <a:pt x="669" y="15"/>
                    </a:lnTo>
                    <a:lnTo>
                      <a:pt x="667" y="15"/>
                    </a:lnTo>
                    <a:lnTo>
                      <a:pt x="669" y="13"/>
                    </a:lnTo>
                    <a:lnTo>
                      <a:pt x="669" y="13"/>
                    </a:lnTo>
                    <a:lnTo>
                      <a:pt x="673" y="11"/>
                    </a:lnTo>
                    <a:lnTo>
                      <a:pt x="673" y="11"/>
                    </a:lnTo>
                    <a:lnTo>
                      <a:pt x="671" y="11"/>
                    </a:lnTo>
                    <a:lnTo>
                      <a:pt x="664" y="13"/>
                    </a:lnTo>
                    <a:lnTo>
                      <a:pt x="664" y="15"/>
                    </a:lnTo>
                    <a:lnTo>
                      <a:pt x="656" y="15"/>
                    </a:lnTo>
                    <a:lnTo>
                      <a:pt x="649" y="17"/>
                    </a:lnTo>
                    <a:lnTo>
                      <a:pt x="647" y="17"/>
                    </a:lnTo>
                    <a:lnTo>
                      <a:pt x="643" y="17"/>
                    </a:lnTo>
                    <a:lnTo>
                      <a:pt x="641" y="17"/>
                    </a:lnTo>
                    <a:lnTo>
                      <a:pt x="643" y="17"/>
                    </a:lnTo>
                    <a:lnTo>
                      <a:pt x="645" y="17"/>
                    </a:lnTo>
                    <a:lnTo>
                      <a:pt x="647" y="17"/>
                    </a:lnTo>
                    <a:lnTo>
                      <a:pt x="647" y="17"/>
                    </a:lnTo>
                    <a:lnTo>
                      <a:pt x="647" y="17"/>
                    </a:lnTo>
                    <a:lnTo>
                      <a:pt x="647" y="17"/>
                    </a:lnTo>
                    <a:lnTo>
                      <a:pt x="649" y="15"/>
                    </a:lnTo>
                    <a:lnTo>
                      <a:pt x="645" y="17"/>
                    </a:lnTo>
                    <a:lnTo>
                      <a:pt x="643" y="17"/>
                    </a:lnTo>
                    <a:lnTo>
                      <a:pt x="638" y="19"/>
                    </a:lnTo>
                    <a:lnTo>
                      <a:pt x="624" y="22"/>
                    </a:lnTo>
                    <a:lnTo>
                      <a:pt x="619" y="26"/>
                    </a:lnTo>
                    <a:lnTo>
                      <a:pt x="615" y="28"/>
                    </a:lnTo>
                    <a:lnTo>
                      <a:pt x="613" y="28"/>
                    </a:lnTo>
                    <a:lnTo>
                      <a:pt x="613" y="28"/>
                    </a:lnTo>
                    <a:lnTo>
                      <a:pt x="613" y="28"/>
                    </a:lnTo>
                    <a:lnTo>
                      <a:pt x="611" y="30"/>
                    </a:lnTo>
                    <a:lnTo>
                      <a:pt x="606" y="32"/>
                    </a:lnTo>
                    <a:lnTo>
                      <a:pt x="598" y="34"/>
                    </a:lnTo>
                    <a:lnTo>
                      <a:pt x="595" y="34"/>
                    </a:lnTo>
                    <a:lnTo>
                      <a:pt x="593" y="36"/>
                    </a:lnTo>
                    <a:lnTo>
                      <a:pt x="585" y="36"/>
                    </a:lnTo>
                    <a:lnTo>
                      <a:pt x="583" y="36"/>
                    </a:lnTo>
                    <a:lnTo>
                      <a:pt x="578" y="36"/>
                    </a:lnTo>
                    <a:lnTo>
                      <a:pt x="570" y="36"/>
                    </a:lnTo>
                    <a:lnTo>
                      <a:pt x="568" y="37"/>
                    </a:lnTo>
                    <a:lnTo>
                      <a:pt x="563" y="39"/>
                    </a:lnTo>
                    <a:lnTo>
                      <a:pt x="559" y="43"/>
                    </a:lnTo>
                    <a:lnTo>
                      <a:pt x="557" y="43"/>
                    </a:lnTo>
                    <a:lnTo>
                      <a:pt x="555" y="43"/>
                    </a:lnTo>
                    <a:lnTo>
                      <a:pt x="553" y="43"/>
                    </a:lnTo>
                    <a:lnTo>
                      <a:pt x="557" y="43"/>
                    </a:lnTo>
                    <a:lnTo>
                      <a:pt x="555" y="43"/>
                    </a:lnTo>
                    <a:lnTo>
                      <a:pt x="553" y="43"/>
                    </a:lnTo>
                    <a:lnTo>
                      <a:pt x="553" y="43"/>
                    </a:lnTo>
                    <a:lnTo>
                      <a:pt x="555" y="43"/>
                    </a:lnTo>
                    <a:lnTo>
                      <a:pt x="557" y="45"/>
                    </a:lnTo>
                    <a:lnTo>
                      <a:pt x="557" y="47"/>
                    </a:lnTo>
                    <a:lnTo>
                      <a:pt x="561" y="47"/>
                    </a:lnTo>
                    <a:lnTo>
                      <a:pt x="565" y="54"/>
                    </a:lnTo>
                    <a:lnTo>
                      <a:pt x="565" y="56"/>
                    </a:lnTo>
                    <a:lnTo>
                      <a:pt x="561" y="58"/>
                    </a:lnTo>
                    <a:lnTo>
                      <a:pt x="561" y="60"/>
                    </a:lnTo>
                    <a:lnTo>
                      <a:pt x="561" y="62"/>
                    </a:lnTo>
                    <a:lnTo>
                      <a:pt x="565" y="62"/>
                    </a:lnTo>
                    <a:lnTo>
                      <a:pt x="568" y="62"/>
                    </a:lnTo>
                    <a:lnTo>
                      <a:pt x="570" y="62"/>
                    </a:lnTo>
                    <a:lnTo>
                      <a:pt x="574" y="62"/>
                    </a:lnTo>
                    <a:lnTo>
                      <a:pt x="572" y="62"/>
                    </a:lnTo>
                    <a:lnTo>
                      <a:pt x="572" y="62"/>
                    </a:lnTo>
                    <a:lnTo>
                      <a:pt x="578" y="62"/>
                    </a:lnTo>
                    <a:lnTo>
                      <a:pt x="580" y="62"/>
                    </a:lnTo>
                    <a:lnTo>
                      <a:pt x="580" y="64"/>
                    </a:lnTo>
                    <a:lnTo>
                      <a:pt x="578" y="64"/>
                    </a:lnTo>
                    <a:lnTo>
                      <a:pt x="572" y="65"/>
                    </a:lnTo>
                    <a:lnTo>
                      <a:pt x="570" y="67"/>
                    </a:lnTo>
                    <a:lnTo>
                      <a:pt x="572" y="67"/>
                    </a:lnTo>
                    <a:lnTo>
                      <a:pt x="572" y="69"/>
                    </a:lnTo>
                    <a:lnTo>
                      <a:pt x="572" y="69"/>
                    </a:lnTo>
                    <a:lnTo>
                      <a:pt x="580" y="67"/>
                    </a:lnTo>
                    <a:lnTo>
                      <a:pt x="581" y="67"/>
                    </a:lnTo>
                    <a:lnTo>
                      <a:pt x="583" y="67"/>
                    </a:lnTo>
                    <a:lnTo>
                      <a:pt x="585" y="67"/>
                    </a:lnTo>
                    <a:lnTo>
                      <a:pt x="585" y="69"/>
                    </a:lnTo>
                    <a:lnTo>
                      <a:pt x="585" y="69"/>
                    </a:lnTo>
                    <a:lnTo>
                      <a:pt x="583" y="71"/>
                    </a:lnTo>
                    <a:lnTo>
                      <a:pt x="578" y="71"/>
                    </a:lnTo>
                    <a:lnTo>
                      <a:pt x="576" y="71"/>
                    </a:lnTo>
                    <a:lnTo>
                      <a:pt x="576" y="69"/>
                    </a:lnTo>
                    <a:lnTo>
                      <a:pt x="574" y="69"/>
                    </a:lnTo>
                    <a:lnTo>
                      <a:pt x="572" y="69"/>
                    </a:lnTo>
                    <a:lnTo>
                      <a:pt x="568" y="71"/>
                    </a:lnTo>
                    <a:lnTo>
                      <a:pt x="568" y="69"/>
                    </a:lnTo>
                    <a:lnTo>
                      <a:pt x="568" y="67"/>
                    </a:lnTo>
                    <a:lnTo>
                      <a:pt x="570" y="65"/>
                    </a:lnTo>
                    <a:lnTo>
                      <a:pt x="570" y="65"/>
                    </a:lnTo>
                    <a:lnTo>
                      <a:pt x="572" y="64"/>
                    </a:lnTo>
                    <a:lnTo>
                      <a:pt x="570" y="64"/>
                    </a:lnTo>
                    <a:lnTo>
                      <a:pt x="568" y="64"/>
                    </a:lnTo>
                    <a:lnTo>
                      <a:pt x="566" y="64"/>
                    </a:lnTo>
                    <a:lnTo>
                      <a:pt x="566" y="65"/>
                    </a:lnTo>
                    <a:lnTo>
                      <a:pt x="565" y="65"/>
                    </a:lnTo>
                    <a:lnTo>
                      <a:pt x="566" y="65"/>
                    </a:lnTo>
                    <a:lnTo>
                      <a:pt x="566" y="67"/>
                    </a:lnTo>
                    <a:lnTo>
                      <a:pt x="566" y="69"/>
                    </a:lnTo>
                    <a:lnTo>
                      <a:pt x="565" y="71"/>
                    </a:lnTo>
                    <a:lnTo>
                      <a:pt x="565" y="71"/>
                    </a:lnTo>
                    <a:lnTo>
                      <a:pt x="568" y="71"/>
                    </a:lnTo>
                    <a:lnTo>
                      <a:pt x="572" y="73"/>
                    </a:lnTo>
                    <a:lnTo>
                      <a:pt x="572" y="73"/>
                    </a:lnTo>
                    <a:lnTo>
                      <a:pt x="570" y="75"/>
                    </a:lnTo>
                    <a:lnTo>
                      <a:pt x="570" y="73"/>
                    </a:lnTo>
                    <a:lnTo>
                      <a:pt x="568" y="73"/>
                    </a:lnTo>
                    <a:lnTo>
                      <a:pt x="566" y="73"/>
                    </a:lnTo>
                    <a:lnTo>
                      <a:pt x="566" y="73"/>
                    </a:lnTo>
                    <a:lnTo>
                      <a:pt x="565" y="73"/>
                    </a:lnTo>
                    <a:lnTo>
                      <a:pt x="559" y="77"/>
                    </a:lnTo>
                    <a:lnTo>
                      <a:pt x="557" y="77"/>
                    </a:lnTo>
                    <a:lnTo>
                      <a:pt x="553" y="77"/>
                    </a:lnTo>
                    <a:lnTo>
                      <a:pt x="550" y="77"/>
                    </a:lnTo>
                    <a:lnTo>
                      <a:pt x="548" y="77"/>
                    </a:lnTo>
                    <a:lnTo>
                      <a:pt x="548" y="75"/>
                    </a:lnTo>
                    <a:lnTo>
                      <a:pt x="544" y="77"/>
                    </a:lnTo>
                    <a:lnTo>
                      <a:pt x="538" y="77"/>
                    </a:lnTo>
                    <a:lnTo>
                      <a:pt x="537" y="73"/>
                    </a:lnTo>
                    <a:lnTo>
                      <a:pt x="538" y="73"/>
                    </a:lnTo>
                    <a:lnTo>
                      <a:pt x="540" y="73"/>
                    </a:lnTo>
                    <a:lnTo>
                      <a:pt x="542" y="71"/>
                    </a:lnTo>
                    <a:lnTo>
                      <a:pt x="546" y="69"/>
                    </a:lnTo>
                    <a:lnTo>
                      <a:pt x="546" y="69"/>
                    </a:lnTo>
                    <a:lnTo>
                      <a:pt x="546" y="69"/>
                    </a:lnTo>
                    <a:lnTo>
                      <a:pt x="546" y="69"/>
                    </a:lnTo>
                    <a:lnTo>
                      <a:pt x="548" y="69"/>
                    </a:lnTo>
                    <a:lnTo>
                      <a:pt x="550" y="69"/>
                    </a:lnTo>
                    <a:lnTo>
                      <a:pt x="548" y="67"/>
                    </a:lnTo>
                    <a:lnTo>
                      <a:pt x="544" y="67"/>
                    </a:lnTo>
                    <a:lnTo>
                      <a:pt x="540" y="69"/>
                    </a:lnTo>
                    <a:lnTo>
                      <a:pt x="537" y="69"/>
                    </a:lnTo>
                    <a:lnTo>
                      <a:pt x="531" y="71"/>
                    </a:lnTo>
                    <a:lnTo>
                      <a:pt x="529" y="71"/>
                    </a:lnTo>
                    <a:lnTo>
                      <a:pt x="525" y="71"/>
                    </a:lnTo>
                    <a:lnTo>
                      <a:pt x="520" y="73"/>
                    </a:lnTo>
                    <a:lnTo>
                      <a:pt x="518" y="73"/>
                    </a:lnTo>
                    <a:lnTo>
                      <a:pt x="518" y="73"/>
                    </a:lnTo>
                    <a:lnTo>
                      <a:pt x="520" y="75"/>
                    </a:lnTo>
                    <a:lnTo>
                      <a:pt x="518" y="75"/>
                    </a:lnTo>
                    <a:lnTo>
                      <a:pt x="518" y="75"/>
                    </a:lnTo>
                    <a:lnTo>
                      <a:pt x="516" y="75"/>
                    </a:lnTo>
                    <a:lnTo>
                      <a:pt x="512" y="75"/>
                    </a:lnTo>
                    <a:lnTo>
                      <a:pt x="512" y="75"/>
                    </a:lnTo>
                    <a:lnTo>
                      <a:pt x="512" y="75"/>
                    </a:lnTo>
                    <a:lnTo>
                      <a:pt x="509" y="75"/>
                    </a:lnTo>
                    <a:lnTo>
                      <a:pt x="507" y="75"/>
                    </a:lnTo>
                    <a:lnTo>
                      <a:pt x="503" y="77"/>
                    </a:lnTo>
                    <a:lnTo>
                      <a:pt x="499" y="77"/>
                    </a:lnTo>
                    <a:lnTo>
                      <a:pt x="497" y="79"/>
                    </a:lnTo>
                    <a:lnTo>
                      <a:pt x="495" y="79"/>
                    </a:lnTo>
                    <a:lnTo>
                      <a:pt x="492" y="79"/>
                    </a:lnTo>
                    <a:lnTo>
                      <a:pt x="488" y="80"/>
                    </a:lnTo>
                    <a:lnTo>
                      <a:pt x="482" y="82"/>
                    </a:lnTo>
                    <a:lnTo>
                      <a:pt x="482" y="80"/>
                    </a:lnTo>
                    <a:lnTo>
                      <a:pt x="484" y="80"/>
                    </a:lnTo>
                    <a:lnTo>
                      <a:pt x="482" y="80"/>
                    </a:lnTo>
                    <a:lnTo>
                      <a:pt x="481" y="82"/>
                    </a:lnTo>
                    <a:lnTo>
                      <a:pt x="479" y="82"/>
                    </a:lnTo>
                    <a:lnTo>
                      <a:pt x="479" y="84"/>
                    </a:lnTo>
                    <a:lnTo>
                      <a:pt x="482" y="86"/>
                    </a:lnTo>
                    <a:lnTo>
                      <a:pt x="490" y="86"/>
                    </a:lnTo>
                    <a:lnTo>
                      <a:pt x="490" y="86"/>
                    </a:lnTo>
                    <a:lnTo>
                      <a:pt x="494" y="88"/>
                    </a:lnTo>
                    <a:lnTo>
                      <a:pt x="494" y="88"/>
                    </a:lnTo>
                    <a:lnTo>
                      <a:pt x="494" y="88"/>
                    </a:lnTo>
                    <a:lnTo>
                      <a:pt x="492" y="88"/>
                    </a:lnTo>
                    <a:lnTo>
                      <a:pt x="490" y="88"/>
                    </a:lnTo>
                    <a:lnTo>
                      <a:pt x="486" y="90"/>
                    </a:lnTo>
                    <a:lnTo>
                      <a:pt x="484" y="90"/>
                    </a:lnTo>
                    <a:lnTo>
                      <a:pt x="482" y="90"/>
                    </a:lnTo>
                    <a:lnTo>
                      <a:pt x="482" y="90"/>
                    </a:lnTo>
                    <a:lnTo>
                      <a:pt x="482" y="90"/>
                    </a:lnTo>
                    <a:lnTo>
                      <a:pt x="482" y="90"/>
                    </a:lnTo>
                    <a:lnTo>
                      <a:pt x="482" y="92"/>
                    </a:lnTo>
                    <a:lnTo>
                      <a:pt x="484" y="94"/>
                    </a:lnTo>
                    <a:lnTo>
                      <a:pt x="482" y="94"/>
                    </a:lnTo>
                    <a:lnTo>
                      <a:pt x="481" y="95"/>
                    </a:lnTo>
                    <a:lnTo>
                      <a:pt x="479" y="95"/>
                    </a:lnTo>
                    <a:lnTo>
                      <a:pt x="479" y="97"/>
                    </a:lnTo>
                    <a:lnTo>
                      <a:pt x="479" y="97"/>
                    </a:lnTo>
                    <a:lnTo>
                      <a:pt x="486" y="99"/>
                    </a:lnTo>
                    <a:lnTo>
                      <a:pt x="488" y="99"/>
                    </a:lnTo>
                    <a:lnTo>
                      <a:pt x="490" y="99"/>
                    </a:lnTo>
                    <a:lnTo>
                      <a:pt x="492" y="99"/>
                    </a:lnTo>
                    <a:lnTo>
                      <a:pt x="492" y="99"/>
                    </a:lnTo>
                    <a:lnTo>
                      <a:pt x="494" y="99"/>
                    </a:lnTo>
                    <a:lnTo>
                      <a:pt x="494" y="99"/>
                    </a:lnTo>
                    <a:lnTo>
                      <a:pt x="494" y="99"/>
                    </a:lnTo>
                    <a:lnTo>
                      <a:pt x="494" y="99"/>
                    </a:lnTo>
                    <a:lnTo>
                      <a:pt x="499" y="97"/>
                    </a:lnTo>
                    <a:lnTo>
                      <a:pt x="507" y="97"/>
                    </a:lnTo>
                    <a:lnTo>
                      <a:pt x="509" y="99"/>
                    </a:lnTo>
                    <a:lnTo>
                      <a:pt x="510" y="99"/>
                    </a:lnTo>
                    <a:lnTo>
                      <a:pt x="510" y="101"/>
                    </a:lnTo>
                    <a:lnTo>
                      <a:pt x="512" y="99"/>
                    </a:lnTo>
                    <a:lnTo>
                      <a:pt x="512" y="99"/>
                    </a:lnTo>
                    <a:lnTo>
                      <a:pt x="512" y="99"/>
                    </a:lnTo>
                    <a:lnTo>
                      <a:pt x="512" y="97"/>
                    </a:lnTo>
                    <a:lnTo>
                      <a:pt x="512" y="97"/>
                    </a:lnTo>
                    <a:lnTo>
                      <a:pt x="514" y="97"/>
                    </a:lnTo>
                    <a:lnTo>
                      <a:pt x="514" y="99"/>
                    </a:lnTo>
                    <a:lnTo>
                      <a:pt x="512" y="101"/>
                    </a:lnTo>
                    <a:lnTo>
                      <a:pt x="514" y="101"/>
                    </a:lnTo>
                    <a:lnTo>
                      <a:pt x="516" y="99"/>
                    </a:lnTo>
                    <a:lnTo>
                      <a:pt x="524" y="97"/>
                    </a:lnTo>
                    <a:lnTo>
                      <a:pt x="525" y="97"/>
                    </a:lnTo>
                    <a:lnTo>
                      <a:pt x="531" y="95"/>
                    </a:lnTo>
                    <a:lnTo>
                      <a:pt x="533" y="94"/>
                    </a:lnTo>
                    <a:lnTo>
                      <a:pt x="535" y="95"/>
                    </a:lnTo>
                    <a:lnTo>
                      <a:pt x="537" y="95"/>
                    </a:lnTo>
                    <a:lnTo>
                      <a:pt x="542" y="94"/>
                    </a:lnTo>
                    <a:lnTo>
                      <a:pt x="542" y="94"/>
                    </a:lnTo>
                    <a:lnTo>
                      <a:pt x="542" y="94"/>
                    </a:lnTo>
                    <a:lnTo>
                      <a:pt x="542" y="94"/>
                    </a:lnTo>
                    <a:lnTo>
                      <a:pt x="542" y="95"/>
                    </a:lnTo>
                    <a:lnTo>
                      <a:pt x="542" y="95"/>
                    </a:lnTo>
                    <a:lnTo>
                      <a:pt x="540" y="95"/>
                    </a:lnTo>
                    <a:lnTo>
                      <a:pt x="538" y="97"/>
                    </a:lnTo>
                    <a:lnTo>
                      <a:pt x="538" y="97"/>
                    </a:lnTo>
                    <a:lnTo>
                      <a:pt x="537" y="99"/>
                    </a:lnTo>
                    <a:lnTo>
                      <a:pt x="533" y="99"/>
                    </a:lnTo>
                    <a:lnTo>
                      <a:pt x="531" y="99"/>
                    </a:lnTo>
                    <a:lnTo>
                      <a:pt x="529" y="99"/>
                    </a:lnTo>
                    <a:lnTo>
                      <a:pt x="531" y="99"/>
                    </a:lnTo>
                    <a:lnTo>
                      <a:pt x="531" y="101"/>
                    </a:lnTo>
                    <a:lnTo>
                      <a:pt x="531" y="103"/>
                    </a:lnTo>
                    <a:lnTo>
                      <a:pt x="527" y="107"/>
                    </a:lnTo>
                    <a:lnTo>
                      <a:pt x="525" y="107"/>
                    </a:lnTo>
                    <a:lnTo>
                      <a:pt x="525" y="108"/>
                    </a:lnTo>
                    <a:lnTo>
                      <a:pt x="522" y="110"/>
                    </a:lnTo>
                    <a:lnTo>
                      <a:pt x="520" y="112"/>
                    </a:lnTo>
                    <a:lnTo>
                      <a:pt x="516" y="112"/>
                    </a:lnTo>
                    <a:lnTo>
                      <a:pt x="512" y="114"/>
                    </a:lnTo>
                    <a:lnTo>
                      <a:pt x="509" y="114"/>
                    </a:lnTo>
                    <a:lnTo>
                      <a:pt x="503" y="114"/>
                    </a:lnTo>
                    <a:lnTo>
                      <a:pt x="503" y="114"/>
                    </a:lnTo>
                    <a:lnTo>
                      <a:pt x="503" y="114"/>
                    </a:lnTo>
                    <a:lnTo>
                      <a:pt x="503" y="114"/>
                    </a:lnTo>
                    <a:lnTo>
                      <a:pt x="501" y="114"/>
                    </a:lnTo>
                    <a:lnTo>
                      <a:pt x="499" y="114"/>
                    </a:lnTo>
                    <a:lnTo>
                      <a:pt x="492" y="118"/>
                    </a:lnTo>
                    <a:lnTo>
                      <a:pt x="490" y="118"/>
                    </a:lnTo>
                    <a:lnTo>
                      <a:pt x="486" y="120"/>
                    </a:lnTo>
                    <a:lnTo>
                      <a:pt x="484" y="120"/>
                    </a:lnTo>
                    <a:lnTo>
                      <a:pt x="481" y="120"/>
                    </a:lnTo>
                    <a:lnTo>
                      <a:pt x="479" y="120"/>
                    </a:lnTo>
                    <a:lnTo>
                      <a:pt x="481" y="120"/>
                    </a:lnTo>
                    <a:lnTo>
                      <a:pt x="479" y="120"/>
                    </a:lnTo>
                    <a:lnTo>
                      <a:pt x="477" y="120"/>
                    </a:lnTo>
                    <a:lnTo>
                      <a:pt x="475" y="122"/>
                    </a:lnTo>
                    <a:lnTo>
                      <a:pt x="475" y="122"/>
                    </a:lnTo>
                    <a:lnTo>
                      <a:pt x="475" y="120"/>
                    </a:lnTo>
                    <a:lnTo>
                      <a:pt x="477" y="120"/>
                    </a:lnTo>
                    <a:lnTo>
                      <a:pt x="477" y="120"/>
                    </a:lnTo>
                    <a:lnTo>
                      <a:pt x="479" y="120"/>
                    </a:lnTo>
                    <a:lnTo>
                      <a:pt x="479" y="118"/>
                    </a:lnTo>
                    <a:lnTo>
                      <a:pt x="477" y="118"/>
                    </a:lnTo>
                    <a:lnTo>
                      <a:pt x="475" y="118"/>
                    </a:lnTo>
                    <a:lnTo>
                      <a:pt x="471" y="118"/>
                    </a:lnTo>
                    <a:lnTo>
                      <a:pt x="469" y="118"/>
                    </a:lnTo>
                    <a:lnTo>
                      <a:pt x="467" y="120"/>
                    </a:lnTo>
                    <a:lnTo>
                      <a:pt x="467" y="120"/>
                    </a:lnTo>
                    <a:lnTo>
                      <a:pt x="467" y="122"/>
                    </a:lnTo>
                    <a:lnTo>
                      <a:pt x="467" y="122"/>
                    </a:lnTo>
                    <a:lnTo>
                      <a:pt x="464" y="122"/>
                    </a:lnTo>
                    <a:lnTo>
                      <a:pt x="462" y="122"/>
                    </a:lnTo>
                    <a:lnTo>
                      <a:pt x="460" y="122"/>
                    </a:lnTo>
                    <a:lnTo>
                      <a:pt x="458" y="123"/>
                    </a:lnTo>
                    <a:lnTo>
                      <a:pt x="456" y="125"/>
                    </a:lnTo>
                    <a:lnTo>
                      <a:pt x="454" y="127"/>
                    </a:lnTo>
                    <a:lnTo>
                      <a:pt x="456" y="125"/>
                    </a:lnTo>
                    <a:lnTo>
                      <a:pt x="458" y="125"/>
                    </a:lnTo>
                    <a:lnTo>
                      <a:pt x="458" y="125"/>
                    </a:lnTo>
                    <a:lnTo>
                      <a:pt x="456" y="127"/>
                    </a:lnTo>
                    <a:lnTo>
                      <a:pt x="452" y="127"/>
                    </a:lnTo>
                    <a:lnTo>
                      <a:pt x="452" y="129"/>
                    </a:lnTo>
                    <a:lnTo>
                      <a:pt x="452" y="129"/>
                    </a:lnTo>
                    <a:lnTo>
                      <a:pt x="452" y="129"/>
                    </a:lnTo>
                    <a:lnTo>
                      <a:pt x="451" y="129"/>
                    </a:lnTo>
                    <a:lnTo>
                      <a:pt x="451" y="129"/>
                    </a:lnTo>
                    <a:lnTo>
                      <a:pt x="449" y="129"/>
                    </a:lnTo>
                    <a:lnTo>
                      <a:pt x="447" y="129"/>
                    </a:lnTo>
                    <a:lnTo>
                      <a:pt x="441" y="131"/>
                    </a:lnTo>
                    <a:lnTo>
                      <a:pt x="434" y="135"/>
                    </a:lnTo>
                    <a:lnTo>
                      <a:pt x="432" y="137"/>
                    </a:lnTo>
                    <a:lnTo>
                      <a:pt x="430" y="137"/>
                    </a:lnTo>
                    <a:lnTo>
                      <a:pt x="430" y="137"/>
                    </a:lnTo>
                    <a:lnTo>
                      <a:pt x="430" y="138"/>
                    </a:lnTo>
                    <a:lnTo>
                      <a:pt x="426" y="138"/>
                    </a:lnTo>
                    <a:lnTo>
                      <a:pt x="424" y="138"/>
                    </a:lnTo>
                    <a:lnTo>
                      <a:pt x="423" y="138"/>
                    </a:lnTo>
                    <a:lnTo>
                      <a:pt x="423" y="140"/>
                    </a:lnTo>
                    <a:lnTo>
                      <a:pt x="424" y="140"/>
                    </a:lnTo>
                    <a:lnTo>
                      <a:pt x="424" y="140"/>
                    </a:lnTo>
                    <a:lnTo>
                      <a:pt x="421" y="142"/>
                    </a:lnTo>
                    <a:lnTo>
                      <a:pt x="419" y="142"/>
                    </a:lnTo>
                    <a:lnTo>
                      <a:pt x="419" y="142"/>
                    </a:lnTo>
                    <a:lnTo>
                      <a:pt x="419" y="142"/>
                    </a:lnTo>
                    <a:lnTo>
                      <a:pt x="417" y="144"/>
                    </a:lnTo>
                    <a:lnTo>
                      <a:pt x="417" y="144"/>
                    </a:lnTo>
                    <a:lnTo>
                      <a:pt x="419" y="142"/>
                    </a:lnTo>
                    <a:lnTo>
                      <a:pt x="421" y="144"/>
                    </a:lnTo>
                    <a:lnTo>
                      <a:pt x="421" y="144"/>
                    </a:lnTo>
                    <a:lnTo>
                      <a:pt x="417" y="146"/>
                    </a:lnTo>
                    <a:lnTo>
                      <a:pt x="417" y="146"/>
                    </a:lnTo>
                    <a:lnTo>
                      <a:pt x="417" y="148"/>
                    </a:lnTo>
                    <a:lnTo>
                      <a:pt x="415" y="150"/>
                    </a:lnTo>
                    <a:lnTo>
                      <a:pt x="415" y="150"/>
                    </a:lnTo>
                    <a:lnTo>
                      <a:pt x="415" y="150"/>
                    </a:lnTo>
                    <a:lnTo>
                      <a:pt x="417" y="150"/>
                    </a:lnTo>
                    <a:lnTo>
                      <a:pt x="419" y="150"/>
                    </a:lnTo>
                    <a:lnTo>
                      <a:pt x="419" y="148"/>
                    </a:lnTo>
                    <a:lnTo>
                      <a:pt x="421" y="148"/>
                    </a:lnTo>
                    <a:lnTo>
                      <a:pt x="423" y="148"/>
                    </a:lnTo>
                    <a:lnTo>
                      <a:pt x="423" y="148"/>
                    </a:lnTo>
                    <a:lnTo>
                      <a:pt x="421" y="148"/>
                    </a:lnTo>
                    <a:lnTo>
                      <a:pt x="419" y="148"/>
                    </a:lnTo>
                    <a:lnTo>
                      <a:pt x="421" y="150"/>
                    </a:lnTo>
                    <a:lnTo>
                      <a:pt x="421" y="150"/>
                    </a:lnTo>
                    <a:lnTo>
                      <a:pt x="423" y="148"/>
                    </a:lnTo>
                    <a:lnTo>
                      <a:pt x="423" y="148"/>
                    </a:lnTo>
                    <a:lnTo>
                      <a:pt x="421" y="150"/>
                    </a:lnTo>
                    <a:lnTo>
                      <a:pt x="421" y="150"/>
                    </a:lnTo>
                    <a:lnTo>
                      <a:pt x="423" y="150"/>
                    </a:lnTo>
                    <a:lnTo>
                      <a:pt x="423" y="150"/>
                    </a:lnTo>
                    <a:lnTo>
                      <a:pt x="423" y="150"/>
                    </a:lnTo>
                    <a:lnTo>
                      <a:pt x="421" y="152"/>
                    </a:lnTo>
                    <a:lnTo>
                      <a:pt x="417" y="152"/>
                    </a:lnTo>
                    <a:lnTo>
                      <a:pt x="417" y="152"/>
                    </a:lnTo>
                    <a:lnTo>
                      <a:pt x="417" y="153"/>
                    </a:lnTo>
                    <a:lnTo>
                      <a:pt x="421" y="153"/>
                    </a:lnTo>
                    <a:lnTo>
                      <a:pt x="424" y="153"/>
                    </a:lnTo>
                    <a:lnTo>
                      <a:pt x="428" y="153"/>
                    </a:lnTo>
                    <a:lnTo>
                      <a:pt x="434" y="152"/>
                    </a:lnTo>
                    <a:lnTo>
                      <a:pt x="434" y="152"/>
                    </a:lnTo>
                    <a:lnTo>
                      <a:pt x="434" y="153"/>
                    </a:lnTo>
                    <a:lnTo>
                      <a:pt x="434" y="153"/>
                    </a:lnTo>
                    <a:lnTo>
                      <a:pt x="430" y="153"/>
                    </a:lnTo>
                    <a:lnTo>
                      <a:pt x="430" y="153"/>
                    </a:lnTo>
                    <a:lnTo>
                      <a:pt x="432" y="153"/>
                    </a:lnTo>
                    <a:lnTo>
                      <a:pt x="434" y="155"/>
                    </a:lnTo>
                    <a:lnTo>
                      <a:pt x="434" y="155"/>
                    </a:lnTo>
                    <a:lnTo>
                      <a:pt x="430" y="157"/>
                    </a:lnTo>
                    <a:lnTo>
                      <a:pt x="426" y="157"/>
                    </a:lnTo>
                    <a:lnTo>
                      <a:pt x="426" y="157"/>
                    </a:lnTo>
                    <a:lnTo>
                      <a:pt x="428" y="155"/>
                    </a:lnTo>
                    <a:lnTo>
                      <a:pt x="428" y="155"/>
                    </a:lnTo>
                    <a:lnTo>
                      <a:pt x="426" y="155"/>
                    </a:lnTo>
                    <a:lnTo>
                      <a:pt x="424" y="155"/>
                    </a:lnTo>
                    <a:lnTo>
                      <a:pt x="421" y="157"/>
                    </a:lnTo>
                    <a:lnTo>
                      <a:pt x="419" y="157"/>
                    </a:lnTo>
                    <a:lnTo>
                      <a:pt x="421" y="157"/>
                    </a:lnTo>
                    <a:lnTo>
                      <a:pt x="423" y="155"/>
                    </a:lnTo>
                    <a:lnTo>
                      <a:pt x="423" y="155"/>
                    </a:lnTo>
                    <a:lnTo>
                      <a:pt x="423" y="155"/>
                    </a:lnTo>
                    <a:lnTo>
                      <a:pt x="423" y="153"/>
                    </a:lnTo>
                    <a:lnTo>
                      <a:pt x="421" y="153"/>
                    </a:lnTo>
                    <a:lnTo>
                      <a:pt x="421" y="153"/>
                    </a:lnTo>
                    <a:lnTo>
                      <a:pt x="419" y="153"/>
                    </a:lnTo>
                    <a:lnTo>
                      <a:pt x="415" y="155"/>
                    </a:lnTo>
                    <a:lnTo>
                      <a:pt x="406" y="159"/>
                    </a:lnTo>
                    <a:lnTo>
                      <a:pt x="408" y="159"/>
                    </a:lnTo>
                    <a:lnTo>
                      <a:pt x="409" y="159"/>
                    </a:lnTo>
                    <a:lnTo>
                      <a:pt x="409" y="159"/>
                    </a:lnTo>
                    <a:lnTo>
                      <a:pt x="408" y="159"/>
                    </a:lnTo>
                    <a:lnTo>
                      <a:pt x="408" y="161"/>
                    </a:lnTo>
                    <a:lnTo>
                      <a:pt x="408" y="161"/>
                    </a:lnTo>
                    <a:lnTo>
                      <a:pt x="408" y="163"/>
                    </a:lnTo>
                    <a:lnTo>
                      <a:pt x="409" y="163"/>
                    </a:lnTo>
                    <a:lnTo>
                      <a:pt x="409" y="165"/>
                    </a:lnTo>
                    <a:lnTo>
                      <a:pt x="409" y="167"/>
                    </a:lnTo>
                    <a:lnTo>
                      <a:pt x="409" y="168"/>
                    </a:lnTo>
                    <a:lnTo>
                      <a:pt x="408" y="168"/>
                    </a:lnTo>
                    <a:lnTo>
                      <a:pt x="409" y="170"/>
                    </a:lnTo>
                    <a:lnTo>
                      <a:pt x="411" y="170"/>
                    </a:lnTo>
                    <a:lnTo>
                      <a:pt x="419" y="168"/>
                    </a:lnTo>
                    <a:lnTo>
                      <a:pt x="423" y="168"/>
                    </a:lnTo>
                    <a:lnTo>
                      <a:pt x="426" y="167"/>
                    </a:lnTo>
                    <a:lnTo>
                      <a:pt x="428" y="167"/>
                    </a:lnTo>
                    <a:lnTo>
                      <a:pt x="430" y="167"/>
                    </a:lnTo>
                    <a:lnTo>
                      <a:pt x="432" y="165"/>
                    </a:lnTo>
                    <a:lnTo>
                      <a:pt x="434" y="163"/>
                    </a:lnTo>
                    <a:lnTo>
                      <a:pt x="434" y="163"/>
                    </a:lnTo>
                    <a:lnTo>
                      <a:pt x="432" y="163"/>
                    </a:lnTo>
                    <a:lnTo>
                      <a:pt x="434" y="163"/>
                    </a:lnTo>
                    <a:lnTo>
                      <a:pt x="438" y="161"/>
                    </a:lnTo>
                    <a:lnTo>
                      <a:pt x="443" y="157"/>
                    </a:lnTo>
                    <a:lnTo>
                      <a:pt x="445" y="157"/>
                    </a:lnTo>
                    <a:lnTo>
                      <a:pt x="447" y="157"/>
                    </a:lnTo>
                    <a:lnTo>
                      <a:pt x="449" y="155"/>
                    </a:lnTo>
                    <a:lnTo>
                      <a:pt x="449" y="155"/>
                    </a:lnTo>
                    <a:lnTo>
                      <a:pt x="449" y="157"/>
                    </a:lnTo>
                    <a:lnTo>
                      <a:pt x="445" y="157"/>
                    </a:lnTo>
                    <a:lnTo>
                      <a:pt x="441" y="159"/>
                    </a:lnTo>
                    <a:lnTo>
                      <a:pt x="436" y="163"/>
                    </a:lnTo>
                    <a:lnTo>
                      <a:pt x="436" y="165"/>
                    </a:lnTo>
                    <a:lnTo>
                      <a:pt x="434" y="167"/>
                    </a:lnTo>
                    <a:lnTo>
                      <a:pt x="430" y="170"/>
                    </a:lnTo>
                    <a:lnTo>
                      <a:pt x="430" y="172"/>
                    </a:lnTo>
                    <a:lnTo>
                      <a:pt x="428" y="174"/>
                    </a:lnTo>
                    <a:lnTo>
                      <a:pt x="426" y="176"/>
                    </a:lnTo>
                    <a:lnTo>
                      <a:pt x="424" y="176"/>
                    </a:lnTo>
                    <a:lnTo>
                      <a:pt x="421" y="178"/>
                    </a:lnTo>
                    <a:lnTo>
                      <a:pt x="419" y="180"/>
                    </a:lnTo>
                    <a:lnTo>
                      <a:pt x="419" y="181"/>
                    </a:lnTo>
                    <a:lnTo>
                      <a:pt x="421" y="180"/>
                    </a:lnTo>
                    <a:lnTo>
                      <a:pt x="423" y="180"/>
                    </a:lnTo>
                    <a:lnTo>
                      <a:pt x="419" y="181"/>
                    </a:lnTo>
                    <a:lnTo>
                      <a:pt x="417" y="183"/>
                    </a:lnTo>
                    <a:lnTo>
                      <a:pt x="417" y="183"/>
                    </a:lnTo>
                    <a:lnTo>
                      <a:pt x="415" y="185"/>
                    </a:lnTo>
                    <a:lnTo>
                      <a:pt x="413" y="187"/>
                    </a:lnTo>
                    <a:lnTo>
                      <a:pt x="409" y="187"/>
                    </a:lnTo>
                    <a:lnTo>
                      <a:pt x="408" y="187"/>
                    </a:lnTo>
                    <a:lnTo>
                      <a:pt x="411" y="189"/>
                    </a:lnTo>
                    <a:lnTo>
                      <a:pt x="417" y="187"/>
                    </a:lnTo>
                    <a:lnTo>
                      <a:pt x="419" y="185"/>
                    </a:lnTo>
                    <a:lnTo>
                      <a:pt x="421" y="185"/>
                    </a:lnTo>
                    <a:lnTo>
                      <a:pt x="421" y="185"/>
                    </a:lnTo>
                    <a:lnTo>
                      <a:pt x="423" y="185"/>
                    </a:lnTo>
                    <a:lnTo>
                      <a:pt x="426" y="183"/>
                    </a:lnTo>
                    <a:lnTo>
                      <a:pt x="428" y="183"/>
                    </a:lnTo>
                    <a:lnTo>
                      <a:pt x="432" y="183"/>
                    </a:lnTo>
                    <a:lnTo>
                      <a:pt x="434" y="181"/>
                    </a:lnTo>
                    <a:lnTo>
                      <a:pt x="436" y="181"/>
                    </a:lnTo>
                    <a:lnTo>
                      <a:pt x="436" y="183"/>
                    </a:lnTo>
                    <a:lnTo>
                      <a:pt x="436" y="183"/>
                    </a:lnTo>
                    <a:lnTo>
                      <a:pt x="438" y="185"/>
                    </a:lnTo>
                    <a:lnTo>
                      <a:pt x="439" y="185"/>
                    </a:lnTo>
                    <a:lnTo>
                      <a:pt x="441" y="183"/>
                    </a:lnTo>
                    <a:lnTo>
                      <a:pt x="441" y="183"/>
                    </a:lnTo>
                    <a:lnTo>
                      <a:pt x="443" y="185"/>
                    </a:lnTo>
                    <a:lnTo>
                      <a:pt x="443" y="187"/>
                    </a:lnTo>
                    <a:lnTo>
                      <a:pt x="441" y="191"/>
                    </a:lnTo>
                    <a:lnTo>
                      <a:pt x="441" y="191"/>
                    </a:lnTo>
                    <a:lnTo>
                      <a:pt x="443" y="191"/>
                    </a:lnTo>
                    <a:lnTo>
                      <a:pt x="445" y="189"/>
                    </a:lnTo>
                    <a:lnTo>
                      <a:pt x="449" y="187"/>
                    </a:lnTo>
                    <a:lnTo>
                      <a:pt x="451" y="185"/>
                    </a:lnTo>
                    <a:lnTo>
                      <a:pt x="452" y="183"/>
                    </a:lnTo>
                    <a:lnTo>
                      <a:pt x="454" y="183"/>
                    </a:lnTo>
                    <a:lnTo>
                      <a:pt x="454" y="183"/>
                    </a:lnTo>
                    <a:lnTo>
                      <a:pt x="454" y="183"/>
                    </a:lnTo>
                    <a:lnTo>
                      <a:pt x="456" y="181"/>
                    </a:lnTo>
                    <a:lnTo>
                      <a:pt x="458" y="181"/>
                    </a:lnTo>
                    <a:lnTo>
                      <a:pt x="460" y="181"/>
                    </a:lnTo>
                    <a:lnTo>
                      <a:pt x="462" y="181"/>
                    </a:lnTo>
                    <a:lnTo>
                      <a:pt x="462" y="181"/>
                    </a:lnTo>
                    <a:lnTo>
                      <a:pt x="462" y="181"/>
                    </a:lnTo>
                    <a:lnTo>
                      <a:pt x="460" y="181"/>
                    </a:lnTo>
                    <a:lnTo>
                      <a:pt x="458" y="181"/>
                    </a:lnTo>
                    <a:lnTo>
                      <a:pt x="456" y="183"/>
                    </a:lnTo>
                    <a:lnTo>
                      <a:pt x="454" y="185"/>
                    </a:lnTo>
                    <a:lnTo>
                      <a:pt x="454" y="185"/>
                    </a:lnTo>
                    <a:lnTo>
                      <a:pt x="454" y="185"/>
                    </a:lnTo>
                    <a:lnTo>
                      <a:pt x="454" y="187"/>
                    </a:lnTo>
                    <a:lnTo>
                      <a:pt x="454" y="187"/>
                    </a:lnTo>
                    <a:lnTo>
                      <a:pt x="456" y="187"/>
                    </a:lnTo>
                    <a:lnTo>
                      <a:pt x="464" y="185"/>
                    </a:lnTo>
                    <a:lnTo>
                      <a:pt x="471" y="183"/>
                    </a:lnTo>
                    <a:lnTo>
                      <a:pt x="475" y="181"/>
                    </a:lnTo>
                    <a:lnTo>
                      <a:pt x="481" y="180"/>
                    </a:lnTo>
                    <a:lnTo>
                      <a:pt x="475" y="183"/>
                    </a:lnTo>
                    <a:lnTo>
                      <a:pt x="471" y="185"/>
                    </a:lnTo>
                    <a:lnTo>
                      <a:pt x="471" y="185"/>
                    </a:lnTo>
                    <a:lnTo>
                      <a:pt x="471" y="185"/>
                    </a:lnTo>
                    <a:lnTo>
                      <a:pt x="466" y="187"/>
                    </a:lnTo>
                    <a:lnTo>
                      <a:pt x="462" y="189"/>
                    </a:lnTo>
                    <a:lnTo>
                      <a:pt x="458" y="191"/>
                    </a:lnTo>
                    <a:lnTo>
                      <a:pt x="458" y="193"/>
                    </a:lnTo>
                    <a:lnTo>
                      <a:pt x="456" y="193"/>
                    </a:lnTo>
                    <a:lnTo>
                      <a:pt x="456" y="195"/>
                    </a:lnTo>
                    <a:lnTo>
                      <a:pt x="458" y="195"/>
                    </a:lnTo>
                    <a:lnTo>
                      <a:pt x="458" y="195"/>
                    </a:lnTo>
                    <a:lnTo>
                      <a:pt x="454" y="195"/>
                    </a:lnTo>
                    <a:lnTo>
                      <a:pt x="452" y="195"/>
                    </a:lnTo>
                    <a:lnTo>
                      <a:pt x="451" y="196"/>
                    </a:lnTo>
                    <a:lnTo>
                      <a:pt x="449" y="198"/>
                    </a:lnTo>
                    <a:lnTo>
                      <a:pt x="445" y="202"/>
                    </a:lnTo>
                    <a:lnTo>
                      <a:pt x="443" y="202"/>
                    </a:lnTo>
                    <a:lnTo>
                      <a:pt x="443" y="204"/>
                    </a:lnTo>
                    <a:lnTo>
                      <a:pt x="443" y="204"/>
                    </a:lnTo>
                    <a:lnTo>
                      <a:pt x="441" y="204"/>
                    </a:lnTo>
                    <a:lnTo>
                      <a:pt x="443" y="206"/>
                    </a:lnTo>
                    <a:lnTo>
                      <a:pt x="443" y="206"/>
                    </a:lnTo>
                    <a:lnTo>
                      <a:pt x="443" y="206"/>
                    </a:lnTo>
                    <a:lnTo>
                      <a:pt x="441" y="206"/>
                    </a:lnTo>
                    <a:lnTo>
                      <a:pt x="441" y="206"/>
                    </a:lnTo>
                    <a:lnTo>
                      <a:pt x="439" y="206"/>
                    </a:lnTo>
                    <a:lnTo>
                      <a:pt x="441" y="204"/>
                    </a:lnTo>
                    <a:lnTo>
                      <a:pt x="439" y="204"/>
                    </a:lnTo>
                    <a:lnTo>
                      <a:pt x="439" y="204"/>
                    </a:lnTo>
                    <a:lnTo>
                      <a:pt x="438" y="206"/>
                    </a:lnTo>
                    <a:lnTo>
                      <a:pt x="434" y="206"/>
                    </a:lnTo>
                    <a:lnTo>
                      <a:pt x="432" y="208"/>
                    </a:lnTo>
                    <a:lnTo>
                      <a:pt x="430" y="208"/>
                    </a:lnTo>
                    <a:lnTo>
                      <a:pt x="428" y="208"/>
                    </a:lnTo>
                    <a:lnTo>
                      <a:pt x="424" y="210"/>
                    </a:lnTo>
                    <a:lnTo>
                      <a:pt x="423" y="211"/>
                    </a:lnTo>
                    <a:lnTo>
                      <a:pt x="421" y="213"/>
                    </a:lnTo>
                    <a:lnTo>
                      <a:pt x="419" y="213"/>
                    </a:lnTo>
                    <a:lnTo>
                      <a:pt x="417" y="213"/>
                    </a:lnTo>
                    <a:lnTo>
                      <a:pt x="417" y="215"/>
                    </a:lnTo>
                    <a:lnTo>
                      <a:pt x="415" y="215"/>
                    </a:lnTo>
                    <a:lnTo>
                      <a:pt x="415" y="217"/>
                    </a:lnTo>
                    <a:lnTo>
                      <a:pt x="415" y="217"/>
                    </a:lnTo>
                    <a:lnTo>
                      <a:pt x="413" y="217"/>
                    </a:lnTo>
                    <a:lnTo>
                      <a:pt x="413" y="215"/>
                    </a:lnTo>
                    <a:lnTo>
                      <a:pt x="413" y="215"/>
                    </a:lnTo>
                    <a:lnTo>
                      <a:pt x="413" y="215"/>
                    </a:lnTo>
                    <a:lnTo>
                      <a:pt x="413" y="215"/>
                    </a:lnTo>
                    <a:lnTo>
                      <a:pt x="409" y="217"/>
                    </a:lnTo>
                    <a:lnTo>
                      <a:pt x="406" y="217"/>
                    </a:lnTo>
                    <a:lnTo>
                      <a:pt x="398" y="221"/>
                    </a:lnTo>
                    <a:lnTo>
                      <a:pt x="393" y="223"/>
                    </a:lnTo>
                    <a:lnTo>
                      <a:pt x="391" y="223"/>
                    </a:lnTo>
                    <a:lnTo>
                      <a:pt x="387" y="225"/>
                    </a:lnTo>
                    <a:lnTo>
                      <a:pt x="385" y="225"/>
                    </a:lnTo>
                    <a:lnTo>
                      <a:pt x="381" y="226"/>
                    </a:lnTo>
                    <a:lnTo>
                      <a:pt x="380" y="228"/>
                    </a:lnTo>
                    <a:lnTo>
                      <a:pt x="378" y="228"/>
                    </a:lnTo>
                    <a:lnTo>
                      <a:pt x="378" y="230"/>
                    </a:lnTo>
                    <a:lnTo>
                      <a:pt x="378" y="230"/>
                    </a:lnTo>
                    <a:lnTo>
                      <a:pt x="378" y="230"/>
                    </a:lnTo>
                    <a:lnTo>
                      <a:pt x="378" y="232"/>
                    </a:lnTo>
                    <a:lnTo>
                      <a:pt x="378" y="232"/>
                    </a:lnTo>
                    <a:lnTo>
                      <a:pt x="378" y="232"/>
                    </a:lnTo>
                    <a:lnTo>
                      <a:pt x="376" y="232"/>
                    </a:lnTo>
                    <a:lnTo>
                      <a:pt x="376" y="232"/>
                    </a:lnTo>
                    <a:lnTo>
                      <a:pt x="376" y="230"/>
                    </a:lnTo>
                    <a:lnTo>
                      <a:pt x="376" y="230"/>
                    </a:lnTo>
                    <a:lnTo>
                      <a:pt x="374" y="230"/>
                    </a:lnTo>
                    <a:lnTo>
                      <a:pt x="372" y="230"/>
                    </a:lnTo>
                    <a:lnTo>
                      <a:pt x="372" y="232"/>
                    </a:lnTo>
                    <a:lnTo>
                      <a:pt x="370" y="232"/>
                    </a:lnTo>
                    <a:lnTo>
                      <a:pt x="370" y="232"/>
                    </a:lnTo>
                    <a:lnTo>
                      <a:pt x="370" y="232"/>
                    </a:lnTo>
                    <a:lnTo>
                      <a:pt x="370" y="230"/>
                    </a:lnTo>
                    <a:lnTo>
                      <a:pt x="370" y="230"/>
                    </a:lnTo>
                    <a:lnTo>
                      <a:pt x="372" y="230"/>
                    </a:lnTo>
                    <a:lnTo>
                      <a:pt x="374" y="228"/>
                    </a:lnTo>
                    <a:lnTo>
                      <a:pt x="374" y="228"/>
                    </a:lnTo>
                    <a:lnTo>
                      <a:pt x="372" y="228"/>
                    </a:lnTo>
                    <a:lnTo>
                      <a:pt x="370" y="230"/>
                    </a:lnTo>
                    <a:lnTo>
                      <a:pt x="370" y="230"/>
                    </a:lnTo>
                    <a:lnTo>
                      <a:pt x="370" y="228"/>
                    </a:lnTo>
                    <a:lnTo>
                      <a:pt x="370" y="228"/>
                    </a:lnTo>
                    <a:lnTo>
                      <a:pt x="370" y="228"/>
                    </a:lnTo>
                    <a:lnTo>
                      <a:pt x="363" y="230"/>
                    </a:lnTo>
                    <a:lnTo>
                      <a:pt x="357" y="232"/>
                    </a:lnTo>
                    <a:lnTo>
                      <a:pt x="353" y="234"/>
                    </a:lnTo>
                    <a:lnTo>
                      <a:pt x="350" y="236"/>
                    </a:lnTo>
                    <a:lnTo>
                      <a:pt x="344" y="238"/>
                    </a:lnTo>
                    <a:lnTo>
                      <a:pt x="340" y="239"/>
                    </a:lnTo>
                    <a:lnTo>
                      <a:pt x="338" y="239"/>
                    </a:lnTo>
                    <a:lnTo>
                      <a:pt x="337" y="241"/>
                    </a:lnTo>
                    <a:lnTo>
                      <a:pt x="335" y="241"/>
                    </a:lnTo>
                    <a:lnTo>
                      <a:pt x="335" y="241"/>
                    </a:lnTo>
                    <a:lnTo>
                      <a:pt x="335" y="241"/>
                    </a:lnTo>
                    <a:lnTo>
                      <a:pt x="333" y="241"/>
                    </a:lnTo>
                    <a:lnTo>
                      <a:pt x="333" y="241"/>
                    </a:lnTo>
                    <a:lnTo>
                      <a:pt x="333" y="241"/>
                    </a:lnTo>
                    <a:lnTo>
                      <a:pt x="329" y="243"/>
                    </a:lnTo>
                    <a:lnTo>
                      <a:pt x="327" y="243"/>
                    </a:lnTo>
                    <a:lnTo>
                      <a:pt x="327" y="243"/>
                    </a:lnTo>
                    <a:lnTo>
                      <a:pt x="327" y="245"/>
                    </a:lnTo>
                    <a:lnTo>
                      <a:pt x="325" y="245"/>
                    </a:lnTo>
                    <a:lnTo>
                      <a:pt x="324" y="247"/>
                    </a:lnTo>
                    <a:lnTo>
                      <a:pt x="324" y="247"/>
                    </a:lnTo>
                    <a:lnTo>
                      <a:pt x="324" y="247"/>
                    </a:lnTo>
                    <a:lnTo>
                      <a:pt x="325" y="247"/>
                    </a:lnTo>
                    <a:lnTo>
                      <a:pt x="327" y="245"/>
                    </a:lnTo>
                    <a:lnTo>
                      <a:pt x="329" y="245"/>
                    </a:lnTo>
                    <a:lnTo>
                      <a:pt x="329" y="243"/>
                    </a:lnTo>
                    <a:lnTo>
                      <a:pt x="329" y="243"/>
                    </a:lnTo>
                    <a:lnTo>
                      <a:pt x="331" y="243"/>
                    </a:lnTo>
                    <a:lnTo>
                      <a:pt x="331" y="245"/>
                    </a:lnTo>
                    <a:lnTo>
                      <a:pt x="331" y="245"/>
                    </a:lnTo>
                    <a:lnTo>
                      <a:pt x="335" y="245"/>
                    </a:lnTo>
                    <a:lnTo>
                      <a:pt x="335" y="243"/>
                    </a:lnTo>
                    <a:lnTo>
                      <a:pt x="337" y="243"/>
                    </a:lnTo>
                    <a:lnTo>
                      <a:pt x="338" y="241"/>
                    </a:lnTo>
                    <a:lnTo>
                      <a:pt x="338" y="241"/>
                    </a:lnTo>
                    <a:lnTo>
                      <a:pt x="340" y="241"/>
                    </a:lnTo>
                    <a:lnTo>
                      <a:pt x="340" y="241"/>
                    </a:lnTo>
                    <a:lnTo>
                      <a:pt x="340" y="241"/>
                    </a:lnTo>
                    <a:lnTo>
                      <a:pt x="338" y="243"/>
                    </a:lnTo>
                    <a:lnTo>
                      <a:pt x="338" y="243"/>
                    </a:lnTo>
                    <a:lnTo>
                      <a:pt x="338" y="243"/>
                    </a:lnTo>
                    <a:lnTo>
                      <a:pt x="338" y="243"/>
                    </a:lnTo>
                    <a:lnTo>
                      <a:pt x="338" y="243"/>
                    </a:lnTo>
                    <a:lnTo>
                      <a:pt x="338" y="243"/>
                    </a:lnTo>
                    <a:lnTo>
                      <a:pt x="340" y="243"/>
                    </a:lnTo>
                    <a:lnTo>
                      <a:pt x="342" y="243"/>
                    </a:lnTo>
                    <a:lnTo>
                      <a:pt x="342" y="241"/>
                    </a:lnTo>
                    <a:lnTo>
                      <a:pt x="344" y="241"/>
                    </a:lnTo>
                    <a:lnTo>
                      <a:pt x="346" y="241"/>
                    </a:lnTo>
                    <a:lnTo>
                      <a:pt x="353" y="238"/>
                    </a:lnTo>
                    <a:lnTo>
                      <a:pt x="353" y="238"/>
                    </a:lnTo>
                    <a:lnTo>
                      <a:pt x="355" y="236"/>
                    </a:lnTo>
                    <a:lnTo>
                      <a:pt x="357" y="236"/>
                    </a:lnTo>
                    <a:lnTo>
                      <a:pt x="357" y="236"/>
                    </a:lnTo>
                    <a:lnTo>
                      <a:pt x="359" y="234"/>
                    </a:lnTo>
                    <a:lnTo>
                      <a:pt x="361" y="234"/>
                    </a:lnTo>
                    <a:lnTo>
                      <a:pt x="361" y="234"/>
                    </a:lnTo>
                    <a:lnTo>
                      <a:pt x="363" y="236"/>
                    </a:lnTo>
                    <a:lnTo>
                      <a:pt x="363" y="236"/>
                    </a:lnTo>
                    <a:lnTo>
                      <a:pt x="363" y="236"/>
                    </a:lnTo>
                    <a:lnTo>
                      <a:pt x="361" y="236"/>
                    </a:lnTo>
                    <a:lnTo>
                      <a:pt x="361" y="236"/>
                    </a:lnTo>
                    <a:lnTo>
                      <a:pt x="359" y="236"/>
                    </a:lnTo>
                    <a:lnTo>
                      <a:pt x="359" y="236"/>
                    </a:lnTo>
                    <a:lnTo>
                      <a:pt x="357" y="238"/>
                    </a:lnTo>
                    <a:lnTo>
                      <a:pt x="355" y="238"/>
                    </a:lnTo>
                    <a:lnTo>
                      <a:pt x="355" y="238"/>
                    </a:lnTo>
                    <a:lnTo>
                      <a:pt x="357" y="239"/>
                    </a:lnTo>
                    <a:lnTo>
                      <a:pt x="359" y="238"/>
                    </a:lnTo>
                    <a:lnTo>
                      <a:pt x="361" y="238"/>
                    </a:lnTo>
                    <a:lnTo>
                      <a:pt x="363" y="238"/>
                    </a:lnTo>
                    <a:lnTo>
                      <a:pt x="365" y="236"/>
                    </a:lnTo>
                    <a:lnTo>
                      <a:pt x="365" y="236"/>
                    </a:lnTo>
                    <a:lnTo>
                      <a:pt x="367" y="238"/>
                    </a:lnTo>
                    <a:lnTo>
                      <a:pt x="367" y="236"/>
                    </a:lnTo>
                    <a:lnTo>
                      <a:pt x="368" y="236"/>
                    </a:lnTo>
                    <a:lnTo>
                      <a:pt x="368" y="236"/>
                    </a:lnTo>
                    <a:lnTo>
                      <a:pt x="370" y="236"/>
                    </a:lnTo>
                    <a:lnTo>
                      <a:pt x="370" y="236"/>
                    </a:lnTo>
                    <a:lnTo>
                      <a:pt x="372" y="236"/>
                    </a:lnTo>
                    <a:lnTo>
                      <a:pt x="372" y="234"/>
                    </a:lnTo>
                    <a:lnTo>
                      <a:pt x="374" y="234"/>
                    </a:lnTo>
                    <a:lnTo>
                      <a:pt x="376" y="234"/>
                    </a:lnTo>
                    <a:lnTo>
                      <a:pt x="380" y="232"/>
                    </a:lnTo>
                    <a:lnTo>
                      <a:pt x="381" y="232"/>
                    </a:lnTo>
                    <a:lnTo>
                      <a:pt x="381" y="232"/>
                    </a:lnTo>
                    <a:lnTo>
                      <a:pt x="383" y="232"/>
                    </a:lnTo>
                    <a:lnTo>
                      <a:pt x="383" y="232"/>
                    </a:lnTo>
                    <a:lnTo>
                      <a:pt x="385" y="232"/>
                    </a:lnTo>
                    <a:lnTo>
                      <a:pt x="385" y="232"/>
                    </a:lnTo>
                    <a:lnTo>
                      <a:pt x="385" y="232"/>
                    </a:lnTo>
                    <a:lnTo>
                      <a:pt x="385" y="232"/>
                    </a:lnTo>
                    <a:lnTo>
                      <a:pt x="383" y="234"/>
                    </a:lnTo>
                    <a:lnTo>
                      <a:pt x="381" y="234"/>
                    </a:lnTo>
                    <a:lnTo>
                      <a:pt x="383" y="234"/>
                    </a:lnTo>
                    <a:lnTo>
                      <a:pt x="385" y="234"/>
                    </a:lnTo>
                    <a:lnTo>
                      <a:pt x="385" y="232"/>
                    </a:lnTo>
                    <a:lnTo>
                      <a:pt x="387" y="232"/>
                    </a:lnTo>
                    <a:lnTo>
                      <a:pt x="389" y="232"/>
                    </a:lnTo>
                    <a:lnTo>
                      <a:pt x="400" y="228"/>
                    </a:lnTo>
                    <a:lnTo>
                      <a:pt x="402" y="228"/>
                    </a:lnTo>
                    <a:lnTo>
                      <a:pt x="404" y="226"/>
                    </a:lnTo>
                    <a:lnTo>
                      <a:pt x="406" y="226"/>
                    </a:lnTo>
                    <a:lnTo>
                      <a:pt x="406" y="226"/>
                    </a:lnTo>
                    <a:lnTo>
                      <a:pt x="406" y="226"/>
                    </a:lnTo>
                    <a:lnTo>
                      <a:pt x="404" y="228"/>
                    </a:lnTo>
                    <a:lnTo>
                      <a:pt x="404" y="228"/>
                    </a:lnTo>
                    <a:lnTo>
                      <a:pt x="404" y="228"/>
                    </a:lnTo>
                    <a:lnTo>
                      <a:pt x="406" y="226"/>
                    </a:lnTo>
                    <a:lnTo>
                      <a:pt x="409" y="226"/>
                    </a:lnTo>
                    <a:lnTo>
                      <a:pt x="409" y="226"/>
                    </a:lnTo>
                    <a:lnTo>
                      <a:pt x="409" y="225"/>
                    </a:lnTo>
                    <a:lnTo>
                      <a:pt x="409" y="225"/>
                    </a:lnTo>
                    <a:lnTo>
                      <a:pt x="409" y="225"/>
                    </a:lnTo>
                    <a:lnTo>
                      <a:pt x="409" y="225"/>
                    </a:lnTo>
                    <a:lnTo>
                      <a:pt x="408" y="225"/>
                    </a:lnTo>
                    <a:lnTo>
                      <a:pt x="408" y="225"/>
                    </a:lnTo>
                    <a:lnTo>
                      <a:pt x="409" y="223"/>
                    </a:lnTo>
                    <a:lnTo>
                      <a:pt x="411" y="223"/>
                    </a:lnTo>
                    <a:lnTo>
                      <a:pt x="413" y="221"/>
                    </a:lnTo>
                    <a:lnTo>
                      <a:pt x="415" y="221"/>
                    </a:lnTo>
                    <a:lnTo>
                      <a:pt x="417" y="221"/>
                    </a:lnTo>
                    <a:lnTo>
                      <a:pt x="417" y="221"/>
                    </a:lnTo>
                    <a:lnTo>
                      <a:pt x="419" y="221"/>
                    </a:lnTo>
                    <a:lnTo>
                      <a:pt x="419" y="221"/>
                    </a:lnTo>
                    <a:lnTo>
                      <a:pt x="419" y="221"/>
                    </a:lnTo>
                    <a:lnTo>
                      <a:pt x="419" y="221"/>
                    </a:lnTo>
                    <a:lnTo>
                      <a:pt x="419" y="221"/>
                    </a:lnTo>
                    <a:lnTo>
                      <a:pt x="419" y="219"/>
                    </a:lnTo>
                    <a:lnTo>
                      <a:pt x="423" y="219"/>
                    </a:lnTo>
                    <a:lnTo>
                      <a:pt x="424" y="219"/>
                    </a:lnTo>
                    <a:lnTo>
                      <a:pt x="424" y="219"/>
                    </a:lnTo>
                    <a:lnTo>
                      <a:pt x="424" y="219"/>
                    </a:lnTo>
                    <a:lnTo>
                      <a:pt x="426" y="219"/>
                    </a:lnTo>
                    <a:lnTo>
                      <a:pt x="426" y="219"/>
                    </a:lnTo>
                    <a:lnTo>
                      <a:pt x="428" y="217"/>
                    </a:lnTo>
                    <a:lnTo>
                      <a:pt x="430" y="217"/>
                    </a:lnTo>
                    <a:lnTo>
                      <a:pt x="432" y="215"/>
                    </a:lnTo>
                    <a:lnTo>
                      <a:pt x="432" y="215"/>
                    </a:lnTo>
                    <a:lnTo>
                      <a:pt x="432" y="215"/>
                    </a:lnTo>
                    <a:lnTo>
                      <a:pt x="434" y="215"/>
                    </a:lnTo>
                    <a:lnTo>
                      <a:pt x="434" y="215"/>
                    </a:lnTo>
                    <a:lnTo>
                      <a:pt x="436" y="215"/>
                    </a:lnTo>
                    <a:lnTo>
                      <a:pt x="438" y="215"/>
                    </a:lnTo>
                    <a:lnTo>
                      <a:pt x="439" y="213"/>
                    </a:lnTo>
                    <a:lnTo>
                      <a:pt x="439" y="213"/>
                    </a:lnTo>
                    <a:lnTo>
                      <a:pt x="441" y="213"/>
                    </a:lnTo>
                    <a:lnTo>
                      <a:pt x="441" y="213"/>
                    </a:lnTo>
                    <a:lnTo>
                      <a:pt x="443" y="213"/>
                    </a:lnTo>
                    <a:lnTo>
                      <a:pt x="443" y="213"/>
                    </a:lnTo>
                    <a:lnTo>
                      <a:pt x="445" y="211"/>
                    </a:lnTo>
                    <a:lnTo>
                      <a:pt x="447" y="211"/>
                    </a:lnTo>
                    <a:lnTo>
                      <a:pt x="447" y="211"/>
                    </a:lnTo>
                    <a:lnTo>
                      <a:pt x="451" y="210"/>
                    </a:lnTo>
                    <a:lnTo>
                      <a:pt x="451" y="210"/>
                    </a:lnTo>
                    <a:lnTo>
                      <a:pt x="451" y="208"/>
                    </a:lnTo>
                    <a:lnTo>
                      <a:pt x="451" y="208"/>
                    </a:lnTo>
                    <a:lnTo>
                      <a:pt x="451" y="208"/>
                    </a:lnTo>
                    <a:lnTo>
                      <a:pt x="452" y="208"/>
                    </a:lnTo>
                    <a:lnTo>
                      <a:pt x="456" y="206"/>
                    </a:lnTo>
                    <a:lnTo>
                      <a:pt x="458" y="206"/>
                    </a:lnTo>
                    <a:lnTo>
                      <a:pt x="458" y="206"/>
                    </a:lnTo>
                    <a:lnTo>
                      <a:pt x="458" y="206"/>
                    </a:lnTo>
                    <a:lnTo>
                      <a:pt x="460" y="204"/>
                    </a:lnTo>
                    <a:lnTo>
                      <a:pt x="462" y="204"/>
                    </a:lnTo>
                    <a:lnTo>
                      <a:pt x="464" y="204"/>
                    </a:lnTo>
                    <a:lnTo>
                      <a:pt x="464" y="204"/>
                    </a:lnTo>
                    <a:lnTo>
                      <a:pt x="466" y="204"/>
                    </a:lnTo>
                    <a:lnTo>
                      <a:pt x="467" y="202"/>
                    </a:lnTo>
                    <a:lnTo>
                      <a:pt x="469" y="202"/>
                    </a:lnTo>
                    <a:lnTo>
                      <a:pt x="469" y="202"/>
                    </a:lnTo>
                    <a:lnTo>
                      <a:pt x="471" y="202"/>
                    </a:lnTo>
                    <a:lnTo>
                      <a:pt x="473" y="200"/>
                    </a:lnTo>
                    <a:lnTo>
                      <a:pt x="475" y="200"/>
                    </a:lnTo>
                    <a:lnTo>
                      <a:pt x="477" y="200"/>
                    </a:lnTo>
                    <a:lnTo>
                      <a:pt x="479" y="198"/>
                    </a:lnTo>
                    <a:lnTo>
                      <a:pt x="481" y="196"/>
                    </a:lnTo>
                    <a:lnTo>
                      <a:pt x="488" y="196"/>
                    </a:lnTo>
                    <a:lnTo>
                      <a:pt x="488" y="196"/>
                    </a:lnTo>
                    <a:lnTo>
                      <a:pt x="488" y="196"/>
                    </a:lnTo>
                    <a:lnTo>
                      <a:pt x="492" y="195"/>
                    </a:lnTo>
                    <a:lnTo>
                      <a:pt x="492" y="195"/>
                    </a:lnTo>
                    <a:lnTo>
                      <a:pt x="494" y="195"/>
                    </a:lnTo>
                    <a:lnTo>
                      <a:pt x="495" y="195"/>
                    </a:lnTo>
                    <a:lnTo>
                      <a:pt x="495" y="193"/>
                    </a:lnTo>
                    <a:lnTo>
                      <a:pt x="495" y="193"/>
                    </a:lnTo>
                    <a:lnTo>
                      <a:pt x="495" y="193"/>
                    </a:lnTo>
                    <a:lnTo>
                      <a:pt x="499" y="193"/>
                    </a:lnTo>
                    <a:lnTo>
                      <a:pt x="499" y="191"/>
                    </a:lnTo>
                    <a:lnTo>
                      <a:pt x="501" y="191"/>
                    </a:lnTo>
                    <a:lnTo>
                      <a:pt x="501" y="189"/>
                    </a:lnTo>
                    <a:lnTo>
                      <a:pt x="505" y="189"/>
                    </a:lnTo>
                    <a:lnTo>
                      <a:pt x="507" y="189"/>
                    </a:lnTo>
                    <a:lnTo>
                      <a:pt x="509" y="187"/>
                    </a:lnTo>
                    <a:lnTo>
                      <a:pt x="510" y="187"/>
                    </a:lnTo>
                    <a:lnTo>
                      <a:pt x="514" y="185"/>
                    </a:lnTo>
                    <a:lnTo>
                      <a:pt x="516" y="185"/>
                    </a:lnTo>
                    <a:lnTo>
                      <a:pt x="516" y="183"/>
                    </a:lnTo>
                    <a:lnTo>
                      <a:pt x="518" y="183"/>
                    </a:lnTo>
                    <a:lnTo>
                      <a:pt x="518" y="183"/>
                    </a:lnTo>
                    <a:lnTo>
                      <a:pt x="518" y="183"/>
                    </a:lnTo>
                    <a:lnTo>
                      <a:pt x="516" y="181"/>
                    </a:lnTo>
                    <a:lnTo>
                      <a:pt x="514" y="181"/>
                    </a:lnTo>
                    <a:lnTo>
                      <a:pt x="514" y="181"/>
                    </a:lnTo>
                    <a:lnTo>
                      <a:pt x="512" y="180"/>
                    </a:lnTo>
                    <a:lnTo>
                      <a:pt x="512" y="180"/>
                    </a:lnTo>
                    <a:lnTo>
                      <a:pt x="514" y="178"/>
                    </a:lnTo>
                    <a:lnTo>
                      <a:pt x="516" y="178"/>
                    </a:lnTo>
                    <a:lnTo>
                      <a:pt x="516" y="176"/>
                    </a:lnTo>
                    <a:lnTo>
                      <a:pt x="522" y="174"/>
                    </a:lnTo>
                    <a:lnTo>
                      <a:pt x="524" y="174"/>
                    </a:lnTo>
                    <a:lnTo>
                      <a:pt x="525" y="174"/>
                    </a:lnTo>
                    <a:lnTo>
                      <a:pt x="527" y="172"/>
                    </a:lnTo>
                    <a:lnTo>
                      <a:pt x="527" y="172"/>
                    </a:lnTo>
                    <a:lnTo>
                      <a:pt x="527" y="172"/>
                    </a:lnTo>
                    <a:lnTo>
                      <a:pt x="527" y="172"/>
                    </a:lnTo>
                    <a:lnTo>
                      <a:pt x="531" y="170"/>
                    </a:lnTo>
                    <a:lnTo>
                      <a:pt x="531" y="170"/>
                    </a:lnTo>
                    <a:lnTo>
                      <a:pt x="533" y="170"/>
                    </a:lnTo>
                    <a:lnTo>
                      <a:pt x="531" y="170"/>
                    </a:lnTo>
                    <a:lnTo>
                      <a:pt x="531" y="172"/>
                    </a:lnTo>
                    <a:lnTo>
                      <a:pt x="531" y="172"/>
                    </a:lnTo>
                    <a:lnTo>
                      <a:pt x="533" y="172"/>
                    </a:lnTo>
                    <a:lnTo>
                      <a:pt x="535" y="170"/>
                    </a:lnTo>
                    <a:lnTo>
                      <a:pt x="537" y="170"/>
                    </a:lnTo>
                    <a:lnTo>
                      <a:pt x="537" y="170"/>
                    </a:lnTo>
                    <a:lnTo>
                      <a:pt x="537" y="170"/>
                    </a:lnTo>
                    <a:lnTo>
                      <a:pt x="537" y="168"/>
                    </a:lnTo>
                    <a:lnTo>
                      <a:pt x="537" y="168"/>
                    </a:lnTo>
                    <a:lnTo>
                      <a:pt x="538" y="168"/>
                    </a:lnTo>
                    <a:lnTo>
                      <a:pt x="540" y="168"/>
                    </a:lnTo>
                    <a:lnTo>
                      <a:pt x="542" y="168"/>
                    </a:lnTo>
                    <a:lnTo>
                      <a:pt x="546" y="167"/>
                    </a:lnTo>
                    <a:lnTo>
                      <a:pt x="546" y="167"/>
                    </a:lnTo>
                    <a:lnTo>
                      <a:pt x="548" y="165"/>
                    </a:lnTo>
                    <a:lnTo>
                      <a:pt x="548" y="165"/>
                    </a:lnTo>
                    <a:lnTo>
                      <a:pt x="548" y="165"/>
                    </a:lnTo>
                    <a:lnTo>
                      <a:pt x="548" y="163"/>
                    </a:lnTo>
                    <a:lnTo>
                      <a:pt x="546" y="163"/>
                    </a:lnTo>
                    <a:lnTo>
                      <a:pt x="546" y="163"/>
                    </a:lnTo>
                    <a:lnTo>
                      <a:pt x="548" y="163"/>
                    </a:lnTo>
                    <a:lnTo>
                      <a:pt x="548" y="163"/>
                    </a:lnTo>
                    <a:lnTo>
                      <a:pt x="550" y="163"/>
                    </a:lnTo>
                    <a:lnTo>
                      <a:pt x="550" y="163"/>
                    </a:lnTo>
                    <a:lnTo>
                      <a:pt x="552" y="163"/>
                    </a:lnTo>
                    <a:lnTo>
                      <a:pt x="555" y="161"/>
                    </a:lnTo>
                    <a:lnTo>
                      <a:pt x="557" y="161"/>
                    </a:lnTo>
                    <a:lnTo>
                      <a:pt x="557" y="161"/>
                    </a:lnTo>
                    <a:lnTo>
                      <a:pt x="557" y="159"/>
                    </a:lnTo>
                    <a:lnTo>
                      <a:pt x="557" y="159"/>
                    </a:lnTo>
                    <a:lnTo>
                      <a:pt x="559" y="159"/>
                    </a:lnTo>
                    <a:lnTo>
                      <a:pt x="565" y="157"/>
                    </a:lnTo>
                    <a:lnTo>
                      <a:pt x="568" y="155"/>
                    </a:lnTo>
                    <a:lnTo>
                      <a:pt x="568" y="155"/>
                    </a:lnTo>
                    <a:lnTo>
                      <a:pt x="570" y="155"/>
                    </a:lnTo>
                    <a:lnTo>
                      <a:pt x="570" y="153"/>
                    </a:lnTo>
                    <a:lnTo>
                      <a:pt x="572" y="153"/>
                    </a:lnTo>
                    <a:lnTo>
                      <a:pt x="572" y="153"/>
                    </a:lnTo>
                    <a:lnTo>
                      <a:pt x="576" y="152"/>
                    </a:lnTo>
                    <a:lnTo>
                      <a:pt x="578" y="152"/>
                    </a:lnTo>
                    <a:lnTo>
                      <a:pt x="580" y="152"/>
                    </a:lnTo>
                    <a:lnTo>
                      <a:pt x="583" y="150"/>
                    </a:lnTo>
                    <a:lnTo>
                      <a:pt x="585" y="150"/>
                    </a:lnTo>
                    <a:lnTo>
                      <a:pt x="587" y="148"/>
                    </a:lnTo>
                    <a:lnTo>
                      <a:pt x="593" y="148"/>
                    </a:lnTo>
                    <a:lnTo>
                      <a:pt x="595" y="146"/>
                    </a:lnTo>
                    <a:lnTo>
                      <a:pt x="595" y="148"/>
                    </a:lnTo>
                    <a:lnTo>
                      <a:pt x="595" y="148"/>
                    </a:lnTo>
                    <a:lnTo>
                      <a:pt x="598" y="148"/>
                    </a:lnTo>
                    <a:lnTo>
                      <a:pt x="600" y="148"/>
                    </a:lnTo>
                    <a:lnTo>
                      <a:pt x="600" y="148"/>
                    </a:lnTo>
                    <a:lnTo>
                      <a:pt x="602" y="146"/>
                    </a:lnTo>
                    <a:lnTo>
                      <a:pt x="604" y="146"/>
                    </a:lnTo>
                    <a:lnTo>
                      <a:pt x="608" y="144"/>
                    </a:lnTo>
                    <a:lnTo>
                      <a:pt x="608" y="144"/>
                    </a:lnTo>
                    <a:lnTo>
                      <a:pt x="609" y="144"/>
                    </a:lnTo>
                    <a:lnTo>
                      <a:pt x="611" y="144"/>
                    </a:lnTo>
                    <a:lnTo>
                      <a:pt x="608" y="146"/>
                    </a:lnTo>
                    <a:lnTo>
                      <a:pt x="604" y="146"/>
                    </a:lnTo>
                    <a:lnTo>
                      <a:pt x="602" y="146"/>
                    </a:lnTo>
                    <a:lnTo>
                      <a:pt x="600" y="148"/>
                    </a:lnTo>
                    <a:lnTo>
                      <a:pt x="600" y="148"/>
                    </a:lnTo>
                    <a:lnTo>
                      <a:pt x="600" y="148"/>
                    </a:lnTo>
                    <a:lnTo>
                      <a:pt x="598" y="148"/>
                    </a:lnTo>
                    <a:lnTo>
                      <a:pt x="596" y="150"/>
                    </a:lnTo>
                    <a:lnTo>
                      <a:pt x="596" y="150"/>
                    </a:lnTo>
                    <a:lnTo>
                      <a:pt x="600" y="152"/>
                    </a:lnTo>
                    <a:lnTo>
                      <a:pt x="600" y="152"/>
                    </a:lnTo>
                    <a:lnTo>
                      <a:pt x="604" y="152"/>
                    </a:lnTo>
                    <a:lnTo>
                      <a:pt x="604" y="153"/>
                    </a:lnTo>
                    <a:lnTo>
                      <a:pt x="604" y="153"/>
                    </a:lnTo>
                    <a:lnTo>
                      <a:pt x="602" y="153"/>
                    </a:lnTo>
                    <a:lnTo>
                      <a:pt x="598" y="152"/>
                    </a:lnTo>
                    <a:lnTo>
                      <a:pt x="596" y="152"/>
                    </a:lnTo>
                    <a:lnTo>
                      <a:pt x="593" y="152"/>
                    </a:lnTo>
                    <a:lnTo>
                      <a:pt x="593" y="152"/>
                    </a:lnTo>
                    <a:lnTo>
                      <a:pt x="591" y="152"/>
                    </a:lnTo>
                    <a:lnTo>
                      <a:pt x="591" y="152"/>
                    </a:lnTo>
                    <a:lnTo>
                      <a:pt x="591" y="152"/>
                    </a:lnTo>
                    <a:lnTo>
                      <a:pt x="591" y="152"/>
                    </a:lnTo>
                    <a:lnTo>
                      <a:pt x="583" y="153"/>
                    </a:lnTo>
                    <a:lnTo>
                      <a:pt x="581" y="153"/>
                    </a:lnTo>
                    <a:lnTo>
                      <a:pt x="574" y="155"/>
                    </a:lnTo>
                    <a:lnTo>
                      <a:pt x="574" y="155"/>
                    </a:lnTo>
                    <a:lnTo>
                      <a:pt x="572" y="157"/>
                    </a:lnTo>
                    <a:lnTo>
                      <a:pt x="570" y="159"/>
                    </a:lnTo>
                    <a:lnTo>
                      <a:pt x="570" y="159"/>
                    </a:lnTo>
                    <a:lnTo>
                      <a:pt x="565" y="163"/>
                    </a:lnTo>
                    <a:lnTo>
                      <a:pt x="563" y="163"/>
                    </a:lnTo>
                    <a:lnTo>
                      <a:pt x="559" y="165"/>
                    </a:lnTo>
                    <a:lnTo>
                      <a:pt x="555" y="167"/>
                    </a:lnTo>
                    <a:lnTo>
                      <a:pt x="553" y="168"/>
                    </a:lnTo>
                    <a:lnTo>
                      <a:pt x="552" y="170"/>
                    </a:lnTo>
                    <a:lnTo>
                      <a:pt x="550" y="170"/>
                    </a:lnTo>
                    <a:lnTo>
                      <a:pt x="550" y="172"/>
                    </a:lnTo>
                    <a:lnTo>
                      <a:pt x="552" y="172"/>
                    </a:lnTo>
                    <a:lnTo>
                      <a:pt x="553" y="172"/>
                    </a:lnTo>
                    <a:lnTo>
                      <a:pt x="553" y="172"/>
                    </a:lnTo>
                    <a:lnTo>
                      <a:pt x="561" y="170"/>
                    </a:lnTo>
                    <a:lnTo>
                      <a:pt x="561" y="170"/>
                    </a:lnTo>
                    <a:lnTo>
                      <a:pt x="561" y="170"/>
                    </a:lnTo>
                    <a:lnTo>
                      <a:pt x="555" y="172"/>
                    </a:lnTo>
                    <a:lnTo>
                      <a:pt x="553" y="172"/>
                    </a:lnTo>
                    <a:lnTo>
                      <a:pt x="552" y="174"/>
                    </a:lnTo>
                    <a:lnTo>
                      <a:pt x="550" y="174"/>
                    </a:lnTo>
                    <a:lnTo>
                      <a:pt x="548" y="176"/>
                    </a:lnTo>
                    <a:lnTo>
                      <a:pt x="544" y="176"/>
                    </a:lnTo>
                    <a:lnTo>
                      <a:pt x="544" y="176"/>
                    </a:lnTo>
                    <a:lnTo>
                      <a:pt x="542" y="176"/>
                    </a:lnTo>
                    <a:lnTo>
                      <a:pt x="540" y="178"/>
                    </a:lnTo>
                    <a:lnTo>
                      <a:pt x="540" y="178"/>
                    </a:lnTo>
                    <a:lnTo>
                      <a:pt x="540" y="178"/>
                    </a:lnTo>
                    <a:lnTo>
                      <a:pt x="542" y="180"/>
                    </a:lnTo>
                    <a:lnTo>
                      <a:pt x="542" y="180"/>
                    </a:lnTo>
                    <a:lnTo>
                      <a:pt x="546" y="178"/>
                    </a:lnTo>
                    <a:lnTo>
                      <a:pt x="548" y="178"/>
                    </a:lnTo>
                    <a:lnTo>
                      <a:pt x="548" y="178"/>
                    </a:lnTo>
                    <a:lnTo>
                      <a:pt x="548" y="178"/>
                    </a:lnTo>
                    <a:lnTo>
                      <a:pt x="550" y="178"/>
                    </a:lnTo>
                    <a:lnTo>
                      <a:pt x="550" y="178"/>
                    </a:lnTo>
                    <a:lnTo>
                      <a:pt x="550" y="178"/>
                    </a:lnTo>
                    <a:lnTo>
                      <a:pt x="550" y="178"/>
                    </a:lnTo>
                    <a:lnTo>
                      <a:pt x="552" y="178"/>
                    </a:lnTo>
                    <a:lnTo>
                      <a:pt x="552" y="178"/>
                    </a:lnTo>
                    <a:lnTo>
                      <a:pt x="552" y="178"/>
                    </a:lnTo>
                    <a:lnTo>
                      <a:pt x="553" y="178"/>
                    </a:lnTo>
                    <a:lnTo>
                      <a:pt x="555" y="176"/>
                    </a:lnTo>
                    <a:lnTo>
                      <a:pt x="559" y="176"/>
                    </a:lnTo>
                    <a:lnTo>
                      <a:pt x="559" y="174"/>
                    </a:lnTo>
                    <a:lnTo>
                      <a:pt x="561" y="174"/>
                    </a:lnTo>
                    <a:lnTo>
                      <a:pt x="561" y="174"/>
                    </a:lnTo>
                    <a:lnTo>
                      <a:pt x="563" y="174"/>
                    </a:lnTo>
                    <a:lnTo>
                      <a:pt x="563" y="174"/>
                    </a:lnTo>
                    <a:lnTo>
                      <a:pt x="563" y="174"/>
                    </a:lnTo>
                    <a:lnTo>
                      <a:pt x="565" y="174"/>
                    </a:lnTo>
                    <a:lnTo>
                      <a:pt x="566" y="174"/>
                    </a:lnTo>
                    <a:lnTo>
                      <a:pt x="566" y="174"/>
                    </a:lnTo>
                    <a:lnTo>
                      <a:pt x="566" y="174"/>
                    </a:lnTo>
                    <a:lnTo>
                      <a:pt x="572" y="172"/>
                    </a:lnTo>
                    <a:lnTo>
                      <a:pt x="572" y="170"/>
                    </a:lnTo>
                    <a:lnTo>
                      <a:pt x="572" y="170"/>
                    </a:lnTo>
                    <a:lnTo>
                      <a:pt x="572" y="170"/>
                    </a:lnTo>
                    <a:lnTo>
                      <a:pt x="574" y="170"/>
                    </a:lnTo>
                    <a:lnTo>
                      <a:pt x="574" y="170"/>
                    </a:lnTo>
                    <a:lnTo>
                      <a:pt x="574" y="170"/>
                    </a:lnTo>
                    <a:lnTo>
                      <a:pt x="576" y="168"/>
                    </a:lnTo>
                    <a:lnTo>
                      <a:pt x="576" y="168"/>
                    </a:lnTo>
                    <a:lnTo>
                      <a:pt x="578" y="168"/>
                    </a:lnTo>
                    <a:lnTo>
                      <a:pt x="578" y="168"/>
                    </a:lnTo>
                    <a:lnTo>
                      <a:pt x="578" y="170"/>
                    </a:lnTo>
                    <a:lnTo>
                      <a:pt x="578" y="170"/>
                    </a:lnTo>
                    <a:lnTo>
                      <a:pt x="578" y="170"/>
                    </a:lnTo>
                    <a:lnTo>
                      <a:pt x="580" y="168"/>
                    </a:lnTo>
                    <a:lnTo>
                      <a:pt x="581" y="167"/>
                    </a:lnTo>
                    <a:lnTo>
                      <a:pt x="583" y="167"/>
                    </a:lnTo>
                    <a:lnTo>
                      <a:pt x="585" y="165"/>
                    </a:lnTo>
                    <a:lnTo>
                      <a:pt x="585" y="165"/>
                    </a:lnTo>
                    <a:lnTo>
                      <a:pt x="585" y="167"/>
                    </a:lnTo>
                    <a:lnTo>
                      <a:pt x="585" y="167"/>
                    </a:lnTo>
                    <a:lnTo>
                      <a:pt x="587" y="167"/>
                    </a:lnTo>
                    <a:lnTo>
                      <a:pt x="587" y="167"/>
                    </a:lnTo>
                    <a:lnTo>
                      <a:pt x="587" y="167"/>
                    </a:lnTo>
                    <a:lnTo>
                      <a:pt x="589" y="167"/>
                    </a:lnTo>
                    <a:lnTo>
                      <a:pt x="591" y="168"/>
                    </a:lnTo>
                    <a:lnTo>
                      <a:pt x="593" y="167"/>
                    </a:lnTo>
                    <a:lnTo>
                      <a:pt x="593" y="167"/>
                    </a:lnTo>
                    <a:lnTo>
                      <a:pt x="593" y="167"/>
                    </a:lnTo>
                    <a:lnTo>
                      <a:pt x="595" y="167"/>
                    </a:lnTo>
                    <a:lnTo>
                      <a:pt x="595" y="167"/>
                    </a:lnTo>
                    <a:lnTo>
                      <a:pt x="595" y="167"/>
                    </a:lnTo>
                    <a:lnTo>
                      <a:pt x="598" y="165"/>
                    </a:lnTo>
                    <a:lnTo>
                      <a:pt x="600" y="165"/>
                    </a:lnTo>
                    <a:lnTo>
                      <a:pt x="600" y="165"/>
                    </a:lnTo>
                    <a:lnTo>
                      <a:pt x="600" y="165"/>
                    </a:lnTo>
                    <a:lnTo>
                      <a:pt x="600" y="165"/>
                    </a:lnTo>
                    <a:lnTo>
                      <a:pt x="602" y="163"/>
                    </a:lnTo>
                    <a:lnTo>
                      <a:pt x="604" y="161"/>
                    </a:lnTo>
                    <a:lnTo>
                      <a:pt x="604" y="161"/>
                    </a:lnTo>
                    <a:lnTo>
                      <a:pt x="606" y="161"/>
                    </a:lnTo>
                    <a:lnTo>
                      <a:pt x="606" y="161"/>
                    </a:lnTo>
                    <a:lnTo>
                      <a:pt x="608" y="161"/>
                    </a:lnTo>
                    <a:lnTo>
                      <a:pt x="608" y="159"/>
                    </a:lnTo>
                    <a:lnTo>
                      <a:pt x="609" y="159"/>
                    </a:lnTo>
                    <a:lnTo>
                      <a:pt x="609" y="159"/>
                    </a:lnTo>
                    <a:lnTo>
                      <a:pt x="609" y="157"/>
                    </a:lnTo>
                    <a:lnTo>
                      <a:pt x="609" y="157"/>
                    </a:lnTo>
                    <a:lnTo>
                      <a:pt x="608" y="159"/>
                    </a:lnTo>
                    <a:lnTo>
                      <a:pt x="606" y="159"/>
                    </a:lnTo>
                    <a:lnTo>
                      <a:pt x="604" y="159"/>
                    </a:lnTo>
                    <a:lnTo>
                      <a:pt x="602" y="159"/>
                    </a:lnTo>
                    <a:lnTo>
                      <a:pt x="602" y="159"/>
                    </a:lnTo>
                    <a:lnTo>
                      <a:pt x="602" y="159"/>
                    </a:lnTo>
                    <a:lnTo>
                      <a:pt x="602" y="159"/>
                    </a:lnTo>
                    <a:lnTo>
                      <a:pt x="604" y="157"/>
                    </a:lnTo>
                    <a:lnTo>
                      <a:pt x="606" y="157"/>
                    </a:lnTo>
                    <a:lnTo>
                      <a:pt x="606" y="157"/>
                    </a:lnTo>
                    <a:lnTo>
                      <a:pt x="608" y="157"/>
                    </a:lnTo>
                    <a:lnTo>
                      <a:pt x="608" y="157"/>
                    </a:lnTo>
                    <a:lnTo>
                      <a:pt x="609" y="157"/>
                    </a:lnTo>
                    <a:lnTo>
                      <a:pt x="609" y="155"/>
                    </a:lnTo>
                    <a:lnTo>
                      <a:pt x="609" y="155"/>
                    </a:lnTo>
                    <a:lnTo>
                      <a:pt x="608" y="155"/>
                    </a:lnTo>
                    <a:lnTo>
                      <a:pt x="608" y="155"/>
                    </a:lnTo>
                    <a:lnTo>
                      <a:pt x="608" y="153"/>
                    </a:lnTo>
                    <a:lnTo>
                      <a:pt x="609" y="153"/>
                    </a:lnTo>
                    <a:lnTo>
                      <a:pt x="609" y="153"/>
                    </a:lnTo>
                    <a:lnTo>
                      <a:pt x="611" y="153"/>
                    </a:lnTo>
                    <a:lnTo>
                      <a:pt x="613" y="152"/>
                    </a:lnTo>
                    <a:lnTo>
                      <a:pt x="617" y="152"/>
                    </a:lnTo>
                    <a:lnTo>
                      <a:pt x="617" y="152"/>
                    </a:lnTo>
                    <a:lnTo>
                      <a:pt x="615" y="152"/>
                    </a:lnTo>
                    <a:lnTo>
                      <a:pt x="613" y="152"/>
                    </a:lnTo>
                    <a:lnTo>
                      <a:pt x="613" y="152"/>
                    </a:lnTo>
                    <a:lnTo>
                      <a:pt x="613" y="152"/>
                    </a:lnTo>
                    <a:lnTo>
                      <a:pt x="615" y="150"/>
                    </a:lnTo>
                    <a:lnTo>
                      <a:pt x="617" y="150"/>
                    </a:lnTo>
                    <a:lnTo>
                      <a:pt x="617" y="150"/>
                    </a:lnTo>
                    <a:lnTo>
                      <a:pt x="617" y="150"/>
                    </a:lnTo>
                    <a:lnTo>
                      <a:pt x="619" y="150"/>
                    </a:lnTo>
                    <a:lnTo>
                      <a:pt x="621" y="150"/>
                    </a:lnTo>
                    <a:lnTo>
                      <a:pt x="623" y="148"/>
                    </a:lnTo>
                    <a:lnTo>
                      <a:pt x="624" y="148"/>
                    </a:lnTo>
                    <a:lnTo>
                      <a:pt x="624" y="148"/>
                    </a:lnTo>
                    <a:lnTo>
                      <a:pt x="619" y="152"/>
                    </a:lnTo>
                    <a:lnTo>
                      <a:pt x="617" y="152"/>
                    </a:lnTo>
                    <a:lnTo>
                      <a:pt x="617" y="152"/>
                    </a:lnTo>
                    <a:lnTo>
                      <a:pt x="617" y="153"/>
                    </a:lnTo>
                    <a:lnTo>
                      <a:pt x="619" y="153"/>
                    </a:lnTo>
                    <a:lnTo>
                      <a:pt x="621" y="153"/>
                    </a:lnTo>
                    <a:lnTo>
                      <a:pt x="621" y="152"/>
                    </a:lnTo>
                    <a:lnTo>
                      <a:pt x="623" y="152"/>
                    </a:lnTo>
                    <a:lnTo>
                      <a:pt x="623" y="152"/>
                    </a:lnTo>
                    <a:lnTo>
                      <a:pt x="623" y="152"/>
                    </a:lnTo>
                    <a:lnTo>
                      <a:pt x="624" y="152"/>
                    </a:lnTo>
                    <a:lnTo>
                      <a:pt x="624" y="153"/>
                    </a:lnTo>
                    <a:lnTo>
                      <a:pt x="624" y="153"/>
                    </a:lnTo>
                    <a:lnTo>
                      <a:pt x="624" y="153"/>
                    </a:lnTo>
                    <a:lnTo>
                      <a:pt x="624" y="152"/>
                    </a:lnTo>
                    <a:lnTo>
                      <a:pt x="626" y="152"/>
                    </a:lnTo>
                    <a:lnTo>
                      <a:pt x="628" y="152"/>
                    </a:lnTo>
                    <a:lnTo>
                      <a:pt x="628" y="152"/>
                    </a:lnTo>
                    <a:lnTo>
                      <a:pt x="630" y="152"/>
                    </a:lnTo>
                    <a:lnTo>
                      <a:pt x="630" y="152"/>
                    </a:lnTo>
                    <a:lnTo>
                      <a:pt x="632" y="152"/>
                    </a:lnTo>
                    <a:lnTo>
                      <a:pt x="634" y="150"/>
                    </a:lnTo>
                    <a:lnTo>
                      <a:pt x="638" y="150"/>
                    </a:lnTo>
                    <a:lnTo>
                      <a:pt x="639" y="150"/>
                    </a:lnTo>
                    <a:lnTo>
                      <a:pt x="639" y="150"/>
                    </a:lnTo>
                    <a:lnTo>
                      <a:pt x="636" y="152"/>
                    </a:lnTo>
                    <a:lnTo>
                      <a:pt x="634" y="152"/>
                    </a:lnTo>
                    <a:lnTo>
                      <a:pt x="632" y="153"/>
                    </a:lnTo>
                    <a:lnTo>
                      <a:pt x="632" y="153"/>
                    </a:lnTo>
                    <a:lnTo>
                      <a:pt x="632" y="153"/>
                    </a:lnTo>
                    <a:lnTo>
                      <a:pt x="634" y="153"/>
                    </a:lnTo>
                    <a:lnTo>
                      <a:pt x="632" y="155"/>
                    </a:lnTo>
                    <a:lnTo>
                      <a:pt x="630" y="155"/>
                    </a:lnTo>
                    <a:lnTo>
                      <a:pt x="630" y="155"/>
                    </a:lnTo>
                    <a:lnTo>
                      <a:pt x="630" y="155"/>
                    </a:lnTo>
                    <a:lnTo>
                      <a:pt x="632" y="155"/>
                    </a:lnTo>
                    <a:lnTo>
                      <a:pt x="634" y="155"/>
                    </a:lnTo>
                    <a:close/>
                    <a:moveTo>
                      <a:pt x="740" y="346"/>
                    </a:moveTo>
                    <a:lnTo>
                      <a:pt x="738" y="346"/>
                    </a:lnTo>
                    <a:lnTo>
                      <a:pt x="738" y="348"/>
                    </a:lnTo>
                    <a:lnTo>
                      <a:pt x="738" y="348"/>
                    </a:lnTo>
                    <a:lnTo>
                      <a:pt x="738" y="348"/>
                    </a:lnTo>
                    <a:lnTo>
                      <a:pt x="738" y="348"/>
                    </a:lnTo>
                    <a:lnTo>
                      <a:pt x="740" y="350"/>
                    </a:lnTo>
                    <a:lnTo>
                      <a:pt x="740" y="348"/>
                    </a:lnTo>
                    <a:lnTo>
                      <a:pt x="740" y="348"/>
                    </a:lnTo>
                    <a:lnTo>
                      <a:pt x="740" y="346"/>
                    </a:lnTo>
                    <a:close/>
                    <a:moveTo>
                      <a:pt x="718" y="245"/>
                    </a:moveTo>
                    <a:lnTo>
                      <a:pt x="718" y="247"/>
                    </a:lnTo>
                    <a:lnTo>
                      <a:pt x="718" y="247"/>
                    </a:lnTo>
                    <a:lnTo>
                      <a:pt x="720" y="245"/>
                    </a:lnTo>
                    <a:lnTo>
                      <a:pt x="720" y="245"/>
                    </a:lnTo>
                    <a:lnTo>
                      <a:pt x="722" y="243"/>
                    </a:lnTo>
                    <a:lnTo>
                      <a:pt x="722" y="241"/>
                    </a:lnTo>
                    <a:lnTo>
                      <a:pt x="722" y="239"/>
                    </a:lnTo>
                    <a:lnTo>
                      <a:pt x="722" y="239"/>
                    </a:lnTo>
                    <a:lnTo>
                      <a:pt x="720" y="241"/>
                    </a:lnTo>
                    <a:lnTo>
                      <a:pt x="720" y="241"/>
                    </a:lnTo>
                    <a:lnTo>
                      <a:pt x="720" y="241"/>
                    </a:lnTo>
                    <a:lnTo>
                      <a:pt x="718" y="243"/>
                    </a:lnTo>
                    <a:lnTo>
                      <a:pt x="718" y="243"/>
                    </a:lnTo>
                    <a:lnTo>
                      <a:pt x="718" y="243"/>
                    </a:lnTo>
                    <a:lnTo>
                      <a:pt x="718" y="243"/>
                    </a:lnTo>
                    <a:lnTo>
                      <a:pt x="718" y="245"/>
                    </a:lnTo>
                    <a:lnTo>
                      <a:pt x="718" y="245"/>
                    </a:lnTo>
                    <a:lnTo>
                      <a:pt x="718" y="245"/>
                    </a:lnTo>
                    <a:close/>
                    <a:moveTo>
                      <a:pt x="742" y="348"/>
                    </a:moveTo>
                    <a:lnTo>
                      <a:pt x="742" y="348"/>
                    </a:lnTo>
                    <a:lnTo>
                      <a:pt x="740" y="350"/>
                    </a:lnTo>
                    <a:lnTo>
                      <a:pt x="740" y="350"/>
                    </a:lnTo>
                    <a:lnTo>
                      <a:pt x="740" y="350"/>
                    </a:lnTo>
                    <a:lnTo>
                      <a:pt x="740" y="350"/>
                    </a:lnTo>
                    <a:lnTo>
                      <a:pt x="742" y="350"/>
                    </a:lnTo>
                    <a:lnTo>
                      <a:pt x="742" y="350"/>
                    </a:lnTo>
                    <a:lnTo>
                      <a:pt x="742" y="348"/>
                    </a:lnTo>
                    <a:lnTo>
                      <a:pt x="742" y="348"/>
                    </a:lnTo>
                    <a:lnTo>
                      <a:pt x="742" y="348"/>
                    </a:lnTo>
                    <a:close/>
                    <a:moveTo>
                      <a:pt x="522" y="193"/>
                    </a:moveTo>
                    <a:lnTo>
                      <a:pt x="522" y="193"/>
                    </a:lnTo>
                    <a:lnTo>
                      <a:pt x="522" y="191"/>
                    </a:lnTo>
                    <a:lnTo>
                      <a:pt x="522" y="193"/>
                    </a:lnTo>
                    <a:lnTo>
                      <a:pt x="522" y="191"/>
                    </a:lnTo>
                    <a:lnTo>
                      <a:pt x="520" y="191"/>
                    </a:lnTo>
                    <a:lnTo>
                      <a:pt x="520" y="193"/>
                    </a:lnTo>
                    <a:lnTo>
                      <a:pt x="518" y="193"/>
                    </a:lnTo>
                    <a:lnTo>
                      <a:pt x="518" y="191"/>
                    </a:lnTo>
                    <a:lnTo>
                      <a:pt x="518" y="191"/>
                    </a:lnTo>
                    <a:lnTo>
                      <a:pt x="518" y="191"/>
                    </a:lnTo>
                    <a:lnTo>
                      <a:pt x="518" y="191"/>
                    </a:lnTo>
                    <a:lnTo>
                      <a:pt x="514" y="191"/>
                    </a:lnTo>
                    <a:lnTo>
                      <a:pt x="514" y="191"/>
                    </a:lnTo>
                    <a:lnTo>
                      <a:pt x="514" y="193"/>
                    </a:lnTo>
                    <a:lnTo>
                      <a:pt x="512" y="193"/>
                    </a:lnTo>
                    <a:lnTo>
                      <a:pt x="512" y="193"/>
                    </a:lnTo>
                    <a:lnTo>
                      <a:pt x="512" y="193"/>
                    </a:lnTo>
                    <a:lnTo>
                      <a:pt x="510" y="193"/>
                    </a:lnTo>
                    <a:lnTo>
                      <a:pt x="509" y="195"/>
                    </a:lnTo>
                    <a:lnTo>
                      <a:pt x="503" y="196"/>
                    </a:lnTo>
                    <a:lnTo>
                      <a:pt x="503" y="196"/>
                    </a:lnTo>
                    <a:lnTo>
                      <a:pt x="505" y="198"/>
                    </a:lnTo>
                    <a:lnTo>
                      <a:pt x="507" y="198"/>
                    </a:lnTo>
                    <a:lnTo>
                      <a:pt x="507" y="196"/>
                    </a:lnTo>
                    <a:lnTo>
                      <a:pt x="509" y="196"/>
                    </a:lnTo>
                    <a:lnTo>
                      <a:pt x="509" y="196"/>
                    </a:lnTo>
                    <a:lnTo>
                      <a:pt x="510" y="196"/>
                    </a:lnTo>
                    <a:lnTo>
                      <a:pt x="512" y="196"/>
                    </a:lnTo>
                    <a:lnTo>
                      <a:pt x="512" y="195"/>
                    </a:lnTo>
                    <a:lnTo>
                      <a:pt x="514" y="195"/>
                    </a:lnTo>
                    <a:lnTo>
                      <a:pt x="512" y="196"/>
                    </a:lnTo>
                    <a:lnTo>
                      <a:pt x="512" y="196"/>
                    </a:lnTo>
                    <a:lnTo>
                      <a:pt x="514" y="195"/>
                    </a:lnTo>
                    <a:lnTo>
                      <a:pt x="514" y="196"/>
                    </a:lnTo>
                    <a:lnTo>
                      <a:pt x="516" y="195"/>
                    </a:lnTo>
                    <a:lnTo>
                      <a:pt x="516" y="195"/>
                    </a:lnTo>
                    <a:lnTo>
                      <a:pt x="516" y="195"/>
                    </a:lnTo>
                    <a:lnTo>
                      <a:pt x="516" y="195"/>
                    </a:lnTo>
                    <a:lnTo>
                      <a:pt x="518" y="193"/>
                    </a:lnTo>
                    <a:lnTo>
                      <a:pt x="518" y="193"/>
                    </a:lnTo>
                    <a:lnTo>
                      <a:pt x="518" y="195"/>
                    </a:lnTo>
                    <a:lnTo>
                      <a:pt x="518" y="195"/>
                    </a:lnTo>
                    <a:lnTo>
                      <a:pt x="518" y="195"/>
                    </a:lnTo>
                    <a:lnTo>
                      <a:pt x="518" y="195"/>
                    </a:lnTo>
                    <a:lnTo>
                      <a:pt x="520" y="195"/>
                    </a:lnTo>
                    <a:lnTo>
                      <a:pt x="522" y="195"/>
                    </a:lnTo>
                    <a:lnTo>
                      <a:pt x="524" y="193"/>
                    </a:lnTo>
                    <a:lnTo>
                      <a:pt x="524" y="193"/>
                    </a:lnTo>
                    <a:lnTo>
                      <a:pt x="522" y="193"/>
                    </a:lnTo>
                    <a:close/>
                    <a:moveTo>
                      <a:pt x="524" y="187"/>
                    </a:moveTo>
                    <a:lnTo>
                      <a:pt x="520" y="189"/>
                    </a:lnTo>
                    <a:lnTo>
                      <a:pt x="520" y="189"/>
                    </a:lnTo>
                    <a:lnTo>
                      <a:pt x="520" y="189"/>
                    </a:lnTo>
                    <a:lnTo>
                      <a:pt x="520" y="191"/>
                    </a:lnTo>
                    <a:lnTo>
                      <a:pt x="520" y="191"/>
                    </a:lnTo>
                    <a:lnTo>
                      <a:pt x="522" y="189"/>
                    </a:lnTo>
                    <a:lnTo>
                      <a:pt x="524" y="189"/>
                    </a:lnTo>
                    <a:lnTo>
                      <a:pt x="524" y="189"/>
                    </a:lnTo>
                    <a:lnTo>
                      <a:pt x="524" y="189"/>
                    </a:lnTo>
                    <a:lnTo>
                      <a:pt x="524" y="187"/>
                    </a:lnTo>
                    <a:lnTo>
                      <a:pt x="524" y="187"/>
                    </a:lnTo>
                    <a:close/>
                    <a:moveTo>
                      <a:pt x="617" y="161"/>
                    </a:moveTo>
                    <a:lnTo>
                      <a:pt x="615" y="163"/>
                    </a:lnTo>
                    <a:lnTo>
                      <a:pt x="611" y="165"/>
                    </a:lnTo>
                    <a:lnTo>
                      <a:pt x="608" y="165"/>
                    </a:lnTo>
                    <a:lnTo>
                      <a:pt x="606" y="167"/>
                    </a:lnTo>
                    <a:lnTo>
                      <a:pt x="602" y="167"/>
                    </a:lnTo>
                    <a:lnTo>
                      <a:pt x="602" y="168"/>
                    </a:lnTo>
                    <a:lnTo>
                      <a:pt x="600" y="168"/>
                    </a:lnTo>
                    <a:lnTo>
                      <a:pt x="598" y="170"/>
                    </a:lnTo>
                    <a:lnTo>
                      <a:pt x="598" y="170"/>
                    </a:lnTo>
                    <a:lnTo>
                      <a:pt x="600" y="170"/>
                    </a:lnTo>
                    <a:lnTo>
                      <a:pt x="600" y="168"/>
                    </a:lnTo>
                    <a:lnTo>
                      <a:pt x="602" y="168"/>
                    </a:lnTo>
                    <a:lnTo>
                      <a:pt x="602" y="168"/>
                    </a:lnTo>
                    <a:lnTo>
                      <a:pt x="604" y="168"/>
                    </a:lnTo>
                    <a:lnTo>
                      <a:pt x="604" y="168"/>
                    </a:lnTo>
                    <a:lnTo>
                      <a:pt x="606" y="168"/>
                    </a:lnTo>
                    <a:lnTo>
                      <a:pt x="606" y="167"/>
                    </a:lnTo>
                    <a:lnTo>
                      <a:pt x="606" y="167"/>
                    </a:lnTo>
                    <a:lnTo>
                      <a:pt x="608" y="167"/>
                    </a:lnTo>
                    <a:lnTo>
                      <a:pt x="609" y="167"/>
                    </a:lnTo>
                    <a:lnTo>
                      <a:pt x="609" y="165"/>
                    </a:lnTo>
                    <a:lnTo>
                      <a:pt x="617" y="163"/>
                    </a:lnTo>
                    <a:lnTo>
                      <a:pt x="617" y="163"/>
                    </a:lnTo>
                    <a:lnTo>
                      <a:pt x="617" y="161"/>
                    </a:lnTo>
                    <a:lnTo>
                      <a:pt x="617" y="161"/>
                    </a:lnTo>
                    <a:lnTo>
                      <a:pt x="617" y="161"/>
                    </a:lnTo>
                    <a:close/>
                    <a:moveTo>
                      <a:pt x="628" y="161"/>
                    </a:moveTo>
                    <a:lnTo>
                      <a:pt x="626" y="161"/>
                    </a:lnTo>
                    <a:lnTo>
                      <a:pt x="626" y="159"/>
                    </a:lnTo>
                    <a:lnTo>
                      <a:pt x="626" y="159"/>
                    </a:lnTo>
                    <a:lnTo>
                      <a:pt x="624" y="159"/>
                    </a:lnTo>
                    <a:lnTo>
                      <a:pt x="623" y="161"/>
                    </a:lnTo>
                    <a:lnTo>
                      <a:pt x="623" y="161"/>
                    </a:lnTo>
                    <a:lnTo>
                      <a:pt x="623" y="161"/>
                    </a:lnTo>
                    <a:lnTo>
                      <a:pt x="623" y="161"/>
                    </a:lnTo>
                    <a:lnTo>
                      <a:pt x="623" y="161"/>
                    </a:lnTo>
                    <a:lnTo>
                      <a:pt x="621" y="163"/>
                    </a:lnTo>
                    <a:lnTo>
                      <a:pt x="621" y="163"/>
                    </a:lnTo>
                    <a:lnTo>
                      <a:pt x="624" y="161"/>
                    </a:lnTo>
                    <a:lnTo>
                      <a:pt x="628" y="161"/>
                    </a:lnTo>
                    <a:lnTo>
                      <a:pt x="628" y="161"/>
                    </a:lnTo>
                    <a:lnTo>
                      <a:pt x="630" y="161"/>
                    </a:lnTo>
                    <a:lnTo>
                      <a:pt x="630" y="161"/>
                    </a:lnTo>
                    <a:lnTo>
                      <a:pt x="628" y="161"/>
                    </a:lnTo>
                    <a:close/>
                    <a:moveTo>
                      <a:pt x="499" y="200"/>
                    </a:moveTo>
                    <a:lnTo>
                      <a:pt x="499" y="200"/>
                    </a:lnTo>
                    <a:lnTo>
                      <a:pt x="499" y="200"/>
                    </a:lnTo>
                    <a:lnTo>
                      <a:pt x="499" y="198"/>
                    </a:lnTo>
                    <a:lnTo>
                      <a:pt x="499" y="198"/>
                    </a:lnTo>
                    <a:lnTo>
                      <a:pt x="499" y="198"/>
                    </a:lnTo>
                    <a:lnTo>
                      <a:pt x="497" y="198"/>
                    </a:lnTo>
                    <a:lnTo>
                      <a:pt x="497" y="198"/>
                    </a:lnTo>
                    <a:lnTo>
                      <a:pt x="497" y="198"/>
                    </a:lnTo>
                    <a:lnTo>
                      <a:pt x="499" y="200"/>
                    </a:lnTo>
                    <a:lnTo>
                      <a:pt x="499" y="200"/>
                    </a:lnTo>
                    <a:close/>
                    <a:moveTo>
                      <a:pt x="600" y="167"/>
                    </a:moveTo>
                    <a:lnTo>
                      <a:pt x="602" y="165"/>
                    </a:lnTo>
                    <a:lnTo>
                      <a:pt x="602" y="165"/>
                    </a:lnTo>
                    <a:lnTo>
                      <a:pt x="600" y="165"/>
                    </a:lnTo>
                    <a:lnTo>
                      <a:pt x="598" y="167"/>
                    </a:lnTo>
                    <a:lnTo>
                      <a:pt x="600" y="167"/>
                    </a:lnTo>
                    <a:lnTo>
                      <a:pt x="600" y="167"/>
                    </a:lnTo>
                    <a:close/>
                    <a:moveTo>
                      <a:pt x="617" y="153"/>
                    </a:moveTo>
                    <a:lnTo>
                      <a:pt x="617" y="153"/>
                    </a:lnTo>
                    <a:lnTo>
                      <a:pt x="617" y="153"/>
                    </a:lnTo>
                    <a:lnTo>
                      <a:pt x="615" y="153"/>
                    </a:lnTo>
                    <a:lnTo>
                      <a:pt x="615" y="153"/>
                    </a:lnTo>
                    <a:lnTo>
                      <a:pt x="613" y="153"/>
                    </a:lnTo>
                    <a:lnTo>
                      <a:pt x="613" y="153"/>
                    </a:lnTo>
                    <a:lnTo>
                      <a:pt x="613" y="153"/>
                    </a:lnTo>
                    <a:lnTo>
                      <a:pt x="615" y="153"/>
                    </a:lnTo>
                    <a:lnTo>
                      <a:pt x="617" y="153"/>
                    </a:lnTo>
                    <a:close/>
                    <a:moveTo>
                      <a:pt x="606" y="165"/>
                    </a:moveTo>
                    <a:lnTo>
                      <a:pt x="606" y="165"/>
                    </a:lnTo>
                    <a:lnTo>
                      <a:pt x="606" y="165"/>
                    </a:lnTo>
                    <a:lnTo>
                      <a:pt x="608" y="163"/>
                    </a:lnTo>
                    <a:lnTo>
                      <a:pt x="608" y="163"/>
                    </a:lnTo>
                    <a:lnTo>
                      <a:pt x="609" y="161"/>
                    </a:lnTo>
                    <a:lnTo>
                      <a:pt x="611" y="161"/>
                    </a:lnTo>
                    <a:lnTo>
                      <a:pt x="611" y="161"/>
                    </a:lnTo>
                    <a:lnTo>
                      <a:pt x="611" y="159"/>
                    </a:lnTo>
                    <a:lnTo>
                      <a:pt x="613" y="159"/>
                    </a:lnTo>
                    <a:lnTo>
                      <a:pt x="611" y="159"/>
                    </a:lnTo>
                    <a:lnTo>
                      <a:pt x="611" y="159"/>
                    </a:lnTo>
                    <a:lnTo>
                      <a:pt x="611" y="161"/>
                    </a:lnTo>
                    <a:lnTo>
                      <a:pt x="611" y="159"/>
                    </a:lnTo>
                    <a:lnTo>
                      <a:pt x="611" y="159"/>
                    </a:lnTo>
                    <a:lnTo>
                      <a:pt x="611" y="159"/>
                    </a:lnTo>
                    <a:lnTo>
                      <a:pt x="609" y="161"/>
                    </a:lnTo>
                    <a:lnTo>
                      <a:pt x="608" y="161"/>
                    </a:lnTo>
                    <a:lnTo>
                      <a:pt x="608" y="161"/>
                    </a:lnTo>
                    <a:lnTo>
                      <a:pt x="608" y="163"/>
                    </a:lnTo>
                    <a:lnTo>
                      <a:pt x="606" y="163"/>
                    </a:lnTo>
                    <a:lnTo>
                      <a:pt x="606" y="163"/>
                    </a:lnTo>
                    <a:lnTo>
                      <a:pt x="606" y="163"/>
                    </a:lnTo>
                    <a:lnTo>
                      <a:pt x="606" y="165"/>
                    </a:lnTo>
                    <a:close/>
                    <a:moveTo>
                      <a:pt x="701" y="206"/>
                    </a:moveTo>
                    <a:lnTo>
                      <a:pt x="703" y="206"/>
                    </a:lnTo>
                    <a:lnTo>
                      <a:pt x="705" y="206"/>
                    </a:lnTo>
                    <a:lnTo>
                      <a:pt x="707" y="204"/>
                    </a:lnTo>
                    <a:lnTo>
                      <a:pt x="709" y="202"/>
                    </a:lnTo>
                    <a:lnTo>
                      <a:pt x="709" y="202"/>
                    </a:lnTo>
                    <a:lnTo>
                      <a:pt x="710" y="202"/>
                    </a:lnTo>
                    <a:lnTo>
                      <a:pt x="712" y="204"/>
                    </a:lnTo>
                    <a:lnTo>
                      <a:pt x="712" y="206"/>
                    </a:lnTo>
                    <a:lnTo>
                      <a:pt x="714" y="206"/>
                    </a:lnTo>
                    <a:lnTo>
                      <a:pt x="716" y="204"/>
                    </a:lnTo>
                    <a:lnTo>
                      <a:pt x="716" y="202"/>
                    </a:lnTo>
                    <a:lnTo>
                      <a:pt x="718" y="202"/>
                    </a:lnTo>
                    <a:lnTo>
                      <a:pt x="714" y="202"/>
                    </a:lnTo>
                    <a:lnTo>
                      <a:pt x="714" y="200"/>
                    </a:lnTo>
                    <a:lnTo>
                      <a:pt x="716" y="200"/>
                    </a:lnTo>
                    <a:lnTo>
                      <a:pt x="716" y="200"/>
                    </a:lnTo>
                    <a:lnTo>
                      <a:pt x="716" y="200"/>
                    </a:lnTo>
                    <a:lnTo>
                      <a:pt x="718" y="200"/>
                    </a:lnTo>
                    <a:lnTo>
                      <a:pt x="722" y="198"/>
                    </a:lnTo>
                    <a:lnTo>
                      <a:pt x="722" y="196"/>
                    </a:lnTo>
                    <a:lnTo>
                      <a:pt x="722" y="196"/>
                    </a:lnTo>
                    <a:lnTo>
                      <a:pt x="722" y="196"/>
                    </a:lnTo>
                    <a:lnTo>
                      <a:pt x="720" y="196"/>
                    </a:lnTo>
                    <a:lnTo>
                      <a:pt x="718" y="196"/>
                    </a:lnTo>
                    <a:lnTo>
                      <a:pt x="718" y="196"/>
                    </a:lnTo>
                    <a:lnTo>
                      <a:pt x="714" y="196"/>
                    </a:lnTo>
                    <a:lnTo>
                      <a:pt x="714" y="198"/>
                    </a:lnTo>
                    <a:lnTo>
                      <a:pt x="714" y="196"/>
                    </a:lnTo>
                    <a:lnTo>
                      <a:pt x="714" y="196"/>
                    </a:lnTo>
                    <a:lnTo>
                      <a:pt x="714" y="196"/>
                    </a:lnTo>
                    <a:lnTo>
                      <a:pt x="716" y="196"/>
                    </a:lnTo>
                    <a:lnTo>
                      <a:pt x="716" y="195"/>
                    </a:lnTo>
                    <a:lnTo>
                      <a:pt x="716" y="195"/>
                    </a:lnTo>
                    <a:lnTo>
                      <a:pt x="716" y="193"/>
                    </a:lnTo>
                    <a:lnTo>
                      <a:pt x="714" y="195"/>
                    </a:lnTo>
                    <a:lnTo>
                      <a:pt x="712" y="195"/>
                    </a:lnTo>
                    <a:lnTo>
                      <a:pt x="712" y="195"/>
                    </a:lnTo>
                    <a:lnTo>
                      <a:pt x="710" y="195"/>
                    </a:lnTo>
                    <a:lnTo>
                      <a:pt x="710" y="195"/>
                    </a:lnTo>
                    <a:lnTo>
                      <a:pt x="709" y="196"/>
                    </a:lnTo>
                    <a:lnTo>
                      <a:pt x="709" y="195"/>
                    </a:lnTo>
                    <a:lnTo>
                      <a:pt x="709" y="195"/>
                    </a:lnTo>
                    <a:lnTo>
                      <a:pt x="707" y="195"/>
                    </a:lnTo>
                    <a:lnTo>
                      <a:pt x="705" y="196"/>
                    </a:lnTo>
                    <a:lnTo>
                      <a:pt x="705" y="196"/>
                    </a:lnTo>
                    <a:lnTo>
                      <a:pt x="703" y="196"/>
                    </a:lnTo>
                    <a:lnTo>
                      <a:pt x="701" y="198"/>
                    </a:lnTo>
                    <a:lnTo>
                      <a:pt x="701" y="200"/>
                    </a:lnTo>
                    <a:lnTo>
                      <a:pt x="703" y="200"/>
                    </a:lnTo>
                    <a:lnTo>
                      <a:pt x="703" y="202"/>
                    </a:lnTo>
                    <a:lnTo>
                      <a:pt x="701" y="204"/>
                    </a:lnTo>
                    <a:lnTo>
                      <a:pt x="701" y="206"/>
                    </a:lnTo>
                    <a:close/>
                    <a:moveTo>
                      <a:pt x="699" y="210"/>
                    </a:moveTo>
                    <a:lnTo>
                      <a:pt x="699" y="210"/>
                    </a:lnTo>
                    <a:lnTo>
                      <a:pt x="697" y="211"/>
                    </a:lnTo>
                    <a:lnTo>
                      <a:pt x="697" y="211"/>
                    </a:lnTo>
                    <a:lnTo>
                      <a:pt x="695" y="213"/>
                    </a:lnTo>
                    <a:lnTo>
                      <a:pt x="697" y="213"/>
                    </a:lnTo>
                    <a:lnTo>
                      <a:pt x="699" y="211"/>
                    </a:lnTo>
                    <a:lnTo>
                      <a:pt x="703" y="210"/>
                    </a:lnTo>
                    <a:lnTo>
                      <a:pt x="703" y="210"/>
                    </a:lnTo>
                    <a:lnTo>
                      <a:pt x="703" y="210"/>
                    </a:lnTo>
                    <a:lnTo>
                      <a:pt x="703" y="211"/>
                    </a:lnTo>
                    <a:lnTo>
                      <a:pt x="703" y="211"/>
                    </a:lnTo>
                    <a:lnTo>
                      <a:pt x="703" y="213"/>
                    </a:lnTo>
                    <a:lnTo>
                      <a:pt x="703" y="213"/>
                    </a:lnTo>
                    <a:lnTo>
                      <a:pt x="701" y="213"/>
                    </a:lnTo>
                    <a:lnTo>
                      <a:pt x="699" y="215"/>
                    </a:lnTo>
                    <a:lnTo>
                      <a:pt x="699" y="215"/>
                    </a:lnTo>
                    <a:lnTo>
                      <a:pt x="699" y="215"/>
                    </a:lnTo>
                    <a:lnTo>
                      <a:pt x="699" y="217"/>
                    </a:lnTo>
                    <a:lnTo>
                      <a:pt x="701" y="215"/>
                    </a:lnTo>
                    <a:lnTo>
                      <a:pt x="701" y="217"/>
                    </a:lnTo>
                    <a:lnTo>
                      <a:pt x="699" y="217"/>
                    </a:lnTo>
                    <a:lnTo>
                      <a:pt x="699" y="217"/>
                    </a:lnTo>
                    <a:lnTo>
                      <a:pt x="699" y="219"/>
                    </a:lnTo>
                    <a:lnTo>
                      <a:pt x="701" y="219"/>
                    </a:lnTo>
                    <a:lnTo>
                      <a:pt x="701" y="219"/>
                    </a:lnTo>
                    <a:lnTo>
                      <a:pt x="701" y="219"/>
                    </a:lnTo>
                    <a:lnTo>
                      <a:pt x="701" y="219"/>
                    </a:lnTo>
                    <a:lnTo>
                      <a:pt x="699" y="219"/>
                    </a:lnTo>
                    <a:lnTo>
                      <a:pt x="699" y="221"/>
                    </a:lnTo>
                    <a:lnTo>
                      <a:pt x="697" y="221"/>
                    </a:lnTo>
                    <a:lnTo>
                      <a:pt x="697" y="221"/>
                    </a:lnTo>
                    <a:lnTo>
                      <a:pt x="697" y="225"/>
                    </a:lnTo>
                    <a:lnTo>
                      <a:pt x="697" y="225"/>
                    </a:lnTo>
                    <a:lnTo>
                      <a:pt x="697" y="225"/>
                    </a:lnTo>
                    <a:lnTo>
                      <a:pt x="697" y="225"/>
                    </a:lnTo>
                    <a:lnTo>
                      <a:pt x="697" y="225"/>
                    </a:lnTo>
                    <a:lnTo>
                      <a:pt x="699" y="225"/>
                    </a:lnTo>
                    <a:lnTo>
                      <a:pt x="701" y="223"/>
                    </a:lnTo>
                    <a:lnTo>
                      <a:pt x="703" y="221"/>
                    </a:lnTo>
                    <a:lnTo>
                      <a:pt x="703" y="221"/>
                    </a:lnTo>
                    <a:lnTo>
                      <a:pt x="703" y="219"/>
                    </a:lnTo>
                    <a:lnTo>
                      <a:pt x="705" y="219"/>
                    </a:lnTo>
                    <a:lnTo>
                      <a:pt x="705" y="217"/>
                    </a:lnTo>
                    <a:lnTo>
                      <a:pt x="707" y="217"/>
                    </a:lnTo>
                    <a:lnTo>
                      <a:pt x="707" y="215"/>
                    </a:lnTo>
                    <a:lnTo>
                      <a:pt x="709" y="211"/>
                    </a:lnTo>
                    <a:lnTo>
                      <a:pt x="710" y="211"/>
                    </a:lnTo>
                    <a:lnTo>
                      <a:pt x="710" y="210"/>
                    </a:lnTo>
                    <a:lnTo>
                      <a:pt x="710" y="208"/>
                    </a:lnTo>
                    <a:lnTo>
                      <a:pt x="710" y="206"/>
                    </a:lnTo>
                    <a:lnTo>
                      <a:pt x="710" y="206"/>
                    </a:lnTo>
                    <a:lnTo>
                      <a:pt x="710" y="204"/>
                    </a:lnTo>
                    <a:lnTo>
                      <a:pt x="709" y="204"/>
                    </a:lnTo>
                    <a:lnTo>
                      <a:pt x="709" y="206"/>
                    </a:lnTo>
                    <a:lnTo>
                      <a:pt x="705" y="206"/>
                    </a:lnTo>
                    <a:lnTo>
                      <a:pt x="705" y="208"/>
                    </a:lnTo>
                    <a:lnTo>
                      <a:pt x="703" y="208"/>
                    </a:lnTo>
                    <a:lnTo>
                      <a:pt x="703" y="208"/>
                    </a:lnTo>
                    <a:lnTo>
                      <a:pt x="701" y="208"/>
                    </a:lnTo>
                    <a:lnTo>
                      <a:pt x="699" y="210"/>
                    </a:lnTo>
                    <a:close/>
                    <a:moveTo>
                      <a:pt x="638" y="170"/>
                    </a:moveTo>
                    <a:lnTo>
                      <a:pt x="641" y="168"/>
                    </a:lnTo>
                    <a:lnTo>
                      <a:pt x="643" y="167"/>
                    </a:lnTo>
                    <a:lnTo>
                      <a:pt x="645" y="167"/>
                    </a:lnTo>
                    <a:lnTo>
                      <a:pt x="643" y="167"/>
                    </a:lnTo>
                    <a:lnTo>
                      <a:pt x="641" y="168"/>
                    </a:lnTo>
                    <a:lnTo>
                      <a:pt x="639" y="168"/>
                    </a:lnTo>
                    <a:lnTo>
                      <a:pt x="638" y="170"/>
                    </a:lnTo>
                    <a:lnTo>
                      <a:pt x="638" y="170"/>
                    </a:lnTo>
                    <a:close/>
                    <a:moveTo>
                      <a:pt x="707" y="223"/>
                    </a:moveTo>
                    <a:lnTo>
                      <a:pt x="703" y="226"/>
                    </a:lnTo>
                    <a:lnTo>
                      <a:pt x="701" y="228"/>
                    </a:lnTo>
                    <a:lnTo>
                      <a:pt x="701" y="228"/>
                    </a:lnTo>
                    <a:lnTo>
                      <a:pt x="703" y="226"/>
                    </a:lnTo>
                    <a:lnTo>
                      <a:pt x="703" y="226"/>
                    </a:lnTo>
                    <a:lnTo>
                      <a:pt x="703" y="226"/>
                    </a:lnTo>
                    <a:lnTo>
                      <a:pt x="705" y="226"/>
                    </a:lnTo>
                    <a:lnTo>
                      <a:pt x="705" y="226"/>
                    </a:lnTo>
                    <a:lnTo>
                      <a:pt x="707" y="226"/>
                    </a:lnTo>
                    <a:lnTo>
                      <a:pt x="709" y="225"/>
                    </a:lnTo>
                    <a:lnTo>
                      <a:pt x="710" y="223"/>
                    </a:lnTo>
                    <a:lnTo>
                      <a:pt x="710" y="221"/>
                    </a:lnTo>
                    <a:lnTo>
                      <a:pt x="712" y="219"/>
                    </a:lnTo>
                    <a:lnTo>
                      <a:pt x="714" y="219"/>
                    </a:lnTo>
                    <a:lnTo>
                      <a:pt x="714" y="219"/>
                    </a:lnTo>
                    <a:lnTo>
                      <a:pt x="716" y="219"/>
                    </a:lnTo>
                    <a:lnTo>
                      <a:pt x="716" y="217"/>
                    </a:lnTo>
                    <a:lnTo>
                      <a:pt x="716" y="217"/>
                    </a:lnTo>
                    <a:lnTo>
                      <a:pt x="714" y="217"/>
                    </a:lnTo>
                    <a:lnTo>
                      <a:pt x="716" y="215"/>
                    </a:lnTo>
                    <a:lnTo>
                      <a:pt x="716" y="215"/>
                    </a:lnTo>
                    <a:lnTo>
                      <a:pt x="716" y="215"/>
                    </a:lnTo>
                    <a:lnTo>
                      <a:pt x="714" y="213"/>
                    </a:lnTo>
                    <a:lnTo>
                      <a:pt x="712" y="215"/>
                    </a:lnTo>
                    <a:lnTo>
                      <a:pt x="710" y="215"/>
                    </a:lnTo>
                    <a:lnTo>
                      <a:pt x="709" y="217"/>
                    </a:lnTo>
                    <a:lnTo>
                      <a:pt x="709" y="217"/>
                    </a:lnTo>
                    <a:lnTo>
                      <a:pt x="709" y="219"/>
                    </a:lnTo>
                    <a:lnTo>
                      <a:pt x="707" y="219"/>
                    </a:lnTo>
                    <a:lnTo>
                      <a:pt x="709" y="221"/>
                    </a:lnTo>
                    <a:lnTo>
                      <a:pt x="709" y="221"/>
                    </a:lnTo>
                    <a:lnTo>
                      <a:pt x="707" y="223"/>
                    </a:lnTo>
                    <a:close/>
                    <a:moveTo>
                      <a:pt x="718" y="232"/>
                    </a:moveTo>
                    <a:lnTo>
                      <a:pt x="718" y="232"/>
                    </a:lnTo>
                    <a:lnTo>
                      <a:pt x="718" y="230"/>
                    </a:lnTo>
                    <a:lnTo>
                      <a:pt x="718" y="228"/>
                    </a:lnTo>
                    <a:lnTo>
                      <a:pt x="714" y="226"/>
                    </a:lnTo>
                    <a:lnTo>
                      <a:pt x="714" y="226"/>
                    </a:lnTo>
                    <a:lnTo>
                      <a:pt x="716" y="226"/>
                    </a:lnTo>
                    <a:lnTo>
                      <a:pt x="716" y="226"/>
                    </a:lnTo>
                    <a:lnTo>
                      <a:pt x="716" y="226"/>
                    </a:lnTo>
                    <a:lnTo>
                      <a:pt x="716" y="225"/>
                    </a:lnTo>
                    <a:lnTo>
                      <a:pt x="716" y="225"/>
                    </a:lnTo>
                    <a:lnTo>
                      <a:pt x="716" y="225"/>
                    </a:lnTo>
                    <a:lnTo>
                      <a:pt x="714" y="225"/>
                    </a:lnTo>
                    <a:lnTo>
                      <a:pt x="712" y="223"/>
                    </a:lnTo>
                    <a:lnTo>
                      <a:pt x="712" y="225"/>
                    </a:lnTo>
                    <a:lnTo>
                      <a:pt x="710" y="225"/>
                    </a:lnTo>
                    <a:lnTo>
                      <a:pt x="710" y="226"/>
                    </a:lnTo>
                    <a:lnTo>
                      <a:pt x="710" y="226"/>
                    </a:lnTo>
                    <a:lnTo>
                      <a:pt x="709" y="226"/>
                    </a:lnTo>
                    <a:lnTo>
                      <a:pt x="705" y="228"/>
                    </a:lnTo>
                    <a:lnTo>
                      <a:pt x="705" y="230"/>
                    </a:lnTo>
                    <a:lnTo>
                      <a:pt x="705" y="230"/>
                    </a:lnTo>
                    <a:lnTo>
                      <a:pt x="709" y="228"/>
                    </a:lnTo>
                    <a:lnTo>
                      <a:pt x="710" y="228"/>
                    </a:lnTo>
                    <a:lnTo>
                      <a:pt x="710" y="228"/>
                    </a:lnTo>
                    <a:lnTo>
                      <a:pt x="710" y="230"/>
                    </a:lnTo>
                    <a:lnTo>
                      <a:pt x="710" y="230"/>
                    </a:lnTo>
                    <a:lnTo>
                      <a:pt x="709" y="230"/>
                    </a:lnTo>
                    <a:lnTo>
                      <a:pt x="709" y="232"/>
                    </a:lnTo>
                    <a:lnTo>
                      <a:pt x="707" y="232"/>
                    </a:lnTo>
                    <a:lnTo>
                      <a:pt x="707" y="232"/>
                    </a:lnTo>
                    <a:lnTo>
                      <a:pt x="705" y="232"/>
                    </a:lnTo>
                    <a:lnTo>
                      <a:pt x="705" y="232"/>
                    </a:lnTo>
                    <a:lnTo>
                      <a:pt x="703" y="232"/>
                    </a:lnTo>
                    <a:lnTo>
                      <a:pt x="703" y="232"/>
                    </a:lnTo>
                    <a:lnTo>
                      <a:pt x="703" y="232"/>
                    </a:lnTo>
                    <a:lnTo>
                      <a:pt x="703" y="234"/>
                    </a:lnTo>
                    <a:lnTo>
                      <a:pt x="703" y="234"/>
                    </a:lnTo>
                    <a:lnTo>
                      <a:pt x="705" y="234"/>
                    </a:lnTo>
                    <a:lnTo>
                      <a:pt x="705" y="234"/>
                    </a:lnTo>
                    <a:lnTo>
                      <a:pt x="705" y="236"/>
                    </a:lnTo>
                    <a:lnTo>
                      <a:pt x="705" y="236"/>
                    </a:lnTo>
                    <a:lnTo>
                      <a:pt x="707" y="234"/>
                    </a:lnTo>
                    <a:lnTo>
                      <a:pt x="709" y="236"/>
                    </a:lnTo>
                    <a:lnTo>
                      <a:pt x="707" y="236"/>
                    </a:lnTo>
                    <a:lnTo>
                      <a:pt x="707" y="236"/>
                    </a:lnTo>
                    <a:lnTo>
                      <a:pt x="707" y="238"/>
                    </a:lnTo>
                    <a:lnTo>
                      <a:pt x="705" y="238"/>
                    </a:lnTo>
                    <a:lnTo>
                      <a:pt x="705" y="238"/>
                    </a:lnTo>
                    <a:lnTo>
                      <a:pt x="703" y="239"/>
                    </a:lnTo>
                    <a:lnTo>
                      <a:pt x="703" y="239"/>
                    </a:lnTo>
                    <a:lnTo>
                      <a:pt x="703" y="239"/>
                    </a:lnTo>
                    <a:lnTo>
                      <a:pt x="703" y="241"/>
                    </a:lnTo>
                    <a:lnTo>
                      <a:pt x="703" y="243"/>
                    </a:lnTo>
                    <a:lnTo>
                      <a:pt x="703" y="243"/>
                    </a:lnTo>
                    <a:lnTo>
                      <a:pt x="705" y="243"/>
                    </a:lnTo>
                    <a:lnTo>
                      <a:pt x="705" y="243"/>
                    </a:lnTo>
                    <a:lnTo>
                      <a:pt x="707" y="241"/>
                    </a:lnTo>
                    <a:lnTo>
                      <a:pt x="707" y="241"/>
                    </a:lnTo>
                    <a:lnTo>
                      <a:pt x="705" y="243"/>
                    </a:lnTo>
                    <a:lnTo>
                      <a:pt x="705" y="243"/>
                    </a:lnTo>
                    <a:lnTo>
                      <a:pt x="705" y="245"/>
                    </a:lnTo>
                    <a:lnTo>
                      <a:pt x="705" y="245"/>
                    </a:lnTo>
                    <a:lnTo>
                      <a:pt x="705" y="245"/>
                    </a:lnTo>
                    <a:lnTo>
                      <a:pt x="705" y="245"/>
                    </a:lnTo>
                    <a:lnTo>
                      <a:pt x="707" y="245"/>
                    </a:lnTo>
                    <a:lnTo>
                      <a:pt x="707" y="245"/>
                    </a:lnTo>
                    <a:lnTo>
                      <a:pt x="705" y="247"/>
                    </a:lnTo>
                    <a:lnTo>
                      <a:pt x="705" y="249"/>
                    </a:lnTo>
                    <a:lnTo>
                      <a:pt x="707" y="249"/>
                    </a:lnTo>
                    <a:lnTo>
                      <a:pt x="707" y="249"/>
                    </a:lnTo>
                    <a:lnTo>
                      <a:pt x="707" y="249"/>
                    </a:lnTo>
                    <a:lnTo>
                      <a:pt x="709" y="247"/>
                    </a:lnTo>
                    <a:lnTo>
                      <a:pt x="710" y="247"/>
                    </a:lnTo>
                    <a:lnTo>
                      <a:pt x="710" y="247"/>
                    </a:lnTo>
                    <a:lnTo>
                      <a:pt x="710" y="245"/>
                    </a:lnTo>
                    <a:lnTo>
                      <a:pt x="710" y="245"/>
                    </a:lnTo>
                    <a:lnTo>
                      <a:pt x="712" y="245"/>
                    </a:lnTo>
                    <a:lnTo>
                      <a:pt x="712" y="243"/>
                    </a:lnTo>
                    <a:lnTo>
                      <a:pt x="716" y="241"/>
                    </a:lnTo>
                    <a:lnTo>
                      <a:pt x="716" y="241"/>
                    </a:lnTo>
                    <a:lnTo>
                      <a:pt x="712" y="241"/>
                    </a:lnTo>
                    <a:lnTo>
                      <a:pt x="712" y="241"/>
                    </a:lnTo>
                    <a:lnTo>
                      <a:pt x="712" y="241"/>
                    </a:lnTo>
                    <a:lnTo>
                      <a:pt x="712" y="239"/>
                    </a:lnTo>
                    <a:lnTo>
                      <a:pt x="714" y="239"/>
                    </a:lnTo>
                    <a:lnTo>
                      <a:pt x="714" y="239"/>
                    </a:lnTo>
                    <a:lnTo>
                      <a:pt x="714" y="238"/>
                    </a:lnTo>
                    <a:lnTo>
                      <a:pt x="714" y="238"/>
                    </a:lnTo>
                    <a:lnTo>
                      <a:pt x="714" y="238"/>
                    </a:lnTo>
                    <a:lnTo>
                      <a:pt x="712" y="238"/>
                    </a:lnTo>
                    <a:lnTo>
                      <a:pt x="710" y="238"/>
                    </a:lnTo>
                    <a:lnTo>
                      <a:pt x="712" y="236"/>
                    </a:lnTo>
                    <a:lnTo>
                      <a:pt x="712" y="236"/>
                    </a:lnTo>
                    <a:lnTo>
                      <a:pt x="714" y="236"/>
                    </a:lnTo>
                    <a:lnTo>
                      <a:pt x="714" y="236"/>
                    </a:lnTo>
                    <a:lnTo>
                      <a:pt x="716" y="236"/>
                    </a:lnTo>
                    <a:lnTo>
                      <a:pt x="716" y="238"/>
                    </a:lnTo>
                    <a:lnTo>
                      <a:pt x="716" y="238"/>
                    </a:lnTo>
                    <a:lnTo>
                      <a:pt x="716" y="236"/>
                    </a:lnTo>
                    <a:lnTo>
                      <a:pt x="716" y="236"/>
                    </a:lnTo>
                    <a:lnTo>
                      <a:pt x="716" y="234"/>
                    </a:lnTo>
                    <a:lnTo>
                      <a:pt x="718" y="232"/>
                    </a:lnTo>
                    <a:close/>
                    <a:moveTo>
                      <a:pt x="643" y="588"/>
                    </a:moveTo>
                    <a:lnTo>
                      <a:pt x="641" y="588"/>
                    </a:lnTo>
                    <a:lnTo>
                      <a:pt x="641" y="589"/>
                    </a:lnTo>
                    <a:lnTo>
                      <a:pt x="641" y="589"/>
                    </a:lnTo>
                    <a:lnTo>
                      <a:pt x="643" y="589"/>
                    </a:lnTo>
                    <a:lnTo>
                      <a:pt x="645" y="589"/>
                    </a:lnTo>
                    <a:lnTo>
                      <a:pt x="645" y="589"/>
                    </a:lnTo>
                    <a:lnTo>
                      <a:pt x="643" y="588"/>
                    </a:lnTo>
                    <a:close/>
                    <a:moveTo>
                      <a:pt x="645" y="601"/>
                    </a:moveTo>
                    <a:lnTo>
                      <a:pt x="645" y="601"/>
                    </a:lnTo>
                    <a:lnTo>
                      <a:pt x="645" y="601"/>
                    </a:lnTo>
                    <a:lnTo>
                      <a:pt x="647" y="603"/>
                    </a:lnTo>
                    <a:lnTo>
                      <a:pt x="647" y="603"/>
                    </a:lnTo>
                    <a:lnTo>
                      <a:pt x="647" y="601"/>
                    </a:lnTo>
                    <a:lnTo>
                      <a:pt x="647" y="601"/>
                    </a:lnTo>
                    <a:lnTo>
                      <a:pt x="645" y="601"/>
                    </a:lnTo>
                    <a:close/>
                    <a:moveTo>
                      <a:pt x="727" y="213"/>
                    </a:moveTo>
                    <a:lnTo>
                      <a:pt x="727" y="213"/>
                    </a:lnTo>
                    <a:lnTo>
                      <a:pt x="725" y="213"/>
                    </a:lnTo>
                    <a:lnTo>
                      <a:pt x="725" y="213"/>
                    </a:lnTo>
                    <a:lnTo>
                      <a:pt x="722" y="211"/>
                    </a:lnTo>
                    <a:lnTo>
                      <a:pt x="720" y="211"/>
                    </a:lnTo>
                    <a:lnTo>
                      <a:pt x="718" y="213"/>
                    </a:lnTo>
                    <a:lnTo>
                      <a:pt x="718" y="213"/>
                    </a:lnTo>
                    <a:lnTo>
                      <a:pt x="718" y="213"/>
                    </a:lnTo>
                    <a:lnTo>
                      <a:pt x="718" y="215"/>
                    </a:lnTo>
                    <a:lnTo>
                      <a:pt x="718" y="215"/>
                    </a:lnTo>
                    <a:lnTo>
                      <a:pt x="718" y="217"/>
                    </a:lnTo>
                    <a:lnTo>
                      <a:pt x="716" y="217"/>
                    </a:lnTo>
                    <a:lnTo>
                      <a:pt x="716" y="219"/>
                    </a:lnTo>
                    <a:lnTo>
                      <a:pt x="714" y="221"/>
                    </a:lnTo>
                    <a:lnTo>
                      <a:pt x="714" y="221"/>
                    </a:lnTo>
                    <a:lnTo>
                      <a:pt x="714" y="221"/>
                    </a:lnTo>
                    <a:lnTo>
                      <a:pt x="716" y="221"/>
                    </a:lnTo>
                    <a:lnTo>
                      <a:pt x="718" y="221"/>
                    </a:lnTo>
                    <a:lnTo>
                      <a:pt x="720" y="221"/>
                    </a:lnTo>
                    <a:lnTo>
                      <a:pt x="720" y="221"/>
                    </a:lnTo>
                    <a:lnTo>
                      <a:pt x="720" y="221"/>
                    </a:lnTo>
                    <a:lnTo>
                      <a:pt x="720" y="221"/>
                    </a:lnTo>
                    <a:lnTo>
                      <a:pt x="722" y="219"/>
                    </a:lnTo>
                    <a:lnTo>
                      <a:pt x="722" y="219"/>
                    </a:lnTo>
                    <a:lnTo>
                      <a:pt x="722" y="219"/>
                    </a:lnTo>
                    <a:lnTo>
                      <a:pt x="722" y="217"/>
                    </a:lnTo>
                    <a:lnTo>
                      <a:pt x="722" y="217"/>
                    </a:lnTo>
                    <a:lnTo>
                      <a:pt x="723" y="217"/>
                    </a:lnTo>
                    <a:lnTo>
                      <a:pt x="723" y="215"/>
                    </a:lnTo>
                    <a:lnTo>
                      <a:pt x="723" y="215"/>
                    </a:lnTo>
                    <a:lnTo>
                      <a:pt x="723" y="217"/>
                    </a:lnTo>
                    <a:lnTo>
                      <a:pt x="723" y="219"/>
                    </a:lnTo>
                    <a:lnTo>
                      <a:pt x="723" y="219"/>
                    </a:lnTo>
                    <a:lnTo>
                      <a:pt x="723" y="219"/>
                    </a:lnTo>
                    <a:lnTo>
                      <a:pt x="725" y="219"/>
                    </a:lnTo>
                    <a:lnTo>
                      <a:pt x="725" y="219"/>
                    </a:lnTo>
                    <a:lnTo>
                      <a:pt x="725" y="217"/>
                    </a:lnTo>
                    <a:lnTo>
                      <a:pt x="727" y="217"/>
                    </a:lnTo>
                    <a:lnTo>
                      <a:pt x="727" y="215"/>
                    </a:lnTo>
                    <a:lnTo>
                      <a:pt x="729" y="215"/>
                    </a:lnTo>
                    <a:lnTo>
                      <a:pt x="729" y="213"/>
                    </a:lnTo>
                    <a:lnTo>
                      <a:pt x="729" y="213"/>
                    </a:lnTo>
                    <a:lnTo>
                      <a:pt x="727" y="213"/>
                    </a:lnTo>
                    <a:close/>
                    <a:moveTo>
                      <a:pt x="639" y="588"/>
                    </a:moveTo>
                    <a:lnTo>
                      <a:pt x="639" y="588"/>
                    </a:lnTo>
                    <a:lnTo>
                      <a:pt x="638" y="588"/>
                    </a:lnTo>
                    <a:lnTo>
                      <a:pt x="639" y="588"/>
                    </a:lnTo>
                    <a:lnTo>
                      <a:pt x="639" y="588"/>
                    </a:lnTo>
                    <a:lnTo>
                      <a:pt x="639" y="588"/>
                    </a:lnTo>
                    <a:lnTo>
                      <a:pt x="639" y="588"/>
                    </a:lnTo>
                    <a:close/>
                    <a:moveTo>
                      <a:pt x="639" y="161"/>
                    </a:moveTo>
                    <a:lnTo>
                      <a:pt x="641" y="161"/>
                    </a:lnTo>
                    <a:lnTo>
                      <a:pt x="641" y="161"/>
                    </a:lnTo>
                    <a:lnTo>
                      <a:pt x="638" y="161"/>
                    </a:lnTo>
                    <a:lnTo>
                      <a:pt x="638" y="161"/>
                    </a:lnTo>
                    <a:lnTo>
                      <a:pt x="639" y="163"/>
                    </a:lnTo>
                    <a:lnTo>
                      <a:pt x="639" y="161"/>
                    </a:lnTo>
                    <a:close/>
                    <a:moveTo>
                      <a:pt x="703" y="236"/>
                    </a:moveTo>
                    <a:lnTo>
                      <a:pt x="703" y="236"/>
                    </a:lnTo>
                    <a:lnTo>
                      <a:pt x="703" y="236"/>
                    </a:lnTo>
                    <a:lnTo>
                      <a:pt x="701" y="236"/>
                    </a:lnTo>
                    <a:lnTo>
                      <a:pt x="701" y="236"/>
                    </a:lnTo>
                    <a:lnTo>
                      <a:pt x="699" y="236"/>
                    </a:lnTo>
                    <a:lnTo>
                      <a:pt x="697" y="236"/>
                    </a:lnTo>
                    <a:lnTo>
                      <a:pt x="697" y="238"/>
                    </a:lnTo>
                    <a:lnTo>
                      <a:pt x="695" y="239"/>
                    </a:lnTo>
                    <a:lnTo>
                      <a:pt x="697" y="239"/>
                    </a:lnTo>
                    <a:lnTo>
                      <a:pt x="699" y="239"/>
                    </a:lnTo>
                    <a:lnTo>
                      <a:pt x="699" y="238"/>
                    </a:lnTo>
                    <a:lnTo>
                      <a:pt x="701" y="238"/>
                    </a:lnTo>
                    <a:lnTo>
                      <a:pt x="701" y="238"/>
                    </a:lnTo>
                    <a:lnTo>
                      <a:pt x="703" y="236"/>
                    </a:lnTo>
                    <a:lnTo>
                      <a:pt x="703" y="236"/>
                    </a:lnTo>
                    <a:close/>
                    <a:moveTo>
                      <a:pt x="507" y="200"/>
                    </a:moveTo>
                    <a:lnTo>
                      <a:pt x="507" y="200"/>
                    </a:lnTo>
                    <a:lnTo>
                      <a:pt x="503" y="200"/>
                    </a:lnTo>
                    <a:lnTo>
                      <a:pt x="503" y="200"/>
                    </a:lnTo>
                    <a:lnTo>
                      <a:pt x="503" y="200"/>
                    </a:lnTo>
                    <a:lnTo>
                      <a:pt x="505" y="198"/>
                    </a:lnTo>
                    <a:lnTo>
                      <a:pt x="505" y="198"/>
                    </a:lnTo>
                    <a:lnTo>
                      <a:pt x="503" y="198"/>
                    </a:lnTo>
                    <a:lnTo>
                      <a:pt x="501" y="198"/>
                    </a:lnTo>
                    <a:lnTo>
                      <a:pt x="501" y="198"/>
                    </a:lnTo>
                    <a:lnTo>
                      <a:pt x="501" y="200"/>
                    </a:lnTo>
                    <a:lnTo>
                      <a:pt x="501" y="200"/>
                    </a:lnTo>
                    <a:lnTo>
                      <a:pt x="499" y="200"/>
                    </a:lnTo>
                    <a:lnTo>
                      <a:pt x="499" y="200"/>
                    </a:lnTo>
                    <a:lnTo>
                      <a:pt x="499" y="200"/>
                    </a:lnTo>
                    <a:lnTo>
                      <a:pt x="497" y="200"/>
                    </a:lnTo>
                    <a:lnTo>
                      <a:pt x="497" y="200"/>
                    </a:lnTo>
                    <a:lnTo>
                      <a:pt x="495" y="200"/>
                    </a:lnTo>
                    <a:lnTo>
                      <a:pt x="495" y="202"/>
                    </a:lnTo>
                    <a:lnTo>
                      <a:pt x="495" y="202"/>
                    </a:lnTo>
                    <a:lnTo>
                      <a:pt x="494" y="202"/>
                    </a:lnTo>
                    <a:lnTo>
                      <a:pt x="494" y="202"/>
                    </a:lnTo>
                    <a:lnTo>
                      <a:pt x="495" y="200"/>
                    </a:lnTo>
                    <a:lnTo>
                      <a:pt x="495" y="200"/>
                    </a:lnTo>
                    <a:lnTo>
                      <a:pt x="494" y="200"/>
                    </a:lnTo>
                    <a:lnTo>
                      <a:pt x="494" y="200"/>
                    </a:lnTo>
                    <a:lnTo>
                      <a:pt x="494" y="200"/>
                    </a:lnTo>
                    <a:lnTo>
                      <a:pt x="492" y="200"/>
                    </a:lnTo>
                    <a:lnTo>
                      <a:pt x="490" y="200"/>
                    </a:lnTo>
                    <a:lnTo>
                      <a:pt x="490" y="202"/>
                    </a:lnTo>
                    <a:lnTo>
                      <a:pt x="490" y="202"/>
                    </a:lnTo>
                    <a:lnTo>
                      <a:pt x="492" y="202"/>
                    </a:lnTo>
                    <a:lnTo>
                      <a:pt x="490" y="204"/>
                    </a:lnTo>
                    <a:lnTo>
                      <a:pt x="490" y="202"/>
                    </a:lnTo>
                    <a:lnTo>
                      <a:pt x="488" y="204"/>
                    </a:lnTo>
                    <a:lnTo>
                      <a:pt x="488" y="204"/>
                    </a:lnTo>
                    <a:lnTo>
                      <a:pt x="486" y="206"/>
                    </a:lnTo>
                    <a:lnTo>
                      <a:pt x="484" y="208"/>
                    </a:lnTo>
                    <a:lnTo>
                      <a:pt x="484" y="208"/>
                    </a:lnTo>
                    <a:lnTo>
                      <a:pt x="484" y="208"/>
                    </a:lnTo>
                    <a:lnTo>
                      <a:pt x="484" y="208"/>
                    </a:lnTo>
                    <a:lnTo>
                      <a:pt x="484" y="206"/>
                    </a:lnTo>
                    <a:lnTo>
                      <a:pt x="486" y="204"/>
                    </a:lnTo>
                    <a:lnTo>
                      <a:pt x="486" y="204"/>
                    </a:lnTo>
                    <a:lnTo>
                      <a:pt x="486" y="204"/>
                    </a:lnTo>
                    <a:lnTo>
                      <a:pt x="486" y="204"/>
                    </a:lnTo>
                    <a:lnTo>
                      <a:pt x="486" y="204"/>
                    </a:lnTo>
                    <a:lnTo>
                      <a:pt x="486" y="202"/>
                    </a:lnTo>
                    <a:lnTo>
                      <a:pt x="484" y="202"/>
                    </a:lnTo>
                    <a:lnTo>
                      <a:pt x="484" y="204"/>
                    </a:lnTo>
                    <a:lnTo>
                      <a:pt x="481" y="204"/>
                    </a:lnTo>
                    <a:lnTo>
                      <a:pt x="479" y="204"/>
                    </a:lnTo>
                    <a:lnTo>
                      <a:pt x="475" y="206"/>
                    </a:lnTo>
                    <a:lnTo>
                      <a:pt x="473" y="208"/>
                    </a:lnTo>
                    <a:lnTo>
                      <a:pt x="473" y="208"/>
                    </a:lnTo>
                    <a:lnTo>
                      <a:pt x="473" y="210"/>
                    </a:lnTo>
                    <a:lnTo>
                      <a:pt x="469" y="213"/>
                    </a:lnTo>
                    <a:lnTo>
                      <a:pt x="469" y="215"/>
                    </a:lnTo>
                    <a:lnTo>
                      <a:pt x="471" y="215"/>
                    </a:lnTo>
                    <a:lnTo>
                      <a:pt x="473" y="213"/>
                    </a:lnTo>
                    <a:lnTo>
                      <a:pt x="473" y="213"/>
                    </a:lnTo>
                    <a:lnTo>
                      <a:pt x="473" y="213"/>
                    </a:lnTo>
                    <a:lnTo>
                      <a:pt x="475" y="211"/>
                    </a:lnTo>
                    <a:lnTo>
                      <a:pt x="475" y="211"/>
                    </a:lnTo>
                    <a:lnTo>
                      <a:pt x="475" y="211"/>
                    </a:lnTo>
                    <a:lnTo>
                      <a:pt x="473" y="211"/>
                    </a:lnTo>
                    <a:lnTo>
                      <a:pt x="473" y="211"/>
                    </a:lnTo>
                    <a:lnTo>
                      <a:pt x="473" y="211"/>
                    </a:lnTo>
                    <a:lnTo>
                      <a:pt x="475" y="211"/>
                    </a:lnTo>
                    <a:lnTo>
                      <a:pt x="477" y="211"/>
                    </a:lnTo>
                    <a:lnTo>
                      <a:pt x="477" y="211"/>
                    </a:lnTo>
                    <a:lnTo>
                      <a:pt x="477" y="211"/>
                    </a:lnTo>
                    <a:lnTo>
                      <a:pt x="477" y="211"/>
                    </a:lnTo>
                    <a:lnTo>
                      <a:pt x="475" y="211"/>
                    </a:lnTo>
                    <a:lnTo>
                      <a:pt x="475" y="213"/>
                    </a:lnTo>
                    <a:lnTo>
                      <a:pt x="475" y="213"/>
                    </a:lnTo>
                    <a:lnTo>
                      <a:pt x="477" y="211"/>
                    </a:lnTo>
                    <a:lnTo>
                      <a:pt x="477" y="213"/>
                    </a:lnTo>
                    <a:lnTo>
                      <a:pt x="479" y="213"/>
                    </a:lnTo>
                    <a:lnTo>
                      <a:pt x="479" y="213"/>
                    </a:lnTo>
                    <a:lnTo>
                      <a:pt x="471" y="215"/>
                    </a:lnTo>
                    <a:lnTo>
                      <a:pt x="471" y="217"/>
                    </a:lnTo>
                    <a:lnTo>
                      <a:pt x="471" y="217"/>
                    </a:lnTo>
                    <a:lnTo>
                      <a:pt x="471" y="217"/>
                    </a:lnTo>
                    <a:lnTo>
                      <a:pt x="471" y="217"/>
                    </a:lnTo>
                    <a:lnTo>
                      <a:pt x="477" y="215"/>
                    </a:lnTo>
                    <a:lnTo>
                      <a:pt x="479" y="213"/>
                    </a:lnTo>
                    <a:lnTo>
                      <a:pt x="481" y="213"/>
                    </a:lnTo>
                    <a:lnTo>
                      <a:pt x="481" y="213"/>
                    </a:lnTo>
                    <a:lnTo>
                      <a:pt x="481" y="213"/>
                    </a:lnTo>
                    <a:lnTo>
                      <a:pt x="481" y="211"/>
                    </a:lnTo>
                    <a:lnTo>
                      <a:pt x="482" y="211"/>
                    </a:lnTo>
                    <a:lnTo>
                      <a:pt x="482" y="211"/>
                    </a:lnTo>
                    <a:lnTo>
                      <a:pt x="484" y="211"/>
                    </a:lnTo>
                    <a:lnTo>
                      <a:pt x="484" y="210"/>
                    </a:lnTo>
                    <a:lnTo>
                      <a:pt x="488" y="210"/>
                    </a:lnTo>
                    <a:lnTo>
                      <a:pt x="492" y="210"/>
                    </a:lnTo>
                    <a:lnTo>
                      <a:pt x="494" y="210"/>
                    </a:lnTo>
                    <a:lnTo>
                      <a:pt x="495" y="208"/>
                    </a:lnTo>
                    <a:lnTo>
                      <a:pt x="495" y="208"/>
                    </a:lnTo>
                    <a:lnTo>
                      <a:pt x="497" y="208"/>
                    </a:lnTo>
                    <a:lnTo>
                      <a:pt x="497" y="208"/>
                    </a:lnTo>
                    <a:lnTo>
                      <a:pt x="497" y="208"/>
                    </a:lnTo>
                    <a:lnTo>
                      <a:pt x="497" y="206"/>
                    </a:lnTo>
                    <a:lnTo>
                      <a:pt x="497" y="206"/>
                    </a:lnTo>
                    <a:lnTo>
                      <a:pt x="495" y="206"/>
                    </a:lnTo>
                    <a:lnTo>
                      <a:pt x="495" y="206"/>
                    </a:lnTo>
                    <a:lnTo>
                      <a:pt x="497" y="206"/>
                    </a:lnTo>
                    <a:lnTo>
                      <a:pt x="497" y="206"/>
                    </a:lnTo>
                    <a:lnTo>
                      <a:pt x="499" y="206"/>
                    </a:lnTo>
                    <a:lnTo>
                      <a:pt x="501" y="206"/>
                    </a:lnTo>
                    <a:lnTo>
                      <a:pt x="503" y="206"/>
                    </a:lnTo>
                    <a:lnTo>
                      <a:pt x="503" y="206"/>
                    </a:lnTo>
                    <a:lnTo>
                      <a:pt x="505" y="206"/>
                    </a:lnTo>
                    <a:lnTo>
                      <a:pt x="507" y="204"/>
                    </a:lnTo>
                    <a:lnTo>
                      <a:pt x="507" y="204"/>
                    </a:lnTo>
                    <a:lnTo>
                      <a:pt x="507" y="204"/>
                    </a:lnTo>
                    <a:lnTo>
                      <a:pt x="507" y="204"/>
                    </a:lnTo>
                    <a:lnTo>
                      <a:pt x="507" y="202"/>
                    </a:lnTo>
                    <a:lnTo>
                      <a:pt x="507" y="202"/>
                    </a:lnTo>
                    <a:lnTo>
                      <a:pt x="509" y="200"/>
                    </a:lnTo>
                    <a:lnTo>
                      <a:pt x="509" y="200"/>
                    </a:lnTo>
                    <a:lnTo>
                      <a:pt x="509" y="200"/>
                    </a:lnTo>
                    <a:lnTo>
                      <a:pt x="509" y="200"/>
                    </a:lnTo>
                    <a:lnTo>
                      <a:pt x="507" y="200"/>
                    </a:lnTo>
                    <a:close/>
                    <a:moveTo>
                      <a:pt x="697" y="247"/>
                    </a:moveTo>
                    <a:lnTo>
                      <a:pt x="697" y="249"/>
                    </a:lnTo>
                    <a:lnTo>
                      <a:pt x="697" y="249"/>
                    </a:lnTo>
                    <a:lnTo>
                      <a:pt x="699" y="249"/>
                    </a:lnTo>
                    <a:lnTo>
                      <a:pt x="699" y="249"/>
                    </a:lnTo>
                    <a:lnTo>
                      <a:pt x="701" y="249"/>
                    </a:lnTo>
                    <a:lnTo>
                      <a:pt x="701" y="247"/>
                    </a:lnTo>
                    <a:lnTo>
                      <a:pt x="703" y="247"/>
                    </a:lnTo>
                    <a:lnTo>
                      <a:pt x="703" y="245"/>
                    </a:lnTo>
                    <a:lnTo>
                      <a:pt x="701" y="245"/>
                    </a:lnTo>
                    <a:lnTo>
                      <a:pt x="701" y="245"/>
                    </a:lnTo>
                    <a:lnTo>
                      <a:pt x="701" y="247"/>
                    </a:lnTo>
                    <a:lnTo>
                      <a:pt x="699" y="247"/>
                    </a:lnTo>
                    <a:lnTo>
                      <a:pt x="699" y="247"/>
                    </a:lnTo>
                    <a:lnTo>
                      <a:pt x="701" y="245"/>
                    </a:lnTo>
                    <a:lnTo>
                      <a:pt x="701" y="243"/>
                    </a:lnTo>
                    <a:lnTo>
                      <a:pt x="701" y="243"/>
                    </a:lnTo>
                    <a:lnTo>
                      <a:pt x="701" y="241"/>
                    </a:lnTo>
                    <a:lnTo>
                      <a:pt x="701" y="241"/>
                    </a:lnTo>
                    <a:lnTo>
                      <a:pt x="701" y="239"/>
                    </a:lnTo>
                    <a:lnTo>
                      <a:pt x="699" y="239"/>
                    </a:lnTo>
                    <a:lnTo>
                      <a:pt x="697" y="239"/>
                    </a:lnTo>
                    <a:lnTo>
                      <a:pt x="697" y="241"/>
                    </a:lnTo>
                    <a:lnTo>
                      <a:pt x="697" y="241"/>
                    </a:lnTo>
                    <a:lnTo>
                      <a:pt x="699" y="241"/>
                    </a:lnTo>
                    <a:lnTo>
                      <a:pt x="697" y="243"/>
                    </a:lnTo>
                    <a:lnTo>
                      <a:pt x="697" y="245"/>
                    </a:lnTo>
                    <a:lnTo>
                      <a:pt x="697" y="245"/>
                    </a:lnTo>
                    <a:lnTo>
                      <a:pt x="697" y="245"/>
                    </a:lnTo>
                    <a:lnTo>
                      <a:pt x="697" y="247"/>
                    </a:lnTo>
                    <a:close/>
                    <a:moveTo>
                      <a:pt x="727" y="193"/>
                    </a:moveTo>
                    <a:lnTo>
                      <a:pt x="727" y="193"/>
                    </a:lnTo>
                    <a:lnTo>
                      <a:pt x="727" y="193"/>
                    </a:lnTo>
                    <a:lnTo>
                      <a:pt x="727" y="193"/>
                    </a:lnTo>
                    <a:lnTo>
                      <a:pt x="725" y="195"/>
                    </a:lnTo>
                    <a:lnTo>
                      <a:pt x="725" y="195"/>
                    </a:lnTo>
                    <a:lnTo>
                      <a:pt x="725" y="196"/>
                    </a:lnTo>
                    <a:lnTo>
                      <a:pt x="723" y="198"/>
                    </a:lnTo>
                    <a:lnTo>
                      <a:pt x="720" y="202"/>
                    </a:lnTo>
                    <a:lnTo>
                      <a:pt x="720" y="204"/>
                    </a:lnTo>
                    <a:lnTo>
                      <a:pt x="720" y="204"/>
                    </a:lnTo>
                    <a:lnTo>
                      <a:pt x="720" y="206"/>
                    </a:lnTo>
                    <a:lnTo>
                      <a:pt x="718" y="206"/>
                    </a:lnTo>
                    <a:lnTo>
                      <a:pt x="714" y="210"/>
                    </a:lnTo>
                    <a:lnTo>
                      <a:pt x="712" y="210"/>
                    </a:lnTo>
                    <a:lnTo>
                      <a:pt x="712" y="211"/>
                    </a:lnTo>
                    <a:lnTo>
                      <a:pt x="712" y="211"/>
                    </a:lnTo>
                    <a:lnTo>
                      <a:pt x="712" y="211"/>
                    </a:lnTo>
                    <a:lnTo>
                      <a:pt x="712" y="213"/>
                    </a:lnTo>
                    <a:lnTo>
                      <a:pt x="712" y="211"/>
                    </a:lnTo>
                    <a:lnTo>
                      <a:pt x="716" y="211"/>
                    </a:lnTo>
                    <a:lnTo>
                      <a:pt x="722" y="208"/>
                    </a:lnTo>
                    <a:lnTo>
                      <a:pt x="723" y="208"/>
                    </a:lnTo>
                    <a:lnTo>
                      <a:pt x="723" y="208"/>
                    </a:lnTo>
                    <a:lnTo>
                      <a:pt x="723" y="208"/>
                    </a:lnTo>
                    <a:lnTo>
                      <a:pt x="725" y="206"/>
                    </a:lnTo>
                    <a:lnTo>
                      <a:pt x="725" y="206"/>
                    </a:lnTo>
                    <a:lnTo>
                      <a:pt x="727" y="204"/>
                    </a:lnTo>
                    <a:lnTo>
                      <a:pt x="727" y="204"/>
                    </a:lnTo>
                    <a:lnTo>
                      <a:pt x="727" y="202"/>
                    </a:lnTo>
                    <a:lnTo>
                      <a:pt x="727" y="200"/>
                    </a:lnTo>
                    <a:lnTo>
                      <a:pt x="729" y="198"/>
                    </a:lnTo>
                    <a:lnTo>
                      <a:pt x="729" y="196"/>
                    </a:lnTo>
                    <a:lnTo>
                      <a:pt x="731" y="196"/>
                    </a:lnTo>
                    <a:lnTo>
                      <a:pt x="731" y="196"/>
                    </a:lnTo>
                    <a:lnTo>
                      <a:pt x="731" y="196"/>
                    </a:lnTo>
                    <a:lnTo>
                      <a:pt x="731" y="196"/>
                    </a:lnTo>
                    <a:lnTo>
                      <a:pt x="731" y="198"/>
                    </a:lnTo>
                    <a:lnTo>
                      <a:pt x="729" y="200"/>
                    </a:lnTo>
                    <a:lnTo>
                      <a:pt x="729" y="200"/>
                    </a:lnTo>
                    <a:lnTo>
                      <a:pt x="729" y="200"/>
                    </a:lnTo>
                    <a:lnTo>
                      <a:pt x="729" y="200"/>
                    </a:lnTo>
                    <a:lnTo>
                      <a:pt x="729" y="202"/>
                    </a:lnTo>
                    <a:lnTo>
                      <a:pt x="729" y="204"/>
                    </a:lnTo>
                    <a:lnTo>
                      <a:pt x="729" y="204"/>
                    </a:lnTo>
                    <a:lnTo>
                      <a:pt x="731" y="202"/>
                    </a:lnTo>
                    <a:lnTo>
                      <a:pt x="731" y="200"/>
                    </a:lnTo>
                    <a:lnTo>
                      <a:pt x="731" y="200"/>
                    </a:lnTo>
                    <a:lnTo>
                      <a:pt x="733" y="198"/>
                    </a:lnTo>
                    <a:lnTo>
                      <a:pt x="733" y="195"/>
                    </a:lnTo>
                    <a:lnTo>
                      <a:pt x="731" y="195"/>
                    </a:lnTo>
                    <a:lnTo>
                      <a:pt x="727" y="195"/>
                    </a:lnTo>
                    <a:lnTo>
                      <a:pt x="727" y="195"/>
                    </a:lnTo>
                    <a:lnTo>
                      <a:pt x="727" y="193"/>
                    </a:lnTo>
                    <a:close/>
                    <a:moveTo>
                      <a:pt x="733" y="195"/>
                    </a:moveTo>
                    <a:lnTo>
                      <a:pt x="733" y="195"/>
                    </a:lnTo>
                    <a:lnTo>
                      <a:pt x="733" y="193"/>
                    </a:lnTo>
                    <a:lnTo>
                      <a:pt x="733" y="193"/>
                    </a:lnTo>
                    <a:lnTo>
                      <a:pt x="731" y="193"/>
                    </a:lnTo>
                    <a:lnTo>
                      <a:pt x="729" y="193"/>
                    </a:lnTo>
                    <a:lnTo>
                      <a:pt x="729" y="195"/>
                    </a:lnTo>
                    <a:lnTo>
                      <a:pt x="731" y="195"/>
                    </a:lnTo>
                    <a:lnTo>
                      <a:pt x="733" y="195"/>
                    </a:lnTo>
                    <a:close/>
                    <a:moveTo>
                      <a:pt x="722" y="225"/>
                    </a:moveTo>
                    <a:lnTo>
                      <a:pt x="723" y="225"/>
                    </a:lnTo>
                    <a:lnTo>
                      <a:pt x="723" y="225"/>
                    </a:lnTo>
                    <a:lnTo>
                      <a:pt x="723" y="223"/>
                    </a:lnTo>
                    <a:lnTo>
                      <a:pt x="723" y="223"/>
                    </a:lnTo>
                    <a:lnTo>
                      <a:pt x="725" y="223"/>
                    </a:lnTo>
                    <a:lnTo>
                      <a:pt x="725" y="223"/>
                    </a:lnTo>
                    <a:lnTo>
                      <a:pt x="725" y="223"/>
                    </a:lnTo>
                    <a:lnTo>
                      <a:pt x="725" y="221"/>
                    </a:lnTo>
                    <a:lnTo>
                      <a:pt x="722" y="221"/>
                    </a:lnTo>
                    <a:lnTo>
                      <a:pt x="722" y="223"/>
                    </a:lnTo>
                    <a:lnTo>
                      <a:pt x="720" y="223"/>
                    </a:lnTo>
                    <a:lnTo>
                      <a:pt x="720" y="223"/>
                    </a:lnTo>
                    <a:lnTo>
                      <a:pt x="720" y="223"/>
                    </a:lnTo>
                    <a:lnTo>
                      <a:pt x="720" y="225"/>
                    </a:lnTo>
                    <a:lnTo>
                      <a:pt x="720" y="225"/>
                    </a:lnTo>
                    <a:lnTo>
                      <a:pt x="722" y="225"/>
                    </a:lnTo>
                    <a:close/>
                    <a:moveTo>
                      <a:pt x="722" y="230"/>
                    </a:moveTo>
                    <a:lnTo>
                      <a:pt x="722" y="230"/>
                    </a:lnTo>
                    <a:lnTo>
                      <a:pt x="722" y="230"/>
                    </a:lnTo>
                    <a:lnTo>
                      <a:pt x="723" y="230"/>
                    </a:lnTo>
                    <a:lnTo>
                      <a:pt x="723" y="230"/>
                    </a:lnTo>
                    <a:lnTo>
                      <a:pt x="723" y="230"/>
                    </a:lnTo>
                    <a:lnTo>
                      <a:pt x="727" y="226"/>
                    </a:lnTo>
                    <a:lnTo>
                      <a:pt x="729" y="225"/>
                    </a:lnTo>
                    <a:lnTo>
                      <a:pt x="729" y="223"/>
                    </a:lnTo>
                    <a:lnTo>
                      <a:pt x="731" y="221"/>
                    </a:lnTo>
                    <a:lnTo>
                      <a:pt x="729" y="221"/>
                    </a:lnTo>
                    <a:lnTo>
                      <a:pt x="725" y="223"/>
                    </a:lnTo>
                    <a:lnTo>
                      <a:pt x="725" y="225"/>
                    </a:lnTo>
                    <a:lnTo>
                      <a:pt x="723" y="225"/>
                    </a:lnTo>
                    <a:lnTo>
                      <a:pt x="722" y="225"/>
                    </a:lnTo>
                    <a:lnTo>
                      <a:pt x="722" y="226"/>
                    </a:lnTo>
                    <a:lnTo>
                      <a:pt x="720" y="226"/>
                    </a:lnTo>
                    <a:lnTo>
                      <a:pt x="720" y="228"/>
                    </a:lnTo>
                    <a:lnTo>
                      <a:pt x="720" y="228"/>
                    </a:lnTo>
                    <a:lnTo>
                      <a:pt x="722" y="228"/>
                    </a:lnTo>
                    <a:lnTo>
                      <a:pt x="722" y="228"/>
                    </a:lnTo>
                    <a:lnTo>
                      <a:pt x="722" y="228"/>
                    </a:lnTo>
                    <a:lnTo>
                      <a:pt x="722" y="230"/>
                    </a:lnTo>
                    <a:close/>
                    <a:moveTo>
                      <a:pt x="727" y="217"/>
                    </a:moveTo>
                    <a:lnTo>
                      <a:pt x="725" y="219"/>
                    </a:lnTo>
                    <a:lnTo>
                      <a:pt x="723" y="219"/>
                    </a:lnTo>
                    <a:lnTo>
                      <a:pt x="723" y="219"/>
                    </a:lnTo>
                    <a:lnTo>
                      <a:pt x="723" y="221"/>
                    </a:lnTo>
                    <a:lnTo>
                      <a:pt x="723" y="221"/>
                    </a:lnTo>
                    <a:lnTo>
                      <a:pt x="725" y="221"/>
                    </a:lnTo>
                    <a:lnTo>
                      <a:pt x="725" y="221"/>
                    </a:lnTo>
                    <a:lnTo>
                      <a:pt x="725" y="221"/>
                    </a:lnTo>
                    <a:lnTo>
                      <a:pt x="727" y="221"/>
                    </a:lnTo>
                    <a:lnTo>
                      <a:pt x="729" y="219"/>
                    </a:lnTo>
                    <a:lnTo>
                      <a:pt x="729" y="219"/>
                    </a:lnTo>
                    <a:lnTo>
                      <a:pt x="729" y="219"/>
                    </a:lnTo>
                    <a:lnTo>
                      <a:pt x="729" y="217"/>
                    </a:lnTo>
                    <a:lnTo>
                      <a:pt x="727" y="217"/>
                    </a:lnTo>
                    <a:close/>
                    <a:moveTo>
                      <a:pt x="561" y="161"/>
                    </a:moveTo>
                    <a:lnTo>
                      <a:pt x="563" y="159"/>
                    </a:lnTo>
                    <a:lnTo>
                      <a:pt x="563" y="159"/>
                    </a:lnTo>
                    <a:lnTo>
                      <a:pt x="563" y="159"/>
                    </a:lnTo>
                    <a:lnTo>
                      <a:pt x="561" y="161"/>
                    </a:lnTo>
                    <a:lnTo>
                      <a:pt x="559" y="161"/>
                    </a:lnTo>
                    <a:lnTo>
                      <a:pt x="559" y="161"/>
                    </a:lnTo>
                    <a:lnTo>
                      <a:pt x="561" y="161"/>
                    </a:lnTo>
                    <a:close/>
                    <a:moveTo>
                      <a:pt x="376" y="167"/>
                    </a:moveTo>
                    <a:lnTo>
                      <a:pt x="378" y="168"/>
                    </a:lnTo>
                    <a:lnTo>
                      <a:pt x="381" y="168"/>
                    </a:lnTo>
                    <a:lnTo>
                      <a:pt x="381" y="170"/>
                    </a:lnTo>
                    <a:lnTo>
                      <a:pt x="381" y="170"/>
                    </a:lnTo>
                    <a:lnTo>
                      <a:pt x="381" y="170"/>
                    </a:lnTo>
                    <a:lnTo>
                      <a:pt x="383" y="170"/>
                    </a:lnTo>
                    <a:lnTo>
                      <a:pt x="383" y="170"/>
                    </a:lnTo>
                    <a:lnTo>
                      <a:pt x="383" y="168"/>
                    </a:lnTo>
                    <a:lnTo>
                      <a:pt x="387" y="168"/>
                    </a:lnTo>
                    <a:lnTo>
                      <a:pt x="389" y="168"/>
                    </a:lnTo>
                    <a:lnTo>
                      <a:pt x="391" y="168"/>
                    </a:lnTo>
                    <a:lnTo>
                      <a:pt x="393" y="167"/>
                    </a:lnTo>
                    <a:lnTo>
                      <a:pt x="393" y="167"/>
                    </a:lnTo>
                    <a:lnTo>
                      <a:pt x="393" y="167"/>
                    </a:lnTo>
                    <a:lnTo>
                      <a:pt x="395" y="165"/>
                    </a:lnTo>
                    <a:lnTo>
                      <a:pt x="395" y="165"/>
                    </a:lnTo>
                    <a:lnTo>
                      <a:pt x="396" y="163"/>
                    </a:lnTo>
                    <a:lnTo>
                      <a:pt x="396" y="163"/>
                    </a:lnTo>
                    <a:lnTo>
                      <a:pt x="398" y="163"/>
                    </a:lnTo>
                    <a:lnTo>
                      <a:pt x="396" y="161"/>
                    </a:lnTo>
                    <a:lnTo>
                      <a:pt x="396" y="161"/>
                    </a:lnTo>
                    <a:lnTo>
                      <a:pt x="395" y="161"/>
                    </a:lnTo>
                    <a:lnTo>
                      <a:pt x="395" y="161"/>
                    </a:lnTo>
                    <a:lnTo>
                      <a:pt x="395" y="161"/>
                    </a:lnTo>
                    <a:lnTo>
                      <a:pt x="395" y="161"/>
                    </a:lnTo>
                    <a:lnTo>
                      <a:pt x="393" y="161"/>
                    </a:lnTo>
                    <a:lnTo>
                      <a:pt x="391" y="161"/>
                    </a:lnTo>
                    <a:lnTo>
                      <a:pt x="391" y="161"/>
                    </a:lnTo>
                    <a:lnTo>
                      <a:pt x="391" y="161"/>
                    </a:lnTo>
                    <a:lnTo>
                      <a:pt x="387" y="161"/>
                    </a:lnTo>
                    <a:lnTo>
                      <a:pt x="385" y="163"/>
                    </a:lnTo>
                    <a:lnTo>
                      <a:pt x="385" y="163"/>
                    </a:lnTo>
                    <a:lnTo>
                      <a:pt x="383" y="163"/>
                    </a:lnTo>
                    <a:lnTo>
                      <a:pt x="378" y="163"/>
                    </a:lnTo>
                    <a:lnTo>
                      <a:pt x="378" y="163"/>
                    </a:lnTo>
                    <a:lnTo>
                      <a:pt x="376" y="163"/>
                    </a:lnTo>
                    <a:lnTo>
                      <a:pt x="374" y="165"/>
                    </a:lnTo>
                    <a:lnTo>
                      <a:pt x="376" y="167"/>
                    </a:lnTo>
                    <a:lnTo>
                      <a:pt x="376" y="167"/>
                    </a:lnTo>
                    <a:close/>
                    <a:moveTo>
                      <a:pt x="488" y="210"/>
                    </a:moveTo>
                    <a:lnTo>
                      <a:pt x="486" y="211"/>
                    </a:lnTo>
                    <a:lnTo>
                      <a:pt x="484" y="211"/>
                    </a:lnTo>
                    <a:lnTo>
                      <a:pt x="484" y="213"/>
                    </a:lnTo>
                    <a:lnTo>
                      <a:pt x="486" y="213"/>
                    </a:lnTo>
                    <a:lnTo>
                      <a:pt x="488" y="211"/>
                    </a:lnTo>
                    <a:lnTo>
                      <a:pt x="488" y="211"/>
                    </a:lnTo>
                    <a:lnTo>
                      <a:pt x="490" y="211"/>
                    </a:lnTo>
                    <a:lnTo>
                      <a:pt x="490" y="211"/>
                    </a:lnTo>
                    <a:lnTo>
                      <a:pt x="492" y="211"/>
                    </a:lnTo>
                    <a:lnTo>
                      <a:pt x="492" y="211"/>
                    </a:lnTo>
                    <a:lnTo>
                      <a:pt x="492" y="210"/>
                    </a:lnTo>
                    <a:lnTo>
                      <a:pt x="488" y="210"/>
                    </a:lnTo>
                    <a:close/>
                    <a:moveTo>
                      <a:pt x="518" y="73"/>
                    </a:moveTo>
                    <a:lnTo>
                      <a:pt x="520" y="73"/>
                    </a:lnTo>
                    <a:lnTo>
                      <a:pt x="520" y="73"/>
                    </a:lnTo>
                    <a:lnTo>
                      <a:pt x="516" y="73"/>
                    </a:lnTo>
                    <a:lnTo>
                      <a:pt x="514" y="73"/>
                    </a:lnTo>
                    <a:lnTo>
                      <a:pt x="514" y="73"/>
                    </a:lnTo>
                    <a:lnTo>
                      <a:pt x="514" y="73"/>
                    </a:lnTo>
                    <a:lnTo>
                      <a:pt x="518" y="73"/>
                    </a:lnTo>
                    <a:close/>
                    <a:moveTo>
                      <a:pt x="1180" y="367"/>
                    </a:moveTo>
                    <a:lnTo>
                      <a:pt x="1178" y="367"/>
                    </a:lnTo>
                    <a:lnTo>
                      <a:pt x="1176" y="369"/>
                    </a:lnTo>
                    <a:lnTo>
                      <a:pt x="1174" y="370"/>
                    </a:lnTo>
                    <a:lnTo>
                      <a:pt x="1174" y="370"/>
                    </a:lnTo>
                    <a:lnTo>
                      <a:pt x="1174" y="370"/>
                    </a:lnTo>
                    <a:lnTo>
                      <a:pt x="1176" y="370"/>
                    </a:lnTo>
                    <a:lnTo>
                      <a:pt x="1176" y="370"/>
                    </a:lnTo>
                    <a:lnTo>
                      <a:pt x="1176" y="370"/>
                    </a:lnTo>
                    <a:lnTo>
                      <a:pt x="1176" y="370"/>
                    </a:lnTo>
                    <a:lnTo>
                      <a:pt x="1176" y="370"/>
                    </a:lnTo>
                    <a:lnTo>
                      <a:pt x="1176" y="370"/>
                    </a:lnTo>
                    <a:lnTo>
                      <a:pt x="1176" y="370"/>
                    </a:lnTo>
                    <a:lnTo>
                      <a:pt x="1176" y="372"/>
                    </a:lnTo>
                    <a:lnTo>
                      <a:pt x="1174" y="372"/>
                    </a:lnTo>
                    <a:lnTo>
                      <a:pt x="1174" y="372"/>
                    </a:lnTo>
                    <a:lnTo>
                      <a:pt x="1174" y="372"/>
                    </a:lnTo>
                    <a:lnTo>
                      <a:pt x="1176" y="372"/>
                    </a:lnTo>
                    <a:lnTo>
                      <a:pt x="1176" y="372"/>
                    </a:lnTo>
                    <a:lnTo>
                      <a:pt x="1178" y="370"/>
                    </a:lnTo>
                    <a:lnTo>
                      <a:pt x="1178" y="370"/>
                    </a:lnTo>
                    <a:lnTo>
                      <a:pt x="1180" y="370"/>
                    </a:lnTo>
                    <a:lnTo>
                      <a:pt x="1183" y="369"/>
                    </a:lnTo>
                    <a:lnTo>
                      <a:pt x="1183" y="367"/>
                    </a:lnTo>
                    <a:lnTo>
                      <a:pt x="1183" y="367"/>
                    </a:lnTo>
                    <a:lnTo>
                      <a:pt x="1183" y="367"/>
                    </a:lnTo>
                    <a:lnTo>
                      <a:pt x="1183" y="367"/>
                    </a:lnTo>
                    <a:lnTo>
                      <a:pt x="1187" y="367"/>
                    </a:lnTo>
                    <a:lnTo>
                      <a:pt x="1187" y="367"/>
                    </a:lnTo>
                    <a:lnTo>
                      <a:pt x="1187" y="365"/>
                    </a:lnTo>
                    <a:lnTo>
                      <a:pt x="1185" y="365"/>
                    </a:lnTo>
                    <a:lnTo>
                      <a:pt x="1183" y="365"/>
                    </a:lnTo>
                    <a:lnTo>
                      <a:pt x="1183" y="365"/>
                    </a:lnTo>
                    <a:lnTo>
                      <a:pt x="1180" y="367"/>
                    </a:lnTo>
                    <a:close/>
                    <a:moveTo>
                      <a:pt x="1174" y="359"/>
                    </a:moveTo>
                    <a:lnTo>
                      <a:pt x="1174" y="359"/>
                    </a:lnTo>
                    <a:lnTo>
                      <a:pt x="1176" y="359"/>
                    </a:lnTo>
                    <a:lnTo>
                      <a:pt x="1176" y="359"/>
                    </a:lnTo>
                    <a:lnTo>
                      <a:pt x="1176" y="359"/>
                    </a:lnTo>
                    <a:lnTo>
                      <a:pt x="1176" y="357"/>
                    </a:lnTo>
                    <a:lnTo>
                      <a:pt x="1176" y="357"/>
                    </a:lnTo>
                    <a:lnTo>
                      <a:pt x="1181" y="356"/>
                    </a:lnTo>
                    <a:lnTo>
                      <a:pt x="1181" y="356"/>
                    </a:lnTo>
                    <a:lnTo>
                      <a:pt x="1181" y="356"/>
                    </a:lnTo>
                    <a:lnTo>
                      <a:pt x="1181" y="356"/>
                    </a:lnTo>
                    <a:lnTo>
                      <a:pt x="1183" y="354"/>
                    </a:lnTo>
                    <a:lnTo>
                      <a:pt x="1183" y="354"/>
                    </a:lnTo>
                    <a:lnTo>
                      <a:pt x="1181" y="354"/>
                    </a:lnTo>
                    <a:lnTo>
                      <a:pt x="1180" y="356"/>
                    </a:lnTo>
                    <a:lnTo>
                      <a:pt x="1174" y="357"/>
                    </a:lnTo>
                    <a:lnTo>
                      <a:pt x="1172" y="357"/>
                    </a:lnTo>
                    <a:lnTo>
                      <a:pt x="1172" y="357"/>
                    </a:lnTo>
                    <a:lnTo>
                      <a:pt x="1172" y="357"/>
                    </a:lnTo>
                    <a:lnTo>
                      <a:pt x="1172" y="359"/>
                    </a:lnTo>
                    <a:lnTo>
                      <a:pt x="1172" y="359"/>
                    </a:lnTo>
                    <a:lnTo>
                      <a:pt x="1172" y="359"/>
                    </a:lnTo>
                    <a:lnTo>
                      <a:pt x="1172" y="359"/>
                    </a:lnTo>
                    <a:lnTo>
                      <a:pt x="1174" y="359"/>
                    </a:lnTo>
                    <a:close/>
                    <a:moveTo>
                      <a:pt x="11" y="786"/>
                    </a:moveTo>
                    <a:lnTo>
                      <a:pt x="10" y="786"/>
                    </a:lnTo>
                    <a:lnTo>
                      <a:pt x="8" y="788"/>
                    </a:lnTo>
                    <a:lnTo>
                      <a:pt x="8" y="790"/>
                    </a:lnTo>
                    <a:lnTo>
                      <a:pt x="10" y="790"/>
                    </a:lnTo>
                    <a:lnTo>
                      <a:pt x="10" y="790"/>
                    </a:lnTo>
                    <a:lnTo>
                      <a:pt x="11" y="792"/>
                    </a:lnTo>
                    <a:lnTo>
                      <a:pt x="11" y="792"/>
                    </a:lnTo>
                    <a:lnTo>
                      <a:pt x="13" y="790"/>
                    </a:lnTo>
                    <a:lnTo>
                      <a:pt x="13" y="790"/>
                    </a:lnTo>
                    <a:lnTo>
                      <a:pt x="15" y="788"/>
                    </a:lnTo>
                    <a:lnTo>
                      <a:pt x="15" y="788"/>
                    </a:lnTo>
                    <a:lnTo>
                      <a:pt x="15" y="786"/>
                    </a:lnTo>
                    <a:lnTo>
                      <a:pt x="15" y="786"/>
                    </a:lnTo>
                    <a:lnTo>
                      <a:pt x="11" y="786"/>
                    </a:lnTo>
                    <a:close/>
                    <a:moveTo>
                      <a:pt x="45" y="806"/>
                    </a:moveTo>
                    <a:lnTo>
                      <a:pt x="43" y="806"/>
                    </a:lnTo>
                    <a:lnTo>
                      <a:pt x="43" y="806"/>
                    </a:lnTo>
                    <a:lnTo>
                      <a:pt x="43" y="808"/>
                    </a:lnTo>
                    <a:lnTo>
                      <a:pt x="43" y="810"/>
                    </a:lnTo>
                    <a:lnTo>
                      <a:pt x="43" y="810"/>
                    </a:lnTo>
                    <a:lnTo>
                      <a:pt x="45" y="810"/>
                    </a:lnTo>
                    <a:lnTo>
                      <a:pt x="45" y="808"/>
                    </a:lnTo>
                    <a:lnTo>
                      <a:pt x="45" y="808"/>
                    </a:lnTo>
                    <a:lnTo>
                      <a:pt x="45" y="806"/>
                    </a:lnTo>
                    <a:close/>
                    <a:moveTo>
                      <a:pt x="49" y="803"/>
                    </a:moveTo>
                    <a:lnTo>
                      <a:pt x="49" y="803"/>
                    </a:lnTo>
                    <a:lnTo>
                      <a:pt x="45" y="803"/>
                    </a:lnTo>
                    <a:lnTo>
                      <a:pt x="45" y="803"/>
                    </a:lnTo>
                    <a:lnTo>
                      <a:pt x="45" y="803"/>
                    </a:lnTo>
                    <a:lnTo>
                      <a:pt x="41" y="803"/>
                    </a:lnTo>
                    <a:lnTo>
                      <a:pt x="41" y="801"/>
                    </a:lnTo>
                    <a:lnTo>
                      <a:pt x="41" y="803"/>
                    </a:lnTo>
                    <a:lnTo>
                      <a:pt x="39" y="803"/>
                    </a:lnTo>
                    <a:lnTo>
                      <a:pt x="39" y="805"/>
                    </a:lnTo>
                    <a:lnTo>
                      <a:pt x="43" y="805"/>
                    </a:lnTo>
                    <a:lnTo>
                      <a:pt x="45" y="805"/>
                    </a:lnTo>
                    <a:lnTo>
                      <a:pt x="47" y="805"/>
                    </a:lnTo>
                    <a:lnTo>
                      <a:pt x="49" y="803"/>
                    </a:lnTo>
                    <a:close/>
                    <a:moveTo>
                      <a:pt x="36" y="799"/>
                    </a:moveTo>
                    <a:lnTo>
                      <a:pt x="36" y="797"/>
                    </a:lnTo>
                    <a:lnTo>
                      <a:pt x="34" y="799"/>
                    </a:lnTo>
                    <a:lnTo>
                      <a:pt x="34" y="797"/>
                    </a:lnTo>
                    <a:lnTo>
                      <a:pt x="34" y="797"/>
                    </a:lnTo>
                    <a:lnTo>
                      <a:pt x="34" y="797"/>
                    </a:lnTo>
                    <a:lnTo>
                      <a:pt x="34" y="797"/>
                    </a:lnTo>
                    <a:lnTo>
                      <a:pt x="32" y="793"/>
                    </a:lnTo>
                    <a:lnTo>
                      <a:pt x="32" y="793"/>
                    </a:lnTo>
                    <a:lnTo>
                      <a:pt x="30" y="795"/>
                    </a:lnTo>
                    <a:lnTo>
                      <a:pt x="28" y="795"/>
                    </a:lnTo>
                    <a:lnTo>
                      <a:pt x="28" y="797"/>
                    </a:lnTo>
                    <a:lnTo>
                      <a:pt x="28" y="797"/>
                    </a:lnTo>
                    <a:lnTo>
                      <a:pt x="28" y="799"/>
                    </a:lnTo>
                    <a:lnTo>
                      <a:pt x="28" y="801"/>
                    </a:lnTo>
                    <a:lnTo>
                      <a:pt x="30" y="801"/>
                    </a:lnTo>
                    <a:lnTo>
                      <a:pt x="30" y="801"/>
                    </a:lnTo>
                    <a:lnTo>
                      <a:pt x="30" y="799"/>
                    </a:lnTo>
                    <a:lnTo>
                      <a:pt x="30" y="799"/>
                    </a:lnTo>
                    <a:lnTo>
                      <a:pt x="32" y="799"/>
                    </a:lnTo>
                    <a:lnTo>
                      <a:pt x="32" y="801"/>
                    </a:lnTo>
                    <a:lnTo>
                      <a:pt x="32" y="799"/>
                    </a:lnTo>
                    <a:lnTo>
                      <a:pt x="32" y="801"/>
                    </a:lnTo>
                    <a:lnTo>
                      <a:pt x="34" y="801"/>
                    </a:lnTo>
                    <a:lnTo>
                      <a:pt x="34" y="801"/>
                    </a:lnTo>
                    <a:lnTo>
                      <a:pt x="36" y="801"/>
                    </a:lnTo>
                    <a:lnTo>
                      <a:pt x="36" y="801"/>
                    </a:lnTo>
                    <a:lnTo>
                      <a:pt x="36" y="799"/>
                    </a:lnTo>
                    <a:close/>
                    <a:moveTo>
                      <a:pt x="1226" y="389"/>
                    </a:moveTo>
                    <a:lnTo>
                      <a:pt x="1226" y="389"/>
                    </a:lnTo>
                    <a:lnTo>
                      <a:pt x="1226" y="389"/>
                    </a:lnTo>
                    <a:lnTo>
                      <a:pt x="1226" y="391"/>
                    </a:lnTo>
                    <a:lnTo>
                      <a:pt x="1228" y="391"/>
                    </a:lnTo>
                    <a:lnTo>
                      <a:pt x="1230" y="391"/>
                    </a:lnTo>
                    <a:lnTo>
                      <a:pt x="1230" y="391"/>
                    </a:lnTo>
                    <a:lnTo>
                      <a:pt x="1232" y="389"/>
                    </a:lnTo>
                    <a:lnTo>
                      <a:pt x="1232" y="389"/>
                    </a:lnTo>
                    <a:lnTo>
                      <a:pt x="1232" y="389"/>
                    </a:lnTo>
                    <a:lnTo>
                      <a:pt x="1230" y="389"/>
                    </a:lnTo>
                    <a:lnTo>
                      <a:pt x="1230" y="387"/>
                    </a:lnTo>
                    <a:lnTo>
                      <a:pt x="1230" y="387"/>
                    </a:lnTo>
                    <a:lnTo>
                      <a:pt x="1230" y="387"/>
                    </a:lnTo>
                    <a:lnTo>
                      <a:pt x="1230" y="389"/>
                    </a:lnTo>
                    <a:lnTo>
                      <a:pt x="1230" y="389"/>
                    </a:lnTo>
                    <a:lnTo>
                      <a:pt x="1228" y="389"/>
                    </a:lnTo>
                    <a:lnTo>
                      <a:pt x="1228" y="389"/>
                    </a:lnTo>
                    <a:lnTo>
                      <a:pt x="1226" y="389"/>
                    </a:lnTo>
                    <a:lnTo>
                      <a:pt x="1226" y="389"/>
                    </a:lnTo>
                    <a:lnTo>
                      <a:pt x="1226" y="389"/>
                    </a:lnTo>
                    <a:close/>
                    <a:moveTo>
                      <a:pt x="4632" y="211"/>
                    </a:moveTo>
                    <a:lnTo>
                      <a:pt x="4633" y="211"/>
                    </a:lnTo>
                    <a:lnTo>
                      <a:pt x="4633" y="210"/>
                    </a:lnTo>
                    <a:lnTo>
                      <a:pt x="4633" y="210"/>
                    </a:lnTo>
                    <a:lnTo>
                      <a:pt x="4630" y="210"/>
                    </a:lnTo>
                    <a:lnTo>
                      <a:pt x="4630" y="210"/>
                    </a:lnTo>
                    <a:lnTo>
                      <a:pt x="4632" y="211"/>
                    </a:lnTo>
                    <a:close/>
                    <a:moveTo>
                      <a:pt x="4652" y="221"/>
                    </a:moveTo>
                    <a:lnTo>
                      <a:pt x="4652" y="221"/>
                    </a:lnTo>
                    <a:lnTo>
                      <a:pt x="4652" y="219"/>
                    </a:lnTo>
                    <a:lnTo>
                      <a:pt x="4652" y="219"/>
                    </a:lnTo>
                    <a:lnTo>
                      <a:pt x="4650" y="219"/>
                    </a:lnTo>
                    <a:lnTo>
                      <a:pt x="4650" y="219"/>
                    </a:lnTo>
                    <a:lnTo>
                      <a:pt x="4648" y="219"/>
                    </a:lnTo>
                    <a:lnTo>
                      <a:pt x="4648" y="219"/>
                    </a:lnTo>
                    <a:lnTo>
                      <a:pt x="4652" y="221"/>
                    </a:lnTo>
                    <a:close/>
                    <a:moveTo>
                      <a:pt x="4652" y="290"/>
                    </a:moveTo>
                    <a:lnTo>
                      <a:pt x="4650" y="290"/>
                    </a:lnTo>
                    <a:lnTo>
                      <a:pt x="4650" y="292"/>
                    </a:lnTo>
                    <a:lnTo>
                      <a:pt x="4652" y="292"/>
                    </a:lnTo>
                    <a:lnTo>
                      <a:pt x="4652" y="292"/>
                    </a:lnTo>
                    <a:lnTo>
                      <a:pt x="4654" y="292"/>
                    </a:lnTo>
                    <a:lnTo>
                      <a:pt x="4654" y="292"/>
                    </a:lnTo>
                    <a:lnTo>
                      <a:pt x="4654" y="292"/>
                    </a:lnTo>
                    <a:lnTo>
                      <a:pt x="4654" y="292"/>
                    </a:lnTo>
                    <a:lnTo>
                      <a:pt x="4652" y="290"/>
                    </a:lnTo>
                    <a:lnTo>
                      <a:pt x="4652" y="290"/>
                    </a:lnTo>
                    <a:close/>
                    <a:moveTo>
                      <a:pt x="4600" y="294"/>
                    </a:moveTo>
                    <a:lnTo>
                      <a:pt x="4602" y="294"/>
                    </a:lnTo>
                    <a:lnTo>
                      <a:pt x="4602" y="294"/>
                    </a:lnTo>
                    <a:lnTo>
                      <a:pt x="4602" y="292"/>
                    </a:lnTo>
                    <a:lnTo>
                      <a:pt x="4598" y="292"/>
                    </a:lnTo>
                    <a:lnTo>
                      <a:pt x="4598" y="292"/>
                    </a:lnTo>
                    <a:lnTo>
                      <a:pt x="4598" y="294"/>
                    </a:lnTo>
                    <a:lnTo>
                      <a:pt x="4600" y="294"/>
                    </a:lnTo>
                    <a:close/>
                    <a:moveTo>
                      <a:pt x="53" y="812"/>
                    </a:moveTo>
                    <a:lnTo>
                      <a:pt x="54" y="812"/>
                    </a:lnTo>
                    <a:lnTo>
                      <a:pt x="56" y="810"/>
                    </a:lnTo>
                    <a:lnTo>
                      <a:pt x="56" y="810"/>
                    </a:lnTo>
                    <a:lnTo>
                      <a:pt x="56" y="808"/>
                    </a:lnTo>
                    <a:lnTo>
                      <a:pt x="56" y="808"/>
                    </a:lnTo>
                    <a:lnTo>
                      <a:pt x="56" y="808"/>
                    </a:lnTo>
                    <a:lnTo>
                      <a:pt x="54" y="806"/>
                    </a:lnTo>
                    <a:lnTo>
                      <a:pt x="53" y="806"/>
                    </a:lnTo>
                    <a:lnTo>
                      <a:pt x="51" y="806"/>
                    </a:lnTo>
                    <a:lnTo>
                      <a:pt x="51" y="806"/>
                    </a:lnTo>
                    <a:lnTo>
                      <a:pt x="51" y="806"/>
                    </a:lnTo>
                    <a:lnTo>
                      <a:pt x="49" y="805"/>
                    </a:lnTo>
                    <a:lnTo>
                      <a:pt x="49" y="805"/>
                    </a:lnTo>
                    <a:lnTo>
                      <a:pt x="47" y="806"/>
                    </a:lnTo>
                    <a:lnTo>
                      <a:pt x="47" y="806"/>
                    </a:lnTo>
                    <a:lnTo>
                      <a:pt x="49" y="808"/>
                    </a:lnTo>
                    <a:lnTo>
                      <a:pt x="49" y="808"/>
                    </a:lnTo>
                    <a:lnTo>
                      <a:pt x="51" y="808"/>
                    </a:lnTo>
                    <a:lnTo>
                      <a:pt x="51" y="810"/>
                    </a:lnTo>
                    <a:lnTo>
                      <a:pt x="51" y="812"/>
                    </a:lnTo>
                    <a:lnTo>
                      <a:pt x="51" y="812"/>
                    </a:lnTo>
                    <a:lnTo>
                      <a:pt x="53" y="812"/>
                    </a:lnTo>
                    <a:lnTo>
                      <a:pt x="53" y="812"/>
                    </a:lnTo>
                    <a:close/>
                    <a:moveTo>
                      <a:pt x="1316" y="419"/>
                    </a:moveTo>
                    <a:lnTo>
                      <a:pt x="1316" y="419"/>
                    </a:lnTo>
                    <a:lnTo>
                      <a:pt x="1318" y="419"/>
                    </a:lnTo>
                    <a:lnTo>
                      <a:pt x="1316" y="419"/>
                    </a:lnTo>
                    <a:lnTo>
                      <a:pt x="1316" y="419"/>
                    </a:lnTo>
                    <a:lnTo>
                      <a:pt x="1316" y="419"/>
                    </a:lnTo>
                    <a:lnTo>
                      <a:pt x="1316" y="419"/>
                    </a:lnTo>
                    <a:lnTo>
                      <a:pt x="1316" y="419"/>
                    </a:lnTo>
                    <a:close/>
                    <a:moveTo>
                      <a:pt x="1224" y="384"/>
                    </a:moveTo>
                    <a:lnTo>
                      <a:pt x="1224" y="384"/>
                    </a:lnTo>
                    <a:lnTo>
                      <a:pt x="1224" y="384"/>
                    </a:lnTo>
                    <a:lnTo>
                      <a:pt x="1226" y="384"/>
                    </a:lnTo>
                    <a:lnTo>
                      <a:pt x="1226" y="384"/>
                    </a:lnTo>
                    <a:lnTo>
                      <a:pt x="1226" y="384"/>
                    </a:lnTo>
                    <a:lnTo>
                      <a:pt x="1226" y="382"/>
                    </a:lnTo>
                    <a:lnTo>
                      <a:pt x="1226" y="382"/>
                    </a:lnTo>
                    <a:lnTo>
                      <a:pt x="1226" y="382"/>
                    </a:lnTo>
                    <a:lnTo>
                      <a:pt x="1226" y="380"/>
                    </a:lnTo>
                    <a:lnTo>
                      <a:pt x="1226" y="382"/>
                    </a:lnTo>
                    <a:lnTo>
                      <a:pt x="1224" y="382"/>
                    </a:lnTo>
                    <a:lnTo>
                      <a:pt x="1224" y="382"/>
                    </a:lnTo>
                    <a:lnTo>
                      <a:pt x="1224" y="384"/>
                    </a:lnTo>
                    <a:close/>
                    <a:moveTo>
                      <a:pt x="1224" y="385"/>
                    </a:moveTo>
                    <a:lnTo>
                      <a:pt x="1224" y="385"/>
                    </a:lnTo>
                    <a:lnTo>
                      <a:pt x="1224" y="385"/>
                    </a:lnTo>
                    <a:lnTo>
                      <a:pt x="1224" y="385"/>
                    </a:lnTo>
                    <a:lnTo>
                      <a:pt x="1224" y="385"/>
                    </a:lnTo>
                    <a:lnTo>
                      <a:pt x="1224" y="385"/>
                    </a:lnTo>
                    <a:lnTo>
                      <a:pt x="1224" y="384"/>
                    </a:lnTo>
                    <a:lnTo>
                      <a:pt x="1224" y="384"/>
                    </a:lnTo>
                    <a:lnTo>
                      <a:pt x="1224" y="385"/>
                    </a:lnTo>
                    <a:lnTo>
                      <a:pt x="1224" y="385"/>
                    </a:lnTo>
                    <a:close/>
                    <a:moveTo>
                      <a:pt x="2" y="790"/>
                    </a:moveTo>
                    <a:lnTo>
                      <a:pt x="0" y="792"/>
                    </a:lnTo>
                    <a:lnTo>
                      <a:pt x="0" y="792"/>
                    </a:lnTo>
                    <a:lnTo>
                      <a:pt x="0" y="792"/>
                    </a:lnTo>
                    <a:lnTo>
                      <a:pt x="0" y="792"/>
                    </a:lnTo>
                    <a:lnTo>
                      <a:pt x="2" y="792"/>
                    </a:lnTo>
                    <a:lnTo>
                      <a:pt x="2" y="792"/>
                    </a:lnTo>
                    <a:lnTo>
                      <a:pt x="2" y="790"/>
                    </a:lnTo>
                    <a:lnTo>
                      <a:pt x="4" y="790"/>
                    </a:lnTo>
                    <a:lnTo>
                      <a:pt x="4" y="790"/>
                    </a:lnTo>
                    <a:lnTo>
                      <a:pt x="4" y="788"/>
                    </a:lnTo>
                    <a:lnTo>
                      <a:pt x="2" y="790"/>
                    </a:lnTo>
                    <a:close/>
                    <a:moveTo>
                      <a:pt x="374" y="243"/>
                    </a:moveTo>
                    <a:lnTo>
                      <a:pt x="374" y="245"/>
                    </a:lnTo>
                    <a:lnTo>
                      <a:pt x="374" y="245"/>
                    </a:lnTo>
                    <a:lnTo>
                      <a:pt x="374" y="245"/>
                    </a:lnTo>
                    <a:lnTo>
                      <a:pt x="374" y="245"/>
                    </a:lnTo>
                    <a:lnTo>
                      <a:pt x="376" y="243"/>
                    </a:lnTo>
                    <a:lnTo>
                      <a:pt x="374" y="243"/>
                    </a:lnTo>
                    <a:lnTo>
                      <a:pt x="374" y="243"/>
                    </a:lnTo>
                    <a:close/>
                    <a:moveTo>
                      <a:pt x="365" y="241"/>
                    </a:moveTo>
                    <a:lnTo>
                      <a:pt x="365" y="241"/>
                    </a:lnTo>
                    <a:lnTo>
                      <a:pt x="365" y="239"/>
                    </a:lnTo>
                    <a:lnTo>
                      <a:pt x="367" y="239"/>
                    </a:lnTo>
                    <a:lnTo>
                      <a:pt x="367" y="238"/>
                    </a:lnTo>
                    <a:lnTo>
                      <a:pt x="367" y="238"/>
                    </a:lnTo>
                    <a:lnTo>
                      <a:pt x="365" y="239"/>
                    </a:lnTo>
                    <a:lnTo>
                      <a:pt x="365" y="239"/>
                    </a:lnTo>
                    <a:lnTo>
                      <a:pt x="365" y="239"/>
                    </a:lnTo>
                    <a:lnTo>
                      <a:pt x="365" y="239"/>
                    </a:lnTo>
                    <a:lnTo>
                      <a:pt x="365" y="238"/>
                    </a:lnTo>
                    <a:lnTo>
                      <a:pt x="365" y="238"/>
                    </a:lnTo>
                    <a:lnTo>
                      <a:pt x="365" y="238"/>
                    </a:lnTo>
                    <a:lnTo>
                      <a:pt x="365" y="238"/>
                    </a:lnTo>
                    <a:lnTo>
                      <a:pt x="363" y="239"/>
                    </a:lnTo>
                    <a:lnTo>
                      <a:pt x="363" y="239"/>
                    </a:lnTo>
                    <a:lnTo>
                      <a:pt x="361" y="241"/>
                    </a:lnTo>
                    <a:lnTo>
                      <a:pt x="359" y="241"/>
                    </a:lnTo>
                    <a:lnTo>
                      <a:pt x="361" y="241"/>
                    </a:lnTo>
                    <a:lnTo>
                      <a:pt x="361" y="241"/>
                    </a:lnTo>
                    <a:lnTo>
                      <a:pt x="363" y="241"/>
                    </a:lnTo>
                    <a:lnTo>
                      <a:pt x="365" y="241"/>
                    </a:lnTo>
                    <a:lnTo>
                      <a:pt x="365" y="241"/>
                    </a:lnTo>
                    <a:close/>
                    <a:moveTo>
                      <a:pt x="376" y="241"/>
                    </a:moveTo>
                    <a:lnTo>
                      <a:pt x="376" y="241"/>
                    </a:lnTo>
                    <a:lnTo>
                      <a:pt x="374" y="243"/>
                    </a:lnTo>
                    <a:lnTo>
                      <a:pt x="374" y="243"/>
                    </a:lnTo>
                    <a:lnTo>
                      <a:pt x="374" y="243"/>
                    </a:lnTo>
                    <a:lnTo>
                      <a:pt x="372" y="243"/>
                    </a:lnTo>
                    <a:lnTo>
                      <a:pt x="372" y="243"/>
                    </a:lnTo>
                    <a:lnTo>
                      <a:pt x="374" y="243"/>
                    </a:lnTo>
                    <a:lnTo>
                      <a:pt x="374" y="243"/>
                    </a:lnTo>
                    <a:lnTo>
                      <a:pt x="374" y="243"/>
                    </a:lnTo>
                    <a:lnTo>
                      <a:pt x="376" y="241"/>
                    </a:lnTo>
                    <a:lnTo>
                      <a:pt x="376" y="241"/>
                    </a:lnTo>
                    <a:lnTo>
                      <a:pt x="376" y="241"/>
                    </a:lnTo>
                    <a:lnTo>
                      <a:pt x="376" y="241"/>
                    </a:lnTo>
                    <a:close/>
                    <a:moveTo>
                      <a:pt x="367" y="239"/>
                    </a:moveTo>
                    <a:lnTo>
                      <a:pt x="367" y="239"/>
                    </a:lnTo>
                    <a:lnTo>
                      <a:pt x="368" y="239"/>
                    </a:lnTo>
                    <a:lnTo>
                      <a:pt x="368" y="239"/>
                    </a:lnTo>
                    <a:lnTo>
                      <a:pt x="367" y="239"/>
                    </a:lnTo>
                    <a:lnTo>
                      <a:pt x="367" y="239"/>
                    </a:lnTo>
                    <a:lnTo>
                      <a:pt x="367" y="239"/>
                    </a:lnTo>
                    <a:close/>
                    <a:moveTo>
                      <a:pt x="374" y="239"/>
                    </a:moveTo>
                    <a:lnTo>
                      <a:pt x="374" y="239"/>
                    </a:lnTo>
                    <a:lnTo>
                      <a:pt x="372" y="239"/>
                    </a:lnTo>
                    <a:lnTo>
                      <a:pt x="370" y="241"/>
                    </a:lnTo>
                    <a:lnTo>
                      <a:pt x="370" y="241"/>
                    </a:lnTo>
                    <a:lnTo>
                      <a:pt x="368" y="243"/>
                    </a:lnTo>
                    <a:lnTo>
                      <a:pt x="368" y="243"/>
                    </a:lnTo>
                    <a:lnTo>
                      <a:pt x="367" y="243"/>
                    </a:lnTo>
                    <a:lnTo>
                      <a:pt x="367" y="243"/>
                    </a:lnTo>
                    <a:lnTo>
                      <a:pt x="367" y="243"/>
                    </a:lnTo>
                    <a:lnTo>
                      <a:pt x="365" y="245"/>
                    </a:lnTo>
                    <a:lnTo>
                      <a:pt x="363" y="245"/>
                    </a:lnTo>
                    <a:lnTo>
                      <a:pt x="365" y="245"/>
                    </a:lnTo>
                    <a:lnTo>
                      <a:pt x="367" y="243"/>
                    </a:lnTo>
                    <a:lnTo>
                      <a:pt x="368" y="243"/>
                    </a:lnTo>
                    <a:lnTo>
                      <a:pt x="368" y="243"/>
                    </a:lnTo>
                    <a:lnTo>
                      <a:pt x="370" y="243"/>
                    </a:lnTo>
                    <a:lnTo>
                      <a:pt x="370" y="243"/>
                    </a:lnTo>
                    <a:lnTo>
                      <a:pt x="372" y="241"/>
                    </a:lnTo>
                    <a:lnTo>
                      <a:pt x="372" y="241"/>
                    </a:lnTo>
                    <a:lnTo>
                      <a:pt x="372" y="241"/>
                    </a:lnTo>
                    <a:lnTo>
                      <a:pt x="374" y="239"/>
                    </a:lnTo>
                    <a:close/>
                    <a:moveTo>
                      <a:pt x="464" y="219"/>
                    </a:moveTo>
                    <a:lnTo>
                      <a:pt x="464" y="221"/>
                    </a:lnTo>
                    <a:lnTo>
                      <a:pt x="464" y="221"/>
                    </a:lnTo>
                    <a:lnTo>
                      <a:pt x="464" y="221"/>
                    </a:lnTo>
                    <a:lnTo>
                      <a:pt x="466" y="221"/>
                    </a:lnTo>
                    <a:lnTo>
                      <a:pt x="466" y="221"/>
                    </a:lnTo>
                    <a:lnTo>
                      <a:pt x="466" y="221"/>
                    </a:lnTo>
                    <a:lnTo>
                      <a:pt x="467" y="219"/>
                    </a:lnTo>
                    <a:lnTo>
                      <a:pt x="467" y="219"/>
                    </a:lnTo>
                    <a:lnTo>
                      <a:pt x="466" y="219"/>
                    </a:lnTo>
                    <a:lnTo>
                      <a:pt x="464" y="219"/>
                    </a:lnTo>
                    <a:close/>
                    <a:moveTo>
                      <a:pt x="460" y="221"/>
                    </a:moveTo>
                    <a:lnTo>
                      <a:pt x="458" y="221"/>
                    </a:lnTo>
                    <a:lnTo>
                      <a:pt x="456" y="221"/>
                    </a:lnTo>
                    <a:lnTo>
                      <a:pt x="456" y="223"/>
                    </a:lnTo>
                    <a:lnTo>
                      <a:pt x="456" y="223"/>
                    </a:lnTo>
                    <a:lnTo>
                      <a:pt x="456" y="223"/>
                    </a:lnTo>
                    <a:lnTo>
                      <a:pt x="458" y="223"/>
                    </a:lnTo>
                    <a:lnTo>
                      <a:pt x="462" y="221"/>
                    </a:lnTo>
                    <a:lnTo>
                      <a:pt x="462" y="219"/>
                    </a:lnTo>
                    <a:lnTo>
                      <a:pt x="464" y="219"/>
                    </a:lnTo>
                    <a:lnTo>
                      <a:pt x="462" y="219"/>
                    </a:lnTo>
                    <a:lnTo>
                      <a:pt x="460" y="221"/>
                    </a:lnTo>
                    <a:close/>
                    <a:moveTo>
                      <a:pt x="438" y="230"/>
                    </a:moveTo>
                    <a:lnTo>
                      <a:pt x="434" y="232"/>
                    </a:lnTo>
                    <a:lnTo>
                      <a:pt x="434" y="232"/>
                    </a:lnTo>
                    <a:lnTo>
                      <a:pt x="434" y="232"/>
                    </a:lnTo>
                    <a:lnTo>
                      <a:pt x="436" y="232"/>
                    </a:lnTo>
                    <a:lnTo>
                      <a:pt x="436" y="232"/>
                    </a:lnTo>
                    <a:lnTo>
                      <a:pt x="438" y="230"/>
                    </a:lnTo>
                    <a:lnTo>
                      <a:pt x="438" y="230"/>
                    </a:lnTo>
                    <a:lnTo>
                      <a:pt x="438" y="230"/>
                    </a:lnTo>
                    <a:lnTo>
                      <a:pt x="438" y="230"/>
                    </a:lnTo>
                    <a:close/>
                    <a:moveTo>
                      <a:pt x="67" y="829"/>
                    </a:moveTo>
                    <a:lnTo>
                      <a:pt x="67" y="827"/>
                    </a:lnTo>
                    <a:lnTo>
                      <a:pt x="66" y="827"/>
                    </a:lnTo>
                    <a:lnTo>
                      <a:pt x="67" y="825"/>
                    </a:lnTo>
                    <a:lnTo>
                      <a:pt x="66" y="823"/>
                    </a:lnTo>
                    <a:lnTo>
                      <a:pt x="60" y="820"/>
                    </a:lnTo>
                    <a:lnTo>
                      <a:pt x="58" y="818"/>
                    </a:lnTo>
                    <a:lnTo>
                      <a:pt x="56" y="818"/>
                    </a:lnTo>
                    <a:lnTo>
                      <a:pt x="56" y="820"/>
                    </a:lnTo>
                    <a:lnTo>
                      <a:pt x="56" y="821"/>
                    </a:lnTo>
                    <a:lnTo>
                      <a:pt x="54" y="823"/>
                    </a:lnTo>
                    <a:lnTo>
                      <a:pt x="53" y="825"/>
                    </a:lnTo>
                    <a:lnTo>
                      <a:pt x="53" y="827"/>
                    </a:lnTo>
                    <a:lnTo>
                      <a:pt x="53" y="829"/>
                    </a:lnTo>
                    <a:lnTo>
                      <a:pt x="53" y="833"/>
                    </a:lnTo>
                    <a:lnTo>
                      <a:pt x="53" y="836"/>
                    </a:lnTo>
                    <a:lnTo>
                      <a:pt x="53" y="838"/>
                    </a:lnTo>
                    <a:lnTo>
                      <a:pt x="54" y="840"/>
                    </a:lnTo>
                    <a:lnTo>
                      <a:pt x="54" y="840"/>
                    </a:lnTo>
                    <a:lnTo>
                      <a:pt x="56" y="838"/>
                    </a:lnTo>
                    <a:lnTo>
                      <a:pt x="56" y="836"/>
                    </a:lnTo>
                    <a:lnTo>
                      <a:pt x="60" y="835"/>
                    </a:lnTo>
                    <a:lnTo>
                      <a:pt x="66" y="835"/>
                    </a:lnTo>
                    <a:lnTo>
                      <a:pt x="67" y="831"/>
                    </a:lnTo>
                    <a:lnTo>
                      <a:pt x="69" y="831"/>
                    </a:lnTo>
                    <a:lnTo>
                      <a:pt x="69" y="829"/>
                    </a:lnTo>
                    <a:lnTo>
                      <a:pt x="67" y="829"/>
                    </a:lnTo>
                    <a:close/>
                    <a:moveTo>
                      <a:pt x="269" y="264"/>
                    </a:moveTo>
                    <a:lnTo>
                      <a:pt x="267" y="264"/>
                    </a:lnTo>
                    <a:lnTo>
                      <a:pt x="267" y="264"/>
                    </a:lnTo>
                    <a:lnTo>
                      <a:pt x="267" y="264"/>
                    </a:lnTo>
                    <a:lnTo>
                      <a:pt x="267" y="264"/>
                    </a:lnTo>
                    <a:lnTo>
                      <a:pt x="267" y="264"/>
                    </a:lnTo>
                    <a:lnTo>
                      <a:pt x="269" y="264"/>
                    </a:lnTo>
                    <a:lnTo>
                      <a:pt x="269" y="264"/>
                    </a:lnTo>
                    <a:lnTo>
                      <a:pt x="271" y="264"/>
                    </a:lnTo>
                    <a:lnTo>
                      <a:pt x="271" y="262"/>
                    </a:lnTo>
                    <a:lnTo>
                      <a:pt x="271" y="262"/>
                    </a:lnTo>
                    <a:lnTo>
                      <a:pt x="269" y="264"/>
                    </a:lnTo>
                    <a:close/>
                    <a:moveTo>
                      <a:pt x="271" y="260"/>
                    </a:moveTo>
                    <a:lnTo>
                      <a:pt x="269" y="260"/>
                    </a:lnTo>
                    <a:lnTo>
                      <a:pt x="267" y="262"/>
                    </a:lnTo>
                    <a:lnTo>
                      <a:pt x="267" y="262"/>
                    </a:lnTo>
                    <a:lnTo>
                      <a:pt x="266" y="262"/>
                    </a:lnTo>
                    <a:lnTo>
                      <a:pt x="266" y="262"/>
                    </a:lnTo>
                    <a:lnTo>
                      <a:pt x="267" y="260"/>
                    </a:lnTo>
                    <a:lnTo>
                      <a:pt x="267" y="260"/>
                    </a:lnTo>
                    <a:lnTo>
                      <a:pt x="266" y="260"/>
                    </a:lnTo>
                    <a:lnTo>
                      <a:pt x="264" y="260"/>
                    </a:lnTo>
                    <a:lnTo>
                      <a:pt x="262" y="260"/>
                    </a:lnTo>
                    <a:lnTo>
                      <a:pt x="262" y="262"/>
                    </a:lnTo>
                    <a:lnTo>
                      <a:pt x="260" y="262"/>
                    </a:lnTo>
                    <a:lnTo>
                      <a:pt x="258" y="262"/>
                    </a:lnTo>
                    <a:lnTo>
                      <a:pt x="258" y="262"/>
                    </a:lnTo>
                    <a:lnTo>
                      <a:pt x="258" y="264"/>
                    </a:lnTo>
                    <a:lnTo>
                      <a:pt x="258" y="264"/>
                    </a:lnTo>
                    <a:lnTo>
                      <a:pt x="258" y="264"/>
                    </a:lnTo>
                    <a:lnTo>
                      <a:pt x="258" y="264"/>
                    </a:lnTo>
                    <a:lnTo>
                      <a:pt x="260" y="264"/>
                    </a:lnTo>
                    <a:lnTo>
                      <a:pt x="260" y="264"/>
                    </a:lnTo>
                    <a:lnTo>
                      <a:pt x="260" y="266"/>
                    </a:lnTo>
                    <a:lnTo>
                      <a:pt x="260" y="266"/>
                    </a:lnTo>
                    <a:lnTo>
                      <a:pt x="258" y="266"/>
                    </a:lnTo>
                    <a:lnTo>
                      <a:pt x="258" y="266"/>
                    </a:lnTo>
                    <a:lnTo>
                      <a:pt x="258" y="266"/>
                    </a:lnTo>
                    <a:lnTo>
                      <a:pt x="258" y="266"/>
                    </a:lnTo>
                    <a:lnTo>
                      <a:pt x="256" y="266"/>
                    </a:lnTo>
                    <a:lnTo>
                      <a:pt x="256" y="266"/>
                    </a:lnTo>
                    <a:lnTo>
                      <a:pt x="254" y="266"/>
                    </a:lnTo>
                    <a:lnTo>
                      <a:pt x="252" y="268"/>
                    </a:lnTo>
                    <a:lnTo>
                      <a:pt x="251" y="268"/>
                    </a:lnTo>
                    <a:lnTo>
                      <a:pt x="247" y="269"/>
                    </a:lnTo>
                    <a:lnTo>
                      <a:pt x="245" y="269"/>
                    </a:lnTo>
                    <a:lnTo>
                      <a:pt x="243" y="269"/>
                    </a:lnTo>
                    <a:lnTo>
                      <a:pt x="243" y="269"/>
                    </a:lnTo>
                    <a:lnTo>
                      <a:pt x="241" y="271"/>
                    </a:lnTo>
                    <a:lnTo>
                      <a:pt x="241" y="271"/>
                    </a:lnTo>
                    <a:lnTo>
                      <a:pt x="241" y="271"/>
                    </a:lnTo>
                    <a:lnTo>
                      <a:pt x="241" y="271"/>
                    </a:lnTo>
                    <a:lnTo>
                      <a:pt x="243" y="271"/>
                    </a:lnTo>
                    <a:lnTo>
                      <a:pt x="243" y="271"/>
                    </a:lnTo>
                    <a:lnTo>
                      <a:pt x="245" y="271"/>
                    </a:lnTo>
                    <a:lnTo>
                      <a:pt x="245" y="271"/>
                    </a:lnTo>
                    <a:lnTo>
                      <a:pt x="247" y="271"/>
                    </a:lnTo>
                    <a:lnTo>
                      <a:pt x="247" y="271"/>
                    </a:lnTo>
                    <a:lnTo>
                      <a:pt x="247" y="271"/>
                    </a:lnTo>
                    <a:lnTo>
                      <a:pt x="249" y="269"/>
                    </a:lnTo>
                    <a:lnTo>
                      <a:pt x="251" y="269"/>
                    </a:lnTo>
                    <a:lnTo>
                      <a:pt x="252" y="269"/>
                    </a:lnTo>
                    <a:lnTo>
                      <a:pt x="254" y="269"/>
                    </a:lnTo>
                    <a:lnTo>
                      <a:pt x="256" y="269"/>
                    </a:lnTo>
                    <a:lnTo>
                      <a:pt x="258" y="268"/>
                    </a:lnTo>
                    <a:lnTo>
                      <a:pt x="262" y="266"/>
                    </a:lnTo>
                    <a:lnTo>
                      <a:pt x="264" y="266"/>
                    </a:lnTo>
                    <a:lnTo>
                      <a:pt x="266" y="266"/>
                    </a:lnTo>
                    <a:lnTo>
                      <a:pt x="266" y="266"/>
                    </a:lnTo>
                    <a:lnTo>
                      <a:pt x="266" y="264"/>
                    </a:lnTo>
                    <a:lnTo>
                      <a:pt x="266" y="264"/>
                    </a:lnTo>
                    <a:lnTo>
                      <a:pt x="264" y="266"/>
                    </a:lnTo>
                    <a:lnTo>
                      <a:pt x="264" y="264"/>
                    </a:lnTo>
                    <a:lnTo>
                      <a:pt x="266" y="264"/>
                    </a:lnTo>
                    <a:lnTo>
                      <a:pt x="269" y="262"/>
                    </a:lnTo>
                    <a:lnTo>
                      <a:pt x="271" y="262"/>
                    </a:lnTo>
                    <a:lnTo>
                      <a:pt x="271" y="260"/>
                    </a:lnTo>
                    <a:lnTo>
                      <a:pt x="271" y="260"/>
                    </a:lnTo>
                    <a:close/>
                    <a:moveTo>
                      <a:pt x="241" y="269"/>
                    </a:moveTo>
                    <a:lnTo>
                      <a:pt x="243" y="268"/>
                    </a:lnTo>
                    <a:lnTo>
                      <a:pt x="243" y="268"/>
                    </a:lnTo>
                    <a:lnTo>
                      <a:pt x="243" y="268"/>
                    </a:lnTo>
                    <a:lnTo>
                      <a:pt x="241" y="268"/>
                    </a:lnTo>
                    <a:lnTo>
                      <a:pt x="239" y="268"/>
                    </a:lnTo>
                    <a:lnTo>
                      <a:pt x="238" y="268"/>
                    </a:lnTo>
                    <a:lnTo>
                      <a:pt x="236" y="269"/>
                    </a:lnTo>
                    <a:lnTo>
                      <a:pt x="236" y="269"/>
                    </a:lnTo>
                    <a:lnTo>
                      <a:pt x="234" y="271"/>
                    </a:lnTo>
                    <a:lnTo>
                      <a:pt x="234" y="271"/>
                    </a:lnTo>
                    <a:lnTo>
                      <a:pt x="234" y="271"/>
                    </a:lnTo>
                    <a:lnTo>
                      <a:pt x="232" y="271"/>
                    </a:lnTo>
                    <a:lnTo>
                      <a:pt x="232" y="271"/>
                    </a:lnTo>
                    <a:lnTo>
                      <a:pt x="230" y="271"/>
                    </a:lnTo>
                    <a:lnTo>
                      <a:pt x="228" y="271"/>
                    </a:lnTo>
                    <a:lnTo>
                      <a:pt x="228" y="273"/>
                    </a:lnTo>
                    <a:lnTo>
                      <a:pt x="226" y="273"/>
                    </a:lnTo>
                    <a:lnTo>
                      <a:pt x="224" y="273"/>
                    </a:lnTo>
                    <a:lnTo>
                      <a:pt x="224" y="275"/>
                    </a:lnTo>
                    <a:lnTo>
                      <a:pt x="223" y="275"/>
                    </a:lnTo>
                    <a:lnTo>
                      <a:pt x="223" y="275"/>
                    </a:lnTo>
                    <a:lnTo>
                      <a:pt x="221" y="277"/>
                    </a:lnTo>
                    <a:lnTo>
                      <a:pt x="219" y="277"/>
                    </a:lnTo>
                    <a:lnTo>
                      <a:pt x="223" y="277"/>
                    </a:lnTo>
                    <a:lnTo>
                      <a:pt x="223" y="277"/>
                    </a:lnTo>
                    <a:lnTo>
                      <a:pt x="224" y="275"/>
                    </a:lnTo>
                    <a:lnTo>
                      <a:pt x="226" y="275"/>
                    </a:lnTo>
                    <a:lnTo>
                      <a:pt x="226" y="275"/>
                    </a:lnTo>
                    <a:lnTo>
                      <a:pt x="228" y="275"/>
                    </a:lnTo>
                    <a:lnTo>
                      <a:pt x="230" y="273"/>
                    </a:lnTo>
                    <a:lnTo>
                      <a:pt x="234" y="273"/>
                    </a:lnTo>
                    <a:lnTo>
                      <a:pt x="239" y="271"/>
                    </a:lnTo>
                    <a:lnTo>
                      <a:pt x="241" y="269"/>
                    </a:lnTo>
                    <a:lnTo>
                      <a:pt x="241" y="269"/>
                    </a:lnTo>
                    <a:close/>
                    <a:moveTo>
                      <a:pt x="281" y="256"/>
                    </a:moveTo>
                    <a:lnTo>
                      <a:pt x="279" y="256"/>
                    </a:lnTo>
                    <a:lnTo>
                      <a:pt x="279" y="256"/>
                    </a:lnTo>
                    <a:lnTo>
                      <a:pt x="277" y="258"/>
                    </a:lnTo>
                    <a:lnTo>
                      <a:pt x="277" y="258"/>
                    </a:lnTo>
                    <a:lnTo>
                      <a:pt x="277" y="258"/>
                    </a:lnTo>
                    <a:lnTo>
                      <a:pt x="275" y="260"/>
                    </a:lnTo>
                    <a:lnTo>
                      <a:pt x="275" y="260"/>
                    </a:lnTo>
                    <a:lnTo>
                      <a:pt x="277" y="260"/>
                    </a:lnTo>
                    <a:lnTo>
                      <a:pt x="277" y="260"/>
                    </a:lnTo>
                    <a:lnTo>
                      <a:pt x="277" y="260"/>
                    </a:lnTo>
                    <a:lnTo>
                      <a:pt x="279" y="258"/>
                    </a:lnTo>
                    <a:lnTo>
                      <a:pt x="281" y="258"/>
                    </a:lnTo>
                    <a:lnTo>
                      <a:pt x="281" y="258"/>
                    </a:lnTo>
                    <a:lnTo>
                      <a:pt x="281" y="258"/>
                    </a:lnTo>
                    <a:lnTo>
                      <a:pt x="281" y="258"/>
                    </a:lnTo>
                    <a:lnTo>
                      <a:pt x="281" y="256"/>
                    </a:lnTo>
                    <a:close/>
                    <a:moveTo>
                      <a:pt x="324" y="249"/>
                    </a:moveTo>
                    <a:lnTo>
                      <a:pt x="324" y="249"/>
                    </a:lnTo>
                    <a:lnTo>
                      <a:pt x="324" y="249"/>
                    </a:lnTo>
                    <a:lnTo>
                      <a:pt x="322" y="249"/>
                    </a:lnTo>
                    <a:lnTo>
                      <a:pt x="322" y="247"/>
                    </a:lnTo>
                    <a:lnTo>
                      <a:pt x="322" y="247"/>
                    </a:lnTo>
                    <a:lnTo>
                      <a:pt x="324" y="245"/>
                    </a:lnTo>
                    <a:lnTo>
                      <a:pt x="324" y="245"/>
                    </a:lnTo>
                    <a:lnTo>
                      <a:pt x="324" y="243"/>
                    </a:lnTo>
                    <a:lnTo>
                      <a:pt x="324" y="243"/>
                    </a:lnTo>
                    <a:lnTo>
                      <a:pt x="322" y="243"/>
                    </a:lnTo>
                    <a:lnTo>
                      <a:pt x="320" y="243"/>
                    </a:lnTo>
                    <a:lnTo>
                      <a:pt x="316" y="245"/>
                    </a:lnTo>
                    <a:lnTo>
                      <a:pt x="312" y="245"/>
                    </a:lnTo>
                    <a:lnTo>
                      <a:pt x="310" y="245"/>
                    </a:lnTo>
                    <a:lnTo>
                      <a:pt x="310" y="245"/>
                    </a:lnTo>
                    <a:lnTo>
                      <a:pt x="309" y="247"/>
                    </a:lnTo>
                    <a:lnTo>
                      <a:pt x="303" y="249"/>
                    </a:lnTo>
                    <a:lnTo>
                      <a:pt x="303" y="249"/>
                    </a:lnTo>
                    <a:lnTo>
                      <a:pt x="299" y="251"/>
                    </a:lnTo>
                    <a:lnTo>
                      <a:pt x="299" y="251"/>
                    </a:lnTo>
                    <a:lnTo>
                      <a:pt x="299" y="251"/>
                    </a:lnTo>
                    <a:lnTo>
                      <a:pt x="297" y="253"/>
                    </a:lnTo>
                    <a:lnTo>
                      <a:pt x="297" y="254"/>
                    </a:lnTo>
                    <a:lnTo>
                      <a:pt x="297" y="254"/>
                    </a:lnTo>
                    <a:lnTo>
                      <a:pt x="299" y="254"/>
                    </a:lnTo>
                    <a:lnTo>
                      <a:pt x="301" y="253"/>
                    </a:lnTo>
                    <a:lnTo>
                      <a:pt x="303" y="253"/>
                    </a:lnTo>
                    <a:lnTo>
                      <a:pt x="305" y="253"/>
                    </a:lnTo>
                    <a:lnTo>
                      <a:pt x="307" y="251"/>
                    </a:lnTo>
                    <a:lnTo>
                      <a:pt x="309" y="251"/>
                    </a:lnTo>
                    <a:lnTo>
                      <a:pt x="310" y="251"/>
                    </a:lnTo>
                    <a:lnTo>
                      <a:pt x="316" y="251"/>
                    </a:lnTo>
                    <a:lnTo>
                      <a:pt x="318" y="251"/>
                    </a:lnTo>
                    <a:lnTo>
                      <a:pt x="322" y="249"/>
                    </a:lnTo>
                    <a:lnTo>
                      <a:pt x="324" y="249"/>
                    </a:lnTo>
                    <a:lnTo>
                      <a:pt x="324" y="249"/>
                    </a:lnTo>
                    <a:close/>
                    <a:moveTo>
                      <a:pt x="324" y="253"/>
                    </a:moveTo>
                    <a:lnTo>
                      <a:pt x="322" y="253"/>
                    </a:lnTo>
                    <a:lnTo>
                      <a:pt x="324" y="254"/>
                    </a:lnTo>
                    <a:lnTo>
                      <a:pt x="324" y="254"/>
                    </a:lnTo>
                    <a:lnTo>
                      <a:pt x="325" y="254"/>
                    </a:lnTo>
                    <a:lnTo>
                      <a:pt x="325" y="253"/>
                    </a:lnTo>
                    <a:lnTo>
                      <a:pt x="325" y="253"/>
                    </a:lnTo>
                    <a:lnTo>
                      <a:pt x="324" y="253"/>
                    </a:lnTo>
                    <a:close/>
                    <a:moveTo>
                      <a:pt x="286" y="256"/>
                    </a:moveTo>
                    <a:lnTo>
                      <a:pt x="286" y="256"/>
                    </a:lnTo>
                    <a:lnTo>
                      <a:pt x="286" y="256"/>
                    </a:lnTo>
                    <a:lnTo>
                      <a:pt x="284" y="256"/>
                    </a:lnTo>
                    <a:lnTo>
                      <a:pt x="284" y="256"/>
                    </a:lnTo>
                    <a:lnTo>
                      <a:pt x="282" y="258"/>
                    </a:lnTo>
                    <a:lnTo>
                      <a:pt x="282" y="258"/>
                    </a:lnTo>
                    <a:lnTo>
                      <a:pt x="282" y="258"/>
                    </a:lnTo>
                    <a:lnTo>
                      <a:pt x="282" y="258"/>
                    </a:lnTo>
                    <a:lnTo>
                      <a:pt x="284" y="258"/>
                    </a:lnTo>
                    <a:lnTo>
                      <a:pt x="286" y="256"/>
                    </a:lnTo>
                    <a:lnTo>
                      <a:pt x="286" y="256"/>
                    </a:lnTo>
                    <a:lnTo>
                      <a:pt x="286" y="256"/>
                    </a:lnTo>
                    <a:close/>
                    <a:moveTo>
                      <a:pt x="337" y="245"/>
                    </a:moveTo>
                    <a:lnTo>
                      <a:pt x="335" y="247"/>
                    </a:lnTo>
                    <a:lnTo>
                      <a:pt x="335" y="247"/>
                    </a:lnTo>
                    <a:lnTo>
                      <a:pt x="335" y="247"/>
                    </a:lnTo>
                    <a:lnTo>
                      <a:pt x="337" y="247"/>
                    </a:lnTo>
                    <a:lnTo>
                      <a:pt x="337" y="247"/>
                    </a:lnTo>
                    <a:lnTo>
                      <a:pt x="338" y="245"/>
                    </a:lnTo>
                    <a:lnTo>
                      <a:pt x="338" y="245"/>
                    </a:lnTo>
                    <a:lnTo>
                      <a:pt x="338" y="245"/>
                    </a:lnTo>
                    <a:lnTo>
                      <a:pt x="338" y="245"/>
                    </a:lnTo>
                    <a:lnTo>
                      <a:pt x="337" y="245"/>
                    </a:lnTo>
                    <a:close/>
                    <a:moveTo>
                      <a:pt x="1256" y="576"/>
                    </a:moveTo>
                    <a:lnTo>
                      <a:pt x="1254" y="578"/>
                    </a:lnTo>
                    <a:lnTo>
                      <a:pt x="1254" y="578"/>
                    </a:lnTo>
                    <a:lnTo>
                      <a:pt x="1258" y="574"/>
                    </a:lnTo>
                    <a:lnTo>
                      <a:pt x="1260" y="573"/>
                    </a:lnTo>
                    <a:lnTo>
                      <a:pt x="1260" y="573"/>
                    </a:lnTo>
                    <a:lnTo>
                      <a:pt x="1256" y="576"/>
                    </a:lnTo>
                    <a:close/>
                    <a:moveTo>
                      <a:pt x="1144" y="374"/>
                    </a:moveTo>
                    <a:lnTo>
                      <a:pt x="1144" y="374"/>
                    </a:lnTo>
                    <a:lnTo>
                      <a:pt x="1144" y="374"/>
                    </a:lnTo>
                    <a:lnTo>
                      <a:pt x="1144" y="374"/>
                    </a:lnTo>
                    <a:lnTo>
                      <a:pt x="1144" y="374"/>
                    </a:lnTo>
                    <a:lnTo>
                      <a:pt x="1144" y="374"/>
                    </a:lnTo>
                    <a:lnTo>
                      <a:pt x="1144" y="374"/>
                    </a:lnTo>
                    <a:lnTo>
                      <a:pt x="1144" y="374"/>
                    </a:lnTo>
                    <a:close/>
                    <a:moveTo>
                      <a:pt x="1217" y="393"/>
                    </a:moveTo>
                    <a:lnTo>
                      <a:pt x="1215" y="393"/>
                    </a:lnTo>
                    <a:lnTo>
                      <a:pt x="1215" y="393"/>
                    </a:lnTo>
                    <a:lnTo>
                      <a:pt x="1217" y="393"/>
                    </a:lnTo>
                    <a:lnTo>
                      <a:pt x="1217" y="395"/>
                    </a:lnTo>
                    <a:lnTo>
                      <a:pt x="1217" y="395"/>
                    </a:lnTo>
                    <a:lnTo>
                      <a:pt x="1217" y="393"/>
                    </a:lnTo>
                    <a:lnTo>
                      <a:pt x="1219" y="393"/>
                    </a:lnTo>
                    <a:lnTo>
                      <a:pt x="1219" y="393"/>
                    </a:lnTo>
                    <a:lnTo>
                      <a:pt x="1217" y="393"/>
                    </a:lnTo>
                    <a:lnTo>
                      <a:pt x="1217" y="393"/>
                    </a:lnTo>
                    <a:close/>
                    <a:moveTo>
                      <a:pt x="1146" y="374"/>
                    </a:moveTo>
                    <a:lnTo>
                      <a:pt x="1146" y="374"/>
                    </a:lnTo>
                    <a:lnTo>
                      <a:pt x="1146" y="374"/>
                    </a:lnTo>
                    <a:lnTo>
                      <a:pt x="1146" y="374"/>
                    </a:lnTo>
                    <a:lnTo>
                      <a:pt x="1144" y="374"/>
                    </a:lnTo>
                    <a:lnTo>
                      <a:pt x="1144" y="374"/>
                    </a:lnTo>
                    <a:lnTo>
                      <a:pt x="1146" y="374"/>
                    </a:lnTo>
                    <a:lnTo>
                      <a:pt x="1146" y="374"/>
                    </a:lnTo>
                    <a:close/>
                    <a:moveTo>
                      <a:pt x="1191" y="404"/>
                    </a:moveTo>
                    <a:lnTo>
                      <a:pt x="1191" y="404"/>
                    </a:lnTo>
                    <a:lnTo>
                      <a:pt x="1191" y="404"/>
                    </a:lnTo>
                    <a:lnTo>
                      <a:pt x="1191" y="404"/>
                    </a:lnTo>
                    <a:lnTo>
                      <a:pt x="1193" y="404"/>
                    </a:lnTo>
                    <a:lnTo>
                      <a:pt x="1193" y="404"/>
                    </a:lnTo>
                    <a:lnTo>
                      <a:pt x="1193" y="404"/>
                    </a:lnTo>
                    <a:lnTo>
                      <a:pt x="1191" y="404"/>
                    </a:lnTo>
                    <a:lnTo>
                      <a:pt x="1191" y="404"/>
                    </a:lnTo>
                    <a:close/>
                    <a:moveTo>
                      <a:pt x="1200" y="395"/>
                    </a:moveTo>
                    <a:lnTo>
                      <a:pt x="1200" y="397"/>
                    </a:lnTo>
                    <a:lnTo>
                      <a:pt x="1200" y="397"/>
                    </a:lnTo>
                    <a:lnTo>
                      <a:pt x="1202" y="397"/>
                    </a:lnTo>
                    <a:lnTo>
                      <a:pt x="1202" y="395"/>
                    </a:lnTo>
                    <a:lnTo>
                      <a:pt x="1202" y="395"/>
                    </a:lnTo>
                    <a:lnTo>
                      <a:pt x="1204" y="393"/>
                    </a:lnTo>
                    <a:lnTo>
                      <a:pt x="1204" y="393"/>
                    </a:lnTo>
                    <a:lnTo>
                      <a:pt x="1202" y="393"/>
                    </a:lnTo>
                    <a:lnTo>
                      <a:pt x="1202" y="393"/>
                    </a:lnTo>
                    <a:lnTo>
                      <a:pt x="1200" y="395"/>
                    </a:lnTo>
                    <a:close/>
                    <a:moveTo>
                      <a:pt x="1269" y="440"/>
                    </a:moveTo>
                    <a:lnTo>
                      <a:pt x="1271" y="440"/>
                    </a:lnTo>
                    <a:lnTo>
                      <a:pt x="1271" y="438"/>
                    </a:lnTo>
                    <a:lnTo>
                      <a:pt x="1269" y="438"/>
                    </a:lnTo>
                    <a:lnTo>
                      <a:pt x="1269" y="438"/>
                    </a:lnTo>
                    <a:lnTo>
                      <a:pt x="1269" y="440"/>
                    </a:lnTo>
                    <a:lnTo>
                      <a:pt x="1269" y="440"/>
                    </a:lnTo>
                    <a:lnTo>
                      <a:pt x="1269" y="440"/>
                    </a:lnTo>
                    <a:lnTo>
                      <a:pt x="1269" y="440"/>
                    </a:lnTo>
                    <a:lnTo>
                      <a:pt x="1269" y="440"/>
                    </a:lnTo>
                    <a:close/>
                    <a:moveTo>
                      <a:pt x="1178" y="404"/>
                    </a:moveTo>
                    <a:lnTo>
                      <a:pt x="1178" y="402"/>
                    </a:lnTo>
                    <a:lnTo>
                      <a:pt x="1178" y="402"/>
                    </a:lnTo>
                    <a:lnTo>
                      <a:pt x="1180" y="402"/>
                    </a:lnTo>
                    <a:lnTo>
                      <a:pt x="1180" y="402"/>
                    </a:lnTo>
                    <a:lnTo>
                      <a:pt x="1180" y="402"/>
                    </a:lnTo>
                    <a:lnTo>
                      <a:pt x="1180" y="402"/>
                    </a:lnTo>
                    <a:lnTo>
                      <a:pt x="1180" y="400"/>
                    </a:lnTo>
                    <a:lnTo>
                      <a:pt x="1180" y="400"/>
                    </a:lnTo>
                    <a:lnTo>
                      <a:pt x="1178" y="400"/>
                    </a:lnTo>
                    <a:lnTo>
                      <a:pt x="1178" y="402"/>
                    </a:lnTo>
                    <a:lnTo>
                      <a:pt x="1176" y="402"/>
                    </a:lnTo>
                    <a:lnTo>
                      <a:pt x="1176" y="402"/>
                    </a:lnTo>
                    <a:lnTo>
                      <a:pt x="1176" y="404"/>
                    </a:lnTo>
                    <a:lnTo>
                      <a:pt x="1174" y="404"/>
                    </a:lnTo>
                    <a:lnTo>
                      <a:pt x="1174" y="406"/>
                    </a:lnTo>
                    <a:lnTo>
                      <a:pt x="1172" y="408"/>
                    </a:lnTo>
                    <a:lnTo>
                      <a:pt x="1172" y="408"/>
                    </a:lnTo>
                    <a:lnTo>
                      <a:pt x="1172" y="408"/>
                    </a:lnTo>
                    <a:lnTo>
                      <a:pt x="1172" y="410"/>
                    </a:lnTo>
                    <a:lnTo>
                      <a:pt x="1172" y="410"/>
                    </a:lnTo>
                    <a:lnTo>
                      <a:pt x="1172" y="410"/>
                    </a:lnTo>
                    <a:lnTo>
                      <a:pt x="1172" y="410"/>
                    </a:lnTo>
                    <a:lnTo>
                      <a:pt x="1174" y="408"/>
                    </a:lnTo>
                    <a:lnTo>
                      <a:pt x="1174" y="408"/>
                    </a:lnTo>
                    <a:lnTo>
                      <a:pt x="1174" y="408"/>
                    </a:lnTo>
                    <a:lnTo>
                      <a:pt x="1176" y="408"/>
                    </a:lnTo>
                    <a:lnTo>
                      <a:pt x="1176" y="406"/>
                    </a:lnTo>
                    <a:lnTo>
                      <a:pt x="1176" y="404"/>
                    </a:lnTo>
                    <a:lnTo>
                      <a:pt x="1176" y="404"/>
                    </a:lnTo>
                    <a:lnTo>
                      <a:pt x="1178" y="404"/>
                    </a:lnTo>
                    <a:lnTo>
                      <a:pt x="1178" y="404"/>
                    </a:lnTo>
                    <a:lnTo>
                      <a:pt x="1178" y="404"/>
                    </a:lnTo>
                    <a:lnTo>
                      <a:pt x="1178" y="404"/>
                    </a:lnTo>
                    <a:lnTo>
                      <a:pt x="1178" y="404"/>
                    </a:lnTo>
                    <a:lnTo>
                      <a:pt x="1178" y="404"/>
                    </a:lnTo>
                    <a:close/>
                    <a:moveTo>
                      <a:pt x="1181" y="399"/>
                    </a:moveTo>
                    <a:lnTo>
                      <a:pt x="1181" y="400"/>
                    </a:lnTo>
                    <a:lnTo>
                      <a:pt x="1181" y="400"/>
                    </a:lnTo>
                    <a:lnTo>
                      <a:pt x="1181" y="400"/>
                    </a:lnTo>
                    <a:lnTo>
                      <a:pt x="1181" y="400"/>
                    </a:lnTo>
                    <a:lnTo>
                      <a:pt x="1183" y="399"/>
                    </a:lnTo>
                    <a:lnTo>
                      <a:pt x="1183" y="399"/>
                    </a:lnTo>
                    <a:lnTo>
                      <a:pt x="1181" y="399"/>
                    </a:lnTo>
                    <a:lnTo>
                      <a:pt x="1181" y="399"/>
                    </a:lnTo>
                    <a:lnTo>
                      <a:pt x="1181" y="399"/>
                    </a:lnTo>
                    <a:close/>
                    <a:moveTo>
                      <a:pt x="1166" y="642"/>
                    </a:moveTo>
                    <a:lnTo>
                      <a:pt x="1166" y="644"/>
                    </a:lnTo>
                    <a:lnTo>
                      <a:pt x="1168" y="640"/>
                    </a:lnTo>
                    <a:lnTo>
                      <a:pt x="1168" y="640"/>
                    </a:lnTo>
                    <a:lnTo>
                      <a:pt x="1166" y="640"/>
                    </a:lnTo>
                    <a:lnTo>
                      <a:pt x="1166" y="642"/>
                    </a:lnTo>
                    <a:close/>
                    <a:moveTo>
                      <a:pt x="737" y="361"/>
                    </a:moveTo>
                    <a:lnTo>
                      <a:pt x="737" y="363"/>
                    </a:lnTo>
                    <a:lnTo>
                      <a:pt x="735" y="363"/>
                    </a:lnTo>
                    <a:lnTo>
                      <a:pt x="735" y="363"/>
                    </a:lnTo>
                    <a:lnTo>
                      <a:pt x="737" y="363"/>
                    </a:lnTo>
                    <a:lnTo>
                      <a:pt x="737" y="363"/>
                    </a:lnTo>
                    <a:lnTo>
                      <a:pt x="737" y="363"/>
                    </a:lnTo>
                    <a:lnTo>
                      <a:pt x="737" y="361"/>
                    </a:lnTo>
                    <a:lnTo>
                      <a:pt x="737" y="361"/>
                    </a:lnTo>
                    <a:lnTo>
                      <a:pt x="737" y="361"/>
                    </a:lnTo>
                    <a:close/>
                    <a:moveTo>
                      <a:pt x="1170" y="692"/>
                    </a:moveTo>
                    <a:lnTo>
                      <a:pt x="1170" y="690"/>
                    </a:lnTo>
                    <a:lnTo>
                      <a:pt x="1170" y="694"/>
                    </a:lnTo>
                    <a:lnTo>
                      <a:pt x="1170" y="700"/>
                    </a:lnTo>
                    <a:lnTo>
                      <a:pt x="1172" y="702"/>
                    </a:lnTo>
                    <a:lnTo>
                      <a:pt x="1172" y="700"/>
                    </a:lnTo>
                    <a:lnTo>
                      <a:pt x="1170" y="694"/>
                    </a:lnTo>
                    <a:lnTo>
                      <a:pt x="1170" y="692"/>
                    </a:lnTo>
                    <a:close/>
                    <a:moveTo>
                      <a:pt x="1312" y="423"/>
                    </a:moveTo>
                    <a:lnTo>
                      <a:pt x="1312" y="423"/>
                    </a:lnTo>
                    <a:lnTo>
                      <a:pt x="1312" y="423"/>
                    </a:lnTo>
                    <a:lnTo>
                      <a:pt x="1312" y="423"/>
                    </a:lnTo>
                    <a:lnTo>
                      <a:pt x="1312" y="423"/>
                    </a:lnTo>
                    <a:lnTo>
                      <a:pt x="1312" y="423"/>
                    </a:lnTo>
                    <a:lnTo>
                      <a:pt x="1312" y="423"/>
                    </a:lnTo>
                    <a:close/>
                    <a:moveTo>
                      <a:pt x="1318" y="479"/>
                    </a:moveTo>
                    <a:lnTo>
                      <a:pt x="1318" y="479"/>
                    </a:lnTo>
                    <a:lnTo>
                      <a:pt x="1318" y="479"/>
                    </a:lnTo>
                    <a:lnTo>
                      <a:pt x="1320" y="479"/>
                    </a:lnTo>
                    <a:lnTo>
                      <a:pt x="1320" y="479"/>
                    </a:lnTo>
                    <a:lnTo>
                      <a:pt x="1320" y="477"/>
                    </a:lnTo>
                    <a:lnTo>
                      <a:pt x="1320" y="477"/>
                    </a:lnTo>
                    <a:lnTo>
                      <a:pt x="1318" y="479"/>
                    </a:lnTo>
                    <a:lnTo>
                      <a:pt x="1318" y="479"/>
                    </a:lnTo>
                    <a:close/>
                    <a:moveTo>
                      <a:pt x="727" y="370"/>
                    </a:moveTo>
                    <a:lnTo>
                      <a:pt x="727" y="370"/>
                    </a:lnTo>
                    <a:lnTo>
                      <a:pt x="727" y="370"/>
                    </a:lnTo>
                    <a:lnTo>
                      <a:pt x="727" y="370"/>
                    </a:lnTo>
                    <a:lnTo>
                      <a:pt x="727" y="370"/>
                    </a:lnTo>
                    <a:lnTo>
                      <a:pt x="727" y="369"/>
                    </a:lnTo>
                    <a:lnTo>
                      <a:pt x="727" y="369"/>
                    </a:lnTo>
                    <a:lnTo>
                      <a:pt x="727" y="370"/>
                    </a:lnTo>
                    <a:close/>
                    <a:moveTo>
                      <a:pt x="735" y="365"/>
                    </a:moveTo>
                    <a:lnTo>
                      <a:pt x="735" y="367"/>
                    </a:lnTo>
                    <a:lnTo>
                      <a:pt x="733" y="367"/>
                    </a:lnTo>
                    <a:lnTo>
                      <a:pt x="735" y="367"/>
                    </a:lnTo>
                    <a:lnTo>
                      <a:pt x="735" y="367"/>
                    </a:lnTo>
                    <a:lnTo>
                      <a:pt x="735" y="367"/>
                    </a:lnTo>
                    <a:lnTo>
                      <a:pt x="735" y="367"/>
                    </a:lnTo>
                    <a:lnTo>
                      <a:pt x="735" y="367"/>
                    </a:lnTo>
                    <a:lnTo>
                      <a:pt x="735" y="367"/>
                    </a:lnTo>
                    <a:lnTo>
                      <a:pt x="735" y="367"/>
                    </a:lnTo>
                    <a:lnTo>
                      <a:pt x="735" y="365"/>
                    </a:lnTo>
                    <a:lnTo>
                      <a:pt x="735" y="365"/>
                    </a:lnTo>
                    <a:close/>
                    <a:moveTo>
                      <a:pt x="1148" y="372"/>
                    </a:moveTo>
                    <a:lnTo>
                      <a:pt x="1148" y="372"/>
                    </a:lnTo>
                    <a:lnTo>
                      <a:pt x="1148" y="372"/>
                    </a:lnTo>
                    <a:lnTo>
                      <a:pt x="1148" y="372"/>
                    </a:lnTo>
                    <a:lnTo>
                      <a:pt x="1150" y="372"/>
                    </a:lnTo>
                    <a:lnTo>
                      <a:pt x="1150" y="372"/>
                    </a:lnTo>
                    <a:lnTo>
                      <a:pt x="1150" y="372"/>
                    </a:lnTo>
                    <a:lnTo>
                      <a:pt x="1148" y="372"/>
                    </a:lnTo>
                    <a:lnTo>
                      <a:pt x="1148" y="372"/>
                    </a:lnTo>
                    <a:close/>
                    <a:moveTo>
                      <a:pt x="1142" y="376"/>
                    </a:moveTo>
                    <a:lnTo>
                      <a:pt x="1142" y="376"/>
                    </a:lnTo>
                    <a:lnTo>
                      <a:pt x="1142" y="378"/>
                    </a:lnTo>
                    <a:lnTo>
                      <a:pt x="1142" y="376"/>
                    </a:lnTo>
                    <a:lnTo>
                      <a:pt x="1144" y="376"/>
                    </a:lnTo>
                    <a:lnTo>
                      <a:pt x="1144" y="376"/>
                    </a:lnTo>
                    <a:lnTo>
                      <a:pt x="1144" y="376"/>
                    </a:lnTo>
                    <a:lnTo>
                      <a:pt x="1146" y="376"/>
                    </a:lnTo>
                    <a:lnTo>
                      <a:pt x="1146" y="376"/>
                    </a:lnTo>
                    <a:lnTo>
                      <a:pt x="1144" y="376"/>
                    </a:lnTo>
                    <a:lnTo>
                      <a:pt x="1142" y="376"/>
                    </a:lnTo>
                    <a:lnTo>
                      <a:pt x="1142" y="376"/>
                    </a:lnTo>
                    <a:close/>
                    <a:moveTo>
                      <a:pt x="4635" y="297"/>
                    </a:moveTo>
                    <a:lnTo>
                      <a:pt x="4635" y="296"/>
                    </a:lnTo>
                    <a:lnTo>
                      <a:pt x="4635" y="296"/>
                    </a:lnTo>
                    <a:lnTo>
                      <a:pt x="4635" y="296"/>
                    </a:lnTo>
                    <a:lnTo>
                      <a:pt x="4633" y="294"/>
                    </a:lnTo>
                    <a:lnTo>
                      <a:pt x="4633" y="294"/>
                    </a:lnTo>
                    <a:lnTo>
                      <a:pt x="4632" y="294"/>
                    </a:lnTo>
                    <a:lnTo>
                      <a:pt x="4628" y="294"/>
                    </a:lnTo>
                    <a:lnTo>
                      <a:pt x="4628" y="294"/>
                    </a:lnTo>
                    <a:lnTo>
                      <a:pt x="4628" y="294"/>
                    </a:lnTo>
                    <a:lnTo>
                      <a:pt x="4630" y="294"/>
                    </a:lnTo>
                    <a:lnTo>
                      <a:pt x="4632" y="296"/>
                    </a:lnTo>
                    <a:lnTo>
                      <a:pt x="4633" y="296"/>
                    </a:lnTo>
                    <a:lnTo>
                      <a:pt x="4633" y="296"/>
                    </a:lnTo>
                    <a:lnTo>
                      <a:pt x="4633" y="297"/>
                    </a:lnTo>
                    <a:lnTo>
                      <a:pt x="4633" y="297"/>
                    </a:lnTo>
                    <a:lnTo>
                      <a:pt x="4633" y="297"/>
                    </a:lnTo>
                    <a:lnTo>
                      <a:pt x="4635" y="297"/>
                    </a:lnTo>
                    <a:lnTo>
                      <a:pt x="4637" y="297"/>
                    </a:lnTo>
                    <a:lnTo>
                      <a:pt x="4635" y="297"/>
                    </a:lnTo>
                    <a:lnTo>
                      <a:pt x="4635" y="297"/>
                    </a:lnTo>
                    <a:close/>
                    <a:moveTo>
                      <a:pt x="4501" y="277"/>
                    </a:moveTo>
                    <a:lnTo>
                      <a:pt x="4499" y="277"/>
                    </a:lnTo>
                    <a:lnTo>
                      <a:pt x="4497" y="275"/>
                    </a:lnTo>
                    <a:lnTo>
                      <a:pt x="4495" y="277"/>
                    </a:lnTo>
                    <a:lnTo>
                      <a:pt x="4493" y="277"/>
                    </a:lnTo>
                    <a:lnTo>
                      <a:pt x="4495" y="277"/>
                    </a:lnTo>
                    <a:lnTo>
                      <a:pt x="4497" y="279"/>
                    </a:lnTo>
                    <a:lnTo>
                      <a:pt x="4501" y="279"/>
                    </a:lnTo>
                    <a:lnTo>
                      <a:pt x="4503" y="281"/>
                    </a:lnTo>
                    <a:lnTo>
                      <a:pt x="4503" y="279"/>
                    </a:lnTo>
                    <a:lnTo>
                      <a:pt x="4504" y="279"/>
                    </a:lnTo>
                    <a:lnTo>
                      <a:pt x="4506" y="279"/>
                    </a:lnTo>
                    <a:lnTo>
                      <a:pt x="4506" y="279"/>
                    </a:lnTo>
                    <a:lnTo>
                      <a:pt x="4506" y="279"/>
                    </a:lnTo>
                    <a:lnTo>
                      <a:pt x="4508" y="279"/>
                    </a:lnTo>
                    <a:lnTo>
                      <a:pt x="4504" y="277"/>
                    </a:lnTo>
                    <a:lnTo>
                      <a:pt x="4501" y="277"/>
                    </a:lnTo>
                    <a:close/>
                    <a:moveTo>
                      <a:pt x="4673" y="288"/>
                    </a:moveTo>
                    <a:lnTo>
                      <a:pt x="4675" y="288"/>
                    </a:lnTo>
                    <a:lnTo>
                      <a:pt x="4675" y="288"/>
                    </a:lnTo>
                    <a:lnTo>
                      <a:pt x="4673" y="286"/>
                    </a:lnTo>
                    <a:lnTo>
                      <a:pt x="4673" y="286"/>
                    </a:lnTo>
                    <a:lnTo>
                      <a:pt x="4671" y="286"/>
                    </a:lnTo>
                    <a:lnTo>
                      <a:pt x="4669" y="286"/>
                    </a:lnTo>
                    <a:lnTo>
                      <a:pt x="4669" y="286"/>
                    </a:lnTo>
                    <a:lnTo>
                      <a:pt x="4669" y="286"/>
                    </a:lnTo>
                    <a:lnTo>
                      <a:pt x="4669" y="288"/>
                    </a:lnTo>
                    <a:lnTo>
                      <a:pt x="4671" y="288"/>
                    </a:lnTo>
                    <a:lnTo>
                      <a:pt x="4671" y="288"/>
                    </a:lnTo>
                    <a:lnTo>
                      <a:pt x="4671" y="290"/>
                    </a:lnTo>
                    <a:lnTo>
                      <a:pt x="4669" y="290"/>
                    </a:lnTo>
                    <a:lnTo>
                      <a:pt x="4665" y="290"/>
                    </a:lnTo>
                    <a:lnTo>
                      <a:pt x="4665" y="292"/>
                    </a:lnTo>
                    <a:lnTo>
                      <a:pt x="4663" y="292"/>
                    </a:lnTo>
                    <a:lnTo>
                      <a:pt x="4663" y="292"/>
                    </a:lnTo>
                    <a:lnTo>
                      <a:pt x="4663" y="292"/>
                    </a:lnTo>
                    <a:lnTo>
                      <a:pt x="4671" y="292"/>
                    </a:lnTo>
                    <a:lnTo>
                      <a:pt x="4673" y="290"/>
                    </a:lnTo>
                    <a:lnTo>
                      <a:pt x="4675" y="290"/>
                    </a:lnTo>
                    <a:lnTo>
                      <a:pt x="4673" y="288"/>
                    </a:lnTo>
                    <a:lnTo>
                      <a:pt x="4673" y="288"/>
                    </a:lnTo>
                    <a:close/>
                    <a:moveTo>
                      <a:pt x="4654" y="294"/>
                    </a:moveTo>
                    <a:lnTo>
                      <a:pt x="4654" y="296"/>
                    </a:lnTo>
                    <a:lnTo>
                      <a:pt x="4656" y="296"/>
                    </a:lnTo>
                    <a:lnTo>
                      <a:pt x="4658" y="296"/>
                    </a:lnTo>
                    <a:lnTo>
                      <a:pt x="4656" y="294"/>
                    </a:lnTo>
                    <a:lnTo>
                      <a:pt x="4654" y="294"/>
                    </a:lnTo>
                    <a:close/>
                    <a:moveTo>
                      <a:pt x="4654" y="296"/>
                    </a:moveTo>
                    <a:lnTo>
                      <a:pt x="4652" y="294"/>
                    </a:lnTo>
                    <a:lnTo>
                      <a:pt x="4652" y="294"/>
                    </a:lnTo>
                    <a:lnTo>
                      <a:pt x="4652" y="296"/>
                    </a:lnTo>
                    <a:lnTo>
                      <a:pt x="4654" y="296"/>
                    </a:lnTo>
                    <a:lnTo>
                      <a:pt x="4654" y="296"/>
                    </a:lnTo>
                    <a:lnTo>
                      <a:pt x="4654" y="296"/>
                    </a:lnTo>
                    <a:close/>
                    <a:moveTo>
                      <a:pt x="4652" y="296"/>
                    </a:moveTo>
                    <a:lnTo>
                      <a:pt x="4650" y="296"/>
                    </a:lnTo>
                    <a:lnTo>
                      <a:pt x="4650" y="296"/>
                    </a:lnTo>
                    <a:lnTo>
                      <a:pt x="4648" y="294"/>
                    </a:lnTo>
                    <a:lnTo>
                      <a:pt x="4648" y="294"/>
                    </a:lnTo>
                    <a:lnTo>
                      <a:pt x="4648" y="294"/>
                    </a:lnTo>
                    <a:lnTo>
                      <a:pt x="4647" y="292"/>
                    </a:lnTo>
                    <a:lnTo>
                      <a:pt x="4645" y="292"/>
                    </a:lnTo>
                    <a:lnTo>
                      <a:pt x="4647" y="294"/>
                    </a:lnTo>
                    <a:lnTo>
                      <a:pt x="4647" y="294"/>
                    </a:lnTo>
                    <a:lnTo>
                      <a:pt x="4647" y="296"/>
                    </a:lnTo>
                    <a:lnTo>
                      <a:pt x="4647" y="296"/>
                    </a:lnTo>
                    <a:lnTo>
                      <a:pt x="4648" y="299"/>
                    </a:lnTo>
                    <a:lnTo>
                      <a:pt x="4648" y="297"/>
                    </a:lnTo>
                    <a:lnTo>
                      <a:pt x="4650" y="297"/>
                    </a:lnTo>
                    <a:lnTo>
                      <a:pt x="4652" y="297"/>
                    </a:lnTo>
                    <a:lnTo>
                      <a:pt x="4652" y="296"/>
                    </a:lnTo>
                    <a:lnTo>
                      <a:pt x="4652" y="296"/>
                    </a:lnTo>
                    <a:lnTo>
                      <a:pt x="4652" y="296"/>
                    </a:lnTo>
                    <a:lnTo>
                      <a:pt x="4652" y="296"/>
                    </a:lnTo>
                    <a:lnTo>
                      <a:pt x="4652" y="296"/>
                    </a:lnTo>
                    <a:close/>
                    <a:moveTo>
                      <a:pt x="4691" y="286"/>
                    </a:moveTo>
                    <a:lnTo>
                      <a:pt x="4691" y="286"/>
                    </a:lnTo>
                    <a:lnTo>
                      <a:pt x="4691" y="286"/>
                    </a:lnTo>
                    <a:lnTo>
                      <a:pt x="4691" y="288"/>
                    </a:lnTo>
                    <a:lnTo>
                      <a:pt x="4693" y="288"/>
                    </a:lnTo>
                    <a:lnTo>
                      <a:pt x="4693" y="288"/>
                    </a:lnTo>
                    <a:lnTo>
                      <a:pt x="4695" y="286"/>
                    </a:lnTo>
                    <a:lnTo>
                      <a:pt x="4693" y="286"/>
                    </a:lnTo>
                    <a:lnTo>
                      <a:pt x="4691" y="286"/>
                    </a:lnTo>
                    <a:close/>
                    <a:moveTo>
                      <a:pt x="4719" y="279"/>
                    </a:moveTo>
                    <a:lnTo>
                      <a:pt x="4719" y="279"/>
                    </a:lnTo>
                    <a:lnTo>
                      <a:pt x="4718" y="279"/>
                    </a:lnTo>
                    <a:lnTo>
                      <a:pt x="4718" y="279"/>
                    </a:lnTo>
                    <a:lnTo>
                      <a:pt x="4716" y="279"/>
                    </a:lnTo>
                    <a:lnTo>
                      <a:pt x="4716" y="279"/>
                    </a:lnTo>
                    <a:lnTo>
                      <a:pt x="4716" y="279"/>
                    </a:lnTo>
                    <a:lnTo>
                      <a:pt x="4716" y="279"/>
                    </a:lnTo>
                    <a:lnTo>
                      <a:pt x="4718" y="279"/>
                    </a:lnTo>
                    <a:lnTo>
                      <a:pt x="4719" y="279"/>
                    </a:lnTo>
                    <a:lnTo>
                      <a:pt x="4719" y="279"/>
                    </a:lnTo>
                    <a:close/>
                    <a:moveTo>
                      <a:pt x="4710" y="281"/>
                    </a:moveTo>
                    <a:lnTo>
                      <a:pt x="4710" y="281"/>
                    </a:lnTo>
                    <a:lnTo>
                      <a:pt x="4708" y="281"/>
                    </a:lnTo>
                    <a:lnTo>
                      <a:pt x="4708" y="283"/>
                    </a:lnTo>
                    <a:lnTo>
                      <a:pt x="4708" y="283"/>
                    </a:lnTo>
                    <a:lnTo>
                      <a:pt x="4710" y="283"/>
                    </a:lnTo>
                    <a:lnTo>
                      <a:pt x="4710" y="283"/>
                    </a:lnTo>
                    <a:lnTo>
                      <a:pt x="4710" y="283"/>
                    </a:lnTo>
                    <a:lnTo>
                      <a:pt x="4710" y="283"/>
                    </a:lnTo>
                    <a:lnTo>
                      <a:pt x="4712" y="283"/>
                    </a:lnTo>
                    <a:lnTo>
                      <a:pt x="4712" y="283"/>
                    </a:lnTo>
                    <a:lnTo>
                      <a:pt x="4712" y="283"/>
                    </a:lnTo>
                    <a:lnTo>
                      <a:pt x="4710" y="281"/>
                    </a:lnTo>
                    <a:close/>
                    <a:moveTo>
                      <a:pt x="4689" y="290"/>
                    </a:moveTo>
                    <a:lnTo>
                      <a:pt x="4686" y="290"/>
                    </a:lnTo>
                    <a:lnTo>
                      <a:pt x="4682" y="290"/>
                    </a:lnTo>
                    <a:lnTo>
                      <a:pt x="4682" y="290"/>
                    </a:lnTo>
                    <a:lnTo>
                      <a:pt x="4680" y="290"/>
                    </a:lnTo>
                    <a:lnTo>
                      <a:pt x="4680" y="290"/>
                    </a:lnTo>
                    <a:lnTo>
                      <a:pt x="4678" y="290"/>
                    </a:lnTo>
                    <a:lnTo>
                      <a:pt x="4676" y="290"/>
                    </a:lnTo>
                    <a:lnTo>
                      <a:pt x="4678" y="290"/>
                    </a:lnTo>
                    <a:lnTo>
                      <a:pt x="4678" y="290"/>
                    </a:lnTo>
                    <a:lnTo>
                      <a:pt x="4680" y="292"/>
                    </a:lnTo>
                    <a:lnTo>
                      <a:pt x="4680" y="292"/>
                    </a:lnTo>
                    <a:lnTo>
                      <a:pt x="4682" y="292"/>
                    </a:lnTo>
                    <a:lnTo>
                      <a:pt x="4686" y="292"/>
                    </a:lnTo>
                    <a:lnTo>
                      <a:pt x="4686" y="292"/>
                    </a:lnTo>
                    <a:lnTo>
                      <a:pt x="4688" y="292"/>
                    </a:lnTo>
                    <a:lnTo>
                      <a:pt x="4688" y="292"/>
                    </a:lnTo>
                    <a:lnTo>
                      <a:pt x="4689" y="290"/>
                    </a:lnTo>
                    <a:lnTo>
                      <a:pt x="4689" y="290"/>
                    </a:lnTo>
                    <a:lnTo>
                      <a:pt x="4689" y="290"/>
                    </a:lnTo>
                    <a:close/>
                    <a:moveTo>
                      <a:pt x="4544" y="161"/>
                    </a:moveTo>
                    <a:lnTo>
                      <a:pt x="4542" y="161"/>
                    </a:lnTo>
                    <a:lnTo>
                      <a:pt x="4538" y="159"/>
                    </a:lnTo>
                    <a:lnTo>
                      <a:pt x="4536" y="159"/>
                    </a:lnTo>
                    <a:lnTo>
                      <a:pt x="4534" y="157"/>
                    </a:lnTo>
                    <a:lnTo>
                      <a:pt x="4532" y="157"/>
                    </a:lnTo>
                    <a:lnTo>
                      <a:pt x="4534" y="159"/>
                    </a:lnTo>
                    <a:lnTo>
                      <a:pt x="4536" y="159"/>
                    </a:lnTo>
                    <a:lnTo>
                      <a:pt x="4542" y="161"/>
                    </a:lnTo>
                    <a:lnTo>
                      <a:pt x="4546" y="161"/>
                    </a:lnTo>
                    <a:lnTo>
                      <a:pt x="4547" y="163"/>
                    </a:lnTo>
                    <a:lnTo>
                      <a:pt x="4546" y="161"/>
                    </a:lnTo>
                    <a:lnTo>
                      <a:pt x="4544" y="161"/>
                    </a:lnTo>
                    <a:close/>
                    <a:moveTo>
                      <a:pt x="4574" y="292"/>
                    </a:moveTo>
                    <a:lnTo>
                      <a:pt x="4572" y="290"/>
                    </a:lnTo>
                    <a:lnTo>
                      <a:pt x="4572" y="290"/>
                    </a:lnTo>
                    <a:lnTo>
                      <a:pt x="4572" y="290"/>
                    </a:lnTo>
                    <a:lnTo>
                      <a:pt x="4572" y="292"/>
                    </a:lnTo>
                    <a:lnTo>
                      <a:pt x="4572" y="292"/>
                    </a:lnTo>
                    <a:lnTo>
                      <a:pt x="4572" y="292"/>
                    </a:lnTo>
                    <a:lnTo>
                      <a:pt x="4570" y="294"/>
                    </a:lnTo>
                    <a:lnTo>
                      <a:pt x="4572" y="294"/>
                    </a:lnTo>
                    <a:lnTo>
                      <a:pt x="4572" y="294"/>
                    </a:lnTo>
                    <a:lnTo>
                      <a:pt x="4574" y="294"/>
                    </a:lnTo>
                    <a:lnTo>
                      <a:pt x="4574" y="294"/>
                    </a:lnTo>
                    <a:lnTo>
                      <a:pt x="4574" y="292"/>
                    </a:lnTo>
                    <a:lnTo>
                      <a:pt x="4574" y="292"/>
                    </a:lnTo>
                    <a:close/>
                    <a:moveTo>
                      <a:pt x="4525" y="118"/>
                    </a:moveTo>
                    <a:lnTo>
                      <a:pt x="4525" y="118"/>
                    </a:lnTo>
                    <a:lnTo>
                      <a:pt x="4525" y="116"/>
                    </a:lnTo>
                    <a:lnTo>
                      <a:pt x="4523" y="116"/>
                    </a:lnTo>
                    <a:lnTo>
                      <a:pt x="4521" y="116"/>
                    </a:lnTo>
                    <a:lnTo>
                      <a:pt x="4519" y="116"/>
                    </a:lnTo>
                    <a:lnTo>
                      <a:pt x="4518" y="116"/>
                    </a:lnTo>
                    <a:lnTo>
                      <a:pt x="4516" y="116"/>
                    </a:lnTo>
                    <a:lnTo>
                      <a:pt x="4516" y="116"/>
                    </a:lnTo>
                    <a:lnTo>
                      <a:pt x="4514" y="114"/>
                    </a:lnTo>
                    <a:lnTo>
                      <a:pt x="4512" y="114"/>
                    </a:lnTo>
                    <a:lnTo>
                      <a:pt x="4508" y="114"/>
                    </a:lnTo>
                    <a:lnTo>
                      <a:pt x="4508" y="114"/>
                    </a:lnTo>
                    <a:lnTo>
                      <a:pt x="4506" y="112"/>
                    </a:lnTo>
                    <a:lnTo>
                      <a:pt x="4504" y="112"/>
                    </a:lnTo>
                    <a:lnTo>
                      <a:pt x="4504" y="112"/>
                    </a:lnTo>
                    <a:lnTo>
                      <a:pt x="4501" y="110"/>
                    </a:lnTo>
                    <a:lnTo>
                      <a:pt x="4499" y="110"/>
                    </a:lnTo>
                    <a:lnTo>
                      <a:pt x="4499" y="110"/>
                    </a:lnTo>
                    <a:lnTo>
                      <a:pt x="4497" y="112"/>
                    </a:lnTo>
                    <a:lnTo>
                      <a:pt x="4497" y="112"/>
                    </a:lnTo>
                    <a:lnTo>
                      <a:pt x="4495" y="112"/>
                    </a:lnTo>
                    <a:lnTo>
                      <a:pt x="4493" y="112"/>
                    </a:lnTo>
                    <a:lnTo>
                      <a:pt x="4491" y="112"/>
                    </a:lnTo>
                    <a:lnTo>
                      <a:pt x="4490" y="112"/>
                    </a:lnTo>
                    <a:lnTo>
                      <a:pt x="4490" y="112"/>
                    </a:lnTo>
                    <a:lnTo>
                      <a:pt x="4486" y="110"/>
                    </a:lnTo>
                    <a:lnTo>
                      <a:pt x="4484" y="110"/>
                    </a:lnTo>
                    <a:lnTo>
                      <a:pt x="4486" y="112"/>
                    </a:lnTo>
                    <a:lnTo>
                      <a:pt x="4488" y="114"/>
                    </a:lnTo>
                    <a:lnTo>
                      <a:pt x="4488" y="114"/>
                    </a:lnTo>
                    <a:lnTo>
                      <a:pt x="4490" y="114"/>
                    </a:lnTo>
                    <a:lnTo>
                      <a:pt x="4491" y="116"/>
                    </a:lnTo>
                    <a:lnTo>
                      <a:pt x="4493" y="116"/>
                    </a:lnTo>
                    <a:lnTo>
                      <a:pt x="4495" y="116"/>
                    </a:lnTo>
                    <a:lnTo>
                      <a:pt x="4497" y="116"/>
                    </a:lnTo>
                    <a:lnTo>
                      <a:pt x="4497" y="116"/>
                    </a:lnTo>
                    <a:lnTo>
                      <a:pt x="4497" y="116"/>
                    </a:lnTo>
                    <a:lnTo>
                      <a:pt x="4497" y="114"/>
                    </a:lnTo>
                    <a:lnTo>
                      <a:pt x="4499" y="114"/>
                    </a:lnTo>
                    <a:lnTo>
                      <a:pt x="4501" y="114"/>
                    </a:lnTo>
                    <a:lnTo>
                      <a:pt x="4504" y="116"/>
                    </a:lnTo>
                    <a:lnTo>
                      <a:pt x="4506" y="116"/>
                    </a:lnTo>
                    <a:lnTo>
                      <a:pt x="4508" y="116"/>
                    </a:lnTo>
                    <a:lnTo>
                      <a:pt x="4510" y="118"/>
                    </a:lnTo>
                    <a:lnTo>
                      <a:pt x="4512" y="118"/>
                    </a:lnTo>
                    <a:lnTo>
                      <a:pt x="4514" y="118"/>
                    </a:lnTo>
                    <a:lnTo>
                      <a:pt x="4514" y="118"/>
                    </a:lnTo>
                    <a:lnTo>
                      <a:pt x="4516" y="118"/>
                    </a:lnTo>
                    <a:lnTo>
                      <a:pt x="4518" y="120"/>
                    </a:lnTo>
                    <a:lnTo>
                      <a:pt x="4519" y="120"/>
                    </a:lnTo>
                    <a:lnTo>
                      <a:pt x="4519" y="120"/>
                    </a:lnTo>
                    <a:lnTo>
                      <a:pt x="4523" y="122"/>
                    </a:lnTo>
                    <a:lnTo>
                      <a:pt x="4523" y="122"/>
                    </a:lnTo>
                    <a:lnTo>
                      <a:pt x="4523" y="122"/>
                    </a:lnTo>
                    <a:lnTo>
                      <a:pt x="4523" y="122"/>
                    </a:lnTo>
                    <a:lnTo>
                      <a:pt x="4523" y="120"/>
                    </a:lnTo>
                    <a:lnTo>
                      <a:pt x="4523" y="120"/>
                    </a:lnTo>
                    <a:lnTo>
                      <a:pt x="4523" y="118"/>
                    </a:lnTo>
                    <a:lnTo>
                      <a:pt x="4525" y="118"/>
                    </a:lnTo>
                    <a:close/>
                    <a:moveTo>
                      <a:pt x="4518" y="284"/>
                    </a:moveTo>
                    <a:lnTo>
                      <a:pt x="4516" y="284"/>
                    </a:lnTo>
                    <a:lnTo>
                      <a:pt x="4514" y="284"/>
                    </a:lnTo>
                    <a:lnTo>
                      <a:pt x="4514" y="284"/>
                    </a:lnTo>
                    <a:lnTo>
                      <a:pt x="4514" y="286"/>
                    </a:lnTo>
                    <a:lnTo>
                      <a:pt x="4518" y="286"/>
                    </a:lnTo>
                    <a:lnTo>
                      <a:pt x="4518" y="286"/>
                    </a:lnTo>
                    <a:lnTo>
                      <a:pt x="4519" y="286"/>
                    </a:lnTo>
                    <a:lnTo>
                      <a:pt x="4518" y="284"/>
                    </a:lnTo>
                    <a:lnTo>
                      <a:pt x="4518" y="284"/>
                    </a:lnTo>
                    <a:close/>
                    <a:moveTo>
                      <a:pt x="4604" y="301"/>
                    </a:moveTo>
                    <a:lnTo>
                      <a:pt x="4602" y="301"/>
                    </a:lnTo>
                    <a:lnTo>
                      <a:pt x="4600" y="299"/>
                    </a:lnTo>
                    <a:lnTo>
                      <a:pt x="4596" y="297"/>
                    </a:lnTo>
                    <a:lnTo>
                      <a:pt x="4592" y="297"/>
                    </a:lnTo>
                    <a:lnTo>
                      <a:pt x="4592" y="297"/>
                    </a:lnTo>
                    <a:lnTo>
                      <a:pt x="4594" y="299"/>
                    </a:lnTo>
                    <a:lnTo>
                      <a:pt x="4598" y="299"/>
                    </a:lnTo>
                    <a:lnTo>
                      <a:pt x="4605" y="303"/>
                    </a:lnTo>
                    <a:lnTo>
                      <a:pt x="4607" y="301"/>
                    </a:lnTo>
                    <a:lnTo>
                      <a:pt x="4605" y="301"/>
                    </a:lnTo>
                    <a:lnTo>
                      <a:pt x="4604" y="301"/>
                    </a:lnTo>
                    <a:close/>
                    <a:moveTo>
                      <a:pt x="4587" y="292"/>
                    </a:moveTo>
                    <a:lnTo>
                      <a:pt x="4585" y="292"/>
                    </a:lnTo>
                    <a:lnTo>
                      <a:pt x="4585" y="292"/>
                    </a:lnTo>
                    <a:lnTo>
                      <a:pt x="4585" y="294"/>
                    </a:lnTo>
                    <a:lnTo>
                      <a:pt x="4587" y="294"/>
                    </a:lnTo>
                    <a:lnTo>
                      <a:pt x="4587" y="294"/>
                    </a:lnTo>
                    <a:lnTo>
                      <a:pt x="4587" y="294"/>
                    </a:lnTo>
                    <a:lnTo>
                      <a:pt x="4587" y="292"/>
                    </a:lnTo>
                    <a:close/>
                    <a:moveTo>
                      <a:pt x="1441" y="369"/>
                    </a:moveTo>
                    <a:lnTo>
                      <a:pt x="1441" y="367"/>
                    </a:lnTo>
                    <a:lnTo>
                      <a:pt x="1439" y="367"/>
                    </a:lnTo>
                    <a:lnTo>
                      <a:pt x="1439" y="367"/>
                    </a:lnTo>
                    <a:lnTo>
                      <a:pt x="1437" y="369"/>
                    </a:lnTo>
                    <a:lnTo>
                      <a:pt x="1437" y="369"/>
                    </a:lnTo>
                    <a:lnTo>
                      <a:pt x="1434" y="369"/>
                    </a:lnTo>
                    <a:lnTo>
                      <a:pt x="1432" y="370"/>
                    </a:lnTo>
                    <a:lnTo>
                      <a:pt x="1430" y="370"/>
                    </a:lnTo>
                    <a:lnTo>
                      <a:pt x="1430" y="370"/>
                    </a:lnTo>
                    <a:lnTo>
                      <a:pt x="1430" y="369"/>
                    </a:lnTo>
                    <a:lnTo>
                      <a:pt x="1430" y="369"/>
                    </a:lnTo>
                    <a:lnTo>
                      <a:pt x="1430" y="369"/>
                    </a:lnTo>
                    <a:lnTo>
                      <a:pt x="1430" y="367"/>
                    </a:lnTo>
                    <a:lnTo>
                      <a:pt x="1430" y="367"/>
                    </a:lnTo>
                    <a:lnTo>
                      <a:pt x="1428" y="365"/>
                    </a:lnTo>
                    <a:lnTo>
                      <a:pt x="1426" y="367"/>
                    </a:lnTo>
                    <a:lnTo>
                      <a:pt x="1426" y="367"/>
                    </a:lnTo>
                    <a:lnTo>
                      <a:pt x="1424" y="369"/>
                    </a:lnTo>
                    <a:lnTo>
                      <a:pt x="1421" y="372"/>
                    </a:lnTo>
                    <a:lnTo>
                      <a:pt x="1419" y="374"/>
                    </a:lnTo>
                    <a:lnTo>
                      <a:pt x="1415" y="376"/>
                    </a:lnTo>
                    <a:lnTo>
                      <a:pt x="1413" y="378"/>
                    </a:lnTo>
                    <a:lnTo>
                      <a:pt x="1411" y="380"/>
                    </a:lnTo>
                    <a:lnTo>
                      <a:pt x="1411" y="382"/>
                    </a:lnTo>
                    <a:lnTo>
                      <a:pt x="1408" y="384"/>
                    </a:lnTo>
                    <a:lnTo>
                      <a:pt x="1408" y="385"/>
                    </a:lnTo>
                    <a:lnTo>
                      <a:pt x="1406" y="387"/>
                    </a:lnTo>
                    <a:lnTo>
                      <a:pt x="1406" y="389"/>
                    </a:lnTo>
                    <a:lnTo>
                      <a:pt x="1404" y="389"/>
                    </a:lnTo>
                    <a:lnTo>
                      <a:pt x="1404" y="391"/>
                    </a:lnTo>
                    <a:lnTo>
                      <a:pt x="1404" y="391"/>
                    </a:lnTo>
                    <a:lnTo>
                      <a:pt x="1404" y="391"/>
                    </a:lnTo>
                    <a:lnTo>
                      <a:pt x="1402" y="393"/>
                    </a:lnTo>
                    <a:lnTo>
                      <a:pt x="1402" y="393"/>
                    </a:lnTo>
                    <a:lnTo>
                      <a:pt x="1400" y="395"/>
                    </a:lnTo>
                    <a:lnTo>
                      <a:pt x="1398" y="395"/>
                    </a:lnTo>
                    <a:lnTo>
                      <a:pt x="1396" y="397"/>
                    </a:lnTo>
                    <a:lnTo>
                      <a:pt x="1396" y="399"/>
                    </a:lnTo>
                    <a:lnTo>
                      <a:pt x="1396" y="399"/>
                    </a:lnTo>
                    <a:lnTo>
                      <a:pt x="1396" y="399"/>
                    </a:lnTo>
                    <a:lnTo>
                      <a:pt x="1394" y="399"/>
                    </a:lnTo>
                    <a:lnTo>
                      <a:pt x="1394" y="399"/>
                    </a:lnTo>
                    <a:lnTo>
                      <a:pt x="1394" y="399"/>
                    </a:lnTo>
                    <a:lnTo>
                      <a:pt x="1393" y="400"/>
                    </a:lnTo>
                    <a:lnTo>
                      <a:pt x="1393" y="400"/>
                    </a:lnTo>
                    <a:lnTo>
                      <a:pt x="1393" y="402"/>
                    </a:lnTo>
                    <a:lnTo>
                      <a:pt x="1393" y="402"/>
                    </a:lnTo>
                    <a:lnTo>
                      <a:pt x="1393" y="400"/>
                    </a:lnTo>
                    <a:lnTo>
                      <a:pt x="1391" y="400"/>
                    </a:lnTo>
                    <a:lnTo>
                      <a:pt x="1391" y="400"/>
                    </a:lnTo>
                    <a:lnTo>
                      <a:pt x="1391" y="400"/>
                    </a:lnTo>
                    <a:lnTo>
                      <a:pt x="1389" y="402"/>
                    </a:lnTo>
                    <a:lnTo>
                      <a:pt x="1387" y="402"/>
                    </a:lnTo>
                    <a:lnTo>
                      <a:pt x="1387" y="400"/>
                    </a:lnTo>
                    <a:lnTo>
                      <a:pt x="1385" y="402"/>
                    </a:lnTo>
                    <a:lnTo>
                      <a:pt x="1381" y="406"/>
                    </a:lnTo>
                    <a:lnTo>
                      <a:pt x="1376" y="406"/>
                    </a:lnTo>
                    <a:lnTo>
                      <a:pt x="1370" y="406"/>
                    </a:lnTo>
                    <a:lnTo>
                      <a:pt x="1366" y="406"/>
                    </a:lnTo>
                    <a:lnTo>
                      <a:pt x="1361" y="406"/>
                    </a:lnTo>
                    <a:lnTo>
                      <a:pt x="1355" y="406"/>
                    </a:lnTo>
                    <a:lnTo>
                      <a:pt x="1344" y="406"/>
                    </a:lnTo>
                    <a:lnTo>
                      <a:pt x="1340" y="406"/>
                    </a:lnTo>
                    <a:lnTo>
                      <a:pt x="1340" y="406"/>
                    </a:lnTo>
                    <a:lnTo>
                      <a:pt x="1338" y="408"/>
                    </a:lnTo>
                    <a:lnTo>
                      <a:pt x="1338" y="406"/>
                    </a:lnTo>
                    <a:lnTo>
                      <a:pt x="1337" y="408"/>
                    </a:lnTo>
                    <a:lnTo>
                      <a:pt x="1333" y="408"/>
                    </a:lnTo>
                    <a:lnTo>
                      <a:pt x="1329" y="412"/>
                    </a:lnTo>
                    <a:lnTo>
                      <a:pt x="1322" y="415"/>
                    </a:lnTo>
                    <a:lnTo>
                      <a:pt x="1322" y="415"/>
                    </a:lnTo>
                    <a:lnTo>
                      <a:pt x="1322" y="415"/>
                    </a:lnTo>
                    <a:lnTo>
                      <a:pt x="1322" y="415"/>
                    </a:lnTo>
                    <a:lnTo>
                      <a:pt x="1322" y="417"/>
                    </a:lnTo>
                    <a:lnTo>
                      <a:pt x="1322" y="417"/>
                    </a:lnTo>
                    <a:lnTo>
                      <a:pt x="1314" y="421"/>
                    </a:lnTo>
                    <a:lnTo>
                      <a:pt x="1312" y="421"/>
                    </a:lnTo>
                    <a:lnTo>
                      <a:pt x="1312" y="423"/>
                    </a:lnTo>
                    <a:lnTo>
                      <a:pt x="1312" y="423"/>
                    </a:lnTo>
                    <a:lnTo>
                      <a:pt x="1312" y="423"/>
                    </a:lnTo>
                    <a:lnTo>
                      <a:pt x="1314" y="423"/>
                    </a:lnTo>
                    <a:lnTo>
                      <a:pt x="1314" y="423"/>
                    </a:lnTo>
                    <a:lnTo>
                      <a:pt x="1314" y="423"/>
                    </a:lnTo>
                    <a:lnTo>
                      <a:pt x="1314" y="423"/>
                    </a:lnTo>
                    <a:lnTo>
                      <a:pt x="1314" y="423"/>
                    </a:lnTo>
                    <a:lnTo>
                      <a:pt x="1314" y="423"/>
                    </a:lnTo>
                    <a:lnTo>
                      <a:pt x="1314" y="423"/>
                    </a:lnTo>
                    <a:lnTo>
                      <a:pt x="1314" y="423"/>
                    </a:lnTo>
                    <a:lnTo>
                      <a:pt x="1314" y="425"/>
                    </a:lnTo>
                    <a:lnTo>
                      <a:pt x="1314" y="425"/>
                    </a:lnTo>
                    <a:lnTo>
                      <a:pt x="1314" y="425"/>
                    </a:lnTo>
                    <a:lnTo>
                      <a:pt x="1312" y="425"/>
                    </a:lnTo>
                    <a:lnTo>
                      <a:pt x="1312" y="425"/>
                    </a:lnTo>
                    <a:lnTo>
                      <a:pt x="1312" y="425"/>
                    </a:lnTo>
                    <a:lnTo>
                      <a:pt x="1312" y="425"/>
                    </a:lnTo>
                    <a:lnTo>
                      <a:pt x="1310" y="425"/>
                    </a:lnTo>
                    <a:lnTo>
                      <a:pt x="1310" y="427"/>
                    </a:lnTo>
                    <a:lnTo>
                      <a:pt x="1312" y="427"/>
                    </a:lnTo>
                    <a:lnTo>
                      <a:pt x="1312" y="427"/>
                    </a:lnTo>
                    <a:lnTo>
                      <a:pt x="1312" y="427"/>
                    </a:lnTo>
                    <a:lnTo>
                      <a:pt x="1310" y="428"/>
                    </a:lnTo>
                    <a:lnTo>
                      <a:pt x="1310" y="428"/>
                    </a:lnTo>
                    <a:lnTo>
                      <a:pt x="1310" y="428"/>
                    </a:lnTo>
                    <a:lnTo>
                      <a:pt x="1310" y="428"/>
                    </a:lnTo>
                    <a:lnTo>
                      <a:pt x="1310" y="430"/>
                    </a:lnTo>
                    <a:lnTo>
                      <a:pt x="1310" y="430"/>
                    </a:lnTo>
                    <a:lnTo>
                      <a:pt x="1310" y="430"/>
                    </a:lnTo>
                    <a:lnTo>
                      <a:pt x="1310" y="430"/>
                    </a:lnTo>
                    <a:lnTo>
                      <a:pt x="1308" y="430"/>
                    </a:lnTo>
                    <a:lnTo>
                      <a:pt x="1308" y="430"/>
                    </a:lnTo>
                    <a:lnTo>
                      <a:pt x="1307" y="432"/>
                    </a:lnTo>
                    <a:lnTo>
                      <a:pt x="1305" y="432"/>
                    </a:lnTo>
                    <a:lnTo>
                      <a:pt x="1303" y="432"/>
                    </a:lnTo>
                    <a:lnTo>
                      <a:pt x="1303" y="434"/>
                    </a:lnTo>
                    <a:lnTo>
                      <a:pt x="1301" y="434"/>
                    </a:lnTo>
                    <a:lnTo>
                      <a:pt x="1301" y="434"/>
                    </a:lnTo>
                    <a:lnTo>
                      <a:pt x="1299" y="434"/>
                    </a:lnTo>
                    <a:lnTo>
                      <a:pt x="1299" y="434"/>
                    </a:lnTo>
                    <a:lnTo>
                      <a:pt x="1299" y="436"/>
                    </a:lnTo>
                    <a:lnTo>
                      <a:pt x="1297" y="436"/>
                    </a:lnTo>
                    <a:lnTo>
                      <a:pt x="1297" y="434"/>
                    </a:lnTo>
                    <a:lnTo>
                      <a:pt x="1297" y="434"/>
                    </a:lnTo>
                    <a:lnTo>
                      <a:pt x="1294" y="434"/>
                    </a:lnTo>
                    <a:lnTo>
                      <a:pt x="1292" y="434"/>
                    </a:lnTo>
                    <a:lnTo>
                      <a:pt x="1290" y="436"/>
                    </a:lnTo>
                    <a:lnTo>
                      <a:pt x="1290" y="434"/>
                    </a:lnTo>
                    <a:lnTo>
                      <a:pt x="1288" y="434"/>
                    </a:lnTo>
                    <a:lnTo>
                      <a:pt x="1288" y="434"/>
                    </a:lnTo>
                    <a:lnTo>
                      <a:pt x="1282" y="432"/>
                    </a:lnTo>
                    <a:lnTo>
                      <a:pt x="1279" y="434"/>
                    </a:lnTo>
                    <a:lnTo>
                      <a:pt x="1275" y="434"/>
                    </a:lnTo>
                    <a:lnTo>
                      <a:pt x="1271" y="434"/>
                    </a:lnTo>
                    <a:lnTo>
                      <a:pt x="1271" y="434"/>
                    </a:lnTo>
                    <a:lnTo>
                      <a:pt x="1271" y="434"/>
                    </a:lnTo>
                    <a:lnTo>
                      <a:pt x="1269" y="438"/>
                    </a:lnTo>
                    <a:lnTo>
                      <a:pt x="1271" y="438"/>
                    </a:lnTo>
                    <a:lnTo>
                      <a:pt x="1271" y="438"/>
                    </a:lnTo>
                    <a:lnTo>
                      <a:pt x="1271" y="440"/>
                    </a:lnTo>
                    <a:lnTo>
                      <a:pt x="1269" y="440"/>
                    </a:lnTo>
                    <a:lnTo>
                      <a:pt x="1269" y="440"/>
                    </a:lnTo>
                    <a:lnTo>
                      <a:pt x="1269" y="442"/>
                    </a:lnTo>
                    <a:lnTo>
                      <a:pt x="1269" y="442"/>
                    </a:lnTo>
                    <a:lnTo>
                      <a:pt x="1269" y="443"/>
                    </a:lnTo>
                    <a:lnTo>
                      <a:pt x="1269" y="443"/>
                    </a:lnTo>
                    <a:lnTo>
                      <a:pt x="1267" y="443"/>
                    </a:lnTo>
                    <a:lnTo>
                      <a:pt x="1265" y="445"/>
                    </a:lnTo>
                    <a:lnTo>
                      <a:pt x="1265" y="445"/>
                    </a:lnTo>
                    <a:lnTo>
                      <a:pt x="1264" y="447"/>
                    </a:lnTo>
                    <a:lnTo>
                      <a:pt x="1262" y="447"/>
                    </a:lnTo>
                    <a:lnTo>
                      <a:pt x="1260" y="449"/>
                    </a:lnTo>
                    <a:lnTo>
                      <a:pt x="1258" y="449"/>
                    </a:lnTo>
                    <a:lnTo>
                      <a:pt x="1254" y="451"/>
                    </a:lnTo>
                    <a:lnTo>
                      <a:pt x="1249" y="453"/>
                    </a:lnTo>
                    <a:lnTo>
                      <a:pt x="1249" y="453"/>
                    </a:lnTo>
                    <a:lnTo>
                      <a:pt x="1247" y="455"/>
                    </a:lnTo>
                    <a:lnTo>
                      <a:pt x="1247" y="455"/>
                    </a:lnTo>
                    <a:lnTo>
                      <a:pt x="1245" y="455"/>
                    </a:lnTo>
                    <a:lnTo>
                      <a:pt x="1236" y="457"/>
                    </a:lnTo>
                    <a:lnTo>
                      <a:pt x="1230" y="460"/>
                    </a:lnTo>
                    <a:lnTo>
                      <a:pt x="1226" y="460"/>
                    </a:lnTo>
                    <a:lnTo>
                      <a:pt x="1224" y="462"/>
                    </a:lnTo>
                    <a:lnTo>
                      <a:pt x="1223" y="464"/>
                    </a:lnTo>
                    <a:lnTo>
                      <a:pt x="1221" y="464"/>
                    </a:lnTo>
                    <a:lnTo>
                      <a:pt x="1219" y="464"/>
                    </a:lnTo>
                    <a:lnTo>
                      <a:pt x="1217" y="464"/>
                    </a:lnTo>
                    <a:lnTo>
                      <a:pt x="1215" y="464"/>
                    </a:lnTo>
                    <a:lnTo>
                      <a:pt x="1213" y="466"/>
                    </a:lnTo>
                    <a:lnTo>
                      <a:pt x="1211" y="466"/>
                    </a:lnTo>
                    <a:lnTo>
                      <a:pt x="1211" y="466"/>
                    </a:lnTo>
                    <a:lnTo>
                      <a:pt x="1211" y="466"/>
                    </a:lnTo>
                    <a:lnTo>
                      <a:pt x="1209" y="464"/>
                    </a:lnTo>
                    <a:lnTo>
                      <a:pt x="1209" y="464"/>
                    </a:lnTo>
                    <a:lnTo>
                      <a:pt x="1209" y="464"/>
                    </a:lnTo>
                    <a:lnTo>
                      <a:pt x="1208" y="464"/>
                    </a:lnTo>
                    <a:lnTo>
                      <a:pt x="1208" y="464"/>
                    </a:lnTo>
                    <a:lnTo>
                      <a:pt x="1206" y="464"/>
                    </a:lnTo>
                    <a:lnTo>
                      <a:pt x="1206" y="464"/>
                    </a:lnTo>
                    <a:lnTo>
                      <a:pt x="1204" y="464"/>
                    </a:lnTo>
                    <a:lnTo>
                      <a:pt x="1206" y="464"/>
                    </a:lnTo>
                    <a:lnTo>
                      <a:pt x="1209" y="464"/>
                    </a:lnTo>
                    <a:lnTo>
                      <a:pt x="1209" y="464"/>
                    </a:lnTo>
                    <a:lnTo>
                      <a:pt x="1208" y="462"/>
                    </a:lnTo>
                    <a:lnTo>
                      <a:pt x="1208" y="462"/>
                    </a:lnTo>
                    <a:lnTo>
                      <a:pt x="1208" y="462"/>
                    </a:lnTo>
                    <a:lnTo>
                      <a:pt x="1208" y="462"/>
                    </a:lnTo>
                    <a:lnTo>
                      <a:pt x="1206" y="464"/>
                    </a:lnTo>
                    <a:lnTo>
                      <a:pt x="1206" y="464"/>
                    </a:lnTo>
                    <a:lnTo>
                      <a:pt x="1206" y="462"/>
                    </a:lnTo>
                    <a:lnTo>
                      <a:pt x="1206" y="462"/>
                    </a:lnTo>
                    <a:lnTo>
                      <a:pt x="1204" y="460"/>
                    </a:lnTo>
                    <a:lnTo>
                      <a:pt x="1202" y="460"/>
                    </a:lnTo>
                    <a:lnTo>
                      <a:pt x="1202" y="460"/>
                    </a:lnTo>
                    <a:lnTo>
                      <a:pt x="1200" y="460"/>
                    </a:lnTo>
                    <a:lnTo>
                      <a:pt x="1200" y="460"/>
                    </a:lnTo>
                    <a:lnTo>
                      <a:pt x="1200" y="460"/>
                    </a:lnTo>
                    <a:lnTo>
                      <a:pt x="1202" y="458"/>
                    </a:lnTo>
                    <a:lnTo>
                      <a:pt x="1204" y="457"/>
                    </a:lnTo>
                    <a:lnTo>
                      <a:pt x="1204" y="457"/>
                    </a:lnTo>
                    <a:lnTo>
                      <a:pt x="1204" y="457"/>
                    </a:lnTo>
                    <a:lnTo>
                      <a:pt x="1204" y="457"/>
                    </a:lnTo>
                    <a:lnTo>
                      <a:pt x="1204" y="457"/>
                    </a:lnTo>
                    <a:lnTo>
                      <a:pt x="1206" y="457"/>
                    </a:lnTo>
                    <a:lnTo>
                      <a:pt x="1206" y="455"/>
                    </a:lnTo>
                    <a:lnTo>
                      <a:pt x="1206" y="455"/>
                    </a:lnTo>
                    <a:lnTo>
                      <a:pt x="1206" y="455"/>
                    </a:lnTo>
                    <a:lnTo>
                      <a:pt x="1208" y="453"/>
                    </a:lnTo>
                    <a:lnTo>
                      <a:pt x="1208" y="453"/>
                    </a:lnTo>
                    <a:lnTo>
                      <a:pt x="1209" y="451"/>
                    </a:lnTo>
                    <a:lnTo>
                      <a:pt x="1209" y="451"/>
                    </a:lnTo>
                    <a:lnTo>
                      <a:pt x="1211" y="451"/>
                    </a:lnTo>
                    <a:lnTo>
                      <a:pt x="1211" y="449"/>
                    </a:lnTo>
                    <a:lnTo>
                      <a:pt x="1213" y="449"/>
                    </a:lnTo>
                    <a:lnTo>
                      <a:pt x="1213" y="449"/>
                    </a:lnTo>
                    <a:lnTo>
                      <a:pt x="1213" y="447"/>
                    </a:lnTo>
                    <a:lnTo>
                      <a:pt x="1215" y="447"/>
                    </a:lnTo>
                    <a:lnTo>
                      <a:pt x="1215" y="445"/>
                    </a:lnTo>
                    <a:lnTo>
                      <a:pt x="1215" y="445"/>
                    </a:lnTo>
                    <a:lnTo>
                      <a:pt x="1215" y="445"/>
                    </a:lnTo>
                    <a:lnTo>
                      <a:pt x="1217" y="445"/>
                    </a:lnTo>
                    <a:lnTo>
                      <a:pt x="1217" y="445"/>
                    </a:lnTo>
                    <a:lnTo>
                      <a:pt x="1217" y="445"/>
                    </a:lnTo>
                    <a:lnTo>
                      <a:pt x="1219" y="445"/>
                    </a:lnTo>
                    <a:lnTo>
                      <a:pt x="1219" y="445"/>
                    </a:lnTo>
                    <a:lnTo>
                      <a:pt x="1217" y="445"/>
                    </a:lnTo>
                    <a:lnTo>
                      <a:pt x="1217" y="447"/>
                    </a:lnTo>
                    <a:lnTo>
                      <a:pt x="1217" y="447"/>
                    </a:lnTo>
                    <a:lnTo>
                      <a:pt x="1219" y="445"/>
                    </a:lnTo>
                    <a:lnTo>
                      <a:pt x="1221" y="443"/>
                    </a:lnTo>
                    <a:lnTo>
                      <a:pt x="1224" y="440"/>
                    </a:lnTo>
                    <a:lnTo>
                      <a:pt x="1224" y="440"/>
                    </a:lnTo>
                    <a:lnTo>
                      <a:pt x="1223" y="438"/>
                    </a:lnTo>
                    <a:lnTo>
                      <a:pt x="1224" y="434"/>
                    </a:lnTo>
                    <a:lnTo>
                      <a:pt x="1226" y="428"/>
                    </a:lnTo>
                    <a:lnTo>
                      <a:pt x="1226" y="427"/>
                    </a:lnTo>
                    <a:lnTo>
                      <a:pt x="1226" y="425"/>
                    </a:lnTo>
                    <a:lnTo>
                      <a:pt x="1226" y="423"/>
                    </a:lnTo>
                    <a:lnTo>
                      <a:pt x="1224" y="423"/>
                    </a:lnTo>
                    <a:lnTo>
                      <a:pt x="1224" y="423"/>
                    </a:lnTo>
                    <a:lnTo>
                      <a:pt x="1223" y="423"/>
                    </a:lnTo>
                    <a:lnTo>
                      <a:pt x="1223" y="423"/>
                    </a:lnTo>
                    <a:lnTo>
                      <a:pt x="1221" y="423"/>
                    </a:lnTo>
                    <a:lnTo>
                      <a:pt x="1219" y="423"/>
                    </a:lnTo>
                    <a:lnTo>
                      <a:pt x="1219" y="425"/>
                    </a:lnTo>
                    <a:lnTo>
                      <a:pt x="1217" y="425"/>
                    </a:lnTo>
                    <a:lnTo>
                      <a:pt x="1217" y="425"/>
                    </a:lnTo>
                    <a:lnTo>
                      <a:pt x="1217" y="425"/>
                    </a:lnTo>
                    <a:lnTo>
                      <a:pt x="1217" y="425"/>
                    </a:lnTo>
                    <a:lnTo>
                      <a:pt x="1217" y="425"/>
                    </a:lnTo>
                    <a:lnTo>
                      <a:pt x="1215" y="427"/>
                    </a:lnTo>
                    <a:lnTo>
                      <a:pt x="1215" y="428"/>
                    </a:lnTo>
                    <a:lnTo>
                      <a:pt x="1213" y="428"/>
                    </a:lnTo>
                    <a:lnTo>
                      <a:pt x="1213" y="428"/>
                    </a:lnTo>
                    <a:lnTo>
                      <a:pt x="1211" y="428"/>
                    </a:lnTo>
                    <a:lnTo>
                      <a:pt x="1211" y="430"/>
                    </a:lnTo>
                    <a:lnTo>
                      <a:pt x="1209" y="428"/>
                    </a:lnTo>
                    <a:lnTo>
                      <a:pt x="1209" y="428"/>
                    </a:lnTo>
                    <a:lnTo>
                      <a:pt x="1208" y="428"/>
                    </a:lnTo>
                    <a:lnTo>
                      <a:pt x="1208" y="428"/>
                    </a:lnTo>
                    <a:lnTo>
                      <a:pt x="1209" y="427"/>
                    </a:lnTo>
                    <a:lnTo>
                      <a:pt x="1209" y="427"/>
                    </a:lnTo>
                    <a:lnTo>
                      <a:pt x="1209" y="425"/>
                    </a:lnTo>
                    <a:lnTo>
                      <a:pt x="1211" y="425"/>
                    </a:lnTo>
                    <a:lnTo>
                      <a:pt x="1211" y="423"/>
                    </a:lnTo>
                    <a:lnTo>
                      <a:pt x="1213" y="423"/>
                    </a:lnTo>
                    <a:lnTo>
                      <a:pt x="1213" y="423"/>
                    </a:lnTo>
                    <a:lnTo>
                      <a:pt x="1213" y="423"/>
                    </a:lnTo>
                    <a:lnTo>
                      <a:pt x="1215" y="423"/>
                    </a:lnTo>
                    <a:lnTo>
                      <a:pt x="1215" y="423"/>
                    </a:lnTo>
                    <a:lnTo>
                      <a:pt x="1217" y="421"/>
                    </a:lnTo>
                    <a:lnTo>
                      <a:pt x="1217" y="419"/>
                    </a:lnTo>
                    <a:lnTo>
                      <a:pt x="1219" y="419"/>
                    </a:lnTo>
                    <a:lnTo>
                      <a:pt x="1219" y="419"/>
                    </a:lnTo>
                    <a:lnTo>
                      <a:pt x="1219" y="419"/>
                    </a:lnTo>
                    <a:lnTo>
                      <a:pt x="1219" y="419"/>
                    </a:lnTo>
                    <a:lnTo>
                      <a:pt x="1221" y="417"/>
                    </a:lnTo>
                    <a:lnTo>
                      <a:pt x="1221" y="417"/>
                    </a:lnTo>
                    <a:lnTo>
                      <a:pt x="1223" y="417"/>
                    </a:lnTo>
                    <a:lnTo>
                      <a:pt x="1223" y="414"/>
                    </a:lnTo>
                    <a:lnTo>
                      <a:pt x="1224" y="414"/>
                    </a:lnTo>
                    <a:lnTo>
                      <a:pt x="1224" y="412"/>
                    </a:lnTo>
                    <a:lnTo>
                      <a:pt x="1224" y="410"/>
                    </a:lnTo>
                    <a:lnTo>
                      <a:pt x="1224" y="410"/>
                    </a:lnTo>
                    <a:lnTo>
                      <a:pt x="1224" y="408"/>
                    </a:lnTo>
                    <a:lnTo>
                      <a:pt x="1224" y="408"/>
                    </a:lnTo>
                    <a:lnTo>
                      <a:pt x="1224" y="406"/>
                    </a:lnTo>
                    <a:lnTo>
                      <a:pt x="1224" y="404"/>
                    </a:lnTo>
                    <a:lnTo>
                      <a:pt x="1226" y="404"/>
                    </a:lnTo>
                    <a:lnTo>
                      <a:pt x="1226" y="406"/>
                    </a:lnTo>
                    <a:lnTo>
                      <a:pt x="1226" y="404"/>
                    </a:lnTo>
                    <a:lnTo>
                      <a:pt x="1226" y="404"/>
                    </a:lnTo>
                    <a:lnTo>
                      <a:pt x="1226" y="404"/>
                    </a:lnTo>
                    <a:lnTo>
                      <a:pt x="1226" y="404"/>
                    </a:lnTo>
                    <a:lnTo>
                      <a:pt x="1226" y="402"/>
                    </a:lnTo>
                    <a:lnTo>
                      <a:pt x="1226" y="402"/>
                    </a:lnTo>
                    <a:lnTo>
                      <a:pt x="1226" y="402"/>
                    </a:lnTo>
                    <a:lnTo>
                      <a:pt x="1226" y="402"/>
                    </a:lnTo>
                    <a:lnTo>
                      <a:pt x="1226" y="402"/>
                    </a:lnTo>
                    <a:lnTo>
                      <a:pt x="1226" y="400"/>
                    </a:lnTo>
                    <a:lnTo>
                      <a:pt x="1226" y="400"/>
                    </a:lnTo>
                    <a:lnTo>
                      <a:pt x="1224" y="400"/>
                    </a:lnTo>
                    <a:lnTo>
                      <a:pt x="1223" y="399"/>
                    </a:lnTo>
                    <a:lnTo>
                      <a:pt x="1223" y="399"/>
                    </a:lnTo>
                    <a:lnTo>
                      <a:pt x="1221" y="399"/>
                    </a:lnTo>
                    <a:lnTo>
                      <a:pt x="1221" y="397"/>
                    </a:lnTo>
                    <a:lnTo>
                      <a:pt x="1219" y="397"/>
                    </a:lnTo>
                    <a:lnTo>
                      <a:pt x="1219" y="397"/>
                    </a:lnTo>
                    <a:lnTo>
                      <a:pt x="1219" y="397"/>
                    </a:lnTo>
                    <a:lnTo>
                      <a:pt x="1219" y="395"/>
                    </a:lnTo>
                    <a:lnTo>
                      <a:pt x="1217" y="395"/>
                    </a:lnTo>
                    <a:lnTo>
                      <a:pt x="1217" y="395"/>
                    </a:lnTo>
                    <a:lnTo>
                      <a:pt x="1215" y="395"/>
                    </a:lnTo>
                    <a:lnTo>
                      <a:pt x="1213" y="393"/>
                    </a:lnTo>
                    <a:lnTo>
                      <a:pt x="1213" y="393"/>
                    </a:lnTo>
                    <a:lnTo>
                      <a:pt x="1213" y="393"/>
                    </a:lnTo>
                    <a:lnTo>
                      <a:pt x="1211" y="393"/>
                    </a:lnTo>
                    <a:lnTo>
                      <a:pt x="1209" y="393"/>
                    </a:lnTo>
                    <a:lnTo>
                      <a:pt x="1209" y="393"/>
                    </a:lnTo>
                    <a:lnTo>
                      <a:pt x="1209" y="393"/>
                    </a:lnTo>
                    <a:lnTo>
                      <a:pt x="1209" y="395"/>
                    </a:lnTo>
                    <a:lnTo>
                      <a:pt x="1208" y="395"/>
                    </a:lnTo>
                    <a:lnTo>
                      <a:pt x="1208" y="397"/>
                    </a:lnTo>
                    <a:lnTo>
                      <a:pt x="1208" y="397"/>
                    </a:lnTo>
                    <a:lnTo>
                      <a:pt x="1206" y="399"/>
                    </a:lnTo>
                    <a:lnTo>
                      <a:pt x="1208" y="399"/>
                    </a:lnTo>
                    <a:lnTo>
                      <a:pt x="1208" y="399"/>
                    </a:lnTo>
                    <a:lnTo>
                      <a:pt x="1208" y="399"/>
                    </a:lnTo>
                    <a:lnTo>
                      <a:pt x="1208" y="399"/>
                    </a:lnTo>
                    <a:lnTo>
                      <a:pt x="1208" y="399"/>
                    </a:lnTo>
                    <a:lnTo>
                      <a:pt x="1206" y="400"/>
                    </a:lnTo>
                    <a:lnTo>
                      <a:pt x="1206" y="400"/>
                    </a:lnTo>
                    <a:lnTo>
                      <a:pt x="1204" y="400"/>
                    </a:lnTo>
                    <a:lnTo>
                      <a:pt x="1202" y="400"/>
                    </a:lnTo>
                    <a:lnTo>
                      <a:pt x="1200" y="402"/>
                    </a:lnTo>
                    <a:lnTo>
                      <a:pt x="1200" y="402"/>
                    </a:lnTo>
                    <a:lnTo>
                      <a:pt x="1200" y="402"/>
                    </a:lnTo>
                    <a:lnTo>
                      <a:pt x="1200" y="404"/>
                    </a:lnTo>
                    <a:lnTo>
                      <a:pt x="1198" y="406"/>
                    </a:lnTo>
                    <a:lnTo>
                      <a:pt x="1198" y="408"/>
                    </a:lnTo>
                    <a:lnTo>
                      <a:pt x="1196" y="410"/>
                    </a:lnTo>
                    <a:lnTo>
                      <a:pt x="1194" y="412"/>
                    </a:lnTo>
                    <a:lnTo>
                      <a:pt x="1194" y="412"/>
                    </a:lnTo>
                    <a:lnTo>
                      <a:pt x="1194" y="410"/>
                    </a:lnTo>
                    <a:lnTo>
                      <a:pt x="1196" y="408"/>
                    </a:lnTo>
                    <a:lnTo>
                      <a:pt x="1196" y="408"/>
                    </a:lnTo>
                    <a:lnTo>
                      <a:pt x="1196" y="408"/>
                    </a:lnTo>
                    <a:lnTo>
                      <a:pt x="1196" y="408"/>
                    </a:lnTo>
                    <a:lnTo>
                      <a:pt x="1196" y="408"/>
                    </a:lnTo>
                    <a:lnTo>
                      <a:pt x="1196" y="408"/>
                    </a:lnTo>
                    <a:lnTo>
                      <a:pt x="1196" y="408"/>
                    </a:lnTo>
                    <a:lnTo>
                      <a:pt x="1196" y="408"/>
                    </a:lnTo>
                    <a:lnTo>
                      <a:pt x="1196" y="410"/>
                    </a:lnTo>
                    <a:lnTo>
                      <a:pt x="1194" y="410"/>
                    </a:lnTo>
                    <a:lnTo>
                      <a:pt x="1194" y="410"/>
                    </a:lnTo>
                    <a:lnTo>
                      <a:pt x="1194" y="410"/>
                    </a:lnTo>
                    <a:lnTo>
                      <a:pt x="1194" y="410"/>
                    </a:lnTo>
                    <a:lnTo>
                      <a:pt x="1196" y="408"/>
                    </a:lnTo>
                    <a:lnTo>
                      <a:pt x="1196" y="408"/>
                    </a:lnTo>
                    <a:lnTo>
                      <a:pt x="1196" y="406"/>
                    </a:lnTo>
                    <a:lnTo>
                      <a:pt x="1196" y="404"/>
                    </a:lnTo>
                    <a:lnTo>
                      <a:pt x="1196" y="404"/>
                    </a:lnTo>
                    <a:lnTo>
                      <a:pt x="1196" y="404"/>
                    </a:lnTo>
                    <a:lnTo>
                      <a:pt x="1198" y="402"/>
                    </a:lnTo>
                    <a:lnTo>
                      <a:pt x="1198" y="402"/>
                    </a:lnTo>
                    <a:lnTo>
                      <a:pt x="1196" y="402"/>
                    </a:lnTo>
                    <a:lnTo>
                      <a:pt x="1196" y="404"/>
                    </a:lnTo>
                    <a:lnTo>
                      <a:pt x="1193" y="406"/>
                    </a:lnTo>
                    <a:lnTo>
                      <a:pt x="1193" y="408"/>
                    </a:lnTo>
                    <a:lnTo>
                      <a:pt x="1191" y="408"/>
                    </a:lnTo>
                    <a:lnTo>
                      <a:pt x="1191" y="408"/>
                    </a:lnTo>
                    <a:lnTo>
                      <a:pt x="1191" y="408"/>
                    </a:lnTo>
                    <a:lnTo>
                      <a:pt x="1189" y="408"/>
                    </a:lnTo>
                    <a:lnTo>
                      <a:pt x="1189" y="408"/>
                    </a:lnTo>
                    <a:lnTo>
                      <a:pt x="1189" y="410"/>
                    </a:lnTo>
                    <a:lnTo>
                      <a:pt x="1187" y="410"/>
                    </a:lnTo>
                    <a:lnTo>
                      <a:pt x="1187" y="412"/>
                    </a:lnTo>
                    <a:lnTo>
                      <a:pt x="1185" y="412"/>
                    </a:lnTo>
                    <a:lnTo>
                      <a:pt x="1185" y="412"/>
                    </a:lnTo>
                    <a:lnTo>
                      <a:pt x="1185" y="412"/>
                    </a:lnTo>
                    <a:lnTo>
                      <a:pt x="1185" y="414"/>
                    </a:lnTo>
                    <a:lnTo>
                      <a:pt x="1183" y="415"/>
                    </a:lnTo>
                    <a:lnTo>
                      <a:pt x="1183" y="417"/>
                    </a:lnTo>
                    <a:lnTo>
                      <a:pt x="1181" y="417"/>
                    </a:lnTo>
                    <a:lnTo>
                      <a:pt x="1180" y="419"/>
                    </a:lnTo>
                    <a:lnTo>
                      <a:pt x="1180" y="421"/>
                    </a:lnTo>
                    <a:lnTo>
                      <a:pt x="1176" y="423"/>
                    </a:lnTo>
                    <a:lnTo>
                      <a:pt x="1176" y="423"/>
                    </a:lnTo>
                    <a:lnTo>
                      <a:pt x="1176" y="423"/>
                    </a:lnTo>
                    <a:lnTo>
                      <a:pt x="1176" y="425"/>
                    </a:lnTo>
                    <a:lnTo>
                      <a:pt x="1176" y="427"/>
                    </a:lnTo>
                    <a:lnTo>
                      <a:pt x="1176" y="427"/>
                    </a:lnTo>
                    <a:lnTo>
                      <a:pt x="1174" y="428"/>
                    </a:lnTo>
                    <a:lnTo>
                      <a:pt x="1174" y="428"/>
                    </a:lnTo>
                    <a:lnTo>
                      <a:pt x="1172" y="432"/>
                    </a:lnTo>
                    <a:lnTo>
                      <a:pt x="1172" y="436"/>
                    </a:lnTo>
                    <a:lnTo>
                      <a:pt x="1172" y="436"/>
                    </a:lnTo>
                    <a:lnTo>
                      <a:pt x="1172" y="438"/>
                    </a:lnTo>
                    <a:lnTo>
                      <a:pt x="1172" y="440"/>
                    </a:lnTo>
                    <a:lnTo>
                      <a:pt x="1172" y="442"/>
                    </a:lnTo>
                    <a:lnTo>
                      <a:pt x="1170" y="443"/>
                    </a:lnTo>
                    <a:lnTo>
                      <a:pt x="1170" y="445"/>
                    </a:lnTo>
                    <a:lnTo>
                      <a:pt x="1168" y="447"/>
                    </a:lnTo>
                    <a:lnTo>
                      <a:pt x="1166" y="449"/>
                    </a:lnTo>
                    <a:lnTo>
                      <a:pt x="1166" y="451"/>
                    </a:lnTo>
                    <a:lnTo>
                      <a:pt x="1165" y="453"/>
                    </a:lnTo>
                    <a:lnTo>
                      <a:pt x="1163" y="455"/>
                    </a:lnTo>
                    <a:lnTo>
                      <a:pt x="1161" y="457"/>
                    </a:lnTo>
                    <a:lnTo>
                      <a:pt x="1159" y="457"/>
                    </a:lnTo>
                    <a:lnTo>
                      <a:pt x="1157" y="458"/>
                    </a:lnTo>
                    <a:lnTo>
                      <a:pt x="1155" y="458"/>
                    </a:lnTo>
                    <a:lnTo>
                      <a:pt x="1151" y="460"/>
                    </a:lnTo>
                    <a:lnTo>
                      <a:pt x="1150" y="462"/>
                    </a:lnTo>
                    <a:lnTo>
                      <a:pt x="1150" y="462"/>
                    </a:lnTo>
                    <a:lnTo>
                      <a:pt x="1148" y="462"/>
                    </a:lnTo>
                    <a:lnTo>
                      <a:pt x="1146" y="462"/>
                    </a:lnTo>
                    <a:lnTo>
                      <a:pt x="1146" y="460"/>
                    </a:lnTo>
                    <a:lnTo>
                      <a:pt x="1146" y="460"/>
                    </a:lnTo>
                    <a:lnTo>
                      <a:pt x="1146" y="460"/>
                    </a:lnTo>
                    <a:lnTo>
                      <a:pt x="1146" y="460"/>
                    </a:lnTo>
                    <a:lnTo>
                      <a:pt x="1146" y="460"/>
                    </a:lnTo>
                    <a:lnTo>
                      <a:pt x="1146" y="458"/>
                    </a:lnTo>
                    <a:lnTo>
                      <a:pt x="1146" y="457"/>
                    </a:lnTo>
                    <a:lnTo>
                      <a:pt x="1146" y="455"/>
                    </a:lnTo>
                    <a:lnTo>
                      <a:pt x="1146" y="455"/>
                    </a:lnTo>
                    <a:lnTo>
                      <a:pt x="1146" y="453"/>
                    </a:lnTo>
                    <a:lnTo>
                      <a:pt x="1146" y="453"/>
                    </a:lnTo>
                    <a:lnTo>
                      <a:pt x="1146" y="451"/>
                    </a:lnTo>
                    <a:lnTo>
                      <a:pt x="1148" y="447"/>
                    </a:lnTo>
                    <a:lnTo>
                      <a:pt x="1150" y="445"/>
                    </a:lnTo>
                    <a:lnTo>
                      <a:pt x="1150" y="443"/>
                    </a:lnTo>
                    <a:lnTo>
                      <a:pt x="1150" y="443"/>
                    </a:lnTo>
                    <a:lnTo>
                      <a:pt x="1150" y="442"/>
                    </a:lnTo>
                    <a:lnTo>
                      <a:pt x="1150" y="442"/>
                    </a:lnTo>
                    <a:lnTo>
                      <a:pt x="1150" y="440"/>
                    </a:lnTo>
                    <a:lnTo>
                      <a:pt x="1150" y="440"/>
                    </a:lnTo>
                    <a:lnTo>
                      <a:pt x="1150" y="440"/>
                    </a:lnTo>
                    <a:lnTo>
                      <a:pt x="1150" y="440"/>
                    </a:lnTo>
                    <a:lnTo>
                      <a:pt x="1151" y="438"/>
                    </a:lnTo>
                    <a:lnTo>
                      <a:pt x="1151" y="438"/>
                    </a:lnTo>
                    <a:lnTo>
                      <a:pt x="1151" y="438"/>
                    </a:lnTo>
                    <a:lnTo>
                      <a:pt x="1151" y="438"/>
                    </a:lnTo>
                    <a:lnTo>
                      <a:pt x="1151" y="436"/>
                    </a:lnTo>
                    <a:lnTo>
                      <a:pt x="1151" y="436"/>
                    </a:lnTo>
                    <a:lnTo>
                      <a:pt x="1151" y="434"/>
                    </a:lnTo>
                    <a:lnTo>
                      <a:pt x="1153" y="434"/>
                    </a:lnTo>
                    <a:lnTo>
                      <a:pt x="1155" y="432"/>
                    </a:lnTo>
                    <a:lnTo>
                      <a:pt x="1155" y="432"/>
                    </a:lnTo>
                    <a:lnTo>
                      <a:pt x="1155" y="430"/>
                    </a:lnTo>
                    <a:lnTo>
                      <a:pt x="1157" y="430"/>
                    </a:lnTo>
                    <a:lnTo>
                      <a:pt x="1159" y="428"/>
                    </a:lnTo>
                    <a:lnTo>
                      <a:pt x="1159" y="427"/>
                    </a:lnTo>
                    <a:lnTo>
                      <a:pt x="1159" y="427"/>
                    </a:lnTo>
                    <a:lnTo>
                      <a:pt x="1159" y="427"/>
                    </a:lnTo>
                    <a:lnTo>
                      <a:pt x="1159" y="425"/>
                    </a:lnTo>
                    <a:lnTo>
                      <a:pt x="1161" y="423"/>
                    </a:lnTo>
                    <a:lnTo>
                      <a:pt x="1161" y="423"/>
                    </a:lnTo>
                    <a:lnTo>
                      <a:pt x="1163" y="421"/>
                    </a:lnTo>
                    <a:lnTo>
                      <a:pt x="1165" y="421"/>
                    </a:lnTo>
                    <a:lnTo>
                      <a:pt x="1165" y="419"/>
                    </a:lnTo>
                    <a:lnTo>
                      <a:pt x="1165" y="419"/>
                    </a:lnTo>
                    <a:lnTo>
                      <a:pt x="1166" y="417"/>
                    </a:lnTo>
                    <a:lnTo>
                      <a:pt x="1166" y="415"/>
                    </a:lnTo>
                    <a:lnTo>
                      <a:pt x="1168" y="414"/>
                    </a:lnTo>
                    <a:lnTo>
                      <a:pt x="1170" y="414"/>
                    </a:lnTo>
                    <a:lnTo>
                      <a:pt x="1170" y="412"/>
                    </a:lnTo>
                    <a:lnTo>
                      <a:pt x="1172" y="412"/>
                    </a:lnTo>
                    <a:lnTo>
                      <a:pt x="1172" y="410"/>
                    </a:lnTo>
                    <a:lnTo>
                      <a:pt x="1170" y="410"/>
                    </a:lnTo>
                    <a:lnTo>
                      <a:pt x="1170" y="410"/>
                    </a:lnTo>
                    <a:lnTo>
                      <a:pt x="1170" y="410"/>
                    </a:lnTo>
                    <a:lnTo>
                      <a:pt x="1168" y="410"/>
                    </a:lnTo>
                    <a:lnTo>
                      <a:pt x="1168" y="410"/>
                    </a:lnTo>
                    <a:lnTo>
                      <a:pt x="1168" y="410"/>
                    </a:lnTo>
                    <a:lnTo>
                      <a:pt x="1166" y="410"/>
                    </a:lnTo>
                    <a:lnTo>
                      <a:pt x="1165" y="412"/>
                    </a:lnTo>
                    <a:lnTo>
                      <a:pt x="1165" y="414"/>
                    </a:lnTo>
                    <a:lnTo>
                      <a:pt x="1163" y="414"/>
                    </a:lnTo>
                    <a:lnTo>
                      <a:pt x="1163" y="414"/>
                    </a:lnTo>
                    <a:lnTo>
                      <a:pt x="1161" y="414"/>
                    </a:lnTo>
                    <a:lnTo>
                      <a:pt x="1161" y="414"/>
                    </a:lnTo>
                    <a:lnTo>
                      <a:pt x="1161" y="414"/>
                    </a:lnTo>
                    <a:lnTo>
                      <a:pt x="1161" y="414"/>
                    </a:lnTo>
                    <a:lnTo>
                      <a:pt x="1163" y="412"/>
                    </a:lnTo>
                    <a:lnTo>
                      <a:pt x="1163" y="412"/>
                    </a:lnTo>
                    <a:lnTo>
                      <a:pt x="1165" y="410"/>
                    </a:lnTo>
                    <a:lnTo>
                      <a:pt x="1165" y="408"/>
                    </a:lnTo>
                    <a:lnTo>
                      <a:pt x="1166" y="408"/>
                    </a:lnTo>
                    <a:lnTo>
                      <a:pt x="1168" y="408"/>
                    </a:lnTo>
                    <a:lnTo>
                      <a:pt x="1170" y="406"/>
                    </a:lnTo>
                    <a:lnTo>
                      <a:pt x="1170" y="404"/>
                    </a:lnTo>
                    <a:lnTo>
                      <a:pt x="1170" y="404"/>
                    </a:lnTo>
                    <a:lnTo>
                      <a:pt x="1170" y="402"/>
                    </a:lnTo>
                    <a:lnTo>
                      <a:pt x="1172" y="402"/>
                    </a:lnTo>
                    <a:lnTo>
                      <a:pt x="1172" y="402"/>
                    </a:lnTo>
                    <a:lnTo>
                      <a:pt x="1176" y="400"/>
                    </a:lnTo>
                    <a:lnTo>
                      <a:pt x="1178" y="399"/>
                    </a:lnTo>
                    <a:lnTo>
                      <a:pt x="1180" y="397"/>
                    </a:lnTo>
                    <a:lnTo>
                      <a:pt x="1181" y="395"/>
                    </a:lnTo>
                    <a:lnTo>
                      <a:pt x="1181" y="395"/>
                    </a:lnTo>
                    <a:lnTo>
                      <a:pt x="1181" y="395"/>
                    </a:lnTo>
                    <a:lnTo>
                      <a:pt x="1183" y="393"/>
                    </a:lnTo>
                    <a:lnTo>
                      <a:pt x="1185" y="391"/>
                    </a:lnTo>
                    <a:lnTo>
                      <a:pt x="1185" y="391"/>
                    </a:lnTo>
                    <a:lnTo>
                      <a:pt x="1185" y="391"/>
                    </a:lnTo>
                    <a:lnTo>
                      <a:pt x="1183" y="393"/>
                    </a:lnTo>
                    <a:lnTo>
                      <a:pt x="1183" y="393"/>
                    </a:lnTo>
                    <a:lnTo>
                      <a:pt x="1183" y="395"/>
                    </a:lnTo>
                    <a:lnTo>
                      <a:pt x="1183" y="395"/>
                    </a:lnTo>
                    <a:lnTo>
                      <a:pt x="1185" y="395"/>
                    </a:lnTo>
                    <a:lnTo>
                      <a:pt x="1185" y="393"/>
                    </a:lnTo>
                    <a:lnTo>
                      <a:pt x="1187" y="393"/>
                    </a:lnTo>
                    <a:lnTo>
                      <a:pt x="1187" y="391"/>
                    </a:lnTo>
                    <a:lnTo>
                      <a:pt x="1187" y="393"/>
                    </a:lnTo>
                    <a:lnTo>
                      <a:pt x="1189" y="393"/>
                    </a:lnTo>
                    <a:lnTo>
                      <a:pt x="1189" y="391"/>
                    </a:lnTo>
                    <a:lnTo>
                      <a:pt x="1191" y="391"/>
                    </a:lnTo>
                    <a:lnTo>
                      <a:pt x="1191" y="391"/>
                    </a:lnTo>
                    <a:lnTo>
                      <a:pt x="1189" y="393"/>
                    </a:lnTo>
                    <a:lnTo>
                      <a:pt x="1189" y="393"/>
                    </a:lnTo>
                    <a:lnTo>
                      <a:pt x="1189" y="393"/>
                    </a:lnTo>
                    <a:lnTo>
                      <a:pt x="1187" y="393"/>
                    </a:lnTo>
                    <a:lnTo>
                      <a:pt x="1187" y="395"/>
                    </a:lnTo>
                    <a:lnTo>
                      <a:pt x="1187" y="395"/>
                    </a:lnTo>
                    <a:lnTo>
                      <a:pt x="1187" y="395"/>
                    </a:lnTo>
                    <a:lnTo>
                      <a:pt x="1187" y="395"/>
                    </a:lnTo>
                    <a:lnTo>
                      <a:pt x="1187" y="395"/>
                    </a:lnTo>
                    <a:lnTo>
                      <a:pt x="1187" y="395"/>
                    </a:lnTo>
                    <a:lnTo>
                      <a:pt x="1189" y="395"/>
                    </a:lnTo>
                    <a:lnTo>
                      <a:pt x="1189" y="393"/>
                    </a:lnTo>
                    <a:lnTo>
                      <a:pt x="1191" y="393"/>
                    </a:lnTo>
                    <a:lnTo>
                      <a:pt x="1193" y="393"/>
                    </a:lnTo>
                    <a:lnTo>
                      <a:pt x="1193" y="391"/>
                    </a:lnTo>
                    <a:lnTo>
                      <a:pt x="1194" y="391"/>
                    </a:lnTo>
                    <a:lnTo>
                      <a:pt x="1194" y="391"/>
                    </a:lnTo>
                    <a:lnTo>
                      <a:pt x="1196" y="389"/>
                    </a:lnTo>
                    <a:lnTo>
                      <a:pt x="1198" y="391"/>
                    </a:lnTo>
                    <a:lnTo>
                      <a:pt x="1198" y="391"/>
                    </a:lnTo>
                    <a:lnTo>
                      <a:pt x="1198" y="391"/>
                    </a:lnTo>
                    <a:lnTo>
                      <a:pt x="1200" y="391"/>
                    </a:lnTo>
                    <a:lnTo>
                      <a:pt x="1200" y="389"/>
                    </a:lnTo>
                    <a:lnTo>
                      <a:pt x="1202" y="389"/>
                    </a:lnTo>
                    <a:lnTo>
                      <a:pt x="1204" y="389"/>
                    </a:lnTo>
                    <a:lnTo>
                      <a:pt x="1206" y="389"/>
                    </a:lnTo>
                    <a:lnTo>
                      <a:pt x="1206" y="387"/>
                    </a:lnTo>
                    <a:lnTo>
                      <a:pt x="1208" y="387"/>
                    </a:lnTo>
                    <a:lnTo>
                      <a:pt x="1209" y="387"/>
                    </a:lnTo>
                    <a:lnTo>
                      <a:pt x="1211" y="389"/>
                    </a:lnTo>
                    <a:lnTo>
                      <a:pt x="1211" y="389"/>
                    </a:lnTo>
                    <a:lnTo>
                      <a:pt x="1213" y="391"/>
                    </a:lnTo>
                    <a:lnTo>
                      <a:pt x="1213" y="391"/>
                    </a:lnTo>
                    <a:lnTo>
                      <a:pt x="1213" y="391"/>
                    </a:lnTo>
                    <a:lnTo>
                      <a:pt x="1215" y="391"/>
                    </a:lnTo>
                    <a:lnTo>
                      <a:pt x="1215" y="391"/>
                    </a:lnTo>
                    <a:lnTo>
                      <a:pt x="1215" y="391"/>
                    </a:lnTo>
                    <a:lnTo>
                      <a:pt x="1215" y="391"/>
                    </a:lnTo>
                    <a:lnTo>
                      <a:pt x="1215" y="391"/>
                    </a:lnTo>
                    <a:lnTo>
                      <a:pt x="1217" y="389"/>
                    </a:lnTo>
                    <a:lnTo>
                      <a:pt x="1217" y="389"/>
                    </a:lnTo>
                    <a:lnTo>
                      <a:pt x="1217" y="389"/>
                    </a:lnTo>
                    <a:lnTo>
                      <a:pt x="1217" y="389"/>
                    </a:lnTo>
                    <a:lnTo>
                      <a:pt x="1217" y="389"/>
                    </a:lnTo>
                    <a:lnTo>
                      <a:pt x="1217" y="389"/>
                    </a:lnTo>
                    <a:lnTo>
                      <a:pt x="1219" y="389"/>
                    </a:lnTo>
                    <a:lnTo>
                      <a:pt x="1219" y="389"/>
                    </a:lnTo>
                    <a:lnTo>
                      <a:pt x="1219" y="389"/>
                    </a:lnTo>
                    <a:lnTo>
                      <a:pt x="1219" y="389"/>
                    </a:lnTo>
                    <a:lnTo>
                      <a:pt x="1221" y="389"/>
                    </a:lnTo>
                    <a:lnTo>
                      <a:pt x="1224" y="391"/>
                    </a:lnTo>
                    <a:lnTo>
                      <a:pt x="1224" y="389"/>
                    </a:lnTo>
                    <a:lnTo>
                      <a:pt x="1226" y="389"/>
                    </a:lnTo>
                    <a:lnTo>
                      <a:pt x="1226" y="389"/>
                    </a:lnTo>
                    <a:lnTo>
                      <a:pt x="1226" y="389"/>
                    </a:lnTo>
                    <a:lnTo>
                      <a:pt x="1224" y="389"/>
                    </a:lnTo>
                    <a:lnTo>
                      <a:pt x="1224" y="387"/>
                    </a:lnTo>
                    <a:lnTo>
                      <a:pt x="1224" y="387"/>
                    </a:lnTo>
                    <a:lnTo>
                      <a:pt x="1224" y="387"/>
                    </a:lnTo>
                    <a:lnTo>
                      <a:pt x="1224" y="387"/>
                    </a:lnTo>
                    <a:lnTo>
                      <a:pt x="1224" y="387"/>
                    </a:lnTo>
                    <a:lnTo>
                      <a:pt x="1223" y="387"/>
                    </a:lnTo>
                    <a:lnTo>
                      <a:pt x="1223" y="385"/>
                    </a:lnTo>
                    <a:lnTo>
                      <a:pt x="1223" y="385"/>
                    </a:lnTo>
                    <a:lnTo>
                      <a:pt x="1224" y="385"/>
                    </a:lnTo>
                    <a:lnTo>
                      <a:pt x="1224" y="385"/>
                    </a:lnTo>
                    <a:lnTo>
                      <a:pt x="1224" y="385"/>
                    </a:lnTo>
                    <a:lnTo>
                      <a:pt x="1224" y="384"/>
                    </a:lnTo>
                    <a:lnTo>
                      <a:pt x="1224" y="384"/>
                    </a:lnTo>
                    <a:lnTo>
                      <a:pt x="1224" y="382"/>
                    </a:lnTo>
                    <a:lnTo>
                      <a:pt x="1224" y="382"/>
                    </a:lnTo>
                    <a:lnTo>
                      <a:pt x="1224" y="382"/>
                    </a:lnTo>
                    <a:lnTo>
                      <a:pt x="1223" y="382"/>
                    </a:lnTo>
                    <a:lnTo>
                      <a:pt x="1223" y="382"/>
                    </a:lnTo>
                    <a:lnTo>
                      <a:pt x="1223" y="382"/>
                    </a:lnTo>
                    <a:lnTo>
                      <a:pt x="1221" y="382"/>
                    </a:lnTo>
                    <a:lnTo>
                      <a:pt x="1221" y="382"/>
                    </a:lnTo>
                    <a:lnTo>
                      <a:pt x="1221" y="382"/>
                    </a:lnTo>
                    <a:lnTo>
                      <a:pt x="1219" y="382"/>
                    </a:lnTo>
                    <a:lnTo>
                      <a:pt x="1219" y="382"/>
                    </a:lnTo>
                    <a:lnTo>
                      <a:pt x="1217" y="382"/>
                    </a:lnTo>
                    <a:lnTo>
                      <a:pt x="1217" y="382"/>
                    </a:lnTo>
                    <a:lnTo>
                      <a:pt x="1215" y="382"/>
                    </a:lnTo>
                    <a:lnTo>
                      <a:pt x="1215" y="382"/>
                    </a:lnTo>
                    <a:lnTo>
                      <a:pt x="1215" y="380"/>
                    </a:lnTo>
                    <a:lnTo>
                      <a:pt x="1215" y="380"/>
                    </a:lnTo>
                    <a:lnTo>
                      <a:pt x="1215" y="380"/>
                    </a:lnTo>
                    <a:lnTo>
                      <a:pt x="1217" y="378"/>
                    </a:lnTo>
                    <a:lnTo>
                      <a:pt x="1217" y="378"/>
                    </a:lnTo>
                    <a:lnTo>
                      <a:pt x="1219" y="376"/>
                    </a:lnTo>
                    <a:lnTo>
                      <a:pt x="1217" y="376"/>
                    </a:lnTo>
                    <a:lnTo>
                      <a:pt x="1215" y="376"/>
                    </a:lnTo>
                    <a:lnTo>
                      <a:pt x="1213" y="378"/>
                    </a:lnTo>
                    <a:lnTo>
                      <a:pt x="1211" y="378"/>
                    </a:lnTo>
                    <a:lnTo>
                      <a:pt x="1209" y="378"/>
                    </a:lnTo>
                    <a:lnTo>
                      <a:pt x="1206" y="378"/>
                    </a:lnTo>
                    <a:lnTo>
                      <a:pt x="1204" y="378"/>
                    </a:lnTo>
                    <a:lnTo>
                      <a:pt x="1202" y="378"/>
                    </a:lnTo>
                    <a:lnTo>
                      <a:pt x="1202" y="378"/>
                    </a:lnTo>
                    <a:lnTo>
                      <a:pt x="1200" y="378"/>
                    </a:lnTo>
                    <a:lnTo>
                      <a:pt x="1198" y="380"/>
                    </a:lnTo>
                    <a:lnTo>
                      <a:pt x="1196" y="382"/>
                    </a:lnTo>
                    <a:lnTo>
                      <a:pt x="1193" y="382"/>
                    </a:lnTo>
                    <a:lnTo>
                      <a:pt x="1193" y="382"/>
                    </a:lnTo>
                    <a:lnTo>
                      <a:pt x="1193" y="382"/>
                    </a:lnTo>
                    <a:lnTo>
                      <a:pt x="1193" y="382"/>
                    </a:lnTo>
                    <a:lnTo>
                      <a:pt x="1193" y="382"/>
                    </a:lnTo>
                    <a:lnTo>
                      <a:pt x="1191" y="382"/>
                    </a:lnTo>
                    <a:lnTo>
                      <a:pt x="1191" y="382"/>
                    </a:lnTo>
                    <a:lnTo>
                      <a:pt x="1189" y="382"/>
                    </a:lnTo>
                    <a:lnTo>
                      <a:pt x="1189" y="380"/>
                    </a:lnTo>
                    <a:lnTo>
                      <a:pt x="1189" y="382"/>
                    </a:lnTo>
                    <a:lnTo>
                      <a:pt x="1187" y="382"/>
                    </a:lnTo>
                    <a:lnTo>
                      <a:pt x="1185" y="382"/>
                    </a:lnTo>
                    <a:lnTo>
                      <a:pt x="1185" y="382"/>
                    </a:lnTo>
                    <a:lnTo>
                      <a:pt x="1185" y="380"/>
                    </a:lnTo>
                    <a:lnTo>
                      <a:pt x="1185" y="380"/>
                    </a:lnTo>
                    <a:lnTo>
                      <a:pt x="1185" y="380"/>
                    </a:lnTo>
                    <a:lnTo>
                      <a:pt x="1183" y="378"/>
                    </a:lnTo>
                    <a:lnTo>
                      <a:pt x="1183" y="376"/>
                    </a:lnTo>
                    <a:lnTo>
                      <a:pt x="1183" y="376"/>
                    </a:lnTo>
                    <a:lnTo>
                      <a:pt x="1181" y="374"/>
                    </a:lnTo>
                    <a:lnTo>
                      <a:pt x="1181" y="374"/>
                    </a:lnTo>
                    <a:lnTo>
                      <a:pt x="1178" y="374"/>
                    </a:lnTo>
                    <a:lnTo>
                      <a:pt x="1178" y="374"/>
                    </a:lnTo>
                    <a:lnTo>
                      <a:pt x="1178" y="374"/>
                    </a:lnTo>
                    <a:lnTo>
                      <a:pt x="1174" y="376"/>
                    </a:lnTo>
                    <a:lnTo>
                      <a:pt x="1174" y="376"/>
                    </a:lnTo>
                    <a:lnTo>
                      <a:pt x="1174" y="376"/>
                    </a:lnTo>
                    <a:lnTo>
                      <a:pt x="1172" y="376"/>
                    </a:lnTo>
                    <a:lnTo>
                      <a:pt x="1172" y="376"/>
                    </a:lnTo>
                    <a:lnTo>
                      <a:pt x="1172" y="376"/>
                    </a:lnTo>
                    <a:lnTo>
                      <a:pt x="1172" y="376"/>
                    </a:lnTo>
                    <a:lnTo>
                      <a:pt x="1172" y="374"/>
                    </a:lnTo>
                    <a:lnTo>
                      <a:pt x="1174" y="374"/>
                    </a:lnTo>
                    <a:lnTo>
                      <a:pt x="1174" y="372"/>
                    </a:lnTo>
                    <a:lnTo>
                      <a:pt x="1174" y="372"/>
                    </a:lnTo>
                    <a:lnTo>
                      <a:pt x="1174" y="372"/>
                    </a:lnTo>
                    <a:lnTo>
                      <a:pt x="1174" y="372"/>
                    </a:lnTo>
                    <a:lnTo>
                      <a:pt x="1174" y="370"/>
                    </a:lnTo>
                    <a:lnTo>
                      <a:pt x="1174" y="370"/>
                    </a:lnTo>
                    <a:lnTo>
                      <a:pt x="1174" y="370"/>
                    </a:lnTo>
                    <a:lnTo>
                      <a:pt x="1174" y="370"/>
                    </a:lnTo>
                    <a:lnTo>
                      <a:pt x="1174" y="370"/>
                    </a:lnTo>
                    <a:lnTo>
                      <a:pt x="1174" y="369"/>
                    </a:lnTo>
                    <a:lnTo>
                      <a:pt x="1172" y="370"/>
                    </a:lnTo>
                    <a:lnTo>
                      <a:pt x="1170" y="370"/>
                    </a:lnTo>
                    <a:lnTo>
                      <a:pt x="1168" y="372"/>
                    </a:lnTo>
                    <a:lnTo>
                      <a:pt x="1168" y="372"/>
                    </a:lnTo>
                    <a:lnTo>
                      <a:pt x="1166" y="372"/>
                    </a:lnTo>
                    <a:lnTo>
                      <a:pt x="1166" y="372"/>
                    </a:lnTo>
                    <a:lnTo>
                      <a:pt x="1165" y="374"/>
                    </a:lnTo>
                    <a:lnTo>
                      <a:pt x="1163" y="374"/>
                    </a:lnTo>
                    <a:lnTo>
                      <a:pt x="1161" y="376"/>
                    </a:lnTo>
                    <a:lnTo>
                      <a:pt x="1159" y="376"/>
                    </a:lnTo>
                    <a:lnTo>
                      <a:pt x="1157" y="376"/>
                    </a:lnTo>
                    <a:lnTo>
                      <a:pt x="1153" y="376"/>
                    </a:lnTo>
                    <a:lnTo>
                      <a:pt x="1151" y="378"/>
                    </a:lnTo>
                    <a:lnTo>
                      <a:pt x="1150" y="380"/>
                    </a:lnTo>
                    <a:lnTo>
                      <a:pt x="1146" y="380"/>
                    </a:lnTo>
                    <a:lnTo>
                      <a:pt x="1144" y="380"/>
                    </a:lnTo>
                    <a:lnTo>
                      <a:pt x="1144" y="380"/>
                    </a:lnTo>
                    <a:lnTo>
                      <a:pt x="1142" y="380"/>
                    </a:lnTo>
                    <a:lnTo>
                      <a:pt x="1142" y="378"/>
                    </a:lnTo>
                    <a:lnTo>
                      <a:pt x="1142" y="378"/>
                    </a:lnTo>
                    <a:lnTo>
                      <a:pt x="1142" y="378"/>
                    </a:lnTo>
                    <a:lnTo>
                      <a:pt x="1142" y="378"/>
                    </a:lnTo>
                    <a:lnTo>
                      <a:pt x="1140" y="380"/>
                    </a:lnTo>
                    <a:lnTo>
                      <a:pt x="1138" y="380"/>
                    </a:lnTo>
                    <a:lnTo>
                      <a:pt x="1138" y="380"/>
                    </a:lnTo>
                    <a:lnTo>
                      <a:pt x="1140" y="378"/>
                    </a:lnTo>
                    <a:lnTo>
                      <a:pt x="1140" y="378"/>
                    </a:lnTo>
                    <a:lnTo>
                      <a:pt x="1140" y="378"/>
                    </a:lnTo>
                    <a:lnTo>
                      <a:pt x="1142" y="376"/>
                    </a:lnTo>
                    <a:lnTo>
                      <a:pt x="1142" y="376"/>
                    </a:lnTo>
                    <a:lnTo>
                      <a:pt x="1144" y="374"/>
                    </a:lnTo>
                    <a:lnTo>
                      <a:pt x="1144" y="374"/>
                    </a:lnTo>
                    <a:lnTo>
                      <a:pt x="1142" y="374"/>
                    </a:lnTo>
                    <a:lnTo>
                      <a:pt x="1142" y="374"/>
                    </a:lnTo>
                    <a:lnTo>
                      <a:pt x="1142" y="374"/>
                    </a:lnTo>
                    <a:lnTo>
                      <a:pt x="1138" y="376"/>
                    </a:lnTo>
                    <a:lnTo>
                      <a:pt x="1138" y="376"/>
                    </a:lnTo>
                    <a:lnTo>
                      <a:pt x="1137" y="374"/>
                    </a:lnTo>
                    <a:lnTo>
                      <a:pt x="1137" y="374"/>
                    </a:lnTo>
                    <a:lnTo>
                      <a:pt x="1135" y="376"/>
                    </a:lnTo>
                    <a:lnTo>
                      <a:pt x="1133" y="378"/>
                    </a:lnTo>
                    <a:lnTo>
                      <a:pt x="1127" y="378"/>
                    </a:lnTo>
                    <a:lnTo>
                      <a:pt x="1127" y="378"/>
                    </a:lnTo>
                    <a:lnTo>
                      <a:pt x="1125" y="378"/>
                    </a:lnTo>
                    <a:lnTo>
                      <a:pt x="1125" y="378"/>
                    </a:lnTo>
                    <a:lnTo>
                      <a:pt x="1125" y="378"/>
                    </a:lnTo>
                    <a:lnTo>
                      <a:pt x="1125" y="376"/>
                    </a:lnTo>
                    <a:lnTo>
                      <a:pt x="1125" y="376"/>
                    </a:lnTo>
                    <a:lnTo>
                      <a:pt x="1133" y="372"/>
                    </a:lnTo>
                    <a:lnTo>
                      <a:pt x="1138" y="370"/>
                    </a:lnTo>
                    <a:lnTo>
                      <a:pt x="1146" y="365"/>
                    </a:lnTo>
                    <a:lnTo>
                      <a:pt x="1148" y="363"/>
                    </a:lnTo>
                    <a:lnTo>
                      <a:pt x="1151" y="361"/>
                    </a:lnTo>
                    <a:lnTo>
                      <a:pt x="1157" y="361"/>
                    </a:lnTo>
                    <a:lnTo>
                      <a:pt x="1161" y="359"/>
                    </a:lnTo>
                    <a:lnTo>
                      <a:pt x="1165" y="359"/>
                    </a:lnTo>
                    <a:lnTo>
                      <a:pt x="1166" y="357"/>
                    </a:lnTo>
                    <a:lnTo>
                      <a:pt x="1166" y="357"/>
                    </a:lnTo>
                    <a:lnTo>
                      <a:pt x="1166" y="357"/>
                    </a:lnTo>
                    <a:lnTo>
                      <a:pt x="1168" y="357"/>
                    </a:lnTo>
                    <a:lnTo>
                      <a:pt x="1168" y="357"/>
                    </a:lnTo>
                    <a:lnTo>
                      <a:pt x="1165" y="357"/>
                    </a:lnTo>
                    <a:lnTo>
                      <a:pt x="1163" y="357"/>
                    </a:lnTo>
                    <a:lnTo>
                      <a:pt x="1163" y="357"/>
                    </a:lnTo>
                    <a:lnTo>
                      <a:pt x="1163" y="356"/>
                    </a:lnTo>
                    <a:lnTo>
                      <a:pt x="1163" y="356"/>
                    </a:lnTo>
                    <a:lnTo>
                      <a:pt x="1159" y="356"/>
                    </a:lnTo>
                    <a:lnTo>
                      <a:pt x="1155" y="356"/>
                    </a:lnTo>
                    <a:lnTo>
                      <a:pt x="1153" y="356"/>
                    </a:lnTo>
                    <a:lnTo>
                      <a:pt x="1153" y="356"/>
                    </a:lnTo>
                    <a:lnTo>
                      <a:pt x="1153" y="354"/>
                    </a:lnTo>
                    <a:lnTo>
                      <a:pt x="1151" y="354"/>
                    </a:lnTo>
                    <a:lnTo>
                      <a:pt x="1150" y="354"/>
                    </a:lnTo>
                    <a:lnTo>
                      <a:pt x="1148" y="356"/>
                    </a:lnTo>
                    <a:lnTo>
                      <a:pt x="1144" y="356"/>
                    </a:lnTo>
                    <a:lnTo>
                      <a:pt x="1144" y="356"/>
                    </a:lnTo>
                    <a:lnTo>
                      <a:pt x="1142" y="356"/>
                    </a:lnTo>
                    <a:lnTo>
                      <a:pt x="1140" y="354"/>
                    </a:lnTo>
                    <a:lnTo>
                      <a:pt x="1138" y="352"/>
                    </a:lnTo>
                    <a:lnTo>
                      <a:pt x="1137" y="352"/>
                    </a:lnTo>
                    <a:lnTo>
                      <a:pt x="1135" y="352"/>
                    </a:lnTo>
                    <a:lnTo>
                      <a:pt x="1135" y="352"/>
                    </a:lnTo>
                    <a:lnTo>
                      <a:pt x="1133" y="352"/>
                    </a:lnTo>
                    <a:lnTo>
                      <a:pt x="1133" y="352"/>
                    </a:lnTo>
                    <a:lnTo>
                      <a:pt x="1133" y="350"/>
                    </a:lnTo>
                    <a:lnTo>
                      <a:pt x="1133" y="350"/>
                    </a:lnTo>
                    <a:lnTo>
                      <a:pt x="1131" y="348"/>
                    </a:lnTo>
                    <a:lnTo>
                      <a:pt x="1131" y="348"/>
                    </a:lnTo>
                    <a:lnTo>
                      <a:pt x="1129" y="346"/>
                    </a:lnTo>
                    <a:lnTo>
                      <a:pt x="1129" y="346"/>
                    </a:lnTo>
                    <a:lnTo>
                      <a:pt x="1127" y="346"/>
                    </a:lnTo>
                    <a:lnTo>
                      <a:pt x="1125" y="346"/>
                    </a:lnTo>
                    <a:lnTo>
                      <a:pt x="1123" y="346"/>
                    </a:lnTo>
                    <a:lnTo>
                      <a:pt x="1122" y="348"/>
                    </a:lnTo>
                    <a:lnTo>
                      <a:pt x="1122" y="348"/>
                    </a:lnTo>
                    <a:lnTo>
                      <a:pt x="1120" y="348"/>
                    </a:lnTo>
                    <a:lnTo>
                      <a:pt x="1118" y="348"/>
                    </a:lnTo>
                    <a:lnTo>
                      <a:pt x="1118" y="346"/>
                    </a:lnTo>
                    <a:lnTo>
                      <a:pt x="1116" y="346"/>
                    </a:lnTo>
                    <a:lnTo>
                      <a:pt x="1112" y="346"/>
                    </a:lnTo>
                    <a:lnTo>
                      <a:pt x="1108" y="344"/>
                    </a:lnTo>
                    <a:lnTo>
                      <a:pt x="1108" y="344"/>
                    </a:lnTo>
                    <a:lnTo>
                      <a:pt x="1108" y="344"/>
                    </a:lnTo>
                    <a:lnTo>
                      <a:pt x="1108" y="342"/>
                    </a:lnTo>
                    <a:lnTo>
                      <a:pt x="1108" y="342"/>
                    </a:lnTo>
                    <a:lnTo>
                      <a:pt x="1108" y="341"/>
                    </a:lnTo>
                    <a:lnTo>
                      <a:pt x="1110" y="339"/>
                    </a:lnTo>
                    <a:lnTo>
                      <a:pt x="1110" y="337"/>
                    </a:lnTo>
                    <a:lnTo>
                      <a:pt x="1110" y="335"/>
                    </a:lnTo>
                    <a:lnTo>
                      <a:pt x="1110" y="335"/>
                    </a:lnTo>
                    <a:lnTo>
                      <a:pt x="1110" y="335"/>
                    </a:lnTo>
                    <a:lnTo>
                      <a:pt x="1108" y="335"/>
                    </a:lnTo>
                    <a:lnTo>
                      <a:pt x="1107" y="337"/>
                    </a:lnTo>
                    <a:lnTo>
                      <a:pt x="1105" y="341"/>
                    </a:lnTo>
                    <a:lnTo>
                      <a:pt x="1101" y="341"/>
                    </a:lnTo>
                    <a:lnTo>
                      <a:pt x="1058" y="341"/>
                    </a:lnTo>
                    <a:lnTo>
                      <a:pt x="1052" y="341"/>
                    </a:lnTo>
                    <a:lnTo>
                      <a:pt x="925" y="341"/>
                    </a:lnTo>
                    <a:lnTo>
                      <a:pt x="920" y="341"/>
                    </a:lnTo>
                    <a:lnTo>
                      <a:pt x="795" y="341"/>
                    </a:lnTo>
                    <a:lnTo>
                      <a:pt x="789" y="341"/>
                    </a:lnTo>
                    <a:lnTo>
                      <a:pt x="748" y="341"/>
                    </a:lnTo>
                    <a:lnTo>
                      <a:pt x="748" y="342"/>
                    </a:lnTo>
                    <a:lnTo>
                      <a:pt x="748" y="344"/>
                    </a:lnTo>
                    <a:lnTo>
                      <a:pt x="748" y="344"/>
                    </a:lnTo>
                    <a:lnTo>
                      <a:pt x="748" y="344"/>
                    </a:lnTo>
                    <a:lnTo>
                      <a:pt x="748" y="344"/>
                    </a:lnTo>
                    <a:lnTo>
                      <a:pt x="750" y="344"/>
                    </a:lnTo>
                    <a:lnTo>
                      <a:pt x="750" y="344"/>
                    </a:lnTo>
                    <a:lnTo>
                      <a:pt x="748" y="346"/>
                    </a:lnTo>
                    <a:lnTo>
                      <a:pt x="748" y="348"/>
                    </a:lnTo>
                    <a:lnTo>
                      <a:pt x="748" y="348"/>
                    </a:lnTo>
                    <a:lnTo>
                      <a:pt x="746" y="348"/>
                    </a:lnTo>
                    <a:lnTo>
                      <a:pt x="746" y="348"/>
                    </a:lnTo>
                    <a:lnTo>
                      <a:pt x="744" y="348"/>
                    </a:lnTo>
                    <a:lnTo>
                      <a:pt x="744" y="348"/>
                    </a:lnTo>
                    <a:lnTo>
                      <a:pt x="744" y="350"/>
                    </a:lnTo>
                    <a:lnTo>
                      <a:pt x="744" y="350"/>
                    </a:lnTo>
                    <a:lnTo>
                      <a:pt x="744" y="350"/>
                    </a:lnTo>
                    <a:lnTo>
                      <a:pt x="744" y="350"/>
                    </a:lnTo>
                    <a:lnTo>
                      <a:pt x="744" y="350"/>
                    </a:lnTo>
                    <a:lnTo>
                      <a:pt x="746" y="350"/>
                    </a:lnTo>
                    <a:lnTo>
                      <a:pt x="746" y="352"/>
                    </a:lnTo>
                    <a:lnTo>
                      <a:pt x="746" y="352"/>
                    </a:lnTo>
                    <a:lnTo>
                      <a:pt x="744" y="354"/>
                    </a:lnTo>
                    <a:lnTo>
                      <a:pt x="744" y="354"/>
                    </a:lnTo>
                    <a:lnTo>
                      <a:pt x="742" y="354"/>
                    </a:lnTo>
                    <a:lnTo>
                      <a:pt x="742" y="354"/>
                    </a:lnTo>
                    <a:lnTo>
                      <a:pt x="742" y="356"/>
                    </a:lnTo>
                    <a:lnTo>
                      <a:pt x="744" y="356"/>
                    </a:lnTo>
                    <a:lnTo>
                      <a:pt x="744" y="356"/>
                    </a:lnTo>
                    <a:lnTo>
                      <a:pt x="744" y="354"/>
                    </a:lnTo>
                    <a:lnTo>
                      <a:pt x="744" y="354"/>
                    </a:lnTo>
                    <a:lnTo>
                      <a:pt x="744" y="354"/>
                    </a:lnTo>
                    <a:lnTo>
                      <a:pt x="744" y="356"/>
                    </a:lnTo>
                    <a:lnTo>
                      <a:pt x="744" y="356"/>
                    </a:lnTo>
                    <a:lnTo>
                      <a:pt x="744" y="356"/>
                    </a:lnTo>
                    <a:lnTo>
                      <a:pt x="744" y="357"/>
                    </a:lnTo>
                    <a:lnTo>
                      <a:pt x="742" y="357"/>
                    </a:lnTo>
                    <a:lnTo>
                      <a:pt x="742" y="359"/>
                    </a:lnTo>
                    <a:lnTo>
                      <a:pt x="740" y="359"/>
                    </a:lnTo>
                    <a:lnTo>
                      <a:pt x="740" y="361"/>
                    </a:lnTo>
                    <a:lnTo>
                      <a:pt x="740" y="361"/>
                    </a:lnTo>
                    <a:lnTo>
                      <a:pt x="738" y="361"/>
                    </a:lnTo>
                    <a:lnTo>
                      <a:pt x="738" y="363"/>
                    </a:lnTo>
                    <a:lnTo>
                      <a:pt x="738" y="363"/>
                    </a:lnTo>
                    <a:lnTo>
                      <a:pt x="738" y="363"/>
                    </a:lnTo>
                    <a:lnTo>
                      <a:pt x="738" y="363"/>
                    </a:lnTo>
                    <a:lnTo>
                      <a:pt x="737" y="365"/>
                    </a:lnTo>
                    <a:lnTo>
                      <a:pt x="737" y="367"/>
                    </a:lnTo>
                    <a:lnTo>
                      <a:pt x="737" y="367"/>
                    </a:lnTo>
                    <a:lnTo>
                      <a:pt x="735" y="369"/>
                    </a:lnTo>
                    <a:lnTo>
                      <a:pt x="733" y="369"/>
                    </a:lnTo>
                    <a:lnTo>
                      <a:pt x="733" y="369"/>
                    </a:lnTo>
                    <a:lnTo>
                      <a:pt x="733" y="369"/>
                    </a:lnTo>
                    <a:lnTo>
                      <a:pt x="731" y="370"/>
                    </a:lnTo>
                    <a:lnTo>
                      <a:pt x="729" y="370"/>
                    </a:lnTo>
                    <a:lnTo>
                      <a:pt x="729" y="372"/>
                    </a:lnTo>
                    <a:lnTo>
                      <a:pt x="727" y="372"/>
                    </a:lnTo>
                    <a:lnTo>
                      <a:pt x="727" y="370"/>
                    </a:lnTo>
                    <a:lnTo>
                      <a:pt x="725" y="370"/>
                    </a:lnTo>
                    <a:lnTo>
                      <a:pt x="723" y="370"/>
                    </a:lnTo>
                    <a:lnTo>
                      <a:pt x="725" y="370"/>
                    </a:lnTo>
                    <a:lnTo>
                      <a:pt x="727" y="369"/>
                    </a:lnTo>
                    <a:lnTo>
                      <a:pt x="727" y="369"/>
                    </a:lnTo>
                    <a:lnTo>
                      <a:pt x="729" y="369"/>
                    </a:lnTo>
                    <a:lnTo>
                      <a:pt x="729" y="369"/>
                    </a:lnTo>
                    <a:lnTo>
                      <a:pt x="729" y="370"/>
                    </a:lnTo>
                    <a:lnTo>
                      <a:pt x="729" y="370"/>
                    </a:lnTo>
                    <a:lnTo>
                      <a:pt x="731" y="369"/>
                    </a:lnTo>
                    <a:lnTo>
                      <a:pt x="731" y="369"/>
                    </a:lnTo>
                    <a:lnTo>
                      <a:pt x="731" y="369"/>
                    </a:lnTo>
                    <a:lnTo>
                      <a:pt x="731" y="369"/>
                    </a:lnTo>
                    <a:lnTo>
                      <a:pt x="733" y="369"/>
                    </a:lnTo>
                    <a:lnTo>
                      <a:pt x="733" y="367"/>
                    </a:lnTo>
                    <a:lnTo>
                      <a:pt x="735" y="365"/>
                    </a:lnTo>
                    <a:lnTo>
                      <a:pt x="735" y="365"/>
                    </a:lnTo>
                    <a:lnTo>
                      <a:pt x="735" y="363"/>
                    </a:lnTo>
                    <a:lnTo>
                      <a:pt x="735" y="363"/>
                    </a:lnTo>
                    <a:lnTo>
                      <a:pt x="735" y="363"/>
                    </a:lnTo>
                    <a:lnTo>
                      <a:pt x="735" y="363"/>
                    </a:lnTo>
                    <a:lnTo>
                      <a:pt x="737" y="361"/>
                    </a:lnTo>
                    <a:lnTo>
                      <a:pt x="737" y="361"/>
                    </a:lnTo>
                    <a:lnTo>
                      <a:pt x="738" y="361"/>
                    </a:lnTo>
                    <a:lnTo>
                      <a:pt x="738" y="359"/>
                    </a:lnTo>
                    <a:lnTo>
                      <a:pt x="740" y="357"/>
                    </a:lnTo>
                    <a:lnTo>
                      <a:pt x="738" y="357"/>
                    </a:lnTo>
                    <a:lnTo>
                      <a:pt x="738" y="357"/>
                    </a:lnTo>
                    <a:lnTo>
                      <a:pt x="738" y="359"/>
                    </a:lnTo>
                    <a:lnTo>
                      <a:pt x="738" y="359"/>
                    </a:lnTo>
                    <a:lnTo>
                      <a:pt x="735" y="361"/>
                    </a:lnTo>
                    <a:lnTo>
                      <a:pt x="735" y="361"/>
                    </a:lnTo>
                    <a:lnTo>
                      <a:pt x="733" y="363"/>
                    </a:lnTo>
                    <a:lnTo>
                      <a:pt x="731" y="363"/>
                    </a:lnTo>
                    <a:lnTo>
                      <a:pt x="729" y="365"/>
                    </a:lnTo>
                    <a:lnTo>
                      <a:pt x="727" y="365"/>
                    </a:lnTo>
                    <a:lnTo>
                      <a:pt x="727" y="367"/>
                    </a:lnTo>
                    <a:lnTo>
                      <a:pt x="727" y="367"/>
                    </a:lnTo>
                    <a:lnTo>
                      <a:pt x="727" y="367"/>
                    </a:lnTo>
                    <a:lnTo>
                      <a:pt x="729" y="367"/>
                    </a:lnTo>
                    <a:lnTo>
                      <a:pt x="729" y="367"/>
                    </a:lnTo>
                    <a:lnTo>
                      <a:pt x="727" y="367"/>
                    </a:lnTo>
                    <a:lnTo>
                      <a:pt x="725" y="367"/>
                    </a:lnTo>
                    <a:lnTo>
                      <a:pt x="725" y="367"/>
                    </a:lnTo>
                    <a:lnTo>
                      <a:pt x="725" y="367"/>
                    </a:lnTo>
                    <a:lnTo>
                      <a:pt x="727" y="367"/>
                    </a:lnTo>
                    <a:lnTo>
                      <a:pt x="729" y="365"/>
                    </a:lnTo>
                    <a:lnTo>
                      <a:pt x="735" y="361"/>
                    </a:lnTo>
                    <a:lnTo>
                      <a:pt x="735" y="361"/>
                    </a:lnTo>
                    <a:lnTo>
                      <a:pt x="735" y="361"/>
                    </a:lnTo>
                    <a:lnTo>
                      <a:pt x="735" y="361"/>
                    </a:lnTo>
                    <a:lnTo>
                      <a:pt x="737" y="359"/>
                    </a:lnTo>
                    <a:lnTo>
                      <a:pt x="738" y="357"/>
                    </a:lnTo>
                    <a:lnTo>
                      <a:pt x="738" y="357"/>
                    </a:lnTo>
                    <a:lnTo>
                      <a:pt x="738" y="356"/>
                    </a:lnTo>
                    <a:lnTo>
                      <a:pt x="738" y="356"/>
                    </a:lnTo>
                    <a:lnTo>
                      <a:pt x="738" y="356"/>
                    </a:lnTo>
                    <a:lnTo>
                      <a:pt x="737" y="356"/>
                    </a:lnTo>
                    <a:lnTo>
                      <a:pt x="737" y="356"/>
                    </a:lnTo>
                    <a:lnTo>
                      <a:pt x="735" y="356"/>
                    </a:lnTo>
                    <a:lnTo>
                      <a:pt x="735" y="356"/>
                    </a:lnTo>
                    <a:lnTo>
                      <a:pt x="735" y="354"/>
                    </a:lnTo>
                    <a:lnTo>
                      <a:pt x="735" y="354"/>
                    </a:lnTo>
                    <a:lnTo>
                      <a:pt x="733" y="356"/>
                    </a:lnTo>
                    <a:lnTo>
                      <a:pt x="731" y="356"/>
                    </a:lnTo>
                    <a:lnTo>
                      <a:pt x="723" y="354"/>
                    </a:lnTo>
                    <a:lnTo>
                      <a:pt x="722" y="354"/>
                    </a:lnTo>
                    <a:lnTo>
                      <a:pt x="722" y="354"/>
                    </a:lnTo>
                    <a:lnTo>
                      <a:pt x="720" y="352"/>
                    </a:lnTo>
                    <a:lnTo>
                      <a:pt x="718" y="350"/>
                    </a:lnTo>
                    <a:lnTo>
                      <a:pt x="716" y="350"/>
                    </a:lnTo>
                    <a:lnTo>
                      <a:pt x="716" y="352"/>
                    </a:lnTo>
                    <a:lnTo>
                      <a:pt x="714" y="354"/>
                    </a:lnTo>
                    <a:lnTo>
                      <a:pt x="712" y="357"/>
                    </a:lnTo>
                    <a:lnTo>
                      <a:pt x="712" y="359"/>
                    </a:lnTo>
                    <a:lnTo>
                      <a:pt x="712" y="361"/>
                    </a:lnTo>
                    <a:lnTo>
                      <a:pt x="712" y="363"/>
                    </a:lnTo>
                    <a:lnTo>
                      <a:pt x="710" y="367"/>
                    </a:lnTo>
                    <a:lnTo>
                      <a:pt x="710" y="370"/>
                    </a:lnTo>
                    <a:lnTo>
                      <a:pt x="709" y="372"/>
                    </a:lnTo>
                    <a:lnTo>
                      <a:pt x="709" y="372"/>
                    </a:lnTo>
                    <a:lnTo>
                      <a:pt x="709" y="374"/>
                    </a:lnTo>
                    <a:lnTo>
                      <a:pt x="709" y="372"/>
                    </a:lnTo>
                    <a:lnTo>
                      <a:pt x="709" y="372"/>
                    </a:lnTo>
                    <a:lnTo>
                      <a:pt x="710" y="372"/>
                    </a:lnTo>
                    <a:lnTo>
                      <a:pt x="710" y="374"/>
                    </a:lnTo>
                    <a:lnTo>
                      <a:pt x="712" y="374"/>
                    </a:lnTo>
                    <a:lnTo>
                      <a:pt x="707" y="376"/>
                    </a:lnTo>
                    <a:lnTo>
                      <a:pt x="707" y="378"/>
                    </a:lnTo>
                    <a:lnTo>
                      <a:pt x="707" y="378"/>
                    </a:lnTo>
                    <a:lnTo>
                      <a:pt x="709" y="378"/>
                    </a:lnTo>
                    <a:lnTo>
                      <a:pt x="707" y="382"/>
                    </a:lnTo>
                    <a:lnTo>
                      <a:pt x="705" y="382"/>
                    </a:lnTo>
                    <a:lnTo>
                      <a:pt x="705" y="382"/>
                    </a:lnTo>
                    <a:lnTo>
                      <a:pt x="705" y="380"/>
                    </a:lnTo>
                    <a:lnTo>
                      <a:pt x="705" y="382"/>
                    </a:lnTo>
                    <a:lnTo>
                      <a:pt x="703" y="384"/>
                    </a:lnTo>
                    <a:lnTo>
                      <a:pt x="701" y="385"/>
                    </a:lnTo>
                    <a:lnTo>
                      <a:pt x="703" y="385"/>
                    </a:lnTo>
                    <a:lnTo>
                      <a:pt x="703" y="385"/>
                    </a:lnTo>
                    <a:lnTo>
                      <a:pt x="707" y="385"/>
                    </a:lnTo>
                    <a:lnTo>
                      <a:pt x="707" y="385"/>
                    </a:lnTo>
                    <a:lnTo>
                      <a:pt x="709" y="385"/>
                    </a:lnTo>
                    <a:lnTo>
                      <a:pt x="709" y="385"/>
                    </a:lnTo>
                    <a:lnTo>
                      <a:pt x="710" y="387"/>
                    </a:lnTo>
                    <a:lnTo>
                      <a:pt x="710" y="387"/>
                    </a:lnTo>
                    <a:lnTo>
                      <a:pt x="710" y="387"/>
                    </a:lnTo>
                    <a:lnTo>
                      <a:pt x="710" y="387"/>
                    </a:lnTo>
                    <a:lnTo>
                      <a:pt x="709" y="387"/>
                    </a:lnTo>
                    <a:lnTo>
                      <a:pt x="709" y="385"/>
                    </a:lnTo>
                    <a:lnTo>
                      <a:pt x="709" y="385"/>
                    </a:lnTo>
                    <a:lnTo>
                      <a:pt x="705" y="387"/>
                    </a:lnTo>
                    <a:lnTo>
                      <a:pt x="703" y="387"/>
                    </a:lnTo>
                    <a:lnTo>
                      <a:pt x="703" y="385"/>
                    </a:lnTo>
                    <a:lnTo>
                      <a:pt x="701" y="385"/>
                    </a:lnTo>
                    <a:lnTo>
                      <a:pt x="701" y="387"/>
                    </a:lnTo>
                    <a:lnTo>
                      <a:pt x="701" y="387"/>
                    </a:lnTo>
                    <a:lnTo>
                      <a:pt x="697" y="393"/>
                    </a:lnTo>
                    <a:lnTo>
                      <a:pt x="695" y="397"/>
                    </a:lnTo>
                    <a:lnTo>
                      <a:pt x="694" y="399"/>
                    </a:lnTo>
                    <a:lnTo>
                      <a:pt x="694" y="399"/>
                    </a:lnTo>
                    <a:lnTo>
                      <a:pt x="686" y="412"/>
                    </a:lnTo>
                    <a:lnTo>
                      <a:pt x="684" y="414"/>
                    </a:lnTo>
                    <a:lnTo>
                      <a:pt x="682" y="415"/>
                    </a:lnTo>
                    <a:lnTo>
                      <a:pt x="682" y="417"/>
                    </a:lnTo>
                    <a:lnTo>
                      <a:pt x="680" y="417"/>
                    </a:lnTo>
                    <a:lnTo>
                      <a:pt x="677" y="423"/>
                    </a:lnTo>
                    <a:lnTo>
                      <a:pt x="673" y="428"/>
                    </a:lnTo>
                    <a:lnTo>
                      <a:pt x="671" y="428"/>
                    </a:lnTo>
                    <a:lnTo>
                      <a:pt x="669" y="430"/>
                    </a:lnTo>
                    <a:lnTo>
                      <a:pt x="667" y="432"/>
                    </a:lnTo>
                    <a:lnTo>
                      <a:pt x="669" y="432"/>
                    </a:lnTo>
                    <a:lnTo>
                      <a:pt x="669" y="432"/>
                    </a:lnTo>
                    <a:lnTo>
                      <a:pt x="667" y="434"/>
                    </a:lnTo>
                    <a:lnTo>
                      <a:pt x="667" y="434"/>
                    </a:lnTo>
                    <a:lnTo>
                      <a:pt x="666" y="434"/>
                    </a:lnTo>
                    <a:lnTo>
                      <a:pt x="662" y="440"/>
                    </a:lnTo>
                    <a:lnTo>
                      <a:pt x="660" y="440"/>
                    </a:lnTo>
                    <a:lnTo>
                      <a:pt x="658" y="443"/>
                    </a:lnTo>
                    <a:lnTo>
                      <a:pt x="658" y="445"/>
                    </a:lnTo>
                    <a:lnTo>
                      <a:pt x="658" y="445"/>
                    </a:lnTo>
                    <a:lnTo>
                      <a:pt x="656" y="449"/>
                    </a:lnTo>
                    <a:lnTo>
                      <a:pt x="654" y="451"/>
                    </a:lnTo>
                    <a:lnTo>
                      <a:pt x="654" y="453"/>
                    </a:lnTo>
                    <a:lnTo>
                      <a:pt x="654" y="457"/>
                    </a:lnTo>
                    <a:lnTo>
                      <a:pt x="652" y="457"/>
                    </a:lnTo>
                    <a:lnTo>
                      <a:pt x="652" y="458"/>
                    </a:lnTo>
                    <a:lnTo>
                      <a:pt x="652" y="460"/>
                    </a:lnTo>
                    <a:lnTo>
                      <a:pt x="652" y="462"/>
                    </a:lnTo>
                    <a:lnTo>
                      <a:pt x="651" y="464"/>
                    </a:lnTo>
                    <a:lnTo>
                      <a:pt x="651" y="466"/>
                    </a:lnTo>
                    <a:lnTo>
                      <a:pt x="647" y="470"/>
                    </a:lnTo>
                    <a:lnTo>
                      <a:pt x="645" y="472"/>
                    </a:lnTo>
                    <a:lnTo>
                      <a:pt x="643" y="475"/>
                    </a:lnTo>
                    <a:lnTo>
                      <a:pt x="643" y="475"/>
                    </a:lnTo>
                    <a:lnTo>
                      <a:pt x="643" y="475"/>
                    </a:lnTo>
                    <a:lnTo>
                      <a:pt x="643" y="475"/>
                    </a:lnTo>
                    <a:lnTo>
                      <a:pt x="641" y="475"/>
                    </a:lnTo>
                    <a:lnTo>
                      <a:pt x="641" y="477"/>
                    </a:lnTo>
                    <a:lnTo>
                      <a:pt x="641" y="477"/>
                    </a:lnTo>
                    <a:lnTo>
                      <a:pt x="641" y="477"/>
                    </a:lnTo>
                    <a:lnTo>
                      <a:pt x="641" y="477"/>
                    </a:lnTo>
                    <a:lnTo>
                      <a:pt x="641" y="477"/>
                    </a:lnTo>
                    <a:lnTo>
                      <a:pt x="639" y="479"/>
                    </a:lnTo>
                    <a:lnTo>
                      <a:pt x="638" y="481"/>
                    </a:lnTo>
                    <a:lnTo>
                      <a:pt x="636" y="483"/>
                    </a:lnTo>
                    <a:lnTo>
                      <a:pt x="636" y="485"/>
                    </a:lnTo>
                    <a:lnTo>
                      <a:pt x="638" y="486"/>
                    </a:lnTo>
                    <a:lnTo>
                      <a:pt x="638" y="490"/>
                    </a:lnTo>
                    <a:lnTo>
                      <a:pt x="638" y="490"/>
                    </a:lnTo>
                    <a:lnTo>
                      <a:pt x="638" y="494"/>
                    </a:lnTo>
                    <a:lnTo>
                      <a:pt x="636" y="496"/>
                    </a:lnTo>
                    <a:lnTo>
                      <a:pt x="634" y="498"/>
                    </a:lnTo>
                    <a:lnTo>
                      <a:pt x="634" y="501"/>
                    </a:lnTo>
                    <a:lnTo>
                      <a:pt x="632" y="505"/>
                    </a:lnTo>
                    <a:lnTo>
                      <a:pt x="634" y="509"/>
                    </a:lnTo>
                    <a:lnTo>
                      <a:pt x="634" y="511"/>
                    </a:lnTo>
                    <a:lnTo>
                      <a:pt x="636" y="513"/>
                    </a:lnTo>
                    <a:lnTo>
                      <a:pt x="636" y="516"/>
                    </a:lnTo>
                    <a:lnTo>
                      <a:pt x="636" y="516"/>
                    </a:lnTo>
                    <a:lnTo>
                      <a:pt x="638" y="518"/>
                    </a:lnTo>
                    <a:lnTo>
                      <a:pt x="636" y="518"/>
                    </a:lnTo>
                    <a:lnTo>
                      <a:pt x="636" y="516"/>
                    </a:lnTo>
                    <a:lnTo>
                      <a:pt x="636" y="518"/>
                    </a:lnTo>
                    <a:lnTo>
                      <a:pt x="634" y="520"/>
                    </a:lnTo>
                    <a:lnTo>
                      <a:pt x="634" y="520"/>
                    </a:lnTo>
                    <a:lnTo>
                      <a:pt x="636" y="520"/>
                    </a:lnTo>
                    <a:lnTo>
                      <a:pt x="636" y="520"/>
                    </a:lnTo>
                    <a:lnTo>
                      <a:pt x="638" y="522"/>
                    </a:lnTo>
                    <a:lnTo>
                      <a:pt x="638" y="522"/>
                    </a:lnTo>
                    <a:lnTo>
                      <a:pt x="638" y="522"/>
                    </a:lnTo>
                    <a:lnTo>
                      <a:pt x="639" y="524"/>
                    </a:lnTo>
                    <a:lnTo>
                      <a:pt x="639" y="524"/>
                    </a:lnTo>
                    <a:lnTo>
                      <a:pt x="641" y="522"/>
                    </a:lnTo>
                    <a:lnTo>
                      <a:pt x="641" y="518"/>
                    </a:lnTo>
                    <a:lnTo>
                      <a:pt x="643" y="518"/>
                    </a:lnTo>
                    <a:lnTo>
                      <a:pt x="643" y="518"/>
                    </a:lnTo>
                    <a:lnTo>
                      <a:pt x="645" y="520"/>
                    </a:lnTo>
                    <a:lnTo>
                      <a:pt x="647" y="520"/>
                    </a:lnTo>
                    <a:lnTo>
                      <a:pt x="649" y="518"/>
                    </a:lnTo>
                    <a:lnTo>
                      <a:pt x="649" y="518"/>
                    </a:lnTo>
                    <a:lnTo>
                      <a:pt x="649" y="520"/>
                    </a:lnTo>
                    <a:lnTo>
                      <a:pt x="651" y="520"/>
                    </a:lnTo>
                    <a:lnTo>
                      <a:pt x="652" y="520"/>
                    </a:lnTo>
                    <a:lnTo>
                      <a:pt x="652" y="520"/>
                    </a:lnTo>
                    <a:lnTo>
                      <a:pt x="652" y="520"/>
                    </a:lnTo>
                    <a:lnTo>
                      <a:pt x="654" y="520"/>
                    </a:lnTo>
                    <a:lnTo>
                      <a:pt x="654" y="520"/>
                    </a:lnTo>
                    <a:lnTo>
                      <a:pt x="652" y="520"/>
                    </a:lnTo>
                    <a:lnTo>
                      <a:pt x="652" y="520"/>
                    </a:lnTo>
                    <a:lnTo>
                      <a:pt x="647" y="520"/>
                    </a:lnTo>
                    <a:lnTo>
                      <a:pt x="645" y="520"/>
                    </a:lnTo>
                    <a:lnTo>
                      <a:pt x="643" y="520"/>
                    </a:lnTo>
                    <a:lnTo>
                      <a:pt x="641" y="522"/>
                    </a:lnTo>
                    <a:lnTo>
                      <a:pt x="641" y="522"/>
                    </a:lnTo>
                    <a:lnTo>
                      <a:pt x="641" y="522"/>
                    </a:lnTo>
                    <a:lnTo>
                      <a:pt x="641" y="524"/>
                    </a:lnTo>
                    <a:lnTo>
                      <a:pt x="643" y="526"/>
                    </a:lnTo>
                    <a:lnTo>
                      <a:pt x="643" y="528"/>
                    </a:lnTo>
                    <a:lnTo>
                      <a:pt x="641" y="528"/>
                    </a:lnTo>
                    <a:lnTo>
                      <a:pt x="641" y="530"/>
                    </a:lnTo>
                    <a:lnTo>
                      <a:pt x="643" y="530"/>
                    </a:lnTo>
                    <a:lnTo>
                      <a:pt x="641" y="530"/>
                    </a:lnTo>
                    <a:lnTo>
                      <a:pt x="641" y="530"/>
                    </a:lnTo>
                    <a:lnTo>
                      <a:pt x="641" y="528"/>
                    </a:lnTo>
                    <a:lnTo>
                      <a:pt x="639" y="528"/>
                    </a:lnTo>
                    <a:lnTo>
                      <a:pt x="639" y="526"/>
                    </a:lnTo>
                    <a:lnTo>
                      <a:pt x="639" y="526"/>
                    </a:lnTo>
                    <a:lnTo>
                      <a:pt x="641" y="524"/>
                    </a:lnTo>
                    <a:lnTo>
                      <a:pt x="639" y="524"/>
                    </a:lnTo>
                    <a:lnTo>
                      <a:pt x="639" y="524"/>
                    </a:lnTo>
                    <a:lnTo>
                      <a:pt x="638" y="526"/>
                    </a:lnTo>
                    <a:lnTo>
                      <a:pt x="638" y="528"/>
                    </a:lnTo>
                    <a:lnTo>
                      <a:pt x="638" y="531"/>
                    </a:lnTo>
                    <a:lnTo>
                      <a:pt x="636" y="533"/>
                    </a:lnTo>
                    <a:lnTo>
                      <a:pt x="638" y="537"/>
                    </a:lnTo>
                    <a:lnTo>
                      <a:pt x="641" y="539"/>
                    </a:lnTo>
                    <a:lnTo>
                      <a:pt x="641" y="541"/>
                    </a:lnTo>
                    <a:lnTo>
                      <a:pt x="641" y="541"/>
                    </a:lnTo>
                    <a:lnTo>
                      <a:pt x="639" y="543"/>
                    </a:lnTo>
                    <a:lnTo>
                      <a:pt x="639" y="543"/>
                    </a:lnTo>
                    <a:lnTo>
                      <a:pt x="638" y="545"/>
                    </a:lnTo>
                    <a:lnTo>
                      <a:pt x="636" y="548"/>
                    </a:lnTo>
                    <a:lnTo>
                      <a:pt x="636" y="548"/>
                    </a:lnTo>
                    <a:lnTo>
                      <a:pt x="638" y="552"/>
                    </a:lnTo>
                    <a:lnTo>
                      <a:pt x="638" y="556"/>
                    </a:lnTo>
                    <a:lnTo>
                      <a:pt x="638" y="558"/>
                    </a:lnTo>
                    <a:lnTo>
                      <a:pt x="639" y="558"/>
                    </a:lnTo>
                    <a:lnTo>
                      <a:pt x="639" y="559"/>
                    </a:lnTo>
                    <a:lnTo>
                      <a:pt x="639" y="561"/>
                    </a:lnTo>
                    <a:lnTo>
                      <a:pt x="641" y="563"/>
                    </a:lnTo>
                    <a:lnTo>
                      <a:pt x="641" y="565"/>
                    </a:lnTo>
                    <a:lnTo>
                      <a:pt x="643" y="565"/>
                    </a:lnTo>
                    <a:lnTo>
                      <a:pt x="641" y="567"/>
                    </a:lnTo>
                    <a:lnTo>
                      <a:pt x="641" y="569"/>
                    </a:lnTo>
                    <a:lnTo>
                      <a:pt x="643" y="569"/>
                    </a:lnTo>
                    <a:lnTo>
                      <a:pt x="643" y="569"/>
                    </a:lnTo>
                    <a:lnTo>
                      <a:pt x="643" y="571"/>
                    </a:lnTo>
                    <a:lnTo>
                      <a:pt x="641" y="573"/>
                    </a:lnTo>
                    <a:lnTo>
                      <a:pt x="641" y="574"/>
                    </a:lnTo>
                    <a:lnTo>
                      <a:pt x="641" y="576"/>
                    </a:lnTo>
                    <a:lnTo>
                      <a:pt x="641" y="578"/>
                    </a:lnTo>
                    <a:lnTo>
                      <a:pt x="639" y="578"/>
                    </a:lnTo>
                    <a:lnTo>
                      <a:pt x="641" y="580"/>
                    </a:lnTo>
                    <a:lnTo>
                      <a:pt x="641" y="580"/>
                    </a:lnTo>
                    <a:lnTo>
                      <a:pt x="641" y="580"/>
                    </a:lnTo>
                    <a:lnTo>
                      <a:pt x="645" y="580"/>
                    </a:lnTo>
                    <a:lnTo>
                      <a:pt x="647" y="580"/>
                    </a:lnTo>
                    <a:lnTo>
                      <a:pt x="649" y="582"/>
                    </a:lnTo>
                    <a:lnTo>
                      <a:pt x="651" y="582"/>
                    </a:lnTo>
                    <a:lnTo>
                      <a:pt x="652" y="582"/>
                    </a:lnTo>
                    <a:lnTo>
                      <a:pt x="654" y="584"/>
                    </a:lnTo>
                    <a:lnTo>
                      <a:pt x="656" y="584"/>
                    </a:lnTo>
                    <a:lnTo>
                      <a:pt x="656" y="586"/>
                    </a:lnTo>
                    <a:lnTo>
                      <a:pt x="656" y="588"/>
                    </a:lnTo>
                    <a:lnTo>
                      <a:pt x="660" y="588"/>
                    </a:lnTo>
                    <a:lnTo>
                      <a:pt x="664" y="588"/>
                    </a:lnTo>
                    <a:lnTo>
                      <a:pt x="666" y="588"/>
                    </a:lnTo>
                    <a:lnTo>
                      <a:pt x="666" y="591"/>
                    </a:lnTo>
                    <a:lnTo>
                      <a:pt x="666" y="593"/>
                    </a:lnTo>
                    <a:lnTo>
                      <a:pt x="666" y="593"/>
                    </a:lnTo>
                    <a:lnTo>
                      <a:pt x="667" y="593"/>
                    </a:lnTo>
                    <a:lnTo>
                      <a:pt x="667" y="593"/>
                    </a:lnTo>
                    <a:lnTo>
                      <a:pt x="669" y="593"/>
                    </a:lnTo>
                    <a:lnTo>
                      <a:pt x="669" y="595"/>
                    </a:lnTo>
                    <a:lnTo>
                      <a:pt x="671" y="597"/>
                    </a:lnTo>
                    <a:lnTo>
                      <a:pt x="675" y="601"/>
                    </a:lnTo>
                    <a:lnTo>
                      <a:pt x="675" y="604"/>
                    </a:lnTo>
                    <a:lnTo>
                      <a:pt x="675" y="606"/>
                    </a:lnTo>
                    <a:lnTo>
                      <a:pt x="675" y="608"/>
                    </a:lnTo>
                    <a:lnTo>
                      <a:pt x="675" y="608"/>
                    </a:lnTo>
                    <a:lnTo>
                      <a:pt x="673" y="610"/>
                    </a:lnTo>
                    <a:lnTo>
                      <a:pt x="675" y="610"/>
                    </a:lnTo>
                    <a:lnTo>
                      <a:pt x="675" y="612"/>
                    </a:lnTo>
                    <a:lnTo>
                      <a:pt x="675" y="614"/>
                    </a:lnTo>
                    <a:lnTo>
                      <a:pt x="675" y="614"/>
                    </a:lnTo>
                    <a:lnTo>
                      <a:pt x="679" y="612"/>
                    </a:lnTo>
                    <a:lnTo>
                      <a:pt x="682" y="612"/>
                    </a:lnTo>
                    <a:lnTo>
                      <a:pt x="686" y="612"/>
                    </a:lnTo>
                    <a:lnTo>
                      <a:pt x="692" y="612"/>
                    </a:lnTo>
                    <a:lnTo>
                      <a:pt x="695" y="612"/>
                    </a:lnTo>
                    <a:lnTo>
                      <a:pt x="699" y="612"/>
                    </a:lnTo>
                    <a:lnTo>
                      <a:pt x="703" y="610"/>
                    </a:lnTo>
                    <a:lnTo>
                      <a:pt x="709" y="610"/>
                    </a:lnTo>
                    <a:lnTo>
                      <a:pt x="709" y="610"/>
                    </a:lnTo>
                    <a:lnTo>
                      <a:pt x="707" y="612"/>
                    </a:lnTo>
                    <a:lnTo>
                      <a:pt x="707" y="614"/>
                    </a:lnTo>
                    <a:lnTo>
                      <a:pt x="712" y="616"/>
                    </a:lnTo>
                    <a:lnTo>
                      <a:pt x="718" y="619"/>
                    </a:lnTo>
                    <a:lnTo>
                      <a:pt x="723" y="621"/>
                    </a:lnTo>
                    <a:lnTo>
                      <a:pt x="729" y="623"/>
                    </a:lnTo>
                    <a:lnTo>
                      <a:pt x="735" y="625"/>
                    </a:lnTo>
                    <a:lnTo>
                      <a:pt x="740" y="629"/>
                    </a:lnTo>
                    <a:lnTo>
                      <a:pt x="746" y="631"/>
                    </a:lnTo>
                    <a:lnTo>
                      <a:pt x="752" y="632"/>
                    </a:lnTo>
                    <a:lnTo>
                      <a:pt x="757" y="632"/>
                    </a:lnTo>
                    <a:lnTo>
                      <a:pt x="763" y="632"/>
                    </a:lnTo>
                    <a:lnTo>
                      <a:pt x="766" y="632"/>
                    </a:lnTo>
                    <a:lnTo>
                      <a:pt x="772" y="632"/>
                    </a:lnTo>
                    <a:lnTo>
                      <a:pt x="778" y="632"/>
                    </a:lnTo>
                    <a:lnTo>
                      <a:pt x="781" y="632"/>
                    </a:lnTo>
                    <a:lnTo>
                      <a:pt x="787" y="632"/>
                    </a:lnTo>
                    <a:lnTo>
                      <a:pt x="793" y="632"/>
                    </a:lnTo>
                    <a:lnTo>
                      <a:pt x="793" y="631"/>
                    </a:lnTo>
                    <a:lnTo>
                      <a:pt x="795" y="629"/>
                    </a:lnTo>
                    <a:lnTo>
                      <a:pt x="795" y="627"/>
                    </a:lnTo>
                    <a:lnTo>
                      <a:pt x="795" y="625"/>
                    </a:lnTo>
                    <a:lnTo>
                      <a:pt x="798" y="625"/>
                    </a:lnTo>
                    <a:lnTo>
                      <a:pt x="802" y="625"/>
                    </a:lnTo>
                    <a:lnTo>
                      <a:pt x="804" y="625"/>
                    </a:lnTo>
                    <a:lnTo>
                      <a:pt x="808" y="625"/>
                    </a:lnTo>
                    <a:lnTo>
                      <a:pt x="811" y="625"/>
                    </a:lnTo>
                    <a:lnTo>
                      <a:pt x="813" y="625"/>
                    </a:lnTo>
                    <a:lnTo>
                      <a:pt x="817" y="625"/>
                    </a:lnTo>
                    <a:lnTo>
                      <a:pt x="819" y="625"/>
                    </a:lnTo>
                    <a:lnTo>
                      <a:pt x="821" y="625"/>
                    </a:lnTo>
                    <a:lnTo>
                      <a:pt x="821" y="625"/>
                    </a:lnTo>
                    <a:lnTo>
                      <a:pt x="821" y="627"/>
                    </a:lnTo>
                    <a:lnTo>
                      <a:pt x="821" y="629"/>
                    </a:lnTo>
                    <a:lnTo>
                      <a:pt x="823" y="631"/>
                    </a:lnTo>
                    <a:lnTo>
                      <a:pt x="824" y="632"/>
                    </a:lnTo>
                    <a:lnTo>
                      <a:pt x="826" y="634"/>
                    </a:lnTo>
                    <a:lnTo>
                      <a:pt x="828" y="638"/>
                    </a:lnTo>
                    <a:lnTo>
                      <a:pt x="830" y="642"/>
                    </a:lnTo>
                    <a:lnTo>
                      <a:pt x="834" y="644"/>
                    </a:lnTo>
                    <a:lnTo>
                      <a:pt x="834" y="644"/>
                    </a:lnTo>
                    <a:lnTo>
                      <a:pt x="834" y="646"/>
                    </a:lnTo>
                    <a:lnTo>
                      <a:pt x="836" y="647"/>
                    </a:lnTo>
                    <a:lnTo>
                      <a:pt x="836" y="653"/>
                    </a:lnTo>
                    <a:lnTo>
                      <a:pt x="836" y="655"/>
                    </a:lnTo>
                    <a:lnTo>
                      <a:pt x="836" y="657"/>
                    </a:lnTo>
                    <a:lnTo>
                      <a:pt x="836" y="661"/>
                    </a:lnTo>
                    <a:lnTo>
                      <a:pt x="837" y="662"/>
                    </a:lnTo>
                    <a:lnTo>
                      <a:pt x="837" y="662"/>
                    </a:lnTo>
                    <a:lnTo>
                      <a:pt x="839" y="664"/>
                    </a:lnTo>
                    <a:lnTo>
                      <a:pt x="839" y="666"/>
                    </a:lnTo>
                    <a:lnTo>
                      <a:pt x="841" y="666"/>
                    </a:lnTo>
                    <a:lnTo>
                      <a:pt x="843" y="666"/>
                    </a:lnTo>
                    <a:lnTo>
                      <a:pt x="845" y="668"/>
                    </a:lnTo>
                    <a:lnTo>
                      <a:pt x="849" y="670"/>
                    </a:lnTo>
                    <a:lnTo>
                      <a:pt x="851" y="672"/>
                    </a:lnTo>
                    <a:lnTo>
                      <a:pt x="851" y="672"/>
                    </a:lnTo>
                    <a:lnTo>
                      <a:pt x="852" y="672"/>
                    </a:lnTo>
                    <a:lnTo>
                      <a:pt x="854" y="670"/>
                    </a:lnTo>
                    <a:lnTo>
                      <a:pt x="856" y="668"/>
                    </a:lnTo>
                    <a:lnTo>
                      <a:pt x="856" y="668"/>
                    </a:lnTo>
                    <a:lnTo>
                      <a:pt x="856" y="668"/>
                    </a:lnTo>
                    <a:lnTo>
                      <a:pt x="856" y="666"/>
                    </a:lnTo>
                    <a:lnTo>
                      <a:pt x="858" y="664"/>
                    </a:lnTo>
                    <a:lnTo>
                      <a:pt x="860" y="661"/>
                    </a:lnTo>
                    <a:lnTo>
                      <a:pt x="864" y="659"/>
                    </a:lnTo>
                    <a:lnTo>
                      <a:pt x="866" y="659"/>
                    </a:lnTo>
                    <a:lnTo>
                      <a:pt x="866" y="659"/>
                    </a:lnTo>
                    <a:lnTo>
                      <a:pt x="867" y="657"/>
                    </a:lnTo>
                    <a:lnTo>
                      <a:pt x="869" y="657"/>
                    </a:lnTo>
                    <a:lnTo>
                      <a:pt x="869" y="659"/>
                    </a:lnTo>
                    <a:lnTo>
                      <a:pt x="871" y="659"/>
                    </a:lnTo>
                    <a:lnTo>
                      <a:pt x="875" y="659"/>
                    </a:lnTo>
                    <a:lnTo>
                      <a:pt x="877" y="659"/>
                    </a:lnTo>
                    <a:lnTo>
                      <a:pt x="879" y="659"/>
                    </a:lnTo>
                    <a:lnTo>
                      <a:pt x="879" y="659"/>
                    </a:lnTo>
                    <a:lnTo>
                      <a:pt x="879" y="659"/>
                    </a:lnTo>
                    <a:lnTo>
                      <a:pt x="879" y="659"/>
                    </a:lnTo>
                    <a:lnTo>
                      <a:pt x="880" y="659"/>
                    </a:lnTo>
                    <a:lnTo>
                      <a:pt x="880" y="659"/>
                    </a:lnTo>
                    <a:lnTo>
                      <a:pt x="880" y="661"/>
                    </a:lnTo>
                    <a:lnTo>
                      <a:pt x="884" y="664"/>
                    </a:lnTo>
                    <a:lnTo>
                      <a:pt x="884" y="664"/>
                    </a:lnTo>
                    <a:lnTo>
                      <a:pt x="884" y="666"/>
                    </a:lnTo>
                    <a:lnTo>
                      <a:pt x="884" y="666"/>
                    </a:lnTo>
                    <a:lnTo>
                      <a:pt x="886" y="668"/>
                    </a:lnTo>
                    <a:lnTo>
                      <a:pt x="888" y="670"/>
                    </a:lnTo>
                    <a:lnTo>
                      <a:pt x="888" y="672"/>
                    </a:lnTo>
                    <a:lnTo>
                      <a:pt x="888" y="675"/>
                    </a:lnTo>
                    <a:lnTo>
                      <a:pt x="888" y="679"/>
                    </a:lnTo>
                    <a:lnTo>
                      <a:pt x="890" y="681"/>
                    </a:lnTo>
                    <a:lnTo>
                      <a:pt x="890" y="681"/>
                    </a:lnTo>
                    <a:lnTo>
                      <a:pt x="890" y="681"/>
                    </a:lnTo>
                    <a:lnTo>
                      <a:pt x="890" y="683"/>
                    </a:lnTo>
                    <a:lnTo>
                      <a:pt x="890" y="685"/>
                    </a:lnTo>
                    <a:lnTo>
                      <a:pt x="892" y="685"/>
                    </a:lnTo>
                    <a:lnTo>
                      <a:pt x="892" y="689"/>
                    </a:lnTo>
                    <a:lnTo>
                      <a:pt x="894" y="690"/>
                    </a:lnTo>
                    <a:lnTo>
                      <a:pt x="894" y="692"/>
                    </a:lnTo>
                    <a:lnTo>
                      <a:pt x="895" y="694"/>
                    </a:lnTo>
                    <a:lnTo>
                      <a:pt x="897" y="696"/>
                    </a:lnTo>
                    <a:lnTo>
                      <a:pt x="897" y="698"/>
                    </a:lnTo>
                    <a:lnTo>
                      <a:pt x="897" y="698"/>
                    </a:lnTo>
                    <a:lnTo>
                      <a:pt x="895" y="700"/>
                    </a:lnTo>
                    <a:lnTo>
                      <a:pt x="895" y="700"/>
                    </a:lnTo>
                    <a:lnTo>
                      <a:pt x="895" y="702"/>
                    </a:lnTo>
                    <a:lnTo>
                      <a:pt x="895" y="702"/>
                    </a:lnTo>
                    <a:lnTo>
                      <a:pt x="895" y="704"/>
                    </a:lnTo>
                    <a:lnTo>
                      <a:pt x="895" y="704"/>
                    </a:lnTo>
                    <a:lnTo>
                      <a:pt x="895" y="704"/>
                    </a:lnTo>
                    <a:lnTo>
                      <a:pt x="895" y="705"/>
                    </a:lnTo>
                    <a:lnTo>
                      <a:pt x="897" y="707"/>
                    </a:lnTo>
                    <a:lnTo>
                      <a:pt x="897" y="709"/>
                    </a:lnTo>
                    <a:lnTo>
                      <a:pt x="897" y="713"/>
                    </a:lnTo>
                    <a:lnTo>
                      <a:pt x="897" y="713"/>
                    </a:lnTo>
                    <a:lnTo>
                      <a:pt x="897" y="715"/>
                    </a:lnTo>
                    <a:lnTo>
                      <a:pt x="899" y="715"/>
                    </a:lnTo>
                    <a:lnTo>
                      <a:pt x="901" y="715"/>
                    </a:lnTo>
                    <a:lnTo>
                      <a:pt x="903" y="717"/>
                    </a:lnTo>
                    <a:lnTo>
                      <a:pt x="903" y="717"/>
                    </a:lnTo>
                    <a:lnTo>
                      <a:pt x="905" y="719"/>
                    </a:lnTo>
                    <a:lnTo>
                      <a:pt x="907" y="719"/>
                    </a:lnTo>
                    <a:lnTo>
                      <a:pt x="907" y="719"/>
                    </a:lnTo>
                    <a:lnTo>
                      <a:pt x="909" y="720"/>
                    </a:lnTo>
                    <a:lnTo>
                      <a:pt x="910" y="720"/>
                    </a:lnTo>
                    <a:lnTo>
                      <a:pt x="916" y="722"/>
                    </a:lnTo>
                    <a:lnTo>
                      <a:pt x="918" y="722"/>
                    </a:lnTo>
                    <a:lnTo>
                      <a:pt x="920" y="724"/>
                    </a:lnTo>
                    <a:lnTo>
                      <a:pt x="920" y="724"/>
                    </a:lnTo>
                    <a:lnTo>
                      <a:pt x="922" y="724"/>
                    </a:lnTo>
                    <a:lnTo>
                      <a:pt x="922" y="724"/>
                    </a:lnTo>
                    <a:lnTo>
                      <a:pt x="922" y="724"/>
                    </a:lnTo>
                    <a:lnTo>
                      <a:pt x="922" y="722"/>
                    </a:lnTo>
                    <a:lnTo>
                      <a:pt x="923" y="722"/>
                    </a:lnTo>
                    <a:lnTo>
                      <a:pt x="925" y="722"/>
                    </a:lnTo>
                    <a:lnTo>
                      <a:pt x="925" y="720"/>
                    </a:lnTo>
                    <a:lnTo>
                      <a:pt x="923" y="720"/>
                    </a:lnTo>
                    <a:lnTo>
                      <a:pt x="922" y="715"/>
                    </a:lnTo>
                    <a:lnTo>
                      <a:pt x="922" y="715"/>
                    </a:lnTo>
                    <a:lnTo>
                      <a:pt x="922" y="711"/>
                    </a:lnTo>
                    <a:lnTo>
                      <a:pt x="922" y="709"/>
                    </a:lnTo>
                    <a:lnTo>
                      <a:pt x="922" y="707"/>
                    </a:lnTo>
                    <a:lnTo>
                      <a:pt x="922" y="705"/>
                    </a:lnTo>
                    <a:lnTo>
                      <a:pt x="923" y="704"/>
                    </a:lnTo>
                    <a:lnTo>
                      <a:pt x="923" y="704"/>
                    </a:lnTo>
                    <a:lnTo>
                      <a:pt x="923" y="702"/>
                    </a:lnTo>
                    <a:lnTo>
                      <a:pt x="923" y="702"/>
                    </a:lnTo>
                    <a:lnTo>
                      <a:pt x="922" y="700"/>
                    </a:lnTo>
                    <a:lnTo>
                      <a:pt x="922" y="698"/>
                    </a:lnTo>
                    <a:lnTo>
                      <a:pt x="922" y="698"/>
                    </a:lnTo>
                    <a:lnTo>
                      <a:pt x="923" y="700"/>
                    </a:lnTo>
                    <a:lnTo>
                      <a:pt x="925" y="700"/>
                    </a:lnTo>
                    <a:lnTo>
                      <a:pt x="925" y="700"/>
                    </a:lnTo>
                    <a:lnTo>
                      <a:pt x="927" y="698"/>
                    </a:lnTo>
                    <a:lnTo>
                      <a:pt x="929" y="694"/>
                    </a:lnTo>
                    <a:lnTo>
                      <a:pt x="927" y="690"/>
                    </a:lnTo>
                    <a:lnTo>
                      <a:pt x="927" y="690"/>
                    </a:lnTo>
                    <a:lnTo>
                      <a:pt x="929" y="690"/>
                    </a:lnTo>
                    <a:lnTo>
                      <a:pt x="931" y="690"/>
                    </a:lnTo>
                    <a:lnTo>
                      <a:pt x="931" y="690"/>
                    </a:lnTo>
                    <a:lnTo>
                      <a:pt x="933" y="689"/>
                    </a:lnTo>
                    <a:lnTo>
                      <a:pt x="935" y="687"/>
                    </a:lnTo>
                    <a:lnTo>
                      <a:pt x="933" y="687"/>
                    </a:lnTo>
                    <a:lnTo>
                      <a:pt x="933" y="687"/>
                    </a:lnTo>
                    <a:lnTo>
                      <a:pt x="933" y="687"/>
                    </a:lnTo>
                    <a:lnTo>
                      <a:pt x="935" y="687"/>
                    </a:lnTo>
                    <a:lnTo>
                      <a:pt x="935" y="687"/>
                    </a:lnTo>
                    <a:lnTo>
                      <a:pt x="937" y="685"/>
                    </a:lnTo>
                    <a:lnTo>
                      <a:pt x="937" y="685"/>
                    </a:lnTo>
                    <a:lnTo>
                      <a:pt x="937" y="685"/>
                    </a:lnTo>
                    <a:lnTo>
                      <a:pt x="937" y="687"/>
                    </a:lnTo>
                    <a:lnTo>
                      <a:pt x="938" y="685"/>
                    </a:lnTo>
                    <a:lnTo>
                      <a:pt x="938" y="685"/>
                    </a:lnTo>
                    <a:lnTo>
                      <a:pt x="938" y="683"/>
                    </a:lnTo>
                    <a:lnTo>
                      <a:pt x="940" y="681"/>
                    </a:lnTo>
                    <a:lnTo>
                      <a:pt x="940" y="683"/>
                    </a:lnTo>
                    <a:lnTo>
                      <a:pt x="942" y="683"/>
                    </a:lnTo>
                    <a:lnTo>
                      <a:pt x="944" y="681"/>
                    </a:lnTo>
                    <a:lnTo>
                      <a:pt x="944" y="681"/>
                    </a:lnTo>
                    <a:lnTo>
                      <a:pt x="944" y="681"/>
                    </a:lnTo>
                    <a:lnTo>
                      <a:pt x="944" y="681"/>
                    </a:lnTo>
                    <a:lnTo>
                      <a:pt x="942" y="677"/>
                    </a:lnTo>
                    <a:lnTo>
                      <a:pt x="944" y="677"/>
                    </a:lnTo>
                    <a:lnTo>
                      <a:pt x="944" y="677"/>
                    </a:lnTo>
                    <a:lnTo>
                      <a:pt x="944" y="677"/>
                    </a:lnTo>
                    <a:lnTo>
                      <a:pt x="944" y="677"/>
                    </a:lnTo>
                    <a:lnTo>
                      <a:pt x="944" y="679"/>
                    </a:lnTo>
                    <a:lnTo>
                      <a:pt x="946" y="677"/>
                    </a:lnTo>
                    <a:lnTo>
                      <a:pt x="946" y="677"/>
                    </a:lnTo>
                    <a:lnTo>
                      <a:pt x="948" y="677"/>
                    </a:lnTo>
                    <a:lnTo>
                      <a:pt x="950" y="677"/>
                    </a:lnTo>
                    <a:lnTo>
                      <a:pt x="952" y="677"/>
                    </a:lnTo>
                    <a:lnTo>
                      <a:pt x="950" y="679"/>
                    </a:lnTo>
                    <a:lnTo>
                      <a:pt x="948" y="681"/>
                    </a:lnTo>
                    <a:lnTo>
                      <a:pt x="948" y="681"/>
                    </a:lnTo>
                    <a:lnTo>
                      <a:pt x="952" y="679"/>
                    </a:lnTo>
                    <a:lnTo>
                      <a:pt x="953" y="677"/>
                    </a:lnTo>
                    <a:lnTo>
                      <a:pt x="955" y="677"/>
                    </a:lnTo>
                    <a:lnTo>
                      <a:pt x="957" y="675"/>
                    </a:lnTo>
                    <a:lnTo>
                      <a:pt x="961" y="674"/>
                    </a:lnTo>
                    <a:lnTo>
                      <a:pt x="963" y="672"/>
                    </a:lnTo>
                    <a:lnTo>
                      <a:pt x="965" y="670"/>
                    </a:lnTo>
                    <a:lnTo>
                      <a:pt x="966" y="670"/>
                    </a:lnTo>
                    <a:lnTo>
                      <a:pt x="968" y="668"/>
                    </a:lnTo>
                    <a:lnTo>
                      <a:pt x="970" y="666"/>
                    </a:lnTo>
                    <a:lnTo>
                      <a:pt x="970" y="664"/>
                    </a:lnTo>
                    <a:lnTo>
                      <a:pt x="970" y="662"/>
                    </a:lnTo>
                    <a:lnTo>
                      <a:pt x="970" y="661"/>
                    </a:lnTo>
                    <a:lnTo>
                      <a:pt x="970" y="661"/>
                    </a:lnTo>
                    <a:lnTo>
                      <a:pt x="972" y="661"/>
                    </a:lnTo>
                    <a:lnTo>
                      <a:pt x="972" y="661"/>
                    </a:lnTo>
                    <a:lnTo>
                      <a:pt x="974" y="659"/>
                    </a:lnTo>
                    <a:lnTo>
                      <a:pt x="974" y="659"/>
                    </a:lnTo>
                    <a:lnTo>
                      <a:pt x="974" y="661"/>
                    </a:lnTo>
                    <a:lnTo>
                      <a:pt x="972" y="662"/>
                    </a:lnTo>
                    <a:lnTo>
                      <a:pt x="974" y="662"/>
                    </a:lnTo>
                    <a:lnTo>
                      <a:pt x="976" y="662"/>
                    </a:lnTo>
                    <a:lnTo>
                      <a:pt x="976" y="662"/>
                    </a:lnTo>
                    <a:lnTo>
                      <a:pt x="972" y="664"/>
                    </a:lnTo>
                    <a:lnTo>
                      <a:pt x="972" y="666"/>
                    </a:lnTo>
                    <a:lnTo>
                      <a:pt x="976" y="664"/>
                    </a:lnTo>
                    <a:lnTo>
                      <a:pt x="983" y="661"/>
                    </a:lnTo>
                    <a:lnTo>
                      <a:pt x="987" y="661"/>
                    </a:lnTo>
                    <a:lnTo>
                      <a:pt x="987" y="661"/>
                    </a:lnTo>
                    <a:lnTo>
                      <a:pt x="985" y="659"/>
                    </a:lnTo>
                    <a:lnTo>
                      <a:pt x="989" y="655"/>
                    </a:lnTo>
                    <a:lnTo>
                      <a:pt x="989" y="655"/>
                    </a:lnTo>
                    <a:lnTo>
                      <a:pt x="989" y="657"/>
                    </a:lnTo>
                    <a:lnTo>
                      <a:pt x="989" y="657"/>
                    </a:lnTo>
                    <a:lnTo>
                      <a:pt x="989" y="659"/>
                    </a:lnTo>
                    <a:lnTo>
                      <a:pt x="987" y="659"/>
                    </a:lnTo>
                    <a:lnTo>
                      <a:pt x="987" y="659"/>
                    </a:lnTo>
                    <a:lnTo>
                      <a:pt x="987" y="659"/>
                    </a:lnTo>
                    <a:lnTo>
                      <a:pt x="987" y="661"/>
                    </a:lnTo>
                    <a:lnTo>
                      <a:pt x="989" y="659"/>
                    </a:lnTo>
                    <a:lnTo>
                      <a:pt x="989" y="659"/>
                    </a:lnTo>
                    <a:lnTo>
                      <a:pt x="994" y="659"/>
                    </a:lnTo>
                    <a:lnTo>
                      <a:pt x="994" y="659"/>
                    </a:lnTo>
                    <a:lnTo>
                      <a:pt x="996" y="659"/>
                    </a:lnTo>
                    <a:lnTo>
                      <a:pt x="1000" y="661"/>
                    </a:lnTo>
                    <a:lnTo>
                      <a:pt x="1002" y="661"/>
                    </a:lnTo>
                    <a:lnTo>
                      <a:pt x="1004" y="662"/>
                    </a:lnTo>
                    <a:lnTo>
                      <a:pt x="1009" y="662"/>
                    </a:lnTo>
                    <a:lnTo>
                      <a:pt x="1011" y="662"/>
                    </a:lnTo>
                    <a:lnTo>
                      <a:pt x="1011" y="662"/>
                    </a:lnTo>
                    <a:lnTo>
                      <a:pt x="1011" y="661"/>
                    </a:lnTo>
                    <a:lnTo>
                      <a:pt x="1011" y="661"/>
                    </a:lnTo>
                    <a:lnTo>
                      <a:pt x="1011" y="659"/>
                    </a:lnTo>
                    <a:lnTo>
                      <a:pt x="1013" y="659"/>
                    </a:lnTo>
                    <a:lnTo>
                      <a:pt x="1015" y="659"/>
                    </a:lnTo>
                    <a:lnTo>
                      <a:pt x="1015" y="659"/>
                    </a:lnTo>
                    <a:lnTo>
                      <a:pt x="1019" y="659"/>
                    </a:lnTo>
                    <a:lnTo>
                      <a:pt x="1019" y="662"/>
                    </a:lnTo>
                    <a:lnTo>
                      <a:pt x="1019" y="662"/>
                    </a:lnTo>
                    <a:lnTo>
                      <a:pt x="1023" y="664"/>
                    </a:lnTo>
                    <a:lnTo>
                      <a:pt x="1023" y="662"/>
                    </a:lnTo>
                    <a:lnTo>
                      <a:pt x="1023" y="662"/>
                    </a:lnTo>
                    <a:lnTo>
                      <a:pt x="1023" y="664"/>
                    </a:lnTo>
                    <a:lnTo>
                      <a:pt x="1023" y="664"/>
                    </a:lnTo>
                    <a:lnTo>
                      <a:pt x="1023" y="666"/>
                    </a:lnTo>
                    <a:lnTo>
                      <a:pt x="1023" y="666"/>
                    </a:lnTo>
                    <a:lnTo>
                      <a:pt x="1023" y="666"/>
                    </a:lnTo>
                    <a:lnTo>
                      <a:pt x="1021" y="666"/>
                    </a:lnTo>
                    <a:lnTo>
                      <a:pt x="1021" y="668"/>
                    </a:lnTo>
                    <a:lnTo>
                      <a:pt x="1024" y="668"/>
                    </a:lnTo>
                    <a:lnTo>
                      <a:pt x="1028" y="670"/>
                    </a:lnTo>
                    <a:lnTo>
                      <a:pt x="1030" y="670"/>
                    </a:lnTo>
                    <a:lnTo>
                      <a:pt x="1032" y="668"/>
                    </a:lnTo>
                    <a:lnTo>
                      <a:pt x="1032" y="666"/>
                    </a:lnTo>
                    <a:lnTo>
                      <a:pt x="1034" y="666"/>
                    </a:lnTo>
                    <a:lnTo>
                      <a:pt x="1036" y="668"/>
                    </a:lnTo>
                    <a:lnTo>
                      <a:pt x="1036" y="670"/>
                    </a:lnTo>
                    <a:lnTo>
                      <a:pt x="1036" y="670"/>
                    </a:lnTo>
                    <a:lnTo>
                      <a:pt x="1037" y="670"/>
                    </a:lnTo>
                    <a:lnTo>
                      <a:pt x="1037" y="668"/>
                    </a:lnTo>
                    <a:lnTo>
                      <a:pt x="1037" y="668"/>
                    </a:lnTo>
                    <a:lnTo>
                      <a:pt x="1039" y="666"/>
                    </a:lnTo>
                    <a:lnTo>
                      <a:pt x="1039" y="666"/>
                    </a:lnTo>
                    <a:lnTo>
                      <a:pt x="1039" y="664"/>
                    </a:lnTo>
                    <a:lnTo>
                      <a:pt x="1039" y="664"/>
                    </a:lnTo>
                    <a:lnTo>
                      <a:pt x="1037" y="664"/>
                    </a:lnTo>
                    <a:lnTo>
                      <a:pt x="1037" y="664"/>
                    </a:lnTo>
                    <a:lnTo>
                      <a:pt x="1037" y="662"/>
                    </a:lnTo>
                    <a:lnTo>
                      <a:pt x="1041" y="664"/>
                    </a:lnTo>
                    <a:lnTo>
                      <a:pt x="1043" y="664"/>
                    </a:lnTo>
                    <a:lnTo>
                      <a:pt x="1043" y="666"/>
                    </a:lnTo>
                    <a:lnTo>
                      <a:pt x="1043" y="666"/>
                    </a:lnTo>
                    <a:lnTo>
                      <a:pt x="1043" y="666"/>
                    </a:lnTo>
                    <a:lnTo>
                      <a:pt x="1045" y="666"/>
                    </a:lnTo>
                    <a:lnTo>
                      <a:pt x="1045" y="666"/>
                    </a:lnTo>
                    <a:lnTo>
                      <a:pt x="1045" y="668"/>
                    </a:lnTo>
                    <a:lnTo>
                      <a:pt x="1047" y="668"/>
                    </a:lnTo>
                    <a:lnTo>
                      <a:pt x="1047" y="668"/>
                    </a:lnTo>
                    <a:lnTo>
                      <a:pt x="1047" y="670"/>
                    </a:lnTo>
                    <a:lnTo>
                      <a:pt x="1049" y="670"/>
                    </a:lnTo>
                    <a:lnTo>
                      <a:pt x="1047" y="672"/>
                    </a:lnTo>
                    <a:lnTo>
                      <a:pt x="1049" y="672"/>
                    </a:lnTo>
                    <a:lnTo>
                      <a:pt x="1049" y="670"/>
                    </a:lnTo>
                    <a:lnTo>
                      <a:pt x="1051" y="672"/>
                    </a:lnTo>
                    <a:lnTo>
                      <a:pt x="1051" y="672"/>
                    </a:lnTo>
                    <a:lnTo>
                      <a:pt x="1051" y="672"/>
                    </a:lnTo>
                    <a:lnTo>
                      <a:pt x="1051" y="670"/>
                    </a:lnTo>
                    <a:lnTo>
                      <a:pt x="1052" y="670"/>
                    </a:lnTo>
                    <a:lnTo>
                      <a:pt x="1052" y="668"/>
                    </a:lnTo>
                    <a:lnTo>
                      <a:pt x="1052" y="668"/>
                    </a:lnTo>
                    <a:lnTo>
                      <a:pt x="1052" y="668"/>
                    </a:lnTo>
                    <a:lnTo>
                      <a:pt x="1051" y="666"/>
                    </a:lnTo>
                    <a:lnTo>
                      <a:pt x="1051" y="666"/>
                    </a:lnTo>
                    <a:lnTo>
                      <a:pt x="1047" y="664"/>
                    </a:lnTo>
                    <a:lnTo>
                      <a:pt x="1047" y="664"/>
                    </a:lnTo>
                    <a:lnTo>
                      <a:pt x="1045" y="662"/>
                    </a:lnTo>
                    <a:lnTo>
                      <a:pt x="1045" y="662"/>
                    </a:lnTo>
                    <a:lnTo>
                      <a:pt x="1045" y="661"/>
                    </a:lnTo>
                    <a:lnTo>
                      <a:pt x="1045" y="661"/>
                    </a:lnTo>
                    <a:lnTo>
                      <a:pt x="1047" y="661"/>
                    </a:lnTo>
                    <a:lnTo>
                      <a:pt x="1047" y="661"/>
                    </a:lnTo>
                    <a:lnTo>
                      <a:pt x="1047" y="661"/>
                    </a:lnTo>
                    <a:lnTo>
                      <a:pt x="1047" y="661"/>
                    </a:lnTo>
                    <a:lnTo>
                      <a:pt x="1049" y="659"/>
                    </a:lnTo>
                    <a:lnTo>
                      <a:pt x="1049" y="659"/>
                    </a:lnTo>
                    <a:lnTo>
                      <a:pt x="1051" y="659"/>
                    </a:lnTo>
                    <a:lnTo>
                      <a:pt x="1051" y="659"/>
                    </a:lnTo>
                    <a:lnTo>
                      <a:pt x="1051" y="657"/>
                    </a:lnTo>
                    <a:lnTo>
                      <a:pt x="1051" y="655"/>
                    </a:lnTo>
                    <a:lnTo>
                      <a:pt x="1051" y="655"/>
                    </a:lnTo>
                    <a:lnTo>
                      <a:pt x="1051" y="655"/>
                    </a:lnTo>
                    <a:lnTo>
                      <a:pt x="1051" y="655"/>
                    </a:lnTo>
                    <a:lnTo>
                      <a:pt x="1049" y="655"/>
                    </a:lnTo>
                    <a:lnTo>
                      <a:pt x="1049" y="657"/>
                    </a:lnTo>
                    <a:lnTo>
                      <a:pt x="1047" y="657"/>
                    </a:lnTo>
                    <a:lnTo>
                      <a:pt x="1047" y="657"/>
                    </a:lnTo>
                    <a:lnTo>
                      <a:pt x="1045" y="655"/>
                    </a:lnTo>
                    <a:lnTo>
                      <a:pt x="1047" y="655"/>
                    </a:lnTo>
                    <a:lnTo>
                      <a:pt x="1047" y="653"/>
                    </a:lnTo>
                    <a:lnTo>
                      <a:pt x="1049" y="653"/>
                    </a:lnTo>
                    <a:lnTo>
                      <a:pt x="1049" y="653"/>
                    </a:lnTo>
                    <a:lnTo>
                      <a:pt x="1047" y="653"/>
                    </a:lnTo>
                    <a:lnTo>
                      <a:pt x="1047" y="653"/>
                    </a:lnTo>
                    <a:lnTo>
                      <a:pt x="1047" y="653"/>
                    </a:lnTo>
                    <a:lnTo>
                      <a:pt x="1045" y="653"/>
                    </a:lnTo>
                    <a:lnTo>
                      <a:pt x="1043" y="655"/>
                    </a:lnTo>
                    <a:lnTo>
                      <a:pt x="1041" y="655"/>
                    </a:lnTo>
                    <a:lnTo>
                      <a:pt x="1039" y="655"/>
                    </a:lnTo>
                    <a:lnTo>
                      <a:pt x="1037" y="653"/>
                    </a:lnTo>
                    <a:lnTo>
                      <a:pt x="1039" y="651"/>
                    </a:lnTo>
                    <a:lnTo>
                      <a:pt x="1041" y="649"/>
                    </a:lnTo>
                    <a:lnTo>
                      <a:pt x="1043" y="649"/>
                    </a:lnTo>
                    <a:lnTo>
                      <a:pt x="1043" y="649"/>
                    </a:lnTo>
                    <a:lnTo>
                      <a:pt x="1045" y="651"/>
                    </a:lnTo>
                    <a:lnTo>
                      <a:pt x="1049" y="653"/>
                    </a:lnTo>
                    <a:lnTo>
                      <a:pt x="1052" y="651"/>
                    </a:lnTo>
                    <a:lnTo>
                      <a:pt x="1054" y="649"/>
                    </a:lnTo>
                    <a:lnTo>
                      <a:pt x="1054" y="649"/>
                    </a:lnTo>
                    <a:lnTo>
                      <a:pt x="1054" y="649"/>
                    </a:lnTo>
                    <a:lnTo>
                      <a:pt x="1058" y="649"/>
                    </a:lnTo>
                    <a:lnTo>
                      <a:pt x="1060" y="647"/>
                    </a:lnTo>
                    <a:lnTo>
                      <a:pt x="1060" y="647"/>
                    </a:lnTo>
                    <a:lnTo>
                      <a:pt x="1062" y="649"/>
                    </a:lnTo>
                    <a:lnTo>
                      <a:pt x="1064" y="649"/>
                    </a:lnTo>
                    <a:lnTo>
                      <a:pt x="1067" y="649"/>
                    </a:lnTo>
                    <a:lnTo>
                      <a:pt x="1069" y="649"/>
                    </a:lnTo>
                    <a:lnTo>
                      <a:pt x="1071" y="649"/>
                    </a:lnTo>
                    <a:lnTo>
                      <a:pt x="1071" y="647"/>
                    </a:lnTo>
                    <a:lnTo>
                      <a:pt x="1073" y="646"/>
                    </a:lnTo>
                    <a:lnTo>
                      <a:pt x="1073" y="644"/>
                    </a:lnTo>
                    <a:lnTo>
                      <a:pt x="1075" y="644"/>
                    </a:lnTo>
                    <a:lnTo>
                      <a:pt x="1075" y="646"/>
                    </a:lnTo>
                    <a:lnTo>
                      <a:pt x="1075" y="646"/>
                    </a:lnTo>
                    <a:lnTo>
                      <a:pt x="1075" y="647"/>
                    </a:lnTo>
                    <a:lnTo>
                      <a:pt x="1075" y="647"/>
                    </a:lnTo>
                    <a:lnTo>
                      <a:pt x="1075" y="649"/>
                    </a:lnTo>
                    <a:lnTo>
                      <a:pt x="1075" y="649"/>
                    </a:lnTo>
                    <a:lnTo>
                      <a:pt x="1075" y="651"/>
                    </a:lnTo>
                    <a:lnTo>
                      <a:pt x="1073" y="651"/>
                    </a:lnTo>
                    <a:lnTo>
                      <a:pt x="1073" y="651"/>
                    </a:lnTo>
                    <a:lnTo>
                      <a:pt x="1071" y="651"/>
                    </a:lnTo>
                    <a:lnTo>
                      <a:pt x="1077" y="651"/>
                    </a:lnTo>
                    <a:lnTo>
                      <a:pt x="1080" y="649"/>
                    </a:lnTo>
                    <a:lnTo>
                      <a:pt x="1080" y="649"/>
                    </a:lnTo>
                    <a:lnTo>
                      <a:pt x="1080" y="649"/>
                    </a:lnTo>
                    <a:lnTo>
                      <a:pt x="1079" y="649"/>
                    </a:lnTo>
                    <a:lnTo>
                      <a:pt x="1080" y="651"/>
                    </a:lnTo>
                    <a:lnTo>
                      <a:pt x="1082" y="649"/>
                    </a:lnTo>
                    <a:lnTo>
                      <a:pt x="1084" y="649"/>
                    </a:lnTo>
                    <a:lnTo>
                      <a:pt x="1084" y="647"/>
                    </a:lnTo>
                    <a:lnTo>
                      <a:pt x="1086" y="646"/>
                    </a:lnTo>
                    <a:lnTo>
                      <a:pt x="1086" y="646"/>
                    </a:lnTo>
                    <a:lnTo>
                      <a:pt x="1086" y="647"/>
                    </a:lnTo>
                    <a:lnTo>
                      <a:pt x="1088" y="646"/>
                    </a:lnTo>
                    <a:lnTo>
                      <a:pt x="1088" y="646"/>
                    </a:lnTo>
                    <a:lnTo>
                      <a:pt x="1088" y="647"/>
                    </a:lnTo>
                    <a:lnTo>
                      <a:pt x="1088" y="647"/>
                    </a:lnTo>
                    <a:lnTo>
                      <a:pt x="1086" y="649"/>
                    </a:lnTo>
                    <a:lnTo>
                      <a:pt x="1084" y="649"/>
                    </a:lnTo>
                    <a:lnTo>
                      <a:pt x="1084" y="649"/>
                    </a:lnTo>
                    <a:lnTo>
                      <a:pt x="1088" y="649"/>
                    </a:lnTo>
                    <a:lnTo>
                      <a:pt x="1092" y="649"/>
                    </a:lnTo>
                    <a:lnTo>
                      <a:pt x="1094" y="647"/>
                    </a:lnTo>
                    <a:lnTo>
                      <a:pt x="1094" y="647"/>
                    </a:lnTo>
                    <a:lnTo>
                      <a:pt x="1095" y="647"/>
                    </a:lnTo>
                    <a:lnTo>
                      <a:pt x="1095" y="647"/>
                    </a:lnTo>
                    <a:lnTo>
                      <a:pt x="1097" y="647"/>
                    </a:lnTo>
                    <a:lnTo>
                      <a:pt x="1099" y="647"/>
                    </a:lnTo>
                    <a:lnTo>
                      <a:pt x="1099" y="647"/>
                    </a:lnTo>
                    <a:lnTo>
                      <a:pt x="1099" y="649"/>
                    </a:lnTo>
                    <a:lnTo>
                      <a:pt x="1097" y="647"/>
                    </a:lnTo>
                    <a:lnTo>
                      <a:pt x="1095" y="649"/>
                    </a:lnTo>
                    <a:lnTo>
                      <a:pt x="1099" y="649"/>
                    </a:lnTo>
                    <a:lnTo>
                      <a:pt x="1103" y="651"/>
                    </a:lnTo>
                    <a:lnTo>
                      <a:pt x="1103" y="653"/>
                    </a:lnTo>
                    <a:lnTo>
                      <a:pt x="1103" y="653"/>
                    </a:lnTo>
                    <a:lnTo>
                      <a:pt x="1105" y="651"/>
                    </a:lnTo>
                    <a:lnTo>
                      <a:pt x="1105" y="651"/>
                    </a:lnTo>
                    <a:lnTo>
                      <a:pt x="1105" y="651"/>
                    </a:lnTo>
                    <a:lnTo>
                      <a:pt x="1107" y="651"/>
                    </a:lnTo>
                    <a:lnTo>
                      <a:pt x="1105" y="651"/>
                    </a:lnTo>
                    <a:lnTo>
                      <a:pt x="1105" y="651"/>
                    </a:lnTo>
                    <a:lnTo>
                      <a:pt x="1105" y="653"/>
                    </a:lnTo>
                    <a:lnTo>
                      <a:pt x="1105" y="653"/>
                    </a:lnTo>
                    <a:lnTo>
                      <a:pt x="1105" y="653"/>
                    </a:lnTo>
                    <a:lnTo>
                      <a:pt x="1107" y="655"/>
                    </a:lnTo>
                    <a:lnTo>
                      <a:pt x="1108" y="657"/>
                    </a:lnTo>
                    <a:lnTo>
                      <a:pt x="1108" y="659"/>
                    </a:lnTo>
                    <a:lnTo>
                      <a:pt x="1108" y="659"/>
                    </a:lnTo>
                    <a:lnTo>
                      <a:pt x="1108" y="659"/>
                    </a:lnTo>
                    <a:lnTo>
                      <a:pt x="1107" y="659"/>
                    </a:lnTo>
                    <a:lnTo>
                      <a:pt x="1107" y="659"/>
                    </a:lnTo>
                    <a:lnTo>
                      <a:pt x="1107" y="659"/>
                    </a:lnTo>
                    <a:lnTo>
                      <a:pt x="1107" y="661"/>
                    </a:lnTo>
                    <a:lnTo>
                      <a:pt x="1108" y="661"/>
                    </a:lnTo>
                    <a:lnTo>
                      <a:pt x="1110" y="661"/>
                    </a:lnTo>
                    <a:lnTo>
                      <a:pt x="1112" y="661"/>
                    </a:lnTo>
                    <a:lnTo>
                      <a:pt x="1112" y="659"/>
                    </a:lnTo>
                    <a:lnTo>
                      <a:pt x="1114" y="659"/>
                    </a:lnTo>
                    <a:lnTo>
                      <a:pt x="1116" y="659"/>
                    </a:lnTo>
                    <a:lnTo>
                      <a:pt x="1120" y="657"/>
                    </a:lnTo>
                    <a:lnTo>
                      <a:pt x="1122" y="657"/>
                    </a:lnTo>
                    <a:lnTo>
                      <a:pt x="1122" y="657"/>
                    </a:lnTo>
                    <a:lnTo>
                      <a:pt x="1122" y="657"/>
                    </a:lnTo>
                    <a:lnTo>
                      <a:pt x="1122" y="655"/>
                    </a:lnTo>
                    <a:lnTo>
                      <a:pt x="1123" y="655"/>
                    </a:lnTo>
                    <a:lnTo>
                      <a:pt x="1123" y="655"/>
                    </a:lnTo>
                    <a:lnTo>
                      <a:pt x="1127" y="653"/>
                    </a:lnTo>
                    <a:lnTo>
                      <a:pt x="1131" y="657"/>
                    </a:lnTo>
                    <a:lnTo>
                      <a:pt x="1135" y="664"/>
                    </a:lnTo>
                    <a:lnTo>
                      <a:pt x="1140" y="672"/>
                    </a:lnTo>
                    <a:lnTo>
                      <a:pt x="1142" y="674"/>
                    </a:lnTo>
                    <a:lnTo>
                      <a:pt x="1142" y="675"/>
                    </a:lnTo>
                    <a:lnTo>
                      <a:pt x="1142" y="675"/>
                    </a:lnTo>
                    <a:lnTo>
                      <a:pt x="1140" y="681"/>
                    </a:lnTo>
                    <a:lnTo>
                      <a:pt x="1138" y="685"/>
                    </a:lnTo>
                    <a:lnTo>
                      <a:pt x="1135" y="690"/>
                    </a:lnTo>
                    <a:lnTo>
                      <a:pt x="1137" y="692"/>
                    </a:lnTo>
                    <a:lnTo>
                      <a:pt x="1137" y="692"/>
                    </a:lnTo>
                    <a:lnTo>
                      <a:pt x="1137" y="694"/>
                    </a:lnTo>
                    <a:lnTo>
                      <a:pt x="1137" y="692"/>
                    </a:lnTo>
                    <a:lnTo>
                      <a:pt x="1138" y="694"/>
                    </a:lnTo>
                    <a:lnTo>
                      <a:pt x="1138" y="692"/>
                    </a:lnTo>
                    <a:lnTo>
                      <a:pt x="1138" y="692"/>
                    </a:lnTo>
                    <a:lnTo>
                      <a:pt x="1138" y="690"/>
                    </a:lnTo>
                    <a:lnTo>
                      <a:pt x="1138" y="690"/>
                    </a:lnTo>
                    <a:lnTo>
                      <a:pt x="1138" y="689"/>
                    </a:lnTo>
                    <a:lnTo>
                      <a:pt x="1138" y="689"/>
                    </a:lnTo>
                    <a:lnTo>
                      <a:pt x="1140" y="689"/>
                    </a:lnTo>
                    <a:lnTo>
                      <a:pt x="1140" y="690"/>
                    </a:lnTo>
                    <a:lnTo>
                      <a:pt x="1140" y="690"/>
                    </a:lnTo>
                    <a:lnTo>
                      <a:pt x="1142" y="690"/>
                    </a:lnTo>
                    <a:lnTo>
                      <a:pt x="1142" y="690"/>
                    </a:lnTo>
                    <a:lnTo>
                      <a:pt x="1142" y="690"/>
                    </a:lnTo>
                    <a:lnTo>
                      <a:pt x="1140" y="692"/>
                    </a:lnTo>
                    <a:lnTo>
                      <a:pt x="1140" y="694"/>
                    </a:lnTo>
                    <a:lnTo>
                      <a:pt x="1137" y="696"/>
                    </a:lnTo>
                    <a:lnTo>
                      <a:pt x="1137" y="696"/>
                    </a:lnTo>
                    <a:lnTo>
                      <a:pt x="1137" y="696"/>
                    </a:lnTo>
                    <a:lnTo>
                      <a:pt x="1137" y="698"/>
                    </a:lnTo>
                    <a:lnTo>
                      <a:pt x="1137" y="698"/>
                    </a:lnTo>
                    <a:lnTo>
                      <a:pt x="1138" y="704"/>
                    </a:lnTo>
                    <a:lnTo>
                      <a:pt x="1138" y="707"/>
                    </a:lnTo>
                    <a:lnTo>
                      <a:pt x="1140" y="707"/>
                    </a:lnTo>
                    <a:lnTo>
                      <a:pt x="1140" y="707"/>
                    </a:lnTo>
                    <a:lnTo>
                      <a:pt x="1142" y="707"/>
                    </a:lnTo>
                    <a:lnTo>
                      <a:pt x="1142" y="707"/>
                    </a:lnTo>
                    <a:lnTo>
                      <a:pt x="1142" y="707"/>
                    </a:lnTo>
                    <a:lnTo>
                      <a:pt x="1142" y="705"/>
                    </a:lnTo>
                    <a:lnTo>
                      <a:pt x="1144" y="705"/>
                    </a:lnTo>
                    <a:lnTo>
                      <a:pt x="1144" y="707"/>
                    </a:lnTo>
                    <a:lnTo>
                      <a:pt x="1142" y="711"/>
                    </a:lnTo>
                    <a:lnTo>
                      <a:pt x="1142" y="713"/>
                    </a:lnTo>
                    <a:lnTo>
                      <a:pt x="1142" y="713"/>
                    </a:lnTo>
                    <a:lnTo>
                      <a:pt x="1144" y="713"/>
                    </a:lnTo>
                    <a:lnTo>
                      <a:pt x="1144" y="711"/>
                    </a:lnTo>
                    <a:lnTo>
                      <a:pt x="1146" y="711"/>
                    </a:lnTo>
                    <a:lnTo>
                      <a:pt x="1146" y="711"/>
                    </a:lnTo>
                    <a:lnTo>
                      <a:pt x="1144" y="713"/>
                    </a:lnTo>
                    <a:lnTo>
                      <a:pt x="1144" y="715"/>
                    </a:lnTo>
                    <a:lnTo>
                      <a:pt x="1144" y="715"/>
                    </a:lnTo>
                    <a:lnTo>
                      <a:pt x="1144" y="715"/>
                    </a:lnTo>
                    <a:lnTo>
                      <a:pt x="1144" y="720"/>
                    </a:lnTo>
                    <a:lnTo>
                      <a:pt x="1146" y="722"/>
                    </a:lnTo>
                    <a:lnTo>
                      <a:pt x="1148" y="724"/>
                    </a:lnTo>
                    <a:lnTo>
                      <a:pt x="1150" y="724"/>
                    </a:lnTo>
                    <a:lnTo>
                      <a:pt x="1150" y="726"/>
                    </a:lnTo>
                    <a:lnTo>
                      <a:pt x="1151" y="730"/>
                    </a:lnTo>
                    <a:lnTo>
                      <a:pt x="1151" y="734"/>
                    </a:lnTo>
                    <a:lnTo>
                      <a:pt x="1153" y="734"/>
                    </a:lnTo>
                    <a:lnTo>
                      <a:pt x="1153" y="734"/>
                    </a:lnTo>
                    <a:lnTo>
                      <a:pt x="1153" y="734"/>
                    </a:lnTo>
                    <a:lnTo>
                      <a:pt x="1153" y="735"/>
                    </a:lnTo>
                    <a:lnTo>
                      <a:pt x="1151" y="734"/>
                    </a:lnTo>
                    <a:lnTo>
                      <a:pt x="1151" y="734"/>
                    </a:lnTo>
                    <a:lnTo>
                      <a:pt x="1151" y="734"/>
                    </a:lnTo>
                    <a:lnTo>
                      <a:pt x="1151" y="735"/>
                    </a:lnTo>
                    <a:lnTo>
                      <a:pt x="1151" y="737"/>
                    </a:lnTo>
                    <a:lnTo>
                      <a:pt x="1153" y="737"/>
                    </a:lnTo>
                    <a:lnTo>
                      <a:pt x="1155" y="735"/>
                    </a:lnTo>
                    <a:lnTo>
                      <a:pt x="1157" y="735"/>
                    </a:lnTo>
                    <a:lnTo>
                      <a:pt x="1159" y="735"/>
                    </a:lnTo>
                    <a:lnTo>
                      <a:pt x="1161" y="735"/>
                    </a:lnTo>
                    <a:lnTo>
                      <a:pt x="1163" y="734"/>
                    </a:lnTo>
                    <a:lnTo>
                      <a:pt x="1163" y="732"/>
                    </a:lnTo>
                    <a:lnTo>
                      <a:pt x="1165" y="728"/>
                    </a:lnTo>
                    <a:lnTo>
                      <a:pt x="1166" y="726"/>
                    </a:lnTo>
                    <a:lnTo>
                      <a:pt x="1166" y="724"/>
                    </a:lnTo>
                    <a:lnTo>
                      <a:pt x="1168" y="724"/>
                    </a:lnTo>
                    <a:lnTo>
                      <a:pt x="1168" y="724"/>
                    </a:lnTo>
                    <a:lnTo>
                      <a:pt x="1168" y="724"/>
                    </a:lnTo>
                    <a:lnTo>
                      <a:pt x="1168" y="720"/>
                    </a:lnTo>
                    <a:lnTo>
                      <a:pt x="1170" y="713"/>
                    </a:lnTo>
                    <a:lnTo>
                      <a:pt x="1172" y="709"/>
                    </a:lnTo>
                    <a:lnTo>
                      <a:pt x="1172" y="705"/>
                    </a:lnTo>
                    <a:lnTo>
                      <a:pt x="1172" y="704"/>
                    </a:lnTo>
                    <a:lnTo>
                      <a:pt x="1170" y="702"/>
                    </a:lnTo>
                    <a:lnTo>
                      <a:pt x="1168" y="685"/>
                    </a:lnTo>
                    <a:lnTo>
                      <a:pt x="1168" y="685"/>
                    </a:lnTo>
                    <a:lnTo>
                      <a:pt x="1166" y="683"/>
                    </a:lnTo>
                    <a:lnTo>
                      <a:pt x="1168" y="679"/>
                    </a:lnTo>
                    <a:lnTo>
                      <a:pt x="1166" y="677"/>
                    </a:lnTo>
                    <a:lnTo>
                      <a:pt x="1168" y="675"/>
                    </a:lnTo>
                    <a:lnTo>
                      <a:pt x="1168" y="675"/>
                    </a:lnTo>
                    <a:lnTo>
                      <a:pt x="1168" y="675"/>
                    </a:lnTo>
                    <a:lnTo>
                      <a:pt x="1168" y="677"/>
                    </a:lnTo>
                    <a:lnTo>
                      <a:pt x="1168" y="677"/>
                    </a:lnTo>
                    <a:lnTo>
                      <a:pt x="1168" y="679"/>
                    </a:lnTo>
                    <a:lnTo>
                      <a:pt x="1168" y="679"/>
                    </a:lnTo>
                    <a:lnTo>
                      <a:pt x="1168" y="679"/>
                    </a:lnTo>
                    <a:lnTo>
                      <a:pt x="1168" y="681"/>
                    </a:lnTo>
                    <a:lnTo>
                      <a:pt x="1168" y="683"/>
                    </a:lnTo>
                    <a:lnTo>
                      <a:pt x="1168" y="683"/>
                    </a:lnTo>
                    <a:lnTo>
                      <a:pt x="1168" y="681"/>
                    </a:lnTo>
                    <a:lnTo>
                      <a:pt x="1170" y="679"/>
                    </a:lnTo>
                    <a:lnTo>
                      <a:pt x="1170" y="679"/>
                    </a:lnTo>
                    <a:lnTo>
                      <a:pt x="1168" y="683"/>
                    </a:lnTo>
                    <a:lnTo>
                      <a:pt x="1168" y="685"/>
                    </a:lnTo>
                    <a:lnTo>
                      <a:pt x="1168" y="690"/>
                    </a:lnTo>
                    <a:lnTo>
                      <a:pt x="1170" y="690"/>
                    </a:lnTo>
                    <a:lnTo>
                      <a:pt x="1168" y="687"/>
                    </a:lnTo>
                    <a:lnTo>
                      <a:pt x="1168" y="685"/>
                    </a:lnTo>
                    <a:lnTo>
                      <a:pt x="1168" y="685"/>
                    </a:lnTo>
                    <a:lnTo>
                      <a:pt x="1170" y="683"/>
                    </a:lnTo>
                    <a:lnTo>
                      <a:pt x="1170" y="681"/>
                    </a:lnTo>
                    <a:lnTo>
                      <a:pt x="1170" y="681"/>
                    </a:lnTo>
                    <a:lnTo>
                      <a:pt x="1170" y="679"/>
                    </a:lnTo>
                    <a:lnTo>
                      <a:pt x="1168" y="672"/>
                    </a:lnTo>
                    <a:lnTo>
                      <a:pt x="1166" y="664"/>
                    </a:lnTo>
                    <a:lnTo>
                      <a:pt x="1166" y="659"/>
                    </a:lnTo>
                    <a:lnTo>
                      <a:pt x="1166" y="653"/>
                    </a:lnTo>
                    <a:lnTo>
                      <a:pt x="1166" y="651"/>
                    </a:lnTo>
                    <a:lnTo>
                      <a:pt x="1166" y="644"/>
                    </a:lnTo>
                    <a:lnTo>
                      <a:pt x="1166" y="644"/>
                    </a:lnTo>
                    <a:lnTo>
                      <a:pt x="1166" y="642"/>
                    </a:lnTo>
                    <a:lnTo>
                      <a:pt x="1166" y="640"/>
                    </a:lnTo>
                    <a:lnTo>
                      <a:pt x="1166" y="640"/>
                    </a:lnTo>
                    <a:lnTo>
                      <a:pt x="1168" y="638"/>
                    </a:lnTo>
                    <a:lnTo>
                      <a:pt x="1168" y="638"/>
                    </a:lnTo>
                    <a:lnTo>
                      <a:pt x="1168" y="636"/>
                    </a:lnTo>
                    <a:lnTo>
                      <a:pt x="1168" y="636"/>
                    </a:lnTo>
                    <a:lnTo>
                      <a:pt x="1170" y="636"/>
                    </a:lnTo>
                    <a:lnTo>
                      <a:pt x="1170" y="636"/>
                    </a:lnTo>
                    <a:lnTo>
                      <a:pt x="1172" y="634"/>
                    </a:lnTo>
                    <a:lnTo>
                      <a:pt x="1172" y="632"/>
                    </a:lnTo>
                    <a:lnTo>
                      <a:pt x="1170" y="632"/>
                    </a:lnTo>
                    <a:lnTo>
                      <a:pt x="1170" y="632"/>
                    </a:lnTo>
                    <a:lnTo>
                      <a:pt x="1172" y="632"/>
                    </a:lnTo>
                    <a:lnTo>
                      <a:pt x="1172" y="631"/>
                    </a:lnTo>
                    <a:lnTo>
                      <a:pt x="1174" y="631"/>
                    </a:lnTo>
                    <a:lnTo>
                      <a:pt x="1174" y="631"/>
                    </a:lnTo>
                    <a:lnTo>
                      <a:pt x="1174" y="629"/>
                    </a:lnTo>
                    <a:lnTo>
                      <a:pt x="1174" y="631"/>
                    </a:lnTo>
                    <a:lnTo>
                      <a:pt x="1174" y="629"/>
                    </a:lnTo>
                    <a:lnTo>
                      <a:pt x="1174" y="629"/>
                    </a:lnTo>
                    <a:lnTo>
                      <a:pt x="1174" y="629"/>
                    </a:lnTo>
                    <a:lnTo>
                      <a:pt x="1176" y="629"/>
                    </a:lnTo>
                    <a:lnTo>
                      <a:pt x="1174" y="627"/>
                    </a:lnTo>
                    <a:lnTo>
                      <a:pt x="1174" y="627"/>
                    </a:lnTo>
                    <a:lnTo>
                      <a:pt x="1176" y="627"/>
                    </a:lnTo>
                    <a:lnTo>
                      <a:pt x="1176" y="627"/>
                    </a:lnTo>
                    <a:lnTo>
                      <a:pt x="1178" y="625"/>
                    </a:lnTo>
                    <a:lnTo>
                      <a:pt x="1178" y="625"/>
                    </a:lnTo>
                    <a:lnTo>
                      <a:pt x="1178" y="625"/>
                    </a:lnTo>
                    <a:lnTo>
                      <a:pt x="1176" y="623"/>
                    </a:lnTo>
                    <a:lnTo>
                      <a:pt x="1178" y="623"/>
                    </a:lnTo>
                    <a:lnTo>
                      <a:pt x="1178" y="623"/>
                    </a:lnTo>
                    <a:lnTo>
                      <a:pt x="1180" y="623"/>
                    </a:lnTo>
                    <a:lnTo>
                      <a:pt x="1181" y="621"/>
                    </a:lnTo>
                    <a:lnTo>
                      <a:pt x="1181" y="621"/>
                    </a:lnTo>
                    <a:lnTo>
                      <a:pt x="1181" y="619"/>
                    </a:lnTo>
                    <a:lnTo>
                      <a:pt x="1183" y="619"/>
                    </a:lnTo>
                    <a:lnTo>
                      <a:pt x="1183" y="619"/>
                    </a:lnTo>
                    <a:lnTo>
                      <a:pt x="1183" y="617"/>
                    </a:lnTo>
                    <a:lnTo>
                      <a:pt x="1183" y="617"/>
                    </a:lnTo>
                    <a:lnTo>
                      <a:pt x="1183" y="617"/>
                    </a:lnTo>
                    <a:lnTo>
                      <a:pt x="1183" y="617"/>
                    </a:lnTo>
                    <a:lnTo>
                      <a:pt x="1183" y="616"/>
                    </a:lnTo>
                    <a:lnTo>
                      <a:pt x="1183" y="614"/>
                    </a:lnTo>
                    <a:lnTo>
                      <a:pt x="1185" y="616"/>
                    </a:lnTo>
                    <a:lnTo>
                      <a:pt x="1185" y="616"/>
                    </a:lnTo>
                    <a:lnTo>
                      <a:pt x="1185" y="616"/>
                    </a:lnTo>
                    <a:lnTo>
                      <a:pt x="1185" y="616"/>
                    </a:lnTo>
                    <a:lnTo>
                      <a:pt x="1185" y="616"/>
                    </a:lnTo>
                    <a:lnTo>
                      <a:pt x="1185" y="617"/>
                    </a:lnTo>
                    <a:lnTo>
                      <a:pt x="1187" y="617"/>
                    </a:lnTo>
                    <a:lnTo>
                      <a:pt x="1187" y="617"/>
                    </a:lnTo>
                    <a:lnTo>
                      <a:pt x="1187" y="616"/>
                    </a:lnTo>
                    <a:lnTo>
                      <a:pt x="1189" y="616"/>
                    </a:lnTo>
                    <a:lnTo>
                      <a:pt x="1187" y="614"/>
                    </a:lnTo>
                    <a:lnTo>
                      <a:pt x="1187" y="614"/>
                    </a:lnTo>
                    <a:lnTo>
                      <a:pt x="1187" y="614"/>
                    </a:lnTo>
                    <a:lnTo>
                      <a:pt x="1189" y="614"/>
                    </a:lnTo>
                    <a:lnTo>
                      <a:pt x="1191" y="614"/>
                    </a:lnTo>
                    <a:lnTo>
                      <a:pt x="1191" y="614"/>
                    </a:lnTo>
                    <a:lnTo>
                      <a:pt x="1193" y="612"/>
                    </a:lnTo>
                    <a:lnTo>
                      <a:pt x="1193" y="612"/>
                    </a:lnTo>
                    <a:lnTo>
                      <a:pt x="1194" y="612"/>
                    </a:lnTo>
                    <a:lnTo>
                      <a:pt x="1196" y="612"/>
                    </a:lnTo>
                    <a:lnTo>
                      <a:pt x="1196" y="610"/>
                    </a:lnTo>
                    <a:lnTo>
                      <a:pt x="1198" y="610"/>
                    </a:lnTo>
                    <a:lnTo>
                      <a:pt x="1198" y="608"/>
                    </a:lnTo>
                    <a:lnTo>
                      <a:pt x="1200" y="608"/>
                    </a:lnTo>
                    <a:lnTo>
                      <a:pt x="1200" y="608"/>
                    </a:lnTo>
                    <a:lnTo>
                      <a:pt x="1202" y="606"/>
                    </a:lnTo>
                    <a:lnTo>
                      <a:pt x="1204" y="604"/>
                    </a:lnTo>
                    <a:lnTo>
                      <a:pt x="1204" y="604"/>
                    </a:lnTo>
                    <a:lnTo>
                      <a:pt x="1206" y="604"/>
                    </a:lnTo>
                    <a:lnTo>
                      <a:pt x="1208" y="603"/>
                    </a:lnTo>
                    <a:lnTo>
                      <a:pt x="1209" y="603"/>
                    </a:lnTo>
                    <a:lnTo>
                      <a:pt x="1209" y="601"/>
                    </a:lnTo>
                    <a:lnTo>
                      <a:pt x="1209" y="599"/>
                    </a:lnTo>
                    <a:lnTo>
                      <a:pt x="1209" y="599"/>
                    </a:lnTo>
                    <a:lnTo>
                      <a:pt x="1209" y="601"/>
                    </a:lnTo>
                    <a:lnTo>
                      <a:pt x="1209" y="601"/>
                    </a:lnTo>
                    <a:lnTo>
                      <a:pt x="1211" y="599"/>
                    </a:lnTo>
                    <a:lnTo>
                      <a:pt x="1215" y="595"/>
                    </a:lnTo>
                    <a:lnTo>
                      <a:pt x="1217" y="593"/>
                    </a:lnTo>
                    <a:lnTo>
                      <a:pt x="1223" y="591"/>
                    </a:lnTo>
                    <a:lnTo>
                      <a:pt x="1224" y="589"/>
                    </a:lnTo>
                    <a:lnTo>
                      <a:pt x="1230" y="589"/>
                    </a:lnTo>
                    <a:lnTo>
                      <a:pt x="1230" y="589"/>
                    </a:lnTo>
                    <a:lnTo>
                      <a:pt x="1232" y="586"/>
                    </a:lnTo>
                    <a:lnTo>
                      <a:pt x="1232" y="588"/>
                    </a:lnTo>
                    <a:lnTo>
                      <a:pt x="1232" y="589"/>
                    </a:lnTo>
                    <a:lnTo>
                      <a:pt x="1232" y="589"/>
                    </a:lnTo>
                    <a:lnTo>
                      <a:pt x="1232" y="588"/>
                    </a:lnTo>
                    <a:lnTo>
                      <a:pt x="1234" y="586"/>
                    </a:lnTo>
                    <a:lnTo>
                      <a:pt x="1236" y="584"/>
                    </a:lnTo>
                    <a:lnTo>
                      <a:pt x="1236" y="584"/>
                    </a:lnTo>
                    <a:lnTo>
                      <a:pt x="1237" y="582"/>
                    </a:lnTo>
                    <a:lnTo>
                      <a:pt x="1239" y="580"/>
                    </a:lnTo>
                    <a:lnTo>
                      <a:pt x="1241" y="580"/>
                    </a:lnTo>
                    <a:lnTo>
                      <a:pt x="1241" y="580"/>
                    </a:lnTo>
                    <a:lnTo>
                      <a:pt x="1241" y="578"/>
                    </a:lnTo>
                    <a:lnTo>
                      <a:pt x="1241" y="576"/>
                    </a:lnTo>
                    <a:lnTo>
                      <a:pt x="1243" y="576"/>
                    </a:lnTo>
                    <a:lnTo>
                      <a:pt x="1243" y="578"/>
                    </a:lnTo>
                    <a:lnTo>
                      <a:pt x="1243" y="578"/>
                    </a:lnTo>
                    <a:lnTo>
                      <a:pt x="1243" y="578"/>
                    </a:lnTo>
                    <a:lnTo>
                      <a:pt x="1245" y="576"/>
                    </a:lnTo>
                    <a:lnTo>
                      <a:pt x="1247" y="576"/>
                    </a:lnTo>
                    <a:lnTo>
                      <a:pt x="1249" y="576"/>
                    </a:lnTo>
                    <a:lnTo>
                      <a:pt x="1251" y="576"/>
                    </a:lnTo>
                    <a:lnTo>
                      <a:pt x="1251" y="576"/>
                    </a:lnTo>
                    <a:lnTo>
                      <a:pt x="1252" y="576"/>
                    </a:lnTo>
                    <a:lnTo>
                      <a:pt x="1254" y="576"/>
                    </a:lnTo>
                    <a:lnTo>
                      <a:pt x="1254" y="576"/>
                    </a:lnTo>
                    <a:lnTo>
                      <a:pt x="1256" y="574"/>
                    </a:lnTo>
                    <a:lnTo>
                      <a:pt x="1258" y="573"/>
                    </a:lnTo>
                    <a:lnTo>
                      <a:pt x="1256" y="573"/>
                    </a:lnTo>
                    <a:lnTo>
                      <a:pt x="1252" y="573"/>
                    </a:lnTo>
                    <a:lnTo>
                      <a:pt x="1251" y="573"/>
                    </a:lnTo>
                    <a:lnTo>
                      <a:pt x="1251" y="571"/>
                    </a:lnTo>
                    <a:lnTo>
                      <a:pt x="1249" y="569"/>
                    </a:lnTo>
                    <a:lnTo>
                      <a:pt x="1251" y="571"/>
                    </a:lnTo>
                    <a:lnTo>
                      <a:pt x="1252" y="573"/>
                    </a:lnTo>
                    <a:lnTo>
                      <a:pt x="1254" y="571"/>
                    </a:lnTo>
                    <a:lnTo>
                      <a:pt x="1254" y="571"/>
                    </a:lnTo>
                    <a:lnTo>
                      <a:pt x="1256" y="569"/>
                    </a:lnTo>
                    <a:lnTo>
                      <a:pt x="1256" y="569"/>
                    </a:lnTo>
                    <a:lnTo>
                      <a:pt x="1258" y="567"/>
                    </a:lnTo>
                    <a:lnTo>
                      <a:pt x="1256" y="567"/>
                    </a:lnTo>
                    <a:lnTo>
                      <a:pt x="1256" y="567"/>
                    </a:lnTo>
                    <a:lnTo>
                      <a:pt x="1252" y="563"/>
                    </a:lnTo>
                    <a:lnTo>
                      <a:pt x="1251" y="563"/>
                    </a:lnTo>
                    <a:lnTo>
                      <a:pt x="1252" y="563"/>
                    </a:lnTo>
                    <a:lnTo>
                      <a:pt x="1254" y="565"/>
                    </a:lnTo>
                    <a:lnTo>
                      <a:pt x="1256" y="563"/>
                    </a:lnTo>
                    <a:lnTo>
                      <a:pt x="1258" y="563"/>
                    </a:lnTo>
                    <a:lnTo>
                      <a:pt x="1258" y="563"/>
                    </a:lnTo>
                    <a:lnTo>
                      <a:pt x="1258" y="563"/>
                    </a:lnTo>
                    <a:lnTo>
                      <a:pt x="1258" y="565"/>
                    </a:lnTo>
                    <a:lnTo>
                      <a:pt x="1258" y="565"/>
                    </a:lnTo>
                    <a:lnTo>
                      <a:pt x="1258" y="565"/>
                    </a:lnTo>
                    <a:lnTo>
                      <a:pt x="1260" y="565"/>
                    </a:lnTo>
                    <a:lnTo>
                      <a:pt x="1262" y="565"/>
                    </a:lnTo>
                    <a:lnTo>
                      <a:pt x="1262" y="565"/>
                    </a:lnTo>
                    <a:lnTo>
                      <a:pt x="1264" y="565"/>
                    </a:lnTo>
                    <a:lnTo>
                      <a:pt x="1265" y="563"/>
                    </a:lnTo>
                    <a:lnTo>
                      <a:pt x="1269" y="561"/>
                    </a:lnTo>
                    <a:lnTo>
                      <a:pt x="1271" y="559"/>
                    </a:lnTo>
                    <a:lnTo>
                      <a:pt x="1271" y="558"/>
                    </a:lnTo>
                    <a:lnTo>
                      <a:pt x="1271" y="556"/>
                    </a:lnTo>
                    <a:lnTo>
                      <a:pt x="1271" y="556"/>
                    </a:lnTo>
                    <a:lnTo>
                      <a:pt x="1269" y="556"/>
                    </a:lnTo>
                    <a:lnTo>
                      <a:pt x="1267" y="556"/>
                    </a:lnTo>
                    <a:lnTo>
                      <a:pt x="1267" y="559"/>
                    </a:lnTo>
                    <a:lnTo>
                      <a:pt x="1265" y="559"/>
                    </a:lnTo>
                    <a:lnTo>
                      <a:pt x="1265" y="559"/>
                    </a:lnTo>
                    <a:lnTo>
                      <a:pt x="1265" y="558"/>
                    </a:lnTo>
                    <a:lnTo>
                      <a:pt x="1267" y="558"/>
                    </a:lnTo>
                    <a:lnTo>
                      <a:pt x="1267" y="556"/>
                    </a:lnTo>
                    <a:lnTo>
                      <a:pt x="1265" y="556"/>
                    </a:lnTo>
                    <a:lnTo>
                      <a:pt x="1264" y="556"/>
                    </a:lnTo>
                    <a:lnTo>
                      <a:pt x="1264" y="556"/>
                    </a:lnTo>
                    <a:lnTo>
                      <a:pt x="1262" y="556"/>
                    </a:lnTo>
                    <a:lnTo>
                      <a:pt x="1260" y="556"/>
                    </a:lnTo>
                    <a:lnTo>
                      <a:pt x="1258" y="556"/>
                    </a:lnTo>
                    <a:lnTo>
                      <a:pt x="1258" y="554"/>
                    </a:lnTo>
                    <a:lnTo>
                      <a:pt x="1258" y="552"/>
                    </a:lnTo>
                    <a:lnTo>
                      <a:pt x="1260" y="550"/>
                    </a:lnTo>
                    <a:lnTo>
                      <a:pt x="1258" y="552"/>
                    </a:lnTo>
                    <a:lnTo>
                      <a:pt x="1260" y="554"/>
                    </a:lnTo>
                    <a:lnTo>
                      <a:pt x="1260" y="554"/>
                    </a:lnTo>
                    <a:lnTo>
                      <a:pt x="1262" y="554"/>
                    </a:lnTo>
                    <a:lnTo>
                      <a:pt x="1262" y="554"/>
                    </a:lnTo>
                    <a:lnTo>
                      <a:pt x="1264" y="552"/>
                    </a:lnTo>
                    <a:lnTo>
                      <a:pt x="1264" y="552"/>
                    </a:lnTo>
                    <a:lnTo>
                      <a:pt x="1265" y="552"/>
                    </a:lnTo>
                    <a:lnTo>
                      <a:pt x="1265" y="552"/>
                    </a:lnTo>
                    <a:lnTo>
                      <a:pt x="1265" y="552"/>
                    </a:lnTo>
                    <a:lnTo>
                      <a:pt x="1267" y="552"/>
                    </a:lnTo>
                    <a:lnTo>
                      <a:pt x="1267" y="552"/>
                    </a:lnTo>
                    <a:lnTo>
                      <a:pt x="1267" y="550"/>
                    </a:lnTo>
                    <a:lnTo>
                      <a:pt x="1269" y="550"/>
                    </a:lnTo>
                    <a:lnTo>
                      <a:pt x="1269" y="552"/>
                    </a:lnTo>
                    <a:lnTo>
                      <a:pt x="1271" y="552"/>
                    </a:lnTo>
                    <a:lnTo>
                      <a:pt x="1271" y="552"/>
                    </a:lnTo>
                    <a:lnTo>
                      <a:pt x="1271" y="550"/>
                    </a:lnTo>
                    <a:lnTo>
                      <a:pt x="1271" y="548"/>
                    </a:lnTo>
                    <a:lnTo>
                      <a:pt x="1271" y="548"/>
                    </a:lnTo>
                    <a:lnTo>
                      <a:pt x="1271" y="546"/>
                    </a:lnTo>
                    <a:lnTo>
                      <a:pt x="1271" y="545"/>
                    </a:lnTo>
                    <a:lnTo>
                      <a:pt x="1271" y="545"/>
                    </a:lnTo>
                    <a:lnTo>
                      <a:pt x="1271" y="545"/>
                    </a:lnTo>
                    <a:lnTo>
                      <a:pt x="1273" y="543"/>
                    </a:lnTo>
                    <a:lnTo>
                      <a:pt x="1273" y="545"/>
                    </a:lnTo>
                    <a:lnTo>
                      <a:pt x="1273" y="545"/>
                    </a:lnTo>
                    <a:lnTo>
                      <a:pt x="1273" y="550"/>
                    </a:lnTo>
                    <a:lnTo>
                      <a:pt x="1273" y="554"/>
                    </a:lnTo>
                    <a:lnTo>
                      <a:pt x="1273" y="558"/>
                    </a:lnTo>
                    <a:lnTo>
                      <a:pt x="1273" y="558"/>
                    </a:lnTo>
                    <a:lnTo>
                      <a:pt x="1273" y="558"/>
                    </a:lnTo>
                    <a:lnTo>
                      <a:pt x="1273" y="550"/>
                    </a:lnTo>
                    <a:lnTo>
                      <a:pt x="1273" y="543"/>
                    </a:lnTo>
                    <a:lnTo>
                      <a:pt x="1273" y="543"/>
                    </a:lnTo>
                    <a:lnTo>
                      <a:pt x="1273" y="541"/>
                    </a:lnTo>
                    <a:lnTo>
                      <a:pt x="1273" y="539"/>
                    </a:lnTo>
                    <a:lnTo>
                      <a:pt x="1271" y="539"/>
                    </a:lnTo>
                    <a:lnTo>
                      <a:pt x="1269" y="539"/>
                    </a:lnTo>
                    <a:lnTo>
                      <a:pt x="1267" y="539"/>
                    </a:lnTo>
                    <a:lnTo>
                      <a:pt x="1265" y="539"/>
                    </a:lnTo>
                    <a:lnTo>
                      <a:pt x="1265" y="539"/>
                    </a:lnTo>
                    <a:lnTo>
                      <a:pt x="1265" y="537"/>
                    </a:lnTo>
                    <a:lnTo>
                      <a:pt x="1265" y="535"/>
                    </a:lnTo>
                    <a:lnTo>
                      <a:pt x="1264" y="535"/>
                    </a:lnTo>
                    <a:lnTo>
                      <a:pt x="1262" y="533"/>
                    </a:lnTo>
                    <a:lnTo>
                      <a:pt x="1262" y="533"/>
                    </a:lnTo>
                    <a:lnTo>
                      <a:pt x="1258" y="533"/>
                    </a:lnTo>
                    <a:lnTo>
                      <a:pt x="1258" y="533"/>
                    </a:lnTo>
                    <a:lnTo>
                      <a:pt x="1258" y="531"/>
                    </a:lnTo>
                    <a:lnTo>
                      <a:pt x="1262" y="531"/>
                    </a:lnTo>
                    <a:lnTo>
                      <a:pt x="1265" y="533"/>
                    </a:lnTo>
                    <a:lnTo>
                      <a:pt x="1265" y="533"/>
                    </a:lnTo>
                    <a:lnTo>
                      <a:pt x="1265" y="535"/>
                    </a:lnTo>
                    <a:lnTo>
                      <a:pt x="1267" y="537"/>
                    </a:lnTo>
                    <a:lnTo>
                      <a:pt x="1267" y="537"/>
                    </a:lnTo>
                    <a:lnTo>
                      <a:pt x="1267" y="537"/>
                    </a:lnTo>
                    <a:lnTo>
                      <a:pt x="1269" y="537"/>
                    </a:lnTo>
                    <a:lnTo>
                      <a:pt x="1269" y="537"/>
                    </a:lnTo>
                    <a:lnTo>
                      <a:pt x="1269" y="535"/>
                    </a:lnTo>
                    <a:lnTo>
                      <a:pt x="1269" y="535"/>
                    </a:lnTo>
                    <a:lnTo>
                      <a:pt x="1269" y="533"/>
                    </a:lnTo>
                    <a:lnTo>
                      <a:pt x="1267" y="533"/>
                    </a:lnTo>
                    <a:lnTo>
                      <a:pt x="1267" y="531"/>
                    </a:lnTo>
                    <a:lnTo>
                      <a:pt x="1265" y="530"/>
                    </a:lnTo>
                    <a:lnTo>
                      <a:pt x="1265" y="530"/>
                    </a:lnTo>
                    <a:lnTo>
                      <a:pt x="1265" y="530"/>
                    </a:lnTo>
                    <a:lnTo>
                      <a:pt x="1267" y="533"/>
                    </a:lnTo>
                    <a:lnTo>
                      <a:pt x="1269" y="533"/>
                    </a:lnTo>
                    <a:lnTo>
                      <a:pt x="1269" y="533"/>
                    </a:lnTo>
                    <a:lnTo>
                      <a:pt x="1269" y="531"/>
                    </a:lnTo>
                    <a:lnTo>
                      <a:pt x="1269" y="531"/>
                    </a:lnTo>
                    <a:lnTo>
                      <a:pt x="1271" y="531"/>
                    </a:lnTo>
                    <a:lnTo>
                      <a:pt x="1273" y="530"/>
                    </a:lnTo>
                    <a:lnTo>
                      <a:pt x="1273" y="530"/>
                    </a:lnTo>
                    <a:lnTo>
                      <a:pt x="1271" y="530"/>
                    </a:lnTo>
                    <a:lnTo>
                      <a:pt x="1273" y="528"/>
                    </a:lnTo>
                    <a:lnTo>
                      <a:pt x="1269" y="528"/>
                    </a:lnTo>
                    <a:lnTo>
                      <a:pt x="1269" y="526"/>
                    </a:lnTo>
                    <a:lnTo>
                      <a:pt x="1269" y="526"/>
                    </a:lnTo>
                    <a:lnTo>
                      <a:pt x="1267" y="524"/>
                    </a:lnTo>
                    <a:lnTo>
                      <a:pt x="1267" y="522"/>
                    </a:lnTo>
                    <a:lnTo>
                      <a:pt x="1265" y="520"/>
                    </a:lnTo>
                    <a:lnTo>
                      <a:pt x="1264" y="518"/>
                    </a:lnTo>
                    <a:lnTo>
                      <a:pt x="1265" y="518"/>
                    </a:lnTo>
                    <a:lnTo>
                      <a:pt x="1265" y="518"/>
                    </a:lnTo>
                    <a:lnTo>
                      <a:pt x="1267" y="522"/>
                    </a:lnTo>
                    <a:lnTo>
                      <a:pt x="1267" y="522"/>
                    </a:lnTo>
                    <a:lnTo>
                      <a:pt x="1269" y="526"/>
                    </a:lnTo>
                    <a:lnTo>
                      <a:pt x="1271" y="526"/>
                    </a:lnTo>
                    <a:lnTo>
                      <a:pt x="1273" y="526"/>
                    </a:lnTo>
                    <a:lnTo>
                      <a:pt x="1273" y="526"/>
                    </a:lnTo>
                    <a:lnTo>
                      <a:pt x="1273" y="524"/>
                    </a:lnTo>
                    <a:lnTo>
                      <a:pt x="1275" y="524"/>
                    </a:lnTo>
                    <a:lnTo>
                      <a:pt x="1275" y="522"/>
                    </a:lnTo>
                    <a:lnTo>
                      <a:pt x="1273" y="522"/>
                    </a:lnTo>
                    <a:lnTo>
                      <a:pt x="1273" y="520"/>
                    </a:lnTo>
                    <a:lnTo>
                      <a:pt x="1271" y="518"/>
                    </a:lnTo>
                    <a:lnTo>
                      <a:pt x="1271" y="518"/>
                    </a:lnTo>
                    <a:lnTo>
                      <a:pt x="1267" y="518"/>
                    </a:lnTo>
                    <a:lnTo>
                      <a:pt x="1265" y="515"/>
                    </a:lnTo>
                    <a:lnTo>
                      <a:pt x="1265" y="515"/>
                    </a:lnTo>
                    <a:lnTo>
                      <a:pt x="1264" y="515"/>
                    </a:lnTo>
                    <a:lnTo>
                      <a:pt x="1264" y="515"/>
                    </a:lnTo>
                    <a:lnTo>
                      <a:pt x="1264" y="515"/>
                    </a:lnTo>
                    <a:lnTo>
                      <a:pt x="1264" y="511"/>
                    </a:lnTo>
                    <a:lnTo>
                      <a:pt x="1265" y="511"/>
                    </a:lnTo>
                    <a:lnTo>
                      <a:pt x="1267" y="509"/>
                    </a:lnTo>
                    <a:lnTo>
                      <a:pt x="1267" y="509"/>
                    </a:lnTo>
                    <a:lnTo>
                      <a:pt x="1269" y="507"/>
                    </a:lnTo>
                    <a:lnTo>
                      <a:pt x="1269" y="505"/>
                    </a:lnTo>
                    <a:lnTo>
                      <a:pt x="1269" y="507"/>
                    </a:lnTo>
                    <a:lnTo>
                      <a:pt x="1267" y="509"/>
                    </a:lnTo>
                    <a:lnTo>
                      <a:pt x="1267" y="509"/>
                    </a:lnTo>
                    <a:lnTo>
                      <a:pt x="1265" y="511"/>
                    </a:lnTo>
                    <a:lnTo>
                      <a:pt x="1264" y="513"/>
                    </a:lnTo>
                    <a:lnTo>
                      <a:pt x="1264" y="515"/>
                    </a:lnTo>
                    <a:lnTo>
                      <a:pt x="1265" y="515"/>
                    </a:lnTo>
                    <a:lnTo>
                      <a:pt x="1265" y="513"/>
                    </a:lnTo>
                    <a:lnTo>
                      <a:pt x="1267" y="513"/>
                    </a:lnTo>
                    <a:lnTo>
                      <a:pt x="1267" y="515"/>
                    </a:lnTo>
                    <a:lnTo>
                      <a:pt x="1267" y="515"/>
                    </a:lnTo>
                    <a:lnTo>
                      <a:pt x="1267" y="516"/>
                    </a:lnTo>
                    <a:lnTo>
                      <a:pt x="1269" y="515"/>
                    </a:lnTo>
                    <a:lnTo>
                      <a:pt x="1269" y="515"/>
                    </a:lnTo>
                    <a:lnTo>
                      <a:pt x="1269" y="516"/>
                    </a:lnTo>
                    <a:lnTo>
                      <a:pt x="1271" y="516"/>
                    </a:lnTo>
                    <a:lnTo>
                      <a:pt x="1273" y="518"/>
                    </a:lnTo>
                    <a:lnTo>
                      <a:pt x="1273" y="518"/>
                    </a:lnTo>
                    <a:lnTo>
                      <a:pt x="1275" y="518"/>
                    </a:lnTo>
                    <a:lnTo>
                      <a:pt x="1275" y="518"/>
                    </a:lnTo>
                    <a:lnTo>
                      <a:pt x="1275" y="518"/>
                    </a:lnTo>
                    <a:lnTo>
                      <a:pt x="1275" y="516"/>
                    </a:lnTo>
                    <a:lnTo>
                      <a:pt x="1273" y="513"/>
                    </a:lnTo>
                    <a:lnTo>
                      <a:pt x="1273" y="511"/>
                    </a:lnTo>
                    <a:lnTo>
                      <a:pt x="1273" y="511"/>
                    </a:lnTo>
                    <a:lnTo>
                      <a:pt x="1273" y="511"/>
                    </a:lnTo>
                    <a:lnTo>
                      <a:pt x="1273" y="511"/>
                    </a:lnTo>
                    <a:lnTo>
                      <a:pt x="1273" y="513"/>
                    </a:lnTo>
                    <a:lnTo>
                      <a:pt x="1275" y="515"/>
                    </a:lnTo>
                    <a:lnTo>
                      <a:pt x="1275" y="515"/>
                    </a:lnTo>
                    <a:lnTo>
                      <a:pt x="1275" y="515"/>
                    </a:lnTo>
                    <a:lnTo>
                      <a:pt x="1275" y="513"/>
                    </a:lnTo>
                    <a:lnTo>
                      <a:pt x="1275" y="513"/>
                    </a:lnTo>
                    <a:lnTo>
                      <a:pt x="1275" y="511"/>
                    </a:lnTo>
                    <a:lnTo>
                      <a:pt x="1275" y="509"/>
                    </a:lnTo>
                    <a:lnTo>
                      <a:pt x="1277" y="507"/>
                    </a:lnTo>
                    <a:lnTo>
                      <a:pt x="1277" y="507"/>
                    </a:lnTo>
                    <a:lnTo>
                      <a:pt x="1277" y="505"/>
                    </a:lnTo>
                    <a:lnTo>
                      <a:pt x="1277" y="505"/>
                    </a:lnTo>
                    <a:lnTo>
                      <a:pt x="1277" y="503"/>
                    </a:lnTo>
                    <a:lnTo>
                      <a:pt x="1277" y="503"/>
                    </a:lnTo>
                    <a:lnTo>
                      <a:pt x="1277" y="503"/>
                    </a:lnTo>
                    <a:lnTo>
                      <a:pt x="1279" y="503"/>
                    </a:lnTo>
                    <a:lnTo>
                      <a:pt x="1279" y="503"/>
                    </a:lnTo>
                    <a:lnTo>
                      <a:pt x="1279" y="501"/>
                    </a:lnTo>
                    <a:lnTo>
                      <a:pt x="1279" y="501"/>
                    </a:lnTo>
                    <a:lnTo>
                      <a:pt x="1279" y="500"/>
                    </a:lnTo>
                    <a:lnTo>
                      <a:pt x="1279" y="500"/>
                    </a:lnTo>
                    <a:lnTo>
                      <a:pt x="1280" y="500"/>
                    </a:lnTo>
                    <a:lnTo>
                      <a:pt x="1280" y="500"/>
                    </a:lnTo>
                    <a:lnTo>
                      <a:pt x="1280" y="500"/>
                    </a:lnTo>
                    <a:lnTo>
                      <a:pt x="1280" y="498"/>
                    </a:lnTo>
                    <a:lnTo>
                      <a:pt x="1282" y="498"/>
                    </a:lnTo>
                    <a:lnTo>
                      <a:pt x="1282" y="498"/>
                    </a:lnTo>
                    <a:lnTo>
                      <a:pt x="1282" y="498"/>
                    </a:lnTo>
                    <a:lnTo>
                      <a:pt x="1282" y="498"/>
                    </a:lnTo>
                    <a:lnTo>
                      <a:pt x="1282" y="498"/>
                    </a:lnTo>
                    <a:lnTo>
                      <a:pt x="1284" y="496"/>
                    </a:lnTo>
                    <a:lnTo>
                      <a:pt x="1284" y="496"/>
                    </a:lnTo>
                    <a:lnTo>
                      <a:pt x="1284" y="498"/>
                    </a:lnTo>
                    <a:lnTo>
                      <a:pt x="1284" y="498"/>
                    </a:lnTo>
                    <a:lnTo>
                      <a:pt x="1286" y="496"/>
                    </a:lnTo>
                    <a:lnTo>
                      <a:pt x="1286" y="496"/>
                    </a:lnTo>
                    <a:lnTo>
                      <a:pt x="1286" y="496"/>
                    </a:lnTo>
                    <a:lnTo>
                      <a:pt x="1286" y="494"/>
                    </a:lnTo>
                    <a:lnTo>
                      <a:pt x="1288" y="494"/>
                    </a:lnTo>
                    <a:lnTo>
                      <a:pt x="1288" y="494"/>
                    </a:lnTo>
                    <a:lnTo>
                      <a:pt x="1288" y="496"/>
                    </a:lnTo>
                    <a:lnTo>
                      <a:pt x="1290" y="496"/>
                    </a:lnTo>
                    <a:lnTo>
                      <a:pt x="1288" y="496"/>
                    </a:lnTo>
                    <a:lnTo>
                      <a:pt x="1288" y="496"/>
                    </a:lnTo>
                    <a:lnTo>
                      <a:pt x="1286" y="498"/>
                    </a:lnTo>
                    <a:lnTo>
                      <a:pt x="1288" y="498"/>
                    </a:lnTo>
                    <a:lnTo>
                      <a:pt x="1288" y="498"/>
                    </a:lnTo>
                    <a:lnTo>
                      <a:pt x="1286" y="498"/>
                    </a:lnTo>
                    <a:lnTo>
                      <a:pt x="1286" y="498"/>
                    </a:lnTo>
                    <a:lnTo>
                      <a:pt x="1284" y="498"/>
                    </a:lnTo>
                    <a:lnTo>
                      <a:pt x="1282" y="501"/>
                    </a:lnTo>
                    <a:lnTo>
                      <a:pt x="1282" y="503"/>
                    </a:lnTo>
                    <a:lnTo>
                      <a:pt x="1282" y="501"/>
                    </a:lnTo>
                    <a:lnTo>
                      <a:pt x="1282" y="503"/>
                    </a:lnTo>
                    <a:lnTo>
                      <a:pt x="1282" y="503"/>
                    </a:lnTo>
                    <a:lnTo>
                      <a:pt x="1280" y="503"/>
                    </a:lnTo>
                    <a:lnTo>
                      <a:pt x="1280" y="503"/>
                    </a:lnTo>
                    <a:lnTo>
                      <a:pt x="1279" y="505"/>
                    </a:lnTo>
                    <a:lnTo>
                      <a:pt x="1279" y="505"/>
                    </a:lnTo>
                    <a:lnTo>
                      <a:pt x="1280" y="505"/>
                    </a:lnTo>
                    <a:lnTo>
                      <a:pt x="1280" y="505"/>
                    </a:lnTo>
                    <a:lnTo>
                      <a:pt x="1280" y="507"/>
                    </a:lnTo>
                    <a:lnTo>
                      <a:pt x="1280" y="507"/>
                    </a:lnTo>
                    <a:lnTo>
                      <a:pt x="1279" y="507"/>
                    </a:lnTo>
                    <a:lnTo>
                      <a:pt x="1279" y="509"/>
                    </a:lnTo>
                    <a:lnTo>
                      <a:pt x="1279" y="509"/>
                    </a:lnTo>
                    <a:lnTo>
                      <a:pt x="1279" y="507"/>
                    </a:lnTo>
                    <a:lnTo>
                      <a:pt x="1280" y="507"/>
                    </a:lnTo>
                    <a:lnTo>
                      <a:pt x="1280" y="509"/>
                    </a:lnTo>
                    <a:lnTo>
                      <a:pt x="1280" y="511"/>
                    </a:lnTo>
                    <a:lnTo>
                      <a:pt x="1282" y="511"/>
                    </a:lnTo>
                    <a:lnTo>
                      <a:pt x="1282" y="511"/>
                    </a:lnTo>
                    <a:lnTo>
                      <a:pt x="1280" y="511"/>
                    </a:lnTo>
                    <a:lnTo>
                      <a:pt x="1279" y="511"/>
                    </a:lnTo>
                    <a:lnTo>
                      <a:pt x="1279" y="511"/>
                    </a:lnTo>
                    <a:lnTo>
                      <a:pt x="1277" y="513"/>
                    </a:lnTo>
                    <a:lnTo>
                      <a:pt x="1277" y="513"/>
                    </a:lnTo>
                    <a:lnTo>
                      <a:pt x="1279" y="515"/>
                    </a:lnTo>
                    <a:lnTo>
                      <a:pt x="1279" y="515"/>
                    </a:lnTo>
                    <a:lnTo>
                      <a:pt x="1279" y="516"/>
                    </a:lnTo>
                    <a:lnTo>
                      <a:pt x="1280" y="516"/>
                    </a:lnTo>
                    <a:lnTo>
                      <a:pt x="1280" y="515"/>
                    </a:lnTo>
                    <a:lnTo>
                      <a:pt x="1280" y="515"/>
                    </a:lnTo>
                    <a:lnTo>
                      <a:pt x="1280" y="516"/>
                    </a:lnTo>
                    <a:lnTo>
                      <a:pt x="1280" y="515"/>
                    </a:lnTo>
                    <a:lnTo>
                      <a:pt x="1282" y="515"/>
                    </a:lnTo>
                    <a:lnTo>
                      <a:pt x="1282" y="515"/>
                    </a:lnTo>
                    <a:lnTo>
                      <a:pt x="1282" y="515"/>
                    </a:lnTo>
                    <a:lnTo>
                      <a:pt x="1282" y="516"/>
                    </a:lnTo>
                    <a:lnTo>
                      <a:pt x="1282" y="516"/>
                    </a:lnTo>
                    <a:lnTo>
                      <a:pt x="1280" y="518"/>
                    </a:lnTo>
                    <a:lnTo>
                      <a:pt x="1280" y="518"/>
                    </a:lnTo>
                    <a:lnTo>
                      <a:pt x="1282" y="518"/>
                    </a:lnTo>
                    <a:lnTo>
                      <a:pt x="1282" y="520"/>
                    </a:lnTo>
                    <a:lnTo>
                      <a:pt x="1280" y="520"/>
                    </a:lnTo>
                    <a:lnTo>
                      <a:pt x="1280" y="522"/>
                    </a:lnTo>
                    <a:lnTo>
                      <a:pt x="1282" y="522"/>
                    </a:lnTo>
                    <a:lnTo>
                      <a:pt x="1282" y="522"/>
                    </a:lnTo>
                    <a:lnTo>
                      <a:pt x="1282" y="524"/>
                    </a:lnTo>
                    <a:lnTo>
                      <a:pt x="1280" y="524"/>
                    </a:lnTo>
                    <a:lnTo>
                      <a:pt x="1279" y="528"/>
                    </a:lnTo>
                    <a:lnTo>
                      <a:pt x="1275" y="531"/>
                    </a:lnTo>
                    <a:lnTo>
                      <a:pt x="1275" y="533"/>
                    </a:lnTo>
                    <a:lnTo>
                      <a:pt x="1275" y="533"/>
                    </a:lnTo>
                    <a:lnTo>
                      <a:pt x="1275" y="535"/>
                    </a:lnTo>
                    <a:lnTo>
                      <a:pt x="1277" y="533"/>
                    </a:lnTo>
                    <a:lnTo>
                      <a:pt x="1279" y="531"/>
                    </a:lnTo>
                    <a:lnTo>
                      <a:pt x="1279" y="530"/>
                    </a:lnTo>
                    <a:lnTo>
                      <a:pt x="1280" y="530"/>
                    </a:lnTo>
                    <a:lnTo>
                      <a:pt x="1280" y="530"/>
                    </a:lnTo>
                    <a:lnTo>
                      <a:pt x="1282" y="528"/>
                    </a:lnTo>
                    <a:lnTo>
                      <a:pt x="1282" y="528"/>
                    </a:lnTo>
                    <a:lnTo>
                      <a:pt x="1288" y="520"/>
                    </a:lnTo>
                    <a:lnTo>
                      <a:pt x="1290" y="518"/>
                    </a:lnTo>
                    <a:lnTo>
                      <a:pt x="1290" y="516"/>
                    </a:lnTo>
                    <a:lnTo>
                      <a:pt x="1292" y="516"/>
                    </a:lnTo>
                    <a:lnTo>
                      <a:pt x="1292" y="516"/>
                    </a:lnTo>
                    <a:lnTo>
                      <a:pt x="1294" y="515"/>
                    </a:lnTo>
                    <a:lnTo>
                      <a:pt x="1294" y="515"/>
                    </a:lnTo>
                    <a:lnTo>
                      <a:pt x="1294" y="513"/>
                    </a:lnTo>
                    <a:lnTo>
                      <a:pt x="1294" y="515"/>
                    </a:lnTo>
                    <a:lnTo>
                      <a:pt x="1294" y="515"/>
                    </a:lnTo>
                    <a:lnTo>
                      <a:pt x="1294" y="515"/>
                    </a:lnTo>
                    <a:lnTo>
                      <a:pt x="1294" y="513"/>
                    </a:lnTo>
                    <a:lnTo>
                      <a:pt x="1295" y="513"/>
                    </a:lnTo>
                    <a:lnTo>
                      <a:pt x="1295" y="511"/>
                    </a:lnTo>
                    <a:lnTo>
                      <a:pt x="1294" y="511"/>
                    </a:lnTo>
                    <a:lnTo>
                      <a:pt x="1294" y="511"/>
                    </a:lnTo>
                    <a:lnTo>
                      <a:pt x="1294" y="511"/>
                    </a:lnTo>
                    <a:lnTo>
                      <a:pt x="1295" y="509"/>
                    </a:lnTo>
                    <a:lnTo>
                      <a:pt x="1295" y="507"/>
                    </a:lnTo>
                    <a:lnTo>
                      <a:pt x="1294" y="507"/>
                    </a:lnTo>
                    <a:lnTo>
                      <a:pt x="1294" y="505"/>
                    </a:lnTo>
                    <a:lnTo>
                      <a:pt x="1294" y="501"/>
                    </a:lnTo>
                    <a:lnTo>
                      <a:pt x="1294" y="500"/>
                    </a:lnTo>
                    <a:lnTo>
                      <a:pt x="1294" y="498"/>
                    </a:lnTo>
                    <a:lnTo>
                      <a:pt x="1294" y="496"/>
                    </a:lnTo>
                    <a:lnTo>
                      <a:pt x="1294" y="494"/>
                    </a:lnTo>
                    <a:lnTo>
                      <a:pt x="1294" y="494"/>
                    </a:lnTo>
                    <a:lnTo>
                      <a:pt x="1294" y="494"/>
                    </a:lnTo>
                    <a:lnTo>
                      <a:pt x="1295" y="492"/>
                    </a:lnTo>
                    <a:lnTo>
                      <a:pt x="1295" y="490"/>
                    </a:lnTo>
                    <a:lnTo>
                      <a:pt x="1297" y="490"/>
                    </a:lnTo>
                    <a:lnTo>
                      <a:pt x="1299" y="490"/>
                    </a:lnTo>
                    <a:lnTo>
                      <a:pt x="1301" y="488"/>
                    </a:lnTo>
                    <a:lnTo>
                      <a:pt x="1303" y="486"/>
                    </a:lnTo>
                    <a:lnTo>
                      <a:pt x="1301" y="488"/>
                    </a:lnTo>
                    <a:lnTo>
                      <a:pt x="1301" y="488"/>
                    </a:lnTo>
                    <a:lnTo>
                      <a:pt x="1297" y="490"/>
                    </a:lnTo>
                    <a:lnTo>
                      <a:pt x="1297" y="490"/>
                    </a:lnTo>
                    <a:lnTo>
                      <a:pt x="1295" y="492"/>
                    </a:lnTo>
                    <a:lnTo>
                      <a:pt x="1294" y="494"/>
                    </a:lnTo>
                    <a:lnTo>
                      <a:pt x="1294" y="494"/>
                    </a:lnTo>
                    <a:lnTo>
                      <a:pt x="1294" y="496"/>
                    </a:lnTo>
                    <a:lnTo>
                      <a:pt x="1295" y="498"/>
                    </a:lnTo>
                    <a:lnTo>
                      <a:pt x="1297" y="500"/>
                    </a:lnTo>
                    <a:lnTo>
                      <a:pt x="1297" y="500"/>
                    </a:lnTo>
                    <a:lnTo>
                      <a:pt x="1299" y="500"/>
                    </a:lnTo>
                    <a:lnTo>
                      <a:pt x="1299" y="501"/>
                    </a:lnTo>
                    <a:lnTo>
                      <a:pt x="1301" y="501"/>
                    </a:lnTo>
                    <a:lnTo>
                      <a:pt x="1299" y="503"/>
                    </a:lnTo>
                    <a:lnTo>
                      <a:pt x="1299" y="505"/>
                    </a:lnTo>
                    <a:lnTo>
                      <a:pt x="1299" y="505"/>
                    </a:lnTo>
                    <a:lnTo>
                      <a:pt x="1301" y="503"/>
                    </a:lnTo>
                    <a:lnTo>
                      <a:pt x="1305" y="500"/>
                    </a:lnTo>
                    <a:lnTo>
                      <a:pt x="1305" y="500"/>
                    </a:lnTo>
                    <a:lnTo>
                      <a:pt x="1305" y="500"/>
                    </a:lnTo>
                    <a:lnTo>
                      <a:pt x="1305" y="498"/>
                    </a:lnTo>
                    <a:lnTo>
                      <a:pt x="1307" y="498"/>
                    </a:lnTo>
                    <a:lnTo>
                      <a:pt x="1307" y="498"/>
                    </a:lnTo>
                    <a:lnTo>
                      <a:pt x="1308" y="498"/>
                    </a:lnTo>
                    <a:lnTo>
                      <a:pt x="1308" y="496"/>
                    </a:lnTo>
                    <a:lnTo>
                      <a:pt x="1308" y="496"/>
                    </a:lnTo>
                    <a:lnTo>
                      <a:pt x="1308" y="494"/>
                    </a:lnTo>
                    <a:lnTo>
                      <a:pt x="1310" y="494"/>
                    </a:lnTo>
                    <a:lnTo>
                      <a:pt x="1312" y="494"/>
                    </a:lnTo>
                    <a:lnTo>
                      <a:pt x="1314" y="492"/>
                    </a:lnTo>
                    <a:lnTo>
                      <a:pt x="1316" y="488"/>
                    </a:lnTo>
                    <a:lnTo>
                      <a:pt x="1316" y="488"/>
                    </a:lnTo>
                    <a:lnTo>
                      <a:pt x="1316" y="486"/>
                    </a:lnTo>
                    <a:lnTo>
                      <a:pt x="1316" y="490"/>
                    </a:lnTo>
                    <a:lnTo>
                      <a:pt x="1314" y="490"/>
                    </a:lnTo>
                    <a:lnTo>
                      <a:pt x="1316" y="488"/>
                    </a:lnTo>
                    <a:lnTo>
                      <a:pt x="1318" y="486"/>
                    </a:lnTo>
                    <a:lnTo>
                      <a:pt x="1318" y="486"/>
                    </a:lnTo>
                    <a:lnTo>
                      <a:pt x="1320" y="485"/>
                    </a:lnTo>
                    <a:lnTo>
                      <a:pt x="1320" y="483"/>
                    </a:lnTo>
                    <a:lnTo>
                      <a:pt x="1320" y="483"/>
                    </a:lnTo>
                    <a:lnTo>
                      <a:pt x="1320" y="481"/>
                    </a:lnTo>
                    <a:lnTo>
                      <a:pt x="1320" y="481"/>
                    </a:lnTo>
                    <a:lnTo>
                      <a:pt x="1316" y="481"/>
                    </a:lnTo>
                    <a:lnTo>
                      <a:pt x="1316" y="479"/>
                    </a:lnTo>
                    <a:lnTo>
                      <a:pt x="1318" y="479"/>
                    </a:lnTo>
                    <a:lnTo>
                      <a:pt x="1318" y="477"/>
                    </a:lnTo>
                    <a:lnTo>
                      <a:pt x="1320" y="477"/>
                    </a:lnTo>
                    <a:lnTo>
                      <a:pt x="1320" y="477"/>
                    </a:lnTo>
                    <a:lnTo>
                      <a:pt x="1322" y="477"/>
                    </a:lnTo>
                    <a:lnTo>
                      <a:pt x="1322" y="475"/>
                    </a:lnTo>
                    <a:lnTo>
                      <a:pt x="1323" y="473"/>
                    </a:lnTo>
                    <a:lnTo>
                      <a:pt x="1325" y="472"/>
                    </a:lnTo>
                    <a:lnTo>
                      <a:pt x="1325" y="470"/>
                    </a:lnTo>
                    <a:lnTo>
                      <a:pt x="1325" y="468"/>
                    </a:lnTo>
                    <a:lnTo>
                      <a:pt x="1325" y="468"/>
                    </a:lnTo>
                    <a:lnTo>
                      <a:pt x="1325" y="470"/>
                    </a:lnTo>
                    <a:lnTo>
                      <a:pt x="1325" y="472"/>
                    </a:lnTo>
                    <a:lnTo>
                      <a:pt x="1323" y="473"/>
                    </a:lnTo>
                    <a:lnTo>
                      <a:pt x="1323" y="475"/>
                    </a:lnTo>
                    <a:lnTo>
                      <a:pt x="1322" y="475"/>
                    </a:lnTo>
                    <a:lnTo>
                      <a:pt x="1323" y="475"/>
                    </a:lnTo>
                    <a:lnTo>
                      <a:pt x="1323" y="475"/>
                    </a:lnTo>
                    <a:lnTo>
                      <a:pt x="1323" y="475"/>
                    </a:lnTo>
                    <a:lnTo>
                      <a:pt x="1325" y="473"/>
                    </a:lnTo>
                    <a:lnTo>
                      <a:pt x="1327" y="473"/>
                    </a:lnTo>
                    <a:lnTo>
                      <a:pt x="1329" y="472"/>
                    </a:lnTo>
                    <a:lnTo>
                      <a:pt x="1335" y="470"/>
                    </a:lnTo>
                    <a:lnTo>
                      <a:pt x="1338" y="468"/>
                    </a:lnTo>
                    <a:lnTo>
                      <a:pt x="1340" y="468"/>
                    </a:lnTo>
                    <a:lnTo>
                      <a:pt x="1340" y="468"/>
                    </a:lnTo>
                    <a:lnTo>
                      <a:pt x="1346" y="468"/>
                    </a:lnTo>
                    <a:lnTo>
                      <a:pt x="1348" y="468"/>
                    </a:lnTo>
                    <a:lnTo>
                      <a:pt x="1348" y="468"/>
                    </a:lnTo>
                    <a:lnTo>
                      <a:pt x="1351" y="466"/>
                    </a:lnTo>
                    <a:lnTo>
                      <a:pt x="1353" y="466"/>
                    </a:lnTo>
                    <a:lnTo>
                      <a:pt x="1355" y="466"/>
                    </a:lnTo>
                    <a:lnTo>
                      <a:pt x="1359" y="466"/>
                    </a:lnTo>
                    <a:lnTo>
                      <a:pt x="1361" y="464"/>
                    </a:lnTo>
                    <a:lnTo>
                      <a:pt x="1363" y="462"/>
                    </a:lnTo>
                    <a:lnTo>
                      <a:pt x="1363" y="460"/>
                    </a:lnTo>
                    <a:lnTo>
                      <a:pt x="1363" y="458"/>
                    </a:lnTo>
                    <a:lnTo>
                      <a:pt x="1365" y="458"/>
                    </a:lnTo>
                    <a:lnTo>
                      <a:pt x="1365" y="460"/>
                    </a:lnTo>
                    <a:lnTo>
                      <a:pt x="1365" y="460"/>
                    </a:lnTo>
                    <a:lnTo>
                      <a:pt x="1365" y="460"/>
                    </a:lnTo>
                    <a:lnTo>
                      <a:pt x="1366" y="460"/>
                    </a:lnTo>
                    <a:lnTo>
                      <a:pt x="1366" y="460"/>
                    </a:lnTo>
                    <a:lnTo>
                      <a:pt x="1365" y="462"/>
                    </a:lnTo>
                    <a:lnTo>
                      <a:pt x="1365" y="464"/>
                    </a:lnTo>
                    <a:lnTo>
                      <a:pt x="1365" y="464"/>
                    </a:lnTo>
                    <a:lnTo>
                      <a:pt x="1366" y="464"/>
                    </a:lnTo>
                    <a:lnTo>
                      <a:pt x="1368" y="462"/>
                    </a:lnTo>
                    <a:lnTo>
                      <a:pt x="1372" y="460"/>
                    </a:lnTo>
                    <a:lnTo>
                      <a:pt x="1372" y="460"/>
                    </a:lnTo>
                    <a:lnTo>
                      <a:pt x="1372" y="462"/>
                    </a:lnTo>
                    <a:lnTo>
                      <a:pt x="1372" y="462"/>
                    </a:lnTo>
                    <a:lnTo>
                      <a:pt x="1372" y="464"/>
                    </a:lnTo>
                    <a:lnTo>
                      <a:pt x="1374" y="462"/>
                    </a:lnTo>
                    <a:lnTo>
                      <a:pt x="1376" y="462"/>
                    </a:lnTo>
                    <a:lnTo>
                      <a:pt x="1381" y="460"/>
                    </a:lnTo>
                    <a:lnTo>
                      <a:pt x="1381" y="460"/>
                    </a:lnTo>
                    <a:lnTo>
                      <a:pt x="1381" y="460"/>
                    </a:lnTo>
                    <a:lnTo>
                      <a:pt x="1383" y="460"/>
                    </a:lnTo>
                    <a:lnTo>
                      <a:pt x="1383" y="458"/>
                    </a:lnTo>
                    <a:lnTo>
                      <a:pt x="1383" y="457"/>
                    </a:lnTo>
                    <a:lnTo>
                      <a:pt x="1383" y="455"/>
                    </a:lnTo>
                    <a:lnTo>
                      <a:pt x="1381" y="455"/>
                    </a:lnTo>
                    <a:lnTo>
                      <a:pt x="1381" y="455"/>
                    </a:lnTo>
                    <a:lnTo>
                      <a:pt x="1381" y="455"/>
                    </a:lnTo>
                    <a:lnTo>
                      <a:pt x="1381" y="455"/>
                    </a:lnTo>
                    <a:lnTo>
                      <a:pt x="1381" y="455"/>
                    </a:lnTo>
                    <a:lnTo>
                      <a:pt x="1381" y="455"/>
                    </a:lnTo>
                    <a:lnTo>
                      <a:pt x="1381" y="455"/>
                    </a:lnTo>
                    <a:lnTo>
                      <a:pt x="1381" y="457"/>
                    </a:lnTo>
                    <a:lnTo>
                      <a:pt x="1383" y="458"/>
                    </a:lnTo>
                    <a:lnTo>
                      <a:pt x="1381" y="458"/>
                    </a:lnTo>
                    <a:lnTo>
                      <a:pt x="1380" y="460"/>
                    </a:lnTo>
                    <a:lnTo>
                      <a:pt x="1378" y="460"/>
                    </a:lnTo>
                    <a:lnTo>
                      <a:pt x="1376" y="460"/>
                    </a:lnTo>
                    <a:lnTo>
                      <a:pt x="1376" y="458"/>
                    </a:lnTo>
                    <a:lnTo>
                      <a:pt x="1376" y="457"/>
                    </a:lnTo>
                    <a:lnTo>
                      <a:pt x="1374" y="457"/>
                    </a:lnTo>
                    <a:lnTo>
                      <a:pt x="1374" y="455"/>
                    </a:lnTo>
                    <a:lnTo>
                      <a:pt x="1376" y="455"/>
                    </a:lnTo>
                    <a:lnTo>
                      <a:pt x="1374" y="453"/>
                    </a:lnTo>
                    <a:lnTo>
                      <a:pt x="1374" y="451"/>
                    </a:lnTo>
                    <a:lnTo>
                      <a:pt x="1372" y="451"/>
                    </a:lnTo>
                    <a:lnTo>
                      <a:pt x="1372" y="451"/>
                    </a:lnTo>
                    <a:lnTo>
                      <a:pt x="1374" y="449"/>
                    </a:lnTo>
                    <a:lnTo>
                      <a:pt x="1374" y="447"/>
                    </a:lnTo>
                    <a:lnTo>
                      <a:pt x="1376" y="447"/>
                    </a:lnTo>
                    <a:lnTo>
                      <a:pt x="1376" y="447"/>
                    </a:lnTo>
                    <a:lnTo>
                      <a:pt x="1378" y="445"/>
                    </a:lnTo>
                    <a:lnTo>
                      <a:pt x="1380" y="445"/>
                    </a:lnTo>
                    <a:lnTo>
                      <a:pt x="1380" y="445"/>
                    </a:lnTo>
                    <a:lnTo>
                      <a:pt x="1380" y="445"/>
                    </a:lnTo>
                    <a:lnTo>
                      <a:pt x="1380" y="445"/>
                    </a:lnTo>
                    <a:lnTo>
                      <a:pt x="1378" y="445"/>
                    </a:lnTo>
                    <a:lnTo>
                      <a:pt x="1378" y="445"/>
                    </a:lnTo>
                    <a:lnTo>
                      <a:pt x="1378" y="443"/>
                    </a:lnTo>
                    <a:lnTo>
                      <a:pt x="1378" y="443"/>
                    </a:lnTo>
                    <a:lnTo>
                      <a:pt x="1378" y="442"/>
                    </a:lnTo>
                    <a:lnTo>
                      <a:pt x="1380" y="440"/>
                    </a:lnTo>
                    <a:lnTo>
                      <a:pt x="1380" y="438"/>
                    </a:lnTo>
                    <a:lnTo>
                      <a:pt x="1381" y="438"/>
                    </a:lnTo>
                    <a:lnTo>
                      <a:pt x="1381" y="438"/>
                    </a:lnTo>
                    <a:lnTo>
                      <a:pt x="1385" y="434"/>
                    </a:lnTo>
                    <a:lnTo>
                      <a:pt x="1387" y="432"/>
                    </a:lnTo>
                    <a:lnTo>
                      <a:pt x="1391" y="428"/>
                    </a:lnTo>
                    <a:lnTo>
                      <a:pt x="1391" y="428"/>
                    </a:lnTo>
                    <a:lnTo>
                      <a:pt x="1391" y="428"/>
                    </a:lnTo>
                    <a:lnTo>
                      <a:pt x="1393" y="427"/>
                    </a:lnTo>
                    <a:lnTo>
                      <a:pt x="1394" y="427"/>
                    </a:lnTo>
                    <a:lnTo>
                      <a:pt x="1394" y="427"/>
                    </a:lnTo>
                    <a:lnTo>
                      <a:pt x="1394" y="427"/>
                    </a:lnTo>
                    <a:lnTo>
                      <a:pt x="1394" y="427"/>
                    </a:lnTo>
                    <a:lnTo>
                      <a:pt x="1394" y="427"/>
                    </a:lnTo>
                    <a:lnTo>
                      <a:pt x="1396" y="427"/>
                    </a:lnTo>
                    <a:lnTo>
                      <a:pt x="1396" y="427"/>
                    </a:lnTo>
                    <a:lnTo>
                      <a:pt x="1396" y="427"/>
                    </a:lnTo>
                    <a:lnTo>
                      <a:pt x="1396" y="427"/>
                    </a:lnTo>
                    <a:lnTo>
                      <a:pt x="1398" y="425"/>
                    </a:lnTo>
                    <a:lnTo>
                      <a:pt x="1398" y="425"/>
                    </a:lnTo>
                    <a:lnTo>
                      <a:pt x="1398" y="425"/>
                    </a:lnTo>
                    <a:lnTo>
                      <a:pt x="1398" y="425"/>
                    </a:lnTo>
                    <a:lnTo>
                      <a:pt x="1398" y="427"/>
                    </a:lnTo>
                    <a:lnTo>
                      <a:pt x="1400" y="425"/>
                    </a:lnTo>
                    <a:lnTo>
                      <a:pt x="1400" y="423"/>
                    </a:lnTo>
                    <a:lnTo>
                      <a:pt x="1400" y="425"/>
                    </a:lnTo>
                    <a:lnTo>
                      <a:pt x="1400" y="425"/>
                    </a:lnTo>
                    <a:lnTo>
                      <a:pt x="1400" y="425"/>
                    </a:lnTo>
                    <a:lnTo>
                      <a:pt x="1402" y="423"/>
                    </a:lnTo>
                    <a:lnTo>
                      <a:pt x="1402" y="425"/>
                    </a:lnTo>
                    <a:lnTo>
                      <a:pt x="1402" y="425"/>
                    </a:lnTo>
                    <a:lnTo>
                      <a:pt x="1402" y="425"/>
                    </a:lnTo>
                    <a:lnTo>
                      <a:pt x="1404" y="425"/>
                    </a:lnTo>
                    <a:lnTo>
                      <a:pt x="1404" y="423"/>
                    </a:lnTo>
                    <a:lnTo>
                      <a:pt x="1406" y="423"/>
                    </a:lnTo>
                    <a:lnTo>
                      <a:pt x="1408" y="423"/>
                    </a:lnTo>
                    <a:lnTo>
                      <a:pt x="1409" y="421"/>
                    </a:lnTo>
                    <a:lnTo>
                      <a:pt x="1409" y="421"/>
                    </a:lnTo>
                    <a:lnTo>
                      <a:pt x="1411" y="417"/>
                    </a:lnTo>
                    <a:lnTo>
                      <a:pt x="1411" y="417"/>
                    </a:lnTo>
                    <a:lnTo>
                      <a:pt x="1413" y="415"/>
                    </a:lnTo>
                    <a:lnTo>
                      <a:pt x="1415" y="415"/>
                    </a:lnTo>
                    <a:lnTo>
                      <a:pt x="1415" y="414"/>
                    </a:lnTo>
                    <a:lnTo>
                      <a:pt x="1415" y="415"/>
                    </a:lnTo>
                    <a:lnTo>
                      <a:pt x="1415" y="415"/>
                    </a:lnTo>
                    <a:lnTo>
                      <a:pt x="1415" y="415"/>
                    </a:lnTo>
                    <a:lnTo>
                      <a:pt x="1415" y="415"/>
                    </a:lnTo>
                    <a:lnTo>
                      <a:pt x="1415" y="415"/>
                    </a:lnTo>
                    <a:lnTo>
                      <a:pt x="1413" y="417"/>
                    </a:lnTo>
                    <a:lnTo>
                      <a:pt x="1413" y="417"/>
                    </a:lnTo>
                    <a:lnTo>
                      <a:pt x="1415" y="417"/>
                    </a:lnTo>
                    <a:lnTo>
                      <a:pt x="1417" y="419"/>
                    </a:lnTo>
                    <a:lnTo>
                      <a:pt x="1417" y="419"/>
                    </a:lnTo>
                    <a:lnTo>
                      <a:pt x="1417" y="419"/>
                    </a:lnTo>
                    <a:lnTo>
                      <a:pt x="1417" y="419"/>
                    </a:lnTo>
                    <a:lnTo>
                      <a:pt x="1417" y="417"/>
                    </a:lnTo>
                    <a:lnTo>
                      <a:pt x="1419" y="415"/>
                    </a:lnTo>
                    <a:lnTo>
                      <a:pt x="1419" y="415"/>
                    </a:lnTo>
                    <a:lnTo>
                      <a:pt x="1419" y="415"/>
                    </a:lnTo>
                    <a:lnTo>
                      <a:pt x="1421" y="415"/>
                    </a:lnTo>
                    <a:lnTo>
                      <a:pt x="1421" y="415"/>
                    </a:lnTo>
                    <a:lnTo>
                      <a:pt x="1422" y="415"/>
                    </a:lnTo>
                    <a:lnTo>
                      <a:pt x="1422" y="415"/>
                    </a:lnTo>
                    <a:lnTo>
                      <a:pt x="1422" y="415"/>
                    </a:lnTo>
                    <a:lnTo>
                      <a:pt x="1422" y="415"/>
                    </a:lnTo>
                    <a:lnTo>
                      <a:pt x="1424" y="415"/>
                    </a:lnTo>
                    <a:lnTo>
                      <a:pt x="1424" y="415"/>
                    </a:lnTo>
                    <a:lnTo>
                      <a:pt x="1424" y="417"/>
                    </a:lnTo>
                    <a:lnTo>
                      <a:pt x="1424" y="417"/>
                    </a:lnTo>
                    <a:lnTo>
                      <a:pt x="1424" y="417"/>
                    </a:lnTo>
                    <a:lnTo>
                      <a:pt x="1426" y="415"/>
                    </a:lnTo>
                    <a:lnTo>
                      <a:pt x="1426" y="415"/>
                    </a:lnTo>
                    <a:lnTo>
                      <a:pt x="1428" y="414"/>
                    </a:lnTo>
                    <a:lnTo>
                      <a:pt x="1428" y="414"/>
                    </a:lnTo>
                    <a:lnTo>
                      <a:pt x="1430" y="414"/>
                    </a:lnTo>
                    <a:lnTo>
                      <a:pt x="1430" y="414"/>
                    </a:lnTo>
                    <a:lnTo>
                      <a:pt x="1432" y="414"/>
                    </a:lnTo>
                    <a:lnTo>
                      <a:pt x="1432" y="414"/>
                    </a:lnTo>
                    <a:lnTo>
                      <a:pt x="1434" y="414"/>
                    </a:lnTo>
                    <a:lnTo>
                      <a:pt x="1436" y="412"/>
                    </a:lnTo>
                    <a:lnTo>
                      <a:pt x="1437" y="412"/>
                    </a:lnTo>
                    <a:lnTo>
                      <a:pt x="1441" y="410"/>
                    </a:lnTo>
                    <a:lnTo>
                      <a:pt x="1441" y="410"/>
                    </a:lnTo>
                    <a:lnTo>
                      <a:pt x="1441" y="410"/>
                    </a:lnTo>
                    <a:lnTo>
                      <a:pt x="1439" y="410"/>
                    </a:lnTo>
                    <a:lnTo>
                      <a:pt x="1439" y="408"/>
                    </a:lnTo>
                    <a:lnTo>
                      <a:pt x="1441" y="408"/>
                    </a:lnTo>
                    <a:lnTo>
                      <a:pt x="1441" y="404"/>
                    </a:lnTo>
                    <a:lnTo>
                      <a:pt x="1441" y="404"/>
                    </a:lnTo>
                    <a:lnTo>
                      <a:pt x="1441" y="402"/>
                    </a:lnTo>
                    <a:lnTo>
                      <a:pt x="1441" y="402"/>
                    </a:lnTo>
                    <a:lnTo>
                      <a:pt x="1439" y="402"/>
                    </a:lnTo>
                    <a:lnTo>
                      <a:pt x="1439" y="402"/>
                    </a:lnTo>
                    <a:lnTo>
                      <a:pt x="1439" y="402"/>
                    </a:lnTo>
                    <a:lnTo>
                      <a:pt x="1439" y="402"/>
                    </a:lnTo>
                    <a:lnTo>
                      <a:pt x="1439" y="404"/>
                    </a:lnTo>
                    <a:lnTo>
                      <a:pt x="1437" y="402"/>
                    </a:lnTo>
                    <a:lnTo>
                      <a:pt x="1437" y="402"/>
                    </a:lnTo>
                    <a:lnTo>
                      <a:pt x="1437" y="402"/>
                    </a:lnTo>
                    <a:lnTo>
                      <a:pt x="1437" y="402"/>
                    </a:lnTo>
                    <a:lnTo>
                      <a:pt x="1437" y="400"/>
                    </a:lnTo>
                    <a:lnTo>
                      <a:pt x="1437" y="400"/>
                    </a:lnTo>
                    <a:lnTo>
                      <a:pt x="1437" y="400"/>
                    </a:lnTo>
                    <a:lnTo>
                      <a:pt x="1437" y="399"/>
                    </a:lnTo>
                    <a:lnTo>
                      <a:pt x="1437" y="399"/>
                    </a:lnTo>
                    <a:lnTo>
                      <a:pt x="1437" y="399"/>
                    </a:lnTo>
                    <a:lnTo>
                      <a:pt x="1437" y="399"/>
                    </a:lnTo>
                    <a:lnTo>
                      <a:pt x="1439" y="397"/>
                    </a:lnTo>
                    <a:lnTo>
                      <a:pt x="1439" y="397"/>
                    </a:lnTo>
                    <a:lnTo>
                      <a:pt x="1439" y="397"/>
                    </a:lnTo>
                    <a:lnTo>
                      <a:pt x="1439" y="397"/>
                    </a:lnTo>
                    <a:lnTo>
                      <a:pt x="1439" y="397"/>
                    </a:lnTo>
                    <a:lnTo>
                      <a:pt x="1439" y="397"/>
                    </a:lnTo>
                    <a:lnTo>
                      <a:pt x="1437" y="397"/>
                    </a:lnTo>
                    <a:lnTo>
                      <a:pt x="1437" y="395"/>
                    </a:lnTo>
                    <a:lnTo>
                      <a:pt x="1437" y="395"/>
                    </a:lnTo>
                    <a:lnTo>
                      <a:pt x="1436" y="395"/>
                    </a:lnTo>
                    <a:lnTo>
                      <a:pt x="1436" y="395"/>
                    </a:lnTo>
                    <a:lnTo>
                      <a:pt x="1436" y="395"/>
                    </a:lnTo>
                    <a:lnTo>
                      <a:pt x="1436" y="395"/>
                    </a:lnTo>
                    <a:lnTo>
                      <a:pt x="1436" y="393"/>
                    </a:lnTo>
                    <a:lnTo>
                      <a:pt x="1436" y="393"/>
                    </a:lnTo>
                    <a:lnTo>
                      <a:pt x="1437" y="393"/>
                    </a:lnTo>
                    <a:lnTo>
                      <a:pt x="1437" y="393"/>
                    </a:lnTo>
                    <a:lnTo>
                      <a:pt x="1437" y="391"/>
                    </a:lnTo>
                    <a:lnTo>
                      <a:pt x="1437" y="391"/>
                    </a:lnTo>
                    <a:lnTo>
                      <a:pt x="1437" y="391"/>
                    </a:lnTo>
                    <a:lnTo>
                      <a:pt x="1437" y="391"/>
                    </a:lnTo>
                    <a:lnTo>
                      <a:pt x="1437" y="391"/>
                    </a:lnTo>
                    <a:lnTo>
                      <a:pt x="1437" y="389"/>
                    </a:lnTo>
                    <a:lnTo>
                      <a:pt x="1439" y="385"/>
                    </a:lnTo>
                    <a:lnTo>
                      <a:pt x="1439" y="384"/>
                    </a:lnTo>
                    <a:lnTo>
                      <a:pt x="1441" y="382"/>
                    </a:lnTo>
                    <a:lnTo>
                      <a:pt x="1441" y="380"/>
                    </a:lnTo>
                    <a:lnTo>
                      <a:pt x="1443" y="376"/>
                    </a:lnTo>
                    <a:lnTo>
                      <a:pt x="1443" y="374"/>
                    </a:lnTo>
                    <a:lnTo>
                      <a:pt x="1445" y="372"/>
                    </a:lnTo>
                    <a:lnTo>
                      <a:pt x="1443" y="370"/>
                    </a:lnTo>
                    <a:lnTo>
                      <a:pt x="1441" y="369"/>
                    </a:lnTo>
                    <a:close/>
                    <a:moveTo>
                      <a:pt x="4643" y="296"/>
                    </a:moveTo>
                    <a:lnTo>
                      <a:pt x="4643" y="294"/>
                    </a:lnTo>
                    <a:lnTo>
                      <a:pt x="4643" y="294"/>
                    </a:lnTo>
                    <a:lnTo>
                      <a:pt x="4641" y="294"/>
                    </a:lnTo>
                    <a:lnTo>
                      <a:pt x="4641" y="294"/>
                    </a:lnTo>
                    <a:lnTo>
                      <a:pt x="4641" y="294"/>
                    </a:lnTo>
                    <a:lnTo>
                      <a:pt x="4641" y="294"/>
                    </a:lnTo>
                    <a:lnTo>
                      <a:pt x="4641" y="296"/>
                    </a:lnTo>
                    <a:lnTo>
                      <a:pt x="4641" y="296"/>
                    </a:lnTo>
                    <a:lnTo>
                      <a:pt x="4637" y="297"/>
                    </a:lnTo>
                    <a:lnTo>
                      <a:pt x="4637" y="297"/>
                    </a:lnTo>
                    <a:lnTo>
                      <a:pt x="4639" y="297"/>
                    </a:lnTo>
                    <a:lnTo>
                      <a:pt x="4639" y="297"/>
                    </a:lnTo>
                    <a:lnTo>
                      <a:pt x="4641" y="297"/>
                    </a:lnTo>
                    <a:lnTo>
                      <a:pt x="4641" y="297"/>
                    </a:lnTo>
                    <a:lnTo>
                      <a:pt x="4643" y="297"/>
                    </a:lnTo>
                    <a:lnTo>
                      <a:pt x="4645" y="297"/>
                    </a:lnTo>
                    <a:lnTo>
                      <a:pt x="4645" y="297"/>
                    </a:lnTo>
                    <a:lnTo>
                      <a:pt x="4643" y="296"/>
                    </a:lnTo>
                    <a:lnTo>
                      <a:pt x="4643" y="296"/>
                    </a:lnTo>
                    <a:close/>
                    <a:moveTo>
                      <a:pt x="1056" y="661"/>
                    </a:moveTo>
                    <a:lnTo>
                      <a:pt x="1056" y="661"/>
                    </a:lnTo>
                    <a:lnTo>
                      <a:pt x="1058" y="661"/>
                    </a:lnTo>
                    <a:lnTo>
                      <a:pt x="1058" y="659"/>
                    </a:lnTo>
                    <a:lnTo>
                      <a:pt x="1056" y="661"/>
                    </a:lnTo>
                    <a:lnTo>
                      <a:pt x="1056" y="661"/>
                    </a:lnTo>
                    <a:close/>
                    <a:moveTo>
                      <a:pt x="1114" y="661"/>
                    </a:moveTo>
                    <a:lnTo>
                      <a:pt x="1112" y="661"/>
                    </a:lnTo>
                    <a:lnTo>
                      <a:pt x="1110" y="661"/>
                    </a:lnTo>
                    <a:lnTo>
                      <a:pt x="1110" y="661"/>
                    </a:lnTo>
                    <a:lnTo>
                      <a:pt x="1112" y="662"/>
                    </a:lnTo>
                    <a:lnTo>
                      <a:pt x="1114" y="661"/>
                    </a:lnTo>
                    <a:lnTo>
                      <a:pt x="1116" y="661"/>
                    </a:lnTo>
                    <a:lnTo>
                      <a:pt x="1114" y="661"/>
                    </a:lnTo>
                    <a:lnTo>
                      <a:pt x="1114" y="661"/>
                    </a:lnTo>
                    <a:close/>
                    <a:moveTo>
                      <a:pt x="1062" y="651"/>
                    </a:moveTo>
                    <a:lnTo>
                      <a:pt x="1062" y="651"/>
                    </a:lnTo>
                    <a:lnTo>
                      <a:pt x="1064" y="651"/>
                    </a:lnTo>
                    <a:lnTo>
                      <a:pt x="1064" y="651"/>
                    </a:lnTo>
                    <a:lnTo>
                      <a:pt x="1064" y="651"/>
                    </a:lnTo>
                    <a:lnTo>
                      <a:pt x="1064" y="651"/>
                    </a:lnTo>
                    <a:lnTo>
                      <a:pt x="1062" y="651"/>
                    </a:lnTo>
                    <a:close/>
                    <a:moveTo>
                      <a:pt x="1069" y="651"/>
                    </a:moveTo>
                    <a:lnTo>
                      <a:pt x="1067" y="651"/>
                    </a:lnTo>
                    <a:lnTo>
                      <a:pt x="1067" y="651"/>
                    </a:lnTo>
                    <a:lnTo>
                      <a:pt x="1069" y="651"/>
                    </a:lnTo>
                    <a:lnTo>
                      <a:pt x="1071" y="651"/>
                    </a:lnTo>
                    <a:lnTo>
                      <a:pt x="1071" y="651"/>
                    </a:lnTo>
                    <a:lnTo>
                      <a:pt x="1069" y="651"/>
                    </a:lnTo>
                    <a:close/>
                    <a:moveTo>
                      <a:pt x="1060" y="657"/>
                    </a:moveTo>
                    <a:lnTo>
                      <a:pt x="1058" y="659"/>
                    </a:lnTo>
                    <a:lnTo>
                      <a:pt x="1058" y="659"/>
                    </a:lnTo>
                    <a:lnTo>
                      <a:pt x="1060" y="657"/>
                    </a:lnTo>
                    <a:lnTo>
                      <a:pt x="1060" y="655"/>
                    </a:lnTo>
                    <a:lnTo>
                      <a:pt x="1060" y="655"/>
                    </a:lnTo>
                    <a:lnTo>
                      <a:pt x="1060" y="657"/>
                    </a:lnTo>
                    <a:close/>
                    <a:moveTo>
                      <a:pt x="658" y="606"/>
                    </a:moveTo>
                    <a:lnTo>
                      <a:pt x="658" y="604"/>
                    </a:lnTo>
                    <a:lnTo>
                      <a:pt x="656" y="604"/>
                    </a:lnTo>
                    <a:lnTo>
                      <a:pt x="658" y="606"/>
                    </a:lnTo>
                    <a:lnTo>
                      <a:pt x="658" y="608"/>
                    </a:lnTo>
                    <a:lnTo>
                      <a:pt x="658" y="608"/>
                    </a:lnTo>
                    <a:lnTo>
                      <a:pt x="660" y="608"/>
                    </a:lnTo>
                    <a:lnTo>
                      <a:pt x="658" y="608"/>
                    </a:lnTo>
                    <a:lnTo>
                      <a:pt x="658" y="606"/>
                    </a:lnTo>
                    <a:close/>
                    <a:moveTo>
                      <a:pt x="1142" y="713"/>
                    </a:moveTo>
                    <a:lnTo>
                      <a:pt x="1142" y="711"/>
                    </a:lnTo>
                    <a:lnTo>
                      <a:pt x="1140" y="711"/>
                    </a:lnTo>
                    <a:lnTo>
                      <a:pt x="1140" y="713"/>
                    </a:lnTo>
                    <a:lnTo>
                      <a:pt x="1142" y="713"/>
                    </a:lnTo>
                    <a:lnTo>
                      <a:pt x="1142" y="713"/>
                    </a:lnTo>
                    <a:close/>
                    <a:moveTo>
                      <a:pt x="1140" y="715"/>
                    </a:moveTo>
                    <a:lnTo>
                      <a:pt x="1140" y="713"/>
                    </a:lnTo>
                    <a:lnTo>
                      <a:pt x="1140" y="715"/>
                    </a:lnTo>
                    <a:lnTo>
                      <a:pt x="1140" y="715"/>
                    </a:lnTo>
                    <a:lnTo>
                      <a:pt x="1142" y="715"/>
                    </a:lnTo>
                    <a:lnTo>
                      <a:pt x="1142" y="715"/>
                    </a:lnTo>
                    <a:lnTo>
                      <a:pt x="1140" y="715"/>
                    </a:lnTo>
                    <a:lnTo>
                      <a:pt x="1140" y="715"/>
                    </a:lnTo>
                    <a:close/>
                    <a:moveTo>
                      <a:pt x="1421" y="415"/>
                    </a:moveTo>
                    <a:lnTo>
                      <a:pt x="1421" y="417"/>
                    </a:lnTo>
                    <a:lnTo>
                      <a:pt x="1419" y="417"/>
                    </a:lnTo>
                    <a:lnTo>
                      <a:pt x="1419" y="419"/>
                    </a:lnTo>
                    <a:lnTo>
                      <a:pt x="1419" y="419"/>
                    </a:lnTo>
                    <a:lnTo>
                      <a:pt x="1419" y="419"/>
                    </a:lnTo>
                    <a:lnTo>
                      <a:pt x="1421" y="419"/>
                    </a:lnTo>
                    <a:lnTo>
                      <a:pt x="1421" y="417"/>
                    </a:lnTo>
                    <a:lnTo>
                      <a:pt x="1421" y="419"/>
                    </a:lnTo>
                    <a:lnTo>
                      <a:pt x="1422" y="417"/>
                    </a:lnTo>
                    <a:lnTo>
                      <a:pt x="1422" y="417"/>
                    </a:lnTo>
                    <a:lnTo>
                      <a:pt x="1422" y="415"/>
                    </a:lnTo>
                    <a:lnTo>
                      <a:pt x="1421" y="415"/>
                    </a:lnTo>
                    <a:close/>
                    <a:moveTo>
                      <a:pt x="937" y="687"/>
                    </a:moveTo>
                    <a:lnTo>
                      <a:pt x="935" y="689"/>
                    </a:lnTo>
                    <a:lnTo>
                      <a:pt x="935" y="689"/>
                    </a:lnTo>
                    <a:lnTo>
                      <a:pt x="933" y="690"/>
                    </a:lnTo>
                    <a:lnTo>
                      <a:pt x="935" y="690"/>
                    </a:lnTo>
                    <a:lnTo>
                      <a:pt x="937" y="689"/>
                    </a:lnTo>
                    <a:lnTo>
                      <a:pt x="937" y="687"/>
                    </a:lnTo>
                    <a:lnTo>
                      <a:pt x="937" y="687"/>
                    </a:lnTo>
                    <a:lnTo>
                      <a:pt x="937" y="687"/>
                    </a:lnTo>
                    <a:close/>
                    <a:moveTo>
                      <a:pt x="929" y="696"/>
                    </a:moveTo>
                    <a:lnTo>
                      <a:pt x="927" y="700"/>
                    </a:lnTo>
                    <a:lnTo>
                      <a:pt x="925" y="702"/>
                    </a:lnTo>
                    <a:lnTo>
                      <a:pt x="927" y="700"/>
                    </a:lnTo>
                    <a:lnTo>
                      <a:pt x="929" y="696"/>
                    </a:lnTo>
                    <a:lnTo>
                      <a:pt x="933" y="692"/>
                    </a:lnTo>
                    <a:lnTo>
                      <a:pt x="931" y="692"/>
                    </a:lnTo>
                    <a:lnTo>
                      <a:pt x="929" y="696"/>
                    </a:lnTo>
                    <a:close/>
                    <a:moveTo>
                      <a:pt x="925" y="704"/>
                    </a:moveTo>
                    <a:lnTo>
                      <a:pt x="923" y="709"/>
                    </a:lnTo>
                    <a:lnTo>
                      <a:pt x="923" y="717"/>
                    </a:lnTo>
                    <a:lnTo>
                      <a:pt x="923" y="720"/>
                    </a:lnTo>
                    <a:lnTo>
                      <a:pt x="925" y="719"/>
                    </a:lnTo>
                    <a:lnTo>
                      <a:pt x="925" y="717"/>
                    </a:lnTo>
                    <a:lnTo>
                      <a:pt x="925" y="709"/>
                    </a:lnTo>
                    <a:lnTo>
                      <a:pt x="925" y="702"/>
                    </a:lnTo>
                    <a:lnTo>
                      <a:pt x="925" y="704"/>
                    </a:lnTo>
                    <a:close/>
                    <a:moveTo>
                      <a:pt x="1052" y="653"/>
                    </a:moveTo>
                    <a:lnTo>
                      <a:pt x="1052" y="653"/>
                    </a:lnTo>
                    <a:lnTo>
                      <a:pt x="1052" y="655"/>
                    </a:lnTo>
                    <a:lnTo>
                      <a:pt x="1052" y="655"/>
                    </a:lnTo>
                    <a:lnTo>
                      <a:pt x="1054" y="655"/>
                    </a:lnTo>
                    <a:lnTo>
                      <a:pt x="1054" y="653"/>
                    </a:lnTo>
                    <a:lnTo>
                      <a:pt x="1054" y="653"/>
                    </a:lnTo>
                    <a:lnTo>
                      <a:pt x="1054" y="653"/>
                    </a:lnTo>
                    <a:lnTo>
                      <a:pt x="1054" y="653"/>
                    </a:lnTo>
                    <a:lnTo>
                      <a:pt x="1052" y="653"/>
                    </a:lnTo>
                    <a:close/>
                    <a:moveTo>
                      <a:pt x="662" y="599"/>
                    </a:moveTo>
                    <a:lnTo>
                      <a:pt x="660" y="597"/>
                    </a:lnTo>
                    <a:lnTo>
                      <a:pt x="660" y="597"/>
                    </a:lnTo>
                    <a:lnTo>
                      <a:pt x="660" y="599"/>
                    </a:lnTo>
                    <a:lnTo>
                      <a:pt x="660" y="599"/>
                    </a:lnTo>
                    <a:lnTo>
                      <a:pt x="662" y="599"/>
                    </a:lnTo>
                    <a:lnTo>
                      <a:pt x="662" y="599"/>
                    </a:lnTo>
                    <a:lnTo>
                      <a:pt x="662" y="599"/>
                    </a:lnTo>
                    <a:lnTo>
                      <a:pt x="662" y="601"/>
                    </a:lnTo>
                    <a:lnTo>
                      <a:pt x="662" y="601"/>
                    </a:lnTo>
                    <a:lnTo>
                      <a:pt x="664" y="601"/>
                    </a:lnTo>
                    <a:lnTo>
                      <a:pt x="664" y="599"/>
                    </a:lnTo>
                    <a:lnTo>
                      <a:pt x="662" y="599"/>
                    </a:lnTo>
                    <a:close/>
                    <a:moveTo>
                      <a:pt x="1144" y="745"/>
                    </a:moveTo>
                    <a:lnTo>
                      <a:pt x="1142" y="745"/>
                    </a:lnTo>
                    <a:lnTo>
                      <a:pt x="1144" y="745"/>
                    </a:lnTo>
                    <a:lnTo>
                      <a:pt x="1144" y="745"/>
                    </a:lnTo>
                    <a:lnTo>
                      <a:pt x="1144" y="745"/>
                    </a:lnTo>
                    <a:lnTo>
                      <a:pt x="1144" y="745"/>
                    </a:lnTo>
                    <a:lnTo>
                      <a:pt x="1144" y="745"/>
                    </a:lnTo>
                    <a:close/>
                    <a:moveTo>
                      <a:pt x="944" y="683"/>
                    </a:moveTo>
                    <a:lnTo>
                      <a:pt x="942" y="683"/>
                    </a:lnTo>
                    <a:lnTo>
                      <a:pt x="940" y="685"/>
                    </a:lnTo>
                    <a:lnTo>
                      <a:pt x="938" y="685"/>
                    </a:lnTo>
                    <a:lnTo>
                      <a:pt x="938" y="687"/>
                    </a:lnTo>
                    <a:lnTo>
                      <a:pt x="938" y="687"/>
                    </a:lnTo>
                    <a:lnTo>
                      <a:pt x="942" y="685"/>
                    </a:lnTo>
                    <a:lnTo>
                      <a:pt x="944" y="683"/>
                    </a:lnTo>
                    <a:lnTo>
                      <a:pt x="944" y="683"/>
                    </a:lnTo>
                    <a:lnTo>
                      <a:pt x="944" y="683"/>
                    </a:lnTo>
                    <a:lnTo>
                      <a:pt x="944" y="683"/>
                    </a:lnTo>
                    <a:close/>
                    <a:moveTo>
                      <a:pt x="1015" y="662"/>
                    </a:moveTo>
                    <a:lnTo>
                      <a:pt x="1015" y="661"/>
                    </a:lnTo>
                    <a:lnTo>
                      <a:pt x="1013" y="661"/>
                    </a:lnTo>
                    <a:lnTo>
                      <a:pt x="1013" y="662"/>
                    </a:lnTo>
                    <a:lnTo>
                      <a:pt x="1013" y="662"/>
                    </a:lnTo>
                    <a:lnTo>
                      <a:pt x="1015" y="664"/>
                    </a:lnTo>
                    <a:lnTo>
                      <a:pt x="1015" y="664"/>
                    </a:lnTo>
                    <a:lnTo>
                      <a:pt x="1015" y="662"/>
                    </a:lnTo>
                    <a:lnTo>
                      <a:pt x="1015" y="662"/>
                    </a:lnTo>
                    <a:lnTo>
                      <a:pt x="1015" y="662"/>
                    </a:lnTo>
                    <a:lnTo>
                      <a:pt x="1015" y="662"/>
                    </a:lnTo>
                    <a:close/>
                    <a:moveTo>
                      <a:pt x="970" y="668"/>
                    </a:moveTo>
                    <a:lnTo>
                      <a:pt x="966" y="670"/>
                    </a:lnTo>
                    <a:lnTo>
                      <a:pt x="968" y="670"/>
                    </a:lnTo>
                    <a:lnTo>
                      <a:pt x="970" y="668"/>
                    </a:lnTo>
                    <a:lnTo>
                      <a:pt x="972" y="666"/>
                    </a:lnTo>
                    <a:lnTo>
                      <a:pt x="972" y="666"/>
                    </a:lnTo>
                    <a:lnTo>
                      <a:pt x="970" y="668"/>
                    </a:lnTo>
                    <a:close/>
                    <a:moveTo>
                      <a:pt x="1140" y="747"/>
                    </a:moveTo>
                    <a:lnTo>
                      <a:pt x="1140" y="747"/>
                    </a:lnTo>
                    <a:lnTo>
                      <a:pt x="1140" y="747"/>
                    </a:lnTo>
                    <a:lnTo>
                      <a:pt x="1140" y="747"/>
                    </a:lnTo>
                    <a:lnTo>
                      <a:pt x="1140" y="747"/>
                    </a:lnTo>
                    <a:lnTo>
                      <a:pt x="1140" y="747"/>
                    </a:lnTo>
                    <a:lnTo>
                      <a:pt x="1140" y="747"/>
                    </a:lnTo>
                    <a:close/>
                    <a:moveTo>
                      <a:pt x="1146" y="743"/>
                    </a:moveTo>
                    <a:lnTo>
                      <a:pt x="1146" y="745"/>
                    </a:lnTo>
                    <a:lnTo>
                      <a:pt x="1146" y="745"/>
                    </a:lnTo>
                    <a:lnTo>
                      <a:pt x="1146" y="745"/>
                    </a:lnTo>
                    <a:lnTo>
                      <a:pt x="1146" y="745"/>
                    </a:lnTo>
                    <a:lnTo>
                      <a:pt x="1148" y="745"/>
                    </a:lnTo>
                    <a:lnTo>
                      <a:pt x="1148" y="745"/>
                    </a:lnTo>
                    <a:lnTo>
                      <a:pt x="1146" y="743"/>
                    </a:lnTo>
                    <a:lnTo>
                      <a:pt x="1146" y="743"/>
                    </a:lnTo>
                    <a:close/>
                    <a:moveTo>
                      <a:pt x="1350" y="472"/>
                    </a:moveTo>
                    <a:lnTo>
                      <a:pt x="1348" y="472"/>
                    </a:lnTo>
                    <a:lnTo>
                      <a:pt x="1348" y="472"/>
                    </a:lnTo>
                    <a:lnTo>
                      <a:pt x="1346" y="472"/>
                    </a:lnTo>
                    <a:lnTo>
                      <a:pt x="1344" y="472"/>
                    </a:lnTo>
                    <a:lnTo>
                      <a:pt x="1344" y="473"/>
                    </a:lnTo>
                    <a:lnTo>
                      <a:pt x="1342" y="473"/>
                    </a:lnTo>
                    <a:lnTo>
                      <a:pt x="1342" y="473"/>
                    </a:lnTo>
                    <a:lnTo>
                      <a:pt x="1344" y="472"/>
                    </a:lnTo>
                    <a:lnTo>
                      <a:pt x="1344" y="472"/>
                    </a:lnTo>
                    <a:lnTo>
                      <a:pt x="1348" y="470"/>
                    </a:lnTo>
                    <a:lnTo>
                      <a:pt x="1346" y="470"/>
                    </a:lnTo>
                    <a:lnTo>
                      <a:pt x="1344" y="472"/>
                    </a:lnTo>
                    <a:lnTo>
                      <a:pt x="1342" y="472"/>
                    </a:lnTo>
                    <a:lnTo>
                      <a:pt x="1338" y="472"/>
                    </a:lnTo>
                    <a:lnTo>
                      <a:pt x="1337" y="473"/>
                    </a:lnTo>
                    <a:lnTo>
                      <a:pt x="1335" y="473"/>
                    </a:lnTo>
                    <a:lnTo>
                      <a:pt x="1335" y="473"/>
                    </a:lnTo>
                    <a:lnTo>
                      <a:pt x="1333" y="473"/>
                    </a:lnTo>
                    <a:lnTo>
                      <a:pt x="1331" y="473"/>
                    </a:lnTo>
                    <a:lnTo>
                      <a:pt x="1331" y="473"/>
                    </a:lnTo>
                    <a:lnTo>
                      <a:pt x="1331" y="473"/>
                    </a:lnTo>
                    <a:lnTo>
                      <a:pt x="1329" y="473"/>
                    </a:lnTo>
                    <a:lnTo>
                      <a:pt x="1329" y="473"/>
                    </a:lnTo>
                    <a:lnTo>
                      <a:pt x="1327" y="473"/>
                    </a:lnTo>
                    <a:lnTo>
                      <a:pt x="1327" y="473"/>
                    </a:lnTo>
                    <a:lnTo>
                      <a:pt x="1327" y="475"/>
                    </a:lnTo>
                    <a:lnTo>
                      <a:pt x="1327" y="473"/>
                    </a:lnTo>
                    <a:lnTo>
                      <a:pt x="1325" y="475"/>
                    </a:lnTo>
                    <a:lnTo>
                      <a:pt x="1323" y="475"/>
                    </a:lnTo>
                    <a:lnTo>
                      <a:pt x="1322" y="477"/>
                    </a:lnTo>
                    <a:lnTo>
                      <a:pt x="1322" y="477"/>
                    </a:lnTo>
                    <a:lnTo>
                      <a:pt x="1322" y="477"/>
                    </a:lnTo>
                    <a:lnTo>
                      <a:pt x="1320" y="479"/>
                    </a:lnTo>
                    <a:lnTo>
                      <a:pt x="1322" y="479"/>
                    </a:lnTo>
                    <a:lnTo>
                      <a:pt x="1323" y="477"/>
                    </a:lnTo>
                    <a:lnTo>
                      <a:pt x="1323" y="477"/>
                    </a:lnTo>
                    <a:lnTo>
                      <a:pt x="1323" y="477"/>
                    </a:lnTo>
                    <a:lnTo>
                      <a:pt x="1323" y="479"/>
                    </a:lnTo>
                    <a:lnTo>
                      <a:pt x="1322" y="479"/>
                    </a:lnTo>
                    <a:lnTo>
                      <a:pt x="1323" y="479"/>
                    </a:lnTo>
                    <a:lnTo>
                      <a:pt x="1325" y="479"/>
                    </a:lnTo>
                    <a:lnTo>
                      <a:pt x="1331" y="477"/>
                    </a:lnTo>
                    <a:lnTo>
                      <a:pt x="1331" y="477"/>
                    </a:lnTo>
                    <a:lnTo>
                      <a:pt x="1333" y="477"/>
                    </a:lnTo>
                    <a:lnTo>
                      <a:pt x="1338" y="475"/>
                    </a:lnTo>
                    <a:lnTo>
                      <a:pt x="1340" y="475"/>
                    </a:lnTo>
                    <a:lnTo>
                      <a:pt x="1342" y="475"/>
                    </a:lnTo>
                    <a:lnTo>
                      <a:pt x="1344" y="473"/>
                    </a:lnTo>
                    <a:lnTo>
                      <a:pt x="1346" y="473"/>
                    </a:lnTo>
                    <a:lnTo>
                      <a:pt x="1351" y="472"/>
                    </a:lnTo>
                    <a:lnTo>
                      <a:pt x="1351" y="472"/>
                    </a:lnTo>
                    <a:lnTo>
                      <a:pt x="1350" y="472"/>
                    </a:lnTo>
                    <a:close/>
                    <a:moveTo>
                      <a:pt x="1363" y="462"/>
                    </a:moveTo>
                    <a:lnTo>
                      <a:pt x="1363" y="462"/>
                    </a:lnTo>
                    <a:lnTo>
                      <a:pt x="1361" y="464"/>
                    </a:lnTo>
                    <a:lnTo>
                      <a:pt x="1361" y="464"/>
                    </a:lnTo>
                    <a:lnTo>
                      <a:pt x="1363" y="464"/>
                    </a:lnTo>
                    <a:lnTo>
                      <a:pt x="1363" y="464"/>
                    </a:lnTo>
                    <a:lnTo>
                      <a:pt x="1363" y="462"/>
                    </a:lnTo>
                    <a:close/>
                    <a:moveTo>
                      <a:pt x="1290" y="520"/>
                    </a:moveTo>
                    <a:lnTo>
                      <a:pt x="1286" y="522"/>
                    </a:lnTo>
                    <a:lnTo>
                      <a:pt x="1288" y="522"/>
                    </a:lnTo>
                    <a:lnTo>
                      <a:pt x="1290" y="520"/>
                    </a:lnTo>
                    <a:lnTo>
                      <a:pt x="1292" y="518"/>
                    </a:lnTo>
                    <a:lnTo>
                      <a:pt x="1294" y="516"/>
                    </a:lnTo>
                    <a:lnTo>
                      <a:pt x="1292" y="516"/>
                    </a:lnTo>
                    <a:lnTo>
                      <a:pt x="1290" y="520"/>
                    </a:lnTo>
                    <a:close/>
                    <a:moveTo>
                      <a:pt x="1310" y="496"/>
                    </a:moveTo>
                    <a:lnTo>
                      <a:pt x="1314" y="492"/>
                    </a:lnTo>
                    <a:lnTo>
                      <a:pt x="1314" y="492"/>
                    </a:lnTo>
                    <a:lnTo>
                      <a:pt x="1312" y="494"/>
                    </a:lnTo>
                    <a:lnTo>
                      <a:pt x="1310" y="496"/>
                    </a:lnTo>
                    <a:close/>
                    <a:moveTo>
                      <a:pt x="1370" y="464"/>
                    </a:moveTo>
                    <a:lnTo>
                      <a:pt x="1370" y="466"/>
                    </a:lnTo>
                    <a:lnTo>
                      <a:pt x="1368" y="466"/>
                    </a:lnTo>
                    <a:lnTo>
                      <a:pt x="1368" y="466"/>
                    </a:lnTo>
                    <a:lnTo>
                      <a:pt x="1372" y="466"/>
                    </a:lnTo>
                    <a:lnTo>
                      <a:pt x="1372" y="466"/>
                    </a:lnTo>
                    <a:lnTo>
                      <a:pt x="1372" y="464"/>
                    </a:lnTo>
                    <a:lnTo>
                      <a:pt x="1370" y="464"/>
                    </a:lnTo>
                    <a:close/>
                    <a:moveTo>
                      <a:pt x="1415" y="419"/>
                    </a:moveTo>
                    <a:lnTo>
                      <a:pt x="1415" y="419"/>
                    </a:lnTo>
                    <a:lnTo>
                      <a:pt x="1415" y="419"/>
                    </a:lnTo>
                    <a:lnTo>
                      <a:pt x="1413" y="421"/>
                    </a:lnTo>
                    <a:lnTo>
                      <a:pt x="1415" y="421"/>
                    </a:lnTo>
                    <a:lnTo>
                      <a:pt x="1415" y="421"/>
                    </a:lnTo>
                    <a:lnTo>
                      <a:pt x="1415" y="419"/>
                    </a:lnTo>
                    <a:lnTo>
                      <a:pt x="1415" y="419"/>
                    </a:lnTo>
                    <a:close/>
                    <a:moveTo>
                      <a:pt x="1380" y="466"/>
                    </a:moveTo>
                    <a:lnTo>
                      <a:pt x="1378" y="466"/>
                    </a:lnTo>
                    <a:lnTo>
                      <a:pt x="1378" y="466"/>
                    </a:lnTo>
                    <a:lnTo>
                      <a:pt x="1376" y="468"/>
                    </a:lnTo>
                    <a:lnTo>
                      <a:pt x="1378" y="468"/>
                    </a:lnTo>
                    <a:lnTo>
                      <a:pt x="1380" y="468"/>
                    </a:lnTo>
                    <a:lnTo>
                      <a:pt x="1380" y="468"/>
                    </a:lnTo>
                    <a:lnTo>
                      <a:pt x="1380" y="466"/>
                    </a:lnTo>
                    <a:lnTo>
                      <a:pt x="1380" y="466"/>
                    </a:lnTo>
                    <a:close/>
                    <a:moveTo>
                      <a:pt x="1365" y="462"/>
                    </a:moveTo>
                    <a:lnTo>
                      <a:pt x="1365" y="462"/>
                    </a:lnTo>
                    <a:lnTo>
                      <a:pt x="1363" y="462"/>
                    </a:lnTo>
                    <a:lnTo>
                      <a:pt x="1363" y="464"/>
                    </a:lnTo>
                    <a:lnTo>
                      <a:pt x="1363" y="464"/>
                    </a:lnTo>
                    <a:lnTo>
                      <a:pt x="1363" y="464"/>
                    </a:lnTo>
                    <a:lnTo>
                      <a:pt x="1363" y="464"/>
                    </a:lnTo>
                    <a:lnTo>
                      <a:pt x="1365" y="462"/>
                    </a:lnTo>
                    <a:lnTo>
                      <a:pt x="1365" y="462"/>
                    </a:lnTo>
                    <a:close/>
                    <a:moveTo>
                      <a:pt x="1163" y="734"/>
                    </a:moveTo>
                    <a:lnTo>
                      <a:pt x="1163" y="735"/>
                    </a:lnTo>
                    <a:lnTo>
                      <a:pt x="1161" y="735"/>
                    </a:lnTo>
                    <a:lnTo>
                      <a:pt x="1161" y="735"/>
                    </a:lnTo>
                    <a:lnTo>
                      <a:pt x="1161" y="737"/>
                    </a:lnTo>
                    <a:lnTo>
                      <a:pt x="1159" y="739"/>
                    </a:lnTo>
                    <a:lnTo>
                      <a:pt x="1159" y="739"/>
                    </a:lnTo>
                    <a:lnTo>
                      <a:pt x="1161" y="737"/>
                    </a:lnTo>
                    <a:lnTo>
                      <a:pt x="1165" y="734"/>
                    </a:lnTo>
                    <a:lnTo>
                      <a:pt x="1165" y="734"/>
                    </a:lnTo>
                    <a:lnTo>
                      <a:pt x="1163" y="734"/>
                    </a:lnTo>
                    <a:close/>
                    <a:moveTo>
                      <a:pt x="1153" y="741"/>
                    </a:moveTo>
                    <a:lnTo>
                      <a:pt x="1153" y="743"/>
                    </a:lnTo>
                    <a:lnTo>
                      <a:pt x="1155" y="743"/>
                    </a:lnTo>
                    <a:lnTo>
                      <a:pt x="1155" y="741"/>
                    </a:lnTo>
                    <a:lnTo>
                      <a:pt x="1155" y="741"/>
                    </a:lnTo>
                    <a:lnTo>
                      <a:pt x="1155" y="741"/>
                    </a:lnTo>
                    <a:lnTo>
                      <a:pt x="1153" y="741"/>
                    </a:lnTo>
                    <a:close/>
                    <a:moveTo>
                      <a:pt x="1157" y="741"/>
                    </a:moveTo>
                    <a:lnTo>
                      <a:pt x="1157" y="741"/>
                    </a:lnTo>
                    <a:lnTo>
                      <a:pt x="1157" y="739"/>
                    </a:lnTo>
                    <a:lnTo>
                      <a:pt x="1157" y="739"/>
                    </a:lnTo>
                    <a:lnTo>
                      <a:pt x="1157" y="741"/>
                    </a:lnTo>
                    <a:close/>
                    <a:moveTo>
                      <a:pt x="1150" y="743"/>
                    </a:moveTo>
                    <a:lnTo>
                      <a:pt x="1150" y="745"/>
                    </a:lnTo>
                    <a:lnTo>
                      <a:pt x="1151" y="743"/>
                    </a:lnTo>
                    <a:lnTo>
                      <a:pt x="1151" y="743"/>
                    </a:lnTo>
                    <a:lnTo>
                      <a:pt x="1153" y="743"/>
                    </a:lnTo>
                    <a:lnTo>
                      <a:pt x="1150" y="743"/>
                    </a:lnTo>
                    <a:lnTo>
                      <a:pt x="1150" y="743"/>
                    </a:lnTo>
                    <a:close/>
                    <a:moveTo>
                      <a:pt x="1273" y="559"/>
                    </a:moveTo>
                    <a:lnTo>
                      <a:pt x="1273" y="561"/>
                    </a:lnTo>
                    <a:lnTo>
                      <a:pt x="1273" y="563"/>
                    </a:lnTo>
                    <a:lnTo>
                      <a:pt x="1271" y="567"/>
                    </a:lnTo>
                    <a:lnTo>
                      <a:pt x="1269" y="569"/>
                    </a:lnTo>
                    <a:lnTo>
                      <a:pt x="1269" y="569"/>
                    </a:lnTo>
                    <a:lnTo>
                      <a:pt x="1271" y="567"/>
                    </a:lnTo>
                    <a:lnTo>
                      <a:pt x="1271" y="567"/>
                    </a:lnTo>
                    <a:lnTo>
                      <a:pt x="1273" y="563"/>
                    </a:lnTo>
                    <a:lnTo>
                      <a:pt x="1273" y="561"/>
                    </a:lnTo>
                    <a:lnTo>
                      <a:pt x="1273" y="559"/>
                    </a:lnTo>
                    <a:lnTo>
                      <a:pt x="1273" y="559"/>
                    </a:lnTo>
                    <a:lnTo>
                      <a:pt x="1273" y="559"/>
                    </a:lnTo>
                    <a:close/>
                    <a:moveTo>
                      <a:pt x="1273" y="558"/>
                    </a:moveTo>
                    <a:lnTo>
                      <a:pt x="1273" y="556"/>
                    </a:lnTo>
                    <a:lnTo>
                      <a:pt x="1271" y="556"/>
                    </a:lnTo>
                    <a:lnTo>
                      <a:pt x="1273" y="558"/>
                    </a:lnTo>
                    <a:lnTo>
                      <a:pt x="1273" y="558"/>
                    </a:lnTo>
                    <a:lnTo>
                      <a:pt x="1273" y="558"/>
                    </a:lnTo>
                    <a:close/>
                    <a:moveTo>
                      <a:pt x="1252" y="576"/>
                    </a:moveTo>
                    <a:lnTo>
                      <a:pt x="1252" y="576"/>
                    </a:lnTo>
                    <a:lnTo>
                      <a:pt x="1252" y="578"/>
                    </a:lnTo>
                    <a:lnTo>
                      <a:pt x="1254" y="578"/>
                    </a:lnTo>
                    <a:lnTo>
                      <a:pt x="1254" y="578"/>
                    </a:lnTo>
                    <a:lnTo>
                      <a:pt x="1252" y="576"/>
                    </a:lnTo>
                    <a:lnTo>
                      <a:pt x="1252" y="576"/>
                    </a:lnTo>
                    <a:close/>
                    <a:moveTo>
                      <a:pt x="1264" y="569"/>
                    </a:moveTo>
                    <a:lnTo>
                      <a:pt x="1264" y="569"/>
                    </a:lnTo>
                    <a:lnTo>
                      <a:pt x="1267" y="569"/>
                    </a:lnTo>
                    <a:lnTo>
                      <a:pt x="1265" y="569"/>
                    </a:lnTo>
                    <a:lnTo>
                      <a:pt x="1264" y="56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 name="Google Shape;411;p23"/>
              <p:cNvSpPr/>
              <p:nvPr/>
            </p:nvSpPr>
            <p:spPr>
              <a:xfrm>
                <a:off x="2542" y="941"/>
                <a:ext cx="121" cy="171"/>
              </a:xfrm>
              <a:custGeom>
                <a:avLst/>
                <a:gdLst/>
                <a:ahLst/>
                <a:cxnLst/>
                <a:rect l="l" t="t" r="r" b="b"/>
                <a:pathLst>
                  <a:path w="121" h="171" extrusionOk="0">
                    <a:moveTo>
                      <a:pt x="80" y="159"/>
                    </a:moveTo>
                    <a:lnTo>
                      <a:pt x="78" y="159"/>
                    </a:lnTo>
                    <a:lnTo>
                      <a:pt x="76" y="159"/>
                    </a:lnTo>
                    <a:lnTo>
                      <a:pt x="76" y="161"/>
                    </a:lnTo>
                    <a:lnTo>
                      <a:pt x="76" y="161"/>
                    </a:lnTo>
                    <a:lnTo>
                      <a:pt x="80" y="161"/>
                    </a:lnTo>
                    <a:lnTo>
                      <a:pt x="80" y="161"/>
                    </a:lnTo>
                    <a:lnTo>
                      <a:pt x="82" y="161"/>
                    </a:lnTo>
                    <a:lnTo>
                      <a:pt x="82" y="161"/>
                    </a:lnTo>
                    <a:lnTo>
                      <a:pt x="82" y="161"/>
                    </a:lnTo>
                    <a:lnTo>
                      <a:pt x="84" y="159"/>
                    </a:lnTo>
                    <a:lnTo>
                      <a:pt x="82" y="159"/>
                    </a:lnTo>
                    <a:lnTo>
                      <a:pt x="80" y="159"/>
                    </a:lnTo>
                    <a:close/>
                    <a:moveTo>
                      <a:pt x="44" y="120"/>
                    </a:moveTo>
                    <a:lnTo>
                      <a:pt x="46" y="120"/>
                    </a:lnTo>
                    <a:lnTo>
                      <a:pt x="46" y="120"/>
                    </a:lnTo>
                    <a:lnTo>
                      <a:pt x="48" y="118"/>
                    </a:lnTo>
                    <a:lnTo>
                      <a:pt x="48" y="118"/>
                    </a:lnTo>
                    <a:lnTo>
                      <a:pt x="46" y="118"/>
                    </a:lnTo>
                    <a:lnTo>
                      <a:pt x="46" y="118"/>
                    </a:lnTo>
                    <a:lnTo>
                      <a:pt x="46" y="116"/>
                    </a:lnTo>
                    <a:lnTo>
                      <a:pt x="44" y="116"/>
                    </a:lnTo>
                    <a:lnTo>
                      <a:pt x="42" y="116"/>
                    </a:lnTo>
                    <a:lnTo>
                      <a:pt x="42" y="118"/>
                    </a:lnTo>
                    <a:lnTo>
                      <a:pt x="42" y="120"/>
                    </a:lnTo>
                    <a:lnTo>
                      <a:pt x="44" y="120"/>
                    </a:lnTo>
                    <a:lnTo>
                      <a:pt x="44" y="120"/>
                    </a:lnTo>
                    <a:close/>
                    <a:moveTo>
                      <a:pt x="26" y="107"/>
                    </a:moveTo>
                    <a:lnTo>
                      <a:pt x="26" y="105"/>
                    </a:lnTo>
                    <a:lnTo>
                      <a:pt x="28" y="105"/>
                    </a:lnTo>
                    <a:lnTo>
                      <a:pt x="28" y="103"/>
                    </a:lnTo>
                    <a:lnTo>
                      <a:pt x="28" y="103"/>
                    </a:lnTo>
                    <a:lnTo>
                      <a:pt x="29" y="103"/>
                    </a:lnTo>
                    <a:lnTo>
                      <a:pt x="31" y="103"/>
                    </a:lnTo>
                    <a:lnTo>
                      <a:pt x="31" y="101"/>
                    </a:lnTo>
                    <a:lnTo>
                      <a:pt x="31" y="101"/>
                    </a:lnTo>
                    <a:lnTo>
                      <a:pt x="29" y="101"/>
                    </a:lnTo>
                    <a:lnTo>
                      <a:pt x="31" y="100"/>
                    </a:lnTo>
                    <a:lnTo>
                      <a:pt x="29" y="98"/>
                    </a:lnTo>
                    <a:lnTo>
                      <a:pt x="31" y="100"/>
                    </a:lnTo>
                    <a:lnTo>
                      <a:pt x="31" y="100"/>
                    </a:lnTo>
                    <a:lnTo>
                      <a:pt x="31" y="100"/>
                    </a:lnTo>
                    <a:lnTo>
                      <a:pt x="33" y="100"/>
                    </a:lnTo>
                    <a:lnTo>
                      <a:pt x="33" y="100"/>
                    </a:lnTo>
                    <a:lnTo>
                      <a:pt x="33" y="98"/>
                    </a:lnTo>
                    <a:lnTo>
                      <a:pt x="31" y="98"/>
                    </a:lnTo>
                    <a:lnTo>
                      <a:pt x="31" y="96"/>
                    </a:lnTo>
                    <a:lnTo>
                      <a:pt x="29" y="96"/>
                    </a:lnTo>
                    <a:lnTo>
                      <a:pt x="29" y="96"/>
                    </a:lnTo>
                    <a:lnTo>
                      <a:pt x="28" y="98"/>
                    </a:lnTo>
                    <a:lnTo>
                      <a:pt x="28" y="96"/>
                    </a:lnTo>
                    <a:lnTo>
                      <a:pt x="29" y="96"/>
                    </a:lnTo>
                    <a:lnTo>
                      <a:pt x="29" y="96"/>
                    </a:lnTo>
                    <a:lnTo>
                      <a:pt x="29" y="94"/>
                    </a:lnTo>
                    <a:lnTo>
                      <a:pt x="29" y="92"/>
                    </a:lnTo>
                    <a:lnTo>
                      <a:pt x="28" y="90"/>
                    </a:lnTo>
                    <a:lnTo>
                      <a:pt x="28" y="88"/>
                    </a:lnTo>
                    <a:lnTo>
                      <a:pt x="26" y="88"/>
                    </a:lnTo>
                    <a:lnTo>
                      <a:pt x="24" y="88"/>
                    </a:lnTo>
                    <a:lnTo>
                      <a:pt x="22" y="88"/>
                    </a:lnTo>
                    <a:lnTo>
                      <a:pt x="22" y="88"/>
                    </a:lnTo>
                    <a:lnTo>
                      <a:pt x="18" y="88"/>
                    </a:lnTo>
                    <a:lnTo>
                      <a:pt x="16" y="88"/>
                    </a:lnTo>
                    <a:lnTo>
                      <a:pt x="16" y="88"/>
                    </a:lnTo>
                    <a:lnTo>
                      <a:pt x="16" y="88"/>
                    </a:lnTo>
                    <a:lnTo>
                      <a:pt x="14" y="90"/>
                    </a:lnTo>
                    <a:lnTo>
                      <a:pt x="14" y="90"/>
                    </a:lnTo>
                    <a:lnTo>
                      <a:pt x="13" y="90"/>
                    </a:lnTo>
                    <a:lnTo>
                      <a:pt x="13" y="90"/>
                    </a:lnTo>
                    <a:lnTo>
                      <a:pt x="11" y="90"/>
                    </a:lnTo>
                    <a:lnTo>
                      <a:pt x="11" y="92"/>
                    </a:lnTo>
                    <a:lnTo>
                      <a:pt x="9" y="92"/>
                    </a:lnTo>
                    <a:lnTo>
                      <a:pt x="9" y="94"/>
                    </a:lnTo>
                    <a:lnTo>
                      <a:pt x="9" y="94"/>
                    </a:lnTo>
                    <a:lnTo>
                      <a:pt x="7" y="96"/>
                    </a:lnTo>
                    <a:lnTo>
                      <a:pt x="7" y="96"/>
                    </a:lnTo>
                    <a:lnTo>
                      <a:pt x="5" y="96"/>
                    </a:lnTo>
                    <a:lnTo>
                      <a:pt x="5" y="96"/>
                    </a:lnTo>
                    <a:lnTo>
                      <a:pt x="5" y="96"/>
                    </a:lnTo>
                    <a:lnTo>
                      <a:pt x="3" y="96"/>
                    </a:lnTo>
                    <a:lnTo>
                      <a:pt x="3" y="96"/>
                    </a:lnTo>
                    <a:lnTo>
                      <a:pt x="3" y="96"/>
                    </a:lnTo>
                    <a:lnTo>
                      <a:pt x="3" y="96"/>
                    </a:lnTo>
                    <a:lnTo>
                      <a:pt x="3" y="98"/>
                    </a:lnTo>
                    <a:lnTo>
                      <a:pt x="5" y="98"/>
                    </a:lnTo>
                    <a:lnTo>
                      <a:pt x="5" y="98"/>
                    </a:lnTo>
                    <a:lnTo>
                      <a:pt x="3" y="98"/>
                    </a:lnTo>
                    <a:lnTo>
                      <a:pt x="1" y="100"/>
                    </a:lnTo>
                    <a:lnTo>
                      <a:pt x="0" y="100"/>
                    </a:lnTo>
                    <a:lnTo>
                      <a:pt x="0" y="100"/>
                    </a:lnTo>
                    <a:lnTo>
                      <a:pt x="0" y="101"/>
                    </a:lnTo>
                    <a:lnTo>
                      <a:pt x="1" y="103"/>
                    </a:lnTo>
                    <a:lnTo>
                      <a:pt x="3" y="103"/>
                    </a:lnTo>
                    <a:lnTo>
                      <a:pt x="3" y="103"/>
                    </a:lnTo>
                    <a:lnTo>
                      <a:pt x="5" y="105"/>
                    </a:lnTo>
                    <a:lnTo>
                      <a:pt x="5" y="105"/>
                    </a:lnTo>
                    <a:lnTo>
                      <a:pt x="7" y="105"/>
                    </a:lnTo>
                    <a:lnTo>
                      <a:pt x="9" y="105"/>
                    </a:lnTo>
                    <a:lnTo>
                      <a:pt x="9" y="105"/>
                    </a:lnTo>
                    <a:lnTo>
                      <a:pt x="9" y="105"/>
                    </a:lnTo>
                    <a:lnTo>
                      <a:pt x="9" y="105"/>
                    </a:lnTo>
                    <a:lnTo>
                      <a:pt x="11" y="103"/>
                    </a:lnTo>
                    <a:lnTo>
                      <a:pt x="11" y="103"/>
                    </a:lnTo>
                    <a:lnTo>
                      <a:pt x="11" y="103"/>
                    </a:lnTo>
                    <a:lnTo>
                      <a:pt x="11" y="103"/>
                    </a:lnTo>
                    <a:lnTo>
                      <a:pt x="13" y="101"/>
                    </a:lnTo>
                    <a:lnTo>
                      <a:pt x="13" y="101"/>
                    </a:lnTo>
                    <a:lnTo>
                      <a:pt x="14" y="101"/>
                    </a:lnTo>
                    <a:lnTo>
                      <a:pt x="14" y="101"/>
                    </a:lnTo>
                    <a:lnTo>
                      <a:pt x="14" y="101"/>
                    </a:lnTo>
                    <a:lnTo>
                      <a:pt x="14" y="103"/>
                    </a:lnTo>
                    <a:lnTo>
                      <a:pt x="14" y="103"/>
                    </a:lnTo>
                    <a:lnTo>
                      <a:pt x="16" y="103"/>
                    </a:lnTo>
                    <a:lnTo>
                      <a:pt x="16" y="103"/>
                    </a:lnTo>
                    <a:lnTo>
                      <a:pt x="18" y="105"/>
                    </a:lnTo>
                    <a:lnTo>
                      <a:pt x="18" y="105"/>
                    </a:lnTo>
                    <a:lnTo>
                      <a:pt x="16" y="105"/>
                    </a:lnTo>
                    <a:lnTo>
                      <a:pt x="18" y="107"/>
                    </a:lnTo>
                    <a:lnTo>
                      <a:pt x="18" y="107"/>
                    </a:lnTo>
                    <a:lnTo>
                      <a:pt x="20" y="107"/>
                    </a:lnTo>
                    <a:lnTo>
                      <a:pt x="20" y="107"/>
                    </a:lnTo>
                    <a:lnTo>
                      <a:pt x="20" y="105"/>
                    </a:lnTo>
                    <a:lnTo>
                      <a:pt x="22" y="105"/>
                    </a:lnTo>
                    <a:lnTo>
                      <a:pt x="22" y="105"/>
                    </a:lnTo>
                    <a:lnTo>
                      <a:pt x="24" y="107"/>
                    </a:lnTo>
                    <a:lnTo>
                      <a:pt x="26" y="107"/>
                    </a:lnTo>
                    <a:close/>
                    <a:moveTo>
                      <a:pt x="37" y="85"/>
                    </a:moveTo>
                    <a:lnTo>
                      <a:pt x="39" y="85"/>
                    </a:lnTo>
                    <a:lnTo>
                      <a:pt x="39" y="83"/>
                    </a:lnTo>
                    <a:lnTo>
                      <a:pt x="39" y="83"/>
                    </a:lnTo>
                    <a:lnTo>
                      <a:pt x="39" y="81"/>
                    </a:lnTo>
                    <a:lnTo>
                      <a:pt x="39" y="81"/>
                    </a:lnTo>
                    <a:lnTo>
                      <a:pt x="37" y="81"/>
                    </a:lnTo>
                    <a:lnTo>
                      <a:pt x="37" y="81"/>
                    </a:lnTo>
                    <a:lnTo>
                      <a:pt x="37" y="81"/>
                    </a:lnTo>
                    <a:lnTo>
                      <a:pt x="35" y="81"/>
                    </a:lnTo>
                    <a:lnTo>
                      <a:pt x="35" y="81"/>
                    </a:lnTo>
                    <a:lnTo>
                      <a:pt x="37" y="85"/>
                    </a:lnTo>
                    <a:lnTo>
                      <a:pt x="37" y="85"/>
                    </a:lnTo>
                    <a:lnTo>
                      <a:pt x="37" y="85"/>
                    </a:lnTo>
                    <a:close/>
                    <a:moveTo>
                      <a:pt x="24" y="83"/>
                    </a:moveTo>
                    <a:lnTo>
                      <a:pt x="26" y="83"/>
                    </a:lnTo>
                    <a:lnTo>
                      <a:pt x="28" y="81"/>
                    </a:lnTo>
                    <a:lnTo>
                      <a:pt x="28" y="81"/>
                    </a:lnTo>
                    <a:lnTo>
                      <a:pt x="28" y="81"/>
                    </a:lnTo>
                    <a:lnTo>
                      <a:pt x="28" y="79"/>
                    </a:lnTo>
                    <a:lnTo>
                      <a:pt x="28" y="77"/>
                    </a:lnTo>
                    <a:lnTo>
                      <a:pt x="26" y="77"/>
                    </a:lnTo>
                    <a:lnTo>
                      <a:pt x="26" y="77"/>
                    </a:lnTo>
                    <a:lnTo>
                      <a:pt x="24" y="77"/>
                    </a:lnTo>
                    <a:lnTo>
                      <a:pt x="24" y="77"/>
                    </a:lnTo>
                    <a:lnTo>
                      <a:pt x="24" y="77"/>
                    </a:lnTo>
                    <a:lnTo>
                      <a:pt x="24" y="79"/>
                    </a:lnTo>
                    <a:lnTo>
                      <a:pt x="22" y="79"/>
                    </a:lnTo>
                    <a:lnTo>
                      <a:pt x="22" y="79"/>
                    </a:lnTo>
                    <a:lnTo>
                      <a:pt x="22" y="81"/>
                    </a:lnTo>
                    <a:lnTo>
                      <a:pt x="22" y="81"/>
                    </a:lnTo>
                    <a:lnTo>
                      <a:pt x="22" y="81"/>
                    </a:lnTo>
                    <a:lnTo>
                      <a:pt x="24" y="79"/>
                    </a:lnTo>
                    <a:lnTo>
                      <a:pt x="24" y="79"/>
                    </a:lnTo>
                    <a:lnTo>
                      <a:pt x="26" y="79"/>
                    </a:lnTo>
                    <a:lnTo>
                      <a:pt x="24" y="81"/>
                    </a:lnTo>
                    <a:lnTo>
                      <a:pt x="26" y="81"/>
                    </a:lnTo>
                    <a:lnTo>
                      <a:pt x="24" y="81"/>
                    </a:lnTo>
                    <a:lnTo>
                      <a:pt x="24" y="83"/>
                    </a:lnTo>
                    <a:close/>
                    <a:moveTo>
                      <a:pt x="28" y="77"/>
                    </a:moveTo>
                    <a:lnTo>
                      <a:pt x="28" y="79"/>
                    </a:lnTo>
                    <a:lnTo>
                      <a:pt x="28" y="79"/>
                    </a:lnTo>
                    <a:lnTo>
                      <a:pt x="28" y="79"/>
                    </a:lnTo>
                    <a:lnTo>
                      <a:pt x="29" y="79"/>
                    </a:lnTo>
                    <a:lnTo>
                      <a:pt x="29" y="79"/>
                    </a:lnTo>
                    <a:lnTo>
                      <a:pt x="31" y="75"/>
                    </a:lnTo>
                    <a:lnTo>
                      <a:pt x="33" y="73"/>
                    </a:lnTo>
                    <a:lnTo>
                      <a:pt x="31" y="73"/>
                    </a:lnTo>
                    <a:lnTo>
                      <a:pt x="31" y="73"/>
                    </a:lnTo>
                    <a:lnTo>
                      <a:pt x="29" y="75"/>
                    </a:lnTo>
                    <a:lnTo>
                      <a:pt x="29" y="75"/>
                    </a:lnTo>
                    <a:lnTo>
                      <a:pt x="29" y="75"/>
                    </a:lnTo>
                    <a:lnTo>
                      <a:pt x="29" y="75"/>
                    </a:lnTo>
                    <a:lnTo>
                      <a:pt x="28" y="77"/>
                    </a:lnTo>
                    <a:lnTo>
                      <a:pt x="28" y="77"/>
                    </a:lnTo>
                    <a:close/>
                    <a:moveTo>
                      <a:pt x="31" y="68"/>
                    </a:moveTo>
                    <a:lnTo>
                      <a:pt x="31" y="68"/>
                    </a:lnTo>
                    <a:lnTo>
                      <a:pt x="29" y="66"/>
                    </a:lnTo>
                    <a:lnTo>
                      <a:pt x="29" y="66"/>
                    </a:lnTo>
                    <a:lnTo>
                      <a:pt x="28" y="66"/>
                    </a:lnTo>
                    <a:lnTo>
                      <a:pt x="28" y="66"/>
                    </a:lnTo>
                    <a:lnTo>
                      <a:pt x="26" y="66"/>
                    </a:lnTo>
                    <a:lnTo>
                      <a:pt x="26" y="66"/>
                    </a:lnTo>
                    <a:lnTo>
                      <a:pt x="26" y="66"/>
                    </a:lnTo>
                    <a:lnTo>
                      <a:pt x="26" y="68"/>
                    </a:lnTo>
                    <a:lnTo>
                      <a:pt x="28" y="68"/>
                    </a:lnTo>
                    <a:lnTo>
                      <a:pt x="28" y="70"/>
                    </a:lnTo>
                    <a:lnTo>
                      <a:pt x="26" y="70"/>
                    </a:lnTo>
                    <a:lnTo>
                      <a:pt x="26" y="72"/>
                    </a:lnTo>
                    <a:lnTo>
                      <a:pt x="26" y="72"/>
                    </a:lnTo>
                    <a:lnTo>
                      <a:pt x="28" y="72"/>
                    </a:lnTo>
                    <a:lnTo>
                      <a:pt x="31" y="70"/>
                    </a:lnTo>
                    <a:lnTo>
                      <a:pt x="33" y="68"/>
                    </a:lnTo>
                    <a:lnTo>
                      <a:pt x="31" y="68"/>
                    </a:lnTo>
                    <a:close/>
                    <a:moveTo>
                      <a:pt x="24" y="66"/>
                    </a:moveTo>
                    <a:lnTo>
                      <a:pt x="24" y="66"/>
                    </a:lnTo>
                    <a:lnTo>
                      <a:pt x="24" y="66"/>
                    </a:lnTo>
                    <a:lnTo>
                      <a:pt x="22" y="66"/>
                    </a:lnTo>
                    <a:lnTo>
                      <a:pt x="22" y="66"/>
                    </a:lnTo>
                    <a:lnTo>
                      <a:pt x="22" y="66"/>
                    </a:lnTo>
                    <a:lnTo>
                      <a:pt x="24" y="66"/>
                    </a:lnTo>
                    <a:lnTo>
                      <a:pt x="24" y="66"/>
                    </a:lnTo>
                    <a:close/>
                    <a:moveTo>
                      <a:pt x="13" y="60"/>
                    </a:moveTo>
                    <a:lnTo>
                      <a:pt x="13" y="60"/>
                    </a:lnTo>
                    <a:lnTo>
                      <a:pt x="14" y="60"/>
                    </a:lnTo>
                    <a:lnTo>
                      <a:pt x="14" y="60"/>
                    </a:lnTo>
                    <a:lnTo>
                      <a:pt x="13" y="60"/>
                    </a:lnTo>
                    <a:lnTo>
                      <a:pt x="13" y="60"/>
                    </a:lnTo>
                    <a:lnTo>
                      <a:pt x="13" y="60"/>
                    </a:lnTo>
                    <a:lnTo>
                      <a:pt x="13" y="60"/>
                    </a:lnTo>
                    <a:lnTo>
                      <a:pt x="13" y="60"/>
                    </a:lnTo>
                    <a:close/>
                    <a:moveTo>
                      <a:pt x="26" y="60"/>
                    </a:moveTo>
                    <a:lnTo>
                      <a:pt x="28" y="60"/>
                    </a:lnTo>
                    <a:lnTo>
                      <a:pt x="28" y="60"/>
                    </a:lnTo>
                    <a:lnTo>
                      <a:pt x="28" y="60"/>
                    </a:lnTo>
                    <a:lnTo>
                      <a:pt x="28" y="60"/>
                    </a:lnTo>
                    <a:lnTo>
                      <a:pt x="28" y="60"/>
                    </a:lnTo>
                    <a:lnTo>
                      <a:pt x="28" y="58"/>
                    </a:lnTo>
                    <a:lnTo>
                      <a:pt x="26" y="60"/>
                    </a:lnTo>
                    <a:lnTo>
                      <a:pt x="26" y="60"/>
                    </a:lnTo>
                    <a:lnTo>
                      <a:pt x="26" y="60"/>
                    </a:lnTo>
                    <a:close/>
                    <a:moveTo>
                      <a:pt x="14" y="55"/>
                    </a:moveTo>
                    <a:lnTo>
                      <a:pt x="14" y="55"/>
                    </a:lnTo>
                    <a:lnTo>
                      <a:pt x="14" y="57"/>
                    </a:lnTo>
                    <a:lnTo>
                      <a:pt x="14" y="57"/>
                    </a:lnTo>
                    <a:lnTo>
                      <a:pt x="14" y="58"/>
                    </a:lnTo>
                    <a:lnTo>
                      <a:pt x="14" y="58"/>
                    </a:lnTo>
                    <a:lnTo>
                      <a:pt x="14" y="58"/>
                    </a:lnTo>
                    <a:lnTo>
                      <a:pt x="16" y="58"/>
                    </a:lnTo>
                    <a:lnTo>
                      <a:pt x="16" y="58"/>
                    </a:lnTo>
                    <a:lnTo>
                      <a:pt x="16" y="55"/>
                    </a:lnTo>
                    <a:lnTo>
                      <a:pt x="16" y="55"/>
                    </a:lnTo>
                    <a:lnTo>
                      <a:pt x="14" y="55"/>
                    </a:lnTo>
                    <a:close/>
                    <a:moveTo>
                      <a:pt x="31" y="60"/>
                    </a:moveTo>
                    <a:lnTo>
                      <a:pt x="31" y="60"/>
                    </a:lnTo>
                    <a:lnTo>
                      <a:pt x="31" y="58"/>
                    </a:lnTo>
                    <a:lnTo>
                      <a:pt x="33" y="58"/>
                    </a:lnTo>
                    <a:lnTo>
                      <a:pt x="35" y="57"/>
                    </a:lnTo>
                    <a:lnTo>
                      <a:pt x="35" y="57"/>
                    </a:lnTo>
                    <a:lnTo>
                      <a:pt x="35" y="57"/>
                    </a:lnTo>
                    <a:lnTo>
                      <a:pt x="35" y="57"/>
                    </a:lnTo>
                    <a:lnTo>
                      <a:pt x="33" y="57"/>
                    </a:lnTo>
                    <a:lnTo>
                      <a:pt x="29" y="57"/>
                    </a:lnTo>
                    <a:lnTo>
                      <a:pt x="29" y="55"/>
                    </a:lnTo>
                    <a:lnTo>
                      <a:pt x="29" y="55"/>
                    </a:lnTo>
                    <a:lnTo>
                      <a:pt x="29" y="55"/>
                    </a:lnTo>
                    <a:lnTo>
                      <a:pt x="29" y="53"/>
                    </a:lnTo>
                    <a:lnTo>
                      <a:pt x="29" y="53"/>
                    </a:lnTo>
                    <a:lnTo>
                      <a:pt x="29" y="53"/>
                    </a:lnTo>
                    <a:lnTo>
                      <a:pt x="29" y="51"/>
                    </a:lnTo>
                    <a:lnTo>
                      <a:pt x="29" y="49"/>
                    </a:lnTo>
                    <a:lnTo>
                      <a:pt x="28" y="49"/>
                    </a:lnTo>
                    <a:lnTo>
                      <a:pt x="28" y="49"/>
                    </a:lnTo>
                    <a:lnTo>
                      <a:pt x="28" y="51"/>
                    </a:lnTo>
                    <a:lnTo>
                      <a:pt x="24" y="51"/>
                    </a:lnTo>
                    <a:lnTo>
                      <a:pt x="24" y="51"/>
                    </a:lnTo>
                    <a:lnTo>
                      <a:pt x="24" y="53"/>
                    </a:lnTo>
                    <a:lnTo>
                      <a:pt x="24" y="53"/>
                    </a:lnTo>
                    <a:lnTo>
                      <a:pt x="24" y="53"/>
                    </a:lnTo>
                    <a:lnTo>
                      <a:pt x="24" y="53"/>
                    </a:lnTo>
                    <a:lnTo>
                      <a:pt x="24" y="53"/>
                    </a:lnTo>
                    <a:lnTo>
                      <a:pt x="22" y="53"/>
                    </a:lnTo>
                    <a:lnTo>
                      <a:pt x="22" y="53"/>
                    </a:lnTo>
                    <a:lnTo>
                      <a:pt x="22" y="53"/>
                    </a:lnTo>
                    <a:lnTo>
                      <a:pt x="24" y="55"/>
                    </a:lnTo>
                    <a:lnTo>
                      <a:pt x="26" y="55"/>
                    </a:lnTo>
                    <a:lnTo>
                      <a:pt x="28" y="57"/>
                    </a:lnTo>
                    <a:lnTo>
                      <a:pt x="28" y="57"/>
                    </a:lnTo>
                    <a:lnTo>
                      <a:pt x="28" y="57"/>
                    </a:lnTo>
                    <a:lnTo>
                      <a:pt x="29" y="57"/>
                    </a:lnTo>
                    <a:lnTo>
                      <a:pt x="31" y="57"/>
                    </a:lnTo>
                    <a:lnTo>
                      <a:pt x="31" y="58"/>
                    </a:lnTo>
                    <a:lnTo>
                      <a:pt x="31" y="60"/>
                    </a:lnTo>
                    <a:close/>
                    <a:moveTo>
                      <a:pt x="18" y="51"/>
                    </a:moveTo>
                    <a:lnTo>
                      <a:pt x="18" y="51"/>
                    </a:lnTo>
                    <a:lnTo>
                      <a:pt x="18" y="49"/>
                    </a:lnTo>
                    <a:lnTo>
                      <a:pt x="16" y="49"/>
                    </a:lnTo>
                    <a:lnTo>
                      <a:pt x="16" y="49"/>
                    </a:lnTo>
                    <a:lnTo>
                      <a:pt x="14" y="51"/>
                    </a:lnTo>
                    <a:lnTo>
                      <a:pt x="14" y="49"/>
                    </a:lnTo>
                    <a:lnTo>
                      <a:pt x="14" y="49"/>
                    </a:lnTo>
                    <a:lnTo>
                      <a:pt x="14" y="51"/>
                    </a:lnTo>
                    <a:lnTo>
                      <a:pt x="13" y="51"/>
                    </a:lnTo>
                    <a:lnTo>
                      <a:pt x="13" y="51"/>
                    </a:lnTo>
                    <a:lnTo>
                      <a:pt x="16" y="51"/>
                    </a:lnTo>
                    <a:lnTo>
                      <a:pt x="18" y="51"/>
                    </a:lnTo>
                    <a:close/>
                    <a:moveTo>
                      <a:pt x="20" y="47"/>
                    </a:moveTo>
                    <a:lnTo>
                      <a:pt x="18" y="47"/>
                    </a:lnTo>
                    <a:lnTo>
                      <a:pt x="20" y="49"/>
                    </a:lnTo>
                    <a:lnTo>
                      <a:pt x="20" y="49"/>
                    </a:lnTo>
                    <a:lnTo>
                      <a:pt x="20" y="49"/>
                    </a:lnTo>
                    <a:lnTo>
                      <a:pt x="22" y="47"/>
                    </a:lnTo>
                    <a:lnTo>
                      <a:pt x="22" y="47"/>
                    </a:lnTo>
                    <a:lnTo>
                      <a:pt x="22" y="47"/>
                    </a:lnTo>
                    <a:lnTo>
                      <a:pt x="24" y="45"/>
                    </a:lnTo>
                    <a:lnTo>
                      <a:pt x="26" y="45"/>
                    </a:lnTo>
                    <a:lnTo>
                      <a:pt x="28" y="43"/>
                    </a:lnTo>
                    <a:lnTo>
                      <a:pt x="28" y="43"/>
                    </a:lnTo>
                    <a:lnTo>
                      <a:pt x="28" y="43"/>
                    </a:lnTo>
                    <a:lnTo>
                      <a:pt x="28" y="43"/>
                    </a:lnTo>
                    <a:lnTo>
                      <a:pt x="26" y="43"/>
                    </a:lnTo>
                    <a:lnTo>
                      <a:pt x="28" y="42"/>
                    </a:lnTo>
                    <a:lnTo>
                      <a:pt x="28" y="42"/>
                    </a:lnTo>
                    <a:lnTo>
                      <a:pt x="29" y="42"/>
                    </a:lnTo>
                    <a:lnTo>
                      <a:pt x="31" y="40"/>
                    </a:lnTo>
                    <a:lnTo>
                      <a:pt x="31" y="38"/>
                    </a:lnTo>
                    <a:lnTo>
                      <a:pt x="31" y="38"/>
                    </a:lnTo>
                    <a:lnTo>
                      <a:pt x="31" y="36"/>
                    </a:lnTo>
                    <a:lnTo>
                      <a:pt x="29" y="38"/>
                    </a:lnTo>
                    <a:lnTo>
                      <a:pt x="28" y="38"/>
                    </a:lnTo>
                    <a:lnTo>
                      <a:pt x="24" y="40"/>
                    </a:lnTo>
                    <a:lnTo>
                      <a:pt x="24" y="40"/>
                    </a:lnTo>
                    <a:lnTo>
                      <a:pt x="24" y="40"/>
                    </a:lnTo>
                    <a:lnTo>
                      <a:pt x="24" y="42"/>
                    </a:lnTo>
                    <a:lnTo>
                      <a:pt x="24" y="42"/>
                    </a:lnTo>
                    <a:lnTo>
                      <a:pt x="24" y="42"/>
                    </a:lnTo>
                    <a:lnTo>
                      <a:pt x="22" y="42"/>
                    </a:lnTo>
                    <a:lnTo>
                      <a:pt x="22" y="42"/>
                    </a:lnTo>
                    <a:lnTo>
                      <a:pt x="20" y="42"/>
                    </a:lnTo>
                    <a:lnTo>
                      <a:pt x="20" y="42"/>
                    </a:lnTo>
                    <a:lnTo>
                      <a:pt x="20" y="42"/>
                    </a:lnTo>
                    <a:lnTo>
                      <a:pt x="20" y="42"/>
                    </a:lnTo>
                    <a:lnTo>
                      <a:pt x="20" y="42"/>
                    </a:lnTo>
                    <a:lnTo>
                      <a:pt x="20" y="43"/>
                    </a:lnTo>
                    <a:lnTo>
                      <a:pt x="20" y="43"/>
                    </a:lnTo>
                    <a:lnTo>
                      <a:pt x="20" y="43"/>
                    </a:lnTo>
                    <a:lnTo>
                      <a:pt x="20" y="43"/>
                    </a:lnTo>
                    <a:lnTo>
                      <a:pt x="20" y="43"/>
                    </a:lnTo>
                    <a:lnTo>
                      <a:pt x="20" y="43"/>
                    </a:lnTo>
                    <a:lnTo>
                      <a:pt x="20" y="45"/>
                    </a:lnTo>
                    <a:lnTo>
                      <a:pt x="20" y="45"/>
                    </a:lnTo>
                    <a:lnTo>
                      <a:pt x="22" y="45"/>
                    </a:lnTo>
                    <a:lnTo>
                      <a:pt x="22" y="45"/>
                    </a:lnTo>
                    <a:lnTo>
                      <a:pt x="20" y="45"/>
                    </a:lnTo>
                    <a:lnTo>
                      <a:pt x="20" y="47"/>
                    </a:lnTo>
                    <a:close/>
                    <a:moveTo>
                      <a:pt x="119" y="128"/>
                    </a:moveTo>
                    <a:lnTo>
                      <a:pt x="119" y="128"/>
                    </a:lnTo>
                    <a:lnTo>
                      <a:pt x="115" y="124"/>
                    </a:lnTo>
                    <a:lnTo>
                      <a:pt x="115" y="124"/>
                    </a:lnTo>
                    <a:lnTo>
                      <a:pt x="112" y="124"/>
                    </a:lnTo>
                    <a:lnTo>
                      <a:pt x="110" y="124"/>
                    </a:lnTo>
                    <a:lnTo>
                      <a:pt x="110" y="124"/>
                    </a:lnTo>
                    <a:lnTo>
                      <a:pt x="108" y="124"/>
                    </a:lnTo>
                    <a:lnTo>
                      <a:pt x="106" y="124"/>
                    </a:lnTo>
                    <a:lnTo>
                      <a:pt x="104" y="124"/>
                    </a:lnTo>
                    <a:lnTo>
                      <a:pt x="104" y="126"/>
                    </a:lnTo>
                    <a:lnTo>
                      <a:pt x="104" y="126"/>
                    </a:lnTo>
                    <a:lnTo>
                      <a:pt x="102" y="126"/>
                    </a:lnTo>
                    <a:lnTo>
                      <a:pt x="102" y="126"/>
                    </a:lnTo>
                    <a:lnTo>
                      <a:pt x="99" y="124"/>
                    </a:lnTo>
                    <a:lnTo>
                      <a:pt x="100" y="124"/>
                    </a:lnTo>
                    <a:lnTo>
                      <a:pt x="100" y="122"/>
                    </a:lnTo>
                    <a:lnTo>
                      <a:pt x="102" y="122"/>
                    </a:lnTo>
                    <a:lnTo>
                      <a:pt x="104" y="120"/>
                    </a:lnTo>
                    <a:lnTo>
                      <a:pt x="102" y="118"/>
                    </a:lnTo>
                    <a:lnTo>
                      <a:pt x="100" y="116"/>
                    </a:lnTo>
                    <a:lnTo>
                      <a:pt x="97" y="113"/>
                    </a:lnTo>
                    <a:lnTo>
                      <a:pt x="93" y="113"/>
                    </a:lnTo>
                    <a:lnTo>
                      <a:pt x="91" y="111"/>
                    </a:lnTo>
                    <a:lnTo>
                      <a:pt x="93" y="111"/>
                    </a:lnTo>
                    <a:lnTo>
                      <a:pt x="93" y="111"/>
                    </a:lnTo>
                    <a:lnTo>
                      <a:pt x="97" y="111"/>
                    </a:lnTo>
                    <a:lnTo>
                      <a:pt x="97" y="113"/>
                    </a:lnTo>
                    <a:lnTo>
                      <a:pt x="99" y="113"/>
                    </a:lnTo>
                    <a:lnTo>
                      <a:pt x="99" y="113"/>
                    </a:lnTo>
                    <a:lnTo>
                      <a:pt x="100" y="113"/>
                    </a:lnTo>
                    <a:lnTo>
                      <a:pt x="100" y="113"/>
                    </a:lnTo>
                    <a:lnTo>
                      <a:pt x="100" y="113"/>
                    </a:lnTo>
                    <a:lnTo>
                      <a:pt x="100" y="111"/>
                    </a:lnTo>
                    <a:lnTo>
                      <a:pt x="99" y="109"/>
                    </a:lnTo>
                    <a:lnTo>
                      <a:pt x="99" y="109"/>
                    </a:lnTo>
                    <a:lnTo>
                      <a:pt x="97" y="107"/>
                    </a:lnTo>
                    <a:lnTo>
                      <a:pt x="99" y="105"/>
                    </a:lnTo>
                    <a:lnTo>
                      <a:pt x="99" y="105"/>
                    </a:lnTo>
                    <a:lnTo>
                      <a:pt x="97" y="103"/>
                    </a:lnTo>
                    <a:lnTo>
                      <a:pt x="95" y="103"/>
                    </a:lnTo>
                    <a:lnTo>
                      <a:pt x="93" y="101"/>
                    </a:lnTo>
                    <a:lnTo>
                      <a:pt x="93" y="100"/>
                    </a:lnTo>
                    <a:lnTo>
                      <a:pt x="91" y="100"/>
                    </a:lnTo>
                    <a:lnTo>
                      <a:pt x="85" y="98"/>
                    </a:lnTo>
                    <a:lnTo>
                      <a:pt x="85" y="96"/>
                    </a:lnTo>
                    <a:lnTo>
                      <a:pt x="85" y="96"/>
                    </a:lnTo>
                    <a:lnTo>
                      <a:pt x="84" y="90"/>
                    </a:lnTo>
                    <a:lnTo>
                      <a:pt x="82" y="86"/>
                    </a:lnTo>
                    <a:lnTo>
                      <a:pt x="82" y="83"/>
                    </a:lnTo>
                    <a:lnTo>
                      <a:pt x="82" y="83"/>
                    </a:lnTo>
                    <a:lnTo>
                      <a:pt x="80" y="81"/>
                    </a:lnTo>
                    <a:lnTo>
                      <a:pt x="80" y="81"/>
                    </a:lnTo>
                    <a:lnTo>
                      <a:pt x="78" y="79"/>
                    </a:lnTo>
                    <a:lnTo>
                      <a:pt x="76" y="77"/>
                    </a:lnTo>
                    <a:lnTo>
                      <a:pt x="71" y="75"/>
                    </a:lnTo>
                    <a:lnTo>
                      <a:pt x="67" y="75"/>
                    </a:lnTo>
                    <a:lnTo>
                      <a:pt x="65" y="77"/>
                    </a:lnTo>
                    <a:lnTo>
                      <a:pt x="65" y="77"/>
                    </a:lnTo>
                    <a:lnTo>
                      <a:pt x="57" y="75"/>
                    </a:lnTo>
                    <a:lnTo>
                      <a:pt x="57" y="75"/>
                    </a:lnTo>
                    <a:lnTo>
                      <a:pt x="56" y="73"/>
                    </a:lnTo>
                    <a:lnTo>
                      <a:pt x="57" y="75"/>
                    </a:lnTo>
                    <a:lnTo>
                      <a:pt x="59" y="75"/>
                    </a:lnTo>
                    <a:lnTo>
                      <a:pt x="61" y="75"/>
                    </a:lnTo>
                    <a:lnTo>
                      <a:pt x="63" y="75"/>
                    </a:lnTo>
                    <a:lnTo>
                      <a:pt x="63" y="75"/>
                    </a:lnTo>
                    <a:lnTo>
                      <a:pt x="67" y="73"/>
                    </a:lnTo>
                    <a:lnTo>
                      <a:pt x="69" y="73"/>
                    </a:lnTo>
                    <a:lnTo>
                      <a:pt x="71" y="72"/>
                    </a:lnTo>
                    <a:lnTo>
                      <a:pt x="71" y="72"/>
                    </a:lnTo>
                    <a:lnTo>
                      <a:pt x="67" y="70"/>
                    </a:lnTo>
                    <a:lnTo>
                      <a:pt x="65" y="70"/>
                    </a:lnTo>
                    <a:lnTo>
                      <a:pt x="63" y="70"/>
                    </a:lnTo>
                    <a:lnTo>
                      <a:pt x="63" y="70"/>
                    </a:lnTo>
                    <a:lnTo>
                      <a:pt x="63" y="70"/>
                    </a:lnTo>
                    <a:lnTo>
                      <a:pt x="65" y="70"/>
                    </a:lnTo>
                    <a:lnTo>
                      <a:pt x="65" y="68"/>
                    </a:lnTo>
                    <a:lnTo>
                      <a:pt x="69" y="68"/>
                    </a:lnTo>
                    <a:lnTo>
                      <a:pt x="71" y="68"/>
                    </a:lnTo>
                    <a:lnTo>
                      <a:pt x="71" y="68"/>
                    </a:lnTo>
                    <a:lnTo>
                      <a:pt x="72" y="66"/>
                    </a:lnTo>
                    <a:lnTo>
                      <a:pt x="74" y="64"/>
                    </a:lnTo>
                    <a:lnTo>
                      <a:pt x="76" y="62"/>
                    </a:lnTo>
                    <a:lnTo>
                      <a:pt x="78" y="58"/>
                    </a:lnTo>
                    <a:lnTo>
                      <a:pt x="78" y="58"/>
                    </a:lnTo>
                    <a:lnTo>
                      <a:pt x="78" y="57"/>
                    </a:lnTo>
                    <a:lnTo>
                      <a:pt x="80" y="57"/>
                    </a:lnTo>
                    <a:lnTo>
                      <a:pt x="80" y="55"/>
                    </a:lnTo>
                    <a:lnTo>
                      <a:pt x="82" y="53"/>
                    </a:lnTo>
                    <a:lnTo>
                      <a:pt x="82" y="53"/>
                    </a:lnTo>
                    <a:lnTo>
                      <a:pt x="82" y="53"/>
                    </a:lnTo>
                    <a:lnTo>
                      <a:pt x="82" y="51"/>
                    </a:lnTo>
                    <a:lnTo>
                      <a:pt x="80" y="49"/>
                    </a:lnTo>
                    <a:lnTo>
                      <a:pt x="80" y="49"/>
                    </a:lnTo>
                    <a:lnTo>
                      <a:pt x="76" y="49"/>
                    </a:lnTo>
                    <a:lnTo>
                      <a:pt x="71" y="49"/>
                    </a:lnTo>
                    <a:lnTo>
                      <a:pt x="69" y="49"/>
                    </a:lnTo>
                    <a:lnTo>
                      <a:pt x="67" y="49"/>
                    </a:lnTo>
                    <a:lnTo>
                      <a:pt x="67" y="49"/>
                    </a:lnTo>
                    <a:lnTo>
                      <a:pt x="65" y="49"/>
                    </a:lnTo>
                    <a:lnTo>
                      <a:pt x="63" y="49"/>
                    </a:lnTo>
                    <a:lnTo>
                      <a:pt x="61" y="49"/>
                    </a:lnTo>
                    <a:lnTo>
                      <a:pt x="57" y="51"/>
                    </a:lnTo>
                    <a:lnTo>
                      <a:pt x="56" y="51"/>
                    </a:lnTo>
                    <a:lnTo>
                      <a:pt x="54" y="51"/>
                    </a:lnTo>
                    <a:lnTo>
                      <a:pt x="56" y="49"/>
                    </a:lnTo>
                    <a:lnTo>
                      <a:pt x="57" y="47"/>
                    </a:lnTo>
                    <a:lnTo>
                      <a:pt x="57" y="47"/>
                    </a:lnTo>
                    <a:lnTo>
                      <a:pt x="57" y="47"/>
                    </a:lnTo>
                    <a:lnTo>
                      <a:pt x="56" y="47"/>
                    </a:lnTo>
                    <a:lnTo>
                      <a:pt x="56" y="45"/>
                    </a:lnTo>
                    <a:lnTo>
                      <a:pt x="56" y="45"/>
                    </a:lnTo>
                    <a:lnTo>
                      <a:pt x="59" y="43"/>
                    </a:lnTo>
                    <a:lnTo>
                      <a:pt x="63" y="42"/>
                    </a:lnTo>
                    <a:lnTo>
                      <a:pt x="67" y="40"/>
                    </a:lnTo>
                    <a:lnTo>
                      <a:pt x="67" y="38"/>
                    </a:lnTo>
                    <a:lnTo>
                      <a:pt x="67" y="38"/>
                    </a:lnTo>
                    <a:lnTo>
                      <a:pt x="69" y="38"/>
                    </a:lnTo>
                    <a:lnTo>
                      <a:pt x="69" y="36"/>
                    </a:lnTo>
                    <a:lnTo>
                      <a:pt x="69" y="36"/>
                    </a:lnTo>
                    <a:lnTo>
                      <a:pt x="69" y="34"/>
                    </a:lnTo>
                    <a:lnTo>
                      <a:pt x="69" y="34"/>
                    </a:lnTo>
                    <a:lnTo>
                      <a:pt x="67" y="34"/>
                    </a:lnTo>
                    <a:lnTo>
                      <a:pt x="63" y="34"/>
                    </a:lnTo>
                    <a:lnTo>
                      <a:pt x="61" y="36"/>
                    </a:lnTo>
                    <a:lnTo>
                      <a:pt x="59" y="36"/>
                    </a:lnTo>
                    <a:lnTo>
                      <a:pt x="56" y="36"/>
                    </a:lnTo>
                    <a:lnTo>
                      <a:pt x="52" y="36"/>
                    </a:lnTo>
                    <a:lnTo>
                      <a:pt x="52" y="36"/>
                    </a:lnTo>
                    <a:lnTo>
                      <a:pt x="52" y="36"/>
                    </a:lnTo>
                    <a:lnTo>
                      <a:pt x="50" y="36"/>
                    </a:lnTo>
                    <a:lnTo>
                      <a:pt x="48" y="36"/>
                    </a:lnTo>
                    <a:lnTo>
                      <a:pt x="48" y="36"/>
                    </a:lnTo>
                    <a:lnTo>
                      <a:pt x="48" y="36"/>
                    </a:lnTo>
                    <a:lnTo>
                      <a:pt x="46" y="36"/>
                    </a:lnTo>
                    <a:lnTo>
                      <a:pt x="46" y="36"/>
                    </a:lnTo>
                    <a:lnTo>
                      <a:pt x="44" y="36"/>
                    </a:lnTo>
                    <a:lnTo>
                      <a:pt x="44" y="36"/>
                    </a:lnTo>
                    <a:lnTo>
                      <a:pt x="44" y="38"/>
                    </a:lnTo>
                    <a:lnTo>
                      <a:pt x="44" y="38"/>
                    </a:lnTo>
                    <a:lnTo>
                      <a:pt x="44" y="38"/>
                    </a:lnTo>
                    <a:lnTo>
                      <a:pt x="44" y="40"/>
                    </a:lnTo>
                    <a:lnTo>
                      <a:pt x="44" y="40"/>
                    </a:lnTo>
                    <a:lnTo>
                      <a:pt x="44" y="40"/>
                    </a:lnTo>
                    <a:lnTo>
                      <a:pt x="44" y="40"/>
                    </a:lnTo>
                    <a:lnTo>
                      <a:pt x="42" y="40"/>
                    </a:lnTo>
                    <a:lnTo>
                      <a:pt x="41" y="42"/>
                    </a:lnTo>
                    <a:lnTo>
                      <a:pt x="41" y="42"/>
                    </a:lnTo>
                    <a:lnTo>
                      <a:pt x="41" y="42"/>
                    </a:lnTo>
                    <a:lnTo>
                      <a:pt x="41" y="42"/>
                    </a:lnTo>
                    <a:lnTo>
                      <a:pt x="39" y="43"/>
                    </a:lnTo>
                    <a:lnTo>
                      <a:pt x="41" y="43"/>
                    </a:lnTo>
                    <a:lnTo>
                      <a:pt x="42" y="45"/>
                    </a:lnTo>
                    <a:lnTo>
                      <a:pt x="42" y="47"/>
                    </a:lnTo>
                    <a:lnTo>
                      <a:pt x="41" y="45"/>
                    </a:lnTo>
                    <a:lnTo>
                      <a:pt x="41" y="45"/>
                    </a:lnTo>
                    <a:lnTo>
                      <a:pt x="41" y="47"/>
                    </a:lnTo>
                    <a:lnTo>
                      <a:pt x="37" y="47"/>
                    </a:lnTo>
                    <a:lnTo>
                      <a:pt x="37" y="47"/>
                    </a:lnTo>
                    <a:lnTo>
                      <a:pt x="35" y="47"/>
                    </a:lnTo>
                    <a:lnTo>
                      <a:pt x="35" y="49"/>
                    </a:lnTo>
                    <a:lnTo>
                      <a:pt x="35" y="51"/>
                    </a:lnTo>
                    <a:lnTo>
                      <a:pt x="35" y="51"/>
                    </a:lnTo>
                    <a:lnTo>
                      <a:pt x="35" y="51"/>
                    </a:lnTo>
                    <a:lnTo>
                      <a:pt x="37" y="51"/>
                    </a:lnTo>
                    <a:lnTo>
                      <a:pt x="35" y="53"/>
                    </a:lnTo>
                    <a:lnTo>
                      <a:pt x="35" y="53"/>
                    </a:lnTo>
                    <a:lnTo>
                      <a:pt x="33" y="53"/>
                    </a:lnTo>
                    <a:lnTo>
                      <a:pt x="33" y="53"/>
                    </a:lnTo>
                    <a:lnTo>
                      <a:pt x="33" y="55"/>
                    </a:lnTo>
                    <a:lnTo>
                      <a:pt x="35" y="55"/>
                    </a:lnTo>
                    <a:lnTo>
                      <a:pt x="35" y="55"/>
                    </a:lnTo>
                    <a:lnTo>
                      <a:pt x="37" y="57"/>
                    </a:lnTo>
                    <a:lnTo>
                      <a:pt x="35" y="58"/>
                    </a:lnTo>
                    <a:lnTo>
                      <a:pt x="33" y="60"/>
                    </a:lnTo>
                    <a:lnTo>
                      <a:pt x="33" y="62"/>
                    </a:lnTo>
                    <a:lnTo>
                      <a:pt x="31" y="62"/>
                    </a:lnTo>
                    <a:lnTo>
                      <a:pt x="33" y="62"/>
                    </a:lnTo>
                    <a:lnTo>
                      <a:pt x="31" y="64"/>
                    </a:lnTo>
                    <a:lnTo>
                      <a:pt x="29" y="64"/>
                    </a:lnTo>
                    <a:lnTo>
                      <a:pt x="29" y="64"/>
                    </a:lnTo>
                    <a:lnTo>
                      <a:pt x="28" y="64"/>
                    </a:lnTo>
                    <a:lnTo>
                      <a:pt x="29" y="64"/>
                    </a:lnTo>
                    <a:lnTo>
                      <a:pt x="31" y="64"/>
                    </a:lnTo>
                    <a:lnTo>
                      <a:pt x="31" y="66"/>
                    </a:lnTo>
                    <a:lnTo>
                      <a:pt x="31" y="68"/>
                    </a:lnTo>
                    <a:lnTo>
                      <a:pt x="33" y="68"/>
                    </a:lnTo>
                    <a:lnTo>
                      <a:pt x="33" y="68"/>
                    </a:lnTo>
                    <a:lnTo>
                      <a:pt x="35" y="68"/>
                    </a:lnTo>
                    <a:lnTo>
                      <a:pt x="39" y="64"/>
                    </a:lnTo>
                    <a:lnTo>
                      <a:pt x="41" y="64"/>
                    </a:lnTo>
                    <a:lnTo>
                      <a:pt x="39" y="64"/>
                    </a:lnTo>
                    <a:lnTo>
                      <a:pt x="39" y="66"/>
                    </a:lnTo>
                    <a:lnTo>
                      <a:pt x="39" y="68"/>
                    </a:lnTo>
                    <a:lnTo>
                      <a:pt x="37" y="68"/>
                    </a:lnTo>
                    <a:lnTo>
                      <a:pt x="37" y="70"/>
                    </a:lnTo>
                    <a:lnTo>
                      <a:pt x="35" y="70"/>
                    </a:lnTo>
                    <a:lnTo>
                      <a:pt x="35" y="72"/>
                    </a:lnTo>
                    <a:lnTo>
                      <a:pt x="35" y="73"/>
                    </a:lnTo>
                    <a:lnTo>
                      <a:pt x="33" y="75"/>
                    </a:lnTo>
                    <a:lnTo>
                      <a:pt x="33" y="79"/>
                    </a:lnTo>
                    <a:lnTo>
                      <a:pt x="33" y="79"/>
                    </a:lnTo>
                    <a:lnTo>
                      <a:pt x="33" y="79"/>
                    </a:lnTo>
                    <a:lnTo>
                      <a:pt x="35" y="79"/>
                    </a:lnTo>
                    <a:lnTo>
                      <a:pt x="35" y="79"/>
                    </a:lnTo>
                    <a:lnTo>
                      <a:pt x="33" y="81"/>
                    </a:lnTo>
                    <a:lnTo>
                      <a:pt x="33" y="81"/>
                    </a:lnTo>
                    <a:lnTo>
                      <a:pt x="31" y="81"/>
                    </a:lnTo>
                    <a:lnTo>
                      <a:pt x="31" y="85"/>
                    </a:lnTo>
                    <a:lnTo>
                      <a:pt x="31" y="85"/>
                    </a:lnTo>
                    <a:lnTo>
                      <a:pt x="31" y="86"/>
                    </a:lnTo>
                    <a:lnTo>
                      <a:pt x="31" y="86"/>
                    </a:lnTo>
                    <a:lnTo>
                      <a:pt x="31" y="86"/>
                    </a:lnTo>
                    <a:lnTo>
                      <a:pt x="33" y="86"/>
                    </a:lnTo>
                    <a:lnTo>
                      <a:pt x="33" y="86"/>
                    </a:lnTo>
                    <a:lnTo>
                      <a:pt x="33" y="85"/>
                    </a:lnTo>
                    <a:lnTo>
                      <a:pt x="35" y="79"/>
                    </a:lnTo>
                    <a:lnTo>
                      <a:pt x="37" y="79"/>
                    </a:lnTo>
                    <a:lnTo>
                      <a:pt x="35" y="77"/>
                    </a:lnTo>
                    <a:lnTo>
                      <a:pt x="35" y="75"/>
                    </a:lnTo>
                    <a:lnTo>
                      <a:pt x="37" y="75"/>
                    </a:lnTo>
                    <a:lnTo>
                      <a:pt x="37" y="75"/>
                    </a:lnTo>
                    <a:lnTo>
                      <a:pt x="37" y="73"/>
                    </a:lnTo>
                    <a:lnTo>
                      <a:pt x="41" y="73"/>
                    </a:lnTo>
                    <a:lnTo>
                      <a:pt x="41" y="72"/>
                    </a:lnTo>
                    <a:lnTo>
                      <a:pt x="39" y="73"/>
                    </a:lnTo>
                    <a:lnTo>
                      <a:pt x="39" y="75"/>
                    </a:lnTo>
                    <a:lnTo>
                      <a:pt x="39" y="75"/>
                    </a:lnTo>
                    <a:lnTo>
                      <a:pt x="39" y="77"/>
                    </a:lnTo>
                    <a:lnTo>
                      <a:pt x="39" y="77"/>
                    </a:lnTo>
                    <a:lnTo>
                      <a:pt x="39" y="77"/>
                    </a:lnTo>
                    <a:lnTo>
                      <a:pt x="39" y="77"/>
                    </a:lnTo>
                    <a:lnTo>
                      <a:pt x="39" y="77"/>
                    </a:lnTo>
                    <a:lnTo>
                      <a:pt x="39" y="77"/>
                    </a:lnTo>
                    <a:lnTo>
                      <a:pt x="41" y="75"/>
                    </a:lnTo>
                    <a:lnTo>
                      <a:pt x="41" y="75"/>
                    </a:lnTo>
                    <a:lnTo>
                      <a:pt x="42" y="75"/>
                    </a:lnTo>
                    <a:lnTo>
                      <a:pt x="42" y="73"/>
                    </a:lnTo>
                    <a:lnTo>
                      <a:pt x="44" y="73"/>
                    </a:lnTo>
                    <a:lnTo>
                      <a:pt x="44" y="73"/>
                    </a:lnTo>
                    <a:lnTo>
                      <a:pt x="42" y="75"/>
                    </a:lnTo>
                    <a:lnTo>
                      <a:pt x="42" y="75"/>
                    </a:lnTo>
                    <a:lnTo>
                      <a:pt x="44" y="77"/>
                    </a:lnTo>
                    <a:lnTo>
                      <a:pt x="46" y="77"/>
                    </a:lnTo>
                    <a:lnTo>
                      <a:pt x="42" y="77"/>
                    </a:lnTo>
                    <a:lnTo>
                      <a:pt x="42" y="77"/>
                    </a:lnTo>
                    <a:lnTo>
                      <a:pt x="42" y="77"/>
                    </a:lnTo>
                    <a:lnTo>
                      <a:pt x="42" y="79"/>
                    </a:lnTo>
                    <a:lnTo>
                      <a:pt x="42" y="81"/>
                    </a:lnTo>
                    <a:lnTo>
                      <a:pt x="44" y="83"/>
                    </a:lnTo>
                    <a:lnTo>
                      <a:pt x="44" y="83"/>
                    </a:lnTo>
                    <a:lnTo>
                      <a:pt x="44" y="83"/>
                    </a:lnTo>
                    <a:lnTo>
                      <a:pt x="44" y="85"/>
                    </a:lnTo>
                    <a:lnTo>
                      <a:pt x="42" y="86"/>
                    </a:lnTo>
                    <a:lnTo>
                      <a:pt x="41" y="88"/>
                    </a:lnTo>
                    <a:lnTo>
                      <a:pt x="39" y="92"/>
                    </a:lnTo>
                    <a:lnTo>
                      <a:pt x="39" y="92"/>
                    </a:lnTo>
                    <a:lnTo>
                      <a:pt x="37" y="92"/>
                    </a:lnTo>
                    <a:lnTo>
                      <a:pt x="37" y="92"/>
                    </a:lnTo>
                    <a:lnTo>
                      <a:pt x="37" y="94"/>
                    </a:lnTo>
                    <a:lnTo>
                      <a:pt x="39" y="96"/>
                    </a:lnTo>
                    <a:lnTo>
                      <a:pt x="41" y="96"/>
                    </a:lnTo>
                    <a:lnTo>
                      <a:pt x="41" y="96"/>
                    </a:lnTo>
                    <a:lnTo>
                      <a:pt x="41" y="94"/>
                    </a:lnTo>
                    <a:lnTo>
                      <a:pt x="41" y="94"/>
                    </a:lnTo>
                    <a:lnTo>
                      <a:pt x="42" y="94"/>
                    </a:lnTo>
                    <a:lnTo>
                      <a:pt x="44" y="96"/>
                    </a:lnTo>
                    <a:lnTo>
                      <a:pt x="46" y="94"/>
                    </a:lnTo>
                    <a:lnTo>
                      <a:pt x="48" y="94"/>
                    </a:lnTo>
                    <a:lnTo>
                      <a:pt x="48" y="94"/>
                    </a:lnTo>
                    <a:lnTo>
                      <a:pt x="48" y="94"/>
                    </a:lnTo>
                    <a:lnTo>
                      <a:pt x="50" y="94"/>
                    </a:lnTo>
                    <a:lnTo>
                      <a:pt x="50" y="96"/>
                    </a:lnTo>
                    <a:lnTo>
                      <a:pt x="50" y="94"/>
                    </a:lnTo>
                    <a:lnTo>
                      <a:pt x="52" y="94"/>
                    </a:lnTo>
                    <a:lnTo>
                      <a:pt x="52" y="94"/>
                    </a:lnTo>
                    <a:lnTo>
                      <a:pt x="54" y="94"/>
                    </a:lnTo>
                    <a:lnTo>
                      <a:pt x="54" y="94"/>
                    </a:lnTo>
                    <a:lnTo>
                      <a:pt x="56" y="94"/>
                    </a:lnTo>
                    <a:lnTo>
                      <a:pt x="56" y="94"/>
                    </a:lnTo>
                    <a:lnTo>
                      <a:pt x="57" y="92"/>
                    </a:lnTo>
                    <a:lnTo>
                      <a:pt x="59" y="92"/>
                    </a:lnTo>
                    <a:lnTo>
                      <a:pt x="63" y="92"/>
                    </a:lnTo>
                    <a:lnTo>
                      <a:pt x="63" y="92"/>
                    </a:lnTo>
                    <a:lnTo>
                      <a:pt x="61" y="92"/>
                    </a:lnTo>
                    <a:lnTo>
                      <a:pt x="57" y="96"/>
                    </a:lnTo>
                    <a:lnTo>
                      <a:pt x="56" y="98"/>
                    </a:lnTo>
                    <a:lnTo>
                      <a:pt x="56" y="100"/>
                    </a:lnTo>
                    <a:lnTo>
                      <a:pt x="57" y="103"/>
                    </a:lnTo>
                    <a:lnTo>
                      <a:pt x="59" y="103"/>
                    </a:lnTo>
                    <a:lnTo>
                      <a:pt x="61" y="105"/>
                    </a:lnTo>
                    <a:lnTo>
                      <a:pt x="61" y="105"/>
                    </a:lnTo>
                    <a:lnTo>
                      <a:pt x="61" y="105"/>
                    </a:lnTo>
                    <a:lnTo>
                      <a:pt x="63" y="105"/>
                    </a:lnTo>
                    <a:lnTo>
                      <a:pt x="65" y="105"/>
                    </a:lnTo>
                    <a:lnTo>
                      <a:pt x="65" y="105"/>
                    </a:lnTo>
                    <a:lnTo>
                      <a:pt x="65" y="107"/>
                    </a:lnTo>
                    <a:lnTo>
                      <a:pt x="63" y="107"/>
                    </a:lnTo>
                    <a:lnTo>
                      <a:pt x="61" y="109"/>
                    </a:lnTo>
                    <a:lnTo>
                      <a:pt x="61" y="109"/>
                    </a:lnTo>
                    <a:lnTo>
                      <a:pt x="61" y="111"/>
                    </a:lnTo>
                    <a:lnTo>
                      <a:pt x="63" y="111"/>
                    </a:lnTo>
                    <a:lnTo>
                      <a:pt x="63" y="111"/>
                    </a:lnTo>
                    <a:lnTo>
                      <a:pt x="63" y="113"/>
                    </a:lnTo>
                    <a:lnTo>
                      <a:pt x="61" y="115"/>
                    </a:lnTo>
                    <a:lnTo>
                      <a:pt x="61" y="115"/>
                    </a:lnTo>
                    <a:lnTo>
                      <a:pt x="61" y="116"/>
                    </a:lnTo>
                    <a:lnTo>
                      <a:pt x="63" y="118"/>
                    </a:lnTo>
                    <a:lnTo>
                      <a:pt x="63" y="118"/>
                    </a:lnTo>
                    <a:lnTo>
                      <a:pt x="65" y="118"/>
                    </a:lnTo>
                    <a:lnTo>
                      <a:pt x="65" y="118"/>
                    </a:lnTo>
                    <a:lnTo>
                      <a:pt x="63" y="118"/>
                    </a:lnTo>
                    <a:lnTo>
                      <a:pt x="63" y="118"/>
                    </a:lnTo>
                    <a:lnTo>
                      <a:pt x="61" y="116"/>
                    </a:lnTo>
                    <a:lnTo>
                      <a:pt x="59" y="116"/>
                    </a:lnTo>
                    <a:lnTo>
                      <a:pt x="61" y="118"/>
                    </a:lnTo>
                    <a:lnTo>
                      <a:pt x="57" y="118"/>
                    </a:lnTo>
                    <a:lnTo>
                      <a:pt x="56" y="118"/>
                    </a:lnTo>
                    <a:lnTo>
                      <a:pt x="56" y="118"/>
                    </a:lnTo>
                    <a:lnTo>
                      <a:pt x="54" y="118"/>
                    </a:lnTo>
                    <a:lnTo>
                      <a:pt x="52" y="118"/>
                    </a:lnTo>
                    <a:lnTo>
                      <a:pt x="52" y="118"/>
                    </a:lnTo>
                    <a:lnTo>
                      <a:pt x="48" y="120"/>
                    </a:lnTo>
                    <a:lnTo>
                      <a:pt x="46" y="120"/>
                    </a:lnTo>
                    <a:lnTo>
                      <a:pt x="44" y="122"/>
                    </a:lnTo>
                    <a:lnTo>
                      <a:pt x="44" y="122"/>
                    </a:lnTo>
                    <a:lnTo>
                      <a:pt x="44" y="122"/>
                    </a:lnTo>
                    <a:lnTo>
                      <a:pt x="42" y="124"/>
                    </a:lnTo>
                    <a:lnTo>
                      <a:pt x="41" y="126"/>
                    </a:lnTo>
                    <a:lnTo>
                      <a:pt x="41" y="126"/>
                    </a:lnTo>
                    <a:lnTo>
                      <a:pt x="41" y="126"/>
                    </a:lnTo>
                    <a:lnTo>
                      <a:pt x="41" y="126"/>
                    </a:lnTo>
                    <a:lnTo>
                      <a:pt x="42" y="126"/>
                    </a:lnTo>
                    <a:lnTo>
                      <a:pt x="44" y="124"/>
                    </a:lnTo>
                    <a:lnTo>
                      <a:pt x="46" y="124"/>
                    </a:lnTo>
                    <a:lnTo>
                      <a:pt x="48" y="124"/>
                    </a:lnTo>
                    <a:lnTo>
                      <a:pt x="46" y="126"/>
                    </a:lnTo>
                    <a:lnTo>
                      <a:pt x="46" y="126"/>
                    </a:lnTo>
                    <a:lnTo>
                      <a:pt x="48" y="128"/>
                    </a:lnTo>
                    <a:lnTo>
                      <a:pt x="48" y="128"/>
                    </a:lnTo>
                    <a:lnTo>
                      <a:pt x="48" y="128"/>
                    </a:lnTo>
                    <a:lnTo>
                      <a:pt x="46" y="130"/>
                    </a:lnTo>
                    <a:lnTo>
                      <a:pt x="48" y="130"/>
                    </a:lnTo>
                    <a:lnTo>
                      <a:pt x="48" y="130"/>
                    </a:lnTo>
                    <a:lnTo>
                      <a:pt x="48" y="131"/>
                    </a:lnTo>
                    <a:lnTo>
                      <a:pt x="46" y="133"/>
                    </a:lnTo>
                    <a:lnTo>
                      <a:pt x="46" y="133"/>
                    </a:lnTo>
                    <a:lnTo>
                      <a:pt x="44" y="135"/>
                    </a:lnTo>
                    <a:lnTo>
                      <a:pt x="42" y="135"/>
                    </a:lnTo>
                    <a:lnTo>
                      <a:pt x="41" y="137"/>
                    </a:lnTo>
                    <a:lnTo>
                      <a:pt x="37" y="139"/>
                    </a:lnTo>
                    <a:lnTo>
                      <a:pt x="33" y="139"/>
                    </a:lnTo>
                    <a:lnTo>
                      <a:pt x="31" y="141"/>
                    </a:lnTo>
                    <a:lnTo>
                      <a:pt x="31" y="141"/>
                    </a:lnTo>
                    <a:lnTo>
                      <a:pt x="31" y="141"/>
                    </a:lnTo>
                    <a:lnTo>
                      <a:pt x="31" y="143"/>
                    </a:lnTo>
                    <a:lnTo>
                      <a:pt x="31" y="143"/>
                    </a:lnTo>
                    <a:lnTo>
                      <a:pt x="33" y="144"/>
                    </a:lnTo>
                    <a:lnTo>
                      <a:pt x="35" y="144"/>
                    </a:lnTo>
                    <a:lnTo>
                      <a:pt x="37" y="144"/>
                    </a:lnTo>
                    <a:lnTo>
                      <a:pt x="39" y="143"/>
                    </a:lnTo>
                    <a:lnTo>
                      <a:pt x="41" y="143"/>
                    </a:lnTo>
                    <a:lnTo>
                      <a:pt x="42" y="143"/>
                    </a:lnTo>
                    <a:lnTo>
                      <a:pt x="42" y="144"/>
                    </a:lnTo>
                    <a:lnTo>
                      <a:pt x="42" y="144"/>
                    </a:lnTo>
                    <a:lnTo>
                      <a:pt x="46" y="144"/>
                    </a:lnTo>
                    <a:lnTo>
                      <a:pt x="44" y="144"/>
                    </a:lnTo>
                    <a:lnTo>
                      <a:pt x="44" y="146"/>
                    </a:lnTo>
                    <a:lnTo>
                      <a:pt x="44" y="146"/>
                    </a:lnTo>
                    <a:lnTo>
                      <a:pt x="46" y="146"/>
                    </a:lnTo>
                    <a:lnTo>
                      <a:pt x="48" y="146"/>
                    </a:lnTo>
                    <a:lnTo>
                      <a:pt x="48" y="146"/>
                    </a:lnTo>
                    <a:lnTo>
                      <a:pt x="50" y="146"/>
                    </a:lnTo>
                    <a:lnTo>
                      <a:pt x="52" y="148"/>
                    </a:lnTo>
                    <a:lnTo>
                      <a:pt x="56" y="148"/>
                    </a:lnTo>
                    <a:lnTo>
                      <a:pt x="56" y="148"/>
                    </a:lnTo>
                    <a:lnTo>
                      <a:pt x="57" y="146"/>
                    </a:lnTo>
                    <a:lnTo>
                      <a:pt x="59" y="146"/>
                    </a:lnTo>
                    <a:lnTo>
                      <a:pt x="63" y="146"/>
                    </a:lnTo>
                    <a:lnTo>
                      <a:pt x="63" y="144"/>
                    </a:lnTo>
                    <a:lnTo>
                      <a:pt x="65" y="144"/>
                    </a:lnTo>
                    <a:lnTo>
                      <a:pt x="67" y="143"/>
                    </a:lnTo>
                    <a:lnTo>
                      <a:pt x="65" y="144"/>
                    </a:lnTo>
                    <a:lnTo>
                      <a:pt x="63" y="146"/>
                    </a:lnTo>
                    <a:lnTo>
                      <a:pt x="61" y="148"/>
                    </a:lnTo>
                    <a:lnTo>
                      <a:pt x="61" y="148"/>
                    </a:lnTo>
                    <a:lnTo>
                      <a:pt x="57" y="152"/>
                    </a:lnTo>
                    <a:lnTo>
                      <a:pt x="57" y="152"/>
                    </a:lnTo>
                    <a:lnTo>
                      <a:pt x="56" y="152"/>
                    </a:lnTo>
                    <a:lnTo>
                      <a:pt x="54" y="152"/>
                    </a:lnTo>
                    <a:lnTo>
                      <a:pt x="52" y="152"/>
                    </a:lnTo>
                    <a:lnTo>
                      <a:pt x="48" y="152"/>
                    </a:lnTo>
                    <a:lnTo>
                      <a:pt x="44" y="152"/>
                    </a:lnTo>
                    <a:lnTo>
                      <a:pt x="44" y="152"/>
                    </a:lnTo>
                    <a:lnTo>
                      <a:pt x="42" y="154"/>
                    </a:lnTo>
                    <a:lnTo>
                      <a:pt x="39" y="156"/>
                    </a:lnTo>
                    <a:lnTo>
                      <a:pt x="39" y="158"/>
                    </a:lnTo>
                    <a:lnTo>
                      <a:pt x="39" y="158"/>
                    </a:lnTo>
                    <a:lnTo>
                      <a:pt x="39" y="159"/>
                    </a:lnTo>
                    <a:lnTo>
                      <a:pt x="35" y="161"/>
                    </a:lnTo>
                    <a:lnTo>
                      <a:pt x="33" y="163"/>
                    </a:lnTo>
                    <a:lnTo>
                      <a:pt x="33" y="163"/>
                    </a:lnTo>
                    <a:lnTo>
                      <a:pt x="33" y="163"/>
                    </a:lnTo>
                    <a:lnTo>
                      <a:pt x="31" y="163"/>
                    </a:lnTo>
                    <a:lnTo>
                      <a:pt x="29" y="165"/>
                    </a:lnTo>
                    <a:lnTo>
                      <a:pt x="28" y="167"/>
                    </a:lnTo>
                    <a:lnTo>
                      <a:pt x="24" y="169"/>
                    </a:lnTo>
                    <a:lnTo>
                      <a:pt x="24" y="169"/>
                    </a:lnTo>
                    <a:lnTo>
                      <a:pt x="24" y="171"/>
                    </a:lnTo>
                    <a:lnTo>
                      <a:pt x="24" y="171"/>
                    </a:lnTo>
                    <a:lnTo>
                      <a:pt x="24" y="171"/>
                    </a:lnTo>
                    <a:lnTo>
                      <a:pt x="26" y="169"/>
                    </a:lnTo>
                    <a:lnTo>
                      <a:pt x="28" y="171"/>
                    </a:lnTo>
                    <a:lnTo>
                      <a:pt x="29" y="171"/>
                    </a:lnTo>
                    <a:lnTo>
                      <a:pt x="29" y="171"/>
                    </a:lnTo>
                    <a:lnTo>
                      <a:pt x="31" y="169"/>
                    </a:lnTo>
                    <a:lnTo>
                      <a:pt x="31" y="169"/>
                    </a:lnTo>
                    <a:lnTo>
                      <a:pt x="35" y="167"/>
                    </a:lnTo>
                    <a:lnTo>
                      <a:pt x="35" y="167"/>
                    </a:lnTo>
                    <a:lnTo>
                      <a:pt x="39" y="165"/>
                    </a:lnTo>
                    <a:lnTo>
                      <a:pt x="41" y="165"/>
                    </a:lnTo>
                    <a:lnTo>
                      <a:pt x="41" y="165"/>
                    </a:lnTo>
                    <a:lnTo>
                      <a:pt x="42" y="165"/>
                    </a:lnTo>
                    <a:lnTo>
                      <a:pt x="42" y="165"/>
                    </a:lnTo>
                    <a:lnTo>
                      <a:pt x="42" y="165"/>
                    </a:lnTo>
                    <a:lnTo>
                      <a:pt x="44" y="165"/>
                    </a:lnTo>
                    <a:lnTo>
                      <a:pt x="46" y="167"/>
                    </a:lnTo>
                    <a:lnTo>
                      <a:pt x="48" y="167"/>
                    </a:lnTo>
                    <a:lnTo>
                      <a:pt x="48" y="167"/>
                    </a:lnTo>
                    <a:lnTo>
                      <a:pt x="50" y="167"/>
                    </a:lnTo>
                    <a:lnTo>
                      <a:pt x="52" y="165"/>
                    </a:lnTo>
                    <a:lnTo>
                      <a:pt x="52" y="163"/>
                    </a:lnTo>
                    <a:lnTo>
                      <a:pt x="54" y="161"/>
                    </a:lnTo>
                    <a:lnTo>
                      <a:pt x="57" y="159"/>
                    </a:lnTo>
                    <a:lnTo>
                      <a:pt x="59" y="159"/>
                    </a:lnTo>
                    <a:lnTo>
                      <a:pt x="61" y="159"/>
                    </a:lnTo>
                    <a:lnTo>
                      <a:pt x="63" y="161"/>
                    </a:lnTo>
                    <a:lnTo>
                      <a:pt x="63" y="161"/>
                    </a:lnTo>
                    <a:lnTo>
                      <a:pt x="65" y="161"/>
                    </a:lnTo>
                    <a:lnTo>
                      <a:pt x="65" y="161"/>
                    </a:lnTo>
                    <a:lnTo>
                      <a:pt x="67" y="161"/>
                    </a:lnTo>
                    <a:lnTo>
                      <a:pt x="71" y="161"/>
                    </a:lnTo>
                    <a:lnTo>
                      <a:pt x="71" y="161"/>
                    </a:lnTo>
                    <a:lnTo>
                      <a:pt x="71" y="161"/>
                    </a:lnTo>
                    <a:lnTo>
                      <a:pt x="71" y="161"/>
                    </a:lnTo>
                    <a:lnTo>
                      <a:pt x="71" y="159"/>
                    </a:lnTo>
                    <a:lnTo>
                      <a:pt x="72" y="159"/>
                    </a:lnTo>
                    <a:lnTo>
                      <a:pt x="74" y="159"/>
                    </a:lnTo>
                    <a:lnTo>
                      <a:pt x="76" y="159"/>
                    </a:lnTo>
                    <a:lnTo>
                      <a:pt x="76" y="159"/>
                    </a:lnTo>
                    <a:lnTo>
                      <a:pt x="80" y="158"/>
                    </a:lnTo>
                    <a:lnTo>
                      <a:pt x="78" y="158"/>
                    </a:lnTo>
                    <a:lnTo>
                      <a:pt x="80" y="158"/>
                    </a:lnTo>
                    <a:lnTo>
                      <a:pt x="82" y="158"/>
                    </a:lnTo>
                    <a:lnTo>
                      <a:pt x="84" y="158"/>
                    </a:lnTo>
                    <a:lnTo>
                      <a:pt x="85" y="159"/>
                    </a:lnTo>
                    <a:lnTo>
                      <a:pt x="85" y="159"/>
                    </a:lnTo>
                    <a:lnTo>
                      <a:pt x="91" y="158"/>
                    </a:lnTo>
                    <a:lnTo>
                      <a:pt x="93" y="158"/>
                    </a:lnTo>
                    <a:lnTo>
                      <a:pt x="99" y="159"/>
                    </a:lnTo>
                    <a:lnTo>
                      <a:pt x="100" y="159"/>
                    </a:lnTo>
                    <a:lnTo>
                      <a:pt x="102" y="158"/>
                    </a:lnTo>
                    <a:lnTo>
                      <a:pt x="102" y="158"/>
                    </a:lnTo>
                    <a:lnTo>
                      <a:pt x="106" y="158"/>
                    </a:lnTo>
                    <a:lnTo>
                      <a:pt x="106" y="156"/>
                    </a:lnTo>
                    <a:lnTo>
                      <a:pt x="108" y="156"/>
                    </a:lnTo>
                    <a:lnTo>
                      <a:pt x="110" y="156"/>
                    </a:lnTo>
                    <a:lnTo>
                      <a:pt x="110" y="154"/>
                    </a:lnTo>
                    <a:lnTo>
                      <a:pt x="114" y="152"/>
                    </a:lnTo>
                    <a:lnTo>
                      <a:pt x="115" y="152"/>
                    </a:lnTo>
                    <a:lnTo>
                      <a:pt x="115" y="150"/>
                    </a:lnTo>
                    <a:lnTo>
                      <a:pt x="115" y="150"/>
                    </a:lnTo>
                    <a:lnTo>
                      <a:pt x="114" y="148"/>
                    </a:lnTo>
                    <a:lnTo>
                      <a:pt x="114" y="148"/>
                    </a:lnTo>
                    <a:lnTo>
                      <a:pt x="110" y="150"/>
                    </a:lnTo>
                    <a:lnTo>
                      <a:pt x="108" y="150"/>
                    </a:lnTo>
                    <a:lnTo>
                      <a:pt x="106" y="148"/>
                    </a:lnTo>
                    <a:lnTo>
                      <a:pt x="106" y="148"/>
                    </a:lnTo>
                    <a:lnTo>
                      <a:pt x="104" y="148"/>
                    </a:lnTo>
                    <a:lnTo>
                      <a:pt x="104" y="148"/>
                    </a:lnTo>
                    <a:lnTo>
                      <a:pt x="102" y="148"/>
                    </a:lnTo>
                    <a:lnTo>
                      <a:pt x="104" y="146"/>
                    </a:lnTo>
                    <a:lnTo>
                      <a:pt x="104" y="146"/>
                    </a:lnTo>
                    <a:lnTo>
                      <a:pt x="106" y="146"/>
                    </a:lnTo>
                    <a:lnTo>
                      <a:pt x="108" y="146"/>
                    </a:lnTo>
                    <a:lnTo>
                      <a:pt x="108" y="146"/>
                    </a:lnTo>
                    <a:lnTo>
                      <a:pt x="110" y="144"/>
                    </a:lnTo>
                    <a:lnTo>
                      <a:pt x="108" y="144"/>
                    </a:lnTo>
                    <a:lnTo>
                      <a:pt x="106" y="143"/>
                    </a:lnTo>
                    <a:lnTo>
                      <a:pt x="110" y="143"/>
                    </a:lnTo>
                    <a:lnTo>
                      <a:pt x="112" y="143"/>
                    </a:lnTo>
                    <a:lnTo>
                      <a:pt x="112" y="143"/>
                    </a:lnTo>
                    <a:lnTo>
                      <a:pt x="114" y="141"/>
                    </a:lnTo>
                    <a:lnTo>
                      <a:pt x="114" y="141"/>
                    </a:lnTo>
                    <a:lnTo>
                      <a:pt x="114" y="141"/>
                    </a:lnTo>
                    <a:lnTo>
                      <a:pt x="114" y="139"/>
                    </a:lnTo>
                    <a:lnTo>
                      <a:pt x="114" y="139"/>
                    </a:lnTo>
                    <a:lnTo>
                      <a:pt x="114" y="139"/>
                    </a:lnTo>
                    <a:lnTo>
                      <a:pt x="115" y="139"/>
                    </a:lnTo>
                    <a:lnTo>
                      <a:pt x="117" y="137"/>
                    </a:lnTo>
                    <a:lnTo>
                      <a:pt x="117" y="137"/>
                    </a:lnTo>
                    <a:lnTo>
                      <a:pt x="117" y="137"/>
                    </a:lnTo>
                    <a:lnTo>
                      <a:pt x="119" y="135"/>
                    </a:lnTo>
                    <a:lnTo>
                      <a:pt x="119" y="133"/>
                    </a:lnTo>
                    <a:lnTo>
                      <a:pt x="121" y="131"/>
                    </a:lnTo>
                    <a:lnTo>
                      <a:pt x="121" y="130"/>
                    </a:lnTo>
                    <a:lnTo>
                      <a:pt x="119" y="128"/>
                    </a:lnTo>
                    <a:close/>
                    <a:moveTo>
                      <a:pt x="71" y="32"/>
                    </a:moveTo>
                    <a:lnTo>
                      <a:pt x="71" y="32"/>
                    </a:lnTo>
                    <a:lnTo>
                      <a:pt x="71" y="32"/>
                    </a:lnTo>
                    <a:lnTo>
                      <a:pt x="71" y="32"/>
                    </a:lnTo>
                    <a:lnTo>
                      <a:pt x="71" y="32"/>
                    </a:lnTo>
                    <a:lnTo>
                      <a:pt x="71" y="32"/>
                    </a:lnTo>
                    <a:lnTo>
                      <a:pt x="69" y="32"/>
                    </a:lnTo>
                    <a:lnTo>
                      <a:pt x="71" y="32"/>
                    </a:lnTo>
                    <a:close/>
                    <a:moveTo>
                      <a:pt x="67" y="32"/>
                    </a:moveTo>
                    <a:lnTo>
                      <a:pt x="67" y="32"/>
                    </a:lnTo>
                    <a:lnTo>
                      <a:pt x="67" y="32"/>
                    </a:lnTo>
                    <a:lnTo>
                      <a:pt x="69" y="32"/>
                    </a:lnTo>
                    <a:lnTo>
                      <a:pt x="67" y="32"/>
                    </a:lnTo>
                    <a:lnTo>
                      <a:pt x="67" y="32"/>
                    </a:lnTo>
                    <a:lnTo>
                      <a:pt x="67" y="30"/>
                    </a:lnTo>
                    <a:lnTo>
                      <a:pt x="67" y="30"/>
                    </a:lnTo>
                    <a:lnTo>
                      <a:pt x="65" y="30"/>
                    </a:lnTo>
                    <a:lnTo>
                      <a:pt x="65" y="30"/>
                    </a:lnTo>
                    <a:lnTo>
                      <a:pt x="65" y="30"/>
                    </a:lnTo>
                    <a:lnTo>
                      <a:pt x="65" y="32"/>
                    </a:lnTo>
                    <a:lnTo>
                      <a:pt x="67" y="32"/>
                    </a:lnTo>
                    <a:close/>
                    <a:moveTo>
                      <a:pt x="67" y="30"/>
                    </a:moveTo>
                    <a:lnTo>
                      <a:pt x="67" y="30"/>
                    </a:lnTo>
                    <a:lnTo>
                      <a:pt x="67" y="28"/>
                    </a:lnTo>
                    <a:lnTo>
                      <a:pt x="67" y="28"/>
                    </a:lnTo>
                    <a:lnTo>
                      <a:pt x="67" y="30"/>
                    </a:lnTo>
                    <a:lnTo>
                      <a:pt x="67" y="30"/>
                    </a:lnTo>
                    <a:lnTo>
                      <a:pt x="67" y="30"/>
                    </a:lnTo>
                    <a:lnTo>
                      <a:pt x="69" y="30"/>
                    </a:lnTo>
                    <a:lnTo>
                      <a:pt x="71" y="30"/>
                    </a:lnTo>
                    <a:lnTo>
                      <a:pt x="71" y="30"/>
                    </a:lnTo>
                    <a:lnTo>
                      <a:pt x="72" y="30"/>
                    </a:lnTo>
                    <a:lnTo>
                      <a:pt x="72" y="30"/>
                    </a:lnTo>
                    <a:lnTo>
                      <a:pt x="72" y="30"/>
                    </a:lnTo>
                    <a:lnTo>
                      <a:pt x="72" y="28"/>
                    </a:lnTo>
                    <a:lnTo>
                      <a:pt x="71" y="28"/>
                    </a:lnTo>
                    <a:lnTo>
                      <a:pt x="71" y="28"/>
                    </a:lnTo>
                    <a:lnTo>
                      <a:pt x="69" y="28"/>
                    </a:lnTo>
                    <a:lnTo>
                      <a:pt x="69" y="28"/>
                    </a:lnTo>
                    <a:lnTo>
                      <a:pt x="71" y="28"/>
                    </a:lnTo>
                    <a:lnTo>
                      <a:pt x="71" y="28"/>
                    </a:lnTo>
                    <a:lnTo>
                      <a:pt x="69" y="27"/>
                    </a:lnTo>
                    <a:lnTo>
                      <a:pt x="69" y="27"/>
                    </a:lnTo>
                    <a:lnTo>
                      <a:pt x="67" y="27"/>
                    </a:lnTo>
                    <a:lnTo>
                      <a:pt x="67" y="27"/>
                    </a:lnTo>
                    <a:lnTo>
                      <a:pt x="67" y="28"/>
                    </a:lnTo>
                    <a:lnTo>
                      <a:pt x="65" y="28"/>
                    </a:lnTo>
                    <a:lnTo>
                      <a:pt x="65" y="28"/>
                    </a:lnTo>
                    <a:lnTo>
                      <a:pt x="67" y="30"/>
                    </a:lnTo>
                    <a:close/>
                    <a:moveTo>
                      <a:pt x="78" y="25"/>
                    </a:moveTo>
                    <a:lnTo>
                      <a:pt x="78" y="25"/>
                    </a:lnTo>
                    <a:lnTo>
                      <a:pt x="76" y="25"/>
                    </a:lnTo>
                    <a:lnTo>
                      <a:pt x="74" y="25"/>
                    </a:lnTo>
                    <a:lnTo>
                      <a:pt x="74" y="25"/>
                    </a:lnTo>
                    <a:lnTo>
                      <a:pt x="76" y="25"/>
                    </a:lnTo>
                    <a:lnTo>
                      <a:pt x="78" y="25"/>
                    </a:lnTo>
                    <a:close/>
                    <a:moveTo>
                      <a:pt x="71" y="25"/>
                    </a:moveTo>
                    <a:lnTo>
                      <a:pt x="72" y="25"/>
                    </a:lnTo>
                    <a:lnTo>
                      <a:pt x="72" y="27"/>
                    </a:lnTo>
                    <a:lnTo>
                      <a:pt x="72" y="27"/>
                    </a:lnTo>
                    <a:lnTo>
                      <a:pt x="74" y="27"/>
                    </a:lnTo>
                    <a:lnTo>
                      <a:pt x="74" y="25"/>
                    </a:lnTo>
                    <a:lnTo>
                      <a:pt x="74" y="25"/>
                    </a:lnTo>
                    <a:lnTo>
                      <a:pt x="72" y="25"/>
                    </a:lnTo>
                    <a:lnTo>
                      <a:pt x="72" y="25"/>
                    </a:lnTo>
                    <a:lnTo>
                      <a:pt x="71" y="23"/>
                    </a:lnTo>
                    <a:lnTo>
                      <a:pt x="71" y="25"/>
                    </a:lnTo>
                    <a:lnTo>
                      <a:pt x="71" y="25"/>
                    </a:lnTo>
                    <a:lnTo>
                      <a:pt x="71" y="25"/>
                    </a:lnTo>
                    <a:lnTo>
                      <a:pt x="71" y="25"/>
                    </a:lnTo>
                    <a:close/>
                    <a:moveTo>
                      <a:pt x="87" y="10"/>
                    </a:moveTo>
                    <a:lnTo>
                      <a:pt x="87" y="10"/>
                    </a:lnTo>
                    <a:lnTo>
                      <a:pt x="89" y="10"/>
                    </a:lnTo>
                    <a:lnTo>
                      <a:pt x="89" y="10"/>
                    </a:lnTo>
                    <a:lnTo>
                      <a:pt x="89" y="12"/>
                    </a:lnTo>
                    <a:lnTo>
                      <a:pt x="89" y="12"/>
                    </a:lnTo>
                    <a:lnTo>
                      <a:pt x="91" y="12"/>
                    </a:lnTo>
                    <a:lnTo>
                      <a:pt x="91" y="12"/>
                    </a:lnTo>
                    <a:lnTo>
                      <a:pt x="91" y="12"/>
                    </a:lnTo>
                    <a:lnTo>
                      <a:pt x="91" y="12"/>
                    </a:lnTo>
                    <a:lnTo>
                      <a:pt x="91" y="14"/>
                    </a:lnTo>
                    <a:lnTo>
                      <a:pt x="91" y="15"/>
                    </a:lnTo>
                    <a:lnTo>
                      <a:pt x="91" y="15"/>
                    </a:lnTo>
                    <a:lnTo>
                      <a:pt x="91" y="15"/>
                    </a:lnTo>
                    <a:lnTo>
                      <a:pt x="93" y="14"/>
                    </a:lnTo>
                    <a:lnTo>
                      <a:pt x="93" y="14"/>
                    </a:lnTo>
                    <a:lnTo>
                      <a:pt x="93" y="12"/>
                    </a:lnTo>
                    <a:lnTo>
                      <a:pt x="93" y="12"/>
                    </a:lnTo>
                    <a:lnTo>
                      <a:pt x="93" y="12"/>
                    </a:lnTo>
                    <a:lnTo>
                      <a:pt x="93" y="10"/>
                    </a:lnTo>
                    <a:lnTo>
                      <a:pt x="95" y="8"/>
                    </a:lnTo>
                    <a:lnTo>
                      <a:pt x="95" y="6"/>
                    </a:lnTo>
                    <a:lnTo>
                      <a:pt x="95" y="8"/>
                    </a:lnTo>
                    <a:lnTo>
                      <a:pt x="93" y="8"/>
                    </a:lnTo>
                    <a:lnTo>
                      <a:pt x="93" y="6"/>
                    </a:lnTo>
                    <a:lnTo>
                      <a:pt x="93" y="6"/>
                    </a:lnTo>
                    <a:lnTo>
                      <a:pt x="93" y="6"/>
                    </a:lnTo>
                    <a:lnTo>
                      <a:pt x="93" y="4"/>
                    </a:lnTo>
                    <a:lnTo>
                      <a:pt x="91" y="4"/>
                    </a:lnTo>
                    <a:lnTo>
                      <a:pt x="91" y="4"/>
                    </a:lnTo>
                    <a:lnTo>
                      <a:pt x="89" y="6"/>
                    </a:lnTo>
                    <a:lnTo>
                      <a:pt x="89" y="6"/>
                    </a:lnTo>
                    <a:lnTo>
                      <a:pt x="89" y="6"/>
                    </a:lnTo>
                    <a:lnTo>
                      <a:pt x="89" y="6"/>
                    </a:lnTo>
                    <a:lnTo>
                      <a:pt x="91" y="6"/>
                    </a:lnTo>
                    <a:lnTo>
                      <a:pt x="91" y="8"/>
                    </a:lnTo>
                    <a:lnTo>
                      <a:pt x="89" y="10"/>
                    </a:lnTo>
                    <a:lnTo>
                      <a:pt x="89" y="10"/>
                    </a:lnTo>
                    <a:lnTo>
                      <a:pt x="87" y="10"/>
                    </a:lnTo>
                    <a:lnTo>
                      <a:pt x="87" y="10"/>
                    </a:lnTo>
                    <a:lnTo>
                      <a:pt x="87" y="10"/>
                    </a:lnTo>
                    <a:close/>
                    <a:moveTo>
                      <a:pt x="95" y="6"/>
                    </a:moveTo>
                    <a:lnTo>
                      <a:pt x="95" y="6"/>
                    </a:lnTo>
                    <a:lnTo>
                      <a:pt x="95" y="4"/>
                    </a:lnTo>
                    <a:lnTo>
                      <a:pt x="95" y="4"/>
                    </a:lnTo>
                    <a:lnTo>
                      <a:pt x="95" y="4"/>
                    </a:lnTo>
                    <a:lnTo>
                      <a:pt x="97" y="4"/>
                    </a:lnTo>
                    <a:lnTo>
                      <a:pt x="97" y="4"/>
                    </a:lnTo>
                    <a:lnTo>
                      <a:pt x="97" y="2"/>
                    </a:lnTo>
                    <a:lnTo>
                      <a:pt x="95" y="2"/>
                    </a:lnTo>
                    <a:lnTo>
                      <a:pt x="95" y="4"/>
                    </a:lnTo>
                    <a:lnTo>
                      <a:pt x="95" y="6"/>
                    </a:lnTo>
                    <a:lnTo>
                      <a:pt x="95" y="6"/>
                    </a:lnTo>
                    <a:close/>
                    <a:moveTo>
                      <a:pt x="97" y="2"/>
                    </a:moveTo>
                    <a:lnTo>
                      <a:pt x="99" y="4"/>
                    </a:lnTo>
                    <a:lnTo>
                      <a:pt x="99" y="2"/>
                    </a:lnTo>
                    <a:lnTo>
                      <a:pt x="99" y="2"/>
                    </a:lnTo>
                    <a:lnTo>
                      <a:pt x="99" y="0"/>
                    </a:lnTo>
                    <a:lnTo>
                      <a:pt x="99" y="0"/>
                    </a:lnTo>
                    <a:lnTo>
                      <a:pt x="99" y="0"/>
                    </a:lnTo>
                    <a:lnTo>
                      <a:pt x="99" y="2"/>
                    </a:lnTo>
                    <a:lnTo>
                      <a:pt x="97" y="0"/>
                    </a:lnTo>
                    <a:lnTo>
                      <a:pt x="97" y="0"/>
                    </a:lnTo>
                    <a:lnTo>
                      <a:pt x="97" y="2"/>
                    </a:lnTo>
                    <a:lnTo>
                      <a:pt x="97" y="2"/>
                    </a:lnTo>
                    <a:lnTo>
                      <a:pt x="97" y="2"/>
                    </a:lnTo>
                    <a:lnTo>
                      <a:pt x="97"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2" name="Google Shape;412;p23"/>
              <p:cNvSpPr/>
              <p:nvPr/>
            </p:nvSpPr>
            <p:spPr>
              <a:xfrm>
                <a:off x="3362" y="1508"/>
                <a:ext cx="67" cy="58"/>
              </a:xfrm>
              <a:custGeom>
                <a:avLst/>
                <a:gdLst/>
                <a:ahLst/>
                <a:cxnLst/>
                <a:rect l="l" t="t" r="r" b="b"/>
                <a:pathLst>
                  <a:path w="67" h="58" extrusionOk="0">
                    <a:moveTo>
                      <a:pt x="32" y="34"/>
                    </a:moveTo>
                    <a:lnTo>
                      <a:pt x="32" y="32"/>
                    </a:lnTo>
                    <a:lnTo>
                      <a:pt x="34" y="32"/>
                    </a:lnTo>
                    <a:lnTo>
                      <a:pt x="34" y="32"/>
                    </a:lnTo>
                    <a:lnTo>
                      <a:pt x="34" y="32"/>
                    </a:lnTo>
                    <a:lnTo>
                      <a:pt x="32" y="30"/>
                    </a:lnTo>
                    <a:lnTo>
                      <a:pt x="30" y="32"/>
                    </a:lnTo>
                    <a:lnTo>
                      <a:pt x="30" y="32"/>
                    </a:lnTo>
                    <a:lnTo>
                      <a:pt x="30" y="32"/>
                    </a:lnTo>
                    <a:lnTo>
                      <a:pt x="32" y="34"/>
                    </a:lnTo>
                    <a:close/>
                    <a:moveTo>
                      <a:pt x="15" y="30"/>
                    </a:moveTo>
                    <a:lnTo>
                      <a:pt x="15" y="30"/>
                    </a:lnTo>
                    <a:lnTo>
                      <a:pt x="15" y="30"/>
                    </a:lnTo>
                    <a:lnTo>
                      <a:pt x="15" y="28"/>
                    </a:lnTo>
                    <a:lnTo>
                      <a:pt x="13" y="30"/>
                    </a:lnTo>
                    <a:lnTo>
                      <a:pt x="13" y="30"/>
                    </a:lnTo>
                    <a:lnTo>
                      <a:pt x="15" y="30"/>
                    </a:lnTo>
                    <a:close/>
                    <a:moveTo>
                      <a:pt x="24" y="30"/>
                    </a:moveTo>
                    <a:lnTo>
                      <a:pt x="26" y="30"/>
                    </a:lnTo>
                    <a:lnTo>
                      <a:pt x="26" y="30"/>
                    </a:lnTo>
                    <a:lnTo>
                      <a:pt x="26" y="28"/>
                    </a:lnTo>
                    <a:lnTo>
                      <a:pt x="26" y="28"/>
                    </a:lnTo>
                    <a:lnTo>
                      <a:pt x="24" y="30"/>
                    </a:lnTo>
                    <a:lnTo>
                      <a:pt x="24" y="30"/>
                    </a:lnTo>
                    <a:lnTo>
                      <a:pt x="22" y="30"/>
                    </a:lnTo>
                    <a:lnTo>
                      <a:pt x="24" y="30"/>
                    </a:lnTo>
                    <a:lnTo>
                      <a:pt x="24" y="30"/>
                    </a:lnTo>
                    <a:close/>
                    <a:moveTo>
                      <a:pt x="39" y="28"/>
                    </a:moveTo>
                    <a:lnTo>
                      <a:pt x="41" y="28"/>
                    </a:lnTo>
                    <a:lnTo>
                      <a:pt x="41" y="28"/>
                    </a:lnTo>
                    <a:lnTo>
                      <a:pt x="39" y="28"/>
                    </a:lnTo>
                    <a:lnTo>
                      <a:pt x="39" y="27"/>
                    </a:lnTo>
                    <a:lnTo>
                      <a:pt x="39" y="27"/>
                    </a:lnTo>
                    <a:lnTo>
                      <a:pt x="39" y="28"/>
                    </a:lnTo>
                    <a:lnTo>
                      <a:pt x="39" y="28"/>
                    </a:lnTo>
                    <a:lnTo>
                      <a:pt x="39" y="28"/>
                    </a:lnTo>
                    <a:close/>
                    <a:moveTo>
                      <a:pt x="67" y="19"/>
                    </a:moveTo>
                    <a:lnTo>
                      <a:pt x="65" y="10"/>
                    </a:lnTo>
                    <a:lnTo>
                      <a:pt x="65" y="8"/>
                    </a:lnTo>
                    <a:lnTo>
                      <a:pt x="65" y="8"/>
                    </a:lnTo>
                    <a:lnTo>
                      <a:pt x="65" y="8"/>
                    </a:lnTo>
                    <a:lnTo>
                      <a:pt x="64" y="8"/>
                    </a:lnTo>
                    <a:lnTo>
                      <a:pt x="64" y="8"/>
                    </a:lnTo>
                    <a:lnTo>
                      <a:pt x="64" y="6"/>
                    </a:lnTo>
                    <a:lnTo>
                      <a:pt x="64" y="4"/>
                    </a:lnTo>
                    <a:lnTo>
                      <a:pt x="64" y="2"/>
                    </a:lnTo>
                    <a:lnTo>
                      <a:pt x="64" y="0"/>
                    </a:lnTo>
                    <a:lnTo>
                      <a:pt x="62" y="0"/>
                    </a:lnTo>
                    <a:lnTo>
                      <a:pt x="62" y="0"/>
                    </a:lnTo>
                    <a:lnTo>
                      <a:pt x="62" y="0"/>
                    </a:lnTo>
                    <a:lnTo>
                      <a:pt x="62" y="4"/>
                    </a:lnTo>
                    <a:lnTo>
                      <a:pt x="60" y="6"/>
                    </a:lnTo>
                    <a:lnTo>
                      <a:pt x="54" y="10"/>
                    </a:lnTo>
                    <a:lnTo>
                      <a:pt x="52" y="12"/>
                    </a:lnTo>
                    <a:lnTo>
                      <a:pt x="52" y="14"/>
                    </a:lnTo>
                    <a:lnTo>
                      <a:pt x="52" y="15"/>
                    </a:lnTo>
                    <a:lnTo>
                      <a:pt x="49" y="17"/>
                    </a:lnTo>
                    <a:lnTo>
                      <a:pt x="45" y="23"/>
                    </a:lnTo>
                    <a:lnTo>
                      <a:pt x="43" y="23"/>
                    </a:lnTo>
                    <a:lnTo>
                      <a:pt x="43" y="25"/>
                    </a:lnTo>
                    <a:lnTo>
                      <a:pt x="43" y="27"/>
                    </a:lnTo>
                    <a:lnTo>
                      <a:pt x="41" y="27"/>
                    </a:lnTo>
                    <a:lnTo>
                      <a:pt x="41" y="28"/>
                    </a:lnTo>
                    <a:lnTo>
                      <a:pt x="41" y="30"/>
                    </a:lnTo>
                    <a:lnTo>
                      <a:pt x="39" y="30"/>
                    </a:lnTo>
                    <a:lnTo>
                      <a:pt x="39" y="30"/>
                    </a:lnTo>
                    <a:lnTo>
                      <a:pt x="37" y="32"/>
                    </a:lnTo>
                    <a:lnTo>
                      <a:pt x="34" y="34"/>
                    </a:lnTo>
                    <a:lnTo>
                      <a:pt x="32" y="34"/>
                    </a:lnTo>
                    <a:lnTo>
                      <a:pt x="24" y="34"/>
                    </a:lnTo>
                    <a:lnTo>
                      <a:pt x="21" y="32"/>
                    </a:lnTo>
                    <a:lnTo>
                      <a:pt x="15" y="32"/>
                    </a:lnTo>
                    <a:lnTo>
                      <a:pt x="13" y="34"/>
                    </a:lnTo>
                    <a:lnTo>
                      <a:pt x="9" y="36"/>
                    </a:lnTo>
                    <a:lnTo>
                      <a:pt x="7" y="36"/>
                    </a:lnTo>
                    <a:lnTo>
                      <a:pt x="4" y="36"/>
                    </a:lnTo>
                    <a:lnTo>
                      <a:pt x="4" y="36"/>
                    </a:lnTo>
                    <a:lnTo>
                      <a:pt x="2" y="34"/>
                    </a:lnTo>
                    <a:lnTo>
                      <a:pt x="2" y="30"/>
                    </a:lnTo>
                    <a:lnTo>
                      <a:pt x="2" y="30"/>
                    </a:lnTo>
                    <a:lnTo>
                      <a:pt x="0" y="32"/>
                    </a:lnTo>
                    <a:lnTo>
                      <a:pt x="0" y="30"/>
                    </a:lnTo>
                    <a:lnTo>
                      <a:pt x="0" y="30"/>
                    </a:lnTo>
                    <a:lnTo>
                      <a:pt x="0" y="30"/>
                    </a:lnTo>
                    <a:lnTo>
                      <a:pt x="0" y="30"/>
                    </a:lnTo>
                    <a:lnTo>
                      <a:pt x="0" y="34"/>
                    </a:lnTo>
                    <a:lnTo>
                      <a:pt x="0" y="34"/>
                    </a:lnTo>
                    <a:lnTo>
                      <a:pt x="0" y="34"/>
                    </a:lnTo>
                    <a:lnTo>
                      <a:pt x="2" y="36"/>
                    </a:lnTo>
                    <a:lnTo>
                      <a:pt x="2" y="38"/>
                    </a:lnTo>
                    <a:lnTo>
                      <a:pt x="4" y="38"/>
                    </a:lnTo>
                    <a:lnTo>
                      <a:pt x="4" y="40"/>
                    </a:lnTo>
                    <a:lnTo>
                      <a:pt x="6" y="40"/>
                    </a:lnTo>
                    <a:lnTo>
                      <a:pt x="6" y="42"/>
                    </a:lnTo>
                    <a:lnTo>
                      <a:pt x="6" y="43"/>
                    </a:lnTo>
                    <a:lnTo>
                      <a:pt x="7" y="43"/>
                    </a:lnTo>
                    <a:lnTo>
                      <a:pt x="7" y="45"/>
                    </a:lnTo>
                    <a:lnTo>
                      <a:pt x="9" y="45"/>
                    </a:lnTo>
                    <a:lnTo>
                      <a:pt x="9" y="47"/>
                    </a:lnTo>
                    <a:lnTo>
                      <a:pt x="11" y="49"/>
                    </a:lnTo>
                    <a:lnTo>
                      <a:pt x="13" y="51"/>
                    </a:lnTo>
                    <a:lnTo>
                      <a:pt x="13" y="51"/>
                    </a:lnTo>
                    <a:lnTo>
                      <a:pt x="15" y="53"/>
                    </a:lnTo>
                    <a:lnTo>
                      <a:pt x="15" y="53"/>
                    </a:lnTo>
                    <a:lnTo>
                      <a:pt x="17" y="53"/>
                    </a:lnTo>
                    <a:lnTo>
                      <a:pt x="17" y="53"/>
                    </a:lnTo>
                    <a:lnTo>
                      <a:pt x="17" y="53"/>
                    </a:lnTo>
                    <a:lnTo>
                      <a:pt x="19" y="55"/>
                    </a:lnTo>
                    <a:lnTo>
                      <a:pt x="22" y="55"/>
                    </a:lnTo>
                    <a:lnTo>
                      <a:pt x="24" y="55"/>
                    </a:lnTo>
                    <a:lnTo>
                      <a:pt x="28" y="55"/>
                    </a:lnTo>
                    <a:lnTo>
                      <a:pt x="30" y="55"/>
                    </a:lnTo>
                    <a:lnTo>
                      <a:pt x="34" y="57"/>
                    </a:lnTo>
                    <a:lnTo>
                      <a:pt x="37" y="57"/>
                    </a:lnTo>
                    <a:lnTo>
                      <a:pt x="39" y="57"/>
                    </a:lnTo>
                    <a:lnTo>
                      <a:pt x="43" y="57"/>
                    </a:lnTo>
                    <a:lnTo>
                      <a:pt x="45" y="58"/>
                    </a:lnTo>
                    <a:lnTo>
                      <a:pt x="49" y="58"/>
                    </a:lnTo>
                    <a:lnTo>
                      <a:pt x="49" y="58"/>
                    </a:lnTo>
                    <a:lnTo>
                      <a:pt x="50" y="58"/>
                    </a:lnTo>
                    <a:lnTo>
                      <a:pt x="50" y="58"/>
                    </a:lnTo>
                    <a:lnTo>
                      <a:pt x="52" y="58"/>
                    </a:lnTo>
                    <a:lnTo>
                      <a:pt x="52" y="58"/>
                    </a:lnTo>
                    <a:lnTo>
                      <a:pt x="52" y="57"/>
                    </a:lnTo>
                    <a:lnTo>
                      <a:pt x="52" y="55"/>
                    </a:lnTo>
                    <a:lnTo>
                      <a:pt x="52" y="53"/>
                    </a:lnTo>
                    <a:lnTo>
                      <a:pt x="52" y="51"/>
                    </a:lnTo>
                    <a:lnTo>
                      <a:pt x="54" y="49"/>
                    </a:lnTo>
                    <a:lnTo>
                      <a:pt x="54" y="45"/>
                    </a:lnTo>
                    <a:lnTo>
                      <a:pt x="56" y="43"/>
                    </a:lnTo>
                    <a:lnTo>
                      <a:pt x="56" y="42"/>
                    </a:lnTo>
                    <a:lnTo>
                      <a:pt x="56" y="40"/>
                    </a:lnTo>
                    <a:lnTo>
                      <a:pt x="56" y="38"/>
                    </a:lnTo>
                    <a:lnTo>
                      <a:pt x="56" y="38"/>
                    </a:lnTo>
                    <a:lnTo>
                      <a:pt x="56" y="38"/>
                    </a:lnTo>
                    <a:lnTo>
                      <a:pt x="56" y="36"/>
                    </a:lnTo>
                    <a:lnTo>
                      <a:pt x="56" y="36"/>
                    </a:lnTo>
                    <a:lnTo>
                      <a:pt x="60" y="36"/>
                    </a:lnTo>
                    <a:lnTo>
                      <a:pt x="60" y="36"/>
                    </a:lnTo>
                    <a:lnTo>
                      <a:pt x="62" y="34"/>
                    </a:lnTo>
                    <a:lnTo>
                      <a:pt x="64" y="34"/>
                    </a:lnTo>
                    <a:lnTo>
                      <a:pt x="64" y="34"/>
                    </a:lnTo>
                    <a:lnTo>
                      <a:pt x="64" y="32"/>
                    </a:lnTo>
                    <a:lnTo>
                      <a:pt x="62" y="32"/>
                    </a:lnTo>
                    <a:lnTo>
                      <a:pt x="60" y="32"/>
                    </a:lnTo>
                    <a:lnTo>
                      <a:pt x="60" y="32"/>
                    </a:lnTo>
                    <a:lnTo>
                      <a:pt x="60" y="30"/>
                    </a:lnTo>
                    <a:lnTo>
                      <a:pt x="60" y="28"/>
                    </a:lnTo>
                    <a:lnTo>
                      <a:pt x="60" y="28"/>
                    </a:lnTo>
                    <a:lnTo>
                      <a:pt x="60" y="27"/>
                    </a:lnTo>
                    <a:lnTo>
                      <a:pt x="60" y="27"/>
                    </a:lnTo>
                    <a:lnTo>
                      <a:pt x="60" y="25"/>
                    </a:lnTo>
                    <a:lnTo>
                      <a:pt x="60" y="25"/>
                    </a:lnTo>
                    <a:lnTo>
                      <a:pt x="60" y="23"/>
                    </a:lnTo>
                    <a:lnTo>
                      <a:pt x="60" y="21"/>
                    </a:lnTo>
                    <a:lnTo>
                      <a:pt x="60" y="21"/>
                    </a:lnTo>
                    <a:lnTo>
                      <a:pt x="60" y="19"/>
                    </a:lnTo>
                    <a:lnTo>
                      <a:pt x="62" y="19"/>
                    </a:lnTo>
                    <a:lnTo>
                      <a:pt x="62" y="19"/>
                    </a:lnTo>
                    <a:lnTo>
                      <a:pt x="62" y="19"/>
                    </a:lnTo>
                    <a:lnTo>
                      <a:pt x="62" y="21"/>
                    </a:lnTo>
                    <a:lnTo>
                      <a:pt x="62" y="21"/>
                    </a:lnTo>
                    <a:lnTo>
                      <a:pt x="62" y="21"/>
                    </a:lnTo>
                    <a:lnTo>
                      <a:pt x="62" y="21"/>
                    </a:lnTo>
                    <a:lnTo>
                      <a:pt x="62" y="23"/>
                    </a:lnTo>
                    <a:lnTo>
                      <a:pt x="64" y="23"/>
                    </a:lnTo>
                    <a:lnTo>
                      <a:pt x="64" y="23"/>
                    </a:lnTo>
                    <a:lnTo>
                      <a:pt x="64" y="23"/>
                    </a:lnTo>
                    <a:lnTo>
                      <a:pt x="65" y="21"/>
                    </a:lnTo>
                    <a:lnTo>
                      <a:pt x="65" y="21"/>
                    </a:lnTo>
                    <a:lnTo>
                      <a:pt x="67" y="19"/>
                    </a:lnTo>
                    <a:lnTo>
                      <a:pt x="67" y="19"/>
                    </a:lnTo>
                    <a:lnTo>
                      <a:pt x="67" y="19"/>
                    </a:lnTo>
                    <a:lnTo>
                      <a:pt x="67" y="19"/>
                    </a:lnTo>
                    <a:close/>
                    <a:moveTo>
                      <a:pt x="65" y="15"/>
                    </a:moveTo>
                    <a:lnTo>
                      <a:pt x="65" y="15"/>
                    </a:lnTo>
                    <a:lnTo>
                      <a:pt x="65" y="15"/>
                    </a:lnTo>
                    <a:lnTo>
                      <a:pt x="65" y="14"/>
                    </a:lnTo>
                    <a:lnTo>
                      <a:pt x="65" y="14"/>
                    </a:lnTo>
                    <a:lnTo>
                      <a:pt x="65" y="14"/>
                    </a:lnTo>
                    <a:lnTo>
                      <a:pt x="65" y="14"/>
                    </a:lnTo>
                    <a:lnTo>
                      <a:pt x="65"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3" name="Google Shape;413;p23"/>
              <p:cNvSpPr/>
              <p:nvPr/>
            </p:nvSpPr>
            <p:spPr>
              <a:xfrm>
                <a:off x="2923" y="1074"/>
                <a:ext cx="230" cy="131"/>
              </a:xfrm>
              <a:custGeom>
                <a:avLst/>
                <a:gdLst/>
                <a:ahLst/>
                <a:cxnLst/>
                <a:rect l="l" t="t" r="r" b="b"/>
                <a:pathLst>
                  <a:path w="230" h="131" extrusionOk="0">
                    <a:moveTo>
                      <a:pt x="127" y="99"/>
                    </a:moveTo>
                    <a:lnTo>
                      <a:pt x="125" y="99"/>
                    </a:lnTo>
                    <a:lnTo>
                      <a:pt x="125" y="98"/>
                    </a:lnTo>
                    <a:lnTo>
                      <a:pt x="125" y="99"/>
                    </a:lnTo>
                    <a:lnTo>
                      <a:pt x="125" y="99"/>
                    </a:lnTo>
                    <a:lnTo>
                      <a:pt x="127" y="99"/>
                    </a:lnTo>
                    <a:lnTo>
                      <a:pt x="131" y="101"/>
                    </a:lnTo>
                    <a:lnTo>
                      <a:pt x="132" y="101"/>
                    </a:lnTo>
                    <a:lnTo>
                      <a:pt x="131" y="99"/>
                    </a:lnTo>
                    <a:lnTo>
                      <a:pt x="127" y="99"/>
                    </a:lnTo>
                    <a:close/>
                    <a:moveTo>
                      <a:pt x="230" y="66"/>
                    </a:moveTo>
                    <a:lnTo>
                      <a:pt x="230" y="66"/>
                    </a:lnTo>
                    <a:lnTo>
                      <a:pt x="230" y="66"/>
                    </a:lnTo>
                    <a:lnTo>
                      <a:pt x="230" y="66"/>
                    </a:lnTo>
                    <a:lnTo>
                      <a:pt x="228" y="66"/>
                    </a:lnTo>
                    <a:lnTo>
                      <a:pt x="230" y="66"/>
                    </a:lnTo>
                    <a:lnTo>
                      <a:pt x="230" y="64"/>
                    </a:lnTo>
                    <a:lnTo>
                      <a:pt x="228" y="64"/>
                    </a:lnTo>
                    <a:lnTo>
                      <a:pt x="228" y="62"/>
                    </a:lnTo>
                    <a:lnTo>
                      <a:pt x="228" y="62"/>
                    </a:lnTo>
                    <a:lnTo>
                      <a:pt x="226" y="62"/>
                    </a:lnTo>
                    <a:lnTo>
                      <a:pt x="226" y="60"/>
                    </a:lnTo>
                    <a:lnTo>
                      <a:pt x="226" y="58"/>
                    </a:lnTo>
                    <a:lnTo>
                      <a:pt x="226" y="58"/>
                    </a:lnTo>
                    <a:lnTo>
                      <a:pt x="226" y="58"/>
                    </a:lnTo>
                    <a:lnTo>
                      <a:pt x="228" y="58"/>
                    </a:lnTo>
                    <a:lnTo>
                      <a:pt x="230" y="58"/>
                    </a:lnTo>
                    <a:lnTo>
                      <a:pt x="230" y="58"/>
                    </a:lnTo>
                    <a:lnTo>
                      <a:pt x="230" y="56"/>
                    </a:lnTo>
                    <a:lnTo>
                      <a:pt x="228" y="56"/>
                    </a:lnTo>
                    <a:lnTo>
                      <a:pt x="226" y="56"/>
                    </a:lnTo>
                    <a:lnTo>
                      <a:pt x="226" y="55"/>
                    </a:lnTo>
                    <a:lnTo>
                      <a:pt x="224" y="55"/>
                    </a:lnTo>
                    <a:lnTo>
                      <a:pt x="226" y="55"/>
                    </a:lnTo>
                    <a:lnTo>
                      <a:pt x="228" y="53"/>
                    </a:lnTo>
                    <a:lnTo>
                      <a:pt x="228" y="53"/>
                    </a:lnTo>
                    <a:lnTo>
                      <a:pt x="230" y="51"/>
                    </a:lnTo>
                    <a:lnTo>
                      <a:pt x="230" y="51"/>
                    </a:lnTo>
                    <a:lnTo>
                      <a:pt x="230" y="49"/>
                    </a:lnTo>
                    <a:lnTo>
                      <a:pt x="230" y="49"/>
                    </a:lnTo>
                    <a:lnTo>
                      <a:pt x="228" y="47"/>
                    </a:lnTo>
                    <a:lnTo>
                      <a:pt x="228" y="47"/>
                    </a:lnTo>
                    <a:lnTo>
                      <a:pt x="230" y="45"/>
                    </a:lnTo>
                    <a:lnTo>
                      <a:pt x="228" y="45"/>
                    </a:lnTo>
                    <a:lnTo>
                      <a:pt x="228" y="45"/>
                    </a:lnTo>
                    <a:lnTo>
                      <a:pt x="228" y="45"/>
                    </a:lnTo>
                    <a:lnTo>
                      <a:pt x="226" y="45"/>
                    </a:lnTo>
                    <a:lnTo>
                      <a:pt x="224" y="45"/>
                    </a:lnTo>
                    <a:lnTo>
                      <a:pt x="222" y="43"/>
                    </a:lnTo>
                    <a:lnTo>
                      <a:pt x="220" y="43"/>
                    </a:lnTo>
                    <a:lnTo>
                      <a:pt x="218" y="43"/>
                    </a:lnTo>
                    <a:lnTo>
                      <a:pt x="218" y="43"/>
                    </a:lnTo>
                    <a:lnTo>
                      <a:pt x="217" y="41"/>
                    </a:lnTo>
                    <a:lnTo>
                      <a:pt x="217" y="41"/>
                    </a:lnTo>
                    <a:lnTo>
                      <a:pt x="217" y="41"/>
                    </a:lnTo>
                    <a:lnTo>
                      <a:pt x="215" y="41"/>
                    </a:lnTo>
                    <a:lnTo>
                      <a:pt x="215" y="41"/>
                    </a:lnTo>
                    <a:lnTo>
                      <a:pt x="213" y="41"/>
                    </a:lnTo>
                    <a:lnTo>
                      <a:pt x="211" y="40"/>
                    </a:lnTo>
                    <a:lnTo>
                      <a:pt x="209" y="40"/>
                    </a:lnTo>
                    <a:lnTo>
                      <a:pt x="207" y="40"/>
                    </a:lnTo>
                    <a:lnTo>
                      <a:pt x="207" y="40"/>
                    </a:lnTo>
                    <a:lnTo>
                      <a:pt x="203" y="38"/>
                    </a:lnTo>
                    <a:lnTo>
                      <a:pt x="203" y="38"/>
                    </a:lnTo>
                    <a:lnTo>
                      <a:pt x="203" y="38"/>
                    </a:lnTo>
                    <a:lnTo>
                      <a:pt x="203" y="40"/>
                    </a:lnTo>
                    <a:lnTo>
                      <a:pt x="203" y="40"/>
                    </a:lnTo>
                    <a:lnTo>
                      <a:pt x="202" y="40"/>
                    </a:lnTo>
                    <a:lnTo>
                      <a:pt x="202" y="40"/>
                    </a:lnTo>
                    <a:lnTo>
                      <a:pt x="200" y="40"/>
                    </a:lnTo>
                    <a:lnTo>
                      <a:pt x="196" y="36"/>
                    </a:lnTo>
                    <a:lnTo>
                      <a:pt x="196" y="34"/>
                    </a:lnTo>
                    <a:lnTo>
                      <a:pt x="194" y="34"/>
                    </a:lnTo>
                    <a:lnTo>
                      <a:pt x="194" y="32"/>
                    </a:lnTo>
                    <a:lnTo>
                      <a:pt x="192" y="32"/>
                    </a:lnTo>
                    <a:lnTo>
                      <a:pt x="192" y="32"/>
                    </a:lnTo>
                    <a:lnTo>
                      <a:pt x="190" y="32"/>
                    </a:lnTo>
                    <a:lnTo>
                      <a:pt x="189" y="32"/>
                    </a:lnTo>
                    <a:lnTo>
                      <a:pt x="189" y="32"/>
                    </a:lnTo>
                    <a:lnTo>
                      <a:pt x="187" y="32"/>
                    </a:lnTo>
                    <a:lnTo>
                      <a:pt x="185" y="34"/>
                    </a:lnTo>
                    <a:lnTo>
                      <a:pt x="183" y="34"/>
                    </a:lnTo>
                    <a:lnTo>
                      <a:pt x="183" y="36"/>
                    </a:lnTo>
                    <a:lnTo>
                      <a:pt x="181" y="34"/>
                    </a:lnTo>
                    <a:lnTo>
                      <a:pt x="181" y="34"/>
                    </a:lnTo>
                    <a:lnTo>
                      <a:pt x="179" y="34"/>
                    </a:lnTo>
                    <a:lnTo>
                      <a:pt x="179" y="34"/>
                    </a:lnTo>
                    <a:lnTo>
                      <a:pt x="177" y="34"/>
                    </a:lnTo>
                    <a:lnTo>
                      <a:pt x="177" y="32"/>
                    </a:lnTo>
                    <a:lnTo>
                      <a:pt x="175" y="32"/>
                    </a:lnTo>
                    <a:lnTo>
                      <a:pt x="174" y="32"/>
                    </a:lnTo>
                    <a:lnTo>
                      <a:pt x="174" y="32"/>
                    </a:lnTo>
                    <a:lnTo>
                      <a:pt x="172" y="32"/>
                    </a:lnTo>
                    <a:lnTo>
                      <a:pt x="170" y="32"/>
                    </a:lnTo>
                    <a:lnTo>
                      <a:pt x="170" y="32"/>
                    </a:lnTo>
                    <a:lnTo>
                      <a:pt x="168" y="32"/>
                    </a:lnTo>
                    <a:lnTo>
                      <a:pt x="168" y="30"/>
                    </a:lnTo>
                    <a:lnTo>
                      <a:pt x="166" y="30"/>
                    </a:lnTo>
                    <a:lnTo>
                      <a:pt x="166" y="28"/>
                    </a:lnTo>
                    <a:lnTo>
                      <a:pt x="166" y="28"/>
                    </a:lnTo>
                    <a:lnTo>
                      <a:pt x="166" y="26"/>
                    </a:lnTo>
                    <a:lnTo>
                      <a:pt x="166" y="26"/>
                    </a:lnTo>
                    <a:lnTo>
                      <a:pt x="166" y="26"/>
                    </a:lnTo>
                    <a:lnTo>
                      <a:pt x="166" y="25"/>
                    </a:lnTo>
                    <a:lnTo>
                      <a:pt x="164" y="25"/>
                    </a:lnTo>
                    <a:lnTo>
                      <a:pt x="164" y="23"/>
                    </a:lnTo>
                    <a:lnTo>
                      <a:pt x="164" y="23"/>
                    </a:lnTo>
                    <a:lnTo>
                      <a:pt x="164" y="23"/>
                    </a:lnTo>
                    <a:lnTo>
                      <a:pt x="164" y="21"/>
                    </a:lnTo>
                    <a:lnTo>
                      <a:pt x="164" y="21"/>
                    </a:lnTo>
                    <a:lnTo>
                      <a:pt x="162" y="21"/>
                    </a:lnTo>
                    <a:lnTo>
                      <a:pt x="162" y="21"/>
                    </a:lnTo>
                    <a:lnTo>
                      <a:pt x="162" y="21"/>
                    </a:lnTo>
                    <a:lnTo>
                      <a:pt x="161" y="19"/>
                    </a:lnTo>
                    <a:lnTo>
                      <a:pt x="161" y="19"/>
                    </a:lnTo>
                    <a:lnTo>
                      <a:pt x="161" y="19"/>
                    </a:lnTo>
                    <a:lnTo>
                      <a:pt x="159" y="19"/>
                    </a:lnTo>
                    <a:lnTo>
                      <a:pt x="157" y="19"/>
                    </a:lnTo>
                    <a:lnTo>
                      <a:pt x="157" y="19"/>
                    </a:lnTo>
                    <a:lnTo>
                      <a:pt x="155" y="19"/>
                    </a:lnTo>
                    <a:lnTo>
                      <a:pt x="153" y="19"/>
                    </a:lnTo>
                    <a:lnTo>
                      <a:pt x="149" y="19"/>
                    </a:lnTo>
                    <a:lnTo>
                      <a:pt x="149" y="19"/>
                    </a:lnTo>
                    <a:lnTo>
                      <a:pt x="149" y="17"/>
                    </a:lnTo>
                    <a:lnTo>
                      <a:pt x="151" y="17"/>
                    </a:lnTo>
                    <a:lnTo>
                      <a:pt x="151" y="17"/>
                    </a:lnTo>
                    <a:lnTo>
                      <a:pt x="149" y="17"/>
                    </a:lnTo>
                    <a:lnTo>
                      <a:pt x="149" y="15"/>
                    </a:lnTo>
                    <a:lnTo>
                      <a:pt x="149" y="15"/>
                    </a:lnTo>
                    <a:lnTo>
                      <a:pt x="149" y="13"/>
                    </a:lnTo>
                    <a:lnTo>
                      <a:pt x="147" y="11"/>
                    </a:lnTo>
                    <a:lnTo>
                      <a:pt x="147" y="11"/>
                    </a:lnTo>
                    <a:lnTo>
                      <a:pt x="147" y="11"/>
                    </a:lnTo>
                    <a:lnTo>
                      <a:pt x="149" y="11"/>
                    </a:lnTo>
                    <a:lnTo>
                      <a:pt x="151" y="11"/>
                    </a:lnTo>
                    <a:lnTo>
                      <a:pt x="151" y="10"/>
                    </a:lnTo>
                    <a:lnTo>
                      <a:pt x="151" y="10"/>
                    </a:lnTo>
                    <a:lnTo>
                      <a:pt x="147" y="6"/>
                    </a:lnTo>
                    <a:lnTo>
                      <a:pt x="146" y="4"/>
                    </a:lnTo>
                    <a:lnTo>
                      <a:pt x="144" y="2"/>
                    </a:lnTo>
                    <a:lnTo>
                      <a:pt x="142" y="0"/>
                    </a:lnTo>
                    <a:lnTo>
                      <a:pt x="142" y="0"/>
                    </a:lnTo>
                    <a:lnTo>
                      <a:pt x="140" y="0"/>
                    </a:lnTo>
                    <a:lnTo>
                      <a:pt x="138" y="0"/>
                    </a:lnTo>
                    <a:lnTo>
                      <a:pt x="136" y="0"/>
                    </a:lnTo>
                    <a:lnTo>
                      <a:pt x="134" y="0"/>
                    </a:lnTo>
                    <a:lnTo>
                      <a:pt x="131" y="2"/>
                    </a:lnTo>
                    <a:lnTo>
                      <a:pt x="131" y="2"/>
                    </a:lnTo>
                    <a:lnTo>
                      <a:pt x="127" y="2"/>
                    </a:lnTo>
                    <a:lnTo>
                      <a:pt x="125" y="0"/>
                    </a:lnTo>
                    <a:lnTo>
                      <a:pt x="125" y="0"/>
                    </a:lnTo>
                    <a:lnTo>
                      <a:pt x="125" y="2"/>
                    </a:lnTo>
                    <a:lnTo>
                      <a:pt x="125" y="2"/>
                    </a:lnTo>
                    <a:lnTo>
                      <a:pt x="123" y="4"/>
                    </a:lnTo>
                    <a:lnTo>
                      <a:pt x="123" y="4"/>
                    </a:lnTo>
                    <a:lnTo>
                      <a:pt x="121" y="6"/>
                    </a:lnTo>
                    <a:lnTo>
                      <a:pt x="121" y="6"/>
                    </a:lnTo>
                    <a:lnTo>
                      <a:pt x="119" y="6"/>
                    </a:lnTo>
                    <a:lnTo>
                      <a:pt x="118" y="6"/>
                    </a:lnTo>
                    <a:lnTo>
                      <a:pt x="118" y="4"/>
                    </a:lnTo>
                    <a:lnTo>
                      <a:pt x="118" y="4"/>
                    </a:lnTo>
                    <a:lnTo>
                      <a:pt x="114" y="4"/>
                    </a:lnTo>
                    <a:lnTo>
                      <a:pt x="112" y="4"/>
                    </a:lnTo>
                    <a:lnTo>
                      <a:pt x="110" y="6"/>
                    </a:lnTo>
                    <a:lnTo>
                      <a:pt x="110" y="6"/>
                    </a:lnTo>
                    <a:lnTo>
                      <a:pt x="108" y="4"/>
                    </a:lnTo>
                    <a:lnTo>
                      <a:pt x="106" y="6"/>
                    </a:lnTo>
                    <a:lnTo>
                      <a:pt x="106" y="8"/>
                    </a:lnTo>
                    <a:lnTo>
                      <a:pt x="104" y="8"/>
                    </a:lnTo>
                    <a:lnTo>
                      <a:pt x="104" y="10"/>
                    </a:lnTo>
                    <a:lnTo>
                      <a:pt x="103" y="10"/>
                    </a:lnTo>
                    <a:lnTo>
                      <a:pt x="103" y="11"/>
                    </a:lnTo>
                    <a:lnTo>
                      <a:pt x="103" y="13"/>
                    </a:lnTo>
                    <a:lnTo>
                      <a:pt x="103" y="13"/>
                    </a:lnTo>
                    <a:lnTo>
                      <a:pt x="104" y="15"/>
                    </a:lnTo>
                    <a:lnTo>
                      <a:pt x="104" y="15"/>
                    </a:lnTo>
                    <a:lnTo>
                      <a:pt x="104" y="17"/>
                    </a:lnTo>
                    <a:lnTo>
                      <a:pt x="103" y="17"/>
                    </a:lnTo>
                    <a:lnTo>
                      <a:pt x="103" y="17"/>
                    </a:lnTo>
                    <a:lnTo>
                      <a:pt x="103" y="17"/>
                    </a:lnTo>
                    <a:lnTo>
                      <a:pt x="101" y="17"/>
                    </a:lnTo>
                    <a:lnTo>
                      <a:pt x="101" y="15"/>
                    </a:lnTo>
                    <a:lnTo>
                      <a:pt x="99" y="15"/>
                    </a:lnTo>
                    <a:lnTo>
                      <a:pt x="99" y="15"/>
                    </a:lnTo>
                    <a:lnTo>
                      <a:pt x="97" y="15"/>
                    </a:lnTo>
                    <a:lnTo>
                      <a:pt x="95" y="15"/>
                    </a:lnTo>
                    <a:lnTo>
                      <a:pt x="91" y="15"/>
                    </a:lnTo>
                    <a:lnTo>
                      <a:pt x="89" y="15"/>
                    </a:lnTo>
                    <a:lnTo>
                      <a:pt x="89" y="15"/>
                    </a:lnTo>
                    <a:lnTo>
                      <a:pt x="88" y="15"/>
                    </a:lnTo>
                    <a:lnTo>
                      <a:pt x="88" y="15"/>
                    </a:lnTo>
                    <a:lnTo>
                      <a:pt x="86" y="13"/>
                    </a:lnTo>
                    <a:lnTo>
                      <a:pt x="86" y="13"/>
                    </a:lnTo>
                    <a:lnTo>
                      <a:pt x="84" y="11"/>
                    </a:lnTo>
                    <a:lnTo>
                      <a:pt x="84" y="11"/>
                    </a:lnTo>
                    <a:lnTo>
                      <a:pt x="84" y="11"/>
                    </a:lnTo>
                    <a:lnTo>
                      <a:pt x="84" y="13"/>
                    </a:lnTo>
                    <a:lnTo>
                      <a:pt x="82" y="13"/>
                    </a:lnTo>
                    <a:lnTo>
                      <a:pt x="82" y="13"/>
                    </a:lnTo>
                    <a:lnTo>
                      <a:pt x="82" y="13"/>
                    </a:lnTo>
                    <a:lnTo>
                      <a:pt x="80" y="13"/>
                    </a:lnTo>
                    <a:lnTo>
                      <a:pt x="80" y="15"/>
                    </a:lnTo>
                    <a:lnTo>
                      <a:pt x="80" y="15"/>
                    </a:lnTo>
                    <a:lnTo>
                      <a:pt x="78" y="15"/>
                    </a:lnTo>
                    <a:lnTo>
                      <a:pt x="78" y="13"/>
                    </a:lnTo>
                    <a:lnTo>
                      <a:pt x="76" y="13"/>
                    </a:lnTo>
                    <a:lnTo>
                      <a:pt x="76" y="13"/>
                    </a:lnTo>
                    <a:lnTo>
                      <a:pt x="75" y="13"/>
                    </a:lnTo>
                    <a:lnTo>
                      <a:pt x="73" y="11"/>
                    </a:lnTo>
                    <a:lnTo>
                      <a:pt x="73" y="13"/>
                    </a:lnTo>
                    <a:lnTo>
                      <a:pt x="71" y="13"/>
                    </a:lnTo>
                    <a:lnTo>
                      <a:pt x="71" y="13"/>
                    </a:lnTo>
                    <a:lnTo>
                      <a:pt x="69" y="13"/>
                    </a:lnTo>
                    <a:lnTo>
                      <a:pt x="69" y="13"/>
                    </a:lnTo>
                    <a:lnTo>
                      <a:pt x="67" y="13"/>
                    </a:lnTo>
                    <a:lnTo>
                      <a:pt x="67" y="15"/>
                    </a:lnTo>
                    <a:lnTo>
                      <a:pt x="67" y="15"/>
                    </a:lnTo>
                    <a:lnTo>
                      <a:pt x="67" y="13"/>
                    </a:lnTo>
                    <a:lnTo>
                      <a:pt x="67" y="13"/>
                    </a:lnTo>
                    <a:lnTo>
                      <a:pt x="65" y="13"/>
                    </a:lnTo>
                    <a:lnTo>
                      <a:pt x="63" y="11"/>
                    </a:lnTo>
                    <a:lnTo>
                      <a:pt x="61" y="13"/>
                    </a:lnTo>
                    <a:lnTo>
                      <a:pt x="61" y="13"/>
                    </a:lnTo>
                    <a:lnTo>
                      <a:pt x="61" y="11"/>
                    </a:lnTo>
                    <a:lnTo>
                      <a:pt x="60" y="10"/>
                    </a:lnTo>
                    <a:lnTo>
                      <a:pt x="58" y="10"/>
                    </a:lnTo>
                    <a:lnTo>
                      <a:pt x="58" y="10"/>
                    </a:lnTo>
                    <a:lnTo>
                      <a:pt x="54" y="10"/>
                    </a:lnTo>
                    <a:lnTo>
                      <a:pt x="52" y="10"/>
                    </a:lnTo>
                    <a:lnTo>
                      <a:pt x="50" y="10"/>
                    </a:lnTo>
                    <a:lnTo>
                      <a:pt x="50" y="8"/>
                    </a:lnTo>
                    <a:lnTo>
                      <a:pt x="48" y="8"/>
                    </a:lnTo>
                    <a:lnTo>
                      <a:pt x="43" y="8"/>
                    </a:lnTo>
                    <a:lnTo>
                      <a:pt x="43" y="8"/>
                    </a:lnTo>
                    <a:lnTo>
                      <a:pt x="39" y="8"/>
                    </a:lnTo>
                    <a:lnTo>
                      <a:pt x="35" y="8"/>
                    </a:lnTo>
                    <a:lnTo>
                      <a:pt x="33" y="8"/>
                    </a:lnTo>
                    <a:lnTo>
                      <a:pt x="32" y="8"/>
                    </a:lnTo>
                    <a:lnTo>
                      <a:pt x="30" y="8"/>
                    </a:lnTo>
                    <a:lnTo>
                      <a:pt x="28" y="8"/>
                    </a:lnTo>
                    <a:lnTo>
                      <a:pt x="28" y="8"/>
                    </a:lnTo>
                    <a:lnTo>
                      <a:pt x="26" y="8"/>
                    </a:lnTo>
                    <a:lnTo>
                      <a:pt x="24" y="8"/>
                    </a:lnTo>
                    <a:lnTo>
                      <a:pt x="24" y="10"/>
                    </a:lnTo>
                    <a:lnTo>
                      <a:pt x="22" y="10"/>
                    </a:lnTo>
                    <a:lnTo>
                      <a:pt x="22" y="11"/>
                    </a:lnTo>
                    <a:lnTo>
                      <a:pt x="20" y="13"/>
                    </a:lnTo>
                    <a:lnTo>
                      <a:pt x="18" y="13"/>
                    </a:lnTo>
                    <a:lnTo>
                      <a:pt x="18" y="11"/>
                    </a:lnTo>
                    <a:lnTo>
                      <a:pt x="17" y="11"/>
                    </a:lnTo>
                    <a:lnTo>
                      <a:pt x="17" y="11"/>
                    </a:lnTo>
                    <a:lnTo>
                      <a:pt x="15" y="11"/>
                    </a:lnTo>
                    <a:lnTo>
                      <a:pt x="15" y="11"/>
                    </a:lnTo>
                    <a:lnTo>
                      <a:pt x="15" y="13"/>
                    </a:lnTo>
                    <a:lnTo>
                      <a:pt x="15" y="13"/>
                    </a:lnTo>
                    <a:lnTo>
                      <a:pt x="15" y="15"/>
                    </a:lnTo>
                    <a:lnTo>
                      <a:pt x="17" y="15"/>
                    </a:lnTo>
                    <a:lnTo>
                      <a:pt x="17" y="17"/>
                    </a:lnTo>
                    <a:lnTo>
                      <a:pt x="17" y="17"/>
                    </a:lnTo>
                    <a:lnTo>
                      <a:pt x="17" y="17"/>
                    </a:lnTo>
                    <a:lnTo>
                      <a:pt x="18" y="21"/>
                    </a:lnTo>
                    <a:lnTo>
                      <a:pt x="20" y="23"/>
                    </a:lnTo>
                    <a:lnTo>
                      <a:pt x="20" y="23"/>
                    </a:lnTo>
                    <a:lnTo>
                      <a:pt x="22" y="25"/>
                    </a:lnTo>
                    <a:lnTo>
                      <a:pt x="22" y="25"/>
                    </a:lnTo>
                    <a:lnTo>
                      <a:pt x="22" y="25"/>
                    </a:lnTo>
                    <a:lnTo>
                      <a:pt x="20" y="25"/>
                    </a:lnTo>
                    <a:lnTo>
                      <a:pt x="20" y="25"/>
                    </a:lnTo>
                    <a:lnTo>
                      <a:pt x="20" y="26"/>
                    </a:lnTo>
                    <a:lnTo>
                      <a:pt x="20" y="26"/>
                    </a:lnTo>
                    <a:lnTo>
                      <a:pt x="22" y="26"/>
                    </a:lnTo>
                    <a:lnTo>
                      <a:pt x="22" y="28"/>
                    </a:lnTo>
                    <a:lnTo>
                      <a:pt x="22" y="30"/>
                    </a:lnTo>
                    <a:lnTo>
                      <a:pt x="22" y="30"/>
                    </a:lnTo>
                    <a:lnTo>
                      <a:pt x="20" y="30"/>
                    </a:lnTo>
                    <a:lnTo>
                      <a:pt x="20" y="32"/>
                    </a:lnTo>
                    <a:lnTo>
                      <a:pt x="18" y="32"/>
                    </a:lnTo>
                    <a:lnTo>
                      <a:pt x="17" y="34"/>
                    </a:lnTo>
                    <a:lnTo>
                      <a:pt x="15" y="34"/>
                    </a:lnTo>
                    <a:lnTo>
                      <a:pt x="15" y="36"/>
                    </a:lnTo>
                    <a:lnTo>
                      <a:pt x="13" y="38"/>
                    </a:lnTo>
                    <a:lnTo>
                      <a:pt x="9" y="40"/>
                    </a:lnTo>
                    <a:lnTo>
                      <a:pt x="9" y="41"/>
                    </a:lnTo>
                    <a:lnTo>
                      <a:pt x="7" y="41"/>
                    </a:lnTo>
                    <a:lnTo>
                      <a:pt x="5" y="45"/>
                    </a:lnTo>
                    <a:lnTo>
                      <a:pt x="5" y="45"/>
                    </a:lnTo>
                    <a:lnTo>
                      <a:pt x="5" y="47"/>
                    </a:lnTo>
                    <a:lnTo>
                      <a:pt x="5" y="49"/>
                    </a:lnTo>
                    <a:lnTo>
                      <a:pt x="5" y="49"/>
                    </a:lnTo>
                    <a:lnTo>
                      <a:pt x="5" y="51"/>
                    </a:lnTo>
                    <a:lnTo>
                      <a:pt x="5" y="51"/>
                    </a:lnTo>
                    <a:lnTo>
                      <a:pt x="5" y="53"/>
                    </a:lnTo>
                    <a:lnTo>
                      <a:pt x="7" y="53"/>
                    </a:lnTo>
                    <a:lnTo>
                      <a:pt x="7" y="53"/>
                    </a:lnTo>
                    <a:lnTo>
                      <a:pt x="7" y="53"/>
                    </a:lnTo>
                    <a:lnTo>
                      <a:pt x="7" y="55"/>
                    </a:lnTo>
                    <a:lnTo>
                      <a:pt x="7" y="55"/>
                    </a:lnTo>
                    <a:lnTo>
                      <a:pt x="5" y="55"/>
                    </a:lnTo>
                    <a:lnTo>
                      <a:pt x="5" y="53"/>
                    </a:lnTo>
                    <a:lnTo>
                      <a:pt x="4" y="53"/>
                    </a:lnTo>
                    <a:lnTo>
                      <a:pt x="4" y="55"/>
                    </a:lnTo>
                    <a:lnTo>
                      <a:pt x="4" y="55"/>
                    </a:lnTo>
                    <a:lnTo>
                      <a:pt x="4" y="56"/>
                    </a:lnTo>
                    <a:lnTo>
                      <a:pt x="2" y="56"/>
                    </a:lnTo>
                    <a:lnTo>
                      <a:pt x="2" y="58"/>
                    </a:lnTo>
                    <a:lnTo>
                      <a:pt x="2" y="60"/>
                    </a:lnTo>
                    <a:lnTo>
                      <a:pt x="0" y="62"/>
                    </a:lnTo>
                    <a:lnTo>
                      <a:pt x="0" y="64"/>
                    </a:lnTo>
                    <a:lnTo>
                      <a:pt x="0" y="64"/>
                    </a:lnTo>
                    <a:lnTo>
                      <a:pt x="0" y="64"/>
                    </a:lnTo>
                    <a:lnTo>
                      <a:pt x="2" y="64"/>
                    </a:lnTo>
                    <a:lnTo>
                      <a:pt x="2" y="66"/>
                    </a:lnTo>
                    <a:lnTo>
                      <a:pt x="2" y="66"/>
                    </a:lnTo>
                    <a:lnTo>
                      <a:pt x="2" y="66"/>
                    </a:lnTo>
                    <a:lnTo>
                      <a:pt x="2" y="66"/>
                    </a:lnTo>
                    <a:lnTo>
                      <a:pt x="2" y="68"/>
                    </a:lnTo>
                    <a:lnTo>
                      <a:pt x="4" y="68"/>
                    </a:lnTo>
                    <a:lnTo>
                      <a:pt x="5" y="68"/>
                    </a:lnTo>
                    <a:lnTo>
                      <a:pt x="5" y="70"/>
                    </a:lnTo>
                    <a:lnTo>
                      <a:pt x="7" y="70"/>
                    </a:lnTo>
                    <a:lnTo>
                      <a:pt x="7" y="70"/>
                    </a:lnTo>
                    <a:lnTo>
                      <a:pt x="7" y="70"/>
                    </a:lnTo>
                    <a:lnTo>
                      <a:pt x="7" y="70"/>
                    </a:lnTo>
                    <a:lnTo>
                      <a:pt x="7" y="70"/>
                    </a:lnTo>
                    <a:lnTo>
                      <a:pt x="9" y="70"/>
                    </a:lnTo>
                    <a:lnTo>
                      <a:pt x="9" y="71"/>
                    </a:lnTo>
                    <a:lnTo>
                      <a:pt x="9" y="71"/>
                    </a:lnTo>
                    <a:lnTo>
                      <a:pt x="9" y="71"/>
                    </a:lnTo>
                    <a:lnTo>
                      <a:pt x="9" y="71"/>
                    </a:lnTo>
                    <a:lnTo>
                      <a:pt x="9" y="71"/>
                    </a:lnTo>
                    <a:lnTo>
                      <a:pt x="11" y="71"/>
                    </a:lnTo>
                    <a:lnTo>
                      <a:pt x="13" y="70"/>
                    </a:lnTo>
                    <a:lnTo>
                      <a:pt x="13" y="70"/>
                    </a:lnTo>
                    <a:lnTo>
                      <a:pt x="13" y="70"/>
                    </a:lnTo>
                    <a:lnTo>
                      <a:pt x="17" y="71"/>
                    </a:lnTo>
                    <a:lnTo>
                      <a:pt x="18" y="71"/>
                    </a:lnTo>
                    <a:lnTo>
                      <a:pt x="20" y="71"/>
                    </a:lnTo>
                    <a:lnTo>
                      <a:pt x="20" y="71"/>
                    </a:lnTo>
                    <a:lnTo>
                      <a:pt x="20" y="71"/>
                    </a:lnTo>
                    <a:lnTo>
                      <a:pt x="24" y="71"/>
                    </a:lnTo>
                    <a:lnTo>
                      <a:pt x="24" y="71"/>
                    </a:lnTo>
                    <a:lnTo>
                      <a:pt x="24" y="71"/>
                    </a:lnTo>
                    <a:lnTo>
                      <a:pt x="26" y="73"/>
                    </a:lnTo>
                    <a:lnTo>
                      <a:pt x="28" y="73"/>
                    </a:lnTo>
                    <a:lnTo>
                      <a:pt x="30" y="71"/>
                    </a:lnTo>
                    <a:lnTo>
                      <a:pt x="30" y="71"/>
                    </a:lnTo>
                    <a:lnTo>
                      <a:pt x="32" y="71"/>
                    </a:lnTo>
                    <a:lnTo>
                      <a:pt x="33" y="73"/>
                    </a:lnTo>
                    <a:lnTo>
                      <a:pt x="35" y="75"/>
                    </a:lnTo>
                    <a:lnTo>
                      <a:pt x="35" y="75"/>
                    </a:lnTo>
                    <a:lnTo>
                      <a:pt x="37" y="75"/>
                    </a:lnTo>
                    <a:lnTo>
                      <a:pt x="39" y="75"/>
                    </a:lnTo>
                    <a:lnTo>
                      <a:pt x="39" y="73"/>
                    </a:lnTo>
                    <a:lnTo>
                      <a:pt x="43" y="73"/>
                    </a:lnTo>
                    <a:lnTo>
                      <a:pt x="47" y="71"/>
                    </a:lnTo>
                    <a:lnTo>
                      <a:pt x="48" y="71"/>
                    </a:lnTo>
                    <a:lnTo>
                      <a:pt x="52" y="71"/>
                    </a:lnTo>
                    <a:lnTo>
                      <a:pt x="52" y="70"/>
                    </a:lnTo>
                    <a:lnTo>
                      <a:pt x="54" y="70"/>
                    </a:lnTo>
                    <a:lnTo>
                      <a:pt x="54" y="68"/>
                    </a:lnTo>
                    <a:lnTo>
                      <a:pt x="56" y="68"/>
                    </a:lnTo>
                    <a:lnTo>
                      <a:pt x="58" y="68"/>
                    </a:lnTo>
                    <a:lnTo>
                      <a:pt x="58" y="66"/>
                    </a:lnTo>
                    <a:lnTo>
                      <a:pt x="58" y="66"/>
                    </a:lnTo>
                    <a:lnTo>
                      <a:pt x="60" y="64"/>
                    </a:lnTo>
                    <a:lnTo>
                      <a:pt x="61" y="66"/>
                    </a:lnTo>
                    <a:lnTo>
                      <a:pt x="63" y="66"/>
                    </a:lnTo>
                    <a:lnTo>
                      <a:pt x="65" y="66"/>
                    </a:lnTo>
                    <a:lnTo>
                      <a:pt x="67" y="64"/>
                    </a:lnTo>
                    <a:lnTo>
                      <a:pt x="67" y="64"/>
                    </a:lnTo>
                    <a:lnTo>
                      <a:pt x="69" y="64"/>
                    </a:lnTo>
                    <a:lnTo>
                      <a:pt x="69" y="64"/>
                    </a:lnTo>
                    <a:lnTo>
                      <a:pt x="69" y="64"/>
                    </a:lnTo>
                    <a:lnTo>
                      <a:pt x="69" y="64"/>
                    </a:lnTo>
                    <a:lnTo>
                      <a:pt x="71" y="64"/>
                    </a:lnTo>
                    <a:lnTo>
                      <a:pt x="73" y="64"/>
                    </a:lnTo>
                    <a:lnTo>
                      <a:pt x="75" y="66"/>
                    </a:lnTo>
                    <a:lnTo>
                      <a:pt x="75" y="66"/>
                    </a:lnTo>
                    <a:lnTo>
                      <a:pt x="76" y="66"/>
                    </a:lnTo>
                    <a:lnTo>
                      <a:pt x="76" y="66"/>
                    </a:lnTo>
                    <a:lnTo>
                      <a:pt x="76" y="68"/>
                    </a:lnTo>
                    <a:lnTo>
                      <a:pt x="78" y="68"/>
                    </a:lnTo>
                    <a:lnTo>
                      <a:pt x="80" y="68"/>
                    </a:lnTo>
                    <a:lnTo>
                      <a:pt x="80" y="68"/>
                    </a:lnTo>
                    <a:lnTo>
                      <a:pt x="80" y="68"/>
                    </a:lnTo>
                    <a:lnTo>
                      <a:pt x="80" y="68"/>
                    </a:lnTo>
                    <a:lnTo>
                      <a:pt x="80" y="68"/>
                    </a:lnTo>
                    <a:lnTo>
                      <a:pt x="82" y="68"/>
                    </a:lnTo>
                    <a:lnTo>
                      <a:pt x="82" y="70"/>
                    </a:lnTo>
                    <a:lnTo>
                      <a:pt x="82" y="70"/>
                    </a:lnTo>
                    <a:lnTo>
                      <a:pt x="82" y="68"/>
                    </a:lnTo>
                    <a:lnTo>
                      <a:pt x="84" y="68"/>
                    </a:lnTo>
                    <a:lnTo>
                      <a:pt x="86" y="70"/>
                    </a:lnTo>
                    <a:lnTo>
                      <a:pt x="88" y="71"/>
                    </a:lnTo>
                    <a:lnTo>
                      <a:pt x="88" y="71"/>
                    </a:lnTo>
                    <a:lnTo>
                      <a:pt x="89" y="71"/>
                    </a:lnTo>
                    <a:lnTo>
                      <a:pt x="89" y="71"/>
                    </a:lnTo>
                    <a:lnTo>
                      <a:pt x="89" y="71"/>
                    </a:lnTo>
                    <a:lnTo>
                      <a:pt x="91" y="71"/>
                    </a:lnTo>
                    <a:lnTo>
                      <a:pt x="91" y="73"/>
                    </a:lnTo>
                    <a:lnTo>
                      <a:pt x="91" y="75"/>
                    </a:lnTo>
                    <a:lnTo>
                      <a:pt x="91" y="75"/>
                    </a:lnTo>
                    <a:lnTo>
                      <a:pt x="91" y="77"/>
                    </a:lnTo>
                    <a:lnTo>
                      <a:pt x="91" y="77"/>
                    </a:lnTo>
                    <a:lnTo>
                      <a:pt x="91" y="79"/>
                    </a:lnTo>
                    <a:lnTo>
                      <a:pt x="91" y="79"/>
                    </a:lnTo>
                    <a:lnTo>
                      <a:pt x="91" y="81"/>
                    </a:lnTo>
                    <a:lnTo>
                      <a:pt x="91" y="81"/>
                    </a:lnTo>
                    <a:lnTo>
                      <a:pt x="93" y="81"/>
                    </a:lnTo>
                    <a:lnTo>
                      <a:pt x="95" y="83"/>
                    </a:lnTo>
                    <a:lnTo>
                      <a:pt x="95" y="83"/>
                    </a:lnTo>
                    <a:lnTo>
                      <a:pt x="97" y="83"/>
                    </a:lnTo>
                    <a:lnTo>
                      <a:pt x="97" y="83"/>
                    </a:lnTo>
                    <a:lnTo>
                      <a:pt x="97" y="83"/>
                    </a:lnTo>
                    <a:lnTo>
                      <a:pt x="97" y="84"/>
                    </a:lnTo>
                    <a:lnTo>
                      <a:pt x="97" y="84"/>
                    </a:lnTo>
                    <a:lnTo>
                      <a:pt x="97" y="86"/>
                    </a:lnTo>
                    <a:lnTo>
                      <a:pt x="97" y="86"/>
                    </a:lnTo>
                    <a:lnTo>
                      <a:pt x="97" y="88"/>
                    </a:lnTo>
                    <a:lnTo>
                      <a:pt x="97" y="88"/>
                    </a:lnTo>
                    <a:lnTo>
                      <a:pt x="99" y="88"/>
                    </a:lnTo>
                    <a:lnTo>
                      <a:pt x="101" y="90"/>
                    </a:lnTo>
                    <a:lnTo>
                      <a:pt x="103" y="90"/>
                    </a:lnTo>
                    <a:lnTo>
                      <a:pt x="103" y="90"/>
                    </a:lnTo>
                    <a:lnTo>
                      <a:pt x="103" y="92"/>
                    </a:lnTo>
                    <a:lnTo>
                      <a:pt x="103" y="94"/>
                    </a:lnTo>
                    <a:lnTo>
                      <a:pt x="103" y="96"/>
                    </a:lnTo>
                    <a:lnTo>
                      <a:pt x="106" y="98"/>
                    </a:lnTo>
                    <a:lnTo>
                      <a:pt x="106" y="98"/>
                    </a:lnTo>
                    <a:lnTo>
                      <a:pt x="104" y="98"/>
                    </a:lnTo>
                    <a:lnTo>
                      <a:pt x="103" y="98"/>
                    </a:lnTo>
                    <a:lnTo>
                      <a:pt x="103" y="98"/>
                    </a:lnTo>
                    <a:lnTo>
                      <a:pt x="101" y="96"/>
                    </a:lnTo>
                    <a:lnTo>
                      <a:pt x="101" y="96"/>
                    </a:lnTo>
                    <a:lnTo>
                      <a:pt x="101" y="98"/>
                    </a:lnTo>
                    <a:lnTo>
                      <a:pt x="99" y="98"/>
                    </a:lnTo>
                    <a:lnTo>
                      <a:pt x="99" y="98"/>
                    </a:lnTo>
                    <a:lnTo>
                      <a:pt x="97" y="96"/>
                    </a:lnTo>
                    <a:lnTo>
                      <a:pt x="97" y="96"/>
                    </a:lnTo>
                    <a:lnTo>
                      <a:pt x="97" y="96"/>
                    </a:lnTo>
                    <a:lnTo>
                      <a:pt x="97" y="96"/>
                    </a:lnTo>
                    <a:lnTo>
                      <a:pt x="95" y="96"/>
                    </a:lnTo>
                    <a:lnTo>
                      <a:pt x="95" y="96"/>
                    </a:lnTo>
                    <a:lnTo>
                      <a:pt x="95" y="98"/>
                    </a:lnTo>
                    <a:lnTo>
                      <a:pt x="93" y="98"/>
                    </a:lnTo>
                    <a:lnTo>
                      <a:pt x="93" y="98"/>
                    </a:lnTo>
                    <a:lnTo>
                      <a:pt x="93" y="96"/>
                    </a:lnTo>
                    <a:lnTo>
                      <a:pt x="93" y="96"/>
                    </a:lnTo>
                    <a:lnTo>
                      <a:pt x="93" y="96"/>
                    </a:lnTo>
                    <a:lnTo>
                      <a:pt x="91" y="96"/>
                    </a:lnTo>
                    <a:lnTo>
                      <a:pt x="91" y="96"/>
                    </a:lnTo>
                    <a:lnTo>
                      <a:pt x="89" y="98"/>
                    </a:lnTo>
                    <a:lnTo>
                      <a:pt x="89" y="98"/>
                    </a:lnTo>
                    <a:lnTo>
                      <a:pt x="91" y="99"/>
                    </a:lnTo>
                    <a:lnTo>
                      <a:pt x="91" y="101"/>
                    </a:lnTo>
                    <a:lnTo>
                      <a:pt x="91" y="101"/>
                    </a:lnTo>
                    <a:lnTo>
                      <a:pt x="91" y="103"/>
                    </a:lnTo>
                    <a:lnTo>
                      <a:pt x="89" y="103"/>
                    </a:lnTo>
                    <a:lnTo>
                      <a:pt x="88" y="105"/>
                    </a:lnTo>
                    <a:lnTo>
                      <a:pt x="88" y="107"/>
                    </a:lnTo>
                    <a:lnTo>
                      <a:pt x="88" y="107"/>
                    </a:lnTo>
                    <a:lnTo>
                      <a:pt x="86" y="109"/>
                    </a:lnTo>
                    <a:lnTo>
                      <a:pt x="86" y="109"/>
                    </a:lnTo>
                    <a:lnTo>
                      <a:pt x="86" y="111"/>
                    </a:lnTo>
                    <a:lnTo>
                      <a:pt x="86" y="111"/>
                    </a:lnTo>
                    <a:lnTo>
                      <a:pt x="86" y="111"/>
                    </a:lnTo>
                    <a:lnTo>
                      <a:pt x="86" y="111"/>
                    </a:lnTo>
                    <a:lnTo>
                      <a:pt x="86" y="113"/>
                    </a:lnTo>
                    <a:lnTo>
                      <a:pt x="84" y="113"/>
                    </a:lnTo>
                    <a:lnTo>
                      <a:pt x="82" y="113"/>
                    </a:lnTo>
                    <a:lnTo>
                      <a:pt x="82" y="113"/>
                    </a:lnTo>
                    <a:lnTo>
                      <a:pt x="84" y="114"/>
                    </a:lnTo>
                    <a:lnTo>
                      <a:pt x="86" y="114"/>
                    </a:lnTo>
                    <a:lnTo>
                      <a:pt x="89" y="116"/>
                    </a:lnTo>
                    <a:lnTo>
                      <a:pt x="89" y="116"/>
                    </a:lnTo>
                    <a:lnTo>
                      <a:pt x="89" y="116"/>
                    </a:lnTo>
                    <a:lnTo>
                      <a:pt x="89" y="116"/>
                    </a:lnTo>
                    <a:lnTo>
                      <a:pt x="89" y="114"/>
                    </a:lnTo>
                    <a:lnTo>
                      <a:pt x="89" y="114"/>
                    </a:lnTo>
                    <a:lnTo>
                      <a:pt x="91" y="114"/>
                    </a:lnTo>
                    <a:lnTo>
                      <a:pt x="91" y="114"/>
                    </a:lnTo>
                    <a:lnTo>
                      <a:pt x="93" y="114"/>
                    </a:lnTo>
                    <a:lnTo>
                      <a:pt x="95" y="113"/>
                    </a:lnTo>
                    <a:lnTo>
                      <a:pt x="99" y="113"/>
                    </a:lnTo>
                    <a:lnTo>
                      <a:pt x="101" y="114"/>
                    </a:lnTo>
                    <a:lnTo>
                      <a:pt x="101" y="114"/>
                    </a:lnTo>
                    <a:lnTo>
                      <a:pt x="103" y="116"/>
                    </a:lnTo>
                    <a:lnTo>
                      <a:pt x="103" y="114"/>
                    </a:lnTo>
                    <a:lnTo>
                      <a:pt x="101" y="111"/>
                    </a:lnTo>
                    <a:lnTo>
                      <a:pt x="101" y="111"/>
                    </a:lnTo>
                    <a:lnTo>
                      <a:pt x="101" y="109"/>
                    </a:lnTo>
                    <a:lnTo>
                      <a:pt x="101" y="109"/>
                    </a:lnTo>
                    <a:lnTo>
                      <a:pt x="101" y="107"/>
                    </a:lnTo>
                    <a:lnTo>
                      <a:pt x="103" y="109"/>
                    </a:lnTo>
                    <a:lnTo>
                      <a:pt x="104" y="107"/>
                    </a:lnTo>
                    <a:lnTo>
                      <a:pt x="104" y="107"/>
                    </a:lnTo>
                    <a:lnTo>
                      <a:pt x="108" y="107"/>
                    </a:lnTo>
                    <a:lnTo>
                      <a:pt x="108" y="105"/>
                    </a:lnTo>
                    <a:lnTo>
                      <a:pt x="112" y="101"/>
                    </a:lnTo>
                    <a:lnTo>
                      <a:pt x="112" y="101"/>
                    </a:lnTo>
                    <a:lnTo>
                      <a:pt x="114" y="99"/>
                    </a:lnTo>
                    <a:lnTo>
                      <a:pt x="114" y="99"/>
                    </a:lnTo>
                    <a:lnTo>
                      <a:pt x="114" y="98"/>
                    </a:lnTo>
                    <a:lnTo>
                      <a:pt x="114" y="96"/>
                    </a:lnTo>
                    <a:lnTo>
                      <a:pt x="114" y="94"/>
                    </a:lnTo>
                    <a:lnTo>
                      <a:pt x="119" y="94"/>
                    </a:lnTo>
                    <a:lnTo>
                      <a:pt x="121" y="94"/>
                    </a:lnTo>
                    <a:lnTo>
                      <a:pt x="123" y="94"/>
                    </a:lnTo>
                    <a:lnTo>
                      <a:pt x="123" y="92"/>
                    </a:lnTo>
                    <a:lnTo>
                      <a:pt x="125" y="90"/>
                    </a:lnTo>
                    <a:lnTo>
                      <a:pt x="123" y="92"/>
                    </a:lnTo>
                    <a:lnTo>
                      <a:pt x="125" y="94"/>
                    </a:lnTo>
                    <a:lnTo>
                      <a:pt x="127" y="94"/>
                    </a:lnTo>
                    <a:lnTo>
                      <a:pt x="129" y="94"/>
                    </a:lnTo>
                    <a:lnTo>
                      <a:pt x="129" y="92"/>
                    </a:lnTo>
                    <a:lnTo>
                      <a:pt x="129" y="88"/>
                    </a:lnTo>
                    <a:lnTo>
                      <a:pt x="127" y="86"/>
                    </a:lnTo>
                    <a:lnTo>
                      <a:pt x="127" y="86"/>
                    </a:lnTo>
                    <a:lnTo>
                      <a:pt x="127" y="84"/>
                    </a:lnTo>
                    <a:lnTo>
                      <a:pt x="127" y="84"/>
                    </a:lnTo>
                    <a:lnTo>
                      <a:pt x="127" y="86"/>
                    </a:lnTo>
                    <a:lnTo>
                      <a:pt x="129" y="88"/>
                    </a:lnTo>
                    <a:lnTo>
                      <a:pt x="129" y="90"/>
                    </a:lnTo>
                    <a:lnTo>
                      <a:pt x="129" y="90"/>
                    </a:lnTo>
                    <a:lnTo>
                      <a:pt x="129" y="92"/>
                    </a:lnTo>
                    <a:lnTo>
                      <a:pt x="131" y="94"/>
                    </a:lnTo>
                    <a:lnTo>
                      <a:pt x="132" y="94"/>
                    </a:lnTo>
                    <a:lnTo>
                      <a:pt x="134" y="94"/>
                    </a:lnTo>
                    <a:lnTo>
                      <a:pt x="138" y="94"/>
                    </a:lnTo>
                    <a:lnTo>
                      <a:pt x="138" y="94"/>
                    </a:lnTo>
                    <a:lnTo>
                      <a:pt x="136" y="96"/>
                    </a:lnTo>
                    <a:lnTo>
                      <a:pt x="134" y="96"/>
                    </a:lnTo>
                    <a:lnTo>
                      <a:pt x="132" y="96"/>
                    </a:lnTo>
                    <a:lnTo>
                      <a:pt x="129" y="96"/>
                    </a:lnTo>
                    <a:lnTo>
                      <a:pt x="127" y="94"/>
                    </a:lnTo>
                    <a:lnTo>
                      <a:pt x="125" y="94"/>
                    </a:lnTo>
                    <a:lnTo>
                      <a:pt x="125" y="96"/>
                    </a:lnTo>
                    <a:lnTo>
                      <a:pt x="127" y="96"/>
                    </a:lnTo>
                    <a:lnTo>
                      <a:pt x="129" y="96"/>
                    </a:lnTo>
                    <a:lnTo>
                      <a:pt x="131" y="96"/>
                    </a:lnTo>
                    <a:lnTo>
                      <a:pt x="131" y="98"/>
                    </a:lnTo>
                    <a:lnTo>
                      <a:pt x="131" y="98"/>
                    </a:lnTo>
                    <a:lnTo>
                      <a:pt x="129" y="98"/>
                    </a:lnTo>
                    <a:lnTo>
                      <a:pt x="129" y="98"/>
                    </a:lnTo>
                    <a:lnTo>
                      <a:pt x="127" y="98"/>
                    </a:lnTo>
                    <a:lnTo>
                      <a:pt x="129" y="99"/>
                    </a:lnTo>
                    <a:lnTo>
                      <a:pt x="131" y="99"/>
                    </a:lnTo>
                    <a:lnTo>
                      <a:pt x="131" y="99"/>
                    </a:lnTo>
                    <a:lnTo>
                      <a:pt x="134" y="101"/>
                    </a:lnTo>
                    <a:lnTo>
                      <a:pt x="138" y="101"/>
                    </a:lnTo>
                    <a:lnTo>
                      <a:pt x="142" y="101"/>
                    </a:lnTo>
                    <a:lnTo>
                      <a:pt x="144" y="101"/>
                    </a:lnTo>
                    <a:lnTo>
                      <a:pt x="147" y="101"/>
                    </a:lnTo>
                    <a:lnTo>
                      <a:pt x="147" y="101"/>
                    </a:lnTo>
                    <a:lnTo>
                      <a:pt x="149" y="103"/>
                    </a:lnTo>
                    <a:lnTo>
                      <a:pt x="151" y="103"/>
                    </a:lnTo>
                    <a:lnTo>
                      <a:pt x="151" y="101"/>
                    </a:lnTo>
                    <a:lnTo>
                      <a:pt x="153" y="103"/>
                    </a:lnTo>
                    <a:lnTo>
                      <a:pt x="153" y="105"/>
                    </a:lnTo>
                    <a:lnTo>
                      <a:pt x="151" y="107"/>
                    </a:lnTo>
                    <a:lnTo>
                      <a:pt x="149" y="107"/>
                    </a:lnTo>
                    <a:lnTo>
                      <a:pt x="147" y="107"/>
                    </a:lnTo>
                    <a:lnTo>
                      <a:pt x="142" y="111"/>
                    </a:lnTo>
                    <a:lnTo>
                      <a:pt x="138" y="113"/>
                    </a:lnTo>
                    <a:lnTo>
                      <a:pt x="140" y="114"/>
                    </a:lnTo>
                    <a:lnTo>
                      <a:pt x="140" y="114"/>
                    </a:lnTo>
                    <a:lnTo>
                      <a:pt x="142" y="114"/>
                    </a:lnTo>
                    <a:lnTo>
                      <a:pt x="144" y="114"/>
                    </a:lnTo>
                    <a:lnTo>
                      <a:pt x="147" y="116"/>
                    </a:lnTo>
                    <a:lnTo>
                      <a:pt x="149" y="116"/>
                    </a:lnTo>
                    <a:lnTo>
                      <a:pt x="151" y="116"/>
                    </a:lnTo>
                    <a:lnTo>
                      <a:pt x="153" y="118"/>
                    </a:lnTo>
                    <a:lnTo>
                      <a:pt x="155" y="122"/>
                    </a:lnTo>
                    <a:lnTo>
                      <a:pt x="155" y="122"/>
                    </a:lnTo>
                    <a:lnTo>
                      <a:pt x="153" y="126"/>
                    </a:lnTo>
                    <a:lnTo>
                      <a:pt x="153" y="128"/>
                    </a:lnTo>
                    <a:lnTo>
                      <a:pt x="153" y="128"/>
                    </a:lnTo>
                    <a:lnTo>
                      <a:pt x="153" y="128"/>
                    </a:lnTo>
                    <a:lnTo>
                      <a:pt x="155" y="131"/>
                    </a:lnTo>
                    <a:lnTo>
                      <a:pt x="157" y="131"/>
                    </a:lnTo>
                    <a:lnTo>
                      <a:pt x="159" y="131"/>
                    </a:lnTo>
                    <a:lnTo>
                      <a:pt x="161" y="131"/>
                    </a:lnTo>
                    <a:lnTo>
                      <a:pt x="164" y="129"/>
                    </a:lnTo>
                    <a:lnTo>
                      <a:pt x="166" y="126"/>
                    </a:lnTo>
                    <a:lnTo>
                      <a:pt x="170" y="124"/>
                    </a:lnTo>
                    <a:lnTo>
                      <a:pt x="172" y="124"/>
                    </a:lnTo>
                    <a:lnTo>
                      <a:pt x="174" y="124"/>
                    </a:lnTo>
                    <a:lnTo>
                      <a:pt x="175" y="124"/>
                    </a:lnTo>
                    <a:lnTo>
                      <a:pt x="177" y="122"/>
                    </a:lnTo>
                    <a:lnTo>
                      <a:pt x="179" y="118"/>
                    </a:lnTo>
                    <a:lnTo>
                      <a:pt x="179" y="118"/>
                    </a:lnTo>
                    <a:lnTo>
                      <a:pt x="181" y="118"/>
                    </a:lnTo>
                    <a:lnTo>
                      <a:pt x="183" y="118"/>
                    </a:lnTo>
                    <a:lnTo>
                      <a:pt x="183" y="120"/>
                    </a:lnTo>
                    <a:lnTo>
                      <a:pt x="185" y="120"/>
                    </a:lnTo>
                    <a:lnTo>
                      <a:pt x="187" y="120"/>
                    </a:lnTo>
                    <a:lnTo>
                      <a:pt x="189" y="120"/>
                    </a:lnTo>
                    <a:lnTo>
                      <a:pt x="190" y="118"/>
                    </a:lnTo>
                    <a:lnTo>
                      <a:pt x="190" y="118"/>
                    </a:lnTo>
                    <a:lnTo>
                      <a:pt x="190" y="116"/>
                    </a:lnTo>
                    <a:lnTo>
                      <a:pt x="192" y="114"/>
                    </a:lnTo>
                    <a:lnTo>
                      <a:pt x="192" y="113"/>
                    </a:lnTo>
                    <a:lnTo>
                      <a:pt x="190" y="113"/>
                    </a:lnTo>
                    <a:lnTo>
                      <a:pt x="189" y="113"/>
                    </a:lnTo>
                    <a:lnTo>
                      <a:pt x="187" y="113"/>
                    </a:lnTo>
                    <a:lnTo>
                      <a:pt x="187" y="113"/>
                    </a:lnTo>
                    <a:lnTo>
                      <a:pt x="185" y="114"/>
                    </a:lnTo>
                    <a:lnTo>
                      <a:pt x="183" y="113"/>
                    </a:lnTo>
                    <a:lnTo>
                      <a:pt x="181" y="114"/>
                    </a:lnTo>
                    <a:lnTo>
                      <a:pt x="179" y="114"/>
                    </a:lnTo>
                    <a:lnTo>
                      <a:pt x="177" y="114"/>
                    </a:lnTo>
                    <a:lnTo>
                      <a:pt x="177" y="114"/>
                    </a:lnTo>
                    <a:lnTo>
                      <a:pt x="175" y="113"/>
                    </a:lnTo>
                    <a:lnTo>
                      <a:pt x="172" y="109"/>
                    </a:lnTo>
                    <a:lnTo>
                      <a:pt x="170" y="105"/>
                    </a:lnTo>
                    <a:lnTo>
                      <a:pt x="168" y="103"/>
                    </a:lnTo>
                    <a:lnTo>
                      <a:pt x="168" y="103"/>
                    </a:lnTo>
                    <a:lnTo>
                      <a:pt x="168" y="101"/>
                    </a:lnTo>
                    <a:lnTo>
                      <a:pt x="170" y="99"/>
                    </a:lnTo>
                    <a:lnTo>
                      <a:pt x="172" y="99"/>
                    </a:lnTo>
                    <a:lnTo>
                      <a:pt x="174" y="96"/>
                    </a:lnTo>
                    <a:lnTo>
                      <a:pt x="174" y="98"/>
                    </a:lnTo>
                    <a:lnTo>
                      <a:pt x="174" y="98"/>
                    </a:lnTo>
                    <a:lnTo>
                      <a:pt x="174" y="99"/>
                    </a:lnTo>
                    <a:lnTo>
                      <a:pt x="174" y="99"/>
                    </a:lnTo>
                    <a:lnTo>
                      <a:pt x="170" y="101"/>
                    </a:lnTo>
                    <a:lnTo>
                      <a:pt x="172" y="101"/>
                    </a:lnTo>
                    <a:lnTo>
                      <a:pt x="172" y="101"/>
                    </a:lnTo>
                    <a:lnTo>
                      <a:pt x="174" y="101"/>
                    </a:lnTo>
                    <a:lnTo>
                      <a:pt x="174" y="99"/>
                    </a:lnTo>
                    <a:lnTo>
                      <a:pt x="175" y="98"/>
                    </a:lnTo>
                    <a:lnTo>
                      <a:pt x="181" y="94"/>
                    </a:lnTo>
                    <a:lnTo>
                      <a:pt x="183" y="92"/>
                    </a:lnTo>
                    <a:lnTo>
                      <a:pt x="185" y="94"/>
                    </a:lnTo>
                    <a:lnTo>
                      <a:pt x="187" y="92"/>
                    </a:lnTo>
                    <a:lnTo>
                      <a:pt x="189" y="92"/>
                    </a:lnTo>
                    <a:lnTo>
                      <a:pt x="189" y="92"/>
                    </a:lnTo>
                    <a:lnTo>
                      <a:pt x="190" y="92"/>
                    </a:lnTo>
                    <a:lnTo>
                      <a:pt x="192" y="92"/>
                    </a:lnTo>
                    <a:lnTo>
                      <a:pt x="194" y="90"/>
                    </a:lnTo>
                    <a:lnTo>
                      <a:pt x="196" y="90"/>
                    </a:lnTo>
                    <a:lnTo>
                      <a:pt x="198" y="88"/>
                    </a:lnTo>
                    <a:lnTo>
                      <a:pt x="200" y="88"/>
                    </a:lnTo>
                    <a:lnTo>
                      <a:pt x="202" y="86"/>
                    </a:lnTo>
                    <a:lnTo>
                      <a:pt x="205" y="86"/>
                    </a:lnTo>
                    <a:lnTo>
                      <a:pt x="209" y="86"/>
                    </a:lnTo>
                    <a:lnTo>
                      <a:pt x="211" y="86"/>
                    </a:lnTo>
                    <a:lnTo>
                      <a:pt x="211" y="84"/>
                    </a:lnTo>
                    <a:lnTo>
                      <a:pt x="209" y="84"/>
                    </a:lnTo>
                    <a:lnTo>
                      <a:pt x="211" y="84"/>
                    </a:lnTo>
                    <a:lnTo>
                      <a:pt x="211" y="83"/>
                    </a:lnTo>
                    <a:lnTo>
                      <a:pt x="211" y="83"/>
                    </a:lnTo>
                    <a:lnTo>
                      <a:pt x="211" y="83"/>
                    </a:lnTo>
                    <a:lnTo>
                      <a:pt x="211" y="83"/>
                    </a:lnTo>
                    <a:lnTo>
                      <a:pt x="209" y="83"/>
                    </a:lnTo>
                    <a:lnTo>
                      <a:pt x="209" y="83"/>
                    </a:lnTo>
                    <a:lnTo>
                      <a:pt x="209" y="81"/>
                    </a:lnTo>
                    <a:lnTo>
                      <a:pt x="211" y="81"/>
                    </a:lnTo>
                    <a:lnTo>
                      <a:pt x="211" y="81"/>
                    </a:lnTo>
                    <a:lnTo>
                      <a:pt x="211" y="79"/>
                    </a:lnTo>
                    <a:lnTo>
                      <a:pt x="211" y="79"/>
                    </a:lnTo>
                    <a:lnTo>
                      <a:pt x="211" y="77"/>
                    </a:lnTo>
                    <a:lnTo>
                      <a:pt x="213" y="77"/>
                    </a:lnTo>
                    <a:lnTo>
                      <a:pt x="215" y="77"/>
                    </a:lnTo>
                    <a:lnTo>
                      <a:pt x="215" y="75"/>
                    </a:lnTo>
                    <a:lnTo>
                      <a:pt x="217" y="73"/>
                    </a:lnTo>
                    <a:lnTo>
                      <a:pt x="218" y="73"/>
                    </a:lnTo>
                    <a:lnTo>
                      <a:pt x="220" y="73"/>
                    </a:lnTo>
                    <a:lnTo>
                      <a:pt x="220" y="73"/>
                    </a:lnTo>
                    <a:lnTo>
                      <a:pt x="224" y="73"/>
                    </a:lnTo>
                    <a:lnTo>
                      <a:pt x="228" y="73"/>
                    </a:lnTo>
                    <a:lnTo>
                      <a:pt x="228" y="73"/>
                    </a:lnTo>
                    <a:lnTo>
                      <a:pt x="230" y="73"/>
                    </a:lnTo>
                    <a:lnTo>
                      <a:pt x="228" y="71"/>
                    </a:lnTo>
                    <a:lnTo>
                      <a:pt x="230" y="70"/>
                    </a:lnTo>
                    <a:lnTo>
                      <a:pt x="230" y="68"/>
                    </a:lnTo>
                    <a:lnTo>
                      <a:pt x="230" y="68"/>
                    </a:lnTo>
                    <a:lnTo>
                      <a:pt x="230" y="6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4" name="Google Shape;414;p23"/>
              <p:cNvSpPr/>
              <p:nvPr/>
            </p:nvSpPr>
            <p:spPr>
              <a:xfrm>
                <a:off x="3052" y="1873"/>
                <a:ext cx="80" cy="96"/>
              </a:xfrm>
              <a:custGeom>
                <a:avLst/>
                <a:gdLst/>
                <a:ahLst/>
                <a:cxnLst/>
                <a:rect l="l" t="t" r="r" b="b"/>
                <a:pathLst>
                  <a:path w="80" h="96" extrusionOk="0">
                    <a:moveTo>
                      <a:pt x="80" y="40"/>
                    </a:moveTo>
                    <a:lnTo>
                      <a:pt x="80" y="38"/>
                    </a:lnTo>
                    <a:lnTo>
                      <a:pt x="78" y="34"/>
                    </a:lnTo>
                    <a:lnTo>
                      <a:pt x="78" y="30"/>
                    </a:lnTo>
                    <a:lnTo>
                      <a:pt x="78" y="30"/>
                    </a:lnTo>
                    <a:lnTo>
                      <a:pt x="78" y="28"/>
                    </a:lnTo>
                    <a:lnTo>
                      <a:pt x="78" y="28"/>
                    </a:lnTo>
                    <a:lnTo>
                      <a:pt x="78" y="28"/>
                    </a:lnTo>
                    <a:lnTo>
                      <a:pt x="76" y="27"/>
                    </a:lnTo>
                    <a:lnTo>
                      <a:pt x="76" y="25"/>
                    </a:lnTo>
                    <a:lnTo>
                      <a:pt x="76" y="25"/>
                    </a:lnTo>
                    <a:lnTo>
                      <a:pt x="74" y="23"/>
                    </a:lnTo>
                    <a:lnTo>
                      <a:pt x="73" y="19"/>
                    </a:lnTo>
                    <a:lnTo>
                      <a:pt x="73" y="19"/>
                    </a:lnTo>
                    <a:lnTo>
                      <a:pt x="71" y="15"/>
                    </a:lnTo>
                    <a:lnTo>
                      <a:pt x="71" y="15"/>
                    </a:lnTo>
                    <a:lnTo>
                      <a:pt x="73" y="12"/>
                    </a:lnTo>
                    <a:lnTo>
                      <a:pt x="71" y="10"/>
                    </a:lnTo>
                    <a:lnTo>
                      <a:pt x="71" y="10"/>
                    </a:lnTo>
                    <a:lnTo>
                      <a:pt x="69" y="10"/>
                    </a:lnTo>
                    <a:lnTo>
                      <a:pt x="67" y="8"/>
                    </a:lnTo>
                    <a:lnTo>
                      <a:pt x="67" y="8"/>
                    </a:lnTo>
                    <a:lnTo>
                      <a:pt x="67" y="6"/>
                    </a:lnTo>
                    <a:lnTo>
                      <a:pt x="67" y="6"/>
                    </a:lnTo>
                    <a:lnTo>
                      <a:pt x="65" y="0"/>
                    </a:lnTo>
                    <a:lnTo>
                      <a:pt x="61" y="4"/>
                    </a:lnTo>
                    <a:lnTo>
                      <a:pt x="60" y="8"/>
                    </a:lnTo>
                    <a:lnTo>
                      <a:pt x="58" y="8"/>
                    </a:lnTo>
                    <a:lnTo>
                      <a:pt x="58" y="10"/>
                    </a:lnTo>
                    <a:lnTo>
                      <a:pt x="56" y="10"/>
                    </a:lnTo>
                    <a:lnTo>
                      <a:pt x="52" y="8"/>
                    </a:lnTo>
                    <a:lnTo>
                      <a:pt x="50" y="6"/>
                    </a:lnTo>
                    <a:lnTo>
                      <a:pt x="48" y="8"/>
                    </a:lnTo>
                    <a:lnTo>
                      <a:pt x="46" y="8"/>
                    </a:lnTo>
                    <a:lnTo>
                      <a:pt x="46" y="8"/>
                    </a:lnTo>
                    <a:lnTo>
                      <a:pt x="43" y="10"/>
                    </a:lnTo>
                    <a:lnTo>
                      <a:pt x="41" y="10"/>
                    </a:lnTo>
                    <a:lnTo>
                      <a:pt x="39" y="10"/>
                    </a:lnTo>
                    <a:lnTo>
                      <a:pt x="39" y="12"/>
                    </a:lnTo>
                    <a:lnTo>
                      <a:pt x="37" y="13"/>
                    </a:lnTo>
                    <a:lnTo>
                      <a:pt x="37" y="13"/>
                    </a:lnTo>
                    <a:lnTo>
                      <a:pt x="37" y="13"/>
                    </a:lnTo>
                    <a:lnTo>
                      <a:pt x="37" y="12"/>
                    </a:lnTo>
                    <a:lnTo>
                      <a:pt x="35" y="12"/>
                    </a:lnTo>
                    <a:lnTo>
                      <a:pt x="33" y="10"/>
                    </a:lnTo>
                    <a:lnTo>
                      <a:pt x="33" y="8"/>
                    </a:lnTo>
                    <a:lnTo>
                      <a:pt x="33" y="8"/>
                    </a:lnTo>
                    <a:lnTo>
                      <a:pt x="30" y="10"/>
                    </a:lnTo>
                    <a:lnTo>
                      <a:pt x="30" y="10"/>
                    </a:lnTo>
                    <a:lnTo>
                      <a:pt x="28" y="10"/>
                    </a:lnTo>
                    <a:lnTo>
                      <a:pt x="26" y="10"/>
                    </a:lnTo>
                    <a:lnTo>
                      <a:pt x="24" y="8"/>
                    </a:lnTo>
                    <a:lnTo>
                      <a:pt x="24" y="8"/>
                    </a:lnTo>
                    <a:lnTo>
                      <a:pt x="22" y="10"/>
                    </a:lnTo>
                    <a:lnTo>
                      <a:pt x="20" y="12"/>
                    </a:lnTo>
                    <a:lnTo>
                      <a:pt x="18" y="12"/>
                    </a:lnTo>
                    <a:lnTo>
                      <a:pt x="18" y="13"/>
                    </a:lnTo>
                    <a:lnTo>
                      <a:pt x="20" y="13"/>
                    </a:lnTo>
                    <a:lnTo>
                      <a:pt x="20" y="15"/>
                    </a:lnTo>
                    <a:lnTo>
                      <a:pt x="18" y="15"/>
                    </a:lnTo>
                    <a:lnTo>
                      <a:pt x="18" y="17"/>
                    </a:lnTo>
                    <a:lnTo>
                      <a:pt x="18" y="19"/>
                    </a:lnTo>
                    <a:lnTo>
                      <a:pt x="17" y="21"/>
                    </a:lnTo>
                    <a:lnTo>
                      <a:pt x="18" y="21"/>
                    </a:lnTo>
                    <a:lnTo>
                      <a:pt x="18" y="23"/>
                    </a:lnTo>
                    <a:lnTo>
                      <a:pt x="18" y="23"/>
                    </a:lnTo>
                    <a:lnTo>
                      <a:pt x="18" y="23"/>
                    </a:lnTo>
                    <a:lnTo>
                      <a:pt x="18" y="25"/>
                    </a:lnTo>
                    <a:lnTo>
                      <a:pt x="18" y="27"/>
                    </a:lnTo>
                    <a:lnTo>
                      <a:pt x="17" y="28"/>
                    </a:lnTo>
                    <a:lnTo>
                      <a:pt x="17" y="30"/>
                    </a:lnTo>
                    <a:lnTo>
                      <a:pt x="18" y="32"/>
                    </a:lnTo>
                    <a:lnTo>
                      <a:pt x="20" y="32"/>
                    </a:lnTo>
                    <a:lnTo>
                      <a:pt x="20" y="32"/>
                    </a:lnTo>
                    <a:lnTo>
                      <a:pt x="22" y="32"/>
                    </a:lnTo>
                    <a:lnTo>
                      <a:pt x="22" y="34"/>
                    </a:lnTo>
                    <a:lnTo>
                      <a:pt x="24" y="34"/>
                    </a:lnTo>
                    <a:lnTo>
                      <a:pt x="24" y="34"/>
                    </a:lnTo>
                    <a:lnTo>
                      <a:pt x="24" y="34"/>
                    </a:lnTo>
                    <a:lnTo>
                      <a:pt x="24" y="34"/>
                    </a:lnTo>
                    <a:lnTo>
                      <a:pt x="26" y="36"/>
                    </a:lnTo>
                    <a:lnTo>
                      <a:pt x="24" y="36"/>
                    </a:lnTo>
                    <a:lnTo>
                      <a:pt x="24" y="38"/>
                    </a:lnTo>
                    <a:lnTo>
                      <a:pt x="24" y="40"/>
                    </a:lnTo>
                    <a:lnTo>
                      <a:pt x="20" y="43"/>
                    </a:lnTo>
                    <a:lnTo>
                      <a:pt x="13" y="51"/>
                    </a:lnTo>
                    <a:lnTo>
                      <a:pt x="13" y="51"/>
                    </a:lnTo>
                    <a:lnTo>
                      <a:pt x="11" y="51"/>
                    </a:lnTo>
                    <a:lnTo>
                      <a:pt x="9" y="53"/>
                    </a:lnTo>
                    <a:lnTo>
                      <a:pt x="9" y="55"/>
                    </a:lnTo>
                    <a:lnTo>
                      <a:pt x="7" y="56"/>
                    </a:lnTo>
                    <a:lnTo>
                      <a:pt x="5" y="58"/>
                    </a:lnTo>
                    <a:lnTo>
                      <a:pt x="5" y="58"/>
                    </a:lnTo>
                    <a:lnTo>
                      <a:pt x="5" y="60"/>
                    </a:lnTo>
                    <a:lnTo>
                      <a:pt x="5" y="64"/>
                    </a:lnTo>
                    <a:lnTo>
                      <a:pt x="5" y="64"/>
                    </a:lnTo>
                    <a:lnTo>
                      <a:pt x="3" y="68"/>
                    </a:lnTo>
                    <a:lnTo>
                      <a:pt x="3" y="70"/>
                    </a:lnTo>
                    <a:lnTo>
                      <a:pt x="3" y="70"/>
                    </a:lnTo>
                    <a:lnTo>
                      <a:pt x="2" y="70"/>
                    </a:lnTo>
                    <a:lnTo>
                      <a:pt x="2" y="73"/>
                    </a:lnTo>
                    <a:lnTo>
                      <a:pt x="2" y="73"/>
                    </a:lnTo>
                    <a:lnTo>
                      <a:pt x="2" y="79"/>
                    </a:lnTo>
                    <a:lnTo>
                      <a:pt x="2" y="81"/>
                    </a:lnTo>
                    <a:lnTo>
                      <a:pt x="2" y="83"/>
                    </a:lnTo>
                    <a:lnTo>
                      <a:pt x="0" y="85"/>
                    </a:lnTo>
                    <a:lnTo>
                      <a:pt x="0" y="86"/>
                    </a:lnTo>
                    <a:lnTo>
                      <a:pt x="0" y="88"/>
                    </a:lnTo>
                    <a:lnTo>
                      <a:pt x="0" y="90"/>
                    </a:lnTo>
                    <a:lnTo>
                      <a:pt x="0" y="94"/>
                    </a:lnTo>
                    <a:lnTo>
                      <a:pt x="0" y="94"/>
                    </a:lnTo>
                    <a:lnTo>
                      <a:pt x="2" y="94"/>
                    </a:lnTo>
                    <a:lnTo>
                      <a:pt x="3" y="94"/>
                    </a:lnTo>
                    <a:lnTo>
                      <a:pt x="3" y="94"/>
                    </a:lnTo>
                    <a:lnTo>
                      <a:pt x="5" y="96"/>
                    </a:lnTo>
                    <a:lnTo>
                      <a:pt x="5" y="96"/>
                    </a:lnTo>
                    <a:lnTo>
                      <a:pt x="5" y="96"/>
                    </a:lnTo>
                    <a:lnTo>
                      <a:pt x="7" y="96"/>
                    </a:lnTo>
                    <a:lnTo>
                      <a:pt x="7" y="94"/>
                    </a:lnTo>
                    <a:lnTo>
                      <a:pt x="9" y="94"/>
                    </a:lnTo>
                    <a:lnTo>
                      <a:pt x="9" y="92"/>
                    </a:lnTo>
                    <a:lnTo>
                      <a:pt x="11" y="92"/>
                    </a:lnTo>
                    <a:lnTo>
                      <a:pt x="11" y="90"/>
                    </a:lnTo>
                    <a:lnTo>
                      <a:pt x="11" y="90"/>
                    </a:lnTo>
                    <a:lnTo>
                      <a:pt x="13" y="90"/>
                    </a:lnTo>
                    <a:lnTo>
                      <a:pt x="13" y="90"/>
                    </a:lnTo>
                    <a:lnTo>
                      <a:pt x="15" y="90"/>
                    </a:lnTo>
                    <a:lnTo>
                      <a:pt x="15" y="90"/>
                    </a:lnTo>
                    <a:lnTo>
                      <a:pt x="15" y="90"/>
                    </a:lnTo>
                    <a:lnTo>
                      <a:pt x="17" y="88"/>
                    </a:lnTo>
                    <a:lnTo>
                      <a:pt x="17" y="88"/>
                    </a:lnTo>
                    <a:lnTo>
                      <a:pt x="18" y="88"/>
                    </a:lnTo>
                    <a:lnTo>
                      <a:pt x="18" y="88"/>
                    </a:lnTo>
                    <a:lnTo>
                      <a:pt x="18" y="88"/>
                    </a:lnTo>
                    <a:lnTo>
                      <a:pt x="63" y="88"/>
                    </a:lnTo>
                    <a:lnTo>
                      <a:pt x="63" y="85"/>
                    </a:lnTo>
                    <a:lnTo>
                      <a:pt x="65" y="79"/>
                    </a:lnTo>
                    <a:lnTo>
                      <a:pt x="65" y="71"/>
                    </a:lnTo>
                    <a:lnTo>
                      <a:pt x="65" y="68"/>
                    </a:lnTo>
                    <a:lnTo>
                      <a:pt x="65" y="66"/>
                    </a:lnTo>
                    <a:lnTo>
                      <a:pt x="67" y="66"/>
                    </a:lnTo>
                    <a:lnTo>
                      <a:pt x="67" y="64"/>
                    </a:lnTo>
                    <a:lnTo>
                      <a:pt x="67" y="62"/>
                    </a:lnTo>
                    <a:lnTo>
                      <a:pt x="69" y="60"/>
                    </a:lnTo>
                    <a:lnTo>
                      <a:pt x="69" y="60"/>
                    </a:lnTo>
                    <a:lnTo>
                      <a:pt x="71" y="56"/>
                    </a:lnTo>
                    <a:lnTo>
                      <a:pt x="73" y="55"/>
                    </a:lnTo>
                    <a:lnTo>
                      <a:pt x="73" y="53"/>
                    </a:lnTo>
                    <a:lnTo>
                      <a:pt x="74" y="53"/>
                    </a:lnTo>
                    <a:lnTo>
                      <a:pt x="74" y="51"/>
                    </a:lnTo>
                    <a:lnTo>
                      <a:pt x="76" y="51"/>
                    </a:lnTo>
                    <a:lnTo>
                      <a:pt x="76" y="51"/>
                    </a:lnTo>
                    <a:lnTo>
                      <a:pt x="76" y="51"/>
                    </a:lnTo>
                    <a:lnTo>
                      <a:pt x="76" y="51"/>
                    </a:lnTo>
                    <a:lnTo>
                      <a:pt x="76" y="49"/>
                    </a:lnTo>
                    <a:lnTo>
                      <a:pt x="78" y="47"/>
                    </a:lnTo>
                    <a:lnTo>
                      <a:pt x="78" y="47"/>
                    </a:lnTo>
                    <a:lnTo>
                      <a:pt x="78" y="45"/>
                    </a:lnTo>
                    <a:lnTo>
                      <a:pt x="80" y="45"/>
                    </a:lnTo>
                    <a:lnTo>
                      <a:pt x="80" y="43"/>
                    </a:lnTo>
                    <a:lnTo>
                      <a:pt x="80" y="43"/>
                    </a:lnTo>
                    <a:lnTo>
                      <a:pt x="80" y="41"/>
                    </a:lnTo>
                    <a:lnTo>
                      <a:pt x="80" y="4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5" name="Google Shape;415;p23"/>
              <p:cNvSpPr/>
              <p:nvPr/>
            </p:nvSpPr>
            <p:spPr>
              <a:xfrm>
                <a:off x="1674" y="1638"/>
                <a:ext cx="6" cy="11"/>
              </a:xfrm>
              <a:custGeom>
                <a:avLst/>
                <a:gdLst/>
                <a:ahLst/>
                <a:cxnLst/>
                <a:rect l="l" t="t" r="r" b="b"/>
                <a:pathLst>
                  <a:path w="6" h="11" extrusionOk="0">
                    <a:moveTo>
                      <a:pt x="4" y="11"/>
                    </a:moveTo>
                    <a:lnTo>
                      <a:pt x="2" y="9"/>
                    </a:lnTo>
                    <a:lnTo>
                      <a:pt x="2" y="9"/>
                    </a:lnTo>
                    <a:lnTo>
                      <a:pt x="0" y="11"/>
                    </a:lnTo>
                    <a:lnTo>
                      <a:pt x="4" y="11"/>
                    </a:lnTo>
                    <a:lnTo>
                      <a:pt x="6" y="11"/>
                    </a:lnTo>
                    <a:lnTo>
                      <a:pt x="4" y="11"/>
                    </a:lnTo>
                    <a:close/>
                    <a:moveTo>
                      <a:pt x="4" y="0"/>
                    </a:moveTo>
                    <a:lnTo>
                      <a:pt x="6" y="0"/>
                    </a:lnTo>
                    <a:lnTo>
                      <a:pt x="4" y="0"/>
                    </a:lnTo>
                    <a:lnTo>
                      <a:pt x="4" y="0"/>
                    </a:lnTo>
                    <a:lnTo>
                      <a:pt x="4" y="0"/>
                    </a:lnTo>
                    <a:lnTo>
                      <a:pt x="4" y="0"/>
                    </a:lnTo>
                    <a:close/>
                    <a:moveTo>
                      <a:pt x="2" y="0"/>
                    </a:moveTo>
                    <a:lnTo>
                      <a:pt x="2" y="0"/>
                    </a:lnTo>
                    <a:lnTo>
                      <a:pt x="2" y="0"/>
                    </a:lnTo>
                    <a:lnTo>
                      <a:pt x="0" y="0"/>
                    </a:lnTo>
                    <a:lnTo>
                      <a:pt x="2"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1575" y="1578"/>
                <a:ext cx="10" cy="3"/>
              </a:xfrm>
              <a:custGeom>
                <a:avLst/>
                <a:gdLst/>
                <a:ahLst/>
                <a:cxnLst/>
                <a:rect l="l" t="t" r="r" b="b"/>
                <a:pathLst>
                  <a:path w="10" h="3" extrusionOk="0">
                    <a:moveTo>
                      <a:pt x="2" y="2"/>
                    </a:moveTo>
                    <a:lnTo>
                      <a:pt x="0" y="2"/>
                    </a:lnTo>
                    <a:lnTo>
                      <a:pt x="0" y="2"/>
                    </a:lnTo>
                    <a:lnTo>
                      <a:pt x="0" y="3"/>
                    </a:lnTo>
                    <a:lnTo>
                      <a:pt x="0" y="3"/>
                    </a:lnTo>
                    <a:lnTo>
                      <a:pt x="2" y="3"/>
                    </a:lnTo>
                    <a:lnTo>
                      <a:pt x="2" y="3"/>
                    </a:lnTo>
                    <a:lnTo>
                      <a:pt x="2" y="2"/>
                    </a:lnTo>
                    <a:lnTo>
                      <a:pt x="2" y="2"/>
                    </a:lnTo>
                    <a:lnTo>
                      <a:pt x="2" y="2"/>
                    </a:lnTo>
                    <a:close/>
                    <a:moveTo>
                      <a:pt x="10" y="2"/>
                    </a:moveTo>
                    <a:lnTo>
                      <a:pt x="8" y="2"/>
                    </a:lnTo>
                    <a:lnTo>
                      <a:pt x="8" y="2"/>
                    </a:lnTo>
                    <a:lnTo>
                      <a:pt x="8" y="2"/>
                    </a:lnTo>
                    <a:lnTo>
                      <a:pt x="10" y="2"/>
                    </a:lnTo>
                    <a:lnTo>
                      <a:pt x="10" y="3"/>
                    </a:lnTo>
                    <a:lnTo>
                      <a:pt x="10" y="3"/>
                    </a:lnTo>
                    <a:lnTo>
                      <a:pt x="10" y="3"/>
                    </a:lnTo>
                    <a:lnTo>
                      <a:pt x="10" y="2"/>
                    </a:lnTo>
                    <a:close/>
                    <a:moveTo>
                      <a:pt x="6" y="0"/>
                    </a:moveTo>
                    <a:lnTo>
                      <a:pt x="6" y="0"/>
                    </a:lnTo>
                    <a:lnTo>
                      <a:pt x="6" y="0"/>
                    </a:lnTo>
                    <a:lnTo>
                      <a:pt x="6" y="2"/>
                    </a:lnTo>
                    <a:lnTo>
                      <a:pt x="6" y="2"/>
                    </a:lnTo>
                    <a:lnTo>
                      <a:pt x="6" y="2"/>
                    </a:lnTo>
                    <a:lnTo>
                      <a:pt x="6" y="2"/>
                    </a:lnTo>
                    <a:lnTo>
                      <a:pt x="8" y="2"/>
                    </a:lnTo>
                    <a:lnTo>
                      <a:pt x="6" y="2"/>
                    </a:lnTo>
                    <a:lnTo>
                      <a:pt x="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7" name="Google Shape;417;p23"/>
              <p:cNvSpPr/>
              <p:nvPr/>
            </p:nvSpPr>
            <p:spPr>
              <a:xfrm>
                <a:off x="3338" y="1231"/>
                <a:ext cx="205" cy="126"/>
              </a:xfrm>
              <a:custGeom>
                <a:avLst/>
                <a:gdLst/>
                <a:ahLst/>
                <a:cxnLst/>
                <a:rect l="l" t="t" r="r" b="b"/>
                <a:pathLst>
                  <a:path w="205" h="126" extrusionOk="0">
                    <a:moveTo>
                      <a:pt x="15" y="60"/>
                    </a:moveTo>
                    <a:lnTo>
                      <a:pt x="15" y="58"/>
                    </a:lnTo>
                    <a:lnTo>
                      <a:pt x="15" y="58"/>
                    </a:lnTo>
                    <a:lnTo>
                      <a:pt x="15" y="60"/>
                    </a:lnTo>
                    <a:lnTo>
                      <a:pt x="15" y="62"/>
                    </a:lnTo>
                    <a:lnTo>
                      <a:pt x="17" y="64"/>
                    </a:lnTo>
                    <a:lnTo>
                      <a:pt x="17" y="64"/>
                    </a:lnTo>
                    <a:lnTo>
                      <a:pt x="15" y="60"/>
                    </a:lnTo>
                    <a:close/>
                    <a:moveTo>
                      <a:pt x="203" y="87"/>
                    </a:moveTo>
                    <a:lnTo>
                      <a:pt x="203" y="85"/>
                    </a:lnTo>
                    <a:lnTo>
                      <a:pt x="203" y="81"/>
                    </a:lnTo>
                    <a:lnTo>
                      <a:pt x="203" y="79"/>
                    </a:lnTo>
                    <a:lnTo>
                      <a:pt x="203" y="79"/>
                    </a:lnTo>
                    <a:lnTo>
                      <a:pt x="203" y="77"/>
                    </a:lnTo>
                    <a:lnTo>
                      <a:pt x="203" y="77"/>
                    </a:lnTo>
                    <a:lnTo>
                      <a:pt x="200" y="77"/>
                    </a:lnTo>
                    <a:lnTo>
                      <a:pt x="200" y="77"/>
                    </a:lnTo>
                    <a:lnTo>
                      <a:pt x="198" y="75"/>
                    </a:lnTo>
                    <a:lnTo>
                      <a:pt x="196" y="75"/>
                    </a:lnTo>
                    <a:lnTo>
                      <a:pt x="196" y="73"/>
                    </a:lnTo>
                    <a:lnTo>
                      <a:pt x="194" y="73"/>
                    </a:lnTo>
                    <a:lnTo>
                      <a:pt x="192" y="73"/>
                    </a:lnTo>
                    <a:lnTo>
                      <a:pt x="190" y="73"/>
                    </a:lnTo>
                    <a:lnTo>
                      <a:pt x="190" y="73"/>
                    </a:lnTo>
                    <a:lnTo>
                      <a:pt x="190" y="73"/>
                    </a:lnTo>
                    <a:lnTo>
                      <a:pt x="188" y="73"/>
                    </a:lnTo>
                    <a:lnTo>
                      <a:pt x="185" y="72"/>
                    </a:lnTo>
                    <a:lnTo>
                      <a:pt x="181" y="68"/>
                    </a:lnTo>
                    <a:lnTo>
                      <a:pt x="177" y="66"/>
                    </a:lnTo>
                    <a:lnTo>
                      <a:pt x="174" y="66"/>
                    </a:lnTo>
                    <a:lnTo>
                      <a:pt x="174" y="64"/>
                    </a:lnTo>
                    <a:lnTo>
                      <a:pt x="172" y="64"/>
                    </a:lnTo>
                    <a:lnTo>
                      <a:pt x="168" y="60"/>
                    </a:lnTo>
                    <a:lnTo>
                      <a:pt x="166" y="62"/>
                    </a:lnTo>
                    <a:lnTo>
                      <a:pt x="164" y="60"/>
                    </a:lnTo>
                    <a:lnTo>
                      <a:pt x="160" y="58"/>
                    </a:lnTo>
                    <a:lnTo>
                      <a:pt x="160" y="58"/>
                    </a:lnTo>
                    <a:lnTo>
                      <a:pt x="157" y="55"/>
                    </a:lnTo>
                    <a:lnTo>
                      <a:pt x="153" y="53"/>
                    </a:lnTo>
                    <a:lnTo>
                      <a:pt x="149" y="51"/>
                    </a:lnTo>
                    <a:lnTo>
                      <a:pt x="147" y="49"/>
                    </a:lnTo>
                    <a:lnTo>
                      <a:pt x="144" y="47"/>
                    </a:lnTo>
                    <a:lnTo>
                      <a:pt x="140" y="45"/>
                    </a:lnTo>
                    <a:lnTo>
                      <a:pt x="140" y="45"/>
                    </a:lnTo>
                    <a:lnTo>
                      <a:pt x="140" y="45"/>
                    </a:lnTo>
                    <a:lnTo>
                      <a:pt x="138" y="40"/>
                    </a:lnTo>
                    <a:lnTo>
                      <a:pt x="136" y="38"/>
                    </a:lnTo>
                    <a:lnTo>
                      <a:pt x="134" y="36"/>
                    </a:lnTo>
                    <a:lnTo>
                      <a:pt x="132" y="34"/>
                    </a:lnTo>
                    <a:lnTo>
                      <a:pt x="131" y="30"/>
                    </a:lnTo>
                    <a:lnTo>
                      <a:pt x="129" y="29"/>
                    </a:lnTo>
                    <a:lnTo>
                      <a:pt x="129" y="27"/>
                    </a:lnTo>
                    <a:lnTo>
                      <a:pt x="127" y="27"/>
                    </a:lnTo>
                    <a:lnTo>
                      <a:pt x="125" y="25"/>
                    </a:lnTo>
                    <a:lnTo>
                      <a:pt x="121" y="25"/>
                    </a:lnTo>
                    <a:lnTo>
                      <a:pt x="121" y="25"/>
                    </a:lnTo>
                    <a:lnTo>
                      <a:pt x="121" y="25"/>
                    </a:lnTo>
                    <a:lnTo>
                      <a:pt x="121" y="25"/>
                    </a:lnTo>
                    <a:lnTo>
                      <a:pt x="119" y="27"/>
                    </a:lnTo>
                    <a:lnTo>
                      <a:pt x="119" y="27"/>
                    </a:lnTo>
                    <a:lnTo>
                      <a:pt x="117" y="27"/>
                    </a:lnTo>
                    <a:lnTo>
                      <a:pt x="117" y="25"/>
                    </a:lnTo>
                    <a:lnTo>
                      <a:pt x="114" y="25"/>
                    </a:lnTo>
                    <a:lnTo>
                      <a:pt x="114" y="25"/>
                    </a:lnTo>
                    <a:lnTo>
                      <a:pt x="112" y="25"/>
                    </a:lnTo>
                    <a:lnTo>
                      <a:pt x="108" y="25"/>
                    </a:lnTo>
                    <a:lnTo>
                      <a:pt x="108" y="25"/>
                    </a:lnTo>
                    <a:lnTo>
                      <a:pt x="104" y="23"/>
                    </a:lnTo>
                    <a:lnTo>
                      <a:pt x="102" y="23"/>
                    </a:lnTo>
                    <a:lnTo>
                      <a:pt x="102" y="23"/>
                    </a:lnTo>
                    <a:lnTo>
                      <a:pt x="102" y="21"/>
                    </a:lnTo>
                    <a:lnTo>
                      <a:pt x="102" y="19"/>
                    </a:lnTo>
                    <a:lnTo>
                      <a:pt x="102" y="19"/>
                    </a:lnTo>
                    <a:lnTo>
                      <a:pt x="102" y="19"/>
                    </a:lnTo>
                    <a:lnTo>
                      <a:pt x="101" y="17"/>
                    </a:lnTo>
                    <a:lnTo>
                      <a:pt x="101" y="17"/>
                    </a:lnTo>
                    <a:lnTo>
                      <a:pt x="101" y="15"/>
                    </a:lnTo>
                    <a:lnTo>
                      <a:pt x="102" y="15"/>
                    </a:lnTo>
                    <a:lnTo>
                      <a:pt x="102" y="15"/>
                    </a:lnTo>
                    <a:lnTo>
                      <a:pt x="102" y="15"/>
                    </a:lnTo>
                    <a:lnTo>
                      <a:pt x="102" y="15"/>
                    </a:lnTo>
                    <a:lnTo>
                      <a:pt x="101" y="14"/>
                    </a:lnTo>
                    <a:lnTo>
                      <a:pt x="99" y="14"/>
                    </a:lnTo>
                    <a:lnTo>
                      <a:pt x="99" y="14"/>
                    </a:lnTo>
                    <a:lnTo>
                      <a:pt x="99" y="14"/>
                    </a:lnTo>
                    <a:lnTo>
                      <a:pt x="99" y="12"/>
                    </a:lnTo>
                    <a:lnTo>
                      <a:pt x="99" y="12"/>
                    </a:lnTo>
                    <a:lnTo>
                      <a:pt x="99" y="10"/>
                    </a:lnTo>
                    <a:lnTo>
                      <a:pt x="99" y="10"/>
                    </a:lnTo>
                    <a:lnTo>
                      <a:pt x="99" y="10"/>
                    </a:lnTo>
                    <a:lnTo>
                      <a:pt x="99" y="10"/>
                    </a:lnTo>
                    <a:lnTo>
                      <a:pt x="97" y="8"/>
                    </a:lnTo>
                    <a:lnTo>
                      <a:pt x="97" y="8"/>
                    </a:lnTo>
                    <a:lnTo>
                      <a:pt x="95" y="8"/>
                    </a:lnTo>
                    <a:lnTo>
                      <a:pt x="91" y="8"/>
                    </a:lnTo>
                    <a:lnTo>
                      <a:pt x="89" y="8"/>
                    </a:lnTo>
                    <a:lnTo>
                      <a:pt x="88" y="6"/>
                    </a:lnTo>
                    <a:lnTo>
                      <a:pt x="88" y="4"/>
                    </a:lnTo>
                    <a:lnTo>
                      <a:pt x="86" y="4"/>
                    </a:lnTo>
                    <a:lnTo>
                      <a:pt x="86" y="4"/>
                    </a:lnTo>
                    <a:lnTo>
                      <a:pt x="84" y="4"/>
                    </a:lnTo>
                    <a:lnTo>
                      <a:pt x="82" y="4"/>
                    </a:lnTo>
                    <a:lnTo>
                      <a:pt x="82" y="4"/>
                    </a:lnTo>
                    <a:lnTo>
                      <a:pt x="80" y="2"/>
                    </a:lnTo>
                    <a:lnTo>
                      <a:pt x="78" y="0"/>
                    </a:lnTo>
                    <a:lnTo>
                      <a:pt x="76" y="2"/>
                    </a:lnTo>
                    <a:lnTo>
                      <a:pt x="76" y="2"/>
                    </a:lnTo>
                    <a:lnTo>
                      <a:pt x="74" y="2"/>
                    </a:lnTo>
                    <a:lnTo>
                      <a:pt x="73" y="2"/>
                    </a:lnTo>
                    <a:lnTo>
                      <a:pt x="73" y="2"/>
                    </a:lnTo>
                    <a:lnTo>
                      <a:pt x="73" y="2"/>
                    </a:lnTo>
                    <a:lnTo>
                      <a:pt x="73" y="2"/>
                    </a:lnTo>
                    <a:lnTo>
                      <a:pt x="73" y="4"/>
                    </a:lnTo>
                    <a:lnTo>
                      <a:pt x="74" y="4"/>
                    </a:lnTo>
                    <a:lnTo>
                      <a:pt x="76" y="6"/>
                    </a:lnTo>
                    <a:lnTo>
                      <a:pt x="78" y="8"/>
                    </a:lnTo>
                    <a:lnTo>
                      <a:pt x="78" y="8"/>
                    </a:lnTo>
                    <a:lnTo>
                      <a:pt x="78" y="8"/>
                    </a:lnTo>
                    <a:lnTo>
                      <a:pt x="78" y="8"/>
                    </a:lnTo>
                    <a:lnTo>
                      <a:pt x="76" y="8"/>
                    </a:lnTo>
                    <a:lnTo>
                      <a:pt x="76" y="8"/>
                    </a:lnTo>
                    <a:lnTo>
                      <a:pt x="76" y="8"/>
                    </a:lnTo>
                    <a:lnTo>
                      <a:pt x="76" y="8"/>
                    </a:lnTo>
                    <a:lnTo>
                      <a:pt x="74" y="6"/>
                    </a:lnTo>
                    <a:lnTo>
                      <a:pt x="74" y="6"/>
                    </a:lnTo>
                    <a:lnTo>
                      <a:pt x="74" y="6"/>
                    </a:lnTo>
                    <a:lnTo>
                      <a:pt x="73" y="6"/>
                    </a:lnTo>
                    <a:lnTo>
                      <a:pt x="71" y="4"/>
                    </a:lnTo>
                    <a:lnTo>
                      <a:pt x="71" y="4"/>
                    </a:lnTo>
                    <a:lnTo>
                      <a:pt x="71" y="6"/>
                    </a:lnTo>
                    <a:lnTo>
                      <a:pt x="71" y="6"/>
                    </a:lnTo>
                    <a:lnTo>
                      <a:pt x="71" y="8"/>
                    </a:lnTo>
                    <a:lnTo>
                      <a:pt x="69" y="10"/>
                    </a:lnTo>
                    <a:lnTo>
                      <a:pt x="69" y="10"/>
                    </a:lnTo>
                    <a:lnTo>
                      <a:pt x="67" y="10"/>
                    </a:lnTo>
                    <a:lnTo>
                      <a:pt x="63" y="10"/>
                    </a:lnTo>
                    <a:lnTo>
                      <a:pt x="61" y="10"/>
                    </a:lnTo>
                    <a:lnTo>
                      <a:pt x="61" y="12"/>
                    </a:lnTo>
                    <a:lnTo>
                      <a:pt x="61" y="14"/>
                    </a:lnTo>
                    <a:lnTo>
                      <a:pt x="60" y="14"/>
                    </a:lnTo>
                    <a:lnTo>
                      <a:pt x="60" y="15"/>
                    </a:lnTo>
                    <a:lnTo>
                      <a:pt x="60" y="17"/>
                    </a:lnTo>
                    <a:lnTo>
                      <a:pt x="61" y="21"/>
                    </a:lnTo>
                    <a:lnTo>
                      <a:pt x="61" y="23"/>
                    </a:lnTo>
                    <a:lnTo>
                      <a:pt x="63" y="23"/>
                    </a:lnTo>
                    <a:lnTo>
                      <a:pt x="63" y="23"/>
                    </a:lnTo>
                    <a:lnTo>
                      <a:pt x="63" y="23"/>
                    </a:lnTo>
                    <a:lnTo>
                      <a:pt x="61" y="25"/>
                    </a:lnTo>
                    <a:lnTo>
                      <a:pt x="61" y="25"/>
                    </a:lnTo>
                    <a:lnTo>
                      <a:pt x="61" y="25"/>
                    </a:lnTo>
                    <a:lnTo>
                      <a:pt x="60" y="25"/>
                    </a:lnTo>
                    <a:lnTo>
                      <a:pt x="58" y="25"/>
                    </a:lnTo>
                    <a:lnTo>
                      <a:pt x="54" y="25"/>
                    </a:lnTo>
                    <a:lnTo>
                      <a:pt x="50" y="25"/>
                    </a:lnTo>
                    <a:lnTo>
                      <a:pt x="46" y="23"/>
                    </a:lnTo>
                    <a:lnTo>
                      <a:pt x="46" y="23"/>
                    </a:lnTo>
                    <a:lnTo>
                      <a:pt x="45" y="25"/>
                    </a:lnTo>
                    <a:lnTo>
                      <a:pt x="43" y="25"/>
                    </a:lnTo>
                    <a:lnTo>
                      <a:pt x="41" y="25"/>
                    </a:lnTo>
                    <a:lnTo>
                      <a:pt x="41" y="25"/>
                    </a:lnTo>
                    <a:lnTo>
                      <a:pt x="41" y="25"/>
                    </a:lnTo>
                    <a:lnTo>
                      <a:pt x="39" y="23"/>
                    </a:lnTo>
                    <a:lnTo>
                      <a:pt x="39" y="23"/>
                    </a:lnTo>
                    <a:lnTo>
                      <a:pt x="37" y="21"/>
                    </a:lnTo>
                    <a:lnTo>
                      <a:pt x="35" y="19"/>
                    </a:lnTo>
                    <a:lnTo>
                      <a:pt x="35" y="19"/>
                    </a:lnTo>
                    <a:lnTo>
                      <a:pt x="31" y="15"/>
                    </a:lnTo>
                    <a:lnTo>
                      <a:pt x="31" y="15"/>
                    </a:lnTo>
                    <a:lnTo>
                      <a:pt x="31" y="14"/>
                    </a:lnTo>
                    <a:lnTo>
                      <a:pt x="30" y="14"/>
                    </a:lnTo>
                    <a:lnTo>
                      <a:pt x="28" y="12"/>
                    </a:lnTo>
                    <a:lnTo>
                      <a:pt x="24" y="10"/>
                    </a:lnTo>
                    <a:lnTo>
                      <a:pt x="22" y="8"/>
                    </a:lnTo>
                    <a:lnTo>
                      <a:pt x="20" y="8"/>
                    </a:lnTo>
                    <a:lnTo>
                      <a:pt x="18" y="8"/>
                    </a:lnTo>
                    <a:lnTo>
                      <a:pt x="18" y="8"/>
                    </a:lnTo>
                    <a:lnTo>
                      <a:pt x="17" y="8"/>
                    </a:lnTo>
                    <a:lnTo>
                      <a:pt x="13" y="8"/>
                    </a:lnTo>
                    <a:lnTo>
                      <a:pt x="11" y="8"/>
                    </a:lnTo>
                    <a:lnTo>
                      <a:pt x="7" y="10"/>
                    </a:lnTo>
                    <a:lnTo>
                      <a:pt x="5" y="10"/>
                    </a:lnTo>
                    <a:lnTo>
                      <a:pt x="5" y="10"/>
                    </a:lnTo>
                    <a:lnTo>
                      <a:pt x="3" y="12"/>
                    </a:lnTo>
                    <a:lnTo>
                      <a:pt x="2" y="14"/>
                    </a:lnTo>
                    <a:lnTo>
                      <a:pt x="0" y="15"/>
                    </a:lnTo>
                    <a:lnTo>
                      <a:pt x="2" y="21"/>
                    </a:lnTo>
                    <a:lnTo>
                      <a:pt x="3" y="23"/>
                    </a:lnTo>
                    <a:lnTo>
                      <a:pt x="5" y="25"/>
                    </a:lnTo>
                    <a:lnTo>
                      <a:pt x="5" y="25"/>
                    </a:lnTo>
                    <a:lnTo>
                      <a:pt x="5" y="25"/>
                    </a:lnTo>
                    <a:lnTo>
                      <a:pt x="5" y="23"/>
                    </a:lnTo>
                    <a:lnTo>
                      <a:pt x="5" y="19"/>
                    </a:lnTo>
                    <a:lnTo>
                      <a:pt x="5" y="19"/>
                    </a:lnTo>
                    <a:lnTo>
                      <a:pt x="3" y="17"/>
                    </a:lnTo>
                    <a:lnTo>
                      <a:pt x="3" y="14"/>
                    </a:lnTo>
                    <a:lnTo>
                      <a:pt x="5" y="14"/>
                    </a:lnTo>
                    <a:lnTo>
                      <a:pt x="7" y="12"/>
                    </a:lnTo>
                    <a:lnTo>
                      <a:pt x="7" y="12"/>
                    </a:lnTo>
                    <a:lnTo>
                      <a:pt x="9" y="12"/>
                    </a:lnTo>
                    <a:lnTo>
                      <a:pt x="11" y="10"/>
                    </a:lnTo>
                    <a:lnTo>
                      <a:pt x="13" y="10"/>
                    </a:lnTo>
                    <a:lnTo>
                      <a:pt x="15" y="10"/>
                    </a:lnTo>
                    <a:lnTo>
                      <a:pt x="15" y="12"/>
                    </a:lnTo>
                    <a:lnTo>
                      <a:pt x="17" y="12"/>
                    </a:lnTo>
                    <a:lnTo>
                      <a:pt x="18" y="15"/>
                    </a:lnTo>
                    <a:lnTo>
                      <a:pt x="18" y="17"/>
                    </a:lnTo>
                    <a:lnTo>
                      <a:pt x="20" y="19"/>
                    </a:lnTo>
                    <a:lnTo>
                      <a:pt x="22" y="21"/>
                    </a:lnTo>
                    <a:lnTo>
                      <a:pt x="22" y="21"/>
                    </a:lnTo>
                    <a:lnTo>
                      <a:pt x="24" y="23"/>
                    </a:lnTo>
                    <a:lnTo>
                      <a:pt x="30" y="27"/>
                    </a:lnTo>
                    <a:lnTo>
                      <a:pt x="30" y="27"/>
                    </a:lnTo>
                    <a:lnTo>
                      <a:pt x="31" y="29"/>
                    </a:lnTo>
                    <a:lnTo>
                      <a:pt x="31" y="29"/>
                    </a:lnTo>
                    <a:lnTo>
                      <a:pt x="31" y="30"/>
                    </a:lnTo>
                    <a:lnTo>
                      <a:pt x="31" y="30"/>
                    </a:lnTo>
                    <a:lnTo>
                      <a:pt x="31" y="30"/>
                    </a:lnTo>
                    <a:lnTo>
                      <a:pt x="31" y="30"/>
                    </a:lnTo>
                    <a:lnTo>
                      <a:pt x="30" y="32"/>
                    </a:lnTo>
                    <a:lnTo>
                      <a:pt x="28" y="30"/>
                    </a:lnTo>
                    <a:lnTo>
                      <a:pt x="26" y="32"/>
                    </a:lnTo>
                    <a:lnTo>
                      <a:pt x="28" y="32"/>
                    </a:lnTo>
                    <a:lnTo>
                      <a:pt x="28" y="34"/>
                    </a:lnTo>
                    <a:lnTo>
                      <a:pt x="28" y="34"/>
                    </a:lnTo>
                    <a:lnTo>
                      <a:pt x="26" y="34"/>
                    </a:lnTo>
                    <a:lnTo>
                      <a:pt x="26" y="34"/>
                    </a:lnTo>
                    <a:lnTo>
                      <a:pt x="24" y="34"/>
                    </a:lnTo>
                    <a:lnTo>
                      <a:pt x="20" y="34"/>
                    </a:lnTo>
                    <a:lnTo>
                      <a:pt x="20" y="34"/>
                    </a:lnTo>
                    <a:lnTo>
                      <a:pt x="18" y="32"/>
                    </a:lnTo>
                    <a:lnTo>
                      <a:pt x="17" y="32"/>
                    </a:lnTo>
                    <a:lnTo>
                      <a:pt x="17" y="32"/>
                    </a:lnTo>
                    <a:lnTo>
                      <a:pt x="15" y="32"/>
                    </a:lnTo>
                    <a:lnTo>
                      <a:pt x="13" y="32"/>
                    </a:lnTo>
                    <a:lnTo>
                      <a:pt x="11" y="32"/>
                    </a:lnTo>
                    <a:lnTo>
                      <a:pt x="11" y="32"/>
                    </a:lnTo>
                    <a:lnTo>
                      <a:pt x="9" y="30"/>
                    </a:lnTo>
                    <a:lnTo>
                      <a:pt x="9" y="30"/>
                    </a:lnTo>
                    <a:lnTo>
                      <a:pt x="7" y="29"/>
                    </a:lnTo>
                    <a:lnTo>
                      <a:pt x="7" y="30"/>
                    </a:lnTo>
                    <a:lnTo>
                      <a:pt x="7" y="34"/>
                    </a:lnTo>
                    <a:lnTo>
                      <a:pt x="7" y="36"/>
                    </a:lnTo>
                    <a:lnTo>
                      <a:pt x="7" y="40"/>
                    </a:lnTo>
                    <a:lnTo>
                      <a:pt x="7" y="42"/>
                    </a:lnTo>
                    <a:lnTo>
                      <a:pt x="9" y="45"/>
                    </a:lnTo>
                    <a:lnTo>
                      <a:pt x="9" y="45"/>
                    </a:lnTo>
                    <a:lnTo>
                      <a:pt x="11" y="47"/>
                    </a:lnTo>
                    <a:lnTo>
                      <a:pt x="13" y="47"/>
                    </a:lnTo>
                    <a:lnTo>
                      <a:pt x="11" y="45"/>
                    </a:lnTo>
                    <a:lnTo>
                      <a:pt x="11" y="43"/>
                    </a:lnTo>
                    <a:lnTo>
                      <a:pt x="13" y="45"/>
                    </a:lnTo>
                    <a:lnTo>
                      <a:pt x="15" y="45"/>
                    </a:lnTo>
                    <a:lnTo>
                      <a:pt x="17" y="45"/>
                    </a:lnTo>
                    <a:lnTo>
                      <a:pt x="17" y="45"/>
                    </a:lnTo>
                    <a:lnTo>
                      <a:pt x="18" y="45"/>
                    </a:lnTo>
                    <a:lnTo>
                      <a:pt x="18" y="47"/>
                    </a:lnTo>
                    <a:lnTo>
                      <a:pt x="18" y="49"/>
                    </a:lnTo>
                    <a:lnTo>
                      <a:pt x="18" y="49"/>
                    </a:lnTo>
                    <a:lnTo>
                      <a:pt x="20" y="51"/>
                    </a:lnTo>
                    <a:lnTo>
                      <a:pt x="20" y="51"/>
                    </a:lnTo>
                    <a:lnTo>
                      <a:pt x="20" y="51"/>
                    </a:lnTo>
                    <a:lnTo>
                      <a:pt x="18" y="51"/>
                    </a:lnTo>
                    <a:lnTo>
                      <a:pt x="18" y="51"/>
                    </a:lnTo>
                    <a:lnTo>
                      <a:pt x="17" y="51"/>
                    </a:lnTo>
                    <a:lnTo>
                      <a:pt x="15" y="51"/>
                    </a:lnTo>
                    <a:lnTo>
                      <a:pt x="15" y="53"/>
                    </a:lnTo>
                    <a:lnTo>
                      <a:pt x="15" y="55"/>
                    </a:lnTo>
                    <a:lnTo>
                      <a:pt x="15" y="57"/>
                    </a:lnTo>
                    <a:lnTo>
                      <a:pt x="17" y="55"/>
                    </a:lnTo>
                    <a:lnTo>
                      <a:pt x="17" y="55"/>
                    </a:lnTo>
                    <a:lnTo>
                      <a:pt x="18" y="55"/>
                    </a:lnTo>
                    <a:lnTo>
                      <a:pt x="20" y="57"/>
                    </a:lnTo>
                    <a:lnTo>
                      <a:pt x="20" y="57"/>
                    </a:lnTo>
                    <a:lnTo>
                      <a:pt x="22" y="57"/>
                    </a:lnTo>
                    <a:lnTo>
                      <a:pt x="22" y="57"/>
                    </a:lnTo>
                    <a:lnTo>
                      <a:pt x="24" y="58"/>
                    </a:lnTo>
                    <a:lnTo>
                      <a:pt x="24" y="58"/>
                    </a:lnTo>
                    <a:lnTo>
                      <a:pt x="26" y="60"/>
                    </a:lnTo>
                    <a:lnTo>
                      <a:pt x="26" y="62"/>
                    </a:lnTo>
                    <a:lnTo>
                      <a:pt x="26" y="62"/>
                    </a:lnTo>
                    <a:lnTo>
                      <a:pt x="26" y="66"/>
                    </a:lnTo>
                    <a:lnTo>
                      <a:pt x="26" y="68"/>
                    </a:lnTo>
                    <a:lnTo>
                      <a:pt x="26" y="70"/>
                    </a:lnTo>
                    <a:lnTo>
                      <a:pt x="28" y="72"/>
                    </a:lnTo>
                    <a:lnTo>
                      <a:pt x="28" y="73"/>
                    </a:lnTo>
                    <a:lnTo>
                      <a:pt x="28" y="77"/>
                    </a:lnTo>
                    <a:lnTo>
                      <a:pt x="28" y="79"/>
                    </a:lnTo>
                    <a:lnTo>
                      <a:pt x="30" y="83"/>
                    </a:lnTo>
                    <a:lnTo>
                      <a:pt x="30" y="88"/>
                    </a:lnTo>
                    <a:lnTo>
                      <a:pt x="31" y="88"/>
                    </a:lnTo>
                    <a:lnTo>
                      <a:pt x="35" y="88"/>
                    </a:lnTo>
                    <a:lnTo>
                      <a:pt x="37" y="88"/>
                    </a:lnTo>
                    <a:lnTo>
                      <a:pt x="39" y="88"/>
                    </a:lnTo>
                    <a:lnTo>
                      <a:pt x="39" y="87"/>
                    </a:lnTo>
                    <a:lnTo>
                      <a:pt x="41" y="87"/>
                    </a:lnTo>
                    <a:lnTo>
                      <a:pt x="41" y="87"/>
                    </a:lnTo>
                    <a:lnTo>
                      <a:pt x="43" y="87"/>
                    </a:lnTo>
                    <a:lnTo>
                      <a:pt x="43" y="83"/>
                    </a:lnTo>
                    <a:lnTo>
                      <a:pt x="43" y="81"/>
                    </a:lnTo>
                    <a:lnTo>
                      <a:pt x="45" y="79"/>
                    </a:lnTo>
                    <a:lnTo>
                      <a:pt x="46" y="77"/>
                    </a:lnTo>
                    <a:lnTo>
                      <a:pt x="48" y="77"/>
                    </a:lnTo>
                    <a:lnTo>
                      <a:pt x="52" y="75"/>
                    </a:lnTo>
                    <a:lnTo>
                      <a:pt x="56" y="75"/>
                    </a:lnTo>
                    <a:lnTo>
                      <a:pt x="58" y="77"/>
                    </a:lnTo>
                    <a:lnTo>
                      <a:pt x="60" y="77"/>
                    </a:lnTo>
                    <a:lnTo>
                      <a:pt x="61" y="77"/>
                    </a:lnTo>
                    <a:lnTo>
                      <a:pt x="61" y="77"/>
                    </a:lnTo>
                    <a:lnTo>
                      <a:pt x="61" y="75"/>
                    </a:lnTo>
                    <a:lnTo>
                      <a:pt x="61" y="75"/>
                    </a:lnTo>
                    <a:lnTo>
                      <a:pt x="61" y="73"/>
                    </a:lnTo>
                    <a:lnTo>
                      <a:pt x="63" y="73"/>
                    </a:lnTo>
                    <a:lnTo>
                      <a:pt x="65" y="73"/>
                    </a:lnTo>
                    <a:lnTo>
                      <a:pt x="67" y="73"/>
                    </a:lnTo>
                    <a:lnTo>
                      <a:pt x="67" y="73"/>
                    </a:lnTo>
                    <a:lnTo>
                      <a:pt x="69" y="73"/>
                    </a:lnTo>
                    <a:lnTo>
                      <a:pt x="73" y="73"/>
                    </a:lnTo>
                    <a:lnTo>
                      <a:pt x="73" y="73"/>
                    </a:lnTo>
                    <a:lnTo>
                      <a:pt x="74" y="75"/>
                    </a:lnTo>
                    <a:lnTo>
                      <a:pt x="74" y="75"/>
                    </a:lnTo>
                    <a:lnTo>
                      <a:pt x="76" y="75"/>
                    </a:lnTo>
                    <a:lnTo>
                      <a:pt x="76" y="77"/>
                    </a:lnTo>
                    <a:lnTo>
                      <a:pt x="76" y="77"/>
                    </a:lnTo>
                    <a:lnTo>
                      <a:pt x="76" y="79"/>
                    </a:lnTo>
                    <a:lnTo>
                      <a:pt x="78" y="79"/>
                    </a:lnTo>
                    <a:lnTo>
                      <a:pt x="78" y="79"/>
                    </a:lnTo>
                    <a:lnTo>
                      <a:pt x="82" y="79"/>
                    </a:lnTo>
                    <a:lnTo>
                      <a:pt x="84" y="81"/>
                    </a:lnTo>
                    <a:lnTo>
                      <a:pt x="86" y="81"/>
                    </a:lnTo>
                    <a:lnTo>
                      <a:pt x="88" y="81"/>
                    </a:lnTo>
                    <a:lnTo>
                      <a:pt x="89" y="83"/>
                    </a:lnTo>
                    <a:lnTo>
                      <a:pt x="91" y="83"/>
                    </a:lnTo>
                    <a:lnTo>
                      <a:pt x="91" y="85"/>
                    </a:lnTo>
                    <a:lnTo>
                      <a:pt x="93" y="85"/>
                    </a:lnTo>
                    <a:lnTo>
                      <a:pt x="93" y="83"/>
                    </a:lnTo>
                    <a:lnTo>
                      <a:pt x="95" y="83"/>
                    </a:lnTo>
                    <a:lnTo>
                      <a:pt x="95" y="83"/>
                    </a:lnTo>
                    <a:lnTo>
                      <a:pt x="97" y="83"/>
                    </a:lnTo>
                    <a:lnTo>
                      <a:pt x="99" y="83"/>
                    </a:lnTo>
                    <a:lnTo>
                      <a:pt x="104" y="87"/>
                    </a:lnTo>
                    <a:lnTo>
                      <a:pt x="104" y="87"/>
                    </a:lnTo>
                    <a:lnTo>
                      <a:pt x="104" y="87"/>
                    </a:lnTo>
                    <a:lnTo>
                      <a:pt x="104" y="87"/>
                    </a:lnTo>
                    <a:lnTo>
                      <a:pt x="106" y="87"/>
                    </a:lnTo>
                    <a:lnTo>
                      <a:pt x="106" y="88"/>
                    </a:lnTo>
                    <a:lnTo>
                      <a:pt x="108" y="90"/>
                    </a:lnTo>
                    <a:lnTo>
                      <a:pt x="110" y="92"/>
                    </a:lnTo>
                    <a:lnTo>
                      <a:pt x="112" y="92"/>
                    </a:lnTo>
                    <a:lnTo>
                      <a:pt x="116" y="94"/>
                    </a:lnTo>
                    <a:lnTo>
                      <a:pt x="117" y="96"/>
                    </a:lnTo>
                    <a:lnTo>
                      <a:pt x="119" y="98"/>
                    </a:lnTo>
                    <a:lnTo>
                      <a:pt x="121" y="102"/>
                    </a:lnTo>
                    <a:lnTo>
                      <a:pt x="121" y="102"/>
                    </a:lnTo>
                    <a:lnTo>
                      <a:pt x="127" y="102"/>
                    </a:lnTo>
                    <a:lnTo>
                      <a:pt x="132" y="102"/>
                    </a:lnTo>
                    <a:lnTo>
                      <a:pt x="132" y="102"/>
                    </a:lnTo>
                    <a:lnTo>
                      <a:pt x="134" y="105"/>
                    </a:lnTo>
                    <a:lnTo>
                      <a:pt x="134" y="107"/>
                    </a:lnTo>
                    <a:lnTo>
                      <a:pt x="134" y="109"/>
                    </a:lnTo>
                    <a:lnTo>
                      <a:pt x="134" y="111"/>
                    </a:lnTo>
                    <a:lnTo>
                      <a:pt x="134" y="111"/>
                    </a:lnTo>
                    <a:lnTo>
                      <a:pt x="134" y="111"/>
                    </a:lnTo>
                    <a:lnTo>
                      <a:pt x="134" y="113"/>
                    </a:lnTo>
                    <a:lnTo>
                      <a:pt x="136" y="113"/>
                    </a:lnTo>
                    <a:lnTo>
                      <a:pt x="136" y="115"/>
                    </a:lnTo>
                    <a:lnTo>
                      <a:pt x="136" y="116"/>
                    </a:lnTo>
                    <a:lnTo>
                      <a:pt x="136" y="116"/>
                    </a:lnTo>
                    <a:lnTo>
                      <a:pt x="136" y="118"/>
                    </a:lnTo>
                    <a:lnTo>
                      <a:pt x="138" y="118"/>
                    </a:lnTo>
                    <a:lnTo>
                      <a:pt x="138" y="118"/>
                    </a:lnTo>
                    <a:lnTo>
                      <a:pt x="138" y="118"/>
                    </a:lnTo>
                    <a:lnTo>
                      <a:pt x="140" y="120"/>
                    </a:lnTo>
                    <a:lnTo>
                      <a:pt x="142" y="120"/>
                    </a:lnTo>
                    <a:lnTo>
                      <a:pt x="144" y="122"/>
                    </a:lnTo>
                    <a:lnTo>
                      <a:pt x="144" y="122"/>
                    </a:lnTo>
                    <a:lnTo>
                      <a:pt x="145" y="122"/>
                    </a:lnTo>
                    <a:lnTo>
                      <a:pt x="147" y="120"/>
                    </a:lnTo>
                    <a:lnTo>
                      <a:pt x="147" y="122"/>
                    </a:lnTo>
                    <a:lnTo>
                      <a:pt x="149" y="122"/>
                    </a:lnTo>
                    <a:lnTo>
                      <a:pt x="151" y="124"/>
                    </a:lnTo>
                    <a:lnTo>
                      <a:pt x="151" y="124"/>
                    </a:lnTo>
                    <a:lnTo>
                      <a:pt x="153" y="126"/>
                    </a:lnTo>
                    <a:lnTo>
                      <a:pt x="153" y="126"/>
                    </a:lnTo>
                    <a:lnTo>
                      <a:pt x="155" y="124"/>
                    </a:lnTo>
                    <a:lnTo>
                      <a:pt x="155" y="124"/>
                    </a:lnTo>
                    <a:lnTo>
                      <a:pt x="157" y="124"/>
                    </a:lnTo>
                    <a:lnTo>
                      <a:pt x="157" y="124"/>
                    </a:lnTo>
                    <a:lnTo>
                      <a:pt x="159" y="124"/>
                    </a:lnTo>
                    <a:lnTo>
                      <a:pt x="159" y="124"/>
                    </a:lnTo>
                    <a:lnTo>
                      <a:pt x="160" y="122"/>
                    </a:lnTo>
                    <a:lnTo>
                      <a:pt x="162" y="122"/>
                    </a:lnTo>
                    <a:lnTo>
                      <a:pt x="162" y="122"/>
                    </a:lnTo>
                    <a:lnTo>
                      <a:pt x="162" y="118"/>
                    </a:lnTo>
                    <a:lnTo>
                      <a:pt x="162" y="118"/>
                    </a:lnTo>
                    <a:lnTo>
                      <a:pt x="164" y="116"/>
                    </a:lnTo>
                    <a:lnTo>
                      <a:pt x="162" y="116"/>
                    </a:lnTo>
                    <a:lnTo>
                      <a:pt x="162" y="116"/>
                    </a:lnTo>
                    <a:lnTo>
                      <a:pt x="162" y="115"/>
                    </a:lnTo>
                    <a:lnTo>
                      <a:pt x="162" y="115"/>
                    </a:lnTo>
                    <a:lnTo>
                      <a:pt x="162" y="115"/>
                    </a:lnTo>
                    <a:lnTo>
                      <a:pt x="164" y="115"/>
                    </a:lnTo>
                    <a:lnTo>
                      <a:pt x="168" y="113"/>
                    </a:lnTo>
                    <a:lnTo>
                      <a:pt x="170" y="113"/>
                    </a:lnTo>
                    <a:lnTo>
                      <a:pt x="172" y="111"/>
                    </a:lnTo>
                    <a:lnTo>
                      <a:pt x="174" y="111"/>
                    </a:lnTo>
                    <a:lnTo>
                      <a:pt x="174" y="111"/>
                    </a:lnTo>
                    <a:lnTo>
                      <a:pt x="175" y="111"/>
                    </a:lnTo>
                    <a:lnTo>
                      <a:pt x="175" y="111"/>
                    </a:lnTo>
                    <a:lnTo>
                      <a:pt x="175" y="109"/>
                    </a:lnTo>
                    <a:lnTo>
                      <a:pt x="175" y="109"/>
                    </a:lnTo>
                    <a:lnTo>
                      <a:pt x="179" y="107"/>
                    </a:lnTo>
                    <a:lnTo>
                      <a:pt x="179" y="105"/>
                    </a:lnTo>
                    <a:lnTo>
                      <a:pt x="181" y="105"/>
                    </a:lnTo>
                    <a:lnTo>
                      <a:pt x="181" y="102"/>
                    </a:lnTo>
                    <a:lnTo>
                      <a:pt x="181" y="100"/>
                    </a:lnTo>
                    <a:lnTo>
                      <a:pt x="181" y="96"/>
                    </a:lnTo>
                    <a:lnTo>
                      <a:pt x="181" y="94"/>
                    </a:lnTo>
                    <a:lnTo>
                      <a:pt x="181" y="92"/>
                    </a:lnTo>
                    <a:lnTo>
                      <a:pt x="183" y="92"/>
                    </a:lnTo>
                    <a:lnTo>
                      <a:pt x="185" y="90"/>
                    </a:lnTo>
                    <a:lnTo>
                      <a:pt x="188" y="90"/>
                    </a:lnTo>
                    <a:lnTo>
                      <a:pt x="192" y="90"/>
                    </a:lnTo>
                    <a:lnTo>
                      <a:pt x="192" y="88"/>
                    </a:lnTo>
                    <a:lnTo>
                      <a:pt x="192" y="87"/>
                    </a:lnTo>
                    <a:lnTo>
                      <a:pt x="192" y="87"/>
                    </a:lnTo>
                    <a:lnTo>
                      <a:pt x="192" y="85"/>
                    </a:lnTo>
                    <a:lnTo>
                      <a:pt x="194" y="85"/>
                    </a:lnTo>
                    <a:lnTo>
                      <a:pt x="196" y="87"/>
                    </a:lnTo>
                    <a:lnTo>
                      <a:pt x="198" y="88"/>
                    </a:lnTo>
                    <a:lnTo>
                      <a:pt x="202" y="88"/>
                    </a:lnTo>
                    <a:lnTo>
                      <a:pt x="203" y="88"/>
                    </a:lnTo>
                    <a:lnTo>
                      <a:pt x="205" y="88"/>
                    </a:lnTo>
                    <a:lnTo>
                      <a:pt x="203" y="8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23"/>
              <p:cNvSpPr/>
              <p:nvPr/>
            </p:nvSpPr>
            <p:spPr>
              <a:xfrm>
                <a:off x="2977" y="1243"/>
                <a:ext cx="267" cy="103"/>
              </a:xfrm>
              <a:custGeom>
                <a:avLst/>
                <a:gdLst/>
                <a:ahLst/>
                <a:cxnLst/>
                <a:rect l="l" t="t" r="r" b="b"/>
                <a:pathLst>
                  <a:path w="267" h="103" extrusionOk="0">
                    <a:moveTo>
                      <a:pt x="4" y="30"/>
                    </a:moveTo>
                    <a:lnTo>
                      <a:pt x="2" y="30"/>
                    </a:lnTo>
                    <a:lnTo>
                      <a:pt x="0" y="31"/>
                    </a:lnTo>
                    <a:lnTo>
                      <a:pt x="2" y="31"/>
                    </a:lnTo>
                    <a:lnTo>
                      <a:pt x="4" y="31"/>
                    </a:lnTo>
                    <a:lnTo>
                      <a:pt x="6" y="30"/>
                    </a:lnTo>
                    <a:lnTo>
                      <a:pt x="4" y="30"/>
                    </a:lnTo>
                    <a:lnTo>
                      <a:pt x="4" y="30"/>
                    </a:lnTo>
                    <a:close/>
                    <a:moveTo>
                      <a:pt x="265" y="78"/>
                    </a:moveTo>
                    <a:lnTo>
                      <a:pt x="267" y="78"/>
                    </a:lnTo>
                    <a:lnTo>
                      <a:pt x="267" y="78"/>
                    </a:lnTo>
                    <a:lnTo>
                      <a:pt x="265" y="76"/>
                    </a:lnTo>
                    <a:lnTo>
                      <a:pt x="264" y="76"/>
                    </a:lnTo>
                    <a:lnTo>
                      <a:pt x="264" y="75"/>
                    </a:lnTo>
                    <a:lnTo>
                      <a:pt x="264" y="75"/>
                    </a:lnTo>
                    <a:lnTo>
                      <a:pt x="264" y="73"/>
                    </a:lnTo>
                    <a:lnTo>
                      <a:pt x="264" y="73"/>
                    </a:lnTo>
                    <a:lnTo>
                      <a:pt x="262" y="73"/>
                    </a:lnTo>
                    <a:lnTo>
                      <a:pt x="262" y="71"/>
                    </a:lnTo>
                    <a:lnTo>
                      <a:pt x="264" y="71"/>
                    </a:lnTo>
                    <a:lnTo>
                      <a:pt x="262" y="71"/>
                    </a:lnTo>
                    <a:lnTo>
                      <a:pt x="260" y="69"/>
                    </a:lnTo>
                    <a:lnTo>
                      <a:pt x="260" y="67"/>
                    </a:lnTo>
                    <a:lnTo>
                      <a:pt x="258" y="67"/>
                    </a:lnTo>
                    <a:lnTo>
                      <a:pt x="258" y="67"/>
                    </a:lnTo>
                    <a:lnTo>
                      <a:pt x="258" y="67"/>
                    </a:lnTo>
                    <a:lnTo>
                      <a:pt x="258" y="65"/>
                    </a:lnTo>
                    <a:lnTo>
                      <a:pt x="258" y="63"/>
                    </a:lnTo>
                    <a:lnTo>
                      <a:pt x="258" y="63"/>
                    </a:lnTo>
                    <a:lnTo>
                      <a:pt x="258" y="61"/>
                    </a:lnTo>
                    <a:lnTo>
                      <a:pt x="258" y="61"/>
                    </a:lnTo>
                    <a:lnTo>
                      <a:pt x="260" y="60"/>
                    </a:lnTo>
                    <a:lnTo>
                      <a:pt x="260" y="60"/>
                    </a:lnTo>
                    <a:lnTo>
                      <a:pt x="260" y="60"/>
                    </a:lnTo>
                    <a:lnTo>
                      <a:pt x="258" y="60"/>
                    </a:lnTo>
                    <a:lnTo>
                      <a:pt x="258" y="60"/>
                    </a:lnTo>
                    <a:lnTo>
                      <a:pt x="258" y="60"/>
                    </a:lnTo>
                    <a:lnTo>
                      <a:pt x="258" y="58"/>
                    </a:lnTo>
                    <a:lnTo>
                      <a:pt x="258" y="56"/>
                    </a:lnTo>
                    <a:lnTo>
                      <a:pt x="256" y="54"/>
                    </a:lnTo>
                    <a:lnTo>
                      <a:pt x="256" y="54"/>
                    </a:lnTo>
                    <a:lnTo>
                      <a:pt x="256" y="52"/>
                    </a:lnTo>
                    <a:lnTo>
                      <a:pt x="256" y="50"/>
                    </a:lnTo>
                    <a:lnTo>
                      <a:pt x="254" y="50"/>
                    </a:lnTo>
                    <a:lnTo>
                      <a:pt x="254" y="48"/>
                    </a:lnTo>
                    <a:lnTo>
                      <a:pt x="254" y="48"/>
                    </a:lnTo>
                    <a:lnTo>
                      <a:pt x="254" y="48"/>
                    </a:lnTo>
                    <a:lnTo>
                      <a:pt x="254" y="46"/>
                    </a:lnTo>
                    <a:lnTo>
                      <a:pt x="254" y="46"/>
                    </a:lnTo>
                    <a:lnTo>
                      <a:pt x="254" y="46"/>
                    </a:lnTo>
                    <a:lnTo>
                      <a:pt x="252" y="45"/>
                    </a:lnTo>
                    <a:lnTo>
                      <a:pt x="252" y="45"/>
                    </a:lnTo>
                    <a:lnTo>
                      <a:pt x="252" y="43"/>
                    </a:lnTo>
                    <a:lnTo>
                      <a:pt x="252" y="43"/>
                    </a:lnTo>
                    <a:lnTo>
                      <a:pt x="252" y="43"/>
                    </a:lnTo>
                    <a:lnTo>
                      <a:pt x="252" y="43"/>
                    </a:lnTo>
                    <a:lnTo>
                      <a:pt x="252" y="43"/>
                    </a:lnTo>
                    <a:lnTo>
                      <a:pt x="254" y="43"/>
                    </a:lnTo>
                    <a:lnTo>
                      <a:pt x="256" y="43"/>
                    </a:lnTo>
                    <a:lnTo>
                      <a:pt x="256" y="41"/>
                    </a:lnTo>
                    <a:lnTo>
                      <a:pt x="256" y="37"/>
                    </a:lnTo>
                    <a:lnTo>
                      <a:pt x="258" y="37"/>
                    </a:lnTo>
                    <a:lnTo>
                      <a:pt x="258" y="35"/>
                    </a:lnTo>
                    <a:lnTo>
                      <a:pt x="260" y="37"/>
                    </a:lnTo>
                    <a:lnTo>
                      <a:pt x="262" y="37"/>
                    </a:lnTo>
                    <a:lnTo>
                      <a:pt x="262" y="37"/>
                    </a:lnTo>
                    <a:lnTo>
                      <a:pt x="262" y="37"/>
                    </a:lnTo>
                    <a:lnTo>
                      <a:pt x="262" y="37"/>
                    </a:lnTo>
                    <a:lnTo>
                      <a:pt x="260" y="37"/>
                    </a:lnTo>
                    <a:lnTo>
                      <a:pt x="258" y="33"/>
                    </a:lnTo>
                    <a:lnTo>
                      <a:pt x="256" y="31"/>
                    </a:lnTo>
                    <a:lnTo>
                      <a:pt x="254" y="33"/>
                    </a:lnTo>
                    <a:lnTo>
                      <a:pt x="252" y="33"/>
                    </a:lnTo>
                    <a:lnTo>
                      <a:pt x="250" y="33"/>
                    </a:lnTo>
                    <a:lnTo>
                      <a:pt x="249" y="33"/>
                    </a:lnTo>
                    <a:lnTo>
                      <a:pt x="247" y="31"/>
                    </a:lnTo>
                    <a:lnTo>
                      <a:pt x="245" y="31"/>
                    </a:lnTo>
                    <a:lnTo>
                      <a:pt x="245" y="31"/>
                    </a:lnTo>
                    <a:lnTo>
                      <a:pt x="245" y="31"/>
                    </a:lnTo>
                    <a:lnTo>
                      <a:pt x="245" y="30"/>
                    </a:lnTo>
                    <a:lnTo>
                      <a:pt x="243" y="28"/>
                    </a:lnTo>
                    <a:lnTo>
                      <a:pt x="243" y="28"/>
                    </a:lnTo>
                    <a:lnTo>
                      <a:pt x="243" y="26"/>
                    </a:lnTo>
                    <a:lnTo>
                      <a:pt x="243" y="26"/>
                    </a:lnTo>
                    <a:lnTo>
                      <a:pt x="245" y="24"/>
                    </a:lnTo>
                    <a:lnTo>
                      <a:pt x="245" y="22"/>
                    </a:lnTo>
                    <a:lnTo>
                      <a:pt x="245" y="22"/>
                    </a:lnTo>
                    <a:lnTo>
                      <a:pt x="243" y="20"/>
                    </a:lnTo>
                    <a:lnTo>
                      <a:pt x="243" y="18"/>
                    </a:lnTo>
                    <a:lnTo>
                      <a:pt x="241" y="18"/>
                    </a:lnTo>
                    <a:lnTo>
                      <a:pt x="241" y="17"/>
                    </a:lnTo>
                    <a:lnTo>
                      <a:pt x="239" y="17"/>
                    </a:lnTo>
                    <a:lnTo>
                      <a:pt x="239" y="15"/>
                    </a:lnTo>
                    <a:lnTo>
                      <a:pt x="239" y="15"/>
                    </a:lnTo>
                    <a:lnTo>
                      <a:pt x="239" y="15"/>
                    </a:lnTo>
                    <a:lnTo>
                      <a:pt x="239" y="15"/>
                    </a:lnTo>
                    <a:lnTo>
                      <a:pt x="239" y="15"/>
                    </a:lnTo>
                    <a:lnTo>
                      <a:pt x="237" y="15"/>
                    </a:lnTo>
                    <a:lnTo>
                      <a:pt x="235" y="13"/>
                    </a:lnTo>
                    <a:lnTo>
                      <a:pt x="235" y="13"/>
                    </a:lnTo>
                    <a:lnTo>
                      <a:pt x="235" y="13"/>
                    </a:lnTo>
                    <a:lnTo>
                      <a:pt x="235" y="13"/>
                    </a:lnTo>
                    <a:lnTo>
                      <a:pt x="235" y="13"/>
                    </a:lnTo>
                    <a:lnTo>
                      <a:pt x="234" y="11"/>
                    </a:lnTo>
                    <a:lnTo>
                      <a:pt x="232" y="9"/>
                    </a:lnTo>
                    <a:lnTo>
                      <a:pt x="230" y="9"/>
                    </a:lnTo>
                    <a:lnTo>
                      <a:pt x="230" y="7"/>
                    </a:lnTo>
                    <a:lnTo>
                      <a:pt x="230" y="7"/>
                    </a:lnTo>
                    <a:lnTo>
                      <a:pt x="228" y="7"/>
                    </a:lnTo>
                    <a:lnTo>
                      <a:pt x="228" y="7"/>
                    </a:lnTo>
                    <a:lnTo>
                      <a:pt x="228" y="7"/>
                    </a:lnTo>
                    <a:lnTo>
                      <a:pt x="226" y="7"/>
                    </a:lnTo>
                    <a:lnTo>
                      <a:pt x="226" y="9"/>
                    </a:lnTo>
                    <a:lnTo>
                      <a:pt x="226" y="9"/>
                    </a:lnTo>
                    <a:lnTo>
                      <a:pt x="224" y="9"/>
                    </a:lnTo>
                    <a:lnTo>
                      <a:pt x="222" y="9"/>
                    </a:lnTo>
                    <a:lnTo>
                      <a:pt x="222" y="9"/>
                    </a:lnTo>
                    <a:lnTo>
                      <a:pt x="221" y="9"/>
                    </a:lnTo>
                    <a:lnTo>
                      <a:pt x="219" y="9"/>
                    </a:lnTo>
                    <a:lnTo>
                      <a:pt x="217" y="9"/>
                    </a:lnTo>
                    <a:lnTo>
                      <a:pt x="217" y="9"/>
                    </a:lnTo>
                    <a:lnTo>
                      <a:pt x="215" y="9"/>
                    </a:lnTo>
                    <a:lnTo>
                      <a:pt x="213" y="9"/>
                    </a:lnTo>
                    <a:lnTo>
                      <a:pt x="213" y="9"/>
                    </a:lnTo>
                    <a:lnTo>
                      <a:pt x="211" y="11"/>
                    </a:lnTo>
                    <a:lnTo>
                      <a:pt x="207" y="13"/>
                    </a:lnTo>
                    <a:lnTo>
                      <a:pt x="206" y="13"/>
                    </a:lnTo>
                    <a:lnTo>
                      <a:pt x="204" y="15"/>
                    </a:lnTo>
                    <a:lnTo>
                      <a:pt x="202" y="15"/>
                    </a:lnTo>
                    <a:lnTo>
                      <a:pt x="196" y="18"/>
                    </a:lnTo>
                    <a:lnTo>
                      <a:pt x="194" y="18"/>
                    </a:lnTo>
                    <a:lnTo>
                      <a:pt x="192" y="17"/>
                    </a:lnTo>
                    <a:lnTo>
                      <a:pt x="192" y="18"/>
                    </a:lnTo>
                    <a:lnTo>
                      <a:pt x="191" y="17"/>
                    </a:lnTo>
                    <a:lnTo>
                      <a:pt x="185" y="15"/>
                    </a:lnTo>
                    <a:lnTo>
                      <a:pt x="178" y="17"/>
                    </a:lnTo>
                    <a:lnTo>
                      <a:pt x="174" y="18"/>
                    </a:lnTo>
                    <a:lnTo>
                      <a:pt x="172" y="18"/>
                    </a:lnTo>
                    <a:lnTo>
                      <a:pt x="164" y="17"/>
                    </a:lnTo>
                    <a:lnTo>
                      <a:pt x="163" y="17"/>
                    </a:lnTo>
                    <a:lnTo>
                      <a:pt x="159" y="15"/>
                    </a:lnTo>
                    <a:lnTo>
                      <a:pt x="153" y="15"/>
                    </a:lnTo>
                    <a:lnTo>
                      <a:pt x="151" y="13"/>
                    </a:lnTo>
                    <a:lnTo>
                      <a:pt x="149" y="11"/>
                    </a:lnTo>
                    <a:lnTo>
                      <a:pt x="148" y="11"/>
                    </a:lnTo>
                    <a:lnTo>
                      <a:pt x="146" y="11"/>
                    </a:lnTo>
                    <a:lnTo>
                      <a:pt x="146" y="13"/>
                    </a:lnTo>
                    <a:lnTo>
                      <a:pt x="144" y="13"/>
                    </a:lnTo>
                    <a:lnTo>
                      <a:pt x="142" y="11"/>
                    </a:lnTo>
                    <a:lnTo>
                      <a:pt x="140" y="11"/>
                    </a:lnTo>
                    <a:lnTo>
                      <a:pt x="138" y="5"/>
                    </a:lnTo>
                    <a:lnTo>
                      <a:pt x="138" y="5"/>
                    </a:lnTo>
                    <a:lnTo>
                      <a:pt x="136" y="5"/>
                    </a:lnTo>
                    <a:lnTo>
                      <a:pt x="133" y="7"/>
                    </a:lnTo>
                    <a:lnTo>
                      <a:pt x="129" y="5"/>
                    </a:lnTo>
                    <a:lnTo>
                      <a:pt x="127" y="3"/>
                    </a:lnTo>
                    <a:lnTo>
                      <a:pt x="125" y="2"/>
                    </a:lnTo>
                    <a:lnTo>
                      <a:pt x="125" y="2"/>
                    </a:lnTo>
                    <a:lnTo>
                      <a:pt x="125" y="2"/>
                    </a:lnTo>
                    <a:lnTo>
                      <a:pt x="125" y="0"/>
                    </a:lnTo>
                    <a:lnTo>
                      <a:pt x="123" y="0"/>
                    </a:lnTo>
                    <a:lnTo>
                      <a:pt x="121" y="2"/>
                    </a:lnTo>
                    <a:lnTo>
                      <a:pt x="114" y="2"/>
                    </a:lnTo>
                    <a:lnTo>
                      <a:pt x="103" y="0"/>
                    </a:lnTo>
                    <a:lnTo>
                      <a:pt x="101" y="0"/>
                    </a:lnTo>
                    <a:lnTo>
                      <a:pt x="97" y="2"/>
                    </a:lnTo>
                    <a:lnTo>
                      <a:pt x="92" y="3"/>
                    </a:lnTo>
                    <a:lnTo>
                      <a:pt x="88" y="5"/>
                    </a:lnTo>
                    <a:lnTo>
                      <a:pt x="86" y="7"/>
                    </a:lnTo>
                    <a:lnTo>
                      <a:pt x="77" y="11"/>
                    </a:lnTo>
                    <a:lnTo>
                      <a:pt x="77" y="15"/>
                    </a:lnTo>
                    <a:lnTo>
                      <a:pt x="75" y="15"/>
                    </a:lnTo>
                    <a:lnTo>
                      <a:pt x="69" y="15"/>
                    </a:lnTo>
                    <a:lnTo>
                      <a:pt x="62" y="15"/>
                    </a:lnTo>
                    <a:lnTo>
                      <a:pt x="56" y="15"/>
                    </a:lnTo>
                    <a:lnTo>
                      <a:pt x="49" y="13"/>
                    </a:lnTo>
                    <a:lnTo>
                      <a:pt x="47" y="13"/>
                    </a:lnTo>
                    <a:lnTo>
                      <a:pt x="45" y="15"/>
                    </a:lnTo>
                    <a:lnTo>
                      <a:pt x="45" y="15"/>
                    </a:lnTo>
                    <a:lnTo>
                      <a:pt x="45" y="17"/>
                    </a:lnTo>
                    <a:lnTo>
                      <a:pt x="47" y="18"/>
                    </a:lnTo>
                    <a:lnTo>
                      <a:pt x="47" y="18"/>
                    </a:lnTo>
                    <a:lnTo>
                      <a:pt x="49" y="20"/>
                    </a:lnTo>
                    <a:lnTo>
                      <a:pt x="50" y="20"/>
                    </a:lnTo>
                    <a:lnTo>
                      <a:pt x="56" y="20"/>
                    </a:lnTo>
                    <a:lnTo>
                      <a:pt x="56" y="20"/>
                    </a:lnTo>
                    <a:lnTo>
                      <a:pt x="56" y="22"/>
                    </a:lnTo>
                    <a:lnTo>
                      <a:pt x="52" y="22"/>
                    </a:lnTo>
                    <a:lnTo>
                      <a:pt x="47" y="22"/>
                    </a:lnTo>
                    <a:lnTo>
                      <a:pt x="45" y="22"/>
                    </a:lnTo>
                    <a:lnTo>
                      <a:pt x="43" y="24"/>
                    </a:lnTo>
                    <a:lnTo>
                      <a:pt x="43" y="26"/>
                    </a:lnTo>
                    <a:lnTo>
                      <a:pt x="43" y="26"/>
                    </a:lnTo>
                    <a:lnTo>
                      <a:pt x="45" y="26"/>
                    </a:lnTo>
                    <a:lnTo>
                      <a:pt x="47" y="26"/>
                    </a:lnTo>
                    <a:lnTo>
                      <a:pt x="45" y="28"/>
                    </a:lnTo>
                    <a:lnTo>
                      <a:pt x="41" y="28"/>
                    </a:lnTo>
                    <a:lnTo>
                      <a:pt x="41" y="28"/>
                    </a:lnTo>
                    <a:lnTo>
                      <a:pt x="35" y="26"/>
                    </a:lnTo>
                    <a:lnTo>
                      <a:pt x="32" y="28"/>
                    </a:lnTo>
                    <a:lnTo>
                      <a:pt x="32" y="28"/>
                    </a:lnTo>
                    <a:lnTo>
                      <a:pt x="32" y="26"/>
                    </a:lnTo>
                    <a:lnTo>
                      <a:pt x="32" y="26"/>
                    </a:lnTo>
                    <a:lnTo>
                      <a:pt x="32" y="26"/>
                    </a:lnTo>
                    <a:lnTo>
                      <a:pt x="30" y="26"/>
                    </a:lnTo>
                    <a:lnTo>
                      <a:pt x="28" y="26"/>
                    </a:lnTo>
                    <a:lnTo>
                      <a:pt x="28" y="26"/>
                    </a:lnTo>
                    <a:lnTo>
                      <a:pt x="30" y="28"/>
                    </a:lnTo>
                    <a:lnTo>
                      <a:pt x="30" y="28"/>
                    </a:lnTo>
                    <a:lnTo>
                      <a:pt x="28" y="28"/>
                    </a:lnTo>
                    <a:lnTo>
                      <a:pt x="24" y="28"/>
                    </a:lnTo>
                    <a:lnTo>
                      <a:pt x="22" y="28"/>
                    </a:lnTo>
                    <a:lnTo>
                      <a:pt x="22" y="26"/>
                    </a:lnTo>
                    <a:lnTo>
                      <a:pt x="22" y="26"/>
                    </a:lnTo>
                    <a:lnTo>
                      <a:pt x="21" y="26"/>
                    </a:lnTo>
                    <a:lnTo>
                      <a:pt x="19" y="28"/>
                    </a:lnTo>
                    <a:lnTo>
                      <a:pt x="15" y="28"/>
                    </a:lnTo>
                    <a:lnTo>
                      <a:pt x="11" y="30"/>
                    </a:lnTo>
                    <a:lnTo>
                      <a:pt x="9" y="33"/>
                    </a:lnTo>
                    <a:lnTo>
                      <a:pt x="7" y="31"/>
                    </a:lnTo>
                    <a:lnTo>
                      <a:pt x="7" y="33"/>
                    </a:lnTo>
                    <a:lnTo>
                      <a:pt x="7" y="37"/>
                    </a:lnTo>
                    <a:lnTo>
                      <a:pt x="7" y="39"/>
                    </a:lnTo>
                    <a:lnTo>
                      <a:pt x="7" y="41"/>
                    </a:lnTo>
                    <a:lnTo>
                      <a:pt x="7" y="41"/>
                    </a:lnTo>
                    <a:lnTo>
                      <a:pt x="11" y="41"/>
                    </a:lnTo>
                    <a:lnTo>
                      <a:pt x="13" y="41"/>
                    </a:lnTo>
                    <a:lnTo>
                      <a:pt x="17" y="39"/>
                    </a:lnTo>
                    <a:lnTo>
                      <a:pt x="19" y="39"/>
                    </a:lnTo>
                    <a:lnTo>
                      <a:pt x="19" y="41"/>
                    </a:lnTo>
                    <a:lnTo>
                      <a:pt x="17" y="41"/>
                    </a:lnTo>
                    <a:lnTo>
                      <a:pt x="15" y="43"/>
                    </a:lnTo>
                    <a:lnTo>
                      <a:pt x="15" y="45"/>
                    </a:lnTo>
                    <a:lnTo>
                      <a:pt x="15" y="45"/>
                    </a:lnTo>
                    <a:lnTo>
                      <a:pt x="17" y="46"/>
                    </a:lnTo>
                    <a:lnTo>
                      <a:pt x="17" y="48"/>
                    </a:lnTo>
                    <a:lnTo>
                      <a:pt x="17" y="48"/>
                    </a:lnTo>
                    <a:lnTo>
                      <a:pt x="17" y="50"/>
                    </a:lnTo>
                    <a:lnTo>
                      <a:pt x="19" y="50"/>
                    </a:lnTo>
                    <a:lnTo>
                      <a:pt x="19" y="50"/>
                    </a:lnTo>
                    <a:lnTo>
                      <a:pt x="19" y="50"/>
                    </a:lnTo>
                    <a:lnTo>
                      <a:pt x="21" y="50"/>
                    </a:lnTo>
                    <a:lnTo>
                      <a:pt x="19" y="52"/>
                    </a:lnTo>
                    <a:lnTo>
                      <a:pt x="17" y="54"/>
                    </a:lnTo>
                    <a:lnTo>
                      <a:pt x="17" y="54"/>
                    </a:lnTo>
                    <a:lnTo>
                      <a:pt x="17" y="54"/>
                    </a:lnTo>
                    <a:lnTo>
                      <a:pt x="17" y="56"/>
                    </a:lnTo>
                    <a:lnTo>
                      <a:pt x="19" y="56"/>
                    </a:lnTo>
                    <a:lnTo>
                      <a:pt x="19" y="58"/>
                    </a:lnTo>
                    <a:lnTo>
                      <a:pt x="21" y="58"/>
                    </a:lnTo>
                    <a:lnTo>
                      <a:pt x="22" y="58"/>
                    </a:lnTo>
                    <a:lnTo>
                      <a:pt x="22" y="60"/>
                    </a:lnTo>
                    <a:lnTo>
                      <a:pt x="19" y="60"/>
                    </a:lnTo>
                    <a:lnTo>
                      <a:pt x="17" y="60"/>
                    </a:lnTo>
                    <a:lnTo>
                      <a:pt x="17" y="58"/>
                    </a:lnTo>
                    <a:lnTo>
                      <a:pt x="17" y="60"/>
                    </a:lnTo>
                    <a:lnTo>
                      <a:pt x="17" y="60"/>
                    </a:lnTo>
                    <a:lnTo>
                      <a:pt x="15" y="60"/>
                    </a:lnTo>
                    <a:lnTo>
                      <a:pt x="15" y="58"/>
                    </a:lnTo>
                    <a:lnTo>
                      <a:pt x="15" y="58"/>
                    </a:lnTo>
                    <a:lnTo>
                      <a:pt x="15" y="56"/>
                    </a:lnTo>
                    <a:lnTo>
                      <a:pt x="13" y="56"/>
                    </a:lnTo>
                    <a:lnTo>
                      <a:pt x="13" y="54"/>
                    </a:lnTo>
                    <a:lnTo>
                      <a:pt x="11" y="56"/>
                    </a:lnTo>
                    <a:lnTo>
                      <a:pt x="11" y="56"/>
                    </a:lnTo>
                    <a:lnTo>
                      <a:pt x="13" y="58"/>
                    </a:lnTo>
                    <a:lnTo>
                      <a:pt x="13" y="60"/>
                    </a:lnTo>
                    <a:lnTo>
                      <a:pt x="11" y="60"/>
                    </a:lnTo>
                    <a:lnTo>
                      <a:pt x="11" y="61"/>
                    </a:lnTo>
                    <a:lnTo>
                      <a:pt x="11" y="61"/>
                    </a:lnTo>
                    <a:lnTo>
                      <a:pt x="13" y="61"/>
                    </a:lnTo>
                    <a:lnTo>
                      <a:pt x="15" y="63"/>
                    </a:lnTo>
                    <a:lnTo>
                      <a:pt x="15" y="63"/>
                    </a:lnTo>
                    <a:lnTo>
                      <a:pt x="15" y="63"/>
                    </a:lnTo>
                    <a:lnTo>
                      <a:pt x="17" y="61"/>
                    </a:lnTo>
                    <a:lnTo>
                      <a:pt x="19" y="63"/>
                    </a:lnTo>
                    <a:lnTo>
                      <a:pt x="19" y="65"/>
                    </a:lnTo>
                    <a:lnTo>
                      <a:pt x="21" y="65"/>
                    </a:lnTo>
                    <a:lnTo>
                      <a:pt x="22" y="65"/>
                    </a:lnTo>
                    <a:lnTo>
                      <a:pt x="24" y="65"/>
                    </a:lnTo>
                    <a:lnTo>
                      <a:pt x="24" y="67"/>
                    </a:lnTo>
                    <a:lnTo>
                      <a:pt x="24" y="71"/>
                    </a:lnTo>
                    <a:lnTo>
                      <a:pt x="22" y="71"/>
                    </a:lnTo>
                    <a:lnTo>
                      <a:pt x="22" y="71"/>
                    </a:lnTo>
                    <a:lnTo>
                      <a:pt x="22" y="73"/>
                    </a:lnTo>
                    <a:lnTo>
                      <a:pt x="24" y="75"/>
                    </a:lnTo>
                    <a:lnTo>
                      <a:pt x="24" y="76"/>
                    </a:lnTo>
                    <a:lnTo>
                      <a:pt x="26" y="76"/>
                    </a:lnTo>
                    <a:lnTo>
                      <a:pt x="26" y="76"/>
                    </a:lnTo>
                    <a:lnTo>
                      <a:pt x="26" y="78"/>
                    </a:lnTo>
                    <a:lnTo>
                      <a:pt x="28" y="78"/>
                    </a:lnTo>
                    <a:lnTo>
                      <a:pt x="30" y="80"/>
                    </a:lnTo>
                    <a:lnTo>
                      <a:pt x="26" y="80"/>
                    </a:lnTo>
                    <a:lnTo>
                      <a:pt x="26" y="80"/>
                    </a:lnTo>
                    <a:lnTo>
                      <a:pt x="26" y="82"/>
                    </a:lnTo>
                    <a:lnTo>
                      <a:pt x="26" y="84"/>
                    </a:lnTo>
                    <a:lnTo>
                      <a:pt x="26" y="84"/>
                    </a:lnTo>
                    <a:lnTo>
                      <a:pt x="26" y="82"/>
                    </a:lnTo>
                    <a:lnTo>
                      <a:pt x="32" y="82"/>
                    </a:lnTo>
                    <a:lnTo>
                      <a:pt x="37" y="82"/>
                    </a:lnTo>
                    <a:lnTo>
                      <a:pt x="39" y="82"/>
                    </a:lnTo>
                    <a:lnTo>
                      <a:pt x="39" y="82"/>
                    </a:lnTo>
                    <a:lnTo>
                      <a:pt x="37" y="84"/>
                    </a:lnTo>
                    <a:lnTo>
                      <a:pt x="35" y="86"/>
                    </a:lnTo>
                    <a:lnTo>
                      <a:pt x="35" y="86"/>
                    </a:lnTo>
                    <a:lnTo>
                      <a:pt x="30" y="86"/>
                    </a:lnTo>
                    <a:lnTo>
                      <a:pt x="30" y="88"/>
                    </a:lnTo>
                    <a:lnTo>
                      <a:pt x="28" y="88"/>
                    </a:lnTo>
                    <a:lnTo>
                      <a:pt x="28" y="88"/>
                    </a:lnTo>
                    <a:lnTo>
                      <a:pt x="30" y="88"/>
                    </a:lnTo>
                    <a:lnTo>
                      <a:pt x="32" y="88"/>
                    </a:lnTo>
                    <a:lnTo>
                      <a:pt x="34" y="88"/>
                    </a:lnTo>
                    <a:lnTo>
                      <a:pt x="37" y="88"/>
                    </a:lnTo>
                    <a:lnTo>
                      <a:pt x="35" y="88"/>
                    </a:lnTo>
                    <a:lnTo>
                      <a:pt x="35" y="90"/>
                    </a:lnTo>
                    <a:lnTo>
                      <a:pt x="37" y="90"/>
                    </a:lnTo>
                    <a:lnTo>
                      <a:pt x="39" y="88"/>
                    </a:lnTo>
                    <a:lnTo>
                      <a:pt x="39" y="86"/>
                    </a:lnTo>
                    <a:lnTo>
                      <a:pt x="43" y="86"/>
                    </a:lnTo>
                    <a:lnTo>
                      <a:pt x="47" y="88"/>
                    </a:lnTo>
                    <a:lnTo>
                      <a:pt x="47" y="88"/>
                    </a:lnTo>
                    <a:lnTo>
                      <a:pt x="49" y="88"/>
                    </a:lnTo>
                    <a:lnTo>
                      <a:pt x="49" y="88"/>
                    </a:lnTo>
                    <a:lnTo>
                      <a:pt x="50" y="88"/>
                    </a:lnTo>
                    <a:lnTo>
                      <a:pt x="50" y="90"/>
                    </a:lnTo>
                    <a:lnTo>
                      <a:pt x="50" y="90"/>
                    </a:lnTo>
                    <a:lnTo>
                      <a:pt x="52" y="91"/>
                    </a:lnTo>
                    <a:lnTo>
                      <a:pt x="52" y="93"/>
                    </a:lnTo>
                    <a:lnTo>
                      <a:pt x="52" y="95"/>
                    </a:lnTo>
                    <a:lnTo>
                      <a:pt x="54" y="95"/>
                    </a:lnTo>
                    <a:lnTo>
                      <a:pt x="60" y="97"/>
                    </a:lnTo>
                    <a:lnTo>
                      <a:pt x="62" y="97"/>
                    </a:lnTo>
                    <a:lnTo>
                      <a:pt x="65" y="95"/>
                    </a:lnTo>
                    <a:lnTo>
                      <a:pt x="67" y="95"/>
                    </a:lnTo>
                    <a:lnTo>
                      <a:pt x="67" y="95"/>
                    </a:lnTo>
                    <a:lnTo>
                      <a:pt x="69" y="95"/>
                    </a:lnTo>
                    <a:lnTo>
                      <a:pt x="71" y="95"/>
                    </a:lnTo>
                    <a:lnTo>
                      <a:pt x="71" y="95"/>
                    </a:lnTo>
                    <a:lnTo>
                      <a:pt x="71" y="91"/>
                    </a:lnTo>
                    <a:lnTo>
                      <a:pt x="71" y="91"/>
                    </a:lnTo>
                    <a:lnTo>
                      <a:pt x="71" y="86"/>
                    </a:lnTo>
                    <a:lnTo>
                      <a:pt x="73" y="86"/>
                    </a:lnTo>
                    <a:lnTo>
                      <a:pt x="77" y="86"/>
                    </a:lnTo>
                    <a:lnTo>
                      <a:pt x="80" y="86"/>
                    </a:lnTo>
                    <a:lnTo>
                      <a:pt x="82" y="86"/>
                    </a:lnTo>
                    <a:lnTo>
                      <a:pt x="88" y="90"/>
                    </a:lnTo>
                    <a:lnTo>
                      <a:pt x="92" y="91"/>
                    </a:lnTo>
                    <a:lnTo>
                      <a:pt x="93" y="91"/>
                    </a:lnTo>
                    <a:lnTo>
                      <a:pt x="95" y="95"/>
                    </a:lnTo>
                    <a:lnTo>
                      <a:pt x="97" y="97"/>
                    </a:lnTo>
                    <a:lnTo>
                      <a:pt x="99" y="99"/>
                    </a:lnTo>
                    <a:lnTo>
                      <a:pt x="103" y="99"/>
                    </a:lnTo>
                    <a:lnTo>
                      <a:pt x="105" y="99"/>
                    </a:lnTo>
                    <a:lnTo>
                      <a:pt x="107" y="99"/>
                    </a:lnTo>
                    <a:lnTo>
                      <a:pt x="112" y="97"/>
                    </a:lnTo>
                    <a:lnTo>
                      <a:pt x="112" y="97"/>
                    </a:lnTo>
                    <a:lnTo>
                      <a:pt x="116" y="97"/>
                    </a:lnTo>
                    <a:lnTo>
                      <a:pt x="120" y="95"/>
                    </a:lnTo>
                    <a:lnTo>
                      <a:pt x="120" y="93"/>
                    </a:lnTo>
                    <a:lnTo>
                      <a:pt x="123" y="90"/>
                    </a:lnTo>
                    <a:lnTo>
                      <a:pt x="127" y="86"/>
                    </a:lnTo>
                    <a:lnTo>
                      <a:pt x="129" y="86"/>
                    </a:lnTo>
                    <a:lnTo>
                      <a:pt x="129" y="86"/>
                    </a:lnTo>
                    <a:lnTo>
                      <a:pt x="131" y="88"/>
                    </a:lnTo>
                    <a:lnTo>
                      <a:pt x="135" y="90"/>
                    </a:lnTo>
                    <a:lnTo>
                      <a:pt x="138" y="90"/>
                    </a:lnTo>
                    <a:lnTo>
                      <a:pt x="140" y="90"/>
                    </a:lnTo>
                    <a:lnTo>
                      <a:pt x="142" y="90"/>
                    </a:lnTo>
                    <a:lnTo>
                      <a:pt x="142" y="88"/>
                    </a:lnTo>
                    <a:lnTo>
                      <a:pt x="142" y="88"/>
                    </a:lnTo>
                    <a:lnTo>
                      <a:pt x="144" y="86"/>
                    </a:lnTo>
                    <a:lnTo>
                      <a:pt x="144" y="86"/>
                    </a:lnTo>
                    <a:lnTo>
                      <a:pt x="148" y="84"/>
                    </a:lnTo>
                    <a:lnTo>
                      <a:pt x="148" y="86"/>
                    </a:lnTo>
                    <a:lnTo>
                      <a:pt x="149" y="86"/>
                    </a:lnTo>
                    <a:lnTo>
                      <a:pt x="149" y="88"/>
                    </a:lnTo>
                    <a:lnTo>
                      <a:pt x="149" y="88"/>
                    </a:lnTo>
                    <a:lnTo>
                      <a:pt x="148" y="91"/>
                    </a:lnTo>
                    <a:lnTo>
                      <a:pt x="146" y="93"/>
                    </a:lnTo>
                    <a:lnTo>
                      <a:pt x="144" y="95"/>
                    </a:lnTo>
                    <a:lnTo>
                      <a:pt x="146" y="97"/>
                    </a:lnTo>
                    <a:lnTo>
                      <a:pt x="148" y="99"/>
                    </a:lnTo>
                    <a:lnTo>
                      <a:pt x="146" y="101"/>
                    </a:lnTo>
                    <a:lnTo>
                      <a:pt x="148" y="101"/>
                    </a:lnTo>
                    <a:lnTo>
                      <a:pt x="149" y="103"/>
                    </a:lnTo>
                    <a:lnTo>
                      <a:pt x="149" y="103"/>
                    </a:lnTo>
                    <a:lnTo>
                      <a:pt x="149" y="101"/>
                    </a:lnTo>
                    <a:lnTo>
                      <a:pt x="151" y="101"/>
                    </a:lnTo>
                    <a:lnTo>
                      <a:pt x="151" y="99"/>
                    </a:lnTo>
                    <a:lnTo>
                      <a:pt x="153" y="97"/>
                    </a:lnTo>
                    <a:lnTo>
                      <a:pt x="153" y="97"/>
                    </a:lnTo>
                    <a:lnTo>
                      <a:pt x="153" y="95"/>
                    </a:lnTo>
                    <a:lnTo>
                      <a:pt x="155" y="95"/>
                    </a:lnTo>
                    <a:lnTo>
                      <a:pt x="155" y="95"/>
                    </a:lnTo>
                    <a:lnTo>
                      <a:pt x="155" y="95"/>
                    </a:lnTo>
                    <a:lnTo>
                      <a:pt x="153" y="91"/>
                    </a:lnTo>
                    <a:lnTo>
                      <a:pt x="155" y="91"/>
                    </a:lnTo>
                    <a:lnTo>
                      <a:pt x="155" y="88"/>
                    </a:lnTo>
                    <a:lnTo>
                      <a:pt x="155" y="86"/>
                    </a:lnTo>
                    <a:lnTo>
                      <a:pt x="155" y="86"/>
                    </a:lnTo>
                    <a:lnTo>
                      <a:pt x="157" y="86"/>
                    </a:lnTo>
                    <a:lnTo>
                      <a:pt x="159" y="88"/>
                    </a:lnTo>
                    <a:lnTo>
                      <a:pt x="161" y="88"/>
                    </a:lnTo>
                    <a:lnTo>
                      <a:pt x="161" y="90"/>
                    </a:lnTo>
                    <a:lnTo>
                      <a:pt x="163" y="90"/>
                    </a:lnTo>
                    <a:lnTo>
                      <a:pt x="164" y="90"/>
                    </a:lnTo>
                    <a:lnTo>
                      <a:pt x="166" y="90"/>
                    </a:lnTo>
                    <a:lnTo>
                      <a:pt x="168" y="88"/>
                    </a:lnTo>
                    <a:lnTo>
                      <a:pt x="170" y="88"/>
                    </a:lnTo>
                    <a:lnTo>
                      <a:pt x="172" y="88"/>
                    </a:lnTo>
                    <a:lnTo>
                      <a:pt x="172" y="86"/>
                    </a:lnTo>
                    <a:lnTo>
                      <a:pt x="176" y="84"/>
                    </a:lnTo>
                    <a:lnTo>
                      <a:pt x="178" y="84"/>
                    </a:lnTo>
                    <a:lnTo>
                      <a:pt x="179" y="84"/>
                    </a:lnTo>
                    <a:lnTo>
                      <a:pt x="179" y="86"/>
                    </a:lnTo>
                    <a:lnTo>
                      <a:pt x="181" y="86"/>
                    </a:lnTo>
                    <a:lnTo>
                      <a:pt x="183" y="88"/>
                    </a:lnTo>
                    <a:lnTo>
                      <a:pt x="185" y="88"/>
                    </a:lnTo>
                    <a:lnTo>
                      <a:pt x="187" y="88"/>
                    </a:lnTo>
                    <a:lnTo>
                      <a:pt x="189" y="88"/>
                    </a:lnTo>
                    <a:lnTo>
                      <a:pt x="192" y="88"/>
                    </a:lnTo>
                    <a:lnTo>
                      <a:pt x="194" y="88"/>
                    </a:lnTo>
                    <a:lnTo>
                      <a:pt x="198" y="88"/>
                    </a:lnTo>
                    <a:lnTo>
                      <a:pt x="202" y="86"/>
                    </a:lnTo>
                    <a:lnTo>
                      <a:pt x="207" y="82"/>
                    </a:lnTo>
                    <a:lnTo>
                      <a:pt x="211" y="80"/>
                    </a:lnTo>
                    <a:lnTo>
                      <a:pt x="211" y="80"/>
                    </a:lnTo>
                    <a:lnTo>
                      <a:pt x="215" y="80"/>
                    </a:lnTo>
                    <a:lnTo>
                      <a:pt x="217" y="82"/>
                    </a:lnTo>
                    <a:lnTo>
                      <a:pt x="219" y="82"/>
                    </a:lnTo>
                    <a:lnTo>
                      <a:pt x="219" y="82"/>
                    </a:lnTo>
                    <a:lnTo>
                      <a:pt x="222" y="82"/>
                    </a:lnTo>
                    <a:lnTo>
                      <a:pt x="224" y="80"/>
                    </a:lnTo>
                    <a:lnTo>
                      <a:pt x="226" y="80"/>
                    </a:lnTo>
                    <a:lnTo>
                      <a:pt x="230" y="78"/>
                    </a:lnTo>
                    <a:lnTo>
                      <a:pt x="230" y="78"/>
                    </a:lnTo>
                    <a:lnTo>
                      <a:pt x="232" y="78"/>
                    </a:lnTo>
                    <a:lnTo>
                      <a:pt x="232" y="78"/>
                    </a:lnTo>
                    <a:lnTo>
                      <a:pt x="232" y="78"/>
                    </a:lnTo>
                    <a:lnTo>
                      <a:pt x="232" y="78"/>
                    </a:lnTo>
                    <a:lnTo>
                      <a:pt x="234" y="80"/>
                    </a:lnTo>
                    <a:lnTo>
                      <a:pt x="235" y="80"/>
                    </a:lnTo>
                    <a:lnTo>
                      <a:pt x="237" y="78"/>
                    </a:lnTo>
                    <a:lnTo>
                      <a:pt x="237" y="76"/>
                    </a:lnTo>
                    <a:lnTo>
                      <a:pt x="239" y="76"/>
                    </a:lnTo>
                    <a:lnTo>
                      <a:pt x="239" y="76"/>
                    </a:lnTo>
                    <a:lnTo>
                      <a:pt x="241" y="76"/>
                    </a:lnTo>
                    <a:lnTo>
                      <a:pt x="243" y="76"/>
                    </a:lnTo>
                    <a:lnTo>
                      <a:pt x="245" y="76"/>
                    </a:lnTo>
                    <a:lnTo>
                      <a:pt x="245" y="76"/>
                    </a:lnTo>
                    <a:lnTo>
                      <a:pt x="247" y="78"/>
                    </a:lnTo>
                    <a:lnTo>
                      <a:pt x="249" y="78"/>
                    </a:lnTo>
                    <a:lnTo>
                      <a:pt x="250" y="78"/>
                    </a:lnTo>
                    <a:lnTo>
                      <a:pt x="250" y="78"/>
                    </a:lnTo>
                    <a:lnTo>
                      <a:pt x="254" y="78"/>
                    </a:lnTo>
                    <a:lnTo>
                      <a:pt x="254" y="78"/>
                    </a:lnTo>
                    <a:lnTo>
                      <a:pt x="256" y="78"/>
                    </a:lnTo>
                    <a:lnTo>
                      <a:pt x="256" y="78"/>
                    </a:lnTo>
                    <a:lnTo>
                      <a:pt x="258" y="78"/>
                    </a:lnTo>
                    <a:lnTo>
                      <a:pt x="258" y="78"/>
                    </a:lnTo>
                    <a:lnTo>
                      <a:pt x="258" y="78"/>
                    </a:lnTo>
                    <a:lnTo>
                      <a:pt x="258" y="80"/>
                    </a:lnTo>
                    <a:lnTo>
                      <a:pt x="260" y="82"/>
                    </a:lnTo>
                    <a:lnTo>
                      <a:pt x="260" y="82"/>
                    </a:lnTo>
                    <a:lnTo>
                      <a:pt x="260" y="84"/>
                    </a:lnTo>
                    <a:lnTo>
                      <a:pt x="260" y="84"/>
                    </a:lnTo>
                    <a:lnTo>
                      <a:pt x="260" y="82"/>
                    </a:lnTo>
                    <a:lnTo>
                      <a:pt x="262" y="82"/>
                    </a:lnTo>
                    <a:lnTo>
                      <a:pt x="264" y="80"/>
                    </a:lnTo>
                    <a:lnTo>
                      <a:pt x="264" y="80"/>
                    </a:lnTo>
                    <a:lnTo>
                      <a:pt x="264" y="80"/>
                    </a:lnTo>
                    <a:lnTo>
                      <a:pt x="265" y="80"/>
                    </a:lnTo>
                    <a:lnTo>
                      <a:pt x="265" y="80"/>
                    </a:lnTo>
                    <a:lnTo>
                      <a:pt x="267" y="80"/>
                    </a:lnTo>
                    <a:lnTo>
                      <a:pt x="267" y="80"/>
                    </a:lnTo>
                    <a:lnTo>
                      <a:pt x="265" y="78"/>
                    </a:lnTo>
                    <a:close/>
                    <a:moveTo>
                      <a:pt x="9" y="24"/>
                    </a:moveTo>
                    <a:lnTo>
                      <a:pt x="13" y="24"/>
                    </a:lnTo>
                    <a:lnTo>
                      <a:pt x="15" y="24"/>
                    </a:lnTo>
                    <a:lnTo>
                      <a:pt x="15" y="24"/>
                    </a:lnTo>
                    <a:lnTo>
                      <a:pt x="11" y="26"/>
                    </a:lnTo>
                    <a:lnTo>
                      <a:pt x="9" y="28"/>
                    </a:lnTo>
                    <a:lnTo>
                      <a:pt x="7" y="28"/>
                    </a:lnTo>
                    <a:lnTo>
                      <a:pt x="7" y="30"/>
                    </a:lnTo>
                    <a:lnTo>
                      <a:pt x="9" y="30"/>
                    </a:lnTo>
                    <a:lnTo>
                      <a:pt x="7" y="31"/>
                    </a:lnTo>
                    <a:lnTo>
                      <a:pt x="7" y="31"/>
                    </a:lnTo>
                    <a:lnTo>
                      <a:pt x="9" y="31"/>
                    </a:lnTo>
                    <a:lnTo>
                      <a:pt x="9" y="31"/>
                    </a:lnTo>
                    <a:lnTo>
                      <a:pt x="11" y="30"/>
                    </a:lnTo>
                    <a:lnTo>
                      <a:pt x="15" y="26"/>
                    </a:lnTo>
                    <a:lnTo>
                      <a:pt x="19" y="24"/>
                    </a:lnTo>
                    <a:lnTo>
                      <a:pt x="22" y="22"/>
                    </a:lnTo>
                    <a:lnTo>
                      <a:pt x="24" y="20"/>
                    </a:lnTo>
                    <a:lnTo>
                      <a:pt x="24" y="17"/>
                    </a:lnTo>
                    <a:lnTo>
                      <a:pt x="28" y="17"/>
                    </a:lnTo>
                    <a:lnTo>
                      <a:pt x="30" y="17"/>
                    </a:lnTo>
                    <a:lnTo>
                      <a:pt x="32" y="17"/>
                    </a:lnTo>
                    <a:lnTo>
                      <a:pt x="34" y="17"/>
                    </a:lnTo>
                    <a:lnTo>
                      <a:pt x="35" y="17"/>
                    </a:lnTo>
                    <a:lnTo>
                      <a:pt x="41" y="17"/>
                    </a:lnTo>
                    <a:lnTo>
                      <a:pt x="45" y="17"/>
                    </a:lnTo>
                    <a:lnTo>
                      <a:pt x="45" y="17"/>
                    </a:lnTo>
                    <a:lnTo>
                      <a:pt x="45" y="15"/>
                    </a:lnTo>
                    <a:lnTo>
                      <a:pt x="45" y="13"/>
                    </a:lnTo>
                    <a:lnTo>
                      <a:pt x="43" y="13"/>
                    </a:lnTo>
                    <a:lnTo>
                      <a:pt x="35" y="9"/>
                    </a:lnTo>
                    <a:lnTo>
                      <a:pt x="34" y="7"/>
                    </a:lnTo>
                    <a:lnTo>
                      <a:pt x="32" y="5"/>
                    </a:lnTo>
                    <a:lnTo>
                      <a:pt x="30" y="3"/>
                    </a:lnTo>
                    <a:lnTo>
                      <a:pt x="30" y="2"/>
                    </a:lnTo>
                    <a:lnTo>
                      <a:pt x="28" y="2"/>
                    </a:lnTo>
                    <a:lnTo>
                      <a:pt x="28" y="2"/>
                    </a:lnTo>
                    <a:lnTo>
                      <a:pt x="28" y="2"/>
                    </a:lnTo>
                    <a:lnTo>
                      <a:pt x="26" y="2"/>
                    </a:lnTo>
                    <a:lnTo>
                      <a:pt x="26" y="2"/>
                    </a:lnTo>
                    <a:lnTo>
                      <a:pt x="24" y="2"/>
                    </a:lnTo>
                    <a:lnTo>
                      <a:pt x="24" y="2"/>
                    </a:lnTo>
                    <a:lnTo>
                      <a:pt x="22" y="2"/>
                    </a:lnTo>
                    <a:lnTo>
                      <a:pt x="21" y="0"/>
                    </a:lnTo>
                    <a:lnTo>
                      <a:pt x="21" y="0"/>
                    </a:lnTo>
                    <a:lnTo>
                      <a:pt x="21" y="0"/>
                    </a:lnTo>
                    <a:lnTo>
                      <a:pt x="19" y="0"/>
                    </a:lnTo>
                    <a:lnTo>
                      <a:pt x="17" y="0"/>
                    </a:lnTo>
                    <a:lnTo>
                      <a:pt x="17" y="0"/>
                    </a:lnTo>
                    <a:lnTo>
                      <a:pt x="15" y="2"/>
                    </a:lnTo>
                    <a:lnTo>
                      <a:pt x="13" y="2"/>
                    </a:lnTo>
                    <a:lnTo>
                      <a:pt x="13" y="2"/>
                    </a:lnTo>
                    <a:lnTo>
                      <a:pt x="11" y="2"/>
                    </a:lnTo>
                    <a:lnTo>
                      <a:pt x="11" y="2"/>
                    </a:lnTo>
                    <a:lnTo>
                      <a:pt x="11" y="2"/>
                    </a:lnTo>
                    <a:lnTo>
                      <a:pt x="11" y="3"/>
                    </a:lnTo>
                    <a:lnTo>
                      <a:pt x="9" y="3"/>
                    </a:lnTo>
                    <a:lnTo>
                      <a:pt x="7" y="3"/>
                    </a:lnTo>
                    <a:lnTo>
                      <a:pt x="7" y="5"/>
                    </a:lnTo>
                    <a:lnTo>
                      <a:pt x="7" y="5"/>
                    </a:lnTo>
                    <a:lnTo>
                      <a:pt x="7" y="5"/>
                    </a:lnTo>
                    <a:lnTo>
                      <a:pt x="9" y="5"/>
                    </a:lnTo>
                    <a:lnTo>
                      <a:pt x="9" y="5"/>
                    </a:lnTo>
                    <a:lnTo>
                      <a:pt x="9" y="7"/>
                    </a:lnTo>
                    <a:lnTo>
                      <a:pt x="11" y="7"/>
                    </a:lnTo>
                    <a:lnTo>
                      <a:pt x="11" y="7"/>
                    </a:lnTo>
                    <a:lnTo>
                      <a:pt x="11" y="9"/>
                    </a:lnTo>
                    <a:lnTo>
                      <a:pt x="11" y="11"/>
                    </a:lnTo>
                    <a:lnTo>
                      <a:pt x="11" y="11"/>
                    </a:lnTo>
                    <a:lnTo>
                      <a:pt x="11" y="11"/>
                    </a:lnTo>
                    <a:lnTo>
                      <a:pt x="7" y="13"/>
                    </a:lnTo>
                    <a:lnTo>
                      <a:pt x="7" y="15"/>
                    </a:lnTo>
                    <a:lnTo>
                      <a:pt x="9" y="15"/>
                    </a:lnTo>
                    <a:lnTo>
                      <a:pt x="9" y="17"/>
                    </a:lnTo>
                    <a:lnTo>
                      <a:pt x="9" y="17"/>
                    </a:lnTo>
                    <a:lnTo>
                      <a:pt x="9" y="17"/>
                    </a:lnTo>
                    <a:lnTo>
                      <a:pt x="9" y="18"/>
                    </a:lnTo>
                    <a:lnTo>
                      <a:pt x="7" y="18"/>
                    </a:lnTo>
                    <a:lnTo>
                      <a:pt x="7" y="20"/>
                    </a:lnTo>
                    <a:lnTo>
                      <a:pt x="6" y="20"/>
                    </a:lnTo>
                    <a:lnTo>
                      <a:pt x="6" y="22"/>
                    </a:lnTo>
                    <a:lnTo>
                      <a:pt x="6" y="22"/>
                    </a:lnTo>
                    <a:lnTo>
                      <a:pt x="6" y="22"/>
                    </a:lnTo>
                    <a:lnTo>
                      <a:pt x="6" y="24"/>
                    </a:lnTo>
                    <a:lnTo>
                      <a:pt x="7" y="24"/>
                    </a:lnTo>
                    <a:lnTo>
                      <a:pt x="9" y="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 name="Google Shape;419;p23"/>
              <p:cNvSpPr/>
              <p:nvPr/>
            </p:nvSpPr>
            <p:spPr>
              <a:xfrm>
                <a:off x="2730" y="1319"/>
                <a:ext cx="56" cy="120"/>
              </a:xfrm>
              <a:custGeom>
                <a:avLst/>
                <a:gdLst/>
                <a:ahLst/>
                <a:cxnLst/>
                <a:rect l="l" t="t" r="r" b="b"/>
                <a:pathLst>
                  <a:path w="56" h="120" extrusionOk="0">
                    <a:moveTo>
                      <a:pt x="47" y="58"/>
                    </a:moveTo>
                    <a:lnTo>
                      <a:pt x="45" y="60"/>
                    </a:lnTo>
                    <a:lnTo>
                      <a:pt x="45" y="60"/>
                    </a:lnTo>
                    <a:lnTo>
                      <a:pt x="45" y="62"/>
                    </a:lnTo>
                    <a:lnTo>
                      <a:pt x="45" y="62"/>
                    </a:lnTo>
                    <a:lnTo>
                      <a:pt x="45" y="62"/>
                    </a:lnTo>
                    <a:lnTo>
                      <a:pt x="47" y="62"/>
                    </a:lnTo>
                    <a:lnTo>
                      <a:pt x="47" y="62"/>
                    </a:lnTo>
                    <a:lnTo>
                      <a:pt x="47" y="62"/>
                    </a:lnTo>
                    <a:lnTo>
                      <a:pt x="47" y="62"/>
                    </a:lnTo>
                    <a:lnTo>
                      <a:pt x="49" y="62"/>
                    </a:lnTo>
                    <a:lnTo>
                      <a:pt x="49" y="60"/>
                    </a:lnTo>
                    <a:lnTo>
                      <a:pt x="49" y="60"/>
                    </a:lnTo>
                    <a:lnTo>
                      <a:pt x="49" y="60"/>
                    </a:lnTo>
                    <a:lnTo>
                      <a:pt x="47" y="58"/>
                    </a:lnTo>
                    <a:close/>
                    <a:moveTo>
                      <a:pt x="53" y="45"/>
                    </a:moveTo>
                    <a:lnTo>
                      <a:pt x="53" y="43"/>
                    </a:lnTo>
                    <a:lnTo>
                      <a:pt x="53" y="43"/>
                    </a:lnTo>
                    <a:lnTo>
                      <a:pt x="51" y="45"/>
                    </a:lnTo>
                    <a:lnTo>
                      <a:pt x="51" y="45"/>
                    </a:lnTo>
                    <a:lnTo>
                      <a:pt x="53" y="45"/>
                    </a:lnTo>
                    <a:close/>
                    <a:moveTo>
                      <a:pt x="56" y="83"/>
                    </a:moveTo>
                    <a:lnTo>
                      <a:pt x="54" y="81"/>
                    </a:lnTo>
                    <a:lnTo>
                      <a:pt x="54" y="77"/>
                    </a:lnTo>
                    <a:lnTo>
                      <a:pt x="54" y="75"/>
                    </a:lnTo>
                    <a:lnTo>
                      <a:pt x="54" y="75"/>
                    </a:lnTo>
                    <a:lnTo>
                      <a:pt x="54" y="72"/>
                    </a:lnTo>
                    <a:lnTo>
                      <a:pt x="54" y="72"/>
                    </a:lnTo>
                    <a:lnTo>
                      <a:pt x="54" y="70"/>
                    </a:lnTo>
                    <a:lnTo>
                      <a:pt x="53" y="72"/>
                    </a:lnTo>
                    <a:lnTo>
                      <a:pt x="51" y="70"/>
                    </a:lnTo>
                    <a:lnTo>
                      <a:pt x="51" y="70"/>
                    </a:lnTo>
                    <a:lnTo>
                      <a:pt x="51" y="70"/>
                    </a:lnTo>
                    <a:lnTo>
                      <a:pt x="53" y="70"/>
                    </a:lnTo>
                    <a:lnTo>
                      <a:pt x="53" y="70"/>
                    </a:lnTo>
                    <a:lnTo>
                      <a:pt x="51" y="68"/>
                    </a:lnTo>
                    <a:lnTo>
                      <a:pt x="49" y="64"/>
                    </a:lnTo>
                    <a:lnTo>
                      <a:pt x="47" y="64"/>
                    </a:lnTo>
                    <a:lnTo>
                      <a:pt x="47" y="66"/>
                    </a:lnTo>
                    <a:lnTo>
                      <a:pt x="45" y="66"/>
                    </a:lnTo>
                    <a:lnTo>
                      <a:pt x="45" y="66"/>
                    </a:lnTo>
                    <a:lnTo>
                      <a:pt x="45" y="64"/>
                    </a:lnTo>
                    <a:lnTo>
                      <a:pt x="45" y="62"/>
                    </a:lnTo>
                    <a:lnTo>
                      <a:pt x="41" y="64"/>
                    </a:lnTo>
                    <a:lnTo>
                      <a:pt x="40" y="62"/>
                    </a:lnTo>
                    <a:lnTo>
                      <a:pt x="36" y="60"/>
                    </a:lnTo>
                    <a:lnTo>
                      <a:pt x="36" y="57"/>
                    </a:lnTo>
                    <a:lnTo>
                      <a:pt x="36" y="55"/>
                    </a:lnTo>
                    <a:lnTo>
                      <a:pt x="36" y="55"/>
                    </a:lnTo>
                    <a:lnTo>
                      <a:pt x="36" y="53"/>
                    </a:lnTo>
                    <a:lnTo>
                      <a:pt x="38" y="51"/>
                    </a:lnTo>
                    <a:lnTo>
                      <a:pt x="41" y="49"/>
                    </a:lnTo>
                    <a:lnTo>
                      <a:pt x="43" y="45"/>
                    </a:lnTo>
                    <a:lnTo>
                      <a:pt x="47" y="43"/>
                    </a:lnTo>
                    <a:lnTo>
                      <a:pt x="47" y="40"/>
                    </a:lnTo>
                    <a:lnTo>
                      <a:pt x="51" y="36"/>
                    </a:lnTo>
                    <a:lnTo>
                      <a:pt x="49" y="36"/>
                    </a:lnTo>
                    <a:lnTo>
                      <a:pt x="49" y="32"/>
                    </a:lnTo>
                    <a:lnTo>
                      <a:pt x="49" y="32"/>
                    </a:lnTo>
                    <a:lnTo>
                      <a:pt x="49" y="30"/>
                    </a:lnTo>
                    <a:lnTo>
                      <a:pt x="45" y="28"/>
                    </a:lnTo>
                    <a:lnTo>
                      <a:pt x="43" y="27"/>
                    </a:lnTo>
                    <a:lnTo>
                      <a:pt x="43" y="25"/>
                    </a:lnTo>
                    <a:lnTo>
                      <a:pt x="41" y="23"/>
                    </a:lnTo>
                    <a:lnTo>
                      <a:pt x="41" y="21"/>
                    </a:lnTo>
                    <a:lnTo>
                      <a:pt x="41" y="19"/>
                    </a:lnTo>
                    <a:lnTo>
                      <a:pt x="41" y="19"/>
                    </a:lnTo>
                    <a:lnTo>
                      <a:pt x="43" y="17"/>
                    </a:lnTo>
                    <a:lnTo>
                      <a:pt x="45" y="15"/>
                    </a:lnTo>
                    <a:lnTo>
                      <a:pt x="47" y="12"/>
                    </a:lnTo>
                    <a:lnTo>
                      <a:pt x="49" y="10"/>
                    </a:lnTo>
                    <a:lnTo>
                      <a:pt x="51" y="10"/>
                    </a:lnTo>
                    <a:lnTo>
                      <a:pt x="49" y="8"/>
                    </a:lnTo>
                    <a:lnTo>
                      <a:pt x="49" y="6"/>
                    </a:lnTo>
                    <a:lnTo>
                      <a:pt x="47" y="6"/>
                    </a:lnTo>
                    <a:lnTo>
                      <a:pt x="45" y="8"/>
                    </a:lnTo>
                    <a:lnTo>
                      <a:pt x="43" y="8"/>
                    </a:lnTo>
                    <a:lnTo>
                      <a:pt x="41" y="10"/>
                    </a:lnTo>
                    <a:lnTo>
                      <a:pt x="40" y="12"/>
                    </a:lnTo>
                    <a:lnTo>
                      <a:pt x="40" y="10"/>
                    </a:lnTo>
                    <a:lnTo>
                      <a:pt x="40" y="10"/>
                    </a:lnTo>
                    <a:lnTo>
                      <a:pt x="38" y="6"/>
                    </a:lnTo>
                    <a:lnTo>
                      <a:pt x="38" y="4"/>
                    </a:lnTo>
                    <a:lnTo>
                      <a:pt x="36" y="2"/>
                    </a:lnTo>
                    <a:lnTo>
                      <a:pt x="34" y="2"/>
                    </a:lnTo>
                    <a:lnTo>
                      <a:pt x="32" y="2"/>
                    </a:lnTo>
                    <a:lnTo>
                      <a:pt x="32" y="2"/>
                    </a:lnTo>
                    <a:lnTo>
                      <a:pt x="34" y="4"/>
                    </a:lnTo>
                    <a:lnTo>
                      <a:pt x="32" y="4"/>
                    </a:lnTo>
                    <a:lnTo>
                      <a:pt x="32" y="2"/>
                    </a:lnTo>
                    <a:lnTo>
                      <a:pt x="32" y="2"/>
                    </a:lnTo>
                    <a:lnTo>
                      <a:pt x="32" y="2"/>
                    </a:lnTo>
                    <a:lnTo>
                      <a:pt x="32" y="0"/>
                    </a:lnTo>
                    <a:lnTo>
                      <a:pt x="30" y="0"/>
                    </a:lnTo>
                    <a:lnTo>
                      <a:pt x="23" y="4"/>
                    </a:lnTo>
                    <a:lnTo>
                      <a:pt x="21" y="4"/>
                    </a:lnTo>
                    <a:lnTo>
                      <a:pt x="19" y="6"/>
                    </a:lnTo>
                    <a:lnTo>
                      <a:pt x="15" y="8"/>
                    </a:lnTo>
                    <a:lnTo>
                      <a:pt x="15" y="8"/>
                    </a:lnTo>
                    <a:lnTo>
                      <a:pt x="15" y="10"/>
                    </a:lnTo>
                    <a:lnTo>
                      <a:pt x="13" y="10"/>
                    </a:lnTo>
                    <a:lnTo>
                      <a:pt x="13" y="12"/>
                    </a:lnTo>
                    <a:lnTo>
                      <a:pt x="11" y="14"/>
                    </a:lnTo>
                    <a:lnTo>
                      <a:pt x="10" y="15"/>
                    </a:lnTo>
                    <a:lnTo>
                      <a:pt x="10" y="15"/>
                    </a:lnTo>
                    <a:lnTo>
                      <a:pt x="10" y="15"/>
                    </a:lnTo>
                    <a:lnTo>
                      <a:pt x="11" y="15"/>
                    </a:lnTo>
                    <a:lnTo>
                      <a:pt x="11" y="17"/>
                    </a:lnTo>
                    <a:lnTo>
                      <a:pt x="11" y="17"/>
                    </a:lnTo>
                    <a:lnTo>
                      <a:pt x="11" y="21"/>
                    </a:lnTo>
                    <a:lnTo>
                      <a:pt x="11" y="23"/>
                    </a:lnTo>
                    <a:lnTo>
                      <a:pt x="10" y="27"/>
                    </a:lnTo>
                    <a:lnTo>
                      <a:pt x="10" y="27"/>
                    </a:lnTo>
                    <a:lnTo>
                      <a:pt x="11" y="28"/>
                    </a:lnTo>
                    <a:lnTo>
                      <a:pt x="11" y="30"/>
                    </a:lnTo>
                    <a:lnTo>
                      <a:pt x="11" y="30"/>
                    </a:lnTo>
                    <a:lnTo>
                      <a:pt x="11" y="34"/>
                    </a:lnTo>
                    <a:lnTo>
                      <a:pt x="11" y="36"/>
                    </a:lnTo>
                    <a:lnTo>
                      <a:pt x="11" y="38"/>
                    </a:lnTo>
                    <a:lnTo>
                      <a:pt x="11" y="40"/>
                    </a:lnTo>
                    <a:lnTo>
                      <a:pt x="10" y="42"/>
                    </a:lnTo>
                    <a:lnTo>
                      <a:pt x="10" y="43"/>
                    </a:lnTo>
                    <a:lnTo>
                      <a:pt x="10" y="45"/>
                    </a:lnTo>
                    <a:lnTo>
                      <a:pt x="10" y="47"/>
                    </a:lnTo>
                    <a:lnTo>
                      <a:pt x="8" y="47"/>
                    </a:lnTo>
                    <a:lnTo>
                      <a:pt x="8" y="49"/>
                    </a:lnTo>
                    <a:lnTo>
                      <a:pt x="6" y="49"/>
                    </a:lnTo>
                    <a:lnTo>
                      <a:pt x="4" y="51"/>
                    </a:lnTo>
                    <a:lnTo>
                      <a:pt x="2" y="53"/>
                    </a:lnTo>
                    <a:lnTo>
                      <a:pt x="0" y="55"/>
                    </a:lnTo>
                    <a:lnTo>
                      <a:pt x="0" y="57"/>
                    </a:lnTo>
                    <a:lnTo>
                      <a:pt x="0" y="58"/>
                    </a:lnTo>
                    <a:lnTo>
                      <a:pt x="0" y="60"/>
                    </a:lnTo>
                    <a:lnTo>
                      <a:pt x="0" y="62"/>
                    </a:lnTo>
                    <a:lnTo>
                      <a:pt x="0" y="66"/>
                    </a:lnTo>
                    <a:lnTo>
                      <a:pt x="2" y="68"/>
                    </a:lnTo>
                    <a:lnTo>
                      <a:pt x="2" y="70"/>
                    </a:lnTo>
                    <a:lnTo>
                      <a:pt x="2" y="70"/>
                    </a:lnTo>
                    <a:lnTo>
                      <a:pt x="4" y="72"/>
                    </a:lnTo>
                    <a:lnTo>
                      <a:pt x="8" y="73"/>
                    </a:lnTo>
                    <a:lnTo>
                      <a:pt x="8" y="73"/>
                    </a:lnTo>
                    <a:lnTo>
                      <a:pt x="10" y="75"/>
                    </a:lnTo>
                    <a:lnTo>
                      <a:pt x="10" y="79"/>
                    </a:lnTo>
                    <a:lnTo>
                      <a:pt x="11" y="83"/>
                    </a:lnTo>
                    <a:lnTo>
                      <a:pt x="13" y="85"/>
                    </a:lnTo>
                    <a:lnTo>
                      <a:pt x="15" y="86"/>
                    </a:lnTo>
                    <a:lnTo>
                      <a:pt x="19" y="88"/>
                    </a:lnTo>
                    <a:lnTo>
                      <a:pt x="21" y="88"/>
                    </a:lnTo>
                    <a:lnTo>
                      <a:pt x="21" y="90"/>
                    </a:lnTo>
                    <a:lnTo>
                      <a:pt x="21" y="94"/>
                    </a:lnTo>
                    <a:lnTo>
                      <a:pt x="23" y="98"/>
                    </a:lnTo>
                    <a:lnTo>
                      <a:pt x="23" y="101"/>
                    </a:lnTo>
                    <a:lnTo>
                      <a:pt x="25" y="105"/>
                    </a:lnTo>
                    <a:lnTo>
                      <a:pt x="25" y="111"/>
                    </a:lnTo>
                    <a:lnTo>
                      <a:pt x="26" y="113"/>
                    </a:lnTo>
                    <a:lnTo>
                      <a:pt x="26" y="116"/>
                    </a:lnTo>
                    <a:lnTo>
                      <a:pt x="28" y="120"/>
                    </a:lnTo>
                    <a:lnTo>
                      <a:pt x="28" y="120"/>
                    </a:lnTo>
                    <a:lnTo>
                      <a:pt x="32" y="118"/>
                    </a:lnTo>
                    <a:lnTo>
                      <a:pt x="32" y="118"/>
                    </a:lnTo>
                    <a:lnTo>
                      <a:pt x="34" y="116"/>
                    </a:lnTo>
                    <a:lnTo>
                      <a:pt x="36" y="115"/>
                    </a:lnTo>
                    <a:lnTo>
                      <a:pt x="36" y="113"/>
                    </a:lnTo>
                    <a:lnTo>
                      <a:pt x="38" y="111"/>
                    </a:lnTo>
                    <a:lnTo>
                      <a:pt x="38" y="109"/>
                    </a:lnTo>
                    <a:lnTo>
                      <a:pt x="38" y="109"/>
                    </a:lnTo>
                    <a:lnTo>
                      <a:pt x="38" y="107"/>
                    </a:lnTo>
                    <a:lnTo>
                      <a:pt x="36" y="103"/>
                    </a:lnTo>
                    <a:lnTo>
                      <a:pt x="36" y="100"/>
                    </a:lnTo>
                    <a:lnTo>
                      <a:pt x="36" y="98"/>
                    </a:lnTo>
                    <a:lnTo>
                      <a:pt x="38" y="98"/>
                    </a:lnTo>
                    <a:lnTo>
                      <a:pt x="38" y="96"/>
                    </a:lnTo>
                    <a:lnTo>
                      <a:pt x="38" y="96"/>
                    </a:lnTo>
                    <a:lnTo>
                      <a:pt x="41" y="96"/>
                    </a:lnTo>
                    <a:lnTo>
                      <a:pt x="41" y="94"/>
                    </a:lnTo>
                    <a:lnTo>
                      <a:pt x="43" y="92"/>
                    </a:lnTo>
                    <a:lnTo>
                      <a:pt x="43" y="92"/>
                    </a:lnTo>
                    <a:lnTo>
                      <a:pt x="43" y="92"/>
                    </a:lnTo>
                    <a:lnTo>
                      <a:pt x="45" y="90"/>
                    </a:lnTo>
                    <a:lnTo>
                      <a:pt x="45" y="90"/>
                    </a:lnTo>
                    <a:lnTo>
                      <a:pt x="49" y="88"/>
                    </a:lnTo>
                    <a:lnTo>
                      <a:pt x="51" y="86"/>
                    </a:lnTo>
                    <a:lnTo>
                      <a:pt x="53" y="85"/>
                    </a:lnTo>
                    <a:lnTo>
                      <a:pt x="56" y="85"/>
                    </a:lnTo>
                    <a:lnTo>
                      <a:pt x="56" y="83"/>
                    </a:lnTo>
                    <a:lnTo>
                      <a:pt x="56" y="8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0" name="Google Shape;420;p23"/>
              <p:cNvSpPr/>
              <p:nvPr/>
            </p:nvSpPr>
            <p:spPr>
              <a:xfrm>
                <a:off x="1708" y="1755"/>
                <a:ext cx="22" cy="21"/>
              </a:xfrm>
              <a:custGeom>
                <a:avLst/>
                <a:gdLst/>
                <a:ahLst/>
                <a:cxnLst/>
                <a:rect l="l" t="t" r="r" b="b"/>
                <a:pathLst>
                  <a:path w="22" h="21" extrusionOk="0">
                    <a:moveTo>
                      <a:pt x="15" y="8"/>
                    </a:moveTo>
                    <a:lnTo>
                      <a:pt x="13" y="8"/>
                    </a:lnTo>
                    <a:lnTo>
                      <a:pt x="11" y="10"/>
                    </a:lnTo>
                    <a:lnTo>
                      <a:pt x="9" y="10"/>
                    </a:lnTo>
                    <a:lnTo>
                      <a:pt x="7" y="10"/>
                    </a:lnTo>
                    <a:lnTo>
                      <a:pt x="6" y="10"/>
                    </a:lnTo>
                    <a:lnTo>
                      <a:pt x="6" y="10"/>
                    </a:lnTo>
                    <a:lnTo>
                      <a:pt x="6" y="12"/>
                    </a:lnTo>
                    <a:lnTo>
                      <a:pt x="6" y="12"/>
                    </a:lnTo>
                    <a:lnTo>
                      <a:pt x="7" y="12"/>
                    </a:lnTo>
                    <a:lnTo>
                      <a:pt x="7" y="12"/>
                    </a:lnTo>
                    <a:lnTo>
                      <a:pt x="7" y="14"/>
                    </a:lnTo>
                    <a:lnTo>
                      <a:pt x="7" y="17"/>
                    </a:lnTo>
                    <a:lnTo>
                      <a:pt x="6" y="17"/>
                    </a:lnTo>
                    <a:lnTo>
                      <a:pt x="4" y="19"/>
                    </a:lnTo>
                    <a:lnTo>
                      <a:pt x="4" y="19"/>
                    </a:lnTo>
                    <a:lnTo>
                      <a:pt x="0" y="21"/>
                    </a:lnTo>
                    <a:lnTo>
                      <a:pt x="2" y="21"/>
                    </a:lnTo>
                    <a:lnTo>
                      <a:pt x="6" y="21"/>
                    </a:lnTo>
                    <a:lnTo>
                      <a:pt x="11" y="21"/>
                    </a:lnTo>
                    <a:lnTo>
                      <a:pt x="13" y="21"/>
                    </a:lnTo>
                    <a:lnTo>
                      <a:pt x="13" y="19"/>
                    </a:lnTo>
                    <a:lnTo>
                      <a:pt x="13" y="17"/>
                    </a:lnTo>
                    <a:lnTo>
                      <a:pt x="15" y="17"/>
                    </a:lnTo>
                    <a:lnTo>
                      <a:pt x="13" y="15"/>
                    </a:lnTo>
                    <a:lnTo>
                      <a:pt x="13" y="14"/>
                    </a:lnTo>
                    <a:lnTo>
                      <a:pt x="13" y="14"/>
                    </a:lnTo>
                    <a:lnTo>
                      <a:pt x="13" y="12"/>
                    </a:lnTo>
                    <a:lnTo>
                      <a:pt x="15" y="10"/>
                    </a:lnTo>
                    <a:lnTo>
                      <a:pt x="15" y="8"/>
                    </a:lnTo>
                    <a:close/>
                    <a:moveTo>
                      <a:pt x="20" y="0"/>
                    </a:moveTo>
                    <a:lnTo>
                      <a:pt x="19" y="0"/>
                    </a:lnTo>
                    <a:lnTo>
                      <a:pt x="17" y="2"/>
                    </a:lnTo>
                    <a:lnTo>
                      <a:pt x="17" y="2"/>
                    </a:lnTo>
                    <a:lnTo>
                      <a:pt x="19" y="2"/>
                    </a:lnTo>
                    <a:lnTo>
                      <a:pt x="22" y="0"/>
                    </a:lnTo>
                    <a:lnTo>
                      <a:pt x="22" y="0"/>
                    </a:lnTo>
                    <a:lnTo>
                      <a:pt x="2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 name="Google Shape;421;p23"/>
              <p:cNvSpPr/>
              <p:nvPr/>
            </p:nvSpPr>
            <p:spPr>
              <a:xfrm>
                <a:off x="5289" y="2255"/>
                <a:ext cx="32" cy="49"/>
              </a:xfrm>
              <a:custGeom>
                <a:avLst/>
                <a:gdLst/>
                <a:ahLst/>
                <a:cxnLst/>
                <a:rect l="l" t="t" r="r" b="b"/>
                <a:pathLst>
                  <a:path w="32" h="49" extrusionOk="0">
                    <a:moveTo>
                      <a:pt x="4" y="47"/>
                    </a:moveTo>
                    <a:lnTo>
                      <a:pt x="4" y="47"/>
                    </a:lnTo>
                    <a:lnTo>
                      <a:pt x="4" y="49"/>
                    </a:lnTo>
                    <a:lnTo>
                      <a:pt x="6" y="45"/>
                    </a:lnTo>
                    <a:lnTo>
                      <a:pt x="6" y="45"/>
                    </a:lnTo>
                    <a:lnTo>
                      <a:pt x="4" y="47"/>
                    </a:lnTo>
                    <a:close/>
                    <a:moveTo>
                      <a:pt x="2" y="43"/>
                    </a:moveTo>
                    <a:lnTo>
                      <a:pt x="2" y="43"/>
                    </a:lnTo>
                    <a:lnTo>
                      <a:pt x="2" y="43"/>
                    </a:lnTo>
                    <a:lnTo>
                      <a:pt x="2" y="43"/>
                    </a:lnTo>
                    <a:lnTo>
                      <a:pt x="2" y="43"/>
                    </a:lnTo>
                    <a:lnTo>
                      <a:pt x="0" y="43"/>
                    </a:lnTo>
                    <a:lnTo>
                      <a:pt x="0" y="41"/>
                    </a:lnTo>
                    <a:lnTo>
                      <a:pt x="0" y="41"/>
                    </a:lnTo>
                    <a:lnTo>
                      <a:pt x="0" y="41"/>
                    </a:lnTo>
                    <a:lnTo>
                      <a:pt x="0" y="43"/>
                    </a:lnTo>
                    <a:lnTo>
                      <a:pt x="2" y="45"/>
                    </a:lnTo>
                    <a:lnTo>
                      <a:pt x="2" y="45"/>
                    </a:lnTo>
                    <a:lnTo>
                      <a:pt x="4" y="43"/>
                    </a:lnTo>
                    <a:lnTo>
                      <a:pt x="4" y="43"/>
                    </a:lnTo>
                    <a:lnTo>
                      <a:pt x="2" y="43"/>
                    </a:lnTo>
                    <a:lnTo>
                      <a:pt x="2" y="43"/>
                    </a:lnTo>
                    <a:close/>
                    <a:moveTo>
                      <a:pt x="30" y="0"/>
                    </a:moveTo>
                    <a:lnTo>
                      <a:pt x="30" y="0"/>
                    </a:lnTo>
                    <a:lnTo>
                      <a:pt x="28" y="0"/>
                    </a:lnTo>
                    <a:lnTo>
                      <a:pt x="28" y="2"/>
                    </a:lnTo>
                    <a:lnTo>
                      <a:pt x="30" y="2"/>
                    </a:lnTo>
                    <a:lnTo>
                      <a:pt x="30" y="2"/>
                    </a:lnTo>
                    <a:lnTo>
                      <a:pt x="30" y="0"/>
                    </a:lnTo>
                    <a:lnTo>
                      <a:pt x="30" y="0"/>
                    </a:lnTo>
                    <a:lnTo>
                      <a:pt x="32" y="0"/>
                    </a:lnTo>
                    <a:lnTo>
                      <a:pt x="3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23"/>
              <p:cNvSpPr/>
              <p:nvPr/>
            </p:nvSpPr>
            <p:spPr>
              <a:xfrm>
                <a:off x="2616" y="1759"/>
                <a:ext cx="26" cy="84"/>
              </a:xfrm>
              <a:custGeom>
                <a:avLst/>
                <a:gdLst/>
                <a:ahLst/>
                <a:cxnLst/>
                <a:rect l="l" t="t" r="r" b="b"/>
                <a:pathLst>
                  <a:path w="26" h="84" extrusionOk="0">
                    <a:moveTo>
                      <a:pt x="26" y="81"/>
                    </a:moveTo>
                    <a:lnTo>
                      <a:pt x="26" y="79"/>
                    </a:lnTo>
                    <a:lnTo>
                      <a:pt x="25" y="75"/>
                    </a:lnTo>
                    <a:lnTo>
                      <a:pt x="25" y="75"/>
                    </a:lnTo>
                    <a:lnTo>
                      <a:pt x="25" y="73"/>
                    </a:lnTo>
                    <a:lnTo>
                      <a:pt x="25" y="73"/>
                    </a:lnTo>
                    <a:lnTo>
                      <a:pt x="25" y="73"/>
                    </a:lnTo>
                    <a:lnTo>
                      <a:pt x="25" y="71"/>
                    </a:lnTo>
                    <a:lnTo>
                      <a:pt x="23" y="69"/>
                    </a:lnTo>
                    <a:lnTo>
                      <a:pt x="25" y="69"/>
                    </a:lnTo>
                    <a:lnTo>
                      <a:pt x="25" y="62"/>
                    </a:lnTo>
                    <a:lnTo>
                      <a:pt x="25" y="56"/>
                    </a:lnTo>
                    <a:lnTo>
                      <a:pt x="25" y="51"/>
                    </a:lnTo>
                    <a:lnTo>
                      <a:pt x="25" y="47"/>
                    </a:lnTo>
                    <a:lnTo>
                      <a:pt x="25" y="43"/>
                    </a:lnTo>
                    <a:lnTo>
                      <a:pt x="25" y="39"/>
                    </a:lnTo>
                    <a:lnTo>
                      <a:pt x="25" y="34"/>
                    </a:lnTo>
                    <a:lnTo>
                      <a:pt x="25" y="32"/>
                    </a:lnTo>
                    <a:lnTo>
                      <a:pt x="21" y="30"/>
                    </a:lnTo>
                    <a:lnTo>
                      <a:pt x="21" y="28"/>
                    </a:lnTo>
                    <a:lnTo>
                      <a:pt x="21" y="28"/>
                    </a:lnTo>
                    <a:lnTo>
                      <a:pt x="21" y="26"/>
                    </a:lnTo>
                    <a:lnTo>
                      <a:pt x="21" y="23"/>
                    </a:lnTo>
                    <a:lnTo>
                      <a:pt x="21" y="19"/>
                    </a:lnTo>
                    <a:lnTo>
                      <a:pt x="21" y="19"/>
                    </a:lnTo>
                    <a:lnTo>
                      <a:pt x="19" y="17"/>
                    </a:lnTo>
                    <a:lnTo>
                      <a:pt x="15" y="15"/>
                    </a:lnTo>
                    <a:lnTo>
                      <a:pt x="13" y="13"/>
                    </a:lnTo>
                    <a:lnTo>
                      <a:pt x="11" y="13"/>
                    </a:lnTo>
                    <a:lnTo>
                      <a:pt x="11" y="11"/>
                    </a:lnTo>
                    <a:lnTo>
                      <a:pt x="13" y="6"/>
                    </a:lnTo>
                    <a:lnTo>
                      <a:pt x="13" y="6"/>
                    </a:lnTo>
                    <a:lnTo>
                      <a:pt x="13" y="4"/>
                    </a:lnTo>
                    <a:lnTo>
                      <a:pt x="13" y="2"/>
                    </a:lnTo>
                    <a:lnTo>
                      <a:pt x="10" y="2"/>
                    </a:lnTo>
                    <a:lnTo>
                      <a:pt x="10" y="2"/>
                    </a:lnTo>
                    <a:lnTo>
                      <a:pt x="8" y="2"/>
                    </a:lnTo>
                    <a:lnTo>
                      <a:pt x="8" y="2"/>
                    </a:lnTo>
                    <a:lnTo>
                      <a:pt x="8" y="2"/>
                    </a:lnTo>
                    <a:lnTo>
                      <a:pt x="4" y="0"/>
                    </a:lnTo>
                    <a:lnTo>
                      <a:pt x="0" y="0"/>
                    </a:lnTo>
                    <a:lnTo>
                      <a:pt x="0" y="0"/>
                    </a:lnTo>
                    <a:lnTo>
                      <a:pt x="0" y="2"/>
                    </a:lnTo>
                    <a:lnTo>
                      <a:pt x="0" y="4"/>
                    </a:lnTo>
                    <a:lnTo>
                      <a:pt x="0" y="6"/>
                    </a:lnTo>
                    <a:lnTo>
                      <a:pt x="0" y="6"/>
                    </a:lnTo>
                    <a:lnTo>
                      <a:pt x="0" y="8"/>
                    </a:lnTo>
                    <a:lnTo>
                      <a:pt x="0" y="8"/>
                    </a:lnTo>
                    <a:lnTo>
                      <a:pt x="2" y="10"/>
                    </a:lnTo>
                    <a:lnTo>
                      <a:pt x="2" y="10"/>
                    </a:lnTo>
                    <a:lnTo>
                      <a:pt x="4" y="11"/>
                    </a:lnTo>
                    <a:lnTo>
                      <a:pt x="4" y="11"/>
                    </a:lnTo>
                    <a:lnTo>
                      <a:pt x="6" y="13"/>
                    </a:lnTo>
                    <a:lnTo>
                      <a:pt x="6" y="13"/>
                    </a:lnTo>
                    <a:lnTo>
                      <a:pt x="6" y="13"/>
                    </a:lnTo>
                    <a:lnTo>
                      <a:pt x="6" y="15"/>
                    </a:lnTo>
                    <a:lnTo>
                      <a:pt x="6" y="19"/>
                    </a:lnTo>
                    <a:lnTo>
                      <a:pt x="6" y="21"/>
                    </a:lnTo>
                    <a:lnTo>
                      <a:pt x="6" y="21"/>
                    </a:lnTo>
                    <a:lnTo>
                      <a:pt x="6" y="24"/>
                    </a:lnTo>
                    <a:lnTo>
                      <a:pt x="6" y="24"/>
                    </a:lnTo>
                    <a:lnTo>
                      <a:pt x="6" y="24"/>
                    </a:lnTo>
                    <a:lnTo>
                      <a:pt x="4" y="24"/>
                    </a:lnTo>
                    <a:lnTo>
                      <a:pt x="4" y="24"/>
                    </a:lnTo>
                    <a:lnTo>
                      <a:pt x="4" y="24"/>
                    </a:lnTo>
                    <a:lnTo>
                      <a:pt x="6" y="24"/>
                    </a:lnTo>
                    <a:lnTo>
                      <a:pt x="6" y="24"/>
                    </a:lnTo>
                    <a:lnTo>
                      <a:pt x="4" y="26"/>
                    </a:lnTo>
                    <a:lnTo>
                      <a:pt x="4" y="26"/>
                    </a:lnTo>
                    <a:lnTo>
                      <a:pt x="4" y="26"/>
                    </a:lnTo>
                    <a:lnTo>
                      <a:pt x="4" y="28"/>
                    </a:lnTo>
                    <a:lnTo>
                      <a:pt x="4" y="28"/>
                    </a:lnTo>
                    <a:lnTo>
                      <a:pt x="4" y="28"/>
                    </a:lnTo>
                    <a:lnTo>
                      <a:pt x="6" y="28"/>
                    </a:lnTo>
                    <a:lnTo>
                      <a:pt x="6" y="26"/>
                    </a:lnTo>
                    <a:lnTo>
                      <a:pt x="6" y="26"/>
                    </a:lnTo>
                    <a:lnTo>
                      <a:pt x="8" y="26"/>
                    </a:lnTo>
                    <a:lnTo>
                      <a:pt x="8" y="28"/>
                    </a:lnTo>
                    <a:lnTo>
                      <a:pt x="8" y="28"/>
                    </a:lnTo>
                    <a:lnTo>
                      <a:pt x="8" y="32"/>
                    </a:lnTo>
                    <a:lnTo>
                      <a:pt x="8" y="34"/>
                    </a:lnTo>
                    <a:lnTo>
                      <a:pt x="8" y="36"/>
                    </a:lnTo>
                    <a:lnTo>
                      <a:pt x="8" y="38"/>
                    </a:lnTo>
                    <a:lnTo>
                      <a:pt x="8" y="38"/>
                    </a:lnTo>
                    <a:lnTo>
                      <a:pt x="8" y="38"/>
                    </a:lnTo>
                    <a:lnTo>
                      <a:pt x="6" y="39"/>
                    </a:lnTo>
                    <a:lnTo>
                      <a:pt x="6" y="39"/>
                    </a:lnTo>
                    <a:lnTo>
                      <a:pt x="8" y="41"/>
                    </a:lnTo>
                    <a:lnTo>
                      <a:pt x="8" y="41"/>
                    </a:lnTo>
                    <a:lnTo>
                      <a:pt x="10" y="43"/>
                    </a:lnTo>
                    <a:lnTo>
                      <a:pt x="11" y="45"/>
                    </a:lnTo>
                    <a:lnTo>
                      <a:pt x="11" y="47"/>
                    </a:lnTo>
                    <a:lnTo>
                      <a:pt x="10" y="47"/>
                    </a:lnTo>
                    <a:lnTo>
                      <a:pt x="10" y="49"/>
                    </a:lnTo>
                    <a:lnTo>
                      <a:pt x="10" y="49"/>
                    </a:lnTo>
                    <a:lnTo>
                      <a:pt x="10" y="56"/>
                    </a:lnTo>
                    <a:lnTo>
                      <a:pt x="8" y="60"/>
                    </a:lnTo>
                    <a:lnTo>
                      <a:pt x="8" y="60"/>
                    </a:lnTo>
                    <a:lnTo>
                      <a:pt x="8" y="62"/>
                    </a:lnTo>
                    <a:lnTo>
                      <a:pt x="8" y="62"/>
                    </a:lnTo>
                    <a:lnTo>
                      <a:pt x="10" y="62"/>
                    </a:lnTo>
                    <a:lnTo>
                      <a:pt x="10" y="62"/>
                    </a:lnTo>
                    <a:lnTo>
                      <a:pt x="10" y="66"/>
                    </a:lnTo>
                    <a:lnTo>
                      <a:pt x="10" y="68"/>
                    </a:lnTo>
                    <a:lnTo>
                      <a:pt x="10" y="68"/>
                    </a:lnTo>
                    <a:lnTo>
                      <a:pt x="10" y="68"/>
                    </a:lnTo>
                    <a:lnTo>
                      <a:pt x="8" y="69"/>
                    </a:lnTo>
                    <a:lnTo>
                      <a:pt x="8" y="69"/>
                    </a:lnTo>
                    <a:lnTo>
                      <a:pt x="8" y="71"/>
                    </a:lnTo>
                    <a:lnTo>
                      <a:pt x="8" y="71"/>
                    </a:lnTo>
                    <a:lnTo>
                      <a:pt x="8" y="71"/>
                    </a:lnTo>
                    <a:lnTo>
                      <a:pt x="10" y="73"/>
                    </a:lnTo>
                    <a:lnTo>
                      <a:pt x="10" y="75"/>
                    </a:lnTo>
                    <a:lnTo>
                      <a:pt x="11" y="75"/>
                    </a:lnTo>
                    <a:lnTo>
                      <a:pt x="11" y="77"/>
                    </a:lnTo>
                    <a:lnTo>
                      <a:pt x="11" y="77"/>
                    </a:lnTo>
                    <a:lnTo>
                      <a:pt x="11" y="77"/>
                    </a:lnTo>
                    <a:lnTo>
                      <a:pt x="13" y="79"/>
                    </a:lnTo>
                    <a:lnTo>
                      <a:pt x="13" y="81"/>
                    </a:lnTo>
                    <a:lnTo>
                      <a:pt x="15" y="81"/>
                    </a:lnTo>
                    <a:lnTo>
                      <a:pt x="15" y="81"/>
                    </a:lnTo>
                    <a:lnTo>
                      <a:pt x="15" y="82"/>
                    </a:lnTo>
                    <a:lnTo>
                      <a:pt x="17" y="82"/>
                    </a:lnTo>
                    <a:lnTo>
                      <a:pt x="17" y="82"/>
                    </a:lnTo>
                    <a:lnTo>
                      <a:pt x="17" y="82"/>
                    </a:lnTo>
                    <a:lnTo>
                      <a:pt x="17" y="84"/>
                    </a:lnTo>
                    <a:lnTo>
                      <a:pt x="19" y="82"/>
                    </a:lnTo>
                    <a:lnTo>
                      <a:pt x="25" y="82"/>
                    </a:lnTo>
                    <a:lnTo>
                      <a:pt x="25" y="81"/>
                    </a:lnTo>
                    <a:lnTo>
                      <a:pt x="26" y="8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23"/>
              <p:cNvSpPr/>
              <p:nvPr/>
            </p:nvSpPr>
            <p:spPr>
              <a:xfrm>
                <a:off x="4033" y="1604"/>
                <a:ext cx="125" cy="247"/>
              </a:xfrm>
              <a:custGeom>
                <a:avLst/>
                <a:gdLst/>
                <a:ahLst/>
                <a:cxnLst/>
                <a:rect l="l" t="t" r="r" b="b"/>
                <a:pathLst>
                  <a:path w="125" h="247" extrusionOk="0">
                    <a:moveTo>
                      <a:pt x="49" y="230"/>
                    </a:moveTo>
                    <a:lnTo>
                      <a:pt x="49" y="232"/>
                    </a:lnTo>
                    <a:lnTo>
                      <a:pt x="50" y="232"/>
                    </a:lnTo>
                    <a:lnTo>
                      <a:pt x="50" y="230"/>
                    </a:lnTo>
                    <a:lnTo>
                      <a:pt x="49" y="228"/>
                    </a:lnTo>
                    <a:lnTo>
                      <a:pt x="49" y="230"/>
                    </a:lnTo>
                    <a:close/>
                    <a:moveTo>
                      <a:pt x="39" y="213"/>
                    </a:moveTo>
                    <a:lnTo>
                      <a:pt x="39" y="213"/>
                    </a:lnTo>
                    <a:lnTo>
                      <a:pt x="39" y="215"/>
                    </a:lnTo>
                    <a:lnTo>
                      <a:pt x="41" y="215"/>
                    </a:lnTo>
                    <a:lnTo>
                      <a:pt x="41" y="215"/>
                    </a:lnTo>
                    <a:lnTo>
                      <a:pt x="41" y="213"/>
                    </a:lnTo>
                    <a:lnTo>
                      <a:pt x="39" y="213"/>
                    </a:lnTo>
                    <a:close/>
                    <a:moveTo>
                      <a:pt x="34" y="208"/>
                    </a:moveTo>
                    <a:lnTo>
                      <a:pt x="34" y="208"/>
                    </a:lnTo>
                    <a:lnTo>
                      <a:pt x="34" y="206"/>
                    </a:lnTo>
                    <a:lnTo>
                      <a:pt x="32" y="206"/>
                    </a:lnTo>
                    <a:lnTo>
                      <a:pt x="34" y="208"/>
                    </a:lnTo>
                    <a:close/>
                    <a:moveTo>
                      <a:pt x="30" y="206"/>
                    </a:moveTo>
                    <a:lnTo>
                      <a:pt x="28" y="204"/>
                    </a:lnTo>
                    <a:lnTo>
                      <a:pt x="28" y="204"/>
                    </a:lnTo>
                    <a:lnTo>
                      <a:pt x="28" y="208"/>
                    </a:lnTo>
                    <a:lnTo>
                      <a:pt x="28" y="211"/>
                    </a:lnTo>
                    <a:lnTo>
                      <a:pt x="30" y="211"/>
                    </a:lnTo>
                    <a:lnTo>
                      <a:pt x="30" y="209"/>
                    </a:lnTo>
                    <a:lnTo>
                      <a:pt x="30" y="209"/>
                    </a:lnTo>
                    <a:lnTo>
                      <a:pt x="30" y="208"/>
                    </a:lnTo>
                    <a:lnTo>
                      <a:pt x="30" y="208"/>
                    </a:lnTo>
                    <a:lnTo>
                      <a:pt x="30" y="206"/>
                    </a:lnTo>
                    <a:lnTo>
                      <a:pt x="30" y="206"/>
                    </a:lnTo>
                    <a:close/>
                    <a:moveTo>
                      <a:pt x="28" y="189"/>
                    </a:moveTo>
                    <a:lnTo>
                      <a:pt x="28" y="187"/>
                    </a:lnTo>
                    <a:lnTo>
                      <a:pt x="28" y="189"/>
                    </a:lnTo>
                    <a:lnTo>
                      <a:pt x="26" y="189"/>
                    </a:lnTo>
                    <a:lnTo>
                      <a:pt x="26" y="189"/>
                    </a:lnTo>
                    <a:lnTo>
                      <a:pt x="28" y="189"/>
                    </a:lnTo>
                    <a:lnTo>
                      <a:pt x="28" y="189"/>
                    </a:lnTo>
                    <a:close/>
                    <a:moveTo>
                      <a:pt x="50" y="181"/>
                    </a:moveTo>
                    <a:lnTo>
                      <a:pt x="50" y="181"/>
                    </a:lnTo>
                    <a:lnTo>
                      <a:pt x="52" y="183"/>
                    </a:lnTo>
                    <a:lnTo>
                      <a:pt x="52" y="183"/>
                    </a:lnTo>
                    <a:lnTo>
                      <a:pt x="52" y="181"/>
                    </a:lnTo>
                    <a:lnTo>
                      <a:pt x="52" y="179"/>
                    </a:lnTo>
                    <a:lnTo>
                      <a:pt x="52" y="181"/>
                    </a:lnTo>
                    <a:lnTo>
                      <a:pt x="50" y="179"/>
                    </a:lnTo>
                    <a:lnTo>
                      <a:pt x="50" y="181"/>
                    </a:lnTo>
                    <a:close/>
                    <a:moveTo>
                      <a:pt x="52" y="179"/>
                    </a:moveTo>
                    <a:lnTo>
                      <a:pt x="52" y="178"/>
                    </a:lnTo>
                    <a:lnTo>
                      <a:pt x="52" y="178"/>
                    </a:lnTo>
                    <a:lnTo>
                      <a:pt x="52" y="178"/>
                    </a:lnTo>
                    <a:lnTo>
                      <a:pt x="52" y="178"/>
                    </a:lnTo>
                    <a:lnTo>
                      <a:pt x="52" y="178"/>
                    </a:lnTo>
                    <a:lnTo>
                      <a:pt x="52" y="178"/>
                    </a:lnTo>
                    <a:lnTo>
                      <a:pt x="52" y="179"/>
                    </a:lnTo>
                    <a:close/>
                    <a:moveTo>
                      <a:pt x="88" y="146"/>
                    </a:moveTo>
                    <a:lnTo>
                      <a:pt x="86" y="146"/>
                    </a:lnTo>
                    <a:lnTo>
                      <a:pt x="88" y="148"/>
                    </a:lnTo>
                    <a:lnTo>
                      <a:pt x="88" y="146"/>
                    </a:lnTo>
                    <a:lnTo>
                      <a:pt x="88" y="146"/>
                    </a:lnTo>
                    <a:lnTo>
                      <a:pt x="88" y="146"/>
                    </a:lnTo>
                    <a:close/>
                    <a:moveTo>
                      <a:pt x="84" y="138"/>
                    </a:moveTo>
                    <a:lnTo>
                      <a:pt x="82" y="138"/>
                    </a:lnTo>
                    <a:lnTo>
                      <a:pt x="82" y="138"/>
                    </a:lnTo>
                    <a:lnTo>
                      <a:pt x="82" y="138"/>
                    </a:lnTo>
                    <a:lnTo>
                      <a:pt x="82" y="140"/>
                    </a:lnTo>
                    <a:lnTo>
                      <a:pt x="84" y="140"/>
                    </a:lnTo>
                    <a:lnTo>
                      <a:pt x="84" y="140"/>
                    </a:lnTo>
                    <a:lnTo>
                      <a:pt x="84" y="140"/>
                    </a:lnTo>
                    <a:lnTo>
                      <a:pt x="84" y="140"/>
                    </a:lnTo>
                    <a:lnTo>
                      <a:pt x="84" y="140"/>
                    </a:lnTo>
                    <a:lnTo>
                      <a:pt x="84" y="138"/>
                    </a:lnTo>
                    <a:close/>
                    <a:moveTo>
                      <a:pt x="125" y="90"/>
                    </a:moveTo>
                    <a:lnTo>
                      <a:pt x="125" y="88"/>
                    </a:lnTo>
                    <a:lnTo>
                      <a:pt x="123" y="86"/>
                    </a:lnTo>
                    <a:lnTo>
                      <a:pt x="123" y="84"/>
                    </a:lnTo>
                    <a:lnTo>
                      <a:pt x="125" y="84"/>
                    </a:lnTo>
                    <a:lnTo>
                      <a:pt x="125" y="82"/>
                    </a:lnTo>
                    <a:lnTo>
                      <a:pt x="125" y="82"/>
                    </a:lnTo>
                    <a:lnTo>
                      <a:pt x="125" y="80"/>
                    </a:lnTo>
                    <a:lnTo>
                      <a:pt x="125" y="78"/>
                    </a:lnTo>
                    <a:lnTo>
                      <a:pt x="125" y="78"/>
                    </a:lnTo>
                    <a:lnTo>
                      <a:pt x="123" y="77"/>
                    </a:lnTo>
                    <a:lnTo>
                      <a:pt x="123" y="77"/>
                    </a:lnTo>
                    <a:lnTo>
                      <a:pt x="121" y="77"/>
                    </a:lnTo>
                    <a:lnTo>
                      <a:pt x="121" y="75"/>
                    </a:lnTo>
                    <a:lnTo>
                      <a:pt x="121" y="75"/>
                    </a:lnTo>
                    <a:lnTo>
                      <a:pt x="121" y="73"/>
                    </a:lnTo>
                    <a:lnTo>
                      <a:pt x="120" y="73"/>
                    </a:lnTo>
                    <a:lnTo>
                      <a:pt x="118" y="71"/>
                    </a:lnTo>
                    <a:lnTo>
                      <a:pt x="116" y="71"/>
                    </a:lnTo>
                    <a:lnTo>
                      <a:pt x="116" y="69"/>
                    </a:lnTo>
                    <a:lnTo>
                      <a:pt x="114" y="67"/>
                    </a:lnTo>
                    <a:lnTo>
                      <a:pt x="112" y="65"/>
                    </a:lnTo>
                    <a:lnTo>
                      <a:pt x="110" y="62"/>
                    </a:lnTo>
                    <a:lnTo>
                      <a:pt x="110" y="58"/>
                    </a:lnTo>
                    <a:lnTo>
                      <a:pt x="110" y="56"/>
                    </a:lnTo>
                    <a:lnTo>
                      <a:pt x="110" y="52"/>
                    </a:lnTo>
                    <a:lnTo>
                      <a:pt x="108" y="48"/>
                    </a:lnTo>
                    <a:lnTo>
                      <a:pt x="106" y="47"/>
                    </a:lnTo>
                    <a:lnTo>
                      <a:pt x="105" y="47"/>
                    </a:lnTo>
                    <a:lnTo>
                      <a:pt x="103" y="45"/>
                    </a:lnTo>
                    <a:lnTo>
                      <a:pt x="101" y="43"/>
                    </a:lnTo>
                    <a:lnTo>
                      <a:pt x="99" y="39"/>
                    </a:lnTo>
                    <a:lnTo>
                      <a:pt x="97" y="35"/>
                    </a:lnTo>
                    <a:lnTo>
                      <a:pt x="95" y="34"/>
                    </a:lnTo>
                    <a:lnTo>
                      <a:pt x="95" y="35"/>
                    </a:lnTo>
                    <a:lnTo>
                      <a:pt x="93" y="34"/>
                    </a:lnTo>
                    <a:lnTo>
                      <a:pt x="90" y="34"/>
                    </a:lnTo>
                    <a:lnTo>
                      <a:pt x="88" y="34"/>
                    </a:lnTo>
                    <a:lnTo>
                      <a:pt x="86" y="34"/>
                    </a:lnTo>
                    <a:lnTo>
                      <a:pt x="86" y="34"/>
                    </a:lnTo>
                    <a:lnTo>
                      <a:pt x="84" y="34"/>
                    </a:lnTo>
                    <a:lnTo>
                      <a:pt x="86" y="34"/>
                    </a:lnTo>
                    <a:lnTo>
                      <a:pt x="86" y="35"/>
                    </a:lnTo>
                    <a:lnTo>
                      <a:pt x="86" y="35"/>
                    </a:lnTo>
                    <a:lnTo>
                      <a:pt x="84" y="35"/>
                    </a:lnTo>
                    <a:lnTo>
                      <a:pt x="84" y="35"/>
                    </a:lnTo>
                    <a:lnTo>
                      <a:pt x="84" y="37"/>
                    </a:lnTo>
                    <a:lnTo>
                      <a:pt x="82" y="39"/>
                    </a:lnTo>
                    <a:lnTo>
                      <a:pt x="82" y="39"/>
                    </a:lnTo>
                    <a:lnTo>
                      <a:pt x="80" y="41"/>
                    </a:lnTo>
                    <a:lnTo>
                      <a:pt x="80" y="41"/>
                    </a:lnTo>
                    <a:lnTo>
                      <a:pt x="78" y="41"/>
                    </a:lnTo>
                    <a:lnTo>
                      <a:pt x="78" y="43"/>
                    </a:lnTo>
                    <a:lnTo>
                      <a:pt x="78" y="43"/>
                    </a:lnTo>
                    <a:lnTo>
                      <a:pt x="78" y="43"/>
                    </a:lnTo>
                    <a:lnTo>
                      <a:pt x="77" y="43"/>
                    </a:lnTo>
                    <a:lnTo>
                      <a:pt x="77" y="41"/>
                    </a:lnTo>
                    <a:lnTo>
                      <a:pt x="77" y="41"/>
                    </a:lnTo>
                    <a:lnTo>
                      <a:pt x="77" y="41"/>
                    </a:lnTo>
                    <a:lnTo>
                      <a:pt x="75" y="39"/>
                    </a:lnTo>
                    <a:lnTo>
                      <a:pt x="73" y="39"/>
                    </a:lnTo>
                    <a:lnTo>
                      <a:pt x="71" y="37"/>
                    </a:lnTo>
                    <a:lnTo>
                      <a:pt x="69" y="35"/>
                    </a:lnTo>
                    <a:lnTo>
                      <a:pt x="69" y="35"/>
                    </a:lnTo>
                    <a:lnTo>
                      <a:pt x="67" y="37"/>
                    </a:lnTo>
                    <a:lnTo>
                      <a:pt x="67" y="39"/>
                    </a:lnTo>
                    <a:lnTo>
                      <a:pt x="65" y="39"/>
                    </a:lnTo>
                    <a:lnTo>
                      <a:pt x="65" y="39"/>
                    </a:lnTo>
                    <a:lnTo>
                      <a:pt x="64" y="39"/>
                    </a:lnTo>
                    <a:lnTo>
                      <a:pt x="64" y="41"/>
                    </a:lnTo>
                    <a:lnTo>
                      <a:pt x="64" y="41"/>
                    </a:lnTo>
                    <a:lnTo>
                      <a:pt x="62" y="43"/>
                    </a:lnTo>
                    <a:lnTo>
                      <a:pt x="62" y="43"/>
                    </a:lnTo>
                    <a:lnTo>
                      <a:pt x="60" y="45"/>
                    </a:lnTo>
                    <a:lnTo>
                      <a:pt x="58" y="47"/>
                    </a:lnTo>
                    <a:lnTo>
                      <a:pt x="56" y="48"/>
                    </a:lnTo>
                    <a:lnTo>
                      <a:pt x="56" y="48"/>
                    </a:lnTo>
                    <a:lnTo>
                      <a:pt x="54" y="48"/>
                    </a:lnTo>
                    <a:lnTo>
                      <a:pt x="54" y="47"/>
                    </a:lnTo>
                    <a:lnTo>
                      <a:pt x="52" y="47"/>
                    </a:lnTo>
                    <a:lnTo>
                      <a:pt x="54" y="43"/>
                    </a:lnTo>
                    <a:lnTo>
                      <a:pt x="54" y="39"/>
                    </a:lnTo>
                    <a:lnTo>
                      <a:pt x="54" y="37"/>
                    </a:lnTo>
                    <a:lnTo>
                      <a:pt x="54" y="35"/>
                    </a:lnTo>
                    <a:lnTo>
                      <a:pt x="54" y="35"/>
                    </a:lnTo>
                    <a:lnTo>
                      <a:pt x="54" y="34"/>
                    </a:lnTo>
                    <a:lnTo>
                      <a:pt x="52" y="34"/>
                    </a:lnTo>
                    <a:lnTo>
                      <a:pt x="52" y="32"/>
                    </a:lnTo>
                    <a:lnTo>
                      <a:pt x="52" y="32"/>
                    </a:lnTo>
                    <a:lnTo>
                      <a:pt x="54" y="32"/>
                    </a:lnTo>
                    <a:lnTo>
                      <a:pt x="54" y="30"/>
                    </a:lnTo>
                    <a:lnTo>
                      <a:pt x="54" y="26"/>
                    </a:lnTo>
                    <a:lnTo>
                      <a:pt x="56" y="24"/>
                    </a:lnTo>
                    <a:lnTo>
                      <a:pt x="54" y="22"/>
                    </a:lnTo>
                    <a:lnTo>
                      <a:pt x="54" y="20"/>
                    </a:lnTo>
                    <a:lnTo>
                      <a:pt x="52" y="17"/>
                    </a:lnTo>
                    <a:lnTo>
                      <a:pt x="52" y="15"/>
                    </a:lnTo>
                    <a:lnTo>
                      <a:pt x="52" y="13"/>
                    </a:lnTo>
                    <a:lnTo>
                      <a:pt x="52" y="13"/>
                    </a:lnTo>
                    <a:lnTo>
                      <a:pt x="49" y="13"/>
                    </a:lnTo>
                    <a:lnTo>
                      <a:pt x="49" y="13"/>
                    </a:lnTo>
                    <a:lnTo>
                      <a:pt x="47" y="13"/>
                    </a:lnTo>
                    <a:lnTo>
                      <a:pt x="47" y="15"/>
                    </a:lnTo>
                    <a:lnTo>
                      <a:pt x="47" y="15"/>
                    </a:lnTo>
                    <a:lnTo>
                      <a:pt x="45" y="15"/>
                    </a:lnTo>
                    <a:lnTo>
                      <a:pt x="43" y="13"/>
                    </a:lnTo>
                    <a:lnTo>
                      <a:pt x="41" y="13"/>
                    </a:lnTo>
                    <a:lnTo>
                      <a:pt x="41" y="11"/>
                    </a:lnTo>
                    <a:lnTo>
                      <a:pt x="41" y="7"/>
                    </a:lnTo>
                    <a:lnTo>
                      <a:pt x="41" y="5"/>
                    </a:lnTo>
                    <a:lnTo>
                      <a:pt x="41" y="5"/>
                    </a:lnTo>
                    <a:lnTo>
                      <a:pt x="41" y="4"/>
                    </a:lnTo>
                    <a:lnTo>
                      <a:pt x="41" y="4"/>
                    </a:lnTo>
                    <a:lnTo>
                      <a:pt x="41" y="4"/>
                    </a:lnTo>
                    <a:lnTo>
                      <a:pt x="39" y="2"/>
                    </a:lnTo>
                    <a:lnTo>
                      <a:pt x="39" y="0"/>
                    </a:lnTo>
                    <a:lnTo>
                      <a:pt x="37" y="0"/>
                    </a:lnTo>
                    <a:lnTo>
                      <a:pt x="37" y="0"/>
                    </a:lnTo>
                    <a:lnTo>
                      <a:pt x="37" y="0"/>
                    </a:lnTo>
                    <a:lnTo>
                      <a:pt x="35" y="2"/>
                    </a:lnTo>
                    <a:lnTo>
                      <a:pt x="35" y="2"/>
                    </a:lnTo>
                    <a:lnTo>
                      <a:pt x="35" y="2"/>
                    </a:lnTo>
                    <a:lnTo>
                      <a:pt x="35" y="2"/>
                    </a:lnTo>
                    <a:lnTo>
                      <a:pt x="34" y="0"/>
                    </a:lnTo>
                    <a:lnTo>
                      <a:pt x="32" y="0"/>
                    </a:lnTo>
                    <a:lnTo>
                      <a:pt x="32" y="0"/>
                    </a:lnTo>
                    <a:lnTo>
                      <a:pt x="32" y="0"/>
                    </a:lnTo>
                    <a:lnTo>
                      <a:pt x="30" y="0"/>
                    </a:lnTo>
                    <a:lnTo>
                      <a:pt x="30" y="2"/>
                    </a:lnTo>
                    <a:lnTo>
                      <a:pt x="28" y="2"/>
                    </a:lnTo>
                    <a:lnTo>
                      <a:pt x="26" y="0"/>
                    </a:lnTo>
                    <a:lnTo>
                      <a:pt x="26" y="0"/>
                    </a:lnTo>
                    <a:lnTo>
                      <a:pt x="26" y="0"/>
                    </a:lnTo>
                    <a:lnTo>
                      <a:pt x="26" y="2"/>
                    </a:lnTo>
                    <a:lnTo>
                      <a:pt x="26" y="4"/>
                    </a:lnTo>
                    <a:lnTo>
                      <a:pt x="26" y="4"/>
                    </a:lnTo>
                    <a:lnTo>
                      <a:pt x="26" y="4"/>
                    </a:lnTo>
                    <a:lnTo>
                      <a:pt x="26" y="5"/>
                    </a:lnTo>
                    <a:lnTo>
                      <a:pt x="24" y="5"/>
                    </a:lnTo>
                    <a:lnTo>
                      <a:pt x="24" y="5"/>
                    </a:lnTo>
                    <a:lnTo>
                      <a:pt x="22" y="4"/>
                    </a:lnTo>
                    <a:lnTo>
                      <a:pt x="21" y="4"/>
                    </a:lnTo>
                    <a:lnTo>
                      <a:pt x="21" y="5"/>
                    </a:lnTo>
                    <a:lnTo>
                      <a:pt x="21" y="5"/>
                    </a:lnTo>
                    <a:lnTo>
                      <a:pt x="21" y="5"/>
                    </a:lnTo>
                    <a:lnTo>
                      <a:pt x="21" y="9"/>
                    </a:lnTo>
                    <a:lnTo>
                      <a:pt x="19" y="9"/>
                    </a:lnTo>
                    <a:lnTo>
                      <a:pt x="19" y="9"/>
                    </a:lnTo>
                    <a:lnTo>
                      <a:pt x="19" y="11"/>
                    </a:lnTo>
                    <a:lnTo>
                      <a:pt x="17" y="9"/>
                    </a:lnTo>
                    <a:lnTo>
                      <a:pt x="17" y="11"/>
                    </a:lnTo>
                    <a:lnTo>
                      <a:pt x="13" y="11"/>
                    </a:lnTo>
                    <a:lnTo>
                      <a:pt x="13" y="11"/>
                    </a:lnTo>
                    <a:lnTo>
                      <a:pt x="11" y="11"/>
                    </a:lnTo>
                    <a:lnTo>
                      <a:pt x="9" y="11"/>
                    </a:lnTo>
                    <a:lnTo>
                      <a:pt x="9" y="11"/>
                    </a:lnTo>
                    <a:lnTo>
                      <a:pt x="7" y="11"/>
                    </a:lnTo>
                    <a:lnTo>
                      <a:pt x="6" y="11"/>
                    </a:lnTo>
                    <a:lnTo>
                      <a:pt x="6" y="11"/>
                    </a:lnTo>
                    <a:lnTo>
                      <a:pt x="6" y="13"/>
                    </a:lnTo>
                    <a:lnTo>
                      <a:pt x="6" y="13"/>
                    </a:lnTo>
                    <a:lnTo>
                      <a:pt x="4" y="15"/>
                    </a:lnTo>
                    <a:lnTo>
                      <a:pt x="4" y="19"/>
                    </a:lnTo>
                    <a:lnTo>
                      <a:pt x="4" y="20"/>
                    </a:lnTo>
                    <a:lnTo>
                      <a:pt x="4" y="22"/>
                    </a:lnTo>
                    <a:lnTo>
                      <a:pt x="4" y="24"/>
                    </a:lnTo>
                    <a:lnTo>
                      <a:pt x="6" y="30"/>
                    </a:lnTo>
                    <a:lnTo>
                      <a:pt x="4" y="30"/>
                    </a:lnTo>
                    <a:lnTo>
                      <a:pt x="4" y="30"/>
                    </a:lnTo>
                    <a:lnTo>
                      <a:pt x="4" y="30"/>
                    </a:lnTo>
                    <a:lnTo>
                      <a:pt x="2" y="32"/>
                    </a:lnTo>
                    <a:lnTo>
                      <a:pt x="2" y="32"/>
                    </a:lnTo>
                    <a:lnTo>
                      <a:pt x="2" y="32"/>
                    </a:lnTo>
                    <a:lnTo>
                      <a:pt x="0" y="32"/>
                    </a:lnTo>
                    <a:lnTo>
                      <a:pt x="0" y="32"/>
                    </a:lnTo>
                    <a:lnTo>
                      <a:pt x="0" y="32"/>
                    </a:lnTo>
                    <a:lnTo>
                      <a:pt x="0" y="34"/>
                    </a:lnTo>
                    <a:lnTo>
                      <a:pt x="2" y="35"/>
                    </a:lnTo>
                    <a:lnTo>
                      <a:pt x="4" y="35"/>
                    </a:lnTo>
                    <a:lnTo>
                      <a:pt x="4" y="35"/>
                    </a:lnTo>
                    <a:lnTo>
                      <a:pt x="4" y="35"/>
                    </a:lnTo>
                    <a:lnTo>
                      <a:pt x="4" y="37"/>
                    </a:lnTo>
                    <a:lnTo>
                      <a:pt x="6" y="39"/>
                    </a:lnTo>
                    <a:lnTo>
                      <a:pt x="6" y="41"/>
                    </a:lnTo>
                    <a:lnTo>
                      <a:pt x="6" y="43"/>
                    </a:lnTo>
                    <a:lnTo>
                      <a:pt x="6" y="43"/>
                    </a:lnTo>
                    <a:lnTo>
                      <a:pt x="6" y="43"/>
                    </a:lnTo>
                    <a:lnTo>
                      <a:pt x="7" y="45"/>
                    </a:lnTo>
                    <a:lnTo>
                      <a:pt x="9" y="47"/>
                    </a:lnTo>
                    <a:lnTo>
                      <a:pt x="11" y="50"/>
                    </a:lnTo>
                    <a:lnTo>
                      <a:pt x="13" y="52"/>
                    </a:lnTo>
                    <a:lnTo>
                      <a:pt x="15" y="54"/>
                    </a:lnTo>
                    <a:lnTo>
                      <a:pt x="19" y="56"/>
                    </a:lnTo>
                    <a:lnTo>
                      <a:pt x="19" y="58"/>
                    </a:lnTo>
                    <a:lnTo>
                      <a:pt x="19" y="62"/>
                    </a:lnTo>
                    <a:lnTo>
                      <a:pt x="21" y="62"/>
                    </a:lnTo>
                    <a:lnTo>
                      <a:pt x="21" y="63"/>
                    </a:lnTo>
                    <a:lnTo>
                      <a:pt x="21" y="65"/>
                    </a:lnTo>
                    <a:lnTo>
                      <a:pt x="22" y="67"/>
                    </a:lnTo>
                    <a:lnTo>
                      <a:pt x="22" y="67"/>
                    </a:lnTo>
                    <a:lnTo>
                      <a:pt x="24" y="65"/>
                    </a:lnTo>
                    <a:lnTo>
                      <a:pt x="26" y="67"/>
                    </a:lnTo>
                    <a:lnTo>
                      <a:pt x="26" y="67"/>
                    </a:lnTo>
                    <a:lnTo>
                      <a:pt x="26" y="69"/>
                    </a:lnTo>
                    <a:lnTo>
                      <a:pt x="26" y="69"/>
                    </a:lnTo>
                    <a:lnTo>
                      <a:pt x="24" y="71"/>
                    </a:lnTo>
                    <a:lnTo>
                      <a:pt x="22" y="73"/>
                    </a:lnTo>
                    <a:lnTo>
                      <a:pt x="22" y="75"/>
                    </a:lnTo>
                    <a:lnTo>
                      <a:pt x="22" y="77"/>
                    </a:lnTo>
                    <a:lnTo>
                      <a:pt x="22" y="80"/>
                    </a:lnTo>
                    <a:lnTo>
                      <a:pt x="22" y="84"/>
                    </a:lnTo>
                    <a:lnTo>
                      <a:pt x="22" y="84"/>
                    </a:lnTo>
                    <a:lnTo>
                      <a:pt x="22" y="84"/>
                    </a:lnTo>
                    <a:lnTo>
                      <a:pt x="21" y="84"/>
                    </a:lnTo>
                    <a:lnTo>
                      <a:pt x="21" y="86"/>
                    </a:lnTo>
                    <a:lnTo>
                      <a:pt x="19" y="86"/>
                    </a:lnTo>
                    <a:lnTo>
                      <a:pt x="19" y="86"/>
                    </a:lnTo>
                    <a:lnTo>
                      <a:pt x="17" y="86"/>
                    </a:lnTo>
                    <a:lnTo>
                      <a:pt x="17" y="88"/>
                    </a:lnTo>
                    <a:lnTo>
                      <a:pt x="19" y="90"/>
                    </a:lnTo>
                    <a:lnTo>
                      <a:pt x="19" y="93"/>
                    </a:lnTo>
                    <a:lnTo>
                      <a:pt x="21" y="95"/>
                    </a:lnTo>
                    <a:lnTo>
                      <a:pt x="22" y="97"/>
                    </a:lnTo>
                    <a:lnTo>
                      <a:pt x="24" y="99"/>
                    </a:lnTo>
                    <a:lnTo>
                      <a:pt x="24" y="101"/>
                    </a:lnTo>
                    <a:lnTo>
                      <a:pt x="28" y="103"/>
                    </a:lnTo>
                    <a:lnTo>
                      <a:pt x="30" y="107"/>
                    </a:lnTo>
                    <a:lnTo>
                      <a:pt x="32" y="108"/>
                    </a:lnTo>
                    <a:lnTo>
                      <a:pt x="34" y="110"/>
                    </a:lnTo>
                    <a:lnTo>
                      <a:pt x="34" y="112"/>
                    </a:lnTo>
                    <a:lnTo>
                      <a:pt x="34" y="114"/>
                    </a:lnTo>
                    <a:lnTo>
                      <a:pt x="35" y="116"/>
                    </a:lnTo>
                    <a:lnTo>
                      <a:pt x="35" y="120"/>
                    </a:lnTo>
                    <a:lnTo>
                      <a:pt x="35" y="120"/>
                    </a:lnTo>
                    <a:lnTo>
                      <a:pt x="34" y="121"/>
                    </a:lnTo>
                    <a:lnTo>
                      <a:pt x="35" y="123"/>
                    </a:lnTo>
                    <a:lnTo>
                      <a:pt x="35" y="123"/>
                    </a:lnTo>
                    <a:lnTo>
                      <a:pt x="35" y="125"/>
                    </a:lnTo>
                    <a:lnTo>
                      <a:pt x="37" y="127"/>
                    </a:lnTo>
                    <a:lnTo>
                      <a:pt x="37" y="129"/>
                    </a:lnTo>
                    <a:lnTo>
                      <a:pt x="39" y="131"/>
                    </a:lnTo>
                    <a:lnTo>
                      <a:pt x="39" y="131"/>
                    </a:lnTo>
                    <a:lnTo>
                      <a:pt x="39" y="133"/>
                    </a:lnTo>
                    <a:lnTo>
                      <a:pt x="39" y="133"/>
                    </a:lnTo>
                    <a:lnTo>
                      <a:pt x="41" y="135"/>
                    </a:lnTo>
                    <a:lnTo>
                      <a:pt x="41" y="136"/>
                    </a:lnTo>
                    <a:lnTo>
                      <a:pt x="43" y="138"/>
                    </a:lnTo>
                    <a:lnTo>
                      <a:pt x="43" y="144"/>
                    </a:lnTo>
                    <a:lnTo>
                      <a:pt x="43" y="144"/>
                    </a:lnTo>
                    <a:lnTo>
                      <a:pt x="43" y="146"/>
                    </a:lnTo>
                    <a:lnTo>
                      <a:pt x="43" y="146"/>
                    </a:lnTo>
                    <a:lnTo>
                      <a:pt x="41" y="146"/>
                    </a:lnTo>
                    <a:lnTo>
                      <a:pt x="41" y="148"/>
                    </a:lnTo>
                    <a:lnTo>
                      <a:pt x="41" y="150"/>
                    </a:lnTo>
                    <a:lnTo>
                      <a:pt x="39" y="155"/>
                    </a:lnTo>
                    <a:lnTo>
                      <a:pt x="35" y="159"/>
                    </a:lnTo>
                    <a:lnTo>
                      <a:pt x="34" y="161"/>
                    </a:lnTo>
                    <a:lnTo>
                      <a:pt x="34" y="161"/>
                    </a:lnTo>
                    <a:lnTo>
                      <a:pt x="32" y="163"/>
                    </a:lnTo>
                    <a:lnTo>
                      <a:pt x="32" y="163"/>
                    </a:lnTo>
                    <a:lnTo>
                      <a:pt x="34" y="165"/>
                    </a:lnTo>
                    <a:lnTo>
                      <a:pt x="34" y="166"/>
                    </a:lnTo>
                    <a:lnTo>
                      <a:pt x="34" y="168"/>
                    </a:lnTo>
                    <a:lnTo>
                      <a:pt x="32" y="168"/>
                    </a:lnTo>
                    <a:lnTo>
                      <a:pt x="32" y="170"/>
                    </a:lnTo>
                    <a:lnTo>
                      <a:pt x="30" y="176"/>
                    </a:lnTo>
                    <a:lnTo>
                      <a:pt x="30" y="181"/>
                    </a:lnTo>
                    <a:lnTo>
                      <a:pt x="30" y="181"/>
                    </a:lnTo>
                    <a:lnTo>
                      <a:pt x="28" y="185"/>
                    </a:lnTo>
                    <a:lnTo>
                      <a:pt x="28" y="191"/>
                    </a:lnTo>
                    <a:lnTo>
                      <a:pt x="26" y="194"/>
                    </a:lnTo>
                    <a:lnTo>
                      <a:pt x="26" y="198"/>
                    </a:lnTo>
                    <a:lnTo>
                      <a:pt x="28" y="200"/>
                    </a:lnTo>
                    <a:lnTo>
                      <a:pt x="28" y="204"/>
                    </a:lnTo>
                    <a:lnTo>
                      <a:pt x="30" y="204"/>
                    </a:lnTo>
                    <a:lnTo>
                      <a:pt x="30" y="204"/>
                    </a:lnTo>
                    <a:lnTo>
                      <a:pt x="32" y="202"/>
                    </a:lnTo>
                    <a:lnTo>
                      <a:pt x="32" y="202"/>
                    </a:lnTo>
                    <a:lnTo>
                      <a:pt x="32" y="202"/>
                    </a:lnTo>
                    <a:lnTo>
                      <a:pt x="34" y="202"/>
                    </a:lnTo>
                    <a:lnTo>
                      <a:pt x="34" y="202"/>
                    </a:lnTo>
                    <a:lnTo>
                      <a:pt x="35" y="206"/>
                    </a:lnTo>
                    <a:lnTo>
                      <a:pt x="37" y="206"/>
                    </a:lnTo>
                    <a:lnTo>
                      <a:pt x="39" y="208"/>
                    </a:lnTo>
                    <a:lnTo>
                      <a:pt x="39" y="209"/>
                    </a:lnTo>
                    <a:lnTo>
                      <a:pt x="39" y="211"/>
                    </a:lnTo>
                    <a:lnTo>
                      <a:pt x="41" y="211"/>
                    </a:lnTo>
                    <a:lnTo>
                      <a:pt x="41" y="211"/>
                    </a:lnTo>
                    <a:lnTo>
                      <a:pt x="43" y="213"/>
                    </a:lnTo>
                    <a:lnTo>
                      <a:pt x="43" y="215"/>
                    </a:lnTo>
                    <a:lnTo>
                      <a:pt x="45" y="217"/>
                    </a:lnTo>
                    <a:lnTo>
                      <a:pt x="47" y="219"/>
                    </a:lnTo>
                    <a:lnTo>
                      <a:pt x="47" y="219"/>
                    </a:lnTo>
                    <a:lnTo>
                      <a:pt x="49" y="217"/>
                    </a:lnTo>
                    <a:lnTo>
                      <a:pt x="47" y="221"/>
                    </a:lnTo>
                    <a:lnTo>
                      <a:pt x="49" y="221"/>
                    </a:lnTo>
                    <a:lnTo>
                      <a:pt x="49" y="221"/>
                    </a:lnTo>
                    <a:lnTo>
                      <a:pt x="50" y="223"/>
                    </a:lnTo>
                    <a:lnTo>
                      <a:pt x="50" y="226"/>
                    </a:lnTo>
                    <a:lnTo>
                      <a:pt x="52" y="228"/>
                    </a:lnTo>
                    <a:lnTo>
                      <a:pt x="56" y="234"/>
                    </a:lnTo>
                    <a:lnTo>
                      <a:pt x="56" y="232"/>
                    </a:lnTo>
                    <a:lnTo>
                      <a:pt x="58" y="230"/>
                    </a:lnTo>
                    <a:lnTo>
                      <a:pt x="58" y="228"/>
                    </a:lnTo>
                    <a:lnTo>
                      <a:pt x="58" y="228"/>
                    </a:lnTo>
                    <a:lnTo>
                      <a:pt x="58" y="228"/>
                    </a:lnTo>
                    <a:lnTo>
                      <a:pt x="60" y="232"/>
                    </a:lnTo>
                    <a:lnTo>
                      <a:pt x="64" y="232"/>
                    </a:lnTo>
                    <a:lnTo>
                      <a:pt x="64" y="232"/>
                    </a:lnTo>
                    <a:lnTo>
                      <a:pt x="65" y="232"/>
                    </a:lnTo>
                    <a:lnTo>
                      <a:pt x="65" y="232"/>
                    </a:lnTo>
                    <a:lnTo>
                      <a:pt x="67" y="234"/>
                    </a:lnTo>
                    <a:lnTo>
                      <a:pt x="67" y="234"/>
                    </a:lnTo>
                    <a:lnTo>
                      <a:pt x="67" y="236"/>
                    </a:lnTo>
                    <a:lnTo>
                      <a:pt x="69" y="236"/>
                    </a:lnTo>
                    <a:lnTo>
                      <a:pt x="71" y="236"/>
                    </a:lnTo>
                    <a:lnTo>
                      <a:pt x="71" y="236"/>
                    </a:lnTo>
                    <a:lnTo>
                      <a:pt x="71" y="237"/>
                    </a:lnTo>
                    <a:lnTo>
                      <a:pt x="71" y="239"/>
                    </a:lnTo>
                    <a:lnTo>
                      <a:pt x="71" y="241"/>
                    </a:lnTo>
                    <a:lnTo>
                      <a:pt x="69" y="243"/>
                    </a:lnTo>
                    <a:lnTo>
                      <a:pt x="69" y="245"/>
                    </a:lnTo>
                    <a:lnTo>
                      <a:pt x="71" y="245"/>
                    </a:lnTo>
                    <a:lnTo>
                      <a:pt x="71" y="245"/>
                    </a:lnTo>
                    <a:lnTo>
                      <a:pt x="71" y="247"/>
                    </a:lnTo>
                    <a:lnTo>
                      <a:pt x="73" y="247"/>
                    </a:lnTo>
                    <a:lnTo>
                      <a:pt x="73" y="245"/>
                    </a:lnTo>
                    <a:lnTo>
                      <a:pt x="73" y="245"/>
                    </a:lnTo>
                    <a:lnTo>
                      <a:pt x="73" y="243"/>
                    </a:lnTo>
                    <a:lnTo>
                      <a:pt x="77" y="243"/>
                    </a:lnTo>
                    <a:lnTo>
                      <a:pt x="78" y="241"/>
                    </a:lnTo>
                    <a:lnTo>
                      <a:pt x="78" y="241"/>
                    </a:lnTo>
                    <a:lnTo>
                      <a:pt x="78" y="243"/>
                    </a:lnTo>
                    <a:lnTo>
                      <a:pt x="80" y="243"/>
                    </a:lnTo>
                    <a:lnTo>
                      <a:pt x="80" y="243"/>
                    </a:lnTo>
                    <a:lnTo>
                      <a:pt x="80" y="245"/>
                    </a:lnTo>
                    <a:lnTo>
                      <a:pt x="82" y="243"/>
                    </a:lnTo>
                    <a:lnTo>
                      <a:pt x="82" y="243"/>
                    </a:lnTo>
                    <a:lnTo>
                      <a:pt x="84" y="241"/>
                    </a:lnTo>
                    <a:lnTo>
                      <a:pt x="84" y="241"/>
                    </a:lnTo>
                    <a:lnTo>
                      <a:pt x="86" y="239"/>
                    </a:lnTo>
                    <a:lnTo>
                      <a:pt x="86" y="237"/>
                    </a:lnTo>
                    <a:lnTo>
                      <a:pt x="86" y="236"/>
                    </a:lnTo>
                    <a:lnTo>
                      <a:pt x="80" y="232"/>
                    </a:lnTo>
                    <a:lnTo>
                      <a:pt x="78" y="228"/>
                    </a:lnTo>
                    <a:lnTo>
                      <a:pt x="77" y="226"/>
                    </a:lnTo>
                    <a:lnTo>
                      <a:pt x="75" y="224"/>
                    </a:lnTo>
                    <a:lnTo>
                      <a:pt x="73" y="224"/>
                    </a:lnTo>
                    <a:lnTo>
                      <a:pt x="71" y="226"/>
                    </a:lnTo>
                    <a:lnTo>
                      <a:pt x="69" y="226"/>
                    </a:lnTo>
                    <a:lnTo>
                      <a:pt x="65" y="224"/>
                    </a:lnTo>
                    <a:lnTo>
                      <a:pt x="65" y="223"/>
                    </a:lnTo>
                    <a:lnTo>
                      <a:pt x="64" y="221"/>
                    </a:lnTo>
                    <a:lnTo>
                      <a:pt x="62" y="221"/>
                    </a:lnTo>
                    <a:lnTo>
                      <a:pt x="60" y="221"/>
                    </a:lnTo>
                    <a:lnTo>
                      <a:pt x="60" y="219"/>
                    </a:lnTo>
                    <a:lnTo>
                      <a:pt x="56" y="215"/>
                    </a:lnTo>
                    <a:lnTo>
                      <a:pt x="56" y="213"/>
                    </a:lnTo>
                    <a:lnTo>
                      <a:pt x="56" y="211"/>
                    </a:lnTo>
                    <a:lnTo>
                      <a:pt x="58" y="211"/>
                    </a:lnTo>
                    <a:lnTo>
                      <a:pt x="58" y="211"/>
                    </a:lnTo>
                    <a:lnTo>
                      <a:pt x="58" y="213"/>
                    </a:lnTo>
                    <a:lnTo>
                      <a:pt x="58" y="213"/>
                    </a:lnTo>
                    <a:lnTo>
                      <a:pt x="58" y="215"/>
                    </a:lnTo>
                    <a:lnTo>
                      <a:pt x="60" y="215"/>
                    </a:lnTo>
                    <a:lnTo>
                      <a:pt x="60" y="215"/>
                    </a:lnTo>
                    <a:lnTo>
                      <a:pt x="60" y="215"/>
                    </a:lnTo>
                    <a:lnTo>
                      <a:pt x="60" y="219"/>
                    </a:lnTo>
                    <a:lnTo>
                      <a:pt x="62" y="221"/>
                    </a:lnTo>
                    <a:lnTo>
                      <a:pt x="62" y="219"/>
                    </a:lnTo>
                    <a:lnTo>
                      <a:pt x="60" y="217"/>
                    </a:lnTo>
                    <a:lnTo>
                      <a:pt x="58" y="202"/>
                    </a:lnTo>
                    <a:lnTo>
                      <a:pt x="56" y="200"/>
                    </a:lnTo>
                    <a:lnTo>
                      <a:pt x="56" y="198"/>
                    </a:lnTo>
                    <a:lnTo>
                      <a:pt x="56" y="198"/>
                    </a:lnTo>
                    <a:lnTo>
                      <a:pt x="56" y="200"/>
                    </a:lnTo>
                    <a:lnTo>
                      <a:pt x="54" y="200"/>
                    </a:lnTo>
                    <a:lnTo>
                      <a:pt x="54" y="198"/>
                    </a:lnTo>
                    <a:lnTo>
                      <a:pt x="52" y="196"/>
                    </a:lnTo>
                    <a:lnTo>
                      <a:pt x="52" y="196"/>
                    </a:lnTo>
                    <a:lnTo>
                      <a:pt x="50" y="189"/>
                    </a:lnTo>
                    <a:lnTo>
                      <a:pt x="50" y="187"/>
                    </a:lnTo>
                    <a:lnTo>
                      <a:pt x="50" y="185"/>
                    </a:lnTo>
                    <a:lnTo>
                      <a:pt x="49" y="185"/>
                    </a:lnTo>
                    <a:lnTo>
                      <a:pt x="43" y="187"/>
                    </a:lnTo>
                    <a:lnTo>
                      <a:pt x="43" y="187"/>
                    </a:lnTo>
                    <a:lnTo>
                      <a:pt x="41" y="185"/>
                    </a:lnTo>
                    <a:lnTo>
                      <a:pt x="41" y="185"/>
                    </a:lnTo>
                    <a:lnTo>
                      <a:pt x="41" y="183"/>
                    </a:lnTo>
                    <a:lnTo>
                      <a:pt x="39" y="179"/>
                    </a:lnTo>
                    <a:lnTo>
                      <a:pt x="39" y="178"/>
                    </a:lnTo>
                    <a:lnTo>
                      <a:pt x="39" y="174"/>
                    </a:lnTo>
                    <a:lnTo>
                      <a:pt x="39" y="170"/>
                    </a:lnTo>
                    <a:lnTo>
                      <a:pt x="39" y="168"/>
                    </a:lnTo>
                    <a:lnTo>
                      <a:pt x="39" y="168"/>
                    </a:lnTo>
                    <a:lnTo>
                      <a:pt x="39" y="166"/>
                    </a:lnTo>
                    <a:lnTo>
                      <a:pt x="41" y="165"/>
                    </a:lnTo>
                    <a:lnTo>
                      <a:pt x="43" y="159"/>
                    </a:lnTo>
                    <a:lnTo>
                      <a:pt x="43" y="155"/>
                    </a:lnTo>
                    <a:lnTo>
                      <a:pt x="43" y="153"/>
                    </a:lnTo>
                    <a:lnTo>
                      <a:pt x="45" y="150"/>
                    </a:lnTo>
                    <a:lnTo>
                      <a:pt x="45" y="146"/>
                    </a:lnTo>
                    <a:lnTo>
                      <a:pt x="47" y="144"/>
                    </a:lnTo>
                    <a:lnTo>
                      <a:pt x="47" y="140"/>
                    </a:lnTo>
                    <a:lnTo>
                      <a:pt x="49" y="138"/>
                    </a:lnTo>
                    <a:lnTo>
                      <a:pt x="49" y="136"/>
                    </a:lnTo>
                    <a:lnTo>
                      <a:pt x="49" y="135"/>
                    </a:lnTo>
                    <a:lnTo>
                      <a:pt x="49" y="129"/>
                    </a:lnTo>
                    <a:lnTo>
                      <a:pt x="49" y="127"/>
                    </a:lnTo>
                    <a:lnTo>
                      <a:pt x="49" y="123"/>
                    </a:lnTo>
                    <a:lnTo>
                      <a:pt x="49" y="120"/>
                    </a:lnTo>
                    <a:lnTo>
                      <a:pt x="47" y="120"/>
                    </a:lnTo>
                    <a:lnTo>
                      <a:pt x="47" y="118"/>
                    </a:lnTo>
                    <a:lnTo>
                      <a:pt x="49" y="116"/>
                    </a:lnTo>
                    <a:lnTo>
                      <a:pt x="50" y="116"/>
                    </a:lnTo>
                    <a:lnTo>
                      <a:pt x="54" y="114"/>
                    </a:lnTo>
                    <a:lnTo>
                      <a:pt x="56" y="114"/>
                    </a:lnTo>
                    <a:lnTo>
                      <a:pt x="56" y="114"/>
                    </a:lnTo>
                    <a:lnTo>
                      <a:pt x="60" y="116"/>
                    </a:lnTo>
                    <a:lnTo>
                      <a:pt x="62" y="116"/>
                    </a:lnTo>
                    <a:lnTo>
                      <a:pt x="62" y="118"/>
                    </a:lnTo>
                    <a:lnTo>
                      <a:pt x="62" y="118"/>
                    </a:lnTo>
                    <a:lnTo>
                      <a:pt x="62" y="120"/>
                    </a:lnTo>
                    <a:lnTo>
                      <a:pt x="62" y="123"/>
                    </a:lnTo>
                    <a:lnTo>
                      <a:pt x="62" y="127"/>
                    </a:lnTo>
                    <a:lnTo>
                      <a:pt x="62" y="129"/>
                    </a:lnTo>
                    <a:lnTo>
                      <a:pt x="62" y="129"/>
                    </a:lnTo>
                    <a:lnTo>
                      <a:pt x="62" y="129"/>
                    </a:lnTo>
                    <a:lnTo>
                      <a:pt x="64" y="129"/>
                    </a:lnTo>
                    <a:lnTo>
                      <a:pt x="69" y="129"/>
                    </a:lnTo>
                    <a:lnTo>
                      <a:pt x="73" y="129"/>
                    </a:lnTo>
                    <a:lnTo>
                      <a:pt x="75" y="129"/>
                    </a:lnTo>
                    <a:lnTo>
                      <a:pt x="77" y="131"/>
                    </a:lnTo>
                    <a:lnTo>
                      <a:pt x="77" y="131"/>
                    </a:lnTo>
                    <a:lnTo>
                      <a:pt x="78" y="131"/>
                    </a:lnTo>
                    <a:lnTo>
                      <a:pt x="80" y="133"/>
                    </a:lnTo>
                    <a:lnTo>
                      <a:pt x="82" y="135"/>
                    </a:lnTo>
                    <a:lnTo>
                      <a:pt x="82" y="135"/>
                    </a:lnTo>
                    <a:lnTo>
                      <a:pt x="82" y="133"/>
                    </a:lnTo>
                    <a:lnTo>
                      <a:pt x="82" y="136"/>
                    </a:lnTo>
                    <a:lnTo>
                      <a:pt x="84" y="136"/>
                    </a:lnTo>
                    <a:lnTo>
                      <a:pt x="86" y="138"/>
                    </a:lnTo>
                    <a:lnTo>
                      <a:pt x="86" y="136"/>
                    </a:lnTo>
                    <a:lnTo>
                      <a:pt x="86" y="136"/>
                    </a:lnTo>
                    <a:lnTo>
                      <a:pt x="88" y="138"/>
                    </a:lnTo>
                    <a:lnTo>
                      <a:pt x="90" y="140"/>
                    </a:lnTo>
                    <a:lnTo>
                      <a:pt x="90" y="142"/>
                    </a:lnTo>
                    <a:lnTo>
                      <a:pt x="92" y="144"/>
                    </a:lnTo>
                    <a:lnTo>
                      <a:pt x="92" y="146"/>
                    </a:lnTo>
                    <a:lnTo>
                      <a:pt x="93" y="146"/>
                    </a:lnTo>
                    <a:lnTo>
                      <a:pt x="92" y="144"/>
                    </a:lnTo>
                    <a:lnTo>
                      <a:pt x="90" y="138"/>
                    </a:lnTo>
                    <a:lnTo>
                      <a:pt x="88" y="136"/>
                    </a:lnTo>
                    <a:lnTo>
                      <a:pt x="88" y="133"/>
                    </a:lnTo>
                    <a:lnTo>
                      <a:pt x="90" y="133"/>
                    </a:lnTo>
                    <a:lnTo>
                      <a:pt x="88" y="131"/>
                    </a:lnTo>
                    <a:lnTo>
                      <a:pt x="86" y="131"/>
                    </a:lnTo>
                    <a:lnTo>
                      <a:pt x="84" y="129"/>
                    </a:lnTo>
                    <a:lnTo>
                      <a:pt x="84" y="125"/>
                    </a:lnTo>
                    <a:lnTo>
                      <a:pt x="84" y="123"/>
                    </a:lnTo>
                    <a:lnTo>
                      <a:pt x="82" y="121"/>
                    </a:lnTo>
                    <a:lnTo>
                      <a:pt x="82" y="120"/>
                    </a:lnTo>
                    <a:lnTo>
                      <a:pt x="82" y="118"/>
                    </a:lnTo>
                    <a:lnTo>
                      <a:pt x="80" y="114"/>
                    </a:lnTo>
                    <a:lnTo>
                      <a:pt x="80" y="114"/>
                    </a:lnTo>
                    <a:lnTo>
                      <a:pt x="82" y="114"/>
                    </a:lnTo>
                    <a:lnTo>
                      <a:pt x="84" y="114"/>
                    </a:lnTo>
                    <a:lnTo>
                      <a:pt x="84" y="112"/>
                    </a:lnTo>
                    <a:lnTo>
                      <a:pt x="84" y="112"/>
                    </a:lnTo>
                    <a:lnTo>
                      <a:pt x="84" y="112"/>
                    </a:lnTo>
                    <a:lnTo>
                      <a:pt x="86" y="108"/>
                    </a:lnTo>
                    <a:lnTo>
                      <a:pt x="88" y="107"/>
                    </a:lnTo>
                    <a:lnTo>
                      <a:pt x="88" y="107"/>
                    </a:lnTo>
                    <a:lnTo>
                      <a:pt x="88" y="105"/>
                    </a:lnTo>
                    <a:lnTo>
                      <a:pt x="90" y="103"/>
                    </a:lnTo>
                    <a:lnTo>
                      <a:pt x="92" y="101"/>
                    </a:lnTo>
                    <a:lnTo>
                      <a:pt x="93" y="101"/>
                    </a:lnTo>
                    <a:lnTo>
                      <a:pt x="95" y="101"/>
                    </a:lnTo>
                    <a:lnTo>
                      <a:pt x="97" y="99"/>
                    </a:lnTo>
                    <a:lnTo>
                      <a:pt x="97" y="99"/>
                    </a:lnTo>
                    <a:lnTo>
                      <a:pt x="101" y="101"/>
                    </a:lnTo>
                    <a:lnTo>
                      <a:pt x="101" y="101"/>
                    </a:lnTo>
                    <a:lnTo>
                      <a:pt x="103" y="101"/>
                    </a:lnTo>
                    <a:lnTo>
                      <a:pt x="105" y="101"/>
                    </a:lnTo>
                    <a:lnTo>
                      <a:pt x="105" y="101"/>
                    </a:lnTo>
                    <a:lnTo>
                      <a:pt x="106" y="101"/>
                    </a:lnTo>
                    <a:lnTo>
                      <a:pt x="110" y="101"/>
                    </a:lnTo>
                    <a:lnTo>
                      <a:pt x="112" y="101"/>
                    </a:lnTo>
                    <a:lnTo>
                      <a:pt x="116" y="99"/>
                    </a:lnTo>
                    <a:lnTo>
                      <a:pt x="116" y="99"/>
                    </a:lnTo>
                    <a:lnTo>
                      <a:pt x="118" y="101"/>
                    </a:lnTo>
                    <a:lnTo>
                      <a:pt x="118" y="101"/>
                    </a:lnTo>
                    <a:lnTo>
                      <a:pt x="120" y="103"/>
                    </a:lnTo>
                    <a:lnTo>
                      <a:pt x="120" y="103"/>
                    </a:lnTo>
                    <a:lnTo>
                      <a:pt x="120" y="103"/>
                    </a:lnTo>
                    <a:lnTo>
                      <a:pt x="121" y="103"/>
                    </a:lnTo>
                    <a:lnTo>
                      <a:pt x="121" y="101"/>
                    </a:lnTo>
                    <a:lnTo>
                      <a:pt x="121" y="101"/>
                    </a:lnTo>
                    <a:lnTo>
                      <a:pt x="121" y="101"/>
                    </a:lnTo>
                    <a:lnTo>
                      <a:pt x="123" y="99"/>
                    </a:lnTo>
                    <a:lnTo>
                      <a:pt x="125" y="99"/>
                    </a:lnTo>
                    <a:lnTo>
                      <a:pt x="125" y="97"/>
                    </a:lnTo>
                    <a:lnTo>
                      <a:pt x="125" y="97"/>
                    </a:lnTo>
                    <a:lnTo>
                      <a:pt x="125" y="95"/>
                    </a:lnTo>
                    <a:lnTo>
                      <a:pt x="125" y="93"/>
                    </a:lnTo>
                    <a:lnTo>
                      <a:pt x="125" y="92"/>
                    </a:lnTo>
                    <a:lnTo>
                      <a:pt x="125" y="9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4" name="Google Shape;424;p23"/>
              <p:cNvSpPr/>
              <p:nvPr/>
            </p:nvSpPr>
            <p:spPr>
              <a:xfrm>
                <a:off x="3048" y="1961"/>
                <a:ext cx="163" cy="180"/>
              </a:xfrm>
              <a:custGeom>
                <a:avLst/>
                <a:gdLst/>
                <a:ahLst/>
                <a:cxnLst/>
                <a:rect l="l" t="t" r="r" b="b"/>
                <a:pathLst>
                  <a:path w="163" h="180" extrusionOk="0">
                    <a:moveTo>
                      <a:pt x="151" y="116"/>
                    </a:moveTo>
                    <a:lnTo>
                      <a:pt x="153" y="116"/>
                    </a:lnTo>
                    <a:lnTo>
                      <a:pt x="153" y="116"/>
                    </a:lnTo>
                    <a:lnTo>
                      <a:pt x="153" y="116"/>
                    </a:lnTo>
                    <a:lnTo>
                      <a:pt x="155" y="113"/>
                    </a:lnTo>
                    <a:lnTo>
                      <a:pt x="155" y="111"/>
                    </a:lnTo>
                    <a:lnTo>
                      <a:pt x="155" y="111"/>
                    </a:lnTo>
                    <a:lnTo>
                      <a:pt x="155" y="113"/>
                    </a:lnTo>
                    <a:lnTo>
                      <a:pt x="153" y="114"/>
                    </a:lnTo>
                    <a:lnTo>
                      <a:pt x="151" y="116"/>
                    </a:lnTo>
                    <a:lnTo>
                      <a:pt x="151" y="116"/>
                    </a:lnTo>
                    <a:lnTo>
                      <a:pt x="151" y="116"/>
                    </a:lnTo>
                    <a:lnTo>
                      <a:pt x="151" y="116"/>
                    </a:lnTo>
                    <a:close/>
                    <a:moveTo>
                      <a:pt x="146" y="84"/>
                    </a:moveTo>
                    <a:lnTo>
                      <a:pt x="146" y="86"/>
                    </a:lnTo>
                    <a:lnTo>
                      <a:pt x="146" y="88"/>
                    </a:lnTo>
                    <a:lnTo>
                      <a:pt x="148" y="88"/>
                    </a:lnTo>
                    <a:lnTo>
                      <a:pt x="148" y="90"/>
                    </a:lnTo>
                    <a:lnTo>
                      <a:pt x="148" y="90"/>
                    </a:lnTo>
                    <a:lnTo>
                      <a:pt x="150" y="90"/>
                    </a:lnTo>
                    <a:lnTo>
                      <a:pt x="150" y="92"/>
                    </a:lnTo>
                    <a:lnTo>
                      <a:pt x="150" y="92"/>
                    </a:lnTo>
                    <a:lnTo>
                      <a:pt x="151" y="90"/>
                    </a:lnTo>
                    <a:lnTo>
                      <a:pt x="151" y="90"/>
                    </a:lnTo>
                    <a:lnTo>
                      <a:pt x="150" y="86"/>
                    </a:lnTo>
                    <a:lnTo>
                      <a:pt x="150" y="86"/>
                    </a:lnTo>
                    <a:lnTo>
                      <a:pt x="150" y="86"/>
                    </a:lnTo>
                    <a:lnTo>
                      <a:pt x="148" y="83"/>
                    </a:lnTo>
                    <a:lnTo>
                      <a:pt x="148" y="81"/>
                    </a:lnTo>
                    <a:lnTo>
                      <a:pt x="148" y="79"/>
                    </a:lnTo>
                    <a:lnTo>
                      <a:pt x="146" y="81"/>
                    </a:lnTo>
                    <a:lnTo>
                      <a:pt x="146" y="83"/>
                    </a:lnTo>
                    <a:lnTo>
                      <a:pt x="146" y="84"/>
                    </a:lnTo>
                    <a:close/>
                    <a:moveTo>
                      <a:pt x="153" y="73"/>
                    </a:moveTo>
                    <a:lnTo>
                      <a:pt x="153" y="75"/>
                    </a:lnTo>
                    <a:lnTo>
                      <a:pt x="153" y="75"/>
                    </a:lnTo>
                    <a:lnTo>
                      <a:pt x="155" y="73"/>
                    </a:lnTo>
                    <a:lnTo>
                      <a:pt x="155" y="71"/>
                    </a:lnTo>
                    <a:lnTo>
                      <a:pt x="155" y="69"/>
                    </a:lnTo>
                    <a:lnTo>
                      <a:pt x="155" y="68"/>
                    </a:lnTo>
                    <a:lnTo>
                      <a:pt x="155" y="66"/>
                    </a:lnTo>
                    <a:lnTo>
                      <a:pt x="155" y="66"/>
                    </a:lnTo>
                    <a:lnTo>
                      <a:pt x="153" y="66"/>
                    </a:lnTo>
                    <a:lnTo>
                      <a:pt x="153" y="66"/>
                    </a:lnTo>
                    <a:lnTo>
                      <a:pt x="153" y="69"/>
                    </a:lnTo>
                    <a:lnTo>
                      <a:pt x="151" y="73"/>
                    </a:lnTo>
                    <a:lnTo>
                      <a:pt x="153" y="73"/>
                    </a:lnTo>
                    <a:close/>
                    <a:moveTo>
                      <a:pt x="163" y="157"/>
                    </a:moveTo>
                    <a:lnTo>
                      <a:pt x="163" y="157"/>
                    </a:lnTo>
                    <a:lnTo>
                      <a:pt x="161" y="156"/>
                    </a:lnTo>
                    <a:lnTo>
                      <a:pt x="159" y="154"/>
                    </a:lnTo>
                    <a:lnTo>
                      <a:pt x="157" y="154"/>
                    </a:lnTo>
                    <a:lnTo>
                      <a:pt x="157" y="154"/>
                    </a:lnTo>
                    <a:lnTo>
                      <a:pt x="155" y="154"/>
                    </a:lnTo>
                    <a:lnTo>
                      <a:pt x="155" y="152"/>
                    </a:lnTo>
                    <a:lnTo>
                      <a:pt x="153" y="152"/>
                    </a:lnTo>
                    <a:lnTo>
                      <a:pt x="151" y="150"/>
                    </a:lnTo>
                    <a:lnTo>
                      <a:pt x="153" y="150"/>
                    </a:lnTo>
                    <a:lnTo>
                      <a:pt x="153" y="148"/>
                    </a:lnTo>
                    <a:lnTo>
                      <a:pt x="151" y="146"/>
                    </a:lnTo>
                    <a:lnTo>
                      <a:pt x="151" y="144"/>
                    </a:lnTo>
                    <a:lnTo>
                      <a:pt x="151" y="141"/>
                    </a:lnTo>
                    <a:lnTo>
                      <a:pt x="151" y="137"/>
                    </a:lnTo>
                    <a:lnTo>
                      <a:pt x="148" y="133"/>
                    </a:lnTo>
                    <a:lnTo>
                      <a:pt x="150" y="133"/>
                    </a:lnTo>
                    <a:lnTo>
                      <a:pt x="150" y="131"/>
                    </a:lnTo>
                    <a:lnTo>
                      <a:pt x="148" y="129"/>
                    </a:lnTo>
                    <a:lnTo>
                      <a:pt x="146" y="124"/>
                    </a:lnTo>
                    <a:lnTo>
                      <a:pt x="146" y="124"/>
                    </a:lnTo>
                    <a:lnTo>
                      <a:pt x="148" y="122"/>
                    </a:lnTo>
                    <a:lnTo>
                      <a:pt x="148" y="118"/>
                    </a:lnTo>
                    <a:lnTo>
                      <a:pt x="148" y="114"/>
                    </a:lnTo>
                    <a:lnTo>
                      <a:pt x="148" y="113"/>
                    </a:lnTo>
                    <a:lnTo>
                      <a:pt x="146" y="114"/>
                    </a:lnTo>
                    <a:lnTo>
                      <a:pt x="146" y="109"/>
                    </a:lnTo>
                    <a:lnTo>
                      <a:pt x="148" y="107"/>
                    </a:lnTo>
                    <a:lnTo>
                      <a:pt x="148" y="103"/>
                    </a:lnTo>
                    <a:lnTo>
                      <a:pt x="150" y="103"/>
                    </a:lnTo>
                    <a:lnTo>
                      <a:pt x="150" y="101"/>
                    </a:lnTo>
                    <a:lnTo>
                      <a:pt x="150" y="98"/>
                    </a:lnTo>
                    <a:lnTo>
                      <a:pt x="146" y="98"/>
                    </a:lnTo>
                    <a:lnTo>
                      <a:pt x="146" y="96"/>
                    </a:lnTo>
                    <a:lnTo>
                      <a:pt x="144" y="94"/>
                    </a:lnTo>
                    <a:lnTo>
                      <a:pt x="144" y="92"/>
                    </a:lnTo>
                    <a:lnTo>
                      <a:pt x="142" y="92"/>
                    </a:lnTo>
                    <a:lnTo>
                      <a:pt x="140" y="90"/>
                    </a:lnTo>
                    <a:lnTo>
                      <a:pt x="140" y="86"/>
                    </a:lnTo>
                    <a:lnTo>
                      <a:pt x="140" y="84"/>
                    </a:lnTo>
                    <a:lnTo>
                      <a:pt x="140" y="83"/>
                    </a:lnTo>
                    <a:lnTo>
                      <a:pt x="142" y="77"/>
                    </a:lnTo>
                    <a:lnTo>
                      <a:pt x="142" y="75"/>
                    </a:lnTo>
                    <a:lnTo>
                      <a:pt x="144" y="71"/>
                    </a:lnTo>
                    <a:lnTo>
                      <a:pt x="144" y="69"/>
                    </a:lnTo>
                    <a:lnTo>
                      <a:pt x="144" y="68"/>
                    </a:lnTo>
                    <a:lnTo>
                      <a:pt x="144" y="66"/>
                    </a:lnTo>
                    <a:lnTo>
                      <a:pt x="146" y="64"/>
                    </a:lnTo>
                    <a:lnTo>
                      <a:pt x="146" y="62"/>
                    </a:lnTo>
                    <a:lnTo>
                      <a:pt x="146" y="62"/>
                    </a:lnTo>
                    <a:lnTo>
                      <a:pt x="144" y="60"/>
                    </a:lnTo>
                    <a:lnTo>
                      <a:pt x="142" y="58"/>
                    </a:lnTo>
                    <a:lnTo>
                      <a:pt x="140" y="56"/>
                    </a:lnTo>
                    <a:lnTo>
                      <a:pt x="138" y="55"/>
                    </a:lnTo>
                    <a:lnTo>
                      <a:pt x="135" y="53"/>
                    </a:lnTo>
                    <a:lnTo>
                      <a:pt x="133" y="51"/>
                    </a:lnTo>
                    <a:lnTo>
                      <a:pt x="129" y="47"/>
                    </a:lnTo>
                    <a:lnTo>
                      <a:pt x="127" y="45"/>
                    </a:lnTo>
                    <a:lnTo>
                      <a:pt x="125" y="45"/>
                    </a:lnTo>
                    <a:lnTo>
                      <a:pt x="125" y="43"/>
                    </a:lnTo>
                    <a:lnTo>
                      <a:pt x="123" y="43"/>
                    </a:lnTo>
                    <a:lnTo>
                      <a:pt x="123" y="43"/>
                    </a:lnTo>
                    <a:lnTo>
                      <a:pt x="123" y="41"/>
                    </a:lnTo>
                    <a:lnTo>
                      <a:pt x="123" y="41"/>
                    </a:lnTo>
                    <a:lnTo>
                      <a:pt x="121" y="41"/>
                    </a:lnTo>
                    <a:lnTo>
                      <a:pt x="121" y="41"/>
                    </a:lnTo>
                    <a:lnTo>
                      <a:pt x="123" y="40"/>
                    </a:lnTo>
                    <a:lnTo>
                      <a:pt x="123" y="40"/>
                    </a:lnTo>
                    <a:lnTo>
                      <a:pt x="123" y="38"/>
                    </a:lnTo>
                    <a:lnTo>
                      <a:pt x="123" y="36"/>
                    </a:lnTo>
                    <a:lnTo>
                      <a:pt x="123" y="34"/>
                    </a:lnTo>
                    <a:lnTo>
                      <a:pt x="123" y="34"/>
                    </a:lnTo>
                    <a:lnTo>
                      <a:pt x="121" y="34"/>
                    </a:lnTo>
                    <a:lnTo>
                      <a:pt x="118" y="32"/>
                    </a:lnTo>
                    <a:lnTo>
                      <a:pt x="116" y="30"/>
                    </a:lnTo>
                    <a:lnTo>
                      <a:pt x="112" y="28"/>
                    </a:lnTo>
                    <a:lnTo>
                      <a:pt x="108" y="25"/>
                    </a:lnTo>
                    <a:lnTo>
                      <a:pt x="107" y="23"/>
                    </a:lnTo>
                    <a:lnTo>
                      <a:pt x="103" y="21"/>
                    </a:lnTo>
                    <a:lnTo>
                      <a:pt x="99" y="19"/>
                    </a:lnTo>
                    <a:lnTo>
                      <a:pt x="97" y="17"/>
                    </a:lnTo>
                    <a:lnTo>
                      <a:pt x="93" y="15"/>
                    </a:lnTo>
                    <a:lnTo>
                      <a:pt x="90" y="13"/>
                    </a:lnTo>
                    <a:lnTo>
                      <a:pt x="88" y="11"/>
                    </a:lnTo>
                    <a:lnTo>
                      <a:pt x="84" y="10"/>
                    </a:lnTo>
                    <a:lnTo>
                      <a:pt x="80" y="8"/>
                    </a:lnTo>
                    <a:lnTo>
                      <a:pt x="78" y="6"/>
                    </a:lnTo>
                    <a:lnTo>
                      <a:pt x="75" y="4"/>
                    </a:lnTo>
                    <a:lnTo>
                      <a:pt x="71" y="2"/>
                    </a:lnTo>
                    <a:lnTo>
                      <a:pt x="71" y="0"/>
                    </a:lnTo>
                    <a:lnTo>
                      <a:pt x="69" y="0"/>
                    </a:lnTo>
                    <a:lnTo>
                      <a:pt x="22" y="0"/>
                    </a:lnTo>
                    <a:lnTo>
                      <a:pt x="22" y="0"/>
                    </a:lnTo>
                    <a:lnTo>
                      <a:pt x="22" y="0"/>
                    </a:lnTo>
                    <a:lnTo>
                      <a:pt x="21" y="0"/>
                    </a:lnTo>
                    <a:lnTo>
                      <a:pt x="21" y="0"/>
                    </a:lnTo>
                    <a:lnTo>
                      <a:pt x="19" y="2"/>
                    </a:lnTo>
                    <a:lnTo>
                      <a:pt x="19" y="2"/>
                    </a:lnTo>
                    <a:lnTo>
                      <a:pt x="19" y="2"/>
                    </a:lnTo>
                    <a:lnTo>
                      <a:pt x="17" y="2"/>
                    </a:lnTo>
                    <a:lnTo>
                      <a:pt x="17" y="2"/>
                    </a:lnTo>
                    <a:lnTo>
                      <a:pt x="19" y="4"/>
                    </a:lnTo>
                    <a:lnTo>
                      <a:pt x="21" y="6"/>
                    </a:lnTo>
                    <a:lnTo>
                      <a:pt x="21" y="8"/>
                    </a:lnTo>
                    <a:lnTo>
                      <a:pt x="22" y="8"/>
                    </a:lnTo>
                    <a:lnTo>
                      <a:pt x="22" y="10"/>
                    </a:lnTo>
                    <a:lnTo>
                      <a:pt x="22" y="11"/>
                    </a:lnTo>
                    <a:lnTo>
                      <a:pt x="22" y="15"/>
                    </a:lnTo>
                    <a:lnTo>
                      <a:pt x="22" y="17"/>
                    </a:lnTo>
                    <a:lnTo>
                      <a:pt x="22" y="17"/>
                    </a:lnTo>
                    <a:lnTo>
                      <a:pt x="22" y="19"/>
                    </a:lnTo>
                    <a:lnTo>
                      <a:pt x="22" y="21"/>
                    </a:lnTo>
                    <a:lnTo>
                      <a:pt x="22" y="23"/>
                    </a:lnTo>
                    <a:lnTo>
                      <a:pt x="22" y="23"/>
                    </a:lnTo>
                    <a:lnTo>
                      <a:pt x="22" y="23"/>
                    </a:lnTo>
                    <a:lnTo>
                      <a:pt x="21" y="23"/>
                    </a:lnTo>
                    <a:lnTo>
                      <a:pt x="21" y="23"/>
                    </a:lnTo>
                    <a:lnTo>
                      <a:pt x="19" y="23"/>
                    </a:lnTo>
                    <a:lnTo>
                      <a:pt x="19" y="23"/>
                    </a:lnTo>
                    <a:lnTo>
                      <a:pt x="19" y="25"/>
                    </a:lnTo>
                    <a:lnTo>
                      <a:pt x="17" y="26"/>
                    </a:lnTo>
                    <a:lnTo>
                      <a:pt x="17" y="28"/>
                    </a:lnTo>
                    <a:lnTo>
                      <a:pt x="17" y="28"/>
                    </a:lnTo>
                    <a:lnTo>
                      <a:pt x="17" y="28"/>
                    </a:lnTo>
                    <a:lnTo>
                      <a:pt x="17" y="30"/>
                    </a:lnTo>
                    <a:lnTo>
                      <a:pt x="17" y="30"/>
                    </a:lnTo>
                    <a:lnTo>
                      <a:pt x="17" y="30"/>
                    </a:lnTo>
                    <a:lnTo>
                      <a:pt x="17" y="32"/>
                    </a:lnTo>
                    <a:lnTo>
                      <a:pt x="17" y="32"/>
                    </a:lnTo>
                    <a:lnTo>
                      <a:pt x="19" y="32"/>
                    </a:lnTo>
                    <a:lnTo>
                      <a:pt x="19" y="32"/>
                    </a:lnTo>
                    <a:lnTo>
                      <a:pt x="21" y="34"/>
                    </a:lnTo>
                    <a:lnTo>
                      <a:pt x="22" y="34"/>
                    </a:lnTo>
                    <a:lnTo>
                      <a:pt x="22" y="34"/>
                    </a:lnTo>
                    <a:lnTo>
                      <a:pt x="22" y="34"/>
                    </a:lnTo>
                    <a:lnTo>
                      <a:pt x="22" y="36"/>
                    </a:lnTo>
                    <a:lnTo>
                      <a:pt x="22" y="38"/>
                    </a:lnTo>
                    <a:lnTo>
                      <a:pt x="22" y="38"/>
                    </a:lnTo>
                    <a:lnTo>
                      <a:pt x="21" y="40"/>
                    </a:lnTo>
                    <a:lnTo>
                      <a:pt x="19" y="40"/>
                    </a:lnTo>
                    <a:lnTo>
                      <a:pt x="19" y="40"/>
                    </a:lnTo>
                    <a:lnTo>
                      <a:pt x="19" y="40"/>
                    </a:lnTo>
                    <a:lnTo>
                      <a:pt x="19" y="41"/>
                    </a:lnTo>
                    <a:lnTo>
                      <a:pt x="19" y="41"/>
                    </a:lnTo>
                    <a:lnTo>
                      <a:pt x="17" y="43"/>
                    </a:lnTo>
                    <a:lnTo>
                      <a:pt x="17" y="45"/>
                    </a:lnTo>
                    <a:lnTo>
                      <a:pt x="15" y="45"/>
                    </a:lnTo>
                    <a:lnTo>
                      <a:pt x="15" y="47"/>
                    </a:lnTo>
                    <a:lnTo>
                      <a:pt x="15" y="47"/>
                    </a:lnTo>
                    <a:lnTo>
                      <a:pt x="13" y="51"/>
                    </a:lnTo>
                    <a:lnTo>
                      <a:pt x="13" y="53"/>
                    </a:lnTo>
                    <a:lnTo>
                      <a:pt x="9" y="55"/>
                    </a:lnTo>
                    <a:lnTo>
                      <a:pt x="7" y="56"/>
                    </a:lnTo>
                    <a:lnTo>
                      <a:pt x="6" y="58"/>
                    </a:lnTo>
                    <a:lnTo>
                      <a:pt x="2" y="58"/>
                    </a:lnTo>
                    <a:lnTo>
                      <a:pt x="2" y="58"/>
                    </a:lnTo>
                    <a:lnTo>
                      <a:pt x="0" y="62"/>
                    </a:lnTo>
                    <a:lnTo>
                      <a:pt x="0" y="64"/>
                    </a:lnTo>
                    <a:lnTo>
                      <a:pt x="0" y="66"/>
                    </a:lnTo>
                    <a:lnTo>
                      <a:pt x="0" y="68"/>
                    </a:lnTo>
                    <a:lnTo>
                      <a:pt x="2" y="69"/>
                    </a:lnTo>
                    <a:lnTo>
                      <a:pt x="2" y="71"/>
                    </a:lnTo>
                    <a:lnTo>
                      <a:pt x="2" y="73"/>
                    </a:lnTo>
                    <a:lnTo>
                      <a:pt x="4" y="75"/>
                    </a:lnTo>
                    <a:lnTo>
                      <a:pt x="4" y="77"/>
                    </a:lnTo>
                    <a:lnTo>
                      <a:pt x="4" y="79"/>
                    </a:lnTo>
                    <a:lnTo>
                      <a:pt x="4" y="81"/>
                    </a:lnTo>
                    <a:lnTo>
                      <a:pt x="2" y="83"/>
                    </a:lnTo>
                    <a:lnTo>
                      <a:pt x="2" y="84"/>
                    </a:lnTo>
                    <a:lnTo>
                      <a:pt x="2" y="86"/>
                    </a:lnTo>
                    <a:lnTo>
                      <a:pt x="4" y="88"/>
                    </a:lnTo>
                    <a:lnTo>
                      <a:pt x="4" y="90"/>
                    </a:lnTo>
                    <a:lnTo>
                      <a:pt x="6" y="94"/>
                    </a:lnTo>
                    <a:lnTo>
                      <a:pt x="7" y="96"/>
                    </a:lnTo>
                    <a:lnTo>
                      <a:pt x="9" y="98"/>
                    </a:lnTo>
                    <a:lnTo>
                      <a:pt x="11" y="99"/>
                    </a:lnTo>
                    <a:lnTo>
                      <a:pt x="13" y="99"/>
                    </a:lnTo>
                    <a:lnTo>
                      <a:pt x="13" y="101"/>
                    </a:lnTo>
                    <a:lnTo>
                      <a:pt x="15" y="103"/>
                    </a:lnTo>
                    <a:lnTo>
                      <a:pt x="15" y="107"/>
                    </a:lnTo>
                    <a:lnTo>
                      <a:pt x="15" y="109"/>
                    </a:lnTo>
                    <a:lnTo>
                      <a:pt x="17" y="111"/>
                    </a:lnTo>
                    <a:lnTo>
                      <a:pt x="19" y="114"/>
                    </a:lnTo>
                    <a:lnTo>
                      <a:pt x="19" y="116"/>
                    </a:lnTo>
                    <a:lnTo>
                      <a:pt x="21" y="118"/>
                    </a:lnTo>
                    <a:lnTo>
                      <a:pt x="21" y="120"/>
                    </a:lnTo>
                    <a:lnTo>
                      <a:pt x="21" y="122"/>
                    </a:lnTo>
                    <a:lnTo>
                      <a:pt x="22" y="124"/>
                    </a:lnTo>
                    <a:lnTo>
                      <a:pt x="22" y="126"/>
                    </a:lnTo>
                    <a:lnTo>
                      <a:pt x="24" y="126"/>
                    </a:lnTo>
                    <a:lnTo>
                      <a:pt x="24" y="128"/>
                    </a:lnTo>
                    <a:lnTo>
                      <a:pt x="26" y="128"/>
                    </a:lnTo>
                    <a:lnTo>
                      <a:pt x="30" y="128"/>
                    </a:lnTo>
                    <a:lnTo>
                      <a:pt x="30" y="128"/>
                    </a:lnTo>
                    <a:lnTo>
                      <a:pt x="32" y="129"/>
                    </a:lnTo>
                    <a:lnTo>
                      <a:pt x="32" y="131"/>
                    </a:lnTo>
                    <a:lnTo>
                      <a:pt x="34" y="131"/>
                    </a:lnTo>
                    <a:lnTo>
                      <a:pt x="34" y="133"/>
                    </a:lnTo>
                    <a:lnTo>
                      <a:pt x="34" y="133"/>
                    </a:lnTo>
                    <a:lnTo>
                      <a:pt x="36" y="133"/>
                    </a:lnTo>
                    <a:lnTo>
                      <a:pt x="36" y="133"/>
                    </a:lnTo>
                    <a:lnTo>
                      <a:pt x="37" y="133"/>
                    </a:lnTo>
                    <a:lnTo>
                      <a:pt x="37" y="133"/>
                    </a:lnTo>
                    <a:lnTo>
                      <a:pt x="37" y="135"/>
                    </a:lnTo>
                    <a:lnTo>
                      <a:pt x="37" y="135"/>
                    </a:lnTo>
                    <a:lnTo>
                      <a:pt x="39" y="135"/>
                    </a:lnTo>
                    <a:lnTo>
                      <a:pt x="41" y="135"/>
                    </a:lnTo>
                    <a:lnTo>
                      <a:pt x="41" y="137"/>
                    </a:lnTo>
                    <a:lnTo>
                      <a:pt x="43" y="137"/>
                    </a:lnTo>
                    <a:lnTo>
                      <a:pt x="45" y="137"/>
                    </a:lnTo>
                    <a:lnTo>
                      <a:pt x="47" y="137"/>
                    </a:lnTo>
                    <a:lnTo>
                      <a:pt x="49" y="139"/>
                    </a:lnTo>
                    <a:lnTo>
                      <a:pt x="50" y="139"/>
                    </a:lnTo>
                    <a:lnTo>
                      <a:pt x="50" y="141"/>
                    </a:lnTo>
                    <a:lnTo>
                      <a:pt x="52" y="141"/>
                    </a:lnTo>
                    <a:lnTo>
                      <a:pt x="52" y="141"/>
                    </a:lnTo>
                    <a:lnTo>
                      <a:pt x="52" y="141"/>
                    </a:lnTo>
                    <a:lnTo>
                      <a:pt x="56" y="142"/>
                    </a:lnTo>
                    <a:lnTo>
                      <a:pt x="56" y="142"/>
                    </a:lnTo>
                    <a:lnTo>
                      <a:pt x="58" y="142"/>
                    </a:lnTo>
                    <a:lnTo>
                      <a:pt x="60" y="144"/>
                    </a:lnTo>
                    <a:lnTo>
                      <a:pt x="60" y="144"/>
                    </a:lnTo>
                    <a:lnTo>
                      <a:pt x="62" y="144"/>
                    </a:lnTo>
                    <a:lnTo>
                      <a:pt x="64" y="144"/>
                    </a:lnTo>
                    <a:lnTo>
                      <a:pt x="65" y="144"/>
                    </a:lnTo>
                    <a:lnTo>
                      <a:pt x="65" y="144"/>
                    </a:lnTo>
                    <a:lnTo>
                      <a:pt x="67" y="144"/>
                    </a:lnTo>
                    <a:lnTo>
                      <a:pt x="67" y="144"/>
                    </a:lnTo>
                    <a:lnTo>
                      <a:pt x="67" y="144"/>
                    </a:lnTo>
                    <a:lnTo>
                      <a:pt x="67" y="144"/>
                    </a:lnTo>
                    <a:lnTo>
                      <a:pt x="67" y="142"/>
                    </a:lnTo>
                    <a:lnTo>
                      <a:pt x="67" y="142"/>
                    </a:lnTo>
                    <a:lnTo>
                      <a:pt x="67" y="142"/>
                    </a:lnTo>
                    <a:lnTo>
                      <a:pt x="69" y="142"/>
                    </a:lnTo>
                    <a:lnTo>
                      <a:pt x="73" y="146"/>
                    </a:lnTo>
                    <a:lnTo>
                      <a:pt x="73" y="146"/>
                    </a:lnTo>
                    <a:lnTo>
                      <a:pt x="75" y="150"/>
                    </a:lnTo>
                    <a:lnTo>
                      <a:pt x="75" y="152"/>
                    </a:lnTo>
                    <a:lnTo>
                      <a:pt x="75" y="152"/>
                    </a:lnTo>
                    <a:lnTo>
                      <a:pt x="77" y="154"/>
                    </a:lnTo>
                    <a:lnTo>
                      <a:pt x="77" y="156"/>
                    </a:lnTo>
                    <a:lnTo>
                      <a:pt x="77" y="157"/>
                    </a:lnTo>
                    <a:lnTo>
                      <a:pt x="77" y="157"/>
                    </a:lnTo>
                    <a:lnTo>
                      <a:pt x="77" y="159"/>
                    </a:lnTo>
                    <a:lnTo>
                      <a:pt x="77" y="159"/>
                    </a:lnTo>
                    <a:lnTo>
                      <a:pt x="77" y="161"/>
                    </a:lnTo>
                    <a:lnTo>
                      <a:pt x="77" y="163"/>
                    </a:lnTo>
                    <a:lnTo>
                      <a:pt x="77" y="163"/>
                    </a:lnTo>
                    <a:lnTo>
                      <a:pt x="77" y="165"/>
                    </a:lnTo>
                    <a:lnTo>
                      <a:pt x="77" y="167"/>
                    </a:lnTo>
                    <a:lnTo>
                      <a:pt x="77" y="169"/>
                    </a:lnTo>
                    <a:lnTo>
                      <a:pt x="77" y="169"/>
                    </a:lnTo>
                    <a:lnTo>
                      <a:pt x="77" y="169"/>
                    </a:lnTo>
                    <a:lnTo>
                      <a:pt x="78" y="171"/>
                    </a:lnTo>
                    <a:lnTo>
                      <a:pt x="78" y="171"/>
                    </a:lnTo>
                    <a:lnTo>
                      <a:pt x="78" y="172"/>
                    </a:lnTo>
                    <a:lnTo>
                      <a:pt x="78" y="172"/>
                    </a:lnTo>
                    <a:lnTo>
                      <a:pt x="78" y="172"/>
                    </a:lnTo>
                    <a:lnTo>
                      <a:pt x="80" y="172"/>
                    </a:lnTo>
                    <a:lnTo>
                      <a:pt x="80" y="174"/>
                    </a:lnTo>
                    <a:lnTo>
                      <a:pt x="80" y="174"/>
                    </a:lnTo>
                    <a:lnTo>
                      <a:pt x="82" y="176"/>
                    </a:lnTo>
                    <a:lnTo>
                      <a:pt x="82" y="176"/>
                    </a:lnTo>
                    <a:lnTo>
                      <a:pt x="84" y="176"/>
                    </a:lnTo>
                    <a:lnTo>
                      <a:pt x="88" y="176"/>
                    </a:lnTo>
                    <a:lnTo>
                      <a:pt x="88" y="178"/>
                    </a:lnTo>
                    <a:lnTo>
                      <a:pt x="90" y="178"/>
                    </a:lnTo>
                    <a:lnTo>
                      <a:pt x="90" y="178"/>
                    </a:lnTo>
                    <a:lnTo>
                      <a:pt x="92" y="176"/>
                    </a:lnTo>
                    <a:lnTo>
                      <a:pt x="92" y="176"/>
                    </a:lnTo>
                    <a:lnTo>
                      <a:pt x="93" y="174"/>
                    </a:lnTo>
                    <a:lnTo>
                      <a:pt x="95" y="174"/>
                    </a:lnTo>
                    <a:lnTo>
                      <a:pt x="97" y="176"/>
                    </a:lnTo>
                    <a:lnTo>
                      <a:pt x="99" y="178"/>
                    </a:lnTo>
                    <a:lnTo>
                      <a:pt x="99" y="178"/>
                    </a:lnTo>
                    <a:lnTo>
                      <a:pt x="101" y="180"/>
                    </a:lnTo>
                    <a:lnTo>
                      <a:pt x="105" y="180"/>
                    </a:lnTo>
                    <a:lnTo>
                      <a:pt x="107" y="178"/>
                    </a:lnTo>
                    <a:lnTo>
                      <a:pt x="108" y="178"/>
                    </a:lnTo>
                    <a:lnTo>
                      <a:pt x="110" y="176"/>
                    </a:lnTo>
                    <a:lnTo>
                      <a:pt x="110" y="176"/>
                    </a:lnTo>
                    <a:lnTo>
                      <a:pt x="112" y="178"/>
                    </a:lnTo>
                    <a:lnTo>
                      <a:pt x="112" y="178"/>
                    </a:lnTo>
                    <a:lnTo>
                      <a:pt x="114" y="178"/>
                    </a:lnTo>
                    <a:lnTo>
                      <a:pt x="116" y="180"/>
                    </a:lnTo>
                    <a:lnTo>
                      <a:pt x="120" y="178"/>
                    </a:lnTo>
                    <a:lnTo>
                      <a:pt x="121" y="176"/>
                    </a:lnTo>
                    <a:lnTo>
                      <a:pt x="123" y="176"/>
                    </a:lnTo>
                    <a:lnTo>
                      <a:pt x="123" y="174"/>
                    </a:lnTo>
                    <a:lnTo>
                      <a:pt x="125" y="172"/>
                    </a:lnTo>
                    <a:lnTo>
                      <a:pt x="125" y="172"/>
                    </a:lnTo>
                    <a:lnTo>
                      <a:pt x="127" y="172"/>
                    </a:lnTo>
                    <a:lnTo>
                      <a:pt x="129" y="172"/>
                    </a:lnTo>
                    <a:lnTo>
                      <a:pt x="131" y="172"/>
                    </a:lnTo>
                    <a:lnTo>
                      <a:pt x="133" y="174"/>
                    </a:lnTo>
                    <a:lnTo>
                      <a:pt x="135" y="172"/>
                    </a:lnTo>
                    <a:lnTo>
                      <a:pt x="138" y="171"/>
                    </a:lnTo>
                    <a:lnTo>
                      <a:pt x="140" y="171"/>
                    </a:lnTo>
                    <a:lnTo>
                      <a:pt x="144" y="171"/>
                    </a:lnTo>
                    <a:lnTo>
                      <a:pt x="146" y="169"/>
                    </a:lnTo>
                    <a:lnTo>
                      <a:pt x="148" y="169"/>
                    </a:lnTo>
                    <a:lnTo>
                      <a:pt x="150" y="167"/>
                    </a:lnTo>
                    <a:lnTo>
                      <a:pt x="151" y="167"/>
                    </a:lnTo>
                    <a:lnTo>
                      <a:pt x="153" y="165"/>
                    </a:lnTo>
                    <a:lnTo>
                      <a:pt x="155" y="165"/>
                    </a:lnTo>
                    <a:lnTo>
                      <a:pt x="159" y="161"/>
                    </a:lnTo>
                    <a:lnTo>
                      <a:pt x="161" y="159"/>
                    </a:lnTo>
                    <a:lnTo>
                      <a:pt x="163" y="157"/>
                    </a:lnTo>
                    <a:lnTo>
                      <a:pt x="163" y="15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23"/>
              <p:cNvSpPr/>
              <p:nvPr/>
            </p:nvSpPr>
            <p:spPr>
              <a:xfrm>
                <a:off x="3547" y="1260"/>
                <a:ext cx="114" cy="71"/>
              </a:xfrm>
              <a:custGeom>
                <a:avLst/>
                <a:gdLst/>
                <a:ahLst/>
                <a:cxnLst/>
                <a:rect l="l" t="t" r="r" b="b"/>
                <a:pathLst>
                  <a:path w="114" h="71" extrusionOk="0">
                    <a:moveTo>
                      <a:pt x="41" y="18"/>
                    </a:moveTo>
                    <a:lnTo>
                      <a:pt x="41" y="16"/>
                    </a:lnTo>
                    <a:lnTo>
                      <a:pt x="39" y="16"/>
                    </a:lnTo>
                    <a:lnTo>
                      <a:pt x="41" y="18"/>
                    </a:lnTo>
                    <a:lnTo>
                      <a:pt x="41" y="18"/>
                    </a:lnTo>
                    <a:lnTo>
                      <a:pt x="41" y="18"/>
                    </a:lnTo>
                    <a:lnTo>
                      <a:pt x="43" y="18"/>
                    </a:lnTo>
                    <a:lnTo>
                      <a:pt x="43" y="18"/>
                    </a:lnTo>
                    <a:lnTo>
                      <a:pt x="43" y="18"/>
                    </a:lnTo>
                    <a:lnTo>
                      <a:pt x="43" y="18"/>
                    </a:lnTo>
                    <a:lnTo>
                      <a:pt x="41" y="18"/>
                    </a:lnTo>
                    <a:close/>
                    <a:moveTo>
                      <a:pt x="37" y="1"/>
                    </a:moveTo>
                    <a:lnTo>
                      <a:pt x="37" y="1"/>
                    </a:lnTo>
                    <a:lnTo>
                      <a:pt x="37" y="1"/>
                    </a:lnTo>
                    <a:lnTo>
                      <a:pt x="37" y="0"/>
                    </a:lnTo>
                    <a:lnTo>
                      <a:pt x="37" y="0"/>
                    </a:lnTo>
                    <a:lnTo>
                      <a:pt x="36" y="0"/>
                    </a:lnTo>
                    <a:lnTo>
                      <a:pt x="37" y="0"/>
                    </a:lnTo>
                    <a:lnTo>
                      <a:pt x="37" y="1"/>
                    </a:lnTo>
                    <a:close/>
                    <a:moveTo>
                      <a:pt x="112" y="58"/>
                    </a:moveTo>
                    <a:lnTo>
                      <a:pt x="110" y="58"/>
                    </a:lnTo>
                    <a:lnTo>
                      <a:pt x="110" y="56"/>
                    </a:lnTo>
                    <a:lnTo>
                      <a:pt x="110" y="56"/>
                    </a:lnTo>
                    <a:lnTo>
                      <a:pt x="110" y="54"/>
                    </a:lnTo>
                    <a:lnTo>
                      <a:pt x="110" y="52"/>
                    </a:lnTo>
                    <a:lnTo>
                      <a:pt x="108" y="52"/>
                    </a:lnTo>
                    <a:lnTo>
                      <a:pt x="108" y="52"/>
                    </a:lnTo>
                    <a:lnTo>
                      <a:pt x="108" y="50"/>
                    </a:lnTo>
                    <a:lnTo>
                      <a:pt x="107" y="48"/>
                    </a:lnTo>
                    <a:lnTo>
                      <a:pt x="107" y="46"/>
                    </a:lnTo>
                    <a:lnTo>
                      <a:pt x="105" y="46"/>
                    </a:lnTo>
                    <a:lnTo>
                      <a:pt x="105" y="44"/>
                    </a:lnTo>
                    <a:lnTo>
                      <a:pt x="105" y="43"/>
                    </a:lnTo>
                    <a:lnTo>
                      <a:pt x="105" y="41"/>
                    </a:lnTo>
                    <a:lnTo>
                      <a:pt x="105" y="41"/>
                    </a:lnTo>
                    <a:lnTo>
                      <a:pt x="101" y="39"/>
                    </a:lnTo>
                    <a:lnTo>
                      <a:pt x="97" y="37"/>
                    </a:lnTo>
                    <a:lnTo>
                      <a:pt x="95" y="37"/>
                    </a:lnTo>
                    <a:lnTo>
                      <a:pt x="95" y="37"/>
                    </a:lnTo>
                    <a:lnTo>
                      <a:pt x="93" y="39"/>
                    </a:lnTo>
                    <a:lnTo>
                      <a:pt x="93" y="39"/>
                    </a:lnTo>
                    <a:lnTo>
                      <a:pt x="93" y="39"/>
                    </a:lnTo>
                    <a:lnTo>
                      <a:pt x="92" y="39"/>
                    </a:lnTo>
                    <a:lnTo>
                      <a:pt x="90" y="39"/>
                    </a:lnTo>
                    <a:lnTo>
                      <a:pt x="90" y="37"/>
                    </a:lnTo>
                    <a:lnTo>
                      <a:pt x="88" y="35"/>
                    </a:lnTo>
                    <a:lnTo>
                      <a:pt x="88" y="35"/>
                    </a:lnTo>
                    <a:lnTo>
                      <a:pt x="88" y="33"/>
                    </a:lnTo>
                    <a:lnTo>
                      <a:pt x="88" y="33"/>
                    </a:lnTo>
                    <a:lnTo>
                      <a:pt x="90" y="33"/>
                    </a:lnTo>
                    <a:lnTo>
                      <a:pt x="90" y="33"/>
                    </a:lnTo>
                    <a:lnTo>
                      <a:pt x="90" y="31"/>
                    </a:lnTo>
                    <a:lnTo>
                      <a:pt x="88" y="31"/>
                    </a:lnTo>
                    <a:lnTo>
                      <a:pt x="88" y="29"/>
                    </a:lnTo>
                    <a:lnTo>
                      <a:pt x="86" y="28"/>
                    </a:lnTo>
                    <a:lnTo>
                      <a:pt x="86" y="28"/>
                    </a:lnTo>
                    <a:lnTo>
                      <a:pt x="84" y="26"/>
                    </a:lnTo>
                    <a:lnTo>
                      <a:pt x="84" y="24"/>
                    </a:lnTo>
                    <a:lnTo>
                      <a:pt x="84" y="24"/>
                    </a:lnTo>
                    <a:lnTo>
                      <a:pt x="82" y="24"/>
                    </a:lnTo>
                    <a:lnTo>
                      <a:pt x="82" y="24"/>
                    </a:lnTo>
                    <a:lnTo>
                      <a:pt x="80" y="26"/>
                    </a:lnTo>
                    <a:lnTo>
                      <a:pt x="80" y="26"/>
                    </a:lnTo>
                    <a:lnTo>
                      <a:pt x="79" y="26"/>
                    </a:lnTo>
                    <a:lnTo>
                      <a:pt x="77" y="26"/>
                    </a:lnTo>
                    <a:lnTo>
                      <a:pt x="75" y="26"/>
                    </a:lnTo>
                    <a:lnTo>
                      <a:pt x="71" y="26"/>
                    </a:lnTo>
                    <a:lnTo>
                      <a:pt x="71" y="26"/>
                    </a:lnTo>
                    <a:lnTo>
                      <a:pt x="69" y="26"/>
                    </a:lnTo>
                    <a:lnTo>
                      <a:pt x="67" y="26"/>
                    </a:lnTo>
                    <a:lnTo>
                      <a:pt x="67" y="28"/>
                    </a:lnTo>
                    <a:lnTo>
                      <a:pt x="67" y="28"/>
                    </a:lnTo>
                    <a:lnTo>
                      <a:pt x="67" y="28"/>
                    </a:lnTo>
                    <a:lnTo>
                      <a:pt x="65" y="28"/>
                    </a:lnTo>
                    <a:lnTo>
                      <a:pt x="64" y="26"/>
                    </a:lnTo>
                    <a:lnTo>
                      <a:pt x="64" y="26"/>
                    </a:lnTo>
                    <a:lnTo>
                      <a:pt x="64" y="26"/>
                    </a:lnTo>
                    <a:lnTo>
                      <a:pt x="60" y="28"/>
                    </a:lnTo>
                    <a:lnTo>
                      <a:pt x="60" y="28"/>
                    </a:lnTo>
                    <a:lnTo>
                      <a:pt x="60" y="28"/>
                    </a:lnTo>
                    <a:lnTo>
                      <a:pt x="60" y="26"/>
                    </a:lnTo>
                    <a:lnTo>
                      <a:pt x="60" y="24"/>
                    </a:lnTo>
                    <a:lnTo>
                      <a:pt x="58" y="24"/>
                    </a:lnTo>
                    <a:lnTo>
                      <a:pt x="56" y="24"/>
                    </a:lnTo>
                    <a:lnTo>
                      <a:pt x="56" y="24"/>
                    </a:lnTo>
                    <a:lnTo>
                      <a:pt x="56" y="24"/>
                    </a:lnTo>
                    <a:lnTo>
                      <a:pt x="56" y="22"/>
                    </a:lnTo>
                    <a:lnTo>
                      <a:pt x="56" y="22"/>
                    </a:lnTo>
                    <a:lnTo>
                      <a:pt x="54" y="22"/>
                    </a:lnTo>
                    <a:lnTo>
                      <a:pt x="54" y="22"/>
                    </a:lnTo>
                    <a:lnTo>
                      <a:pt x="52" y="22"/>
                    </a:lnTo>
                    <a:lnTo>
                      <a:pt x="52" y="22"/>
                    </a:lnTo>
                    <a:lnTo>
                      <a:pt x="50" y="24"/>
                    </a:lnTo>
                    <a:lnTo>
                      <a:pt x="50" y="24"/>
                    </a:lnTo>
                    <a:lnTo>
                      <a:pt x="50" y="24"/>
                    </a:lnTo>
                    <a:lnTo>
                      <a:pt x="49" y="26"/>
                    </a:lnTo>
                    <a:lnTo>
                      <a:pt x="47" y="26"/>
                    </a:lnTo>
                    <a:lnTo>
                      <a:pt x="45" y="26"/>
                    </a:lnTo>
                    <a:lnTo>
                      <a:pt x="45" y="24"/>
                    </a:lnTo>
                    <a:lnTo>
                      <a:pt x="43" y="22"/>
                    </a:lnTo>
                    <a:lnTo>
                      <a:pt x="43" y="22"/>
                    </a:lnTo>
                    <a:lnTo>
                      <a:pt x="41" y="22"/>
                    </a:lnTo>
                    <a:lnTo>
                      <a:pt x="39" y="22"/>
                    </a:lnTo>
                    <a:lnTo>
                      <a:pt x="37" y="22"/>
                    </a:lnTo>
                    <a:lnTo>
                      <a:pt x="37" y="22"/>
                    </a:lnTo>
                    <a:lnTo>
                      <a:pt x="37" y="22"/>
                    </a:lnTo>
                    <a:lnTo>
                      <a:pt x="37" y="22"/>
                    </a:lnTo>
                    <a:lnTo>
                      <a:pt x="36" y="22"/>
                    </a:lnTo>
                    <a:lnTo>
                      <a:pt x="34" y="22"/>
                    </a:lnTo>
                    <a:lnTo>
                      <a:pt x="32" y="22"/>
                    </a:lnTo>
                    <a:lnTo>
                      <a:pt x="30" y="22"/>
                    </a:lnTo>
                    <a:lnTo>
                      <a:pt x="30" y="22"/>
                    </a:lnTo>
                    <a:lnTo>
                      <a:pt x="28" y="22"/>
                    </a:lnTo>
                    <a:lnTo>
                      <a:pt x="26" y="22"/>
                    </a:lnTo>
                    <a:lnTo>
                      <a:pt x="26" y="24"/>
                    </a:lnTo>
                    <a:lnTo>
                      <a:pt x="24" y="20"/>
                    </a:lnTo>
                    <a:lnTo>
                      <a:pt x="24" y="18"/>
                    </a:lnTo>
                    <a:lnTo>
                      <a:pt x="24" y="18"/>
                    </a:lnTo>
                    <a:lnTo>
                      <a:pt x="24" y="16"/>
                    </a:lnTo>
                    <a:lnTo>
                      <a:pt x="24" y="16"/>
                    </a:lnTo>
                    <a:lnTo>
                      <a:pt x="24" y="16"/>
                    </a:lnTo>
                    <a:lnTo>
                      <a:pt x="26" y="16"/>
                    </a:lnTo>
                    <a:lnTo>
                      <a:pt x="26" y="16"/>
                    </a:lnTo>
                    <a:lnTo>
                      <a:pt x="26" y="16"/>
                    </a:lnTo>
                    <a:lnTo>
                      <a:pt x="26" y="14"/>
                    </a:lnTo>
                    <a:lnTo>
                      <a:pt x="26" y="16"/>
                    </a:lnTo>
                    <a:lnTo>
                      <a:pt x="26" y="16"/>
                    </a:lnTo>
                    <a:lnTo>
                      <a:pt x="26" y="14"/>
                    </a:lnTo>
                    <a:lnTo>
                      <a:pt x="26" y="14"/>
                    </a:lnTo>
                    <a:lnTo>
                      <a:pt x="26" y="14"/>
                    </a:lnTo>
                    <a:lnTo>
                      <a:pt x="30" y="14"/>
                    </a:lnTo>
                    <a:lnTo>
                      <a:pt x="32" y="13"/>
                    </a:lnTo>
                    <a:lnTo>
                      <a:pt x="34" y="14"/>
                    </a:lnTo>
                    <a:lnTo>
                      <a:pt x="36" y="14"/>
                    </a:lnTo>
                    <a:lnTo>
                      <a:pt x="37" y="14"/>
                    </a:lnTo>
                    <a:lnTo>
                      <a:pt x="39" y="16"/>
                    </a:lnTo>
                    <a:lnTo>
                      <a:pt x="41" y="16"/>
                    </a:lnTo>
                    <a:lnTo>
                      <a:pt x="41" y="16"/>
                    </a:lnTo>
                    <a:lnTo>
                      <a:pt x="41" y="16"/>
                    </a:lnTo>
                    <a:lnTo>
                      <a:pt x="41" y="14"/>
                    </a:lnTo>
                    <a:lnTo>
                      <a:pt x="41" y="14"/>
                    </a:lnTo>
                    <a:lnTo>
                      <a:pt x="43" y="14"/>
                    </a:lnTo>
                    <a:lnTo>
                      <a:pt x="45" y="13"/>
                    </a:lnTo>
                    <a:lnTo>
                      <a:pt x="45" y="13"/>
                    </a:lnTo>
                    <a:lnTo>
                      <a:pt x="45" y="13"/>
                    </a:lnTo>
                    <a:lnTo>
                      <a:pt x="45" y="13"/>
                    </a:lnTo>
                    <a:lnTo>
                      <a:pt x="41" y="13"/>
                    </a:lnTo>
                    <a:lnTo>
                      <a:pt x="41" y="13"/>
                    </a:lnTo>
                    <a:lnTo>
                      <a:pt x="39" y="13"/>
                    </a:lnTo>
                    <a:lnTo>
                      <a:pt x="39" y="11"/>
                    </a:lnTo>
                    <a:lnTo>
                      <a:pt x="37" y="11"/>
                    </a:lnTo>
                    <a:lnTo>
                      <a:pt x="37" y="11"/>
                    </a:lnTo>
                    <a:lnTo>
                      <a:pt x="37" y="11"/>
                    </a:lnTo>
                    <a:lnTo>
                      <a:pt x="36" y="9"/>
                    </a:lnTo>
                    <a:lnTo>
                      <a:pt x="36" y="9"/>
                    </a:lnTo>
                    <a:lnTo>
                      <a:pt x="36" y="9"/>
                    </a:lnTo>
                    <a:lnTo>
                      <a:pt x="37" y="7"/>
                    </a:lnTo>
                    <a:lnTo>
                      <a:pt x="39" y="5"/>
                    </a:lnTo>
                    <a:lnTo>
                      <a:pt x="39" y="5"/>
                    </a:lnTo>
                    <a:lnTo>
                      <a:pt x="39" y="5"/>
                    </a:lnTo>
                    <a:lnTo>
                      <a:pt x="41" y="5"/>
                    </a:lnTo>
                    <a:lnTo>
                      <a:pt x="39" y="5"/>
                    </a:lnTo>
                    <a:lnTo>
                      <a:pt x="39" y="3"/>
                    </a:lnTo>
                    <a:lnTo>
                      <a:pt x="39" y="3"/>
                    </a:lnTo>
                    <a:lnTo>
                      <a:pt x="39" y="3"/>
                    </a:lnTo>
                    <a:lnTo>
                      <a:pt x="39" y="3"/>
                    </a:lnTo>
                    <a:lnTo>
                      <a:pt x="37" y="1"/>
                    </a:lnTo>
                    <a:lnTo>
                      <a:pt x="36" y="0"/>
                    </a:lnTo>
                    <a:lnTo>
                      <a:pt x="34" y="0"/>
                    </a:lnTo>
                    <a:lnTo>
                      <a:pt x="34" y="0"/>
                    </a:lnTo>
                    <a:lnTo>
                      <a:pt x="34" y="1"/>
                    </a:lnTo>
                    <a:lnTo>
                      <a:pt x="34" y="1"/>
                    </a:lnTo>
                    <a:lnTo>
                      <a:pt x="32" y="3"/>
                    </a:lnTo>
                    <a:lnTo>
                      <a:pt x="30" y="3"/>
                    </a:lnTo>
                    <a:lnTo>
                      <a:pt x="28" y="5"/>
                    </a:lnTo>
                    <a:lnTo>
                      <a:pt x="26" y="5"/>
                    </a:lnTo>
                    <a:lnTo>
                      <a:pt x="26" y="5"/>
                    </a:lnTo>
                    <a:lnTo>
                      <a:pt x="24" y="5"/>
                    </a:lnTo>
                    <a:lnTo>
                      <a:pt x="22" y="3"/>
                    </a:lnTo>
                    <a:lnTo>
                      <a:pt x="22" y="3"/>
                    </a:lnTo>
                    <a:lnTo>
                      <a:pt x="21" y="3"/>
                    </a:lnTo>
                    <a:lnTo>
                      <a:pt x="21" y="5"/>
                    </a:lnTo>
                    <a:lnTo>
                      <a:pt x="21" y="5"/>
                    </a:lnTo>
                    <a:lnTo>
                      <a:pt x="21" y="7"/>
                    </a:lnTo>
                    <a:lnTo>
                      <a:pt x="21" y="7"/>
                    </a:lnTo>
                    <a:lnTo>
                      <a:pt x="22" y="11"/>
                    </a:lnTo>
                    <a:lnTo>
                      <a:pt x="22" y="11"/>
                    </a:lnTo>
                    <a:lnTo>
                      <a:pt x="21" y="11"/>
                    </a:lnTo>
                    <a:lnTo>
                      <a:pt x="22" y="13"/>
                    </a:lnTo>
                    <a:lnTo>
                      <a:pt x="22" y="13"/>
                    </a:lnTo>
                    <a:lnTo>
                      <a:pt x="21" y="13"/>
                    </a:lnTo>
                    <a:lnTo>
                      <a:pt x="19" y="13"/>
                    </a:lnTo>
                    <a:lnTo>
                      <a:pt x="13" y="13"/>
                    </a:lnTo>
                    <a:lnTo>
                      <a:pt x="13" y="14"/>
                    </a:lnTo>
                    <a:lnTo>
                      <a:pt x="13" y="14"/>
                    </a:lnTo>
                    <a:lnTo>
                      <a:pt x="15" y="14"/>
                    </a:lnTo>
                    <a:lnTo>
                      <a:pt x="17" y="14"/>
                    </a:lnTo>
                    <a:lnTo>
                      <a:pt x="19" y="14"/>
                    </a:lnTo>
                    <a:lnTo>
                      <a:pt x="19" y="14"/>
                    </a:lnTo>
                    <a:lnTo>
                      <a:pt x="19" y="14"/>
                    </a:lnTo>
                    <a:lnTo>
                      <a:pt x="19" y="14"/>
                    </a:lnTo>
                    <a:lnTo>
                      <a:pt x="19" y="14"/>
                    </a:lnTo>
                    <a:lnTo>
                      <a:pt x="17" y="16"/>
                    </a:lnTo>
                    <a:lnTo>
                      <a:pt x="17" y="16"/>
                    </a:lnTo>
                    <a:lnTo>
                      <a:pt x="17" y="16"/>
                    </a:lnTo>
                    <a:lnTo>
                      <a:pt x="17" y="16"/>
                    </a:lnTo>
                    <a:lnTo>
                      <a:pt x="19" y="16"/>
                    </a:lnTo>
                    <a:lnTo>
                      <a:pt x="19" y="16"/>
                    </a:lnTo>
                    <a:lnTo>
                      <a:pt x="19" y="16"/>
                    </a:lnTo>
                    <a:lnTo>
                      <a:pt x="17" y="16"/>
                    </a:lnTo>
                    <a:lnTo>
                      <a:pt x="17" y="16"/>
                    </a:lnTo>
                    <a:lnTo>
                      <a:pt x="17" y="16"/>
                    </a:lnTo>
                    <a:lnTo>
                      <a:pt x="17" y="16"/>
                    </a:lnTo>
                    <a:lnTo>
                      <a:pt x="17" y="18"/>
                    </a:lnTo>
                    <a:lnTo>
                      <a:pt x="17" y="18"/>
                    </a:lnTo>
                    <a:lnTo>
                      <a:pt x="15" y="18"/>
                    </a:lnTo>
                    <a:lnTo>
                      <a:pt x="15" y="18"/>
                    </a:lnTo>
                    <a:lnTo>
                      <a:pt x="15" y="20"/>
                    </a:lnTo>
                    <a:lnTo>
                      <a:pt x="15" y="22"/>
                    </a:lnTo>
                    <a:lnTo>
                      <a:pt x="15" y="22"/>
                    </a:lnTo>
                    <a:lnTo>
                      <a:pt x="13" y="22"/>
                    </a:lnTo>
                    <a:lnTo>
                      <a:pt x="13" y="24"/>
                    </a:lnTo>
                    <a:lnTo>
                      <a:pt x="11" y="22"/>
                    </a:lnTo>
                    <a:lnTo>
                      <a:pt x="11" y="22"/>
                    </a:lnTo>
                    <a:lnTo>
                      <a:pt x="9" y="22"/>
                    </a:lnTo>
                    <a:lnTo>
                      <a:pt x="6" y="22"/>
                    </a:lnTo>
                    <a:lnTo>
                      <a:pt x="4" y="22"/>
                    </a:lnTo>
                    <a:lnTo>
                      <a:pt x="2" y="22"/>
                    </a:lnTo>
                    <a:lnTo>
                      <a:pt x="0" y="24"/>
                    </a:lnTo>
                    <a:lnTo>
                      <a:pt x="0" y="24"/>
                    </a:lnTo>
                    <a:lnTo>
                      <a:pt x="0" y="24"/>
                    </a:lnTo>
                    <a:lnTo>
                      <a:pt x="0" y="28"/>
                    </a:lnTo>
                    <a:lnTo>
                      <a:pt x="0" y="28"/>
                    </a:lnTo>
                    <a:lnTo>
                      <a:pt x="0" y="28"/>
                    </a:lnTo>
                    <a:lnTo>
                      <a:pt x="4" y="29"/>
                    </a:lnTo>
                    <a:lnTo>
                      <a:pt x="4" y="29"/>
                    </a:lnTo>
                    <a:lnTo>
                      <a:pt x="6" y="29"/>
                    </a:lnTo>
                    <a:lnTo>
                      <a:pt x="6" y="31"/>
                    </a:lnTo>
                    <a:lnTo>
                      <a:pt x="6" y="31"/>
                    </a:lnTo>
                    <a:lnTo>
                      <a:pt x="7" y="31"/>
                    </a:lnTo>
                    <a:lnTo>
                      <a:pt x="7" y="31"/>
                    </a:lnTo>
                    <a:lnTo>
                      <a:pt x="9" y="31"/>
                    </a:lnTo>
                    <a:lnTo>
                      <a:pt x="11" y="31"/>
                    </a:lnTo>
                    <a:lnTo>
                      <a:pt x="11" y="33"/>
                    </a:lnTo>
                    <a:lnTo>
                      <a:pt x="11" y="33"/>
                    </a:lnTo>
                    <a:lnTo>
                      <a:pt x="11" y="33"/>
                    </a:lnTo>
                    <a:lnTo>
                      <a:pt x="11" y="37"/>
                    </a:lnTo>
                    <a:lnTo>
                      <a:pt x="11" y="39"/>
                    </a:lnTo>
                    <a:lnTo>
                      <a:pt x="13" y="41"/>
                    </a:lnTo>
                    <a:lnTo>
                      <a:pt x="13" y="43"/>
                    </a:lnTo>
                    <a:lnTo>
                      <a:pt x="15" y="44"/>
                    </a:lnTo>
                    <a:lnTo>
                      <a:pt x="17" y="44"/>
                    </a:lnTo>
                    <a:lnTo>
                      <a:pt x="17" y="44"/>
                    </a:lnTo>
                    <a:lnTo>
                      <a:pt x="17" y="46"/>
                    </a:lnTo>
                    <a:lnTo>
                      <a:pt x="17" y="46"/>
                    </a:lnTo>
                    <a:lnTo>
                      <a:pt x="17" y="48"/>
                    </a:lnTo>
                    <a:lnTo>
                      <a:pt x="17" y="50"/>
                    </a:lnTo>
                    <a:lnTo>
                      <a:pt x="17" y="50"/>
                    </a:lnTo>
                    <a:lnTo>
                      <a:pt x="15" y="52"/>
                    </a:lnTo>
                    <a:lnTo>
                      <a:pt x="15" y="54"/>
                    </a:lnTo>
                    <a:lnTo>
                      <a:pt x="13" y="56"/>
                    </a:lnTo>
                    <a:lnTo>
                      <a:pt x="13" y="58"/>
                    </a:lnTo>
                    <a:lnTo>
                      <a:pt x="13" y="61"/>
                    </a:lnTo>
                    <a:lnTo>
                      <a:pt x="13" y="63"/>
                    </a:lnTo>
                    <a:lnTo>
                      <a:pt x="13" y="63"/>
                    </a:lnTo>
                    <a:lnTo>
                      <a:pt x="15" y="65"/>
                    </a:lnTo>
                    <a:lnTo>
                      <a:pt x="17" y="67"/>
                    </a:lnTo>
                    <a:lnTo>
                      <a:pt x="19" y="67"/>
                    </a:lnTo>
                    <a:lnTo>
                      <a:pt x="21" y="65"/>
                    </a:lnTo>
                    <a:lnTo>
                      <a:pt x="21" y="65"/>
                    </a:lnTo>
                    <a:lnTo>
                      <a:pt x="21" y="65"/>
                    </a:lnTo>
                    <a:lnTo>
                      <a:pt x="21" y="65"/>
                    </a:lnTo>
                    <a:lnTo>
                      <a:pt x="22" y="63"/>
                    </a:lnTo>
                    <a:lnTo>
                      <a:pt x="24" y="63"/>
                    </a:lnTo>
                    <a:lnTo>
                      <a:pt x="24" y="61"/>
                    </a:lnTo>
                    <a:lnTo>
                      <a:pt x="26" y="61"/>
                    </a:lnTo>
                    <a:lnTo>
                      <a:pt x="26" y="61"/>
                    </a:lnTo>
                    <a:lnTo>
                      <a:pt x="26" y="61"/>
                    </a:lnTo>
                    <a:lnTo>
                      <a:pt x="28" y="61"/>
                    </a:lnTo>
                    <a:lnTo>
                      <a:pt x="28" y="61"/>
                    </a:lnTo>
                    <a:lnTo>
                      <a:pt x="28" y="59"/>
                    </a:lnTo>
                    <a:lnTo>
                      <a:pt x="28" y="59"/>
                    </a:lnTo>
                    <a:lnTo>
                      <a:pt x="28" y="59"/>
                    </a:lnTo>
                    <a:lnTo>
                      <a:pt x="30" y="59"/>
                    </a:lnTo>
                    <a:lnTo>
                      <a:pt x="30" y="61"/>
                    </a:lnTo>
                    <a:lnTo>
                      <a:pt x="32" y="63"/>
                    </a:lnTo>
                    <a:lnTo>
                      <a:pt x="34" y="63"/>
                    </a:lnTo>
                    <a:lnTo>
                      <a:pt x="34" y="63"/>
                    </a:lnTo>
                    <a:lnTo>
                      <a:pt x="36" y="63"/>
                    </a:lnTo>
                    <a:lnTo>
                      <a:pt x="36" y="61"/>
                    </a:lnTo>
                    <a:lnTo>
                      <a:pt x="36" y="61"/>
                    </a:lnTo>
                    <a:lnTo>
                      <a:pt x="36" y="59"/>
                    </a:lnTo>
                    <a:lnTo>
                      <a:pt x="36" y="58"/>
                    </a:lnTo>
                    <a:lnTo>
                      <a:pt x="36" y="56"/>
                    </a:lnTo>
                    <a:lnTo>
                      <a:pt x="37" y="56"/>
                    </a:lnTo>
                    <a:lnTo>
                      <a:pt x="39" y="56"/>
                    </a:lnTo>
                    <a:lnTo>
                      <a:pt x="41" y="56"/>
                    </a:lnTo>
                    <a:lnTo>
                      <a:pt x="43" y="56"/>
                    </a:lnTo>
                    <a:lnTo>
                      <a:pt x="43" y="56"/>
                    </a:lnTo>
                    <a:lnTo>
                      <a:pt x="45" y="56"/>
                    </a:lnTo>
                    <a:lnTo>
                      <a:pt x="45" y="56"/>
                    </a:lnTo>
                    <a:lnTo>
                      <a:pt x="45" y="54"/>
                    </a:lnTo>
                    <a:lnTo>
                      <a:pt x="45" y="52"/>
                    </a:lnTo>
                    <a:lnTo>
                      <a:pt x="45" y="50"/>
                    </a:lnTo>
                    <a:lnTo>
                      <a:pt x="45" y="50"/>
                    </a:lnTo>
                    <a:lnTo>
                      <a:pt x="45" y="50"/>
                    </a:lnTo>
                    <a:lnTo>
                      <a:pt x="45" y="48"/>
                    </a:lnTo>
                    <a:lnTo>
                      <a:pt x="47" y="48"/>
                    </a:lnTo>
                    <a:lnTo>
                      <a:pt x="47" y="46"/>
                    </a:lnTo>
                    <a:lnTo>
                      <a:pt x="49" y="43"/>
                    </a:lnTo>
                    <a:lnTo>
                      <a:pt x="49" y="41"/>
                    </a:lnTo>
                    <a:lnTo>
                      <a:pt x="50" y="41"/>
                    </a:lnTo>
                    <a:lnTo>
                      <a:pt x="54" y="43"/>
                    </a:lnTo>
                    <a:lnTo>
                      <a:pt x="56" y="44"/>
                    </a:lnTo>
                    <a:lnTo>
                      <a:pt x="58" y="46"/>
                    </a:lnTo>
                    <a:lnTo>
                      <a:pt x="58" y="48"/>
                    </a:lnTo>
                    <a:lnTo>
                      <a:pt x="58" y="50"/>
                    </a:lnTo>
                    <a:lnTo>
                      <a:pt x="60" y="50"/>
                    </a:lnTo>
                    <a:lnTo>
                      <a:pt x="60" y="50"/>
                    </a:lnTo>
                    <a:lnTo>
                      <a:pt x="62" y="50"/>
                    </a:lnTo>
                    <a:lnTo>
                      <a:pt x="62" y="50"/>
                    </a:lnTo>
                    <a:lnTo>
                      <a:pt x="64" y="50"/>
                    </a:lnTo>
                    <a:lnTo>
                      <a:pt x="64" y="52"/>
                    </a:lnTo>
                    <a:lnTo>
                      <a:pt x="64" y="52"/>
                    </a:lnTo>
                    <a:lnTo>
                      <a:pt x="64" y="56"/>
                    </a:lnTo>
                    <a:lnTo>
                      <a:pt x="64" y="58"/>
                    </a:lnTo>
                    <a:lnTo>
                      <a:pt x="64" y="61"/>
                    </a:lnTo>
                    <a:lnTo>
                      <a:pt x="64" y="63"/>
                    </a:lnTo>
                    <a:lnTo>
                      <a:pt x="65" y="65"/>
                    </a:lnTo>
                    <a:lnTo>
                      <a:pt x="65" y="69"/>
                    </a:lnTo>
                    <a:lnTo>
                      <a:pt x="67" y="71"/>
                    </a:lnTo>
                    <a:lnTo>
                      <a:pt x="69" y="71"/>
                    </a:lnTo>
                    <a:lnTo>
                      <a:pt x="69" y="71"/>
                    </a:lnTo>
                    <a:lnTo>
                      <a:pt x="71" y="71"/>
                    </a:lnTo>
                    <a:lnTo>
                      <a:pt x="73" y="69"/>
                    </a:lnTo>
                    <a:lnTo>
                      <a:pt x="75" y="67"/>
                    </a:lnTo>
                    <a:lnTo>
                      <a:pt x="77" y="67"/>
                    </a:lnTo>
                    <a:lnTo>
                      <a:pt x="80" y="65"/>
                    </a:lnTo>
                    <a:lnTo>
                      <a:pt x="82" y="63"/>
                    </a:lnTo>
                    <a:lnTo>
                      <a:pt x="84" y="61"/>
                    </a:lnTo>
                    <a:lnTo>
                      <a:pt x="88" y="59"/>
                    </a:lnTo>
                    <a:lnTo>
                      <a:pt x="90" y="58"/>
                    </a:lnTo>
                    <a:lnTo>
                      <a:pt x="92" y="58"/>
                    </a:lnTo>
                    <a:lnTo>
                      <a:pt x="92" y="58"/>
                    </a:lnTo>
                    <a:lnTo>
                      <a:pt x="93" y="58"/>
                    </a:lnTo>
                    <a:lnTo>
                      <a:pt x="93" y="58"/>
                    </a:lnTo>
                    <a:lnTo>
                      <a:pt x="93" y="59"/>
                    </a:lnTo>
                    <a:lnTo>
                      <a:pt x="95" y="59"/>
                    </a:lnTo>
                    <a:lnTo>
                      <a:pt x="95" y="59"/>
                    </a:lnTo>
                    <a:lnTo>
                      <a:pt x="93" y="61"/>
                    </a:lnTo>
                    <a:lnTo>
                      <a:pt x="93" y="61"/>
                    </a:lnTo>
                    <a:lnTo>
                      <a:pt x="93" y="61"/>
                    </a:lnTo>
                    <a:lnTo>
                      <a:pt x="95" y="61"/>
                    </a:lnTo>
                    <a:lnTo>
                      <a:pt x="97" y="61"/>
                    </a:lnTo>
                    <a:lnTo>
                      <a:pt x="99" y="59"/>
                    </a:lnTo>
                    <a:lnTo>
                      <a:pt x="101" y="59"/>
                    </a:lnTo>
                    <a:lnTo>
                      <a:pt x="101" y="59"/>
                    </a:lnTo>
                    <a:lnTo>
                      <a:pt x="101" y="59"/>
                    </a:lnTo>
                    <a:lnTo>
                      <a:pt x="103" y="59"/>
                    </a:lnTo>
                    <a:lnTo>
                      <a:pt x="105" y="59"/>
                    </a:lnTo>
                    <a:lnTo>
                      <a:pt x="105" y="59"/>
                    </a:lnTo>
                    <a:lnTo>
                      <a:pt x="107" y="59"/>
                    </a:lnTo>
                    <a:lnTo>
                      <a:pt x="108" y="59"/>
                    </a:lnTo>
                    <a:lnTo>
                      <a:pt x="110" y="61"/>
                    </a:lnTo>
                    <a:lnTo>
                      <a:pt x="110" y="61"/>
                    </a:lnTo>
                    <a:lnTo>
                      <a:pt x="110" y="61"/>
                    </a:lnTo>
                    <a:lnTo>
                      <a:pt x="112" y="61"/>
                    </a:lnTo>
                    <a:lnTo>
                      <a:pt x="112" y="61"/>
                    </a:lnTo>
                    <a:lnTo>
                      <a:pt x="114" y="59"/>
                    </a:lnTo>
                    <a:lnTo>
                      <a:pt x="114" y="59"/>
                    </a:lnTo>
                    <a:lnTo>
                      <a:pt x="112" y="5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4319" y="1522"/>
                <a:ext cx="50" cy="56"/>
              </a:xfrm>
              <a:custGeom>
                <a:avLst/>
                <a:gdLst/>
                <a:ahLst/>
                <a:cxnLst/>
                <a:rect l="l" t="t" r="r" b="b"/>
                <a:pathLst>
                  <a:path w="50" h="56" extrusionOk="0">
                    <a:moveTo>
                      <a:pt x="2" y="14"/>
                    </a:moveTo>
                    <a:lnTo>
                      <a:pt x="0" y="13"/>
                    </a:lnTo>
                    <a:lnTo>
                      <a:pt x="0" y="14"/>
                    </a:lnTo>
                    <a:lnTo>
                      <a:pt x="2" y="14"/>
                    </a:lnTo>
                    <a:lnTo>
                      <a:pt x="2" y="14"/>
                    </a:lnTo>
                    <a:lnTo>
                      <a:pt x="2" y="13"/>
                    </a:lnTo>
                    <a:lnTo>
                      <a:pt x="2" y="14"/>
                    </a:lnTo>
                    <a:close/>
                    <a:moveTo>
                      <a:pt x="50" y="16"/>
                    </a:moveTo>
                    <a:lnTo>
                      <a:pt x="50" y="13"/>
                    </a:lnTo>
                    <a:lnTo>
                      <a:pt x="50" y="11"/>
                    </a:lnTo>
                    <a:lnTo>
                      <a:pt x="50" y="9"/>
                    </a:lnTo>
                    <a:lnTo>
                      <a:pt x="50" y="7"/>
                    </a:lnTo>
                    <a:lnTo>
                      <a:pt x="50" y="7"/>
                    </a:lnTo>
                    <a:lnTo>
                      <a:pt x="50" y="5"/>
                    </a:lnTo>
                    <a:lnTo>
                      <a:pt x="50" y="3"/>
                    </a:lnTo>
                    <a:lnTo>
                      <a:pt x="49" y="3"/>
                    </a:lnTo>
                    <a:lnTo>
                      <a:pt x="47" y="1"/>
                    </a:lnTo>
                    <a:lnTo>
                      <a:pt x="47" y="1"/>
                    </a:lnTo>
                    <a:lnTo>
                      <a:pt x="47" y="1"/>
                    </a:lnTo>
                    <a:lnTo>
                      <a:pt x="45" y="0"/>
                    </a:lnTo>
                    <a:lnTo>
                      <a:pt x="45" y="0"/>
                    </a:lnTo>
                    <a:lnTo>
                      <a:pt x="43" y="1"/>
                    </a:lnTo>
                    <a:lnTo>
                      <a:pt x="43" y="1"/>
                    </a:lnTo>
                    <a:lnTo>
                      <a:pt x="39" y="3"/>
                    </a:lnTo>
                    <a:lnTo>
                      <a:pt x="37" y="5"/>
                    </a:lnTo>
                    <a:lnTo>
                      <a:pt x="37" y="5"/>
                    </a:lnTo>
                    <a:lnTo>
                      <a:pt x="37" y="7"/>
                    </a:lnTo>
                    <a:lnTo>
                      <a:pt x="35" y="9"/>
                    </a:lnTo>
                    <a:lnTo>
                      <a:pt x="35" y="11"/>
                    </a:lnTo>
                    <a:lnTo>
                      <a:pt x="34" y="13"/>
                    </a:lnTo>
                    <a:lnTo>
                      <a:pt x="30" y="26"/>
                    </a:lnTo>
                    <a:lnTo>
                      <a:pt x="30" y="28"/>
                    </a:lnTo>
                    <a:lnTo>
                      <a:pt x="30" y="29"/>
                    </a:lnTo>
                    <a:lnTo>
                      <a:pt x="30" y="31"/>
                    </a:lnTo>
                    <a:lnTo>
                      <a:pt x="30" y="33"/>
                    </a:lnTo>
                    <a:lnTo>
                      <a:pt x="30" y="35"/>
                    </a:lnTo>
                    <a:lnTo>
                      <a:pt x="30" y="35"/>
                    </a:lnTo>
                    <a:lnTo>
                      <a:pt x="30" y="37"/>
                    </a:lnTo>
                    <a:lnTo>
                      <a:pt x="32" y="37"/>
                    </a:lnTo>
                    <a:lnTo>
                      <a:pt x="32" y="39"/>
                    </a:lnTo>
                    <a:lnTo>
                      <a:pt x="34" y="43"/>
                    </a:lnTo>
                    <a:lnTo>
                      <a:pt x="35" y="44"/>
                    </a:lnTo>
                    <a:lnTo>
                      <a:pt x="35" y="46"/>
                    </a:lnTo>
                    <a:lnTo>
                      <a:pt x="35" y="46"/>
                    </a:lnTo>
                    <a:lnTo>
                      <a:pt x="37" y="46"/>
                    </a:lnTo>
                    <a:lnTo>
                      <a:pt x="37" y="48"/>
                    </a:lnTo>
                    <a:lnTo>
                      <a:pt x="39" y="48"/>
                    </a:lnTo>
                    <a:lnTo>
                      <a:pt x="41" y="50"/>
                    </a:lnTo>
                    <a:lnTo>
                      <a:pt x="41" y="52"/>
                    </a:lnTo>
                    <a:lnTo>
                      <a:pt x="43" y="54"/>
                    </a:lnTo>
                    <a:lnTo>
                      <a:pt x="43" y="56"/>
                    </a:lnTo>
                    <a:lnTo>
                      <a:pt x="45" y="56"/>
                    </a:lnTo>
                    <a:lnTo>
                      <a:pt x="45" y="54"/>
                    </a:lnTo>
                    <a:lnTo>
                      <a:pt x="45" y="52"/>
                    </a:lnTo>
                    <a:lnTo>
                      <a:pt x="45" y="50"/>
                    </a:lnTo>
                    <a:lnTo>
                      <a:pt x="45" y="48"/>
                    </a:lnTo>
                    <a:lnTo>
                      <a:pt x="45" y="46"/>
                    </a:lnTo>
                    <a:lnTo>
                      <a:pt x="45" y="44"/>
                    </a:lnTo>
                    <a:lnTo>
                      <a:pt x="47" y="43"/>
                    </a:lnTo>
                    <a:lnTo>
                      <a:pt x="49" y="39"/>
                    </a:lnTo>
                    <a:lnTo>
                      <a:pt x="49" y="37"/>
                    </a:lnTo>
                    <a:lnTo>
                      <a:pt x="49" y="35"/>
                    </a:lnTo>
                    <a:lnTo>
                      <a:pt x="50" y="31"/>
                    </a:lnTo>
                    <a:lnTo>
                      <a:pt x="49" y="28"/>
                    </a:lnTo>
                    <a:lnTo>
                      <a:pt x="50" y="24"/>
                    </a:lnTo>
                    <a:lnTo>
                      <a:pt x="49" y="20"/>
                    </a:lnTo>
                    <a:lnTo>
                      <a:pt x="50" y="20"/>
                    </a:lnTo>
                    <a:lnTo>
                      <a:pt x="50" y="1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3121" y="1321"/>
                <a:ext cx="90" cy="84"/>
              </a:xfrm>
              <a:custGeom>
                <a:avLst/>
                <a:gdLst/>
                <a:ahLst/>
                <a:cxnLst/>
                <a:rect l="l" t="t" r="r" b="b"/>
                <a:pathLst>
                  <a:path w="90" h="84" extrusionOk="0">
                    <a:moveTo>
                      <a:pt x="90" y="2"/>
                    </a:moveTo>
                    <a:lnTo>
                      <a:pt x="88" y="0"/>
                    </a:lnTo>
                    <a:lnTo>
                      <a:pt x="88" y="0"/>
                    </a:lnTo>
                    <a:lnTo>
                      <a:pt x="88" y="0"/>
                    </a:lnTo>
                    <a:lnTo>
                      <a:pt x="88" y="0"/>
                    </a:lnTo>
                    <a:lnTo>
                      <a:pt x="86" y="0"/>
                    </a:lnTo>
                    <a:lnTo>
                      <a:pt x="86" y="0"/>
                    </a:lnTo>
                    <a:lnTo>
                      <a:pt x="82" y="2"/>
                    </a:lnTo>
                    <a:lnTo>
                      <a:pt x="80" y="2"/>
                    </a:lnTo>
                    <a:lnTo>
                      <a:pt x="78" y="4"/>
                    </a:lnTo>
                    <a:lnTo>
                      <a:pt x="75" y="4"/>
                    </a:lnTo>
                    <a:lnTo>
                      <a:pt x="75" y="4"/>
                    </a:lnTo>
                    <a:lnTo>
                      <a:pt x="73" y="4"/>
                    </a:lnTo>
                    <a:lnTo>
                      <a:pt x="71" y="2"/>
                    </a:lnTo>
                    <a:lnTo>
                      <a:pt x="67" y="2"/>
                    </a:lnTo>
                    <a:lnTo>
                      <a:pt x="67" y="2"/>
                    </a:lnTo>
                    <a:lnTo>
                      <a:pt x="63" y="4"/>
                    </a:lnTo>
                    <a:lnTo>
                      <a:pt x="58" y="8"/>
                    </a:lnTo>
                    <a:lnTo>
                      <a:pt x="54" y="10"/>
                    </a:lnTo>
                    <a:lnTo>
                      <a:pt x="50" y="10"/>
                    </a:lnTo>
                    <a:lnTo>
                      <a:pt x="48" y="10"/>
                    </a:lnTo>
                    <a:lnTo>
                      <a:pt x="45" y="10"/>
                    </a:lnTo>
                    <a:lnTo>
                      <a:pt x="43" y="10"/>
                    </a:lnTo>
                    <a:lnTo>
                      <a:pt x="41" y="10"/>
                    </a:lnTo>
                    <a:lnTo>
                      <a:pt x="39" y="10"/>
                    </a:lnTo>
                    <a:lnTo>
                      <a:pt x="37" y="8"/>
                    </a:lnTo>
                    <a:lnTo>
                      <a:pt x="35" y="8"/>
                    </a:lnTo>
                    <a:lnTo>
                      <a:pt x="35" y="6"/>
                    </a:lnTo>
                    <a:lnTo>
                      <a:pt x="34" y="6"/>
                    </a:lnTo>
                    <a:lnTo>
                      <a:pt x="32" y="6"/>
                    </a:lnTo>
                    <a:lnTo>
                      <a:pt x="28" y="8"/>
                    </a:lnTo>
                    <a:lnTo>
                      <a:pt x="28" y="10"/>
                    </a:lnTo>
                    <a:lnTo>
                      <a:pt x="26" y="10"/>
                    </a:lnTo>
                    <a:lnTo>
                      <a:pt x="24" y="10"/>
                    </a:lnTo>
                    <a:lnTo>
                      <a:pt x="22" y="12"/>
                    </a:lnTo>
                    <a:lnTo>
                      <a:pt x="20" y="12"/>
                    </a:lnTo>
                    <a:lnTo>
                      <a:pt x="19" y="12"/>
                    </a:lnTo>
                    <a:lnTo>
                      <a:pt x="17" y="12"/>
                    </a:lnTo>
                    <a:lnTo>
                      <a:pt x="17" y="10"/>
                    </a:lnTo>
                    <a:lnTo>
                      <a:pt x="15" y="10"/>
                    </a:lnTo>
                    <a:lnTo>
                      <a:pt x="13" y="8"/>
                    </a:lnTo>
                    <a:lnTo>
                      <a:pt x="11" y="8"/>
                    </a:lnTo>
                    <a:lnTo>
                      <a:pt x="11" y="8"/>
                    </a:lnTo>
                    <a:lnTo>
                      <a:pt x="11" y="10"/>
                    </a:lnTo>
                    <a:lnTo>
                      <a:pt x="11" y="13"/>
                    </a:lnTo>
                    <a:lnTo>
                      <a:pt x="9" y="13"/>
                    </a:lnTo>
                    <a:lnTo>
                      <a:pt x="11" y="17"/>
                    </a:lnTo>
                    <a:lnTo>
                      <a:pt x="11" y="17"/>
                    </a:lnTo>
                    <a:lnTo>
                      <a:pt x="11" y="17"/>
                    </a:lnTo>
                    <a:lnTo>
                      <a:pt x="9" y="17"/>
                    </a:lnTo>
                    <a:lnTo>
                      <a:pt x="9" y="19"/>
                    </a:lnTo>
                    <a:lnTo>
                      <a:pt x="9" y="19"/>
                    </a:lnTo>
                    <a:lnTo>
                      <a:pt x="7" y="21"/>
                    </a:lnTo>
                    <a:lnTo>
                      <a:pt x="7" y="23"/>
                    </a:lnTo>
                    <a:lnTo>
                      <a:pt x="5" y="23"/>
                    </a:lnTo>
                    <a:lnTo>
                      <a:pt x="5" y="25"/>
                    </a:lnTo>
                    <a:lnTo>
                      <a:pt x="5" y="25"/>
                    </a:lnTo>
                    <a:lnTo>
                      <a:pt x="4" y="23"/>
                    </a:lnTo>
                    <a:lnTo>
                      <a:pt x="2" y="23"/>
                    </a:lnTo>
                    <a:lnTo>
                      <a:pt x="2" y="25"/>
                    </a:lnTo>
                    <a:lnTo>
                      <a:pt x="0" y="28"/>
                    </a:lnTo>
                    <a:lnTo>
                      <a:pt x="4" y="32"/>
                    </a:lnTo>
                    <a:lnTo>
                      <a:pt x="4" y="32"/>
                    </a:lnTo>
                    <a:lnTo>
                      <a:pt x="4" y="34"/>
                    </a:lnTo>
                    <a:lnTo>
                      <a:pt x="4" y="36"/>
                    </a:lnTo>
                    <a:lnTo>
                      <a:pt x="4" y="38"/>
                    </a:lnTo>
                    <a:lnTo>
                      <a:pt x="4" y="40"/>
                    </a:lnTo>
                    <a:lnTo>
                      <a:pt x="4" y="41"/>
                    </a:lnTo>
                    <a:lnTo>
                      <a:pt x="5" y="45"/>
                    </a:lnTo>
                    <a:lnTo>
                      <a:pt x="7" y="45"/>
                    </a:lnTo>
                    <a:lnTo>
                      <a:pt x="9" y="45"/>
                    </a:lnTo>
                    <a:lnTo>
                      <a:pt x="9" y="43"/>
                    </a:lnTo>
                    <a:lnTo>
                      <a:pt x="11" y="45"/>
                    </a:lnTo>
                    <a:lnTo>
                      <a:pt x="11" y="45"/>
                    </a:lnTo>
                    <a:lnTo>
                      <a:pt x="11" y="45"/>
                    </a:lnTo>
                    <a:lnTo>
                      <a:pt x="9" y="47"/>
                    </a:lnTo>
                    <a:lnTo>
                      <a:pt x="9" y="47"/>
                    </a:lnTo>
                    <a:lnTo>
                      <a:pt x="11" y="47"/>
                    </a:lnTo>
                    <a:lnTo>
                      <a:pt x="11" y="47"/>
                    </a:lnTo>
                    <a:lnTo>
                      <a:pt x="13" y="49"/>
                    </a:lnTo>
                    <a:lnTo>
                      <a:pt x="15" y="53"/>
                    </a:lnTo>
                    <a:lnTo>
                      <a:pt x="13" y="53"/>
                    </a:lnTo>
                    <a:lnTo>
                      <a:pt x="13" y="55"/>
                    </a:lnTo>
                    <a:lnTo>
                      <a:pt x="13" y="55"/>
                    </a:lnTo>
                    <a:lnTo>
                      <a:pt x="11" y="55"/>
                    </a:lnTo>
                    <a:lnTo>
                      <a:pt x="11" y="56"/>
                    </a:lnTo>
                    <a:lnTo>
                      <a:pt x="11" y="56"/>
                    </a:lnTo>
                    <a:lnTo>
                      <a:pt x="11" y="56"/>
                    </a:lnTo>
                    <a:lnTo>
                      <a:pt x="11" y="58"/>
                    </a:lnTo>
                    <a:lnTo>
                      <a:pt x="11" y="58"/>
                    </a:lnTo>
                    <a:lnTo>
                      <a:pt x="11" y="58"/>
                    </a:lnTo>
                    <a:lnTo>
                      <a:pt x="11" y="58"/>
                    </a:lnTo>
                    <a:lnTo>
                      <a:pt x="9" y="58"/>
                    </a:lnTo>
                    <a:lnTo>
                      <a:pt x="9" y="58"/>
                    </a:lnTo>
                    <a:lnTo>
                      <a:pt x="7" y="58"/>
                    </a:lnTo>
                    <a:lnTo>
                      <a:pt x="7" y="58"/>
                    </a:lnTo>
                    <a:lnTo>
                      <a:pt x="5" y="60"/>
                    </a:lnTo>
                    <a:lnTo>
                      <a:pt x="5" y="60"/>
                    </a:lnTo>
                    <a:lnTo>
                      <a:pt x="5" y="62"/>
                    </a:lnTo>
                    <a:lnTo>
                      <a:pt x="5" y="62"/>
                    </a:lnTo>
                    <a:lnTo>
                      <a:pt x="7" y="62"/>
                    </a:lnTo>
                    <a:lnTo>
                      <a:pt x="7" y="62"/>
                    </a:lnTo>
                    <a:lnTo>
                      <a:pt x="7" y="62"/>
                    </a:lnTo>
                    <a:lnTo>
                      <a:pt x="5" y="64"/>
                    </a:lnTo>
                    <a:lnTo>
                      <a:pt x="5" y="64"/>
                    </a:lnTo>
                    <a:lnTo>
                      <a:pt x="5" y="64"/>
                    </a:lnTo>
                    <a:lnTo>
                      <a:pt x="5" y="66"/>
                    </a:lnTo>
                    <a:lnTo>
                      <a:pt x="5" y="66"/>
                    </a:lnTo>
                    <a:lnTo>
                      <a:pt x="5" y="68"/>
                    </a:lnTo>
                    <a:lnTo>
                      <a:pt x="5" y="68"/>
                    </a:lnTo>
                    <a:lnTo>
                      <a:pt x="5" y="68"/>
                    </a:lnTo>
                    <a:lnTo>
                      <a:pt x="5" y="70"/>
                    </a:lnTo>
                    <a:lnTo>
                      <a:pt x="5" y="70"/>
                    </a:lnTo>
                    <a:lnTo>
                      <a:pt x="5" y="71"/>
                    </a:lnTo>
                    <a:lnTo>
                      <a:pt x="5" y="71"/>
                    </a:lnTo>
                    <a:lnTo>
                      <a:pt x="5" y="73"/>
                    </a:lnTo>
                    <a:lnTo>
                      <a:pt x="5" y="73"/>
                    </a:lnTo>
                    <a:lnTo>
                      <a:pt x="5" y="75"/>
                    </a:lnTo>
                    <a:lnTo>
                      <a:pt x="5" y="75"/>
                    </a:lnTo>
                    <a:lnTo>
                      <a:pt x="5" y="77"/>
                    </a:lnTo>
                    <a:lnTo>
                      <a:pt x="7" y="77"/>
                    </a:lnTo>
                    <a:lnTo>
                      <a:pt x="7" y="77"/>
                    </a:lnTo>
                    <a:lnTo>
                      <a:pt x="9" y="81"/>
                    </a:lnTo>
                    <a:lnTo>
                      <a:pt x="11" y="81"/>
                    </a:lnTo>
                    <a:lnTo>
                      <a:pt x="13" y="81"/>
                    </a:lnTo>
                    <a:lnTo>
                      <a:pt x="13" y="83"/>
                    </a:lnTo>
                    <a:lnTo>
                      <a:pt x="15" y="83"/>
                    </a:lnTo>
                    <a:lnTo>
                      <a:pt x="20" y="84"/>
                    </a:lnTo>
                    <a:lnTo>
                      <a:pt x="24" y="81"/>
                    </a:lnTo>
                    <a:lnTo>
                      <a:pt x="26" y="79"/>
                    </a:lnTo>
                    <a:lnTo>
                      <a:pt x="30" y="77"/>
                    </a:lnTo>
                    <a:lnTo>
                      <a:pt x="32" y="75"/>
                    </a:lnTo>
                    <a:lnTo>
                      <a:pt x="37" y="73"/>
                    </a:lnTo>
                    <a:lnTo>
                      <a:pt x="39" y="71"/>
                    </a:lnTo>
                    <a:lnTo>
                      <a:pt x="43" y="68"/>
                    </a:lnTo>
                    <a:lnTo>
                      <a:pt x="47" y="66"/>
                    </a:lnTo>
                    <a:lnTo>
                      <a:pt x="50" y="64"/>
                    </a:lnTo>
                    <a:lnTo>
                      <a:pt x="52" y="62"/>
                    </a:lnTo>
                    <a:lnTo>
                      <a:pt x="56" y="60"/>
                    </a:lnTo>
                    <a:lnTo>
                      <a:pt x="60" y="56"/>
                    </a:lnTo>
                    <a:lnTo>
                      <a:pt x="63" y="55"/>
                    </a:lnTo>
                    <a:lnTo>
                      <a:pt x="67" y="53"/>
                    </a:lnTo>
                    <a:lnTo>
                      <a:pt x="71" y="51"/>
                    </a:lnTo>
                    <a:lnTo>
                      <a:pt x="75" y="49"/>
                    </a:lnTo>
                    <a:lnTo>
                      <a:pt x="75" y="49"/>
                    </a:lnTo>
                    <a:lnTo>
                      <a:pt x="77" y="45"/>
                    </a:lnTo>
                    <a:lnTo>
                      <a:pt x="77" y="43"/>
                    </a:lnTo>
                    <a:lnTo>
                      <a:pt x="77" y="41"/>
                    </a:lnTo>
                    <a:lnTo>
                      <a:pt x="77" y="38"/>
                    </a:lnTo>
                    <a:lnTo>
                      <a:pt x="77" y="34"/>
                    </a:lnTo>
                    <a:lnTo>
                      <a:pt x="77" y="32"/>
                    </a:lnTo>
                    <a:lnTo>
                      <a:pt x="78" y="30"/>
                    </a:lnTo>
                    <a:lnTo>
                      <a:pt x="78" y="28"/>
                    </a:lnTo>
                    <a:lnTo>
                      <a:pt x="78" y="26"/>
                    </a:lnTo>
                    <a:lnTo>
                      <a:pt x="78" y="25"/>
                    </a:lnTo>
                    <a:lnTo>
                      <a:pt x="77" y="23"/>
                    </a:lnTo>
                    <a:lnTo>
                      <a:pt x="77" y="21"/>
                    </a:lnTo>
                    <a:lnTo>
                      <a:pt x="77" y="19"/>
                    </a:lnTo>
                    <a:lnTo>
                      <a:pt x="77" y="17"/>
                    </a:lnTo>
                    <a:lnTo>
                      <a:pt x="77" y="15"/>
                    </a:lnTo>
                    <a:lnTo>
                      <a:pt x="77" y="13"/>
                    </a:lnTo>
                    <a:lnTo>
                      <a:pt x="77" y="13"/>
                    </a:lnTo>
                    <a:lnTo>
                      <a:pt x="80" y="12"/>
                    </a:lnTo>
                    <a:lnTo>
                      <a:pt x="82" y="12"/>
                    </a:lnTo>
                    <a:lnTo>
                      <a:pt x="84" y="10"/>
                    </a:lnTo>
                    <a:lnTo>
                      <a:pt x="86" y="8"/>
                    </a:lnTo>
                    <a:lnTo>
                      <a:pt x="88" y="6"/>
                    </a:lnTo>
                    <a:lnTo>
                      <a:pt x="90" y="4"/>
                    </a:lnTo>
                    <a:lnTo>
                      <a:pt x="90" y="4"/>
                    </a:lnTo>
                    <a:lnTo>
                      <a:pt x="90"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 name="Google Shape;428;p23"/>
              <p:cNvSpPr/>
              <p:nvPr/>
            </p:nvSpPr>
            <p:spPr>
              <a:xfrm>
                <a:off x="2712" y="1149"/>
                <a:ext cx="59" cy="32"/>
              </a:xfrm>
              <a:custGeom>
                <a:avLst/>
                <a:gdLst/>
                <a:ahLst/>
                <a:cxnLst/>
                <a:rect l="l" t="t" r="r" b="b"/>
                <a:pathLst>
                  <a:path w="59" h="32" extrusionOk="0">
                    <a:moveTo>
                      <a:pt x="59" y="15"/>
                    </a:moveTo>
                    <a:lnTo>
                      <a:pt x="59" y="13"/>
                    </a:lnTo>
                    <a:lnTo>
                      <a:pt x="59" y="13"/>
                    </a:lnTo>
                    <a:lnTo>
                      <a:pt x="58" y="13"/>
                    </a:lnTo>
                    <a:lnTo>
                      <a:pt x="56" y="15"/>
                    </a:lnTo>
                    <a:lnTo>
                      <a:pt x="56" y="15"/>
                    </a:lnTo>
                    <a:lnTo>
                      <a:pt x="54" y="13"/>
                    </a:lnTo>
                    <a:lnTo>
                      <a:pt x="52" y="13"/>
                    </a:lnTo>
                    <a:lnTo>
                      <a:pt x="52" y="13"/>
                    </a:lnTo>
                    <a:lnTo>
                      <a:pt x="52" y="11"/>
                    </a:lnTo>
                    <a:lnTo>
                      <a:pt x="50" y="11"/>
                    </a:lnTo>
                    <a:lnTo>
                      <a:pt x="48" y="11"/>
                    </a:lnTo>
                    <a:lnTo>
                      <a:pt x="48" y="11"/>
                    </a:lnTo>
                    <a:lnTo>
                      <a:pt x="46" y="11"/>
                    </a:lnTo>
                    <a:lnTo>
                      <a:pt x="46" y="11"/>
                    </a:lnTo>
                    <a:lnTo>
                      <a:pt x="46" y="11"/>
                    </a:lnTo>
                    <a:lnTo>
                      <a:pt x="46" y="9"/>
                    </a:lnTo>
                    <a:lnTo>
                      <a:pt x="46" y="8"/>
                    </a:lnTo>
                    <a:lnTo>
                      <a:pt x="48" y="6"/>
                    </a:lnTo>
                    <a:lnTo>
                      <a:pt x="48" y="4"/>
                    </a:lnTo>
                    <a:lnTo>
                      <a:pt x="48" y="4"/>
                    </a:lnTo>
                    <a:lnTo>
                      <a:pt x="46" y="4"/>
                    </a:lnTo>
                    <a:lnTo>
                      <a:pt x="44" y="2"/>
                    </a:lnTo>
                    <a:lnTo>
                      <a:pt x="43" y="2"/>
                    </a:lnTo>
                    <a:lnTo>
                      <a:pt x="43" y="2"/>
                    </a:lnTo>
                    <a:lnTo>
                      <a:pt x="39" y="2"/>
                    </a:lnTo>
                    <a:lnTo>
                      <a:pt x="39" y="2"/>
                    </a:lnTo>
                    <a:lnTo>
                      <a:pt x="39" y="0"/>
                    </a:lnTo>
                    <a:lnTo>
                      <a:pt x="37" y="0"/>
                    </a:lnTo>
                    <a:lnTo>
                      <a:pt x="37" y="0"/>
                    </a:lnTo>
                    <a:lnTo>
                      <a:pt x="37" y="0"/>
                    </a:lnTo>
                    <a:lnTo>
                      <a:pt x="37" y="0"/>
                    </a:lnTo>
                    <a:lnTo>
                      <a:pt x="35" y="0"/>
                    </a:lnTo>
                    <a:lnTo>
                      <a:pt x="35" y="0"/>
                    </a:lnTo>
                    <a:lnTo>
                      <a:pt x="33" y="0"/>
                    </a:lnTo>
                    <a:lnTo>
                      <a:pt x="33" y="0"/>
                    </a:lnTo>
                    <a:lnTo>
                      <a:pt x="33" y="0"/>
                    </a:lnTo>
                    <a:lnTo>
                      <a:pt x="33" y="2"/>
                    </a:lnTo>
                    <a:lnTo>
                      <a:pt x="33" y="2"/>
                    </a:lnTo>
                    <a:lnTo>
                      <a:pt x="35" y="2"/>
                    </a:lnTo>
                    <a:lnTo>
                      <a:pt x="35" y="2"/>
                    </a:lnTo>
                    <a:lnTo>
                      <a:pt x="35" y="2"/>
                    </a:lnTo>
                    <a:lnTo>
                      <a:pt x="35" y="2"/>
                    </a:lnTo>
                    <a:lnTo>
                      <a:pt x="33" y="2"/>
                    </a:lnTo>
                    <a:lnTo>
                      <a:pt x="33" y="2"/>
                    </a:lnTo>
                    <a:lnTo>
                      <a:pt x="33" y="2"/>
                    </a:lnTo>
                    <a:lnTo>
                      <a:pt x="33" y="2"/>
                    </a:lnTo>
                    <a:lnTo>
                      <a:pt x="31" y="2"/>
                    </a:lnTo>
                    <a:lnTo>
                      <a:pt x="29" y="2"/>
                    </a:lnTo>
                    <a:lnTo>
                      <a:pt x="28" y="2"/>
                    </a:lnTo>
                    <a:lnTo>
                      <a:pt x="26" y="4"/>
                    </a:lnTo>
                    <a:lnTo>
                      <a:pt x="24" y="4"/>
                    </a:lnTo>
                    <a:lnTo>
                      <a:pt x="22" y="2"/>
                    </a:lnTo>
                    <a:lnTo>
                      <a:pt x="20" y="4"/>
                    </a:lnTo>
                    <a:lnTo>
                      <a:pt x="20" y="4"/>
                    </a:lnTo>
                    <a:lnTo>
                      <a:pt x="20" y="6"/>
                    </a:lnTo>
                    <a:lnTo>
                      <a:pt x="18" y="6"/>
                    </a:lnTo>
                    <a:lnTo>
                      <a:pt x="18" y="6"/>
                    </a:lnTo>
                    <a:lnTo>
                      <a:pt x="16" y="6"/>
                    </a:lnTo>
                    <a:lnTo>
                      <a:pt x="16" y="6"/>
                    </a:lnTo>
                    <a:lnTo>
                      <a:pt x="16" y="4"/>
                    </a:lnTo>
                    <a:lnTo>
                      <a:pt x="16" y="4"/>
                    </a:lnTo>
                    <a:lnTo>
                      <a:pt x="15" y="4"/>
                    </a:lnTo>
                    <a:lnTo>
                      <a:pt x="15" y="6"/>
                    </a:lnTo>
                    <a:lnTo>
                      <a:pt x="13" y="6"/>
                    </a:lnTo>
                    <a:lnTo>
                      <a:pt x="13" y="6"/>
                    </a:lnTo>
                    <a:lnTo>
                      <a:pt x="15" y="6"/>
                    </a:lnTo>
                    <a:lnTo>
                      <a:pt x="15" y="8"/>
                    </a:lnTo>
                    <a:lnTo>
                      <a:pt x="15" y="8"/>
                    </a:lnTo>
                    <a:lnTo>
                      <a:pt x="15" y="8"/>
                    </a:lnTo>
                    <a:lnTo>
                      <a:pt x="13" y="8"/>
                    </a:lnTo>
                    <a:lnTo>
                      <a:pt x="13" y="9"/>
                    </a:lnTo>
                    <a:lnTo>
                      <a:pt x="11" y="11"/>
                    </a:lnTo>
                    <a:lnTo>
                      <a:pt x="9" y="11"/>
                    </a:lnTo>
                    <a:lnTo>
                      <a:pt x="9" y="11"/>
                    </a:lnTo>
                    <a:lnTo>
                      <a:pt x="7" y="13"/>
                    </a:lnTo>
                    <a:lnTo>
                      <a:pt x="7" y="13"/>
                    </a:lnTo>
                    <a:lnTo>
                      <a:pt x="7" y="15"/>
                    </a:lnTo>
                    <a:lnTo>
                      <a:pt x="7" y="17"/>
                    </a:lnTo>
                    <a:lnTo>
                      <a:pt x="5" y="17"/>
                    </a:lnTo>
                    <a:lnTo>
                      <a:pt x="3" y="19"/>
                    </a:lnTo>
                    <a:lnTo>
                      <a:pt x="3" y="19"/>
                    </a:lnTo>
                    <a:lnTo>
                      <a:pt x="1" y="21"/>
                    </a:lnTo>
                    <a:lnTo>
                      <a:pt x="1" y="21"/>
                    </a:lnTo>
                    <a:lnTo>
                      <a:pt x="1" y="21"/>
                    </a:lnTo>
                    <a:lnTo>
                      <a:pt x="3" y="23"/>
                    </a:lnTo>
                    <a:lnTo>
                      <a:pt x="1" y="23"/>
                    </a:lnTo>
                    <a:lnTo>
                      <a:pt x="1" y="24"/>
                    </a:lnTo>
                    <a:lnTo>
                      <a:pt x="1" y="24"/>
                    </a:lnTo>
                    <a:lnTo>
                      <a:pt x="0" y="24"/>
                    </a:lnTo>
                    <a:lnTo>
                      <a:pt x="0" y="26"/>
                    </a:lnTo>
                    <a:lnTo>
                      <a:pt x="1" y="26"/>
                    </a:lnTo>
                    <a:lnTo>
                      <a:pt x="1" y="26"/>
                    </a:lnTo>
                    <a:lnTo>
                      <a:pt x="3" y="26"/>
                    </a:lnTo>
                    <a:lnTo>
                      <a:pt x="5" y="24"/>
                    </a:lnTo>
                    <a:lnTo>
                      <a:pt x="3" y="24"/>
                    </a:lnTo>
                    <a:lnTo>
                      <a:pt x="3" y="23"/>
                    </a:lnTo>
                    <a:lnTo>
                      <a:pt x="3" y="23"/>
                    </a:lnTo>
                    <a:lnTo>
                      <a:pt x="5" y="23"/>
                    </a:lnTo>
                    <a:lnTo>
                      <a:pt x="7" y="21"/>
                    </a:lnTo>
                    <a:lnTo>
                      <a:pt x="9" y="21"/>
                    </a:lnTo>
                    <a:lnTo>
                      <a:pt x="11" y="23"/>
                    </a:lnTo>
                    <a:lnTo>
                      <a:pt x="11" y="23"/>
                    </a:lnTo>
                    <a:lnTo>
                      <a:pt x="11" y="23"/>
                    </a:lnTo>
                    <a:lnTo>
                      <a:pt x="11" y="23"/>
                    </a:lnTo>
                    <a:lnTo>
                      <a:pt x="11" y="24"/>
                    </a:lnTo>
                    <a:lnTo>
                      <a:pt x="11" y="26"/>
                    </a:lnTo>
                    <a:lnTo>
                      <a:pt x="11" y="26"/>
                    </a:lnTo>
                    <a:lnTo>
                      <a:pt x="13" y="26"/>
                    </a:lnTo>
                    <a:lnTo>
                      <a:pt x="13" y="28"/>
                    </a:lnTo>
                    <a:lnTo>
                      <a:pt x="13" y="28"/>
                    </a:lnTo>
                    <a:lnTo>
                      <a:pt x="15" y="30"/>
                    </a:lnTo>
                    <a:lnTo>
                      <a:pt x="15" y="30"/>
                    </a:lnTo>
                    <a:lnTo>
                      <a:pt x="15" y="30"/>
                    </a:lnTo>
                    <a:lnTo>
                      <a:pt x="15" y="30"/>
                    </a:lnTo>
                    <a:lnTo>
                      <a:pt x="18" y="30"/>
                    </a:lnTo>
                    <a:lnTo>
                      <a:pt x="20" y="30"/>
                    </a:lnTo>
                    <a:lnTo>
                      <a:pt x="20" y="28"/>
                    </a:lnTo>
                    <a:lnTo>
                      <a:pt x="22" y="28"/>
                    </a:lnTo>
                    <a:lnTo>
                      <a:pt x="24" y="30"/>
                    </a:lnTo>
                    <a:lnTo>
                      <a:pt x="26" y="30"/>
                    </a:lnTo>
                    <a:lnTo>
                      <a:pt x="28" y="28"/>
                    </a:lnTo>
                    <a:lnTo>
                      <a:pt x="28" y="28"/>
                    </a:lnTo>
                    <a:lnTo>
                      <a:pt x="29" y="26"/>
                    </a:lnTo>
                    <a:lnTo>
                      <a:pt x="29" y="26"/>
                    </a:lnTo>
                    <a:lnTo>
                      <a:pt x="28" y="24"/>
                    </a:lnTo>
                    <a:lnTo>
                      <a:pt x="28" y="24"/>
                    </a:lnTo>
                    <a:lnTo>
                      <a:pt x="29" y="23"/>
                    </a:lnTo>
                    <a:lnTo>
                      <a:pt x="31" y="23"/>
                    </a:lnTo>
                    <a:lnTo>
                      <a:pt x="31" y="21"/>
                    </a:lnTo>
                    <a:lnTo>
                      <a:pt x="33" y="21"/>
                    </a:lnTo>
                    <a:lnTo>
                      <a:pt x="33" y="21"/>
                    </a:lnTo>
                    <a:lnTo>
                      <a:pt x="33" y="23"/>
                    </a:lnTo>
                    <a:lnTo>
                      <a:pt x="33" y="24"/>
                    </a:lnTo>
                    <a:lnTo>
                      <a:pt x="33" y="24"/>
                    </a:lnTo>
                    <a:lnTo>
                      <a:pt x="35" y="26"/>
                    </a:lnTo>
                    <a:lnTo>
                      <a:pt x="35" y="26"/>
                    </a:lnTo>
                    <a:lnTo>
                      <a:pt x="37" y="28"/>
                    </a:lnTo>
                    <a:lnTo>
                      <a:pt x="37" y="28"/>
                    </a:lnTo>
                    <a:lnTo>
                      <a:pt x="37" y="28"/>
                    </a:lnTo>
                    <a:lnTo>
                      <a:pt x="39" y="30"/>
                    </a:lnTo>
                    <a:lnTo>
                      <a:pt x="39" y="30"/>
                    </a:lnTo>
                    <a:lnTo>
                      <a:pt x="39" y="32"/>
                    </a:lnTo>
                    <a:lnTo>
                      <a:pt x="41" y="32"/>
                    </a:lnTo>
                    <a:lnTo>
                      <a:pt x="41" y="30"/>
                    </a:lnTo>
                    <a:lnTo>
                      <a:pt x="41" y="30"/>
                    </a:lnTo>
                    <a:lnTo>
                      <a:pt x="41" y="28"/>
                    </a:lnTo>
                    <a:lnTo>
                      <a:pt x="41" y="28"/>
                    </a:lnTo>
                    <a:lnTo>
                      <a:pt x="41" y="28"/>
                    </a:lnTo>
                    <a:lnTo>
                      <a:pt x="41" y="26"/>
                    </a:lnTo>
                    <a:lnTo>
                      <a:pt x="43" y="24"/>
                    </a:lnTo>
                    <a:lnTo>
                      <a:pt x="43" y="24"/>
                    </a:lnTo>
                    <a:lnTo>
                      <a:pt x="44" y="23"/>
                    </a:lnTo>
                    <a:lnTo>
                      <a:pt x="44" y="21"/>
                    </a:lnTo>
                    <a:lnTo>
                      <a:pt x="44" y="21"/>
                    </a:lnTo>
                    <a:lnTo>
                      <a:pt x="46" y="21"/>
                    </a:lnTo>
                    <a:lnTo>
                      <a:pt x="46" y="21"/>
                    </a:lnTo>
                    <a:lnTo>
                      <a:pt x="46" y="21"/>
                    </a:lnTo>
                    <a:lnTo>
                      <a:pt x="46" y="23"/>
                    </a:lnTo>
                    <a:lnTo>
                      <a:pt x="46" y="24"/>
                    </a:lnTo>
                    <a:lnTo>
                      <a:pt x="48" y="24"/>
                    </a:lnTo>
                    <a:lnTo>
                      <a:pt x="48" y="24"/>
                    </a:lnTo>
                    <a:lnTo>
                      <a:pt x="50" y="23"/>
                    </a:lnTo>
                    <a:lnTo>
                      <a:pt x="52" y="23"/>
                    </a:lnTo>
                    <a:lnTo>
                      <a:pt x="52" y="23"/>
                    </a:lnTo>
                    <a:lnTo>
                      <a:pt x="54" y="23"/>
                    </a:lnTo>
                    <a:lnTo>
                      <a:pt x="54" y="24"/>
                    </a:lnTo>
                    <a:lnTo>
                      <a:pt x="54" y="24"/>
                    </a:lnTo>
                    <a:lnTo>
                      <a:pt x="56" y="24"/>
                    </a:lnTo>
                    <a:lnTo>
                      <a:pt x="56" y="24"/>
                    </a:lnTo>
                    <a:lnTo>
                      <a:pt x="56" y="24"/>
                    </a:lnTo>
                    <a:lnTo>
                      <a:pt x="54" y="23"/>
                    </a:lnTo>
                    <a:lnTo>
                      <a:pt x="54" y="23"/>
                    </a:lnTo>
                    <a:lnTo>
                      <a:pt x="54" y="21"/>
                    </a:lnTo>
                    <a:lnTo>
                      <a:pt x="54" y="21"/>
                    </a:lnTo>
                    <a:lnTo>
                      <a:pt x="54" y="19"/>
                    </a:lnTo>
                    <a:lnTo>
                      <a:pt x="54" y="19"/>
                    </a:lnTo>
                    <a:lnTo>
                      <a:pt x="56" y="19"/>
                    </a:lnTo>
                    <a:lnTo>
                      <a:pt x="56" y="19"/>
                    </a:lnTo>
                    <a:lnTo>
                      <a:pt x="58" y="19"/>
                    </a:lnTo>
                    <a:lnTo>
                      <a:pt x="58" y="19"/>
                    </a:lnTo>
                    <a:lnTo>
                      <a:pt x="59" y="19"/>
                    </a:lnTo>
                    <a:lnTo>
                      <a:pt x="59" y="19"/>
                    </a:lnTo>
                    <a:lnTo>
                      <a:pt x="59" y="19"/>
                    </a:lnTo>
                    <a:lnTo>
                      <a:pt x="59" y="17"/>
                    </a:lnTo>
                    <a:lnTo>
                      <a:pt x="59" y="17"/>
                    </a:lnTo>
                    <a:lnTo>
                      <a:pt x="59"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 name="Google Shape;429;p23"/>
              <p:cNvSpPr/>
              <p:nvPr/>
            </p:nvSpPr>
            <p:spPr>
              <a:xfrm>
                <a:off x="2781" y="822"/>
                <a:ext cx="144" cy="205"/>
              </a:xfrm>
              <a:custGeom>
                <a:avLst/>
                <a:gdLst/>
                <a:ahLst/>
                <a:cxnLst/>
                <a:rect l="l" t="t" r="r" b="b"/>
                <a:pathLst>
                  <a:path w="144" h="205" extrusionOk="0">
                    <a:moveTo>
                      <a:pt x="71" y="174"/>
                    </a:moveTo>
                    <a:lnTo>
                      <a:pt x="71" y="174"/>
                    </a:lnTo>
                    <a:lnTo>
                      <a:pt x="69" y="174"/>
                    </a:lnTo>
                    <a:lnTo>
                      <a:pt x="69" y="176"/>
                    </a:lnTo>
                    <a:lnTo>
                      <a:pt x="69" y="176"/>
                    </a:lnTo>
                    <a:lnTo>
                      <a:pt x="69" y="177"/>
                    </a:lnTo>
                    <a:lnTo>
                      <a:pt x="67" y="181"/>
                    </a:lnTo>
                    <a:lnTo>
                      <a:pt x="65" y="181"/>
                    </a:lnTo>
                    <a:lnTo>
                      <a:pt x="63" y="185"/>
                    </a:lnTo>
                    <a:lnTo>
                      <a:pt x="63" y="187"/>
                    </a:lnTo>
                    <a:lnTo>
                      <a:pt x="63" y="191"/>
                    </a:lnTo>
                    <a:lnTo>
                      <a:pt x="63" y="191"/>
                    </a:lnTo>
                    <a:lnTo>
                      <a:pt x="63" y="191"/>
                    </a:lnTo>
                    <a:lnTo>
                      <a:pt x="65" y="191"/>
                    </a:lnTo>
                    <a:lnTo>
                      <a:pt x="67" y="183"/>
                    </a:lnTo>
                    <a:lnTo>
                      <a:pt x="69" y="181"/>
                    </a:lnTo>
                    <a:lnTo>
                      <a:pt x="69" y="179"/>
                    </a:lnTo>
                    <a:lnTo>
                      <a:pt x="71" y="176"/>
                    </a:lnTo>
                    <a:lnTo>
                      <a:pt x="71" y="176"/>
                    </a:lnTo>
                    <a:lnTo>
                      <a:pt x="71" y="176"/>
                    </a:lnTo>
                    <a:lnTo>
                      <a:pt x="71" y="174"/>
                    </a:lnTo>
                    <a:lnTo>
                      <a:pt x="71" y="174"/>
                    </a:lnTo>
                    <a:close/>
                    <a:moveTo>
                      <a:pt x="91" y="164"/>
                    </a:moveTo>
                    <a:lnTo>
                      <a:pt x="91" y="164"/>
                    </a:lnTo>
                    <a:lnTo>
                      <a:pt x="91" y="166"/>
                    </a:lnTo>
                    <a:lnTo>
                      <a:pt x="89" y="166"/>
                    </a:lnTo>
                    <a:lnTo>
                      <a:pt x="88" y="166"/>
                    </a:lnTo>
                    <a:lnTo>
                      <a:pt x="86" y="168"/>
                    </a:lnTo>
                    <a:lnTo>
                      <a:pt x="86" y="168"/>
                    </a:lnTo>
                    <a:lnTo>
                      <a:pt x="84" y="170"/>
                    </a:lnTo>
                    <a:lnTo>
                      <a:pt x="84" y="170"/>
                    </a:lnTo>
                    <a:lnTo>
                      <a:pt x="84" y="172"/>
                    </a:lnTo>
                    <a:lnTo>
                      <a:pt x="84" y="174"/>
                    </a:lnTo>
                    <a:lnTo>
                      <a:pt x="84" y="176"/>
                    </a:lnTo>
                    <a:lnTo>
                      <a:pt x="84" y="176"/>
                    </a:lnTo>
                    <a:lnTo>
                      <a:pt x="84" y="177"/>
                    </a:lnTo>
                    <a:lnTo>
                      <a:pt x="86" y="177"/>
                    </a:lnTo>
                    <a:lnTo>
                      <a:pt x="84" y="179"/>
                    </a:lnTo>
                    <a:lnTo>
                      <a:pt x="84" y="181"/>
                    </a:lnTo>
                    <a:lnTo>
                      <a:pt x="86" y="179"/>
                    </a:lnTo>
                    <a:lnTo>
                      <a:pt x="86" y="179"/>
                    </a:lnTo>
                    <a:lnTo>
                      <a:pt x="88" y="177"/>
                    </a:lnTo>
                    <a:lnTo>
                      <a:pt x="88" y="177"/>
                    </a:lnTo>
                    <a:lnTo>
                      <a:pt x="88" y="176"/>
                    </a:lnTo>
                    <a:lnTo>
                      <a:pt x="89" y="176"/>
                    </a:lnTo>
                    <a:lnTo>
                      <a:pt x="91" y="174"/>
                    </a:lnTo>
                    <a:lnTo>
                      <a:pt x="91" y="174"/>
                    </a:lnTo>
                    <a:lnTo>
                      <a:pt x="91" y="174"/>
                    </a:lnTo>
                    <a:lnTo>
                      <a:pt x="93" y="174"/>
                    </a:lnTo>
                    <a:lnTo>
                      <a:pt x="91" y="172"/>
                    </a:lnTo>
                    <a:lnTo>
                      <a:pt x="91" y="168"/>
                    </a:lnTo>
                    <a:lnTo>
                      <a:pt x="91" y="168"/>
                    </a:lnTo>
                    <a:lnTo>
                      <a:pt x="93" y="168"/>
                    </a:lnTo>
                    <a:lnTo>
                      <a:pt x="93" y="166"/>
                    </a:lnTo>
                    <a:lnTo>
                      <a:pt x="95" y="166"/>
                    </a:lnTo>
                    <a:lnTo>
                      <a:pt x="93" y="164"/>
                    </a:lnTo>
                    <a:lnTo>
                      <a:pt x="91" y="164"/>
                    </a:lnTo>
                    <a:close/>
                    <a:moveTo>
                      <a:pt x="95" y="164"/>
                    </a:moveTo>
                    <a:lnTo>
                      <a:pt x="93" y="164"/>
                    </a:lnTo>
                    <a:lnTo>
                      <a:pt x="95" y="166"/>
                    </a:lnTo>
                    <a:lnTo>
                      <a:pt x="95" y="166"/>
                    </a:lnTo>
                    <a:lnTo>
                      <a:pt x="95" y="164"/>
                    </a:lnTo>
                    <a:lnTo>
                      <a:pt x="97" y="164"/>
                    </a:lnTo>
                    <a:lnTo>
                      <a:pt x="97" y="164"/>
                    </a:lnTo>
                    <a:lnTo>
                      <a:pt x="95" y="164"/>
                    </a:lnTo>
                    <a:close/>
                    <a:moveTo>
                      <a:pt x="86" y="146"/>
                    </a:moveTo>
                    <a:lnTo>
                      <a:pt x="86" y="146"/>
                    </a:lnTo>
                    <a:lnTo>
                      <a:pt x="86" y="147"/>
                    </a:lnTo>
                    <a:lnTo>
                      <a:pt x="86" y="147"/>
                    </a:lnTo>
                    <a:lnTo>
                      <a:pt x="84" y="147"/>
                    </a:lnTo>
                    <a:lnTo>
                      <a:pt x="86" y="147"/>
                    </a:lnTo>
                    <a:lnTo>
                      <a:pt x="86" y="147"/>
                    </a:lnTo>
                    <a:lnTo>
                      <a:pt x="86" y="146"/>
                    </a:lnTo>
                    <a:close/>
                    <a:moveTo>
                      <a:pt x="88" y="140"/>
                    </a:moveTo>
                    <a:lnTo>
                      <a:pt x="88" y="140"/>
                    </a:lnTo>
                    <a:lnTo>
                      <a:pt x="88" y="140"/>
                    </a:lnTo>
                    <a:lnTo>
                      <a:pt x="86" y="140"/>
                    </a:lnTo>
                    <a:lnTo>
                      <a:pt x="88" y="142"/>
                    </a:lnTo>
                    <a:lnTo>
                      <a:pt x="88" y="140"/>
                    </a:lnTo>
                    <a:lnTo>
                      <a:pt x="88" y="140"/>
                    </a:lnTo>
                    <a:lnTo>
                      <a:pt x="88" y="140"/>
                    </a:lnTo>
                    <a:lnTo>
                      <a:pt x="88" y="140"/>
                    </a:lnTo>
                    <a:lnTo>
                      <a:pt x="88" y="140"/>
                    </a:lnTo>
                    <a:close/>
                    <a:moveTo>
                      <a:pt x="142" y="43"/>
                    </a:moveTo>
                    <a:lnTo>
                      <a:pt x="142" y="43"/>
                    </a:lnTo>
                    <a:lnTo>
                      <a:pt x="140" y="41"/>
                    </a:lnTo>
                    <a:lnTo>
                      <a:pt x="138" y="41"/>
                    </a:lnTo>
                    <a:lnTo>
                      <a:pt x="138" y="39"/>
                    </a:lnTo>
                    <a:lnTo>
                      <a:pt x="138" y="39"/>
                    </a:lnTo>
                    <a:lnTo>
                      <a:pt x="138" y="39"/>
                    </a:lnTo>
                    <a:lnTo>
                      <a:pt x="138" y="37"/>
                    </a:lnTo>
                    <a:lnTo>
                      <a:pt x="138" y="37"/>
                    </a:lnTo>
                    <a:lnTo>
                      <a:pt x="138" y="35"/>
                    </a:lnTo>
                    <a:lnTo>
                      <a:pt x="138" y="35"/>
                    </a:lnTo>
                    <a:lnTo>
                      <a:pt x="140" y="35"/>
                    </a:lnTo>
                    <a:lnTo>
                      <a:pt x="140" y="33"/>
                    </a:lnTo>
                    <a:lnTo>
                      <a:pt x="140" y="33"/>
                    </a:lnTo>
                    <a:lnTo>
                      <a:pt x="140" y="31"/>
                    </a:lnTo>
                    <a:lnTo>
                      <a:pt x="140" y="31"/>
                    </a:lnTo>
                    <a:lnTo>
                      <a:pt x="140" y="31"/>
                    </a:lnTo>
                    <a:lnTo>
                      <a:pt x="140" y="30"/>
                    </a:lnTo>
                    <a:lnTo>
                      <a:pt x="138" y="30"/>
                    </a:lnTo>
                    <a:lnTo>
                      <a:pt x="138" y="28"/>
                    </a:lnTo>
                    <a:lnTo>
                      <a:pt x="136" y="28"/>
                    </a:lnTo>
                    <a:lnTo>
                      <a:pt x="136" y="26"/>
                    </a:lnTo>
                    <a:lnTo>
                      <a:pt x="136" y="26"/>
                    </a:lnTo>
                    <a:lnTo>
                      <a:pt x="136" y="26"/>
                    </a:lnTo>
                    <a:lnTo>
                      <a:pt x="136" y="24"/>
                    </a:lnTo>
                    <a:lnTo>
                      <a:pt x="136" y="24"/>
                    </a:lnTo>
                    <a:lnTo>
                      <a:pt x="136" y="24"/>
                    </a:lnTo>
                    <a:lnTo>
                      <a:pt x="136" y="22"/>
                    </a:lnTo>
                    <a:lnTo>
                      <a:pt x="136" y="22"/>
                    </a:lnTo>
                    <a:lnTo>
                      <a:pt x="134" y="22"/>
                    </a:lnTo>
                    <a:lnTo>
                      <a:pt x="132" y="22"/>
                    </a:lnTo>
                    <a:lnTo>
                      <a:pt x="132" y="22"/>
                    </a:lnTo>
                    <a:lnTo>
                      <a:pt x="132" y="22"/>
                    </a:lnTo>
                    <a:lnTo>
                      <a:pt x="132" y="20"/>
                    </a:lnTo>
                    <a:lnTo>
                      <a:pt x="134" y="20"/>
                    </a:lnTo>
                    <a:lnTo>
                      <a:pt x="134" y="20"/>
                    </a:lnTo>
                    <a:lnTo>
                      <a:pt x="134" y="20"/>
                    </a:lnTo>
                    <a:lnTo>
                      <a:pt x="132" y="18"/>
                    </a:lnTo>
                    <a:lnTo>
                      <a:pt x="132" y="16"/>
                    </a:lnTo>
                    <a:lnTo>
                      <a:pt x="132" y="16"/>
                    </a:lnTo>
                    <a:lnTo>
                      <a:pt x="134" y="15"/>
                    </a:lnTo>
                    <a:lnTo>
                      <a:pt x="134" y="15"/>
                    </a:lnTo>
                    <a:lnTo>
                      <a:pt x="132" y="15"/>
                    </a:lnTo>
                    <a:lnTo>
                      <a:pt x="131" y="13"/>
                    </a:lnTo>
                    <a:lnTo>
                      <a:pt x="131" y="13"/>
                    </a:lnTo>
                    <a:lnTo>
                      <a:pt x="129" y="13"/>
                    </a:lnTo>
                    <a:lnTo>
                      <a:pt x="129" y="11"/>
                    </a:lnTo>
                    <a:lnTo>
                      <a:pt x="127" y="9"/>
                    </a:lnTo>
                    <a:lnTo>
                      <a:pt x="125" y="9"/>
                    </a:lnTo>
                    <a:lnTo>
                      <a:pt x="125" y="9"/>
                    </a:lnTo>
                    <a:lnTo>
                      <a:pt x="119" y="7"/>
                    </a:lnTo>
                    <a:lnTo>
                      <a:pt x="117" y="7"/>
                    </a:lnTo>
                    <a:lnTo>
                      <a:pt x="116" y="7"/>
                    </a:lnTo>
                    <a:lnTo>
                      <a:pt x="114" y="5"/>
                    </a:lnTo>
                    <a:lnTo>
                      <a:pt x="114" y="5"/>
                    </a:lnTo>
                    <a:lnTo>
                      <a:pt x="112" y="5"/>
                    </a:lnTo>
                    <a:lnTo>
                      <a:pt x="110" y="5"/>
                    </a:lnTo>
                    <a:lnTo>
                      <a:pt x="110" y="3"/>
                    </a:lnTo>
                    <a:lnTo>
                      <a:pt x="108" y="3"/>
                    </a:lnTo>
                    <a:lnTo>
                      <a:pt x="106" y="2"/>
                    </a:lnTo>
                    <a:lnTo>
                      <a:pt x="104" y="2"/>
                    </a:lnTo>
                    <a:lnTo>
                      <a:pt x="104" y="2"/>
                    </a:lnTo>
                    <a:lnTo>
                      <a:pt x="104" y="0"/>
                    </a:lnTo>
                    <a:lnTo>
                      <a:pt x="103" y="0"/>
                    </a:lnTo>
                    <a:lnTo>
                      <a:pt x="101" y="0"/>
                    </a:lnTo>
                    <a:lnTo>
                      <a:pt x="99" y="0"/>
                    </a:lnTo>
                    <a:lnTo>
                      <a:pt x="95" y="0"/>
                    </a:lnTo>
                    <a:lnTo>
                      <a:pt x="97" y="2"/>
                    </a:lnTo>
                    <a:lnTo>
                      <a:pt x="97" y="2"/>
                    </a:lnTo>
                    <a:lnTo>
                      <a:pt x="97" y="2"/>
                    </a:lnTo>
                    <a:lnTo>
                      <a:pt x="97" y="3"/>
                    </a:lnTo>
                    <a:lnTo>
                      <a:pt x="97" y="5"/>
                    </a:lnTo>
                    <a:lnTo>
                      <a:pt x="95" y="5"/>
                    </a:lnTo>
                    <a:lnTo>
                      <a:pt x="93" y="7"/>
                    </a:lnTo>
                    <a:lnTo>
                      <a:pt x="97" y="7"/>
                    </a:lnTo>
                    <a:lnTo>
                      <a:pt x="95" y="9"/>
                    </a:lnTo>
                    <a:lnTo>
                      <a:pt x="95" y="9"/>
                    </a:lnTo>
                    <a:lnTo>
                      <a:pt x="93" y="9"/>
                    </a:lnTo>
                    <a:lnTo>
                      <a:pt x="91" y="9"/>
                    </a:lnTo>
                    <a:lnTo>
                      <a:pt x="86" y="7"/>
                    </a:lnTo>
                    <a:lnTo>
                      <a:pt x="84" y="7"/>
                    </a:lnTo>
                    <a:lnTo>
                      <a:pt x="82" y="7"/>
                    </a:lnTo>
                    <a:lnTo>
                      <a:pt x="82" y="7"/>
                    </a:lnTo>
                    <a:lnTo>
                      <a:pt x="76" y="5"/>
                    </a:lnTo>
                    <a:lnTo>
                      <a:pt x="76" y="7"/>
                    </a:lnTo>
                    <a:lnTo>
                      <a:pt x="74" y="7"/>
                    </a:lnTo>
                    <a:lnTo>
                      <a:pt x="74" y="7"/>
                    </a:lnTo>
                    <a:lnTo>
                      <a:pt x="74" y="9"/>
                    </a:lnTo>
                    <a:lnTo>
                      <a:pt x="74" y="11"/>
                    </a:lnTo>
                    <a:lnTo>
                      <a:pt x="74" y="13"/>
                    </a:lnTo>
                    <a:lnTo>
                      <a:pt x="74" y="13"/>
                    </a:lnTo>
                    <a:lnTo>
                      <a:pt x="73" y="15"/>
                    </a:lnTo>
                    <a:lnTo>
                      <a:pt x="69" y="13"/>
                    </a:lnTo>
                    <a:lnTo>
                      <a:pt x="65" y="13"/>
                    </a:lnTo>
                    <a:lnTo>
                      <a:pt x="65" y="15"/>
                    </a:lnTo>
                    <a:lnTo>
                      <a:pt x="60" y="16"/>
                    </a:lnTo>
                    <a:lnTo>
                      <a:pt x="58" y="20"/>
                    </a:lnTo>
                    <a:lnTo>
                      <a:pt x="58" y="20"/>
                    </a:lnTo>
                    <a:lnTo>
                      <a:pt x="58" y="20"/>
                    </a:lnTo>
                    <a:lnTo>
                      <a:pt x="56" y="20"/>
                    </a:lnTo>
                    <a:lnTo>
                      <a:pt x="54" y="22"/>
                    </a:lnTo>
                    <a:lnTo>
                      <a:pt x="54" y="22"/>
                    </a:lnTo>
                    <a:lnTo>
                      <a:pt x="56" y="24"/>
                    </a:lnTo>
                    <a:lnTo>
                      <a:pt x="56" y="24"/>
                    </a:lnTo>
                    <a:lnTo>
                      <a:pt x="58" y="26"/>
                    </a:lnTo>
                    <a:lnTo>
                      <a:pt x="56" y="28"/>
                    </a:lnTo>
                    <a:lnTo>
                      <a:pt x="56" y="28"/>
                    </a:lnTo>
                    <a:lnTo>
                      <a:pt x="54" y="30"/>
                    </a:lnTo>
                    <a:lnTo>
                      <a:pt x="50" y="31"/>
                    </a:lnTo>
                    <a:lnTo>
                      <a:pt x="48" y="35"/>
                    </a:lnTo>
                    <a:lnTo>
                      <a:pt x="46" y="35"/>
                    </a:lnTo>
                    <a:lnTo>
                      <a:pt x="46" y="39"/>
                    </a:lnTo>
                    <a:lnTo>
                      <a:pt x="46" y="39"/>
                    </a:lnTo>
                    <a:lnTo>
                      <a:pt x="43" y="41"/>
                    </a:lnTo>
                    <a:lnTo>
                      <a:pt x="43" y="41"/>
                    </a:lnTo>
                    <a:lnTo>
                      <a:pt x="41" y="41"/>
                    </a:lnTo>
                    <a:lnTo>
                      <a:pt x="37" y="41"/>
                    </a:lnTo>
                    <a:lnTo>
                      <a:pt x="37" y="45"/>
                    </a:lnTo>
                    <a:lnTo>
                      <a:pt x="37" y="45"/>
                    </a:lnTo>
                    <a:lnTo>
                      <a:pt x="37" y="46"/>
                    </a:lnTo>
                    <a:lnTo>
                      <a:pt x="37" y="46"/>
                    </a:lnTo>
                    <a:lnTo>
                      <a:pt x="37" y="48"/>
                    </a:lnTo>
                    <a:lnTo>
                      <a:pt x="37" y="54"/>
                    </a:lnTo>
                    <a:lnTo>
                      <a:pt x="35" y="54"/>
                    </a:lnTo>
                    <a:lnTo>
                      <a:pt x="35" y="56"/>
                    </a:lnTo>
                    <a:lnTo>
                      <a:pt x="32" y="58"/>
                    </a:lnTo>
                    <a:lnTo>
                      <a:pt x="30" y="61"/>
                    </a:lnTo>
                    <a:lnTo>
                      <a:pt x="28" y="63"/>
                    </a:lnTo>
                    <a:lnTo>
                      <a:pt x="30" y="65"/>
                    </a:lnTo>
                    <a:lnTo>
                      <a:pt x="32" y="65"/>
                    </a:lnTo>
                    <a:lnTo>
                      <a:pt x="33" y="67"/>
                    </a:lnTo>
                    <a:lnTo>
                      <a:pt x="33" y="69"/>
                    </a:lnTo>
                    <a:lnTo>
                      <a:pt x="33" y="71"/>
                    </a:lnTo>
                    <a:lnTo>
                      <a:pt x="32" y="71"/>
                    </a:lnTo>
                    <a:lnTo>
                      <a:pt x="32" y="73"/>
                    </a:lnTo>
                    <a:lnTo>
                      <a:pt x="32" y="73"/>
                    </a:lnTo>
                    <a:lnTo>
                      <a:pt x="28" y="73"/>
                    </a:lnTo>
                    <a:lnTo>
                      <a:pt x="24" y="71"/>
                    </a:lnTo>
                    <a:lnTo>
                      <a:pt x="22" y="71"/>
                    </a:lnTo>
                    <a:lnTo>
                      <a:pt x="20" y="71"/>
                    </a:lnTo>
                    <a:lnTo>
                      <a:pt x="18" y="73"/>
                    </a:lnTo>
                    <a:lnTo>
                      <a:pt x="17" y="73"/>
                    </a:lnTo>
                    <a:lnTo>
                      <a:pt x="17" y="73"/>
                    </a:lnTo>
                    <a:lnTo>
                      <a:pt x="15" y="74"/>
                    </a:lnTo>
                    <a:lnTo>
                      <a:pt x="13" y="76"/>
                    </a:lnTo>
                    <a:lnTo>
                      <a:pt x="11" y="78"/>
                    </a:lnTo>
                    <a:lnTo>
                      <a:pt x="11" y="80"/>
                    </a:lnTo>
                    <a:lnTo>
                      <a:pt x="9" y="84"/>
                    </a:lnTo>
                    <a:lnTo>
                      <a:pt x="11" y="86"/>
                    </a:lnTo>
                    <a:lnTo>
                      <a:pt x="11" y="86"/>
                    </a:lnTo>
                    <a:lnTo>
                      <a:pt x="11" y="88"/>
                    </a:lnTo>
                    <a:lnTo>
                      <a:pt x="11" y="88"/>
                    </a:lnTo>
                    <a:lnTo>
                      <a:pt x="11" y="88"/>
                    </a:lnTo>
                    <a:lnTo>
                      <a:pt x="11" y="89"/>
                    </a:lnTo>
                    <a:lnTo>
                      <a:pt x="11" y="91"/>
                    </a:lnTo>
                    <a:lnTo>
                      <a:pt x="11" y="93"/>
                    </a:lnTo>
                    <a:lnTo>
                      <a:pt x="11" y="93"/>
                    </a:lnTo>
                    <a:lnTo>
                      <a:pt x="13" y="99"/>
                    </a:lnTo>
                    <a:lnTo>
                      <a:pt x="13" y="99"/>
                    </a:lnTo>
                    <a:lnTo>
                      <a:pt x="13" y="101"/>
                    </a:lnTo>
                    <a:lnTo>
                      <a:pt x="11" y="103"/>
                    </a:lnTo>
                    <a:lnTo>
                      <a:pt x="11" y="106"/>
                    </a:lnTo>
                    <a:lnTo>
                      <a:pt x="13" y="108"/>
                    </a:lnTo>
                    <a:lnTo>
                      <a:pt x="15" y="108"/>
                    </a:lnTo>
                    <a:lnTo>
                      <a:pt x="17" y="110"/>
                    </a:lnTo>
                    <a:lnTo>
                      <a:pt x="18" y="110"/>
                    </a:lnTo>
                    <a:lnTo>
                      <a:pt x="18" y="112"/>
                    </a:lnTo>
                    <a:lnTo>
                      <a:pt x="18" y="114"/>
                    </a:lnTo>
                    <a:lnTo>
                      <a:pt x="18" y="114"/>
                    </a:lnTo>
                    <a:lnTo>
                      <a:pt x="18" y="116"/>
                    </a:lnTo>
                    <a:lnTo>
                      <a:pt x="17" y="116"/>
                    </a:lnTo>
                    <a:lnTo>
                      <a:pt x="17" y="116"/>
                    </a:lnTo>
                    <a:lnTo>
                      <a:pt x="17" y="118"/>
                    </a:lnTo>
                    <a:lnTo>
                      <a:pt x="15" y="118"/>
                    </a:lnTo>
                    <a:lnTo>
                      <a:pt x="13" y="118"/>
                    </a:lnTo>
                    <a:lnTo>
                      <a:pt x="13" y="118"/>
                    </a:lnTo>
                    <a:lnTo>
                      <a:pt x="13" y="119"/>
                    </a:lnTo>
                    <a:lnTo>
                      <a:pt x="15" y="121"/>
                    </a:lnTo>
                    <a:lnTo>
                      <a:pt x="15" y="125"/>
                    </a:lnTo>
                    <a:lnTo>
                      <a:pt x="17" y="125"/>
                    </a:lnTo>
                    <a:lnTo>
                      <a:pt x="15" y="127"/>
                    </a:lnTo>
                    <a:lnTo>
                      <a:pt x="15" y="129"/>
                    </a:lnTo>
                    <a:lnTo>
                      <a:pt x="15" y="129"/>
                    </a:lnTo>
                    <a:lnTo>
                      <a:pt x="15" y="131"/>
                    </a:lnTo>
                    <a:lnTo>
                      <a:pt x="15" y="133"/>
                    </a:lnTo>
                    <a:lnTo>
                      <a:pt x="13" y="133"/>
                    </a:lnTo>
                    <a:lnTo>
                      <a:pt x="11" y="134"/>
                    </a:lnTo>
                    <a:lnTo>
                      <a:pt x="9" y="134"/>
                    </a:lnTo>
                    <a:lnTo>
                      <a:pt x="9" y="134"/>
                    </a:lnTo>
                    <a:lnTo>
                      <a:pt x="9" y="134"/>
                    </a:lnTo>
                    <a:lnTo>
                      <a:pt x="7" y="136"/>
                    </a:lnTo>
                    <a:lnTo>
                      <a:pt x="7" y="138"/>
                    </a:lnTo>
                    <a:lnTo>
                      <a:pt x="5" y="138"/>
                    </a:lnTo>
                    <a:lnTo>
                      <a:pt x="5" y="140"/>
                    </a:lnTo>
                    <a:lnTo>
                      <a:pt x="5" y="142"/>
                    </a:lnTo>
                    <a:lnTo>
                      <a:pt x="7" y="144"/>
                    </a:lnTo>
                    <a:lnTo>
                      <a:pt x="5" y="146"/>
                    </a:lnTo>
                    <a:lnTo>
                      <a:pt x="5" y="147"/>
                    </a:lnTo>
                    <a:lnTo>
                      <a:pt x="5" y="149"/>
                    </a:lnTo>
                    <a:lnTo>
                      <a:pt x="3" y="149"/>
                    </a:lnTo>
                    <a:lnTo>
                      <a:pt x="3" y="149"/>
                    </a:lnTo>
                    <a:lnTo>
                      <a:pt x="2" y="147"/>
                    </a:lnTo>
                    <a:lnTo>
                      <a:pt x="2" y="147"/>
                    </a:lnTo>
                    <a:lnTo>
                      <a:pt x="0" y="147"/>
                    </a:lnTo>
                    <a:lnTo>
                      <a:pt x="0" y="147"/>
                    </a:lnTo>
                    <a:lnTo>
                      <a:pt x="0" y="147"/>
                    </a:lnTo>
                    <a:lnTo>
                      <a:pt x="0" y="149"/>
                    </a:lnTo>
                    <a:lnTo>
                      <a:pt x="0" y="149"/>
                    </a:lnTo>
                    <a:lnTo>
                      <a:pt x="0" y="153"/>
                    </a:lnTo>
                    <a:lnTo>
                      <a:pt x="0" y="157"/>
                    </a:lnTo>
                    <a:lnTo>
                      <a:pt x="0" y="157"/>
                    </a:lnTo>
                    <a:lnTo>
                      <a:pt x="0" y="159"/>
                    </a:lnTo>
                    <a:lnTo>
                      <a:pt x="2" y="157"/>
                    </a:lnTo>
                    <a:lnTo>
                      <a:pt x="2" y="159"/>
                    </a:lnTo>
                    <a:lnTo>
                      <a:pt x="3" y="162"/>
                    </a:lnTo>
                    <a:lnTo>
                      <a:pt x="3" y="164"/>
                    </a:lnTo>
                    <a:lnTo>
                      <a:pt x="5" y="164"/>
                    </a:lnTo>
                    <a:lnTo>
                      <a:pt x="5" y="168"/>
                    </a:lnTo>
                    <a:lnTo>
                      <a:pt x="5" y="168"/>
                    </a:lnTo>
                    <a:lnTo>
                      <a:pt x="7" y="168"/>
                    </a:lnTo>
                    <a:lnTo>
                      <a:pt x="7" y="170"/>
                    </a:lnTo>
                    <a:lnTo>
                      <a:pt x="9" y="172"/>
                    </a:lnTo>
                    <a:lnTo>
                      <a:pt x="9" y="172"/>
                    </a:lnTo>
                    <a:lnTo>
                      <a:pt x="11" y="172"/>
                    </a:lnTo>
                    <a:lnTo>
                      <a:pt x="11" y="176"/>
                    </a:lnTo>
                    <a:lnTo>
                      <a:pt x="15" y="181"/>
                    </a:lnTo>
                    <a:lnTo>
                      <a:pt x="17" y="181"/>
                    </a:lnTo>
                    <a:lnTo>
                      <a:pt x="18" y="185"/>
                    </a:lnTo>
                    <a:lnTo>
                      <a:pt x="18" y="185"/>
                    </a:lnTo>
                    <a:lnTo>
                      <a:pt x="20" y="185"/>
                    </a:lnTo>
                    <a:lnTo>
                      <a:pt x="20" y="187"/>
                    </a:lnTo>
                    <a:lnTo>
                      <a:pt x="20" y="187"/>
                    </a:lnTo>
                    <a:lnTo>
                      <a:pt x="18" y="187"/>
                    </a:lnTo>
                    <a:lnTo>
                      <a:pt x="17" y="189"/>
                    </a:lnTo>
                    <a:lnTo>
                      <a:pt x="18" y="189"/>
                    </a:lnTo>
                    <a:lnTo>
                      <a:pt x="18" y="189"/>
                    </a:lnTo>
                    <a:lnTo>
                      <a:pt x="18" y="191"/>
                    </a:lnTo>
                    <a:lnTo>
                      <a:pt x="18" y="191"/>
                    </a:lnTo>
                    <a:lnTo>
                      <a:pt x="18" y="191"/>
                    </a:lnTo>
                    <a:lnTo>
                      <a:pt x="17" y="191"/>
                    </a:lnTo>
                    <a:lnTo>
                      <a:pt x="15" y="191"/>
                    </a:lnTo>
                    <a:lnTo>
                      <a:pt x="17" y="191"/>
                    </a:lnTo>
                    <a:lnTo>
                      <a:pt x="17" y="192"/>
                    </a:lnTo>
                    <a:lnTo>
                      <a:pt x="20" y="196"/>
                    </a:lnTo>
                    <a:lnTo>
                      <a:pt x="20" y="198"/>
                    </a:lnTo>
                    <a:lnTo>
                      <a:pt x="22" y="198"/>
                    </a:lnTo>
                    <a:lnTo>
                      <a:pt x="22" y="200"/>
                    </a:lnTo>
                    <a:lnTo>
                      <a:pt x="22" y="200"/>
                    </a:lnTo>
                    <a:lnTo>
                      <a:pt x="20" y="202"/>
                    </a:lnTo>
                    <a:lnTo>
                      <a:pt x="20" y="204"/>
                    </a:lnTo>
                    <a:lnTo>
                      <a:pt x="20" y="204"/>
                    </a:lnTo>
                    <a:lnTo>
                      <a:pt x="26" y="205"/>
                    </a:lnTo>
                    <a:lnTo>
                      <a:pt x="32" y="204"/>
                    </a:lnTo>
                    <a:lnTo>
                      <a:pt x="35" y="204"/>
                    </a:lnTo>
                    <a:lnTo>
                      <a:pt x="37" y="204"/>
                    </a:lnTo>
                    <a:lnTo>
                      <a:pt x="39" y="202"/>
                    </a:lnTo>
                    <a:lnTo>
                      <a:pt x="37" y="200"/>
                    </a:lnTo>
                    <a:lnTo>
                      <a:pt x="37" y="200"/>
                    </a:lnTo>
                    <a:lnTo>
                      <a:pt x="37" y="198"/>
                    </a:lnTo>
                    <a:lnTo>
                      <a:pt x="37" y="196"/>
                    </a:lnTo>
                    <a:lnTo>
                      <a:pt x="39" y="194"/>
                    </a:lnTo>
                    <a:lnTo>
                      <a:pt x="39" y="194"/>
                    </a:lnTo>
                    <a:lnTo>
                      <a:pt x="41" y="194"/>
                    </a:lnTo>
                    <a:lnTo>
                      <a:pt x="43" y="194"/>
                    </a:lnTo>
                    <a:lnTo>
                      <a:pt x="43" y="194"/>
                    </a:lnTo>
                    <a:lnTo>
                      <a:pt x="43" y="192"/>
                    </a:lnTo>
                    <a:lnTo>
                      <a:pt x="43" y="192"/>
                    </a:lnTo>
                    <a:lnTo>
                      <a:pt x="46" y="192"/>
                    </a:lnTo>
                    <a:lnTo>
                      <a:pt x="50" y="192"/>
                    </a:lnTo>
                    <a:lnTo>
                      <a:pt x="52" y="192"/>
                    </a:lnTo>
                    <a:lnTo>
                      <a:pt x="54" y="192"/>
                    </a:lnTo>
                    <a:lnTo>
                      <a:pt x="56" y="192"/>
                    </a:lnTo>
                    <a:lnTo>
                      <a:pt x="56" y="192"/>
                    </a:lnTo>
                    <a:lnTo>
                      <a:pt x="58" y="192"/>
                    </a:lnTo>
                    <a:lnTo>
                      <a:pt x="58" y="191"/>
                    </a:lnTo>
                    <a:lnTo>
                      <a:pt x="60" y="187"/>
                    </a:lnTo>
                    <a:lnTo>
                      <a:pt x="61" y="185"/>
                    </a:lnTo>
                    <a:lnTo>
                      <a:pt x="61" y="183"/>
                    </a:lnTo>
                    <a:lnTo>
                      <a:pt x="63" y="181"/>
                    </a:lnTo>
                    <a:lnTo>
                      <a:pt x="63" y="179"/>
                    </a:lnTo>
                    <a:lnTo>
                      <a:pt x="63" y="177"/>
                    </a:lnTo>
                    <a:lnTo>
                      <a:pt x="63" y="177"/>
                    </a:lnTo>
                    <a:lnTo>
                      <a:pt x="63" y="176"/>
                    </a:lnTo>
                    <a:lnTo>
                      <a:pt x="63" y="176"/>
                    </a:lnTo>
                    <a:lnTo>
                      <a:pt x="65" y="172"/>
                    </a:lnTo>
                    <a:lnTo>
                      <a:pt x="65" y="172"/>
                    </a:lnTo>
                    <a:lnTo>
                      <a:pt x="65" y="170"/>
                    </a:lnTo>
                    <a:lnTo>
                      <a:pt x="65" y="170"/>
                    </a:lnTo>
                    <a:lnTo>
                      <a:pt x="65" y="168"/>
                    </a:lnTo>
                    <a:lnTo>
                      <a:pt x="63" y="166"/>
                    </a:lnTo>
                    <a:lnTo>
                      <a:pt x="65" y="164"/>
                    </a:lnTo>
                    <a:lnTo>
                      <a:pt x="65" y="164"/>
                    </a:lnTo>
                    <a:lnTo>
                      <a:pt x="65" y="161"/>
                    </a:lnTo>
                    <a:lnTo>
                      <a:pt x="67" y="161"/>
                    </a:lnTo>
                    <a:lnTo>
                      <a:pt x="65" y="159"/>
                    </a:lnTo>
                    <a:lnTo>
                      <a:pt x="65" y="157"/>
                    </a:lnTo>
                    <a:lnTo>
                      <a:pt x="67" y="157"/>
                    </a:lnTo>
                    <a:lnTo>
                      <a:pt x="69" y="155"/>
                    </a:lnTo>
                    <a:lnTo>
                      <a:pt x="67" y="155"/>
                    </a:lnTo>
                    <a:lnTo>
                      <a:pt x="65" y="155"/>
                    </a:lnTo>
                    <a:lnTo>
                      <a:pt x="63" y="153"/>
                    </a:lnTo>
                    <a:lnTo>
                      <a:pt x="61" y="155"/>
                    </a:lnTo>
                    <a:lnTo>
                      <a:pt x="61" y="153"/>
                    </a:lnTo>
                    <a:lnTo>
                      <a:pt x="60" y="153"/>
                    </a:lnTo>
                    <a:lnTo>
                      <a:pt x="61" y="153"/>
                    </a:lnTo>
                    <a:lnTo>
                      <a:pt x="65" y="153"/>
                    </a:lnTo>
                    <a:lnTo>
                      <a:pt x="69" y="153"/>
                    </a:lnTo>
                    <a:lnTo>
                      <a:pt x="71" y="153"/>
                    </a:lnTo>
                    <a:lnTo>
                      <a:pt x="73" y="151"/>
                    </a:lnTo>
                    <a:lnTo>
                      <a:pt x="74" y="149"/>
                    </a:lnTo>
                    <a:lnTo>
                      <a:pt x="76" y="149"/>
                    </a:lnTo>
                    <a:lnTo>
                      <a:pt x="78" y="149"/>
                    </a:lnTo>
                    <a:lnTo>
                      <a:pt x="78" y="149"/>
                    </a:lnTo>
                    <a:lnTo>
                      <a:pt x="80" y="147"/>
                    </a:lnTo>
                    <a:lnTo>
                      <a:pt x="82" y="147"/>
                    </a:lnTo>
                    <a:lnTo>
                      <a:pt x="84" y="146"/>
                    </a:lnTo>
                    <a:lnTo>
                      <a:pt x="84" y="146"/>
                    </a:lnTo>
                    <a:lnTo>
                      <a:pt x="86" y="146"/>
                    </a:lnTo>
                    <a:lnTo>
                      <a:pt x="86" y="144"/>
                    </a:lnTo>
                    <a:lnTo>
                      <a:pt x="86" y="144"/>
                    </a:lnTo>
                    <a:lnTo>
                      <a:pt x="88" y="144"/>
                    </a:lnTo>
                    <a:lnTo>
                      <a:pt x="88" y="142"/>
                    </a:lnTo>
                    <a:lnTo>
                      <a:pt x="86" y="142"/>
                    </a:lnTo>
                    <a:lnTo>
                      <a:pt x="86" y="142"/>
                    </a:lnTo>
                    <a:lnTo>
                      <a:pt x="86" y="142"/>
                    </a:lnTo>
                    <a:lnTo>
                      <a:pt x="84" y="142"/>
                    </a:lnTo>
                    <a:lnTo>
                      <a:pt x="84" y="142"/>
                    </a:lnTo>
                    <a:lnTo>
                      <a:pt x="82" y="144"/>
                    </a:lnTo>
                    <a:lnTo>
                      <a:pt x="82" y="144"/>
                    </a:lnTo>
                    <a:lnTo>
                      <a:pt x="80" y="144"/>
                    </a:lnTo>
                    <a:lnTo>
                      <a:pt x="80" y="142"/>
                    </a:lnTo>
                    <a:lnTo>
                      <a:pt x="82" y="142"/>
                    </a:lnTo>
                    <a:lnTo>
                      <a:pt x="82" y="142"/>
                    </a:lnTo>
                    <a:lnTo>
                      <a:pt x="84" y="142"/>
                    </a:lnTo>
                    <a:lnTo>
                      <a:pt x="84" y="140"/>
                    </a:lnTo>
                    <a:lnTo>
                      <a:pt x="86" y="140"/>
                    </a:lnTo>
                    <a:lnTo>
                      <a:pt x="88" y="140"/>
                    </a:lnTo>
                    <a:lnTo>
                      <a:pt x="88" y="138"/>
                    </a:lnTo>
                    <a:lnTo>
                      <a:pt x="89" y="138"/>
                    </a:lnTo>
                    <a:lnTo>
                      <a:pt x="91" y="136"/>
                    </a:lnTo>
                    <a:lnTo>
                      <a:pt x="91" y="136"/>
                    </a:lnTo>
                    <a:lnTo>
                      <a:pt x="91" y="136"/>
                    </a:lnTo>
                    <a:lnTo>
                      <a:pt x="91" y="134"/>
                    </a:lnTo>
                    <a:lnTo>
                      <a:pt x="89" y="133"/>
                    </a:lnTo>
                    <a:lnTo>
                      <a:pt x="89" y="133"/>
                    </a:lnTo>
                    <a:lnTo>
                      <a:pt x="89" y="131"/>
                    </a:lnTo>
                    <a:lnTo>
                      <a:pt x="88" y="131"/>
                    </a:lnTo>
                    <a:lnTo>
                      <a:pt x="86" y="131"/>
                    </a:lnTo>
                    <a:lnTo>
                      <a:pt x="86" y="129"/>
                    </a:lnTo>
                    <a:lnTo>
                      <a:pt x="84" y="127"/>
                    </a:lnTo>
                    <a:lnTo>
                      <a:pt x="82" y="127"/>
                    </a:lnTo>
                    <a:lnTo>
                      <a:pt x="82" y="127"/>
                    </a:lnTo>
                    <a:lnTo>
                      <a:pt x="80" y="125"/>
                    </a:lnTo>
                    <a:lnTo>
                      <a:pt x="78" y="123"/>
                    </a:lnTo>
                    <a:lnTo>
                      <a:pt x="78" y="123"/>
                    </a:lnTo>
                    <a:lnTo>
                      <a:pt x="76" y="125"/>
                    </a:lnTo>
                    <a:lnTo>
                      <a:pt x="74" y="125"/>
                    </a:lnTo>
                    <a:lnTo>
                      <a:pt x="74" y="123"/>
                    </a:lnTo>
                    <a:lnTo>
                      <a:pt x="74" y="123"/>
                    </a:lnTo>
                    <a:lnTo>
                      <a:pt x="74" y="123"/>
                    </a:lnTo>
                    <a:lnTo>
                      <a:pt x="73" y="123"/>
                    </a:lnTo>
                    <a:lnTo>
                      <a:pt x="73" y="123"/>
                    </a:lnTo>
                    <a:lnTo>
                      <a:pt x="71" y="121"/>
                    </a:lnTo>
                    <a:lnTo>
                      <a:pt x="71" y="121"/>
                    </a:lnTo>
                    <a:lnTo>
                      <a:pt x="71" y="119"/>
                    </a:lnTo>
                    <a:lnTo>
                      <a:pt x="69" y="118"/>
                    </a:lnTo>
                    <a:lnTo>
                      <a:pt x="69" y="118"/>
                    </a:lnTo>
                    <a:lnTo>
                      <a:pt x="69" y="116"/>
                    </a:lnTo>
                    <a:lnTo>
                      <a:pt x="69" y="114"/>
                    </a:lnTo>
                    <a:lnTo>
                      <a:pt x="69" y="114"/>
                    </a:lnTo>
                    <a:lnTo>
                      <a:pt x="69" y="112"/>
                    </a:lnTo>
                    <a:lnTo>
                      <a:pt x="69" y="112"/>
                    </a:lnTo>
                    <a:lnTo>
                      <a:pt x="69" y="112"/>
                    </a:lnTo>
                    <a:lnTo>
                      <a:pt x="69" y="110"/>
                    </a:lnTo>
                    <a:lnTo>
                      <a:pt x="69" y="110"/>
                    </a:lnTo>
                    <a:lnTo>
                      <a:pt x="69" y="108"/>
                    </a:lnTo>
                    <a:lnTo>
                      <a:pt x="69" y="108"/>
                    </a:lnTo>
                    <a:lnTo>
                      <a:pt x="69" y="106"/>
                    </a:lnTo>
                    <a:lnTo>
                      <a:pt x="71" y="106"/>
                    </a:lnTo>
                    <a:lnTo>
                      <a:pt x="73" y="106"/>
                    </a:lnTo>
                    <a:lnTo>
                      <a:pt x="71" y="106"/>
                    </a:lnTo>
                    <a:lnTo>
                      <a:pt x="71" y="106"/>
                    </a:lnTo>
                    <a:lnTo>
                      <a:pt x="71" y="104"/>
                    </a:lnTo>
                    <a:lnTo>
                      <a:pt x="71" y="103"/>
                    </a:lnTo>
                    <a:lnTo>
                      <a:pt x="73" y="103"/>
                    </a:lnTo>
                    <a:lnTo>
                      <a:pt x="73" y="101"/>
                    </a:lnTo>
                    <a:lnTo>
                      <a:pt x="73" y="99"/>
                    </a:lnTo>
                    <a:lnTo>
                      <a:pt x="74" y="99"/>
                    </a:lnTo>
                    <a:lnTo>
                      <a:pt x="73" y="99"/>
                    </a:lnTo>
                    <a:lnTo>
                      <a:pt x="71" y="97"/>
                    </a:lnTo>
                    <a:lnTo>
                      <a:pt x="71" y="95"/>
                    </a:lnTo>
                    <a:lnTo>
                      <a:pt x="71" y="95"/>
                    </a:lnTo>
                    <a:lnTo>
                      <a:pt x="71" y="95"/>
                    </a:lnTo>
                    <a:lnTo>
                      <a:pt x="73" y="95"/>
                    </a:lnTo>
                    <a:lnTo>
                      <a:pt x="73" y="95"/>
                    </a:lnTo>
                    <a:lnTo>
                      <a:pt x="74" y="95"/>
                    </a:lnTo>
                    <a:lnTo>
                      <a:pt x="74" y="95"/>
                    </a:lnTo>
                    <a:lnTo>
                      <a:pt x="76" y="95"/>
                    </a:lnTo>
                    <a:lnTo>
                      <a:pt x="76" y="93"/>
                    </a:lnTo>
                    <a:lnTo>
                      <a:pt x="78" y="93"/>
                    </a:lnTo>
                    <a:lnTo>
                      <a:pt x="78" y="93"/>
                    </a:lnTo>
                    <a:lnTo>
                      <a:pt x="76" y="93"/>
                    </a:lnTo>
                    <a:lnTo>
                      <a:pt x="76" y="93"/>
                    </a:lnTo>
                    <a:lnTo>
                      <a:pt x="76" y="91"/>
                    </a:lnTo>
                    <a:lnTo>
                      <a:pt x="78" y="91"/>
                    </a:lnTo>
                    <a:lnTo>
                      <a:pt x="76" y="91"/>
                    </a:lnTo>
                    <a:lnTo>
                      <a:pt x="76" y="89"/>
                    </a:lnTo>
                    <a:lnTo>
                      <a:pt x="76" y="89"/>
                    </a:lnTo>
                    <a:lnTo>
                      <a:pt x="76" y="89"/>
                    </a:lnTo>
                    <a:lnTo>
                      <a:pt x="76" y="89"/>
                    </a:lnTo>
                    <a:lnTo>
                      <a:pt x="78" y="89"/>
                    </a:lnTo>
                    <a:lnTo>
                      <a:pt x="78" y="89"/>
                    </a:lnTo>
                    <a:lnTo>
                      <a:pt x="78" y="91"/>
                    </a:lnTo>
                    <a:lnTo>
                      <a:pt x="80" y="91"/>
                    </a:lnTo>
                    <a:lnTo>
                      <a:pt x="80" y="89"/>
                    </a:lnTo>
                    <a:lnTo>
                      <a:pt x="80" y="89"/>
                    </a:lnTo>
                    <a:lnTo>
                      <a:pt x="82" y="89"/>
                    </a:lnTo>
                    <a:lnTo>
                      <a:pt x="84" y="88"/>
                    </a:lnTo>
                    <a:lnTo>
                      <a:pt x="84" y="88"/>
                    </a:lnTo>
                    <a:lnTo>
                      <a:pt x="84" y="88"/>
                    </a:lnTo>
                    <a:lnTo>
                      <a:pt x="80" y="88"/>
                    </a:lnTo>
                    <a:lnTo>
                      <a:pt x="82" y="88"/>
                    </a:lnTo>
                    <a:lnTo>
                      <a:pt x="82" y="88"/>
                    </a:lnTo>
                    <a:lnTo>
                      <a:pt x="84" y="86"/>
                    </a:lnTo>
                    <a:lnTo>
                      <a:pt x="84" y="86"/>
                    </a:lnTo>
                    <a:lnTo>
                      <a:pt x="84" y="84"/>
                    </a:lnTo>
                    <a:lnTo>
                      <a:pt x="86" y="84"/>
                    </a:lnTo>
                    <a:lnTo>
                      <a:pt x="86" y="84"/>
                    </a:lnTo>
                    <a:lnTo>
                      <a:pt x="86" y="84"/>
                    </a:lnTo>
                    <a:lnTo>
                      <a:pt x="88" y="84"/>
                    </a:lnTo>
                    <a:lnTo>
                      <a:pt x="88" y="84"/>
                    </a:lnTo>
                    <a:lnTo>
                      <a:pt x="86" y="84"/>
                    </a:lnTo>
                    <a:lnTo>
                      <a:pt x="86" y="84"/>
                    </a:lnTo>
                    <a:lnTo>
                      <a:pt x="89" y="84"/>
                    </a:lnTo>
                    <a:lnTo>
                      <a:pt x="91" y="82"/>
                    </a:lnTo>
                    <a:lnTo>
                      <a:pt x="91" y="80"/>
                    </a:lnTo>
                    <a:lnTo>
                      <a:pt x="93" y="80"/>
                    </a:lnTo>
                    <a:lnTo>
                      <a:pt x="93" y="80"/>
                    </a:lnTo>
                    <a:lnTo>
                      <a:pt x="93" y="80"/>
                    </a:lnTo>
                    <a:lnTo>
                      <a:pt x="93" y="80"/>
                    </a:lnTo>
                    <a:lnTo>
                      <a:pt x="95" y="80"/>
                    </a:lnTo>
                    <a:lnTo>
                      <a:pt x="95" y="80"/>
                    </a:lnTo>
                    <a:lnTo>
                      <a:pt x="97" y="80"/>
                    </a:lnTo>
                    <a:lnTo>
                      <a:pt x="97" y="80"/>
                    </a:lnTo>
                    <a:lnTo>
                      <a:pt x="99" y="78"/>
                    </a:lnTo>
                    <a:lnTo>
                      <a:pt x="103" y="78"/>
                    </a:lnTo>
                    <a:lnTo>
                      <a:pt x="104" y="76"/>
                    </a:lnTo>
                    <a:lnTo>
                      <a:pt x="104" y="76"/>
                    </a:lnTo>
                    <a:lnTo>
                      <a:pt x="106" y="74"/>
                    </a:lnTo>
                    <a:lnTo>
                      <a:pt x="108" y="74"/>
                    </a:lnTo>
                    <a:lnTo>
                      <a:pt x="110" y="69"/>
                    </a:lnTo>
                    <a:lnTo>
                      <a:pt x="114" y="69"/>
                    </a:lnTo>
                    <a:lnTo>
                      <a:pt x="116" y="67"/>
                    </a:lnTo>
                    <a:lnTo>
                      <a:pt x="116" y="67"/>
                    </a:lnTo>
                    <a:lnTo>
                      <a:pt x="116" y="65"/>
                    </a:lnTo>
                    <a:lnTo>
                      <a:pt x="114" y="65"/>
                    </a:lnTo>
                    <a:lnTo>
                      <a:pt x="114" y="63"/>
                    </a:lnTo>
                    <a:lnTo>
                      <a:pt x="114" y="61"/>
                    </a:lnTo>
                    <a:lnTo>
                      <a:pt x="112" y="61"/>
                    </a:lnTo>
                    <a:lnTo>
                      <a:pt x="112" y="60"/>
                    </a:lnTo>
                    <a:lnTo>
                      <a:pt x="112" y="60"/>
                    </a:lnTo>
                    <a:lnTo>
                      <a:pt x="112" y="58"/>
                    </a:lnTo>
                    <a:lnTo>
                      <a:pt x="114" y="58"/>
                    </a:lnTo>
                    <a:lnTo>
                      <a:pt x="116" y="56"/>
                    </a:lnTo>
                    <a:lnTo>
                      <a:pt x="116" y="56"/>
                    </a:lnTo>
                    <a:lnTo>
                      <a:pt x="116" y="54"/>
                    </a:lnTo>
                    <a:lnTo>
                      <a:pt x="116" y="54"/>
                    </a:lnTo>
                    <a:lnTo>
                      <a:pt x="114" y="54"/>
                    </a:lnTo>
                    <a:lnTo>
                      <a:pt x="114" y="54"/>
                    </a:lnTo>
                    <a:lnTo>
                      <a:pt x="114" y="52"/>
                    </a:lnTo>
                    <a:lnTo>
                      <a:pt x="116" y="54"/>
                    </a:lnTo>
                    <a:lnTo>
                      <a:pt x="116" y="54"/>
                    </a:lnTo>
                    <a:lnTo>
                      <a:pt x="116" y="54"/>
                    </a:lnTo>
                    <a:lnTo>
                      <a:pt x="116" y="54"/>
                    </a:lnTo>
                    <a:lnTo>
                      <a:pt x="116" y="52"/>
                    </a:lnTo>
                    <a:lnTo>
                      <a:pt x="116" y="52"/>
                    </a:lnTo>
                    <a:lnTo>
                      <a:pt x="116" y="52"/>
                    </a:lnTo>
                    <a:lnTo>
                      <a:pt x="116" y="52"/>
                    </a:lnTo>
                    <a:lnTo>
                      <a:pt x="116" y="52"/>
                    </a:lnTo>
                    <a:lnTo>
                      <a:pt x="119" y="52"/>
                    </a:lnTo>
                    <a:lnTo>
                      <a:pt x="119" y="52"/>
                    </a:lnTo>
                    <a:lnTo>
                      <a:pt x="119" y="50"/>
                    </a:lnTo>
                    <a:lnTo>
                      <a:pt x="119" y="50"/>
                    </a:lnTo>
                    <a:lnTo>
                      <a:pt x="119" y="50"/>
                    </a:lnTo>
                    <a:lnTo>
                      <a:pt x="121" y="50"/>
                    </a:lnTo>
                    <a:lnTo>
                      <a:pt x="121" y="50"/>
                    </a:lnTo>
                    <a:lnTo>
                      <a:pt x="121" y="50"/>
                    </a:lnTo>
                    <a:lnTo>
                      <a:pt x="121" y="48"/>
                    </a:lnTo>
                    <a:lnTo>
                      <a:pt x="121" y="48"/>
                    </a:lnTo>
                    <a:lnTo>
                      <a:pt x="123" y="48"/>
                    </a:lnTo>
                    <a:lnTo>
                      <a:pt x="123" y="48"/>
                    </a:lnTo>
                    <a:lnTo>
                      <a:pt x="123" y="46"/>
                    </a:lnTo>
                    <a:lnTo>
                      <a:pt x="123" y="46"/>
                    </a:lnTo>
                    <a:lnTo>
                      <a:pt x="123" y="46"/>
                    </a:lnTo>
                    <a:lnTo>
                      <a:pt x="123" y="45"/>
                    </a:lnTo>
                    <a:lnTo>
                      <a:pt x="123" y="45"/>
                    </a:lnTo>
                    <a:lnTo>
                      <a:pt x="125" y="45"/>
                    </a:lnTo>
                    <a:lnTo>
                      <a:pt x="125" y="46"/>
                    </a:lnTo>
                    <a:lnTo>
                      <a:pt x="127" y="46"/>
                    </a:lnTo>
                    <a:lnTo>
                      <a:pt x="127" y="45"/>
                    </a:lnTo>
                    <a:lnTo>
                      <a:pt x="131" y="46"/>
                    </a:lnTo>
                    <a:lnTo>
                      <a:pt x="132" y="46"/>
                    </a:lnTo>
                    <a:lnTo>
                      <a:pt x="132" y="46"/>
                    </a:lnTo>
                    <a:lnTo>
                      <a:pt x="132" y="46"/>
                    </a:lnTo>
                    <a:lnTo>
                      <a:pt x="136" y="46"/>
                    </a:lnTo>
                    <a:lnTo>
                      <a:pt x="138" y="46"/>
                    </a:lnTo>
                    <a:lnTo>
                      <a:pt x="138" y="46"/>
                    </a:lnTo>
                    <a:lnTo>
                      <a:pt x="140" y="46"/>
                    </a:lnTo>
                    <a:lnTo>
                      <a:pt x="144" y="46"/>
                    </a:lnTo>
                    <a:lnTo>
                      <a:pt x="142" y="4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0" name="Google Shape;430;p23"/>
              <p:cNvSpPr/>
              <p:nvPr/>
            </p:nvSpPr>
            <p:spPr>
              <a:xfrm>
                <a:off x="3061" y="2375"/>
                <a:ext cx="19" cy="26"/>
              </a:xfrm>
              <a:custGeom>
                <a:avLst/>
                <a:gdLst/>
                <a:ahLst/>
                <a:cxnLst/>
                <a:rect l="l" t="t" r="r" b="b"/>
                <a:pathLst>
                  <a:path w="19" h="26" extrusionOk="0">
                    <a:moveTo>
                      <a:pt x="19" y="11"/>
                    </a:moveTo>
                    <a:lnTo>
                      <a:pt x="19" y="9"/>
                    </a:lnTo>
                    <a:lnTo>
                      <a:pt x="19" y="9"/>
                    </a:lnTo>
                    <a:lnTo>
                      <a:pt x="19" y="7"/>
                    </a:lnTo>
                    <a:lnTo>
                      <a:pt x="19" y="5"/>
                    </a:lnTo>
                    <a:lnTo>
                      <a:pt x="19" y="4"/>
                    </a:lnTo>
                    <a:lnTo>
                      <a:pt x="17" y="4"/>
                    </a:lnTo>
                    <a:lnTo>
                      <a:pt x="17" y="4"/>
                    </a:lnTo>
                    <a:lnTo>
                      <a:pt x="17" y="4"/>
                    </a:lnTo>
                    <a:lnTo>
                      <a:pt x="17" y="4"/>
                    </a:lnTo>
                    <a:lnTo>
                      <a:pt x="13" y="2"/>
                    </a:lnTo>
                    <a:lnTo>
                      <a:pt x="9" y="0"/>
                    </a:lnTo>
                    <a:lnTo>
                      <a:pt x="9" y="0"/>
                    </a:lnTo>
                    <a:lnTo>
                      <a:pt x="9" y="0"/>
                    </a:lnTo>
                    <a:lnTo>
                      <a:pt x="8" y="2"/>
                    </a:lnTo>
                    <a:lnTo>
                      <a:pt x="6" y="4"/>
                    </a:lnTo>
                    <a:lnTo>
                      <a:pt x="4" y="5"/>
                    </a:lnTo>
                    <a:lnTo>
                      <a:pt x="2" y="7"/>
                    </a:lnTo>
                    <a:lnTo>
                      <a:pt x="0" y="11"/>
                    </a:lnTo>
                    <a:lnTo>
                      <a:pt x="0" y="11"/>
                    </a:lnTo>
                    <a:lnTo>
                      <a:pt x="0" y="15"/>
                    </a:lnTo>
                    <a:lnTo>
                      <a:pt x="0" y="17"/>
                    </a:lnTo>
                    <a:lnTo>
                      <a:pt x="0" y="17"/>
                    </a:lnTo>
                    <a:lnTo>
                      <a:pt x="2" y="17"/>
                    </a:lnTo>
                    <a:lnTo>
                      <a:pt x="2" y="19"/>
                    </a:lnTo>
                    <a:lnTo>
                      <a:pt x="4" y="22"/>
                    </a:lnTo>
                    <a:lnTo>
                      <a:pt x="6" y="24"/>
                    </a:lnTo>
                    <a:lnTo>
                      <a:pt x="9" y="26"/>
                    </a:lnTo>
                    <a:lnTo>
                      <a:pt x="13" y="26"/>
                    </a:lnTo>
                    <a:lnTo>
                      <a:pt x="17" y="26"/>
                    </a:lnTo>
                    <a:lnTo>
                      <a:pt x="17" y="24"/>
                    </a:lnTo>
                    <a:lnTo>
                      <a:pt x="17" y="20"/>
                    </a:lnTo>
                    <a:lnTo>
                      <a:pt x="17" y="17"/>
                    </a:lnTo>
                    <a:lnTo>
                      <a:pt x="17" y="17"/>
                    </a:lnTo>
                    <a:lnTo>
                      <a:pt x="19" y="19"/>
                    </a:lnTo>
                    <a:lnTo>
                      <a:pt x="19" y="19"/>
                    </a:lnTo>
                    <a:lnTo>
                      <a:pt x="19" y="13"/>
                    </a:lnTo>
                    <a:lnTo>
                      <a:pt x="19"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1" name="Google Shape;431;p23"/>
              <p:cNvSpPr/>
              <p:nvPr/>
            </p:nvSpPr>
            <p:spPr>
              <a:xfrm>
                <a:off x="1760" y="1845"/>
                <a:ext cx="62" cy="69"/>
              </a:xfrm>
              <a:custGeom>
                <a:avLst/>
                <a:gdLst/>
                <a:ahLst/>
                <a:cxnLst/>
                <a:rect l="l" t="t" r="r" b="b"/>
                <a:pathLst>
                  <a:path w="62" h="69" extrusionOk="0">
                    <a:moveTo>
                      <a:pt x="58" y="11"/>
                    </a:moveTo>
                    <a:lnTo>
                      <a:pt x="60" y="10"/>
                    </a:lnTo>
                    <a:lnTo>
                      <a:pt x="60" y="8"/>
                    </a:lnTo>
                    <a:lnTo>
                      <a:pt x="60" y="6"/>
                    </a:lnTo>
                    <a:lnTo>
                      <a:pt x="62" y="4"/>
                    </a:lnTo>
                    <a:lnTo>
                      <a:pt x="60" y="2"/>
                    </a:lnTo>
                    <a:lnTo>
                      <a:pt x="60" y="2"/>
                    </a:lnTo>
                    <a:lnTo>
                      <a:pt x="56" y="0"/>
                    </a:lnTo>
                    <a:lnTo>
                      <a:pt x="49" y="0"/>
                    </a:lnTo>
                    <a:lnTo>
                      <a:pt x="45" y="0"/>
                    </a:lnTo>
                    <a:lnTo>
                      <a:pt x="41" y="0"/>
                    </a:lnTo>
                    <a:lnTo>
                      <a:pt x="38" y="0"/>
                    </a:lnTo>
                    <a:lnTo>
                      <a:pt x="36" y="0"/>
                    </a:lnTo>
                    <a:lnTo>
                      <a:pt x="34" y="0"/>
                    </a:lnTo>
                    <a:lnTo>
                      <a:pt x="34" y="2"/>
                    </a:lnTo>
                    <a:lnTo>
                      <a:pt x="34" y="4"/>
                    </a:lnTo>
                    <a:lnTo>
                      <a:pt x="34" y="2"/>
                    </a:lnTo>
                    <a:lnTo>
                      <a:pt x="28" y="0"/>
                    </a:lnTo>
                    <a:lnTo>
                      <a:pt x="25" y="0"/>
                    </a:lnTo>
                    <a:lnTo>
                      <a:pt x="19" y="0"/>
                    </a:lnTo>
                    <a:lnTo>
                      <a:pt x="17" y="0"/>
                    </a:lnTo>
                    <a:lnTo>
                      <a:pt x="15" y="2"/>
                    </a:lnTo>
                    <a:lnTo>
                      <a:pt x="15" y="4"/>
                    </a:lnTo>
                    <a:lnTo>
                      <a:pt x="15" y="6"/>
                    </a:lnTo>
                    <a:lnTo>
                      <a:pt x="15" y="8"/>
                    </a:lnTo>
                    <a:lnTo>
                      <a:pt x="15" y="6"/>
                    </a:lnTo>
                    <a:lnTo>
                      <a:pt x="13" y="8"/>
                    </a:lnTo>
                    <a:lnTo>
                      <a:pt x="13" y="8"/>
                    </a:lnTo>
                    <a:lnTo>
                      <a:pt x="13" y="10"/>
                    </a:lnTo>
                    <a:lnTo>
                      <a:pt x="13" y="10"/>
                    </a:lnTo>
                    <a:lnTo>
                      <a:pt x="13" y="11"/>
                    </a:lnTo>
                    <a:lnTo>
                      <a:pt x="13" y="11"/>
                    </a:lnTo>
                    <a:lnTo>
                      <a:pt x="13" y="11"/>
                    </a:lnTo>
                    <a:lnTo>
                      <a:pt x="13" y="11"/>
                    </a:lnTo>
                    <a:lnTo>
                      <a:pt x="13" y="13"/>
                    </a:lnTo>
                    <a:lnTo>
                      <a:pt x="13" y="13"/>
                    </a:lnTo>
                    <a:lnTo>
                      <a:pt x="13" y="13"/>
                    </a:lnTo>
                    <a:lnTo>
                      <a:pt x="13" y="13"/>
                    </a:lnTo>
                    <a:lnTo>
                      <a:pt x="13" y="15"/>
                    </a:lnTo>
                    <a:lnTo>
                      <a:pt x="11" y="15"/>
                    </a:lnTo>
                    <a:lnTo>
                      <a:pt x="11" y="15"/>
                    </a:lnTo>
                    <a:lnTo>
                      <a:pt x="10" y="15"/>
                    </a:lnTo>
                    <a:lnTo>
                      <a:pt x="8" y="15"/>
                    </a:lnTo>
                    <a:lnTo>
                      <a:pt x="6" y="15"/>
                    </a:lnTo>
                    <a:lnTo>
                      <a:pt x="6" y="17"/>
                    </a:lnTo>
                    <a:lnTo>
                      <a:pt x="6" y="17"/>
                    </a:lnTo>
                    <a:lnTo>
                      <a:pt x="4" y="17"/>
                    </a:lnTo>
                    <a:lnTo>
                      <a:pt x="4" y="17"/>
                    </a:lnTo>
                    <a:lnTo>
                      <a:pt x="4" y="19"/>
                    </a:lnTo>
                    <a:lnTo>
                      <a:pt x="4" y="19"/>
                    </a:lnTo>
                    <a:lnTo>
                      <a:pt x="4" y="21"/>
                    </a:lnTo>
                    <a:lnTo>
                      <a:pt x="4" y="21"/>
                    </a:lnTo>
                    <a:lnTo>
                      <a:pt x="4" y="23"/>
                    </a:lnTo>
                    <a:lnTo>
                      <a:pt x="4" y="25"/>
                    </a:lnTo>
                    <a:lnTo>
                      <a:pt x="4" y="25"/>
                    </a:lnTo>
                    <a:lnTo>
                      <a:pt x="2" y="26"/>
                    </a:lnTo>
                    <a:lnTo>
                      <a:pt x="2" y="28"/>
                    </a:lnTo>
                    <a:lnTo>
                      <a:pt x="2" y="30"/>
                    </a:lnTo>
                    <a:lnTo>
                      <a:pt x="0" y="30"/>
                    </a:lnTo>
                    <a:lnTo>
                      <a:pt x="2" y="32"/>
                    </a:lnTo>
                    <a:lnTo>
                      <a:pt x="4" y="36"/>
                    </a:lnTo>
                    <a:lnTo>
                      <a:pt x="4" y="36"/>
                    </a:lnTo>
                    <a:lnTo>
                      <a:pt x="4" y="38"/>
                    </a:lnTo>
                    <a:lnTo>
                      <a:pt x="6" y="40"/>
                    </a:lnTo>
                    <a:lnTo>
                      <a:pt x="8" y="41"/>
                    </a:lnTo>
                    <a:lnTo>
                      <a:pt x="6" y="41"/>
                    </a:lnTo>
                    <a:lnTo>
                      <a:pt x="8" y="43"/>
                    </a:lnTo>
                    <a:lnTo>
                      <a:pt x="8" y="43"/>
                    </a:lnTo>
                    <a:lnTo>
                      <a:pt x="8" y="43"/>
                    </a:lnTo>
                    <a:lnTo>
                      <a:pt x="10" y="43"/>
                    </a:lnTo>
                    <a:lnTo>
                      <a:pt x="10" y="43"/>
                    </a:lnTo>
                    <a:lnTo>
                      <a:pt x="10" y="43"/>
                    </a:lnTo>
                    <a:lnTo>
                      <a:pt x="11" y="43"/>
                    </a:lnTo>
                    <a:lnTo>
                      <a:pt x="11" y="43"/>
                    </a:lnTo>
                    <a:lnTo>
                      <a:pt x="11" y="45"/>
                    </a:lnTo>
                    <a:lnTo>
                      <a:pt x="11" y="47"/>
                    </a:lnTo>
                    <a:lnTo>
                      <a:pt x="13" y="47"/>
                    </a:lnTo>
                    <a:lnTo>
                      <a:pt x="13" y="47"/>
                    </a:lnTo>
                    <a:lnTo>
                      <a:pt x="13" y="49"/>
                    </a:lnTo>
                    <a:lnTo>
                      <a:pt x="13" y="49"/>
                    </a:lnTo>
                    <a:lnTo>
                      <a:pt x="13" y="51"/>
                    </a:lnTo>
                    <a:lnTo>
                      <a:pt x="13" y="51"/>
                    </a:lnTo>
                    <a:lnTo>
                      <a:pt x="13" y="53"/>
                    </a:lnTo>
                    <a:lnTo>
                      <a:pt x="13" y="53"/>
                    </a:lnTo>
                    <a:lnTo>
                      <a:pt x="15" y="53"/>
                    </a:lnTo>
                    <a:lnTo>
                      <a:pt x="15" y="53"/>
                    </a:lnTo>
                    <a:lnTo>
                      <a:pt x="15" y="53"/>
                    </a:lnTo>
                    <a:lnTo>
                      <a:pt x="15" y="55"/>
                    </a:lnTo>
                    <a:lnTo>
                      <a:pt x="15" y="55"/>
                    </a:lnTo>
                    <a:lnTo>
                      <a:pt x="15" y="55"/>
                    </a:lnTo>
                    <a:lnTo>
                      <a:pt x="15" y="56"/>
                    </a:lnTo>
                    <a:lnTo>
                      <a:pt x="17" y="56"/>
                    </a:lnTo>
                    <a:lnTo>
                      <a:pt x="17" y="58"/>
                    </a:lnTo>
                    <a:lnTo>
                      <a:pt x="17" y="58"/>
                    </a:lnTo>
                    <a:lnTo>
                      <a:pt x="17" y="60"/>
                    </a:lnTo>
                    <a:lnTo>
                      <a:pt x="17" y="60"/>
                    </a:lnTo>
                    <a:lnTo>
                      <a:pt x="19" y="62"/>
                    </a:lnTo>
                    <a:lnTo>
                      <a:pt x="19" y="62"/>
                    </a:lnTo>
                    <a:lnTo>
                      <a:pt x="19" y="64"/>
                    </a:lnTo>
                    <a:lnTo>
                      <a:pt x="21" y="66"/>
                    </a:lnTo>
                    <a:lnTo>
                      <a:pt x="21" y="66"/>
                    </a:lnTo>
                    <a:lnTo>
                      <a:pt x="23" y="66"/>
                    </a:lnTo>
                    <a:lnTo>
                      <a:pt x="23" y="66"/>
                    </a:lnTo>
                    <a:lnTo>
                      <a:pt x="23" y="68"/>
                    </a:lnTo>
                    <a:lnTo>
                      <a:pt x="25" y="68"/>
                    </a:lnTo>
                    <a:lnTo>
                      <a:pt x="25" y="68"/>
                    </a:lnTo>
                    <a:lnTo>
                      <a:pt x="26" y="68"/>
                    </a:lnTo>
                    <a:lnTo>
                      <a:pt x="30" y="69"/>
                    </a:lnTo>
                    <a:lnTo>
                      <a:pt x="32" y="68"/>
                    </a:lnTo>
                    <a:lnTo>
                      <a:pt x="32" y="68"/>
                    </a:lnTo>
                    <a:lnTo>
                      <a:pt x="32" y="66"/>
                    </a:lnTo>
                    <a:lnTo>
                      <a:pt x="32" y="66"/>
                    </a:lnTo>
                    <a:lnTo>
                      <a:pt x="32" y="64"/>
                    </a:lnTo>
                    <a:lnTo>
                      <a:pt x="30" y="64"/>
                    </a:lnTo>
                    <a:lnTo>
                      <a:pt x="30" y="62"/>
                    </a:lnTo>
                    <a:lnTo>
                      <a:pt x="28" y="62"/>
                    </a:lnTo>
                    <a:lnTo>
                      <a:pt x="28" y="60"/>
                    </a:lnTo>
                    <a:lnTo>
                      <a:pt x="30" y="60"/>
                    </a:lnTo>
                    <a:lnTo>
                      <a:pt x="30" y="60"/>
                    </a:lnTo>
                    <a:lnTo>
                      <a:pt x="30" y="60"/>
                    </a:lnTo>
                    <a:lnTo>
                      <a:pt x="30" y="58"/>
                    </a:lnTo>
                    <a:lnTo>
                      <a:pt x="32" y="58"/>
                    </a:lnTo>
                    <a:lnTo>
                      <a:pt x="32" y="58"/>
                    </a:lnTo>
                    <a:lnTo>
                      <a:pt x="32" y="58"/>
                    </a:lnTo>
                    <a:lnTo>
                      <a:pt x="32" y="58"/>
                    </a:lnTo>
                    <a:lnTo>
                      <a:pt x="34" y="60"/>
                    </a:lnTo>
                    <a:lnTo>
                      <a:pt x="36" y="58"/>
                    </a:lnTo>
                    <a:lnTo>
                      <a:pt x="40" y="58"/>
                    </a:lnTo>
                    <a:lnTo>
                      <a:pt x="41" y="58"/>
                    </a:lnTo>
                    <a:lnTo>
                      <a:pt x="41" y="58"/>
                    </a:lnTo>
                    <a:lnTo>
                      <a:pt x="43" y="56"/>
                    </a:lnTo>
                    <a:lnTo>
                      <a:pt x="43" y="56"/>
                    </a:lnTo>
                    <a:lnTo>
                      <a:pt x="43" y="56"/>
                    </a:lnTo>
                    <a:lnTo>
                      <a:pt x="45" y="56"/>
                    </a:lnTo>
                    <a:lnTo>
                      <a:pt x="45" y="56"/>
                    </a:lnTo>
                    <a:lnTo>
                      <a:pt x="45" y="56"/>
                    </a:lnTo>
                    <a:lnTo>
                      <a:pt x="47" y="56"/>
                    </a:lnTo>
                    <a:lnTo>
                      <a:pt x="47" y="58"/>
                    </a:lnTo>
                    <a:lnTo>
                      <a:pt x="47" y="58"/>
                    </a:lnTo>
                    <a:lnTo>
                      <a:pt x="47" y="58"/>
                    </a:lnTo>
                    <a:lnTo>
                      <a:pt x="49" y="58"/>
                    </a:lnTo>
                    <a:lnTo>
                      <a:pt x="49" y="58"/>
                    </a:lnTo>
                    <a:lnTo>
                      <a:pt x="51" y="60"/>
                    </a:lnTo>
                    <a:lnTo>
                      <a:pt x="51" y="60"/>
                    </a:lnTo>
                    <a:lnTo>
                      <a:pt x="51" y="60"/>
                    </a:lnTo>
                    <a:lnTo>
                      <a:pt x="51" y="60"/>
                    </a:lnTo>
                    <a:lnTo>
                      <a:pt x="51" y="60"/>
                    </a:lnTo>
                    <a:lnTo>
                      <a:pt x="53" y="60"/>
                    </a:lnTo>
                    <a:lnTo>
                      <a:pt x="53" y="60"/>
                    </a:lnTo>
                    <a:lnTo>
                      <a:pt x="53" y="58"/>
                    </a:lnTo>
                    <a:lnTo>
                      <a:pt x="54" y="58"/>
                    </a:lnTo>
                    <a:lnTo>
                      <a:pt x="56" y="55"/>
                    </a:lnTo>
                    <a:lnTo>
                      <a:pt x="58" y="53"/>
                    </a:lnTo>
                    <a:lnTo>
                      <a:pt x="58" y="51"/>
                    </a:lnTo>
                    <a:lnTo>
                      <a:pt x="58" y="49"/>
                    </a:lnTo>
                    <a:lnTo>
                      <a:pt x="58" y="47"/>
                    </a:lnTo>
                    <a:lnTo>
                      <a:pt x="58" y="47"/>
                    </a:lnTo>
                    <a:lnTo>
                      <a:pt x="60" y="43"/>
                    </a:lnTo>
                    <a:lnTo>
                      <a:pt x="60" y="41"/>
                    </a:lnTo>
                    <a:lnTo>
                      <a:pt x="60" y="41"/>
                    </a:lnTo>
                    <a:lnTo>
                      <a:pt x="60" y="40"/>
                    </a:lnTo>
                    <a:lnTo>
                      <a:pt x="60" y="40"/>
                    </a:lnTo>
                    <a:lnTo>
                      <a:pt x="60" y="40"/>
                    </a:lnTo>
                    <a:lnTo>
                      <a:pt x="60" y="38"/>
                    </a:lnTo>
                    <a:lnTo>
                      <a:pt x="58" y="36"/>
                    </a:lnTo>
                    <a:lnTo>
                      <a:pt x="58" y="36"/>
                    </a:lnTo>
                    <a:lnTo>
                      <a:pt x="56" y="34"/>
                    </a:lnTo>
                    <a:lnTo>
                      <a:pt x="56" y="32"/>
                    </a:lnTo>
                    <a:lnTo>
                      <a:pt x="56" y="30"/>
                    </a:lnTo>
                    <a:lnTo>
                      <a:pt x="56" y="30"/>
                    </a:lnTo>
                    <a:lnTo>
                      <a:pt x="54" y="30"/>
                    </a:lnTo>
                    <a:lnTo>
                      <a:pt x="54" y="28"/>
                    </a:lnTo>
                    <a:lnTo>
                      <a:pt x="54" y="26"/>
                    </a:lnTo>
                    <a:lnTo>
                      <a:pt x="54" y="25"/>
                    </a:lnTo>
                    <a:lnTo>
                      <a:pt x="54" y="25"/>
                    </a:lnTo>
                    <a:lnTo>
                      <a:pt x="54" y="23"/>
                    </a:lnTo>
                    <a:lnTo>
                      <a:pt x="54" y="21"/>
                    </a:lnTo>
                    <a:lnTo>
                      <a:pt x="54" y="21"/>
                    </a:lnTo>
                    <a:lnTo>
                      <a:pt x="54" y="19"/>
                    </a:lnTo>
                    <a:lnTo>
                      <a:pt x="54" y="17"/>
                    </a:lnTo>
                    <a:lnTo>
                      <a:pt x="54" y="17"/>
                    </a:lnTo>
                    <a:lnTo>
                      <a:pt x="54" y="15"/>
                    </a:lnTo>
                    <a:lnTo>
                      <a:pt x="56" y="13"/>
                    </a:lnTo>
                    <a:lnTo>
                      <a:pt x="58"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2" name="Google Shape;432;p23"/>
              <p:cNvSpPr/>
              <p:nvPr/>
            </p:nvSpPr>
            <p:spPr>
              <a:xfrm>
                <a:off x="2936" y="1574"/>
                <a:ext cx="243" cy="226"/>
              </a:xfrm>
              <a:custGeom>
                <a:avLst/>
                <a:gdLst/>
                <a:ahLst/>
                <a:cxnLst/>
                <a:rect l="l" t="t" r="r" b="b"/>
                <a:pathLst>
                  <a:path w="243" h="226" extrusionOk="0">
                    <a:moveTo>
                      <a:pt x="243" y="69"/>
                    </a:moveTo>
                    <a:lnTo>
                      <a:pt x="239" y="65"/>
                    </a:lnTo>
                    <a:lnTo>
                      <a:pt x="239" y="65"/>
                    </a:lnTo>
                    <a:lnTo>
                      <a:pt x="237" y="65"/>
                    </a:lnTo>
                    <a:lnTo>
                      <a:pt x="237" y="65"/>
                    </a:lnTo>
                    <a:lnTo>
                      <a:pt x="237" y="64"/>
                    </a:lnTo>
                    <a:lnTo>
                      <a:pt x="235" y="64"/>
                    </a:lnTo>
                    <a:lnTo>
                      <a:pt x="233" y="60"/>
                    </a:lnTo>
                    <a:lnTo>
                      <a:pt x="230" y="58"/>
                    </a:lnTo>
                    <a:lnTo>
                      <a:pt x="228" y="58"/>
                    </a:lnTo>
                    <a:lnTo>
                      <a:pt x="228" y="58"/>
                    </a:lnTo>
                    <a:lnTo>
                      <a:pt x="226" y="56"/>
                    </a:lnTo>
                    <a:lnTo>
                      <a:pt x="224" y="52"/>
                    </a:lnTo>
                    <a:lnTo>
                      <a:pt x="222" y="43"/>
                    </a:lnTo>
                    <a:lnTo>
                      <a:pt x="222" y="39"/>
                    </a:lnTo>
                    <a:lnTo>
                      <a:pt x="222" y="34"/>
                    </a:lnTo>
                    <a:lnTo>
                      <a:pt x="220" y="30"/>
                    </a:lnTo>
                    <a:lnTo>
                      <a:pt x="222" y="26"/>
                    </a:lnTo>
                    <a:lnTo>
                      <a:pt x="220" y="24"/>
                    </a:lnTo>
                    <a:lnTo>
                      <a:pt x="220" y="20"/>
                    </a:lnTo>
                    <a:lnTo>
                      <a:pt x="220" y="20"/>
                    </a:lnTo>
                    <a:lnTo>
                      <a:pt x="220" y="19"/>
                    </a:lnTo>
                    <a:lnTo>
                      <a:pt x="220" y="19"/>
                    </a:lnTo>
                    <a:lnTo>
                      <a:pt x="222" y="19"/>
                    </a:lnTo>
                    <a:lnTo>
                      <a:pt x="222" y="19"/>
                    </a:lnTo>
                    <a:lnTo>
                      <a:pt x="222" y="19"/>
                    </a:lnTo>
                    <a:lnTo>
                      <a:pt x="220" y="17"/>
                    </a:lnTo>
                    <a:lnTo>
                      <a:pt x="219" y="15"/>
                    </a:lnTo>
                    <a:lnTo>
                      <a:pt x="217" y="9"/>
                    </a:lnTo>
                    <a:lnTo>
                      <a:pt x="217" y="7"/>
                    </a:lnTo>
                    <a:lnTo>
                      <a:pt x="215" y="4"/>
                    </a:lnTo>
                    <a:lnTo>
                      <a:pt x="211" y="4"/>
                    </a:lnTo>
                    <a:lnTo>
                      <a:pt x="205" y="4"/>
                    </a:lnTo>
                    <a:lnTo>
                      <a:pt x="202" y="4"/>
                    </a:lnTo>
                    <a:lnTo>
                      <a:pt x="196" y="4"/>
                    </a:lnTo>
                    <a:lnTo>
                      <a:pt x="192" y="4"/>
                    </a:lnTo>
                    <a:lnTo>
                      <a:pt x="187" y="4"/>
                    </a:lnTo>
                    <a:lnTo>
                      <a:pt x="183" y="4"/>
                    </a:lnTo>
                    <a:lnTo>
                      <a:pt x="177" y="4"/>
                    </a:lnTo>
                    <a:lnTo>
                      <a:pt x="174" y="4"/>
                    </a:lnTo>
                    <a:lnTo>
                      <a:pt x="159" y="4"/>
                    </a:lnTo>
                    <a:lnTo>
                      <a:pt x="155" y="4"/>
                    </a:lnTo>
                    <a:lnTo>
                      <a:pt x="149" y="4"/>
                    </a:lnTo>
                    <a:lnTo>
                      <a:pt x="144" y="4"/>
                    </a:lnTo>
                    <a:lnTo>
                      <a:pt x="140" y="4"/>
                    </a:lnTo>
                    <a:lnTo>
                      <a:pt x="138" y="4"/>
                    </a:lnTo>
                    <a:lnTo>
                      <a:pt x="138" y="2"/>
                    </a:lnTo>
                    <a:lnTo>
                      <a:pt x="138" y="0"/>
                    </a:lnTo>
                    <a:lnTo>
                      <a:pt x="138" y="0"/>
                    </a:lnTo>
                    <a:lnTo>
                      <a:pt x="136" y="0"/>
                    </a:lnTo>
                    <a:lnTo>
                      <a:pt x="136" y="0"/>
                    </a:lnTo>
                    <a:lnTo>
                      <a:pt x="134" y="4"/>
                    </a:lnTo>
                    <a:lnTo>
                      <a:pt x="134" y="4"/>
                    </a:lnTo>
                    <a:lnTo>
                      <a:pt x="133" y="4"/>
                    </a:lnTo>
                    <a:lnTo>
                      <a:pt x="127" y="4"/>
                    </a:lnTo>
                    <a:lnTo>
                      <a:pt x="121" y="4"/>
                    </a:lnTo>
                    <a:lnTo>
                      <a:pt x="116" y="4"/>
                    </a:lnTo>
                    <a:lnTo>
                      <a:pt x="110" y="4"/>
                    </a:lnTo>
                    <a:lnTo>
                      <a:pt x="105" y="4"/>
                    </a:lnTo>
                    <a:lnTo>
                      <a:pt x="99" y="4"/>
                    </a:lnTo>
                    <a:lnTo>
                      <a:pt x="93" y="4"/>
                    </a:lnTo>
                    <a:lnTo>
                      <a:pt x="88" y="4"/>
                    </a:lnTo>
                    <a:lnTo>
                      <a:pt x="82" y="4"/>
                    </a:lnTo>
                    <a:lnTo>
                      <a:pt x="71" y="4"/>
                    </a:lnTo>
                    <a:lnTo>
                      <a:pt x="65" y="4"/>
                    </a:lnTo>
                    <a:lnTo>
                      <a:pt x="62" y="4"/>
                    </a:lnTo>
                    <a:lnTo>
                      <a:pt x="56" y="4"/>
                    </a:lnTo>
                    <a:lnTo>
                      <a:pt x="45" y="4"/>
                    </a:lnTo>
                    <a:lnTo>
                      <a:pt x="45" y="11"/>
                    </a:lnTo>
                    <a:lnTo>
                      <a:pt x="45" y="20"/>
                    </a:lnTo>
                    <a:lnTo>
                      <a:pt x="45" y="28"/>
                    </a:lnTo>
                    <a:lnTo>
                      <a:pt x="45" y="35"/>
                    </a:lnTo>
                    <a:lnTo>
                      <a:pt x="45" y="35"/>
                    </a:lnTo>
                    <a:lnTo>
                      <a:pt x="45" y="35"/>
                    </a:lnTo>
                    <a:lnTo>
                      <a:pt x="45" y="35"/>
                    </a:lnTo>
                    <a:lnTo>
                      <a:pt x="45" y="37"/>
                    </a:lnTo>
                    <a:lnTo>
                      <a:pt x="41" y="37"/>
                    </a:lnTo>
                    <a:lnTo>
                      <a:pt x="37" y="37"/>
                    </a:lnTo>
                    <a:lnTo>
                      <a:pt x="34" y="37"/>
                    </a:lnTo>
                    <a:lnTo>
                      <a:pt x="30" y="37"/>
                    </a:lnTo>
                    <a:lnTo>
                      <a:pt x="30" y="39"/>
                    </a:lnTo>
                    <a:lnTo>
                      <a:pt x="30" y="41"/>
                    </a:lnTo>
                    <a:lnTo>
                      <a:pt x="30" y="43"/>
                    </a:lnTo>
                    <a:lnTo>
                      <a:pt x="30" y="45"/>
                    </a:lnTo>
                    <a:lnTo>
                      <a:pt x="30" y="52"/>
                    </a:lnTo>
                    <a:lnTo>
                      <a:pt x="32" y="60"/>
                    </a:lnTo>
                    <a:lnTo>
                      <a:pt x="32" y="67"/>
                    </a:lnTo>
                    <a:lnTo>
                      <a:pt x="32" y="75"/>
                    </a:lnTo>
                    <a:lnTo>
                      <a:pt x="32" y="82"/>
                    </a:lnTo>
                    <a:lnTo>
                      <a:pt x="32" y="90"/>
                    </a:lnTo>
                    <a:lnTo>
                      <a:pt x="32" y="97"/>
                    </a:lnTo>
                    <a:lnTo>
                      <a:pt x="32" y="105"/>
                    </a:lnTo>
                    <a:lnTo>
                      <a:pt x="32" y="107"/>
                    </a:lnTo>
                    <a:lnTo>
                      <a:pt x="32" y="108"/>
                    </a:lnTo>
                    <a:lnTo>
                      <a:pt x="32" y="108"/>
                    </a:lnTo>
                    <a:lnTo>
                      <a:pt x="32" y="108"/>
                    </a:lnTo>
                    <a:lnTo>
                      <a:pt x="28" y="107"/>
                    </a:lnTo>
                    <a:lnTo>
                      <a:pt x="26" y="107"/>
                    </a:lnTo>
                    <a:lnTo>
                      <a:pt x="24" y="108"/>
                    </a:lnTo>
                    <a:lnTo>
                      <a:pt x="20" y="108"/>
                    </a:lnTo>
                    <a:lnTo>
                      <a:pt x="19" y="108"/>
                    </a:lnTo>
                    <a:lnTo>
                      <a:pt x="17" y="110"/>
                    </a:lnTo>
                    <a:lnTo>
                      <a:pt x="17" y="110"/>
                    </a:lnTo>
                    <a:lnTo>
                      <a:pt x="17" y="114"/>
                    </a:lnTo>
                    <a:lnTo>
                      <a:pt x="17" y="116"/>
                    </a:lnTo>
                    <a:lnTo>
                      <a:pt x="17" y="118"/>
                    </a:lnTo>
                    <a:lnTo>
                      <a:pt x="15" y="118"/>
                    </a:lnTo>
                    <a:lnTo>
                      <a:pt x="15" y="120"/>
                    </a:lnTo>
                    <a:lnTo>
                      <a:pt x="15" y="120"/>
                    </a:lnTo>
                    <a:lnTo>
                      <a:pt x="13" y="122"/>
                    </a:lnTo>
                    <a:lnTo>
                      <a:pt x="13" y="122"/>
                    </a:lnTo>
                    <a:lnTo>
                      <a:pt x="13" y="123"/>
                    </a:lnTo>
                    <a:lnTo>
                      <a:pt x="13" y="125"/>
                    </a:lnTo>
                    <a:lnTo>
                      <a:pt x="13" y="125"/>
                    </a:lnTo>
                    <a:lnTo>
                      <a:pt x="11" y="125"/>
                    </a:lnTo>
                    <a:lnTo>
                      <a:pt x="9" y="125"/>
                    </a:lnTo>
                    <a:lnTo>
                      <a:pt x="9" y="127"/>
                    </a:lnTo>
                    <a:lnTo>
                      <a:pt x="9" y="127"/>
                    </a:lnTo>
                    <a:lnTo>
                      <a:pt x="9" y="129"/>
                    </a:lnTo>
                    <a:lnTo>
                      <a:pt x="9" y="129"/>
                    </a:lnTo>
                    <a:lnTo>
                      <a:pt x="9" y="131"/>
                    </a:lnTo>
                    <a:lnTo>
                      <a:pt x="9" y="131"/>
                    </a:lnTo>
                    <a:lnTo>
                      <a:pt x="11" y="133"/>
                    </a:lnTo>
                    <a:lnTo>
                      <a:pt x="11" y="133"/>
                    </a:lnTo>
                    <a:lnTo>
                      <a:pt x="11" y="135"/>
                    </a:lnTo>
                    <a:lnTo>
                      <a:pt x="11" y="135"/>
                    </a:lnTo>
                    <a:lnTo>
                      <a:pt x="9" y="137"/>
                    </a:lnTo>
                    <a:lnTo>
                      <a:pt x="7" y="137"/>
                    </a:lnTo>
                    <a:lnTo>
                      <a:pt x="7" y="137"/>
                    </a:lnTo>
                    <a:lnTo>
                      <a:pt x="7" y="137"/>
                    </a:lnTo>
                    <a:lnTo>
                      <a:pt x="5" y="138"/>
                    </a:lnTo>
                    <a:lnTo>
                      <a:pt x="5" y="138"/>
                    </a:lnTo>
                    <a:lnTo>
                      <a:pt x="5" y="140"/>
                    </a:lnTo>
                    <a:lnTo>
                      <a:pt x="5" y="140"/>
                    </a:lnTo>
                    <a:lnTo>
                      <a:pt x="5" y="142"/>
                    </a:lnTo>
                    <a:lnTo>
                      <a:pt x="5" y="144"/>
                    </a:lnTo>
                    <a:lnTo>
                      <a:pt x="7" y="146"/>
                    </a:lnTo>
                    <a:lnTo>
                      <a:pt x="7" y="146"/>
                    </a:lnTo>
                    <a:lnTo>
                      <a:pt x="7" y="148"/>
                    </a:lnTo>
                    <a:lnTo>
                      <a:pt x="5" y="150"/>
                    </a:lnTo>
                    <a:lnTo>
                      <a:pt x="5" y="150"/>
                    </a:lnTo>
                    <a:lnTo>
                      <a:pt x="4" y="151"/>
                    </a:lnTo>
                    <a:lnTo>
                      <a:pt x="2" y="153"/>
                    </a:lnTo>
                    <a:lnTo>
                      <a:pt x="2" y="155"/>
                    </a:lnTo>
                    <a:lnTo>
                      <a:pt x="0" y="157"/>
                    </a:lnTo>
                    <a:lnTo>
                      <a:pt x="2" y="157"/>
                    </a:lnTo>
                    <a:lnTo>
                      <a:pt x="2" y="159"/>
                    </a:lnTo>
                    <a:lnTo>
                      <a:pt x="2" y="159"/>
                    </a:lnTo>
                    <a:lnTo>
                      <a:pt x="4" y="159"/>
                    </a:lnTo>
                    <a:lnTo>
                      <a:pt x="5" y="159"/>
                    </a:lnTo>
                    <a:lnTo>
                      <a:pt x="7" y="159"/>
                    </a:lnTo>
                    <a:lnTo>
                      <a:pt x="9" y="159"/>
                    </a:lnTo>
                    <a:lnTo>
                      <a:pt x="9" y="161"/>
                    </a:lnTo>
                    <a:lnTo>
                      <a:pt x="9" y="163"/>
                    </a:lnTo>
                    <a:lnTo>
                      <a:pt x="9" y="165"/>
                    </a:lnTo>
                    <a:lnTo>
                      <a:pt x="11" y="168"/>
                    </a:lnTo>
                    <a:lnTo>
                      <a:pt x="11" y="168"/>
                    </a:lnTo>
                    <a:lnTo>
                      <a:pt x="11" y="168"/>
                    </a:lnTo>
                    <a:lnTo>
                      <a:pt x="11" y="170"/>
                    </a:lnTo>
                    <a:lnTo>
                      <a:pt x="11" y="170"/>
                    </a:lnTo>
                    <a:lnTo>
                      <a:pt x="11" y="176"/>
                    </a:lnTo>
                    <a:lnTo>
                      <a:pt x="13" y="178"/>
                    </a:lnTo>
                    <a:lnTo>
                      <a:pt x="13" y="178"/>
                    </a:lnTo>
                    <a:lnTo>
                      <a:pt x="13" y="180"/>
                    </a:lnTo>
                    <a:lnTo>
                      <a:pt x="15" y="180"/>
                    </a:lnTo>
                    <a:lnTo>
                      <a:pt x="15" y="180"/>
                    </a:lnTo>
                    <a:lnTo>
                      <a:pt x="17" y="180"/>
                    </a:lnTo>
                    <a:lnTo>
                      <a:pt x="17" y="181"/>
                    </a:lnTo>
                    <a:lnTo>
                      <a:pt x="17" y="181"/>
                    </a:lnTo>
                    <a:lnTo>
                      <a:pt x="17" y="183"/>
                    </a:lnTo>
                    <a:lnTo>
                      <a:pt x="17" y="187"/>
                    </a:lnTo>
                    <a:lnTo>
                      <a:pt x="17" y="189"/>
                    </a:lnTo>
                    <a:lnTo>
                      <a:pt x="17" y="191"/>
                    </a:lnTo>
                    <a:lnTo>
                      <a:pt x="19" y="191"/>
                    </a:lnTo>
                    <a:lnTo>
                      <a:pt x="22" y="196"/>
                    </a:lnTo>
                    <a:lnTo>
                      <a:pt x="22" y="196"/>
                    </a:lnTo>
                    <a:lnTo>
                      <a:pt x="26" y="200"/>
                    </a:lnTo>
                    <a:lnTo>
                      <a:pt x="26" y="202"/>
                    </a:lnTo>
                    <a:lnTo>
                      <a:pt x="28" y="206"/>
                    </a:lnTo>
                    <a:lnTo>
                      <a:pt x="28" y="208"/>
                    </a:lnTo>
                    <a:lnTo>
                      <a:pt x="28" y="209"/>
                    </a:lnTo>
                    <a:lnTo>
                      <a:pt x="28" y="215"/>
                    </a:lnTo>
                    <a:lnTo>
                      <a:pt x="28" y="215"/>
                    </a:lnTo>
                    <a:lnTo>
                      <a:pt x="26" y="219"/>
                    </a:lnTo>
                    <a:lnTo>
                      <a:pt x="26" y="219"/>
                    </a:lnTo>
                    <a:lnTo>
                      <a:pt x="26" y="221"/>
                    </a:lnTo>
                    <a:lnTo>
                      <a:pt x="26" y="221"/>
                    </a:lnTo>
                    <a:lnTo>
                      <a:pt x="26" y="221"/>
                    </a:lnTo>
                    <a:lnTo>
                      <a:pt x="26" y="223"/>
                    </a:lnTo>
                    <a:lnTo>
                      <a:pt x="28" y="224"/>
                    </a:lnTo>
                    <a:lnTo>
                      <a:pt x="28" y="224"/>
                    </a:lnTo>
                    <a:lnTo>
                      <a:pt x="32" y="224"/>
                    </a:lnTo>
                    <a:lnTo>
                      <a:pt x="34" y="224"/>
                    </a:lnTo>
                    <a:lnTo>
                      <a:pt x="35" y="226"/>
                    </a:lnTo>
                    <a:lnTo>
                      <a:pt x="35" y="224"/>
                    </a:lnTo>
                    <a:lnTo>
                      <a:pt x="37" y="224"/>
                    </a:lnTo>
                    <a:lnTo>
                      <a:pt x="37" y="223"/>
                    </a:lnTo>
                    <a:lnTo>
                      <a:pt x="41" y="223"/>
                    </a:lnTo>
                    <a:lnTo>
                      <a:pt x="41" y="221"/>
                    </a:lnTo>
                    <a:lnTo>
                      <a:pt x="41" y="221"/>
                    </a:lnTo>
                    <a:lnTo>
                      <a:pt x="41" y="219"/>
                    </a:lnTo>
                    <a:lnTo>
                      <a:pt x="43" y="217"/>
                    </a:lnTo>
                    <a:lnTo>
                      <a:pt x="43" y="217"/>
                    </a:lnTo>
                    <a:lnTo>
                      <a:pt x="43" y="215"/>
                    </a:lnTo>
                    <a:lnTo>
                      <a:pt x="43" y="213"/>
                    </a:lnTo>
                    <a:lnTo>
                      <a:pt x="43" y="213"/>
                    </a:lnTo>
                    <a:lnTo>
                      <a:pt x="45" y="211"/>
                    </a:lnTo>
                    <a:lnTo>
                      <a:pt x="45" y="211"/>
                    </a:lnTo>
                    <a:lnTo>
                      <a:pt x="45" y="209"/>
                    </a:lnTo>
                    <a:lnTo>
                      <a:pt x="45" y="208"/>
                    </a:lnTo>
                    <a:lnTo>
                      <a:pt x="45" y="206"/>
                    </a:lnTo>
                    <a:lnTo>
                      <a:pt x="47" y="204"/>
                    </a:lnTo>
                    <a:lnTo>
                      <a:pt x="48" y="202"/>
                    </a:lnTo>
                    <a:lnTo>
                      <a:pt x="48" y="202"/>
                    </a:lnTo>
                    <a:lnTo>
                      <a:pt x="48" y="200"/>
                    </a:lnTo>
                    <a:lnTo>
                      <a:pt x="48" y="200"/>
                    </a:lnTo>
                    <a:lnTo>
                      <a:pt x="48" y="198"/>
                    </a:lnTo>
                    <a:lnTo>
                      <a:pt x="48" y="198"/>
                    </a:lnTo>
                    <a:lnTo>
                      <a:pt x="50" y="198"/>
                    </a:lnTo>
                    <a:lnTo>
                      <a:pt x="52" y="198"/>
                    </a:lnTo>
                    <a:lnTo>
                      <a:pt x="60" y="196"/>
                    </a:lnTo>
                    <a:lnTo>
                      <a:pt x="60" y="196"/>
                    </a:lnTo>
                    <a:lnTo>
                      <a:pt x="62" y="198"/>
                    </a:lnTo>
                    <a:lnTo>
                      <a:pt x="62" y="200"/>
                    </a:lnTo>
                    <a:lnTo>
                      <a:pt x="62" y="200"/>
                    </a:lnTo>
                    <a:lnTo>
                      <a:pt x="62" y="200"/>
                    </a:lnTo>
                    <a:lnTo>
                      <a:pt x="63" y="202"/>
                    </a:lnTo>
                    <a:lnTo>
                      <a:pt x="63" y="202"/>
                    </a:lnTo>
                    <a:lnTo>
                      <a:pt x="63" y="204"/>
                    </a:lnTo>
                    <a:lnTo>
                      <a:pt x="65" y="204"/>
                    </a:lnTo>
                    <a:lnTo>
                      <a:pt x="71" y="211"/>
                    </a:lnTo>
                    <a:lnTo>
                      <a:pt x="73" y="211"/>
                    </a:lnTo>
                    <a:lnTo>
                      <a:pt x="75" y="211"/>
                    </a:lnTo>
                    <a:lnTo>
                      <a:pt x="76" y="209"/>
                    </a:lnTo>
                    <a:lnTo>
                      <a:pt x="78" y="209"/>
                    </a:lnTo>
                    <a:lnTo>
                      <a:pt x="90" y="209"/>
                    </a:lnTo>
                    <a:lnTo>
                      <a:pt x="90" y="209"/>
                    </a:lnTo>
                    <a:lnTo>
                      <a:pt x="90" y="209"/>
                    </a:lnTo>
                    <a:lnTo>
                      <a:pt x="91" y="213"/>
                    </a:lnTo>
                    <a:lnTo>
                      <a:pt x="93" y="215"/>
                    </a:lnTo>
                    <a:lnTo>
                      <a:pt x="105" y="215"/>
                    </a:lnTo>
                    <a:lnTo>
                      <a:pt x="105" y="213"/>
                    </a:lnTo>
                    <a:lnTo>
                      <a:pt x="105" y="213"/>
                    </a:lnTo>
                    <a:lnTo>
                      <a:pt x="106" y="211"/>
                    </a:lnTo>
                    <a:lnTo>
                      <a:pt x="106" y="209"/>
                    </a:lnTo>
                    <a:lnTo>
                      <a:pt x="106" y="209"/>
                    </a:lnTo>
                    <a:lnTo>
                      <a:pt x="106" y="209"/>
                    </a:lnTo>
                    <a:lnTo>
                      <a:pt x="108" y="209"/>
                    </a:lnTo>
                    <a:lnTo>
                      <a:pt x="110" y="208"/>
                    </a:lnTo>
                    <a:lnTo>
                      <a:pt x="114" y="208"/>
                    </a:lnTo>
                    <a:lnTo>
                      <a:pt x="114" y="206"/>
                    </a:lnTo>
                    <a:lnTo>
                      <a:pt x="116" y="204"/>
                    </a:lnTo>
                    <a:lnTo>
                      <a:pt x="116" y="202"/>
                    </a:lnTo>
                    <a:lnTo>
                      <a:pt x="116" y="202"/>
                    </a:lnTo>
                    <a:lnTo>
                      <a:pt x="116" y="202"/>
                    </a:lnTo>
                    <a:lnTo>
                      <a:pt x="121" y="200"/>
                    </a:lnTo>
                    <a:lnTo>
                      <a:pt x="121" y="198"/>
                    </a:lnTo>
                    <a:lnTo>
                      <a:pt x="129" y="204"/>
                    </a:lnTo>
                    <a:lnTo>
                      <a:pt x="133" y="208"/>
                    </a:lnTo>
                    <a:lnTo>
                      <a:pt x="133" y="208"/>
                    </a:lnTo>
                    <a:lnTo>
                      <a:pt x="133" y="208"/>
                    </a:lnTo>
                    <a:lnTo>
                      <a:pt x="133" y="208"/>
                    </a:lnTo>
                    <a:lnTo>
                      <a:pt x="133" y="208"/>
                    </a:lnTo>
                    <a:lnTo>
                      <a:pt x="133" y="208"/>
                    </a:lnTo>
                    <a:lnTo>
                      <a:pt x="133" y="208"/>
                    </a:lnTo>
                    <a:lnTo>
                      <a:pt x="134" y="208"/>
                    </a:lnTo>
                    <a:lnTo>
                      <a:pt x="138" y="208"/>
                    </a:lnTo>
                    <a:lnTo>
                      <a:pt x="140" y="208"/>
                    </a:lnTo>
                    <a:lnTo>
                      <a:pt x="146" y="200"/>
                    </a:lnTo>
                    <a:lnTo>
                      <a:pt x="148" y="198"/>
                    </a:lnTo>
                    <a:lnTo>
                      <a:pt x="148" y="196"/>
                    </a:lnTo>
                    <a:lnTo>
                      <a:pt x="148" y="195"/>
                    </a:lnTo>
                    <a:lnTo>
                      <a:pt x="149" y="193"/>
                    </a:lnTo>
                    <a:lnTo>
                      <a:pt x="149" y="193"/>
                    </a:lnTo>
                    <a:lnTo>
                      <a:pt x="157" y="185"/>
                    </a:lnTo>
                    <a:lnTo>
                      <a:pt x="157" y="185"/>
                    </a:lnTo>
                    <a:lnTo>
                      <a:pt x="157" y="185"/>
                    </a:lnTo>
                    <a:lnTo>
                      <a:pt x="155" y="183"/>
                    </a:lnTo>
                    <a:lnTo>
                      <a:pt x="155" y="181"/>
                    </a:lnTo>
                    <a:lnTo>
                      <a:pt x="155" y="180"/>
                    </a:lnTo>
                    <a:lnTo>
                      <a:pt x="155" y="178"/>
                    </a:lnTo>
                    <a:lnTo>
                      <a:pt x="155" y="176"/>
                    </a:lnTo>
                    <a:lnTo>
                      <a:pt x="155" y="176"/>
                    </a:lnTo>
                    <a:lnTo>
                      <a:pt x="155" y="174"/>
                    </a:lnTo>
                    <a:lnTo>
                      <a:pt x="155" y="174"/>
                    </a:lnTo>
                    <a:lnTo>
                      <a:pt x="151" y="170"/>
                    </a:lnTo>
                    <a:lnTo>
                      <a:pt x="161" y="170"/>
                    </a:lnTo>
                    <a:lnTo>
                      <a:pt x="161" y="170"/>
                    </a:lnTo>
                    <a:lnTo>
                      <a:pt x="161" y="168"/>
                    </a:lnTo>
                    <a:lnTo>
                      <a:pt x="161" y="168"/>
                    </a:lnTo>
                    <a:lnTo>
                      <a:pt x="161" y="168"/>
                    </a:lnTo>
                    <a:lnTo>
                      <a:pt x="161" y="168"/>
                    </a:lnTo>
                    <a:lnTo>
                      <a:pt x="161" y="168"/>
                    </a:lnTo>
                    <a:lnTo>
                      <a:pt x="161" y="166"/>
                    </a:lnTo>
                    <a:lnTo>
                      <a:pt x="161" y="166"/>
                    </a:lnTo>
                    <a:lnTo>
                      <a:pt x="161" y="166"/>
                    </a:lnTo>
                    <a:lnTo>
                      <a:pt x="161" y="166"/>
                    </a:lnTo>
                    <a:lnTo>
                      <a:pt x="161" y="166"/>
                    </a:lnTo>
                    <a:lnTo>
                      <a:pt x="161" y="166"/>
                    </a:lnTo>
                    <a:lnTo>
                      <a:pt x="161" y="166"/>
                    </a:lnTo>
                    <a:lnTo>
                      <a:pt x="168" y="166"/>
                    </a:lnTo>
                    <a:lnTo>
                      <a:pt x="168" y="168"/>
                    </a:lnTo>
                    <a:lnTo>
                      <a:pt x="166" y="170"/>
                    </a:lnTo>
                    <a:lnTo>
                      <a:pt x="166" y="172"/>
                    </a:lnTo>
                    <a:lnTo>
                      <a:pt x="166" y="176"/>
                    </a:lnTo>
                    <a:lnTo>
                      <a:pt x="166" y="176"/>
                    </a:lnTo>
                    <a:lnTo>
                      <a:pt x="166" y="176"/>
                    </a:lnTo>
                    <a:lnTo>
                      <a:pt x="166" y="176"/>
                    </a:lnTo>
                    <a:lnTo>
                      <a:pt x="166" y="176"/>
                    </a:lnTo>
                    <a:lnTo>
                      <a:pt x="166" y="176"/>
                    </a:lnTo>
                    <a:lnTo>
                      <a:pt x="166" y="176"/>
                    </a:lnTo>
                    <a:lnTo>
                      <a:pt x="166" y="178"/>
                    </a:lnTo>
                    <a:lnTo>
                      <a:pt x="168" y="189"/>
                    </a:lnTo>
                    <a:lnTo>
                      <a:pt x="168" y="189"/>
                    </a:lnTo>
                    <a:lnTo>
                      <a:pt x="168" y="189"/>
                    </a:lnTo>
                    <a:lnTo>
                      <a:pt x="166" y="191"/>
                    </a:lnTo>
                    <a:lnTo>
                      <a:pt x="166" y="191"/>
                    </a:lnTo>
                    <a:lnTo>
                      <a:pt x="166" y="191"/>
                    </a:lnTo>
                    <a:lnTo>
                      <a:pt x="166" y="191"/>
                    </a:lnTo>
                    <a:lnTo>
                      <a:pt x="170" y="193"/>
                    </a:lnTo>
                    <a:lnTo>
                      <a:pt x="170" y="193"/>
                    </a:lnTo>
                    <a:lnTo>
                      <a:pt x="170" y="193"/>
                    </a:lnTo>
                    <a:lnTo>
                      <a:pt x="172" y="195"/>
                    </a:lnTo>
                    <a:lnTo>
                      <a:pt x="177" y="200"/>
                    </a:lnTo>
                    <a:lnTo>
                      <a:pt x="179" y="200"/>
                    </a:lnTo>
                    <a:lnTo>
                      <a:pt x="179" y="202"/>
                    </a:lnTo>
                    <a:lnTo>
                      <a:pt x="179" y="202"/>
                    </a:lnTo>
                    <a:lnTo>
                      <a:pt x="179" y="202"/>
                    </a:lnTo>
                    <a:lnTo>
                      <a:pt x="179" y="204"/>
                    </a:lnTo>
                    <a:lnTo>
                      <a:pt x="179" y="204"/>
                    </a:lnTo>
                    <a:lnTo>
                      <a:pt x="179" y="206"/>
                    </a:lnTo>
                    <a:lnTo>
                      <a:pt x="179" y="206"/>
                    </a:lnTo>
                    <a:lnTo>
                      <a:pt x="179" y="206"/>
                    </a:lnTo>
                    <a:lnTo>
                      <a:pt x="179" y="206"/>
                    </a:lnTo>
                    <a:lnTo>
                      <a:pt x="179" y="206"/>
                    </a:lnTo>
                    <a:lnTo>
                      <a:pt x="179" y="206"/>
                    </a:lnTo>
                    <a:lnTo>
                      <a:pt x="179" y="208"/>
                    </a:lnTo>
                    <a:lnTo>
                      <a:pt x="177" y="209"/>
                    </a:lnTo>
                    <a:lnTo>
                      <a:pt x="177" y="211"/>
                    </a:lnTo>
                    <a:lnTo>
                      <a:pt x="177" y="211"/>
                    </a:lnTo>
                    <a:lnTo>
                      <a:pt x="177" y="211"/>
                    </a:lnTo>
                    <a:lnTo>
                      <a:pt x="177" y="211"/>
                    </a:lnTo>
                    <a:lnTo>
                      <a:pt x="179" y="213"/>
                    </a:lnTo>
                    <a:lnTo>
                      <a:pt x="179" y="213"/>
                    </a:lnTo>
                    <a:lnTo>
                      <a:pt x="179" y="213"/>
                    </a:lnTo>
                    <a:lnTo>
                      <a:pt x="181" y="213"/>
                    </a:lnTo>
                    <a:lnTo>
                      <a:pt x="181" y="213"/>
                    </a:lnTo>
                    <a:lnTo>
                      <a:pt x="181" y="211"/>
                    </a:lnTo>
                    <a:lnTo>
                      <a:pt x="181" y="208"/>
                    </a:lnTo>
                    <a:lnTo>
                      <a:pt x="183" y="206"/>
                    </a:lnTo>
                    <a:lnTo>
                      <a:pt x="183" y="204"/>
                    </a:lnTo>
                    <a:lnTo>
                      <a:pt x="185" y="202"/>
                    </a:lnTo>
                    <a:lnTo>
                      <a:pt x="185" y="200"/>
                    </a:lnTo>
                    <a:lnTo>
                      <a:pt x="185" y="200"/>
                    </a:lnTo>
                    <a:lnTo>
                      <a:pt x="183" y="195"/>
                    </a:lnTo>
                    <a:lnTo>
                      <a:pt x="185" y="193"/>
                    </a:lnTo>
                    <a:lnTo>
                      <a:pt x="187" y="191"/>
                    </a:lnTo>
                    <a:lnTo>
                      <a:pt x="187" y="189"/>
                    </a:lnTo>
                    <a:lnTo>
                      <a:pt x="189" y="189"/>
                    </a:lnTo>
                    <a:lnTo>
                      <a:pt x="189" y="189"/>
                    </a:lnTo>
                    <a:lnTo>
                      <a:pt x="189" y="191"/>
                    </a:lnTo>
                    <a:lnTo>
                      <a:pt x="190" y="191"/>
                    </a:lnTo>
                    <a:lnTo>
                      <a:pt x="192" y="191"/>
                    </a:lnTo>
                    <a:lnTo>
                      <a:pt x="192" y="191"/>
                    </a:lnTo>
                    <a:lnTo>
                      <a:pt x="194" y="189"/>
                    </a:lnTo>
                    <a:lnTo>
                      <a:pt x="192" y="187"/>
                    </a:lnTo>
                    <a:lnTo>
                      <a:pt x="194" y="183"/>
                    </a:lnTo>
                    <a:lnTo>
                      <a:pt x="194" y="181"/>
                    </a:lnTo>
                    <a:lnTo>
                      <a:pt x="194" y="180"/>
                    </a:lnTo>
                    <a:lnTo>
                      <a:pt x="194" y="176"/>
                    </a:lnTo>
                    <a:lnTo>
                      <a:pt x="196" y="174"/>
                    </a:lnTo>
                    <a:lnTo>
                      <a:pt x="196" y="174"/>
                    </a:lnTo>
                    <a:lnTo>
                      <a:pt x="198" y="170"/>
                    </a:lnTo>
                    <a:lnTo>
                      <a:pt x="200" y="168"/>
                    </a:lnTo>
                    <a:lnTo>
                      <a:pt x="200" y="165"/>
                    </a:lnTo>
                    <a:lnTo>
                      <a:pt x="202" y="161"/>
                    </a:lnTo>
                    <a:lnTo>
                      <a:pt x="204" y="159"/>
                    </a:lnTo>
                    <a:lnTo>
                      <a:pt x="204" y="159"/>
                    </a:lnTo>
                    <a:lnTo>
                      <a:pt x="205" y="159"/>
                    </a:lnTo>
                    <a:lnTo>
                      <a:pt x="207" y="159"/>
                    </a:lnTo>
                    <a:lnTo>
                      <a:pt x="209" y="157"/>
                    </a:lnTo>
                    <a:lnTo>
                      <a:pt x="209" y="157"/>
                    </a:lnTo>
                    <a:lnTo>
                      <a:pt x="211" y="157"/>
                    </a:lnTo>
                    <a:lnTo>
                      <a:pt x="211" y="155"/>
                    </a:lnTo>
                    <a:lnTo>
                      <a:pt x="211" y="151"/>
                    </a:lnTo>
                    <a:lnTo>
                      <a:pt x="211" y="150"/>
                    </a:lnTo>
                    <a:lnTo>
                      <a:pt x="213" y="146"/>
                    </a:lnTo>
                    <a:lnTo>
                      <a:pt x="213" y="146"/>
                    </a:lnTo>
                    <a:lnTo>
                      <a:pt x="213" y="144"/>
                    </a:lnTo>
                    <a:lnTo>
                      <a:pt x="213" y="142"/>
                    </a:lnTo>
                    <a:lnTo>
                      <a:pt x="215" y="138"/>
                    </a:lnTo>
                    <a:lnTo>
                      <a:pt x="215" y="137"/>
                    </a:lnTo>
                    <a:lnTo>
                      <a:pt x="215" y="133"/>
                    </a:lnTo>
                    <a:lnTo>
                      <a:pt x="215" y="127"/>
                    </a:lnTo>
                    <a:lnTo>
                      <a:pt x="215" y="123"/>
                    </a:lnTo>
                    <a:lnTo>
                      <a:pt x="213" y="122"/>
                    </a:lnTo>
                    <a:lnTo>
                      <a:pt x="213" y="118"/>
                    </a:lnTo>
                    <a:lnTo>
                      <a:pt x="215" y="116"/>
                    </a:lnTo>
                    <a:lnTo>
                      <a:pt x="215" y="114"/>
                    </a:lnTo>
                    <a:lnTo>
                      <a:pt x="217" y="108"/>
                    </a:lnTo>
                    <a:lnTo>
                      <a:pt x="217" y="107"/>
                    </a:lnTo>
                    <a:lnTo>
                      <a:pt x="219" y="103"/>
                    </a:lnTo>
                    <a:lnTo>
                      <a:pt x="219" y="103"/>
                    </a:lnTo>
                    <a:lnTo>
                      <a:pt x="220" y="99"/>
                    </a:lnTo>
                    <a:lnTo>
                      <a:pt x="220" y="95"/>
                    </a:lnTo>
                    <a:lnTo>
                      <a:pt x="219" y="93"/>
                    </a:lnTo>
                    <a:lnTo>
                      <a:pt x="220" y="92"/>
                    </a:lnTo>
                    <a:lnTo>
                      <a:pt x="220" y="90"/>
                    </a:lnTo>
                    <a:lnTo>
                      <a:pt x="220" y="88"/>
                    </a:lnTo>
                    <a:lnTo>
                      <a:pt x="220" y="86"/>
                    </a:lnTo>
                    <a:lnTo>
                      <a:pt x="220" y="86"/>
                    </a:lnTo>
                    <a:lnTo>
                      <a:pt x="222" y="86"/>
                    </a:lnTo>
                    <a:lnTo>
                      <a:pt x="222" y="86"/>
                    </a:lnTo>
                    <a:lnTo>
                      <a:pt x="224" y="86"/>
                    </a:lnTo>
                    <a:lnTo>
                      <a:pt x="226" y="86"/>
                    </a:lnTo>
                    <a:lnTo>
                      <a:pt x="226" y="86"/>
                    </a:lnTo>
                    <a:lnTo>
                      <a:pt x="228" y="84"/>
                    </a:lnTo>
                    <a:lnTo>
                      <a:pt x="228" y="82"/>
                    </a:lnTo>
                    <a:lnTo>
                      <a:pt x="228" y="80"/>
                    </a:lnTo>
                    <a:lnTo>
                      <a:pt x="230" y="80"/>
                    </a:lnTo>
                    <a:lnTo>
                      <a:pt x="230" y="80"/>
                    </a:lnTo>
                    <a:lnTo>
                      <a:pt x="232" y="78"/>
                    </a:lnTo>
                    <a:lnTo>
                      <a:pt x="232" y="78"/>
                    </a:lnTo>
                    <a:lnTo>
                      <a:pt x="232" y="78"/>
                    </a:lnTo>
                    <a:lnTo>
                      <a:pt x="233" y="78"/>
                    </a:lnTo>
                    <a:lnTo>
                      <a:pt x="233" y="78"/>
                    </a:lnTo>
                    <a:lnTo>
                      <a:pt x="233" y="78"/>
                    </a:lnTo>
                    <a:lnTo>
                      <a:pt x="235" y="77"/>
                    </a:lnTo>
                    <a:lnTo>
                      <a:pt x="237" y="78"/>
                    </a:lnTo>
                    <a:lnTo>
                      <a:pt x="237" y="77"/>
                    </a:lnTo>
                    <a:lnTo>
                      <a:pt x="237" y="77"/>
                    </a:lnTo>
                    <a:lnTo>
                      <a:pt x="237" y="77"/>
                    </a:lnTo>
                    <a:lnTo>
                      <a:pt x="239" y="77"/>
                    </a:lnTo>
                    <a:lnTo>
                      <a:pt x="239" y="77"/>
                    </a:lnTo>
                    <a:lnTo>
                      <a:pt x="239" y="77"/>
                    </a:lnTo>
                    <a:lnTo>
                      <a:pt x="239" y="75"/>
                    </a:lnTo>
                    <a:lnTo>
                      <a:pt x="241" y="75"/>
                    </a:lnTo>
                    <a:lnTo>
                      <a:pt x="241" y="75"/>
                    </a:lnTo>
                    <a:lnTo>
                      <a:pt x="241" y="73"/>
                    </a:lnTo>
                    <a:lnTo>
                      <a:pt x="241" y="73"/>
                    </a:lnTo>
                    <a:lnTo>
                      <a:pt x="243" y="71"/>
                    </a:lnTo>
                    <a:lnTo>
                      <a:pt x="243" y="69"/>
                    </a:lnTo>
                    <a:lnTo>
                      <a:pt x="243" y="6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3" name="Google Shape;433;p23"/>
              <p:cNvSpPr/>
              <p:nvPr/>
            </p:nvSpPr>
            <p:spPr>
              <a:xfrm>
                <a:off x="3115" y="1407"/>
                <a:ext cx="307" cy="264"/>
              </a:xfrm>
              <a:custGeom>
                <a:avLst/>
                <a:gdLst/>
                <a:ahLst/>
                <a:cxnLst/>
                <a:rect l="l" t="t" r="r" b="b"/>
                <a:pathLst>
                  <a:path w="307" h="264" extrusionOk="0">
                    <a:moveTo>
                      <a:pt x="116" y="257"/>
                    </a:moveTo>
                    <a:lnTo>
                      <a:pt x="114" y="257"/>
                    </a:lnTo>
                    <a:lnTo>
                      <a:pt x="114" y="259"/>
                    </a:lnTo>
                    <a:lnTo>
                      <a:pt x="116" y="259"/>
                    </a:lnTo>
                    <a:lnTo>
                      <a:pt x="114" y="259"/>
                    </a:lnTo>
                    <a:lnTo>
                      <a:pt x="114" y="257"/>
                    </a:lnTo>
                    <a:lnTo>
                      <a:pt x="114" y="257"/>
                    </a:lnTo>
                    <a:lnTo>
                      <a:pt x="114" y="257"/>
                    </a:lnTo>
                    <a:lnTo>
                      <a:pt x="114" y="255"/>
                    </a:lnTo>
                    <a:lnTo>
                      <a:pt x="112" y="253"/>
                    </a:lnTo>
                    <a:lnTo>
                      <a:pt x="112" y="253"/>
                    </a:lnTo>
                    <a:lnTo>
                      <a:pt x="112" y="255"/>
                    </a:lnTo>
                    <a:lnTo>
                      <a:pt x="112" y="255"/>
                    </a:lnTo>
                    <a:lnTo>
                      <a:pt x="112" y="255"/>
                    </a:lnTo>
                    <a:lnTo>
                      <a:pt x="111" y="257"/>
                    </a:lnTo>
                    <a:lnTo>
                      <a:pt x="112" y="257"/>
                    </a:lnTo>
                    <a:lnTo>
                      <a:pt x="112" y="259"/>
                    </a:lnTo>
                    <a:lnTo>
                      <a:pt x="114" y="259"/>
                    </a:lnTo>
                    <a:lnTo>
                      <a:pt x="116" y="259"/>
                    </a:lnTo>
                    <a:lnTo>
                      <a:pt x="116" y="259"/>
                    </a:lnTo>
                    <a:lnTo>
                      <a:pt x="116" y="260"/>
                    </a:lnTo>
                    <a:lnTo>
                      <a:pt x="116" y="260"/>
                    </a:lnTo>
                    <a:lnTo>
                      <a:pt x="118" y="260"/>
                    </a:lnTo>
                    <a:lnTo>
                      <a:pt x="118" y="260"/>
                    </a:lnTo>
                    <a:lnTo>
                      <a:pt x="118" y="259"/>
                    </a:lnTo>
                    <a:lnTo>
                      <a:pt x="116" y="257"/>
                    </a:lnTo>
                    <a:close/>
                    <a:moveTo>
                      <a:pt x="32" y="111"/>
                    </a:moveTo>
                    <a:lnTo>
                      <a:pt x="30" y="109"/>
                    </a:lnTo>
                    <a:lnTo>
                      <a:pt x="30" y="109"/>
                    </a:lnTo>
                    <a:lnTo>
                      <a:pt x="28" y="109"/>
                    </a:lnTo>
                    <a:lnTo>
                      <a:pt x="28" y="109"/>
                    </a:lnTo>
                    <a:lnTo>
                      <a:pt x="28" y="109"/>
                    </a:lnTo>
                    <a:lnTo>
                      <a:pt x="32" y="111"/>
                    </a:lnTo>
                    <a:lnTo>
                      <a:pt x="32" y="111"/>
                    </a:lnTo>
                    <a:lnTo>
                      <a:pt x="34" y="113"/>
                    </a:lnTo>
                    <a:lnTo>
                      <a:pt x="34" y="113"/>
                    </a:lnTo>
                    <a:lnTo>
                      <a:pt x="34" y="113"/>
                    </a:lnTo>
                    <a:lnTo>
                      <a:pt x="36" y="113"/>
                    </a:lnTo>
                    <a:lnTo>
                      <a:pt x="36" y="113"/>
                    </a:lnTo>
                    <a:lnTo>
                      <a:pt x="32" y="111"/>
                    </a:lnTo>
                    <a:close/>
                    <a:moveTo>
                      <a:pt x="30" y="107"/>
                    </a:moveTo>
                    <a:lnTo>
                      <a:pt x="30" y="107"/>
                    </a:lnTo>
                    <a:lnTo>
                      <a:pt x="30" y="107"/>
                    </a:lnTo>
                    <a:lnTo>
                      <a:pt x="30" y="105"/>
                    </a:lnTo>
                    <a:lnTo>
                      <a:pt x="28" y="107"/>
                    </a:lnTo>
                    <a:lnTo>
                      <a:pt x="28" y="107"/>
                    </a:lnTo>
                    <a:lnTo>
                      <a:pt x="30" y="109"/>
                    </a:lnTo>
                    <a:lnTo>
                      <a:pt x="30" y="107"/>
                    </a:lnTo>
                    <a:close/>
                    <a:moveTo>
                      <a:pt x="307" y="169"/>
                    </a:moveTo>
                    <a:lnTo>
                      <a:pt x="305" y="167"/>
                    </a:lnTo>
                    <a:lnTo>
                      <a:pt x="303" y="163"/>
                    </a:lnTo>
                    <a:lnTo>
                      <a:pt x="303" y="161"/>
                    </a:lnTo>
                    <a:lnTo>
                      <a:pt x="301" y="159"/>
                    </a:lnTo>
                    <a:lnTo>
                      <a:pt x="299" y="158"/>
                    </a:lnTo>
                    <a:lnTo>
                      <a:pt x="299" y="159"/>
                    </a:lnTo>
                    <a:lnTo>
                      <a:pt x="299" y="159"/>
                    </a:lnTo>
                    <a:lnTo>
                      <a:pt x="297" y="159"/>
                    </a:lnTo>
                    <a:lnTo>
                      <a:pt x="297" y="159"/>
                    </a:lnTo>
                    <a:lnTo>
                      <a:pt x="296" y="159"/>
                    </a:lnTo>
                    <a:lnTo>
                      <a:pt x="296" y="159"/>
                    </a:lnTo>
                    <a:lnTo>
                      <a:pt x="292" y="159"/>
                    </a:lnTo>
                    <a:lnTo>
                      <a:pt x="290" y="158"/>
                    </a:lnTo>
                    <a:lnTo>
                      <a:pt x="286" y="158"/>
                    </a:lnTo>
                    <a:lnTo>
                      <a:pt x="284" y="158"/>
                    </a:lnTo>
                    <a:lnTo>
                      <a:pt x="281" y="158"/>
                    </a:lnTo>
                    <a:lnTo>
                      <a:pt x="277" y="156"/>
                    </a:lnTo>
                    <a:lnTo>
                      <a:pt x="275" y="156"/>
                    </a:lnTo>
                    <a:lnTo>
                      <a:pt x="271" y="156"/>
                    </a:lnTo>
                    <a:lnTo>
                      <a:pt x="269" y="156"/>
                    </a:lnTo>
                    <a:lnTo>
                      <a:pt x="266" y="156"/>
                    </a:lnTo>
                    <a:lnTo>
                      <a:pt x="264" y="154"/>
                    </a:lnTo>
                    <a:lnTo>
                      <a:pt x="264" y="154"/>
                    </a:lnTo>
                    <a:lnTo>
                      <a:pt x="264" y="154"/>
                    </a:lnTo>
                    <a:lnTo>
                      <a:pt x="262" y="154"/>
                    </a:lnTo>
                    <a:lnTo>
                      <a:pt x="262" y="154"/>
                    </a:lnTo>
                    <a:lnTo>
                      <a:pt x="260" y="152"/>
                    </a:lnTo>
                    <a:lnTo>
                      <a:pt x="260" y="152"/>
                    </a:lnTo>
                    <a:lnTo>
                      <a:pt x="258" y="150"/>
                    </a:lnTo>
                    <a:lnTo>
                      <a:pt x="256" y="148"/>
                    </a:lnTo>
                    <a:lnTo>
                      <a:pt x="256" y="146"/>
                    </a:lnTo>
                    <a:lnTo>
                      <a:pt x="254" y="146"/>
                    </a:lnTo>
                    <a:lnTo>
                      <a:pt x="254" y="144"/>
                    </a:lnTo>
                    <a:lnTo>
                      <a:pt x="253" y="144"/>
                    </a:lnTo>
                    <a:lnTo>
                      <a:pt x="253" y="143"/>
                    </a:lnTo>
                    <a:lnTo>
                      <a:pt x="253" y="141"/>
                    </a:lnTo>
                    <a:lnTo>
                      <a:pt x="251" y="141"/>
                    </a:lnTo>
                    <a:lnTo>
                      <a:pt x="251" y="139"/>
                    </a:lnTo>
                    <a:lnTo>
                      <a:pt x="249" y="139"/>
                    </a:lnTo>
                    <a:lnTo>
                      <a:pt x="249" y="137"/>
                    </a:lnTo>
                    <a:lnTo>
                      <a:pt x="247" y="135"/>
                    </a:lnTo>
                    <a:lnTo>
                      <a:pt x="247" y="135"/>
                    </a:lnTo>
                    <a:lnTo>
                      <a:pt x="247" y="135"/>
                    </a:lnTo>
                    <a:lnTo>
                      <a:pt x="247" y="131"/>
                    </a:lnTo>
                    <a:lnTo>
                      <a:pt x="247" y="131"/>
                    </a:lnTo>
                    <a:lnTo>
                      <a:pt x="245" y="131"/>
                    </a:lnTo>
                    <a:lnTo>
                      <a:pt x="245" y="131"/>
                    </a:lnTo>
                    <a:lnTo>
                      <a:pt x="243" y="131"/>
                    </a:lnTo>
                    <a:lnTo>
                      <a:pt x="243" y="131"/>
                    </a:lnTo>
                    <a:lnTo>
                      <a:pt x="243" y="128"/>
                    </a:lnTo>
                    <a:lnTo>
                      <a:pt x="243" y="128"/>
                    </a:lnTo>
                    <a:lnTo>
                      <a:pt x="243" y="128"/>
                    </a:lnTo>
                    <a:lnTo>
                      <a:pt x="243" y="128"/>
                    </a:lnTo>
                    <a:lnTo>
                      <a:pt x="241" y="126"/>
                    </a:lnTo>
                    <a:lnTo>
                      <a:pt x="240" y="128"/>
                    </a:lnTo>
                    <a:lnTo>
                      <a:pt x="240" y="128"/>
                    </a:lnTo>
                    <a:lnTo>
                      <a:pt x="238" y="128"/>
                    </a:lnTo>
                    <a:lnTo>
                      <a:pt x="238" y="128"/>
                    </a:lnTo>
                    <a:lnTo>
                      <a:pt x="236" y="126"/>
                    </a:lnTo>
                    <a:lnTo>
                      <a:pt x="236" y="126"/>
                    </a:lnTo>
                    <a:lnTo>
                      <a:pt x="234" y="124"/>
                    </a:lnTo>
                    <a:lnTo>
                      <a:pt x="234" y="122"/>
                    </a:lnTo>
                    <a:lnTo>
                      <a:pt x="232" y="120"/>
                    </a:lnTo>
                    <a:lnTo>
                      <a:pt x="230" y="118"/>
                    </a:lnTo>
                    <a:lnTo>
                      <a:pt x="230" y="115"/>
                    </a:lnTo>
                    <a:lnTo>
                      <a:pt x="228" y="113"/>
                    </a:lnTo>
                    <a:lnTo>
                      <a:pt x="226" y="111"/>
                    </a:lnTo>
                    <a:lnTo>
                      <a:pt x="225" y="109"/>
                    </a:lnTo>
                    <a:lnTo>
                      <a:pt x="225" y="107"/>
                    </a:lnTo>
                    <a:lnTo>
                      <a:pt x="223" y="105"/>
                    </a:lnTo>
                    <a:lnTo>
                      <a:pt x="223" y="103"/>
                    </a:lnTo>
                    <a:lnTo>
                      <a:pt x="223" y="101"/>
                    </a:lnTo>
                    <a:lnTo>
                      <a:pt x="223" y="101"/>
                    </a:lnTo>
                    <a:lnTo>
                      <a:pt x="223" y="101"/>
                    </a:lnTo>
                    <a:lnTo>
                      <a:pt x="223" y="101"/>
                    </a:lnTo>
                    <a:lnTo>
                      <a:pt x="225" y="101"/>
                    </a:lnTo>
                    <a:lnTo>
                      <a:pt x="225" y="98"/>
                    </a:lnTo>
                    <a:lnTo>
                      <a:pt x="225" y="96"/>
                    </a:lnTo>
                    <a:lnTo>
                      <a:pt x="223" y="96"/>
                    </a:lnTo>
                    <a:lnTo>
                      <a:pt x="221" y="94"/>
                    </a:lnTo>
                    <a:lnTo>
                      <a:pt x="221" y="92"/>
                    </a:lnTo>
                    <a:lnTo>
                      <a:pt x="221" y="92"/>
                    </a:lnTo>
                    <a:lnTo>
                      <a:pt x="221" y="92"/>
                    </a:lnTo>
                    <a:lnTo>
                      <a:pt x="223" y="92"/>
                    </a:lnTo>
                    <a:lnTo>
                      <a:pt x="223" y="92"/>
                    </a:lnTo>
                    <a:lnTo>
                      <a:pt x="223" y="92"/>
                    </a:lnTo>
                    <a:lnTo>
                      <a:pt x="221" y="88"/>
                    </a:lnTo>
                    <a:lnTo>
                      <a:pt x="217" y="86"/>
                    </a:lnTo>
                    <a:lnTo>
                      <a:pt x="213" y="85"/>
                    </a:lnTo>
                    <a:lnTo>
                      <a:pt x="211" y="83"/>
                    </a:lnTo>
                    <a:lnTo>
                      <a:pt x="210" y="81"/>
                    </a:lnTo>
                    <a:lnTo>
                      <a:pt x="208" y="79"/>
                    </a:lnTo>
                    <a:lnTo>
                      <a:pt x="208" y="79"/>
                    </a:lnTo>
                    <a:lnTo>
                      <a:pt x="208" y="77"/>
                    </a:lnTo>
                    <a:lnTo>
                      <a:pt x="206" y="77"/>
                    </a:lnTo>
                    <a:lnTo>
                      <a:pt x="204" y="75"/>
                    </a:lnTo>
                    <a:lnTo>
                      <a:pt x="202" y="73"/>
                    </a:lnTo>
                    <a:lnTo>
                      <a:pt x="202" y="73"/>
                    </a:lnTo>
                    <a:lnTo>
                      <a:pt x="202" y="73"/>
                    </a:lnTo>
                    <a:lnTo>
                      <a:pt x="202" y="71"/>
                    </a:lnTo>
                    <a:lnTo>
                      <a:pt x="202" y="70"/>
                    </a:lnTo>
                    <a:lnTo>
                      <a:pt x="198" y="68"/>
                    </a:lnTo>
                    <a:lnTo>
                      <a:pt x="197" y="64"/>
                    </a:lnTo>
                    <a:lnTo>
                      <a:pt x="197" y="62"/>
                    </a:lnTo>
                    <a:lnTo>
                      <a:pt x="197" y="60"/>
                    </a:lnTo>
                    <a:lnTo>
                      <a:pt x="193" y="60"/>
                    </a:lnTo>
                    <a:lnTo>
                      <a:pt x="191" y="60"/>
                    </a:lnTo>
                    <a:lnTo>
                      <a:pt x="187" y="60"/>
                    </a:lnTo>
                    <a:lnTo>
                      <a:pt x="185" y="60"/>
                    </a:lnTo>
                    <a:lnTo>
                      <a:pt x="183" y="58"/>
                    </a:lnTo>
                    <a:lnTo>
                      <a:pt x="183" y="56"/>
                    </a:lnTo>
                    <a:lnTo>
                      <a:pt x="182" y="56"/>
                    </a:lnTo>
                    <a:lnTo>
                      <a:pt x="182" y="53"/>
                    </a:lnTo>
                    <a:lnTo>
                      <a:pt x="176" y="53"/>
                    </a:lnTo>
                    <a:lnTo>
                      <a:pt x="174" y="53"/>
                    </a:lnTo>
                    <a:lnTo>
                      <a:pt x="170" y="51"/>
                    </a:lnTo>
                    <a:lnTo>
                      <a:pt x="168" y="51"/>
                    </a:lnTo>
                    <a:lnTo>
                      <a:pt x="165" y="53"/>
                    </a:lnTo>
                    <a:lnTo>
                      <a:pt x="159" y="51"/>
                    </a:lnTo>
                    <a:lnTo>
                      <a:pt x="154" y="51"/>
                    </a:lnTo>
                    <a:lnTo>
                      <a:pt x="146" y="51"/>
                    </a:lnTo>
                    <a:lnTo>
                      <a:pt x="142" y="49"/>
                    </a:lnTo>
                    <a:lnTo>
                      <a:pt x="142" y="49"/>
                    </a:lnTo>
                    <a:lnTo>
                      <a:pt x="137" y="45"/>
                    </a:lnTo>
                    <a:lnTo>
                      <a:pt x="133" y="43"/>
                    </a:lnTo>
                    <a:lnTo>
                      <a:pt x="127" y="40"/>
                    </a:lnTo>
                    <a:lnTo>
                      <a:pt x="122" y="34"/>
                    </a:lnTo>
                    <a:lnTo>
                      <a:pt x="118" y="30"/>
                    </a:lnTo>
                    <a:lnTo>
                      <a:pt x="114" y="28"/>
                    </a:lnTo>
                    <a:lnTo>
                      <a:pt x="109" y="25"/>
                    </a:lnTo>
                    <a:lnTo>
                      <a:pt x="105" y="21"/>
                    </a:lnTo>
                    <a:lnTo>
                      <a:pt x="101" y="19"/>
                    </a:lnTo>
                    <a:lnTo>
                      <a:pt x="97" y="15"/>
                    </a:lnTo>
                    <a:lnTo>
                      <a:pt x="94" y="13"/>
                    </a:lnTo>
                    <a:lnTo>
                      <a:pt x="90" y="12"/>
                    </a:lnTo>
                    <a:lnTo>
                      <a:pt x="86" y="10"/>
                    </a:lnTo>
                    <a:lnTo>
                      <a:pt x="83" y="8"/>
                    </a:lnTo>
                    <a:lnTo>
                      <a:pt x="79" y="4"/>
                    </a:lnTo>
                    <a:lnTo>
                      <a:pt x="77" y="4"/>
                    </a:lnTo>
                    <a:lnTo>
                      <a:pt x="71" y="2"/>
                    </a:lnTo>
                    <a:lnTo>
                      <a:pt x="68" y="2"/>
                    </a:lnTo>
                    <a:lnTo>
                      <a:pt x="62" y="2"/>
                    </a:lnTo>
                    <a:lnTo>
                      <a:pt x="58" y="0"/>
                    </a:lnTo>
                    <a:lnTo>
                      <a:pt x="56" y="2"/>
                    </a:lnTo>
                    <a:lnTo>
                      <a:pt x="56" y="2"/>
                    </a:lnTo>
                    <a:lnTo>
                      <a:pt x="54" y="4"/>
                    </a:lnTo>
                    <a:lnTo>
                      <a:pt x="49" y="6"/>
                    </a:lnTo>
                    <a:lnTo>
                      <a:pt x="45" y="6"/>
                    </a:lnTo>
                    <a:lnTo>
                      <a:pt x="40" y="8"/>
                    </a:lnTo>
                    <a:lnTo>
                      <a:pt x="36" y="10"/>
                    </a:lnTo>
                    <a:lnTo>
                      <a:pt x="32" y="10"/>
                    </a:lnTo>
                    <a:lnTo>
                      <a:pt x="28" y="12"/>
                    </a:lnTo>
                    <a:lnTo>
                      <a:pt x="32" y="13"/>
                    </a:lnTo>
                    <a:lnTo>
                      <a:pt x="34" y="17"/>
                    </a:lnTo>
                    <a:lnTo>
                      <a:pt x="38" y="19"/>
                    </a:lnTo>
                    <a:lnTo>
                      <a:pt x="40" y="23"/>
                    </a:lnTo>
                    <a:lnTo>
                      <a:pt x="41" y="25"/>
                    </a:lnTo>
                    <a:lnTo>
                      <a:pt x="45" y="28"/>
                    </a:lnTo>
                    <a:lnTo>
                      <a:pt x="43" y="28"/>
                    </a:lnTo>
                    <a:lnTo>
                      <a:pt x="40" y="30"/>
                    </a:lnTo>
                    <a:lnTo>
                      <a:pt x="40" y="30"/>
                    </a:lnTo>
                    <a:lnTo>
                      <a:pt x="40" y="30"/>
                    </a:lnTo>
                    <a:lnTo>
                      <a:pt x="40" y="34"/>
                    </a:lnTo>
                    <a:lnTo>
                      <a:pt x="38" y="36"/>
                    </a:lnTo>
                    <a:lnTo>
                      <a:pt x="38" y="36"/>
                    </a:lnTo>
                    <a:lnTo>
                      <a:pt x="34" y="38"/>
                    </a:lnTo>
                    <a:lnTo>
                      <a:pt x="30" y="38"/>
                    </a:lnTo>
                    <a:lnTo>
                      <a:pt x="28" y="38"/>
                    </a:lnTo>
                    <a:lnTo>
                      <a:pt x="26" y="40"/>
                    </a:lnTo>
                    <a:lnTo>
                      <a:pt x="26" y="42"/>
                    </a:lnTo>
                    <a:lnTo>
                      <a:pt x="25" y="45"/>
                    </a:lnTo>
                    <a:lnTo>
                      <a:pt x="23" y="47"/>
                    </a:lnTo>
                    <a:lnTo>
                      <a:pt x="19" y="49"/>
                    </a:lnTo>
                    <a:lnTo>
                      <a:pt x="19" y="49"/>
                    </a:lnTo>
                    <a:lnTo>
                      <a:pt x="15" y="49"/>
                    </a:lnTo>
                    <a:lnTo>
                      <a:pt x="11" y="49"/>
                    </a:lnTo>
                    <a:lnTo>
                      <a:pt x="8" y="47"/>
                    </a:lnTo>
                    <a:lnTo>
                      <a:pt x="6" y="47"/>
                    </a:lnTo>
                    <a:lnTo>
                      <a:pt x="2" y="47"/>
                    </a:lnTo>
                    <a:lnTo>
                      <a:pt x="2" y="58"/>
                    </a:lnTo>
                    <a:lnTo>
                      <a:pt x="2" y="60"/>
                    </a:lnTo>
                    <a:lnTo>
                      <a:pt x="0" y="66"/>
                    </a:lnTo>
                    <a:lnTo>
                      <a:pt x="0" y="68"/>
                    </a:lnTo>
                    <a:lnTo>
                      <a:pt x="0" y="68"/>
                    </a:lnTo>
                    <a:lnTo>
                      <a:pt x="0" y="68"/>
                    </a:lnTo>
                    <a:lnTo>
                      <a:pt x="2" y="68"/>
                    </a:lnTo>
                    <a:lnTo>
                      <a:pt x="6" y="68"/>
                    </a:lnTo>
                    <a:lnTo>
                      <a:pt x="8" y="70"/>
                    </a:lnTo>
                    <a:lnTo>
                      <a:pt x="11" y="73"/>
                    </a:lnTo>
                    <a:lnTo>
                      <a:pt x="13" y="79"/>
                    </a:lnTo>
                    <a:lnTo>
                      <a:pt x="17" y="83"/>
                    </a:lnTo>
                    <a:lnTo>
                      <a:pt x="19" y="85"/>
                    </a:lnTo>
                    <a:lnTo>
                      <a:pt x="21" y="88"/>
                    </a:lnTo>
                    <a:lnTo>
                      <a:pt x="23" y="90"/>
                    </a:lnTo>
                    <a:lnTo>
                      <a:pt x="25" y="94"/>
                    </a:lnTo>
                    <a:lnTo>
                      <a:pt x="28" y="101"/>
                    </a:lnTo>
                    <a:lnTo>
                      <a:pt x="30" y="103"/>
                    </a:lnTo>
                    <a:lnTo>
                      <a:pt x="32" y="105"/>
                    </a:lnTo>
                    <a:lnTo>
                      <a:pt x="32" y="107"/>
                    </a:lnTo>
                    <a:lnTo>
                      <a:pt x="34" y="109"/>
                    </a:lnTo>
                    <a:lnTo>
                      <a:pt x="34" y="109"/>
                    </a:lnTo>
                    <a:lnTo>
                      <a:pt x="38" y="115"/>
                    </a:lnTo>
                    <a:lnTo>
                      <a:pt x="40" y="116"/>
                    </a:lnTo>
                    <a:lnTo>
                      <a:pt x="40" y="118"/>
                    </a:lnTo>
                    <a:lnTo>
                      <a:pt x="40" y="120"/>
                    </a:lnTo>
                    <a:lnTo>
                      <a:pt x="40" y="122"/>
                    </a:lnTo>
                    <a:lnTo>
                      <a:pt x="40" y="122"/>
                    </a:lnTo>
                    <a:lnTo>
                      <a:pt x="41" y="126"/>
                    </a:lnTo>
                    <a:lnTo>
                      <a:pt x="43" y="129"/>
                    </a:lnTo>
                    <a:lnTo>
                      <a:pt x="45" y="131"/>
                    </a:lnTo>
                    <a:lnTo>
                      <a:pt x="47" y="131"/>
                    </a:lnTo>
                    <a:lnTo>
                      <a:pt x="47" y="131"/>
                    </a:lnTo>
                    <a:lnTo>
                      <a:pt x="49" y="133"/>
                    </a:lnTo>
                    <a:lnTo>
                      <a:pt x="51" y="133"/>
                    </a:lnTo>
                    <a:lnTo>
                      <a:pt x="51" y="135"/>
                    </a:lnTo>
                    <a:lnTo>
                      <a:pt x="53" y="135"/>
                    </a:lnTo>
                    <a:lnTo>
                      <a:pt x="56" y="139"/>
                    </a:lnTo>
                    <a:lnTo>
                      <a:pt x="58" y="141"/>
                    </a:lnTo>
                    <a:lnTo>
                      <a:pt x="60" y="144"/>
                    </a:lnTo>
                    <a:lnTo>
                      <a:pt x="62" y="148"/>
                    </a:lnTo>
                    <a:lnTo>
                      <a:pt x="64" y="150"/>
                    </a:lnTo>
                    <a:lnTo>
                      <a:pt x="64" y="152"/>
                    </a:lnTo>
                    <a:lnTo>
                      <a:pt x="64" y="154"/>
                    </a:lnTo>
                    <a:lnTo>
                      <a:pt x="66" y="156"/>
                    </a:lnTo>
                    <a:lnTo>
                      <a:pt x="66" y="156"/>
                    </a:lnTo>
                    <a:lnTo>
                      <a:pt x="66" y="156"/>
                    </a:lnTo>
                    <a:lnTo>
                      <a:pt x="68" y="158"/>
                    </a:lnTo>
                    <a:lnTo>
                      <a:pt x="68" y="158"/>
                    </a:lnTo>
                    <a:lnTo>
                      <a:pt x="68" y="159"/>
                    </a:lnTo>
                    <a:lnTo>
                      <a:pt x="69" y="163"/>
                    </a:lnTo>
                    <a:lnTo>
                      <a:pt x="68" y="165"/>
                    </a:lnTo>
                    <a:lnTo>
                      <a:pt x="68" y="167"/>
                    </a:lnTo>
                    <a:lnTo>
                      <a:pt x="68" y="169"/>
                    </a:lnTo>
                    <a:lnTo>
                      <a:pt x="68" y="173"/>
                    </a:lnTo>
                    <a:lnTo>
                      <a:pt x="68" y="174"/>
                    </a:lnTo>
                    <a:lnTo>
                      <a:pt x="69" y="176"/>
                    </a:lnTo>
                    <a:lnTo>
                      <a:pt x="69" y="178"/>
                    </a:lnTo>
                    <a:lnTo>
                      <a:pt x="69" y="180"/>
                    </a:lnTo>
                    <a:lnTo>
                      <a:pt x="69" y="182"/>
                    </a:lnTo>
                    <a:lnTo>
                      <a:pt x="71" y="187"/>
                    </a:lnTo>
                    <a:lnTo>
                      <a:pt x="75" y="191"/>
                    </a:lnTo>
                    <a:lnTo>
                      <a:pt x="77" y="195"/>
                    </a:lnTo>
                    <a:lnTo>
                      <a:pt x="79" y="197"/>
                    </a:lnTo>
                    <a:lnTo>
                      <a:pt x="81" y="199"/>
                    </a:lnTo>
                    <a:lnTo>
                      <a:pt x="84" y="199"/>
                    </a:lnTo>
                    <a:lnTo>
                      <a:pt x="90" y="204"/>
                    </a:lnTo>
                    <a:lnTo>
                      <a:pt x="92" y="206"/>
                    </a:lnTo>
                    <a:lnTo>
                      <a:pt x="94" y="208"/>
                    </a:lnTo>
                    <a:lnTo>
                      <a:pt x="96" y="208"/>
                    </a:lnTo>
                    <a:lnTo>
                      <a:pt x="96" y="210"/>
                    </a:lnTo>
                    <a:lnTo>
                      <a:pt x="96" y="210"/>
                    </a:lnTo>
                    <a:lnTo>
                      <a:pt x="97" y="212"/>
                    </a:lnTo>
                    <a:lnTo>
                      <a:pt x="99" y="219"/>
                    </a:lnTo>
                    <a:lnTo>
                      <a:pt x="101" y="219"/>
                    </a:lnTo>
                    <a:lnTo>
                      <a:pt x="101" y="223"/>
                    </a:lnTo>
                    <a:lnTo>
                      <a:pt x="101" y="223"/>
                    </a:lnTo>
                    <a:lnTo>
                      <a:pt x="101" y="225"/>
                    </a:lnTo>
                    <a:lnTo>
                      <a:pt x="105" y="229"/>
                    </a:lnTo>
                    <a:lnTo>
                      <a:pt x="107" y="232"/>
                    </a:lnTo>
                    <a:lnTo>
                      <a:pt x="109" y="236"/>
                    </a:lnTo>
                    <a:lnTo>
                      <a:pt x="111" y="238"/>
                    </a:lnTo>
                    <a:lnTo>
                      <a:pt x="114" y="242"/>
                    </a:lnTo>
                    <a:lnTo>
                      <a:pt x="118" y="245"/>
                    </a:lnTo>
                    <a:lnTo>
                      <a:pt x="120" y="249"/>
                    </a:lnTo>
                    <a:lnTo>
                      <a:pt x="120" y="251"/>
                    </a:lnTo>
                    <a:lnTo>
                      <a:pt x="122" y="253"/>
                    </a:lnTo>
                    <a:lnTo>
                      <a:pt x="122" y="255"/>
                    </a:lnTo>
                    <a:lnTo>
                      <a:pt x="122" y="255"/>
                    </a:lnTo>
                    <a:lnTo>
                      <a:pt x="124" y="257"/>
                    </a:lnTo>
                    <a:lnTo>
                      <a:pt x="126" y="259"/>
                    </a:lnTo>
                    <a:lnTo>
                      <a:pt x="126" y="259"/>
                    </a:lnTo>
                    <a:lnTo>
                      <a:pt x="126" y="260"/>
                    </a:lnTo>
                    <a:lnTo>
                      <a:pt x="126" y="262"/>
                    </a:lnTo>
                    <a:lnTo>
                      <a:pt x="127" y="264"/>
                    </a:lnTo>
                    <a:lnTo>
                      <a:pt x="129" y="262"/>
                    </a:lnTo>
                    <a:lnTo>
                      <a:pt x="129" y="260"/>
                    </a:lnTo>
                    <a:lnTo>
                      <a:pt x="131" y="260"/>
                    </a:lnTo>
                    <a:lnTo>
                      <a:pt x="131" y="259"/>
                    </a:lnTo>
                    <a:lnTo>
                      <a:pt x="131" y="259"/>
                    </a:lnTo>
                    <a:lnTo>
                      <a:pt x="131" y="257"/>
                    </a:lnTo>
                    <a:lnTo>
                      <a:pt x="131" y="257"/>
                    </a:lnTo>
                    <a:lnTo>
                      <a:pt x="131" y="257"/>
                    </a:lnTo>
                    <a:lnTo>
                      <a:pt x="131" y="255"/>
                    </a:lnTo>
                    <a:lnTo>
                      <a:pt x="131" y="253"/>
                    </a:lnTo>
                    <a:lnTo>
                      <a:pt x="131" y="251"/>
                    </a:lnTo>
                    <a:lnTo>
                      <a:pt x="131" y="249"/>
                    </a:lnTo>
                    <a:lnTo>
                      <a:pt x="133" y="249"/>
                    </a:lnTo>
                    <a:lnTo>
                      <a:pt x="133" y="249"/>
                    </a:lnTo>
                    <a:lnTo>
                      <a:pt x="131" y="247"/>
                    </a:lnTo>
                    <a:lnTo>
                      <a:pt x="131" y="247"/>
                    </a:lnTo>
                    <a:lnTo>
                      <a:pt x="133" y="245"/>
                    </a:lnTo>
                    <a:lnTo>
                      <a:pt x="133" y="245"/>
                    </a:lnTo>
                    <a:lnTo>
                      <a:pt x="135" y="245"/>
                    </a:lnTo>
                    <a:lnTo>
                      <a:pt x="135" y="245"/>
                    </a:lnTo>
                    <a:lnTo>
                      <a:pt x="137" y="245"/>
                    </a:lnTo>
                    <a:lnTo>
                      <a:pt x="137" y="245"/>
                    </a:lnTo>
                    <a:lnTo>
                      <a:pt x="139" y="245"/>
                    </a:lnTo>
                    <a:lnTo>
                      <a:pt x="139" y="247"/>
                    </a:lnTo>
                    <a:lnTo>
                      <a:pt x="140" y="247"/>
                    </a:lnTo>
                    <a:lnTo>
                      <a:pt x="142" y="247"/>
                    </a:lnTo>
                    <a:lnTo>
                      <a:pt x="142" y="247"/>
                    </a:lnTo>
                    <a:lnTo>
                      <a:pt x="142" y="247"/>
                    </a:lnTo>
                    <a:lnTo>
                      <a:pt x="144" y="247"/>
                    </a:lnTo>
                    <a:lnTo>
                      <a:pt x="144" y="247"/>
                    </a:lnTo>
                    <a:lnTo>
                      <a:pt x="146" y="247"/>
                    </a:lnTo>
                    <a:lnTo>
                      <a:pt x="148" y="247"/>
                    </a:lnTo>
                    <a:lnTo>
                      <a:pt x="152" y="247"/>
                    </a:lnTo>
                    <a:lnTo>
                      <a:pt x="154" y="245"/>
                    </a:lnTo>
                    <a:lnTo>
                      <a:pt x="157" y="245"/>
                    </a:lnTo>
                    <a:lnTo>
                      <a:pt x="159" y="245"/>
                    </a:lnTo>
                    <a:lnTo>
                      <a:pt x="161" y="245"/>
                    </a:lnTo>
                    <a:lnTo>
                      <a:pt x="161" y="247"/>
                    </a:lnTo>
                    <a:lnTo>
                      <a:pt x="165" y="247"/>
                    </a:lnTo>
                    <a:lnTo>
                      <a:pt x="167" y="249"/>
                    </a:lnTo>
                    <a:lnTo>
                      <a:pt x="170" y="249"/>
                    </a:lnTo>
                    <a:lnTo>
                      <a:pt x="174" y="249"/>
                    </a:lnTo>
                    <a:lnTo>
                      <a:pt x="178" y="249"/>
                    </a:lnTo>
                    <a:lnTo>
                      <a:pt x="180" y="249"/>
                    </a:lnTo>
                    <a:lnTo>
                      <a:pt x="182" y="249"/>
                    </a:lnTo>
                    <a:lnTo>
                      <a:pt x="183" y="249"/>
                    </a:lnTo>
                    <a:lnTo>
                      <a:pt x="183" y="249"/>
                    </a:lnTo>
                    <a:lnTo>
                      <a:pt x="185" y="253"/>
                    </a:lnTo>
                    <a:lnTo>
                      <a:pt x="187" y="255"/>
                    </a:lnTo>
                    <a:lnTo>
                      <a:pt x="189" y="255"/>
                    </a:lnTo>
                    <a:lnTo>
                      <a:pt x="191" y="253"/>
                    </a:lnTo>
                    <a:lnTo>
                      <a:pt x="193" y="253"/>
                    </a:lnTo>
                    <a:lnTo>
                      <a:pt x="193" y="251"/>
                    </a:lnTo>
                    <a:lnTo>
                      <a:pt x="195" y="247"/>
                    </a:lnTo>
                    <a:lnTo>
                      <a:pt x="195" y="245"/>
                    </a:lnTo>
                    <a:lnTo>
                      <a:pt x="197" y="244"/>
                    </a:lnTo>
                    <a:lnTo>
                      <a:pt x="198" y="242"/>
                    </a:lnTo>
                    <a:lnTo>
                      <a:pt x="200" y="238"/>
                    </a:lnTo>
                    <a:lnTo>
                      <a:pt x="202" y="238"/>
                    </a:lnTo>
                    <a:lnTo>
                      <a:pt x="204" y="234"/>
                    </a:lnTo>
                    <a:lnTo>
                      <a:pt x="206" y="232"/>
                    </a:lnTo>
                    <a:lnTo>
                      <a:pt x="210" y="231"/>
                    </a:lnTo>
                    <a:lnTo>
                      <a:pt x="213" y="229"/>
                    </a:lnTo>
                    <a:lnTo>
                      <a:pt x="215" y="227"/>
                    </a:lnTo>
                    <a:lnTo>
                      <a:pt x="217" y="227"/>
                    </a:lnTo>
                    <a:lnTo>
                      <a:pt x="221" y="225"/>
                    </a:lnTo>
                    <a:lnTo>
                      <a:pt x="226" y="225"/>
                    </a:lnTo>
                    <a:lnTo>
                      <a:pt x="230" y="225"/>
                    </a:lnTo>
                    <a:lnTo>
                      <a:pt x="234" y="223"/>
                    </a:lnTo>
                    <a:lnTo>
                      <a:pt x="240" y="223"/>
                    </a:lnTo>
                    <a:lnTo>
                      <a:pt x="243" y="223"/>
                    </a:lnTo>
                    <a:lnTo>
                      <a:pt x="247" y="221"/>
                    </a:lnTo>
                    <a:lnTo>
                      <a:pt x="251" y="221"/>
                    </a:lnTo>
                    <a:lnTo>
                      <a:pt x="254" y="221"/>
                    </a:lnTo>
                    <a:lnTo>
                      <a:pt x="258" y="219"/>
                    </a:lnTo>
                    <a:lnTo>
                      <a:pt x="260" y="219"/>
                    </a:lnTo>
                    <a:lnTo>
                      <a:pt x="262" y="217"/>
                    </a:lnTo>
                    <a:lnTo>
                      <a:pt x="264" y="217"/>
                    </a:lnTo>
                    <a:lnTo>
                      <a:pt x="268" y="216"/>
                    </a:lnTo>
                    <a:lnTo>
                      <a:pt x="269" y="216"/>
                    </a:lnTo>
                    <a:lnTo>
                      <a:pt x="271" y="214"/>
                    </a:lnTo>
                    <a:lnTo>
                      <a:pt x="275" y="214"/>
                    </a:lnTo>
                    <a:lnTo>
                      <a:pt x="277" y="212"/>
                    </a:lnTo>
                    <a:lnTo>
                      <a:pt x="279" y="212"/>
                    </a:lnTo>
                    <a:lnTo>
                      <a:pt x="283" y="210"/>
                    </a:lnTo>
                    <a:lnTo>
                      <a:pt x="284" y="210"/>
                    </a:lnTo>
                    <a:lnTo>
                      <a:pt x="286" y="208"/>
                    </a:lnTo>
                    <a:lnTo>
                      <a:pt x="288" y="208"/>
                    </a:lnTo>
                    <a:lnTo>
                      <a:pt x="292" y="206"/>
                    </a:lnTo>
                    <a:lnTo>
                      <a:pt x="294" y="206"/>
                    </a:lnTo>
                    <a:lnTo>
                      <a:pt x="296" y="204"/>
                    </a:lnTo>
                    <a:lnTo>
                      <a:pt x="299" y="204"/>
                    </a:lnTo>
                    <a:lnTo>
                      <a:pt x="299" y="204"/>
                    </a:lnTo>
                    <a:lnTo>
                      <a:pt x="301" y="201"/>
                    </a:lnTo>
                    <a:lnTo>
                      <a:pt x="301" y="199"/>
                    </a:lnTo>
                    <a:lnTo>
                      <a:pt x="301" y="197"/>
                    </a:lnTo>
                    <a:lnTo>
                      <a:pt x="301" y="195"/>
                    </a:lnTo>
                    <a:lnTo>
                      <a:pt x="303" y="193"/>
                    </a:lnTo>
                    <a:lnTo>
                      <a:pt x="303" y="191"/>
                    </a:lnTo>
                    <a:lnTo>
                      <a:pt x="303" y="189"/>
                    </a:lnTo>
                    <a:lnTo>
                      <a:pt x="303" y="187"/>
                    </a:lnTo>
                    <a:lnTo>
                      <a:pt x="303" y="186"/>
                    </a:lnTo>
                    <a:lnTo>
                      <a:pt x="305" y="184"/>
                    </a:lnTo>
                    <a:lnTo>
                      <a:pt x="305" y="182"/>
                    </a:lnTo>
                    <a:lnTo>
                      <a:pt x="305" y="180"/>
                    </a:lnTo>
                    <a:lnTo>
                      <a:pt x="307" y="176"/>
                    </a:lnTo>
                    <a:lnTo>
                      <a:pt x="307" y="174"/>
                    </a:lnTo>
                    <a:lnTo>
                      <a:pt x="307" y="173"/>
                    </a:lnTo>
                    <a:lnTo>
                      <a:pt x="307" y="173"/>
                    </a:lnTo>
                    <a:lnTo>
                      <a:pt x="307" y="171"/>
                    </a:lnTo>
                    <a:lnTo>
                      <a:pt x="307" y="16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4" name="Google Shape;434;p23"/>
              <p:cNvSpPr/>
              <p:nvPr/>
            </p:nvSpPr>
            <p:spPr>
              <a:xfrm>
                <a:off x="1719" y="1722"/>
                <a:ext cx="4" cy="11"/>
              </a:xfrm>
              <a:custGeom>
                <a:avLst/>
                <a:gdLst/>
                <a:ahLst/>
                <a:cxnLst/>
                <a:rect l="l" t="t" r="r" b="b"/>
                <a:pathLst>
                  <a:path w="4" h="11" extrusionOk="0">
                    <a:moveTo>
                      <a:pt x="0" y="9"/>
                    </a:moveTo>
                    <a:lnTo>
                      <a:pt x="0" y="9"/>
                    </a:lnTo>
                    <a:lnTo>
                      <a:pt x="0" y="9"/>
                    </a:lnTo>
                    <a:lnTo>
                      <a:pt x="0" y="9"/>
                    </a:lnTo>
                    <a:lnTo>
                      <a:pt x="0" y="11"/>
                    </a:lnTo>
                    <a:lnTo>
                      <a:pt x="0" y="11"/>
                    </a:lnTo>
                    <a:lnTo>
                      <a:pt x="0" y="11"/>
                    </a:lnTo>
                    <a:lnTo>
                      <a:pt x="0" y="11"/>
                    </a:lnTo>
                    <a:lnTo>
                      <a:pt x="0" y="11"/>
                    </a:lnTo>
                    <a:lnTo>
                      <a:pt x="0" y="11"/>
                    </a:lnTo>
                    <a:lnTo>
                      <a:pt x="0" y="11"/>
                    </a:lnTo>
                    <a:lnTo>
                      <a:pt x="0" y="11"/>
                    </a:lnTo>
                    <a:lnTo>
                      <a:pt x="0" y="11"/>
                    </a:lnTo>
                    <a:lnTo>
                      <a:pt x="0" y="9"/>
                    </a:lnTo>
                    <a:lnTo>
                      <a:pt x="0" y="9"/>
                    </a:lnTo>
                    <a:lnTo>
                      <a:pt x="0" y="9"/>
                    </a:lnTo>
                    <a:close/>
                    <a:moveTo>
                      <a:pt x="2" y="5"/>
                    </a:moveTo>
                    <a:lnTo>
                      <a:pt x="2" y="5"/>
                    </a:lnTo>
                    <a:lnTo>
                      <a:pt x="2" y="3"/>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lnTo>
                      <a:pt x="2" y="5"/>
                    </a:lnTo>
                    <a:close/>
                    <a:moveTo>
                      <a:pt x="4" y="0"/>
                    </a:moveTo>
                    <a:lnTo>
                      <a:pt x="4" y="0"/>
                    </a:lnTo>
                    <a:lnTo>
                      <a:pt x="2" y="0"/>
                    </a:lnTo>
                    <a:lnTo>
                      <a:pt x="2" y="0"/>
                    </a:lnTo>
                    <a:lnTo>
                      <a:pt x="2" y="2"/>
                    </a:lnTo>
                    <a:lnTo>
                      <a:pt x="2" y="3"/>
                    </a:lnTo>
                    <a:lnTo>
                      <a:pt x="4" y="3"/>
                    </a:lnTo>
                    <a:lnTo>
                      <a:pt x="4" y="2"/>
                    </a:lnTo>
                    <a:lnTo>
                      <a:pt x="4" y="0"/>
                    </a:lnTo>
                    <a:lnTo>
                      <a:pt x="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5" name="Google Shape;435;p23"/>
              <p:cNvSpPr/>
              <p:nvPr/>
            </p:nvSpPr>
            <p:spPr>
              <a:xfrm>
                <a:off x="1899" y="1160"/>
                <a:ext cx="1" cy="6"/>
              </a:xfrm>
              <a:custGeom>
                <a:avLst/>
                <a:gdLst/>
                <a:ahLst/>
                <a:cxnLst/>
                <a:rect l="l" t="t" r="r" b="b"/>
                <a:pathLst>
                  <a:path w="1" h="6" extrusionOk="0">
                    <a:moveTo>
                      <a:pt x="1" y="4"/>
                    </a:moveTo>
                    <a:lnTo>
                      <a:pt x="1" y="4"/>
                    </a:lnTo>
                    <a:lnTo>
                      <a:pt x="1" y="4"/>
                    </a:lnTo>
                    <a:lnTo>
                      <a:pt x="0" y="6"/>
                    </a:lnTo>
                    <a:lnTo>
                      <a:pt x="1" y="6"/>
                    </a:lnTo>
                    <a:lnTo>
                      <a:pt x="1" y="6"/>
                    </a:lnTo>
                    <a:lnTo>
                      <a:pt x="1" y="4"/>
                    </a:lnTo>
                    <a:lnTo>
                      <a:pt x="1" y="4"/>
                    </a:lnTo>
                    <a:lnTo>
                      <a:pt x="1" y="4"/>
                    </a:lnTo>
                    <a:close/>
                    <a:moveTo>
                      <a:pt x="1" y="4"/>
                    </a:moveTo>
                    <a:lnTo>
                      <a:pt x="0" y="2"/>
                    </a:lnTo>
                    <a:lnTo>
                      <a:pt x="0" y="2"/>
                    </a:lnTo>
                    <a:lnTo>
                      <a:pt x="1" y="0"/>
                    </a:lnTo>
                    <a:lnTo>
                      <a:pt x="1" y="0"/>
                    </a:lnTo>
                    <a:lnTo>
                      <a:pt x="1" y="0"/>
                    </a:lnTo>
                    <a:lnTo>
                      <a:pt x="0" y="0"/>
                    </a:lnTo>
                    <a:lnTo>
                      <a:pt x="0" y="0"/>
                    </a:lnTo>
                    <a:lnTo>
                      <a:pt x="0" y="2"/>
                    </a:lnTo>
                    <a:lnTo>
                      <a:pt x="0" y="2"/>
                    </a:lnTo>
                    <a:lnTo>
                      <a:pt x="0" y="4"/>
                    </a:lnTo>
                    <a:lnTo>
                      <a:pt x="0" y="4"/>
                    </a:lnTo>
                    <a:lnTo>
                      <a:pt x="0" y="4"/>
                    </a:lnTo>
                    <a:lnTo>
                      <a:pt x="0" y="4"/>
                    </a:lnTo>
                    <a:lnTo>
                      <a:pt x="1"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 name="Google Shape;436;p23"/>
              <p:cNvSpPr/>
              <p:nvPr/>
            </p:nvSpPr>
            <p:spPr>
              <a:xfrm>
                <a:off x="1702" y="1641"/>
                <a:ext cx="0" cy="2"/>
              </a:xfrm>
              <a:custGeom>
                <a:avLst/>
                <a:gdLst/>
                <a:ahLst/>
                <a:cxnLst/>
                <a:rect l="l" t="t" r="r" b="b"/>
                <a:pathLst>
                  <a:path w="120000" h="2" extrusionOk="0">
                    <a:moveTo>
                      <a:pt x="0" y="0"/>
                    </a:moveTo>
                    <a:lnTo>
                      <a:pt x="0" y="0"/>
                    </a:lnTo>
                    <a:lnTo>
                      <a:pt x="0" y="2"/>
                    </a:lnTo>
                    <a:lnTo>
                      <a:pt x="0" y="2"/>
                    </a:lnTo>
                    <a:lnTo>
                      <a:pt x="0" y="2"/>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7" name="Google Shape;437;p23"/>
              <p:cNvSpPr/>
              <p:nvPr/>
            </p:nvSpPr>
            <p:spPr>
              <a:xfrm>
                <a:off x="1700" y="1643"/>
                <a:ext cx="2" cy="0"/>
              </a:xfrm>
              <a:custGeom>
                <a:avLst/>
                <a:gdLst/>
                <a:ahLst/>
                <a:cxnLst/>
                <a:rect l="l" t="t" r="r" b="b"/>
                <a:pathLst>
                  <a:path w="2" h="120000" extrusionOk="0">
                    <a:moveTo>
                      <a:pt x="2" y="0"/>
                    </a:moveTo>
                    <a:lnTo>
                      <a:pt x="0" y="0"/>
                    </a:lnTo>
                    <a:lnTo>
                      <a:pt x="2" y="0"/>
                    </a:lnTo>
                    <a:lnTo>
                      <a:pt x="2" y="0"/>
                    </a:lnTo>
                    <a:lnTo>
                      <a:pt x="2" y="0"/>
                    </a:lnTo>
                    <a:lnTo>
                      <a:pt x="2"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 name="Google Shape;438;p23"/>
              <p:cNvSpPr/>
              <p:nvPr/>
            </p:nvSpPr>
            <p:spPr>
              <a:xfrm>
                <a:off x="1725" y="1709"/>
                <a:ext cx="3" cy="7"/>
              </a:xfrm>
              <a:custGeom>
                <a:avLst/>
                <a:gdLst/>
                <a:ahLst/>
                <a:cxnLst/>
                <a:rect l="l" t="t" r="r" b="b"/>
                <a:pathLst>
                  <a:path w="3" h="7" extrusionOk="0">
                    <a:moveTo>
                      <a:pt x="2" y="0"/>
                    </a:moveTo>
                    <a:lnTo>
                      <a:pt x="2" y="0"/>
                    </a:lnTo>
                    <a:lnTo>
                      <a:pt x="2" y="2"/>
                    </a:lnTo>
                    <a:lnTo>
                      <a:pt x="0" y="3"/>
                    </a:lnTo>
                    <a:lnTo>
                      <a:pt x="0" y="3"/>
                    </a:lnTo>
                    <a:lnTo>
                      <a:pt x="0" y="5"/>
                    </a:lnTo>
                    <a:lnTo>
                      <a:pt x="2" y="7"/>
                    </a:lnTo>
                    <a:lnTo>
                      <a:pt x="2" y="5"/>
                    </a:lnTo>
                    <a:lnTo>
                      <a:pt x="3" y="2"/>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23"/>
              <p:cNvSpPr/>
              <p:nvPr/>
            </p:nvSpPr>
            <p:spPr>
              <a:xfrm>
                <a:off x="1704" y="1654"/>
                <a:ext cx="4" cy="4"/>
              </a:xfrm>
              <a:custGeom>
                <a:avLst/>
                <a:gdLst/>
                <a:ahLst/>
                <a:cxnLst/>
                <a:rect l="l" t="t" r="r" b="b"/>
                <a:pathLst>
                  <a:path w="4" h="4" extrusionOk="0">
                    <a:moveTo>
                      <a:pt x="4" y="2"/>
                    </a:moveTo>
                    <a:lnTo>
                      <a:pt x="4" y="2"/>
                    </a:lnTo>
                    <a:lnTo>
                      <a:pt x="4" y="4"/>
                    </a:lnTo>
                    <a:lnTo>
                      <a:pt x="4" y="4"/>
                    </a:lnTo>
                    <a:lnTo>
                      <a:pt x="4" y="4"/>
                    </a:lnTo>
                    <a:lnTo>
                      <a:pt x="4" y="4"/>
                    </a:lnTo>
                    <a:lnTo>
                      <a:pt x="4" y="2"/>
                    </a:lnTo>
                    <a:close/>
                    <a:moveTo>
                      <a:pt x="4" y="2"/>
                    </a:moveTo>
                    <a:lnTo>
                      <a:pt x="2" y="2"/>
                    </a:lnTo>
                    <a:lnTo>
                      <a:pt x="2" y="0"/>
                    </a:lnTo>
                    <a:lnTo>
                      <a:pt x="0" y="0"/>
                    </a:lnTo>
                    <a:lnTo>
                      <a:pt x="0" y="0"/>
                    </a:lnTo>
                    <a:lnTo>
                      <a:pt x="0" y="0"/>
                    </a:lnTo>
                    <a:lnTo>
                      <a:pt x="0" y="0"/>
                    </a:lnTo>
                    <a:lnTo>
                      <a:pt x="0" y="0"/>
                    </a:lnTo>
                    <a:lnTo>
                      <a:pt x="0" y="2"/>
                    </a:lnTo>
                    <a:lnTo>
                      <a:pt x="2" y="2"/>
                    </a:lnTo>
                    <a:lnTo>
                      <a:pt x="2" y="2"/>
                    </a:lnTo>
                    <a:lnTo>
                      <a:pt x="4" y="2"/>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 name="Google Shape;440;p23"/>
              <p:cNvSpPr/>
              <p:nvPr/>
            </p:nvSpPr>
            <p:spPr>
              <a:xfrm>
                <a:off x="2405" y="2075"/>
                <a:ext cx="131" cy="137"/>
              </a:xfrm>
              <a:custGeom>
                <a:avLst/>
                <a:gdLst/>
                <a:ahLst/>
                <a:cxnLst/>
                <a:rect l="l" t="t" r="r" b="b"/>
                <a:pathLst>
                  <a:path w="131" h="137" extrusionOk="0">
                    <a:moveTo>
                      <a:pt x="131" y="135"/>
                    </a:moveTo>
                    <a:lnTo>
                      <a:pt x="129" y="135"/>
                    </a:lnTo>
                    <a:lnTo>
                      <a:pt x="129" y="135"/>
                    </a:lnTo>
                    <a:lnTo>
                      <a:pt x="129" y="137"/>
                    </a:lnTo>
                    <a:lnTo>
                      <a:pt x="131" y="137"/>
                    </a:lnTo>
                    <a:lnTo>
                      <a:pt x="131" y="137"/>
                    </a:lnTo>
                    <a:lnTo>
                      <a:pt x="131" y="135"/>
                    </a:lnTo>
                    <a:close/>
                    <a:moveTo>
                      <a:pt x="0" y="0"/>
                    </a:moveTo>
                    <a:lnTo>
                      <a:pt x="0" y="0"/>
                    </a:lnTo>
                    <a:lnTo>
                      <a:pt x="0" y="2"/>
                    </a:lnTo>
                    <a:lnTo>
                      <a:pt x="0" y="2"/>
                    </a:lnTo>
                    <a:lnTo>
                      <a:pt x="0" y="2"/>
                    </a:lnTo>
                    <a:lnTo>
                      <a:pt x="0" y="2"/>
                    </a:lnTo>
                    <a:lnTo>
                      <a:pt x="0" y="2"/>
                    </a:lnTo>
                    <a:lnTo>
                      <a:pt x="2" y="2"/>
                    </a:lnTo>
                    <a:lnTo>
                      <a:pt x="2" y="2"/>
                    </a:lnTo>
                    <a:lnTo>
                      <a:pt x="2" y="2"/>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1" name="Google Shape;441;p23"/>
              <p:cNvSpPr/>
              <p:nvPr/>
            </p:nvSpPr>
            <p:spPr>
              <a:xfrm>
                <a:off x="1699" y="1649"/>
                <a:ext cx="3" cy="3"/>
              </a:xfrm>
              <a:custGeom>
                <a:avLst/>
                <a:gdLst/>
                <a:ahLst/>
                <a:cxnLst/>
                <a:rect l="l" t="t" r="r" b="b"/>
                <a:pathLst>
                  <a:path w="3" h="3" extrusionOk="0">
                    <a:moveTo>
                      <a:pt x="3" y="3"/>
                    </a:moveTo>
                    <a:lnTo>
                      <a:pt x="3" y="3"/>
                    </a:lnTo>
                    <a:lnTo>
                      <a:pt x="3" y="3"/>
                    </a:lnTo>
                    <a:lnTo>
                      <a:pt x="3" y="3"/>
                    </a:lnTo>
                    <a:lnTo>
                      <a:pt x="3" y="3"/>
                    </a:lnTo>
                    <a:lnTo>
                      <a:pt x="3" y="3"/>
                    </a:lnTo>
                    <a:lnTo>
                      <a:pt x="3" y="3"/>
                    </a:lnTo>
                    <a:lnTo>
                      <a:pt x="3" y="3"/>
                    </a:lnTo>
                    <a:lnTo>
                      <a:pt x="3" y="3"/>
                    </a:lnTo>
                    <a:close/>
                    <a:moveTo>
                      <a:pt x="0" y="0"/>
                    </a:moveTo>
                    <a:lnTo>
                      <a:pt x="0" y="0"/>
                    </a:lnTo>
                    <a:lnTo>
                      <a:pt x="0" y="2"/>
                    </a:lnTo>
                    <a:lnTo>
                      <a:pt x="0" y="2"/>
                    </a:lnTo>
                    <a:lnTo>
                      <a:pt x="0" y="2"/>
                    </a:lnTo>
                    <a:lnTo>
                      <a:pt x="0" y="2"/>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2" name="Google Shape;442;p23"/>
              <p:cNvSpPr/>
              <p:nvPr/>
            </p:nvSpPr>
            <p:spPr>
              <a:xfrm>
                <a:off x="1704" y="1645"/>
                <a:ext cx="2" cy="0"/>
              </a:xfrm>
              <a:custGeom>
                <a:avLst/>
                <a:gdLst/>
                <a:ahLst/>
                <a:cxnLst/>
                <a:rect l="l" t="t" r="r" b="b"/>
                <a:pathLst>
                  <a:path w="2" h="120000" extrusionOk="0">
                    <a:moveTo>
                      <a:pt x="0" y="0"/>
                    </a:moveTo>
                    <a:lnTo>
                      <a:pt x="0" y="0"/>
                    </a:lnTo>
                    <a:lnTo>
                      <a:pt x="0" y="0"/>
                    </a:lnTo>
                    <a:lnTo>
                      <a:pt x="0" y="0"/>
                    </a:lnTo>
                    <a:lnTo>
                      <a:pt x="0" y="0"/>
                    </a:lnTo>
                    <a:lnTo>
                      <a:pt x="0" y="0"/>
                    </a:lnTo>
                    <a:lnTo>
                      <a:pt x="2" y="0"/>
                    </a:lnTo>
                    <a:lnTo>
                      <a:pt x="2" y="0"/>
                    </a:lnTo>
                    <a:lnTo>
                      <a:pt x="2" y="0"/>
                    </a:lnTo>
                    <a:lnTo>
                      <a:pt x="2"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3" name="Google Shape;443;p23"/>
              <p:cNvSpPr/>
              <p:nvPr/>
            </p:nvSpPr>
            <p:spPr>
              <a:xfrm>
                <a:off x="3788" y="1780"/>
                <a:ext cx="32" cy="65"/>
              </a:xfrm>
              <a:custGeom>
                <a:avLst/>
                <a:gdLst/>
                <a:ahLst/>
                <a:cxnLst/>
                <a:rect l="l" t="t" r="r" b="b"/>
                <a:pathLst>
                  <a:path w="32" h="65" extrusionOk="0">
                    <a:moveTo>
                      <a:pt x="2" y="13"/>
                    </a:moveTo>
                    <a:lnTo>
                      <a:pt x="2" y="15"/>
                    </a:lnTo>
                    <a:lnTo>
                      <a:pt x="2" y="13"/>
                    </a:lnTo>
                    <a:lnTo>
                      <a:pt x="2" y="13"/>
                    </a:lnTo>
                    <a:lnTo>
                      <a:pt x="0" y="13"/>
                    </a:lnTo>
                    <a:lnTo>
                      <a:pt x="0" y="13"/>
                    </a:lnTo>
                    <a:lnTo>
                      <a:pt x="2" y="13"/>
                    </a:lnTo>
                    <a:close/>
                    <a:moveTo>
                      <a:pt x="2" y="3"/>
                    </a:moveTo>
                    <a:lnTo>
                      <a:pt x="2" y="3"/>
                    </a:lnTo>
                    <a:lnTo>
                      <a:pt x="2" y="3"/>
                    </a:lnTo>
                    <a:lnTo>
                      <a:pt x="2" y="2"/>
                    </a:lnTo>
                    <a:lnTo>
                      <a:pt x="2" y="2"/>
                    </a:lnTo>
                    <a:lnTo>
                      <a:pt x="2" y="2"/>
                    </a:lnTo>
                    <a:lnTo>
                      <a:pt x="0" y="2"/>
                    </a:lnTo>
                    <a:lnTo>
                      <a:pt x="2" y="3"/>
                    </a:lnTo>
                    <a:lnTo>
                      <a:pt x="2" y="3"/>
                    </a:lnTo>
                    <a:close/>
                    <a:moveTo>
                      <a:pt x="32" y="43"/>
                    </a:moveTo>
                    <a:lnTo>
                      <a:pt x="32" y="41"/>
                    </a:lnTo>
                    <a:lnTo>
                      <a:pt x="32" y="39"/>
                    </a:lnTo>
                    <a:lnTo>
                      <a:pt x="30" y="37"/>
                    </a:lnTo>
                    <a:lnTo>
                      <a:pt x="30" y="35"/>
                    </a:lnTo>
                    <a:lnTo>
                      <a:pt x="30" y="35"/>
                    </a:lnTo>
                    <a:lnTo>
                      <a:pt x="30" y="35"/>
                    </a:lnTo>
                    <a:lnTo>
                      <a:pt x="30" y="35"/>
                    </a:lnTo>
                    <a:lnTo>
                      <a:pt x="26" y="30"/>
                    </a:lnTo>
                    <a:lnTo>
                      <a:pt x="24" y="28"/>
                    </a:lnTo>
                    <a:lnTo>
                      <a:pt x="24" y="28"/>
                    </a:lnTo>
                    <a:lnTo>
                      <a:pt x="24" y="24"/>
                    </a:lnTo>
                    <a:lnTo>
                      <a:pt x="24" y="22"/>
                    </a:lnTo>
                    <a:lnTo>
                      <a:pt x="23" y="22"/>
                    </a:lnTo>
                    <a:lnTo>
                      <a:pt x="23" y="22"/>
                    </a:lnTo>
                    <a:lnTo>
                      <a:pt x="23" y="22"/>
                    </a:lnTo>
                    <a:lnTo>
                      <a:pt x="23" y="20"/>
                    </a:lnTo>
                    <a:lnTo>
                      <a:pt x="23" y="20"/>
                    </a:lnTo>
                    <a:lnTo>
                      <a:pt x="19" y="15"/>
                    </a:lnTo>
                    <a:lnTo>
                      <a:pt x="19" y="15"/>
                    </a:lnTo>
                    <a:lnTo>
                      <a:pt x="17" y="15"/>
                    </a:lnTo>
                    <a:lnTo>
                      <a:pt x="17" y="13"/>
                    </a:lnTo>
                    <a:lnTo>
                      <a:pt x="17" y="13"/>
                    </a:lnTo>
                    <a:lnTo>
                      <a:pt x="13" y="7"/>
                    </a:lnTo>
                    <a:lnTo>
                      <a:pt x="9" y="3"/>
                    </a:lnTo>
                    <a:lnTo>
                      <a:pt x="8" y="2"/>
                    </a:lnTo>
                    <a:lnTo>
                      <a:pt x="6" y="0"/>
                    </a:lnTo>
                    <a:lnTo>
                      <a:pt x="4" y="0"/>
                    </a:lnTo>
                    <a:lnTo>
                      <a:pt x="2" y="0"/>
                    </a:lnTo>
                    <a:lnTo>
                      <a:pt x="2" y="2"/>
                    </a:lnTo>
                    <a:lnTo>
                      <a:pt x="2" y="2"/>
                    </a:lnTo>
                    <a:lnTo>
                      <a:pt x="4" y="2"/>
                    </a:lnTo>
                    <a:lnTo>
                      <a:pt x="4" y="3"/>
                    </a:lnTo>
                    <a:lnTo>
                      <a:pt x="8" y="3"/>
                    </a:lnTo>
                    <a:lnTo>
                      <a:pt x="9" y="5"/>
                    </a:lnTo>
                    <a:lnTo>
                      <a:pt x="9" y="5"/>
                    </a:lnTo>
                    <a:lnTo>
                      <a:pt x="9" y="5"/>
                    </a:lnTo>
                    <a:lnTo>
                      <a:pt x="8" y="7"/>
                    </a:lnTo>
                    <a:lnTo>
                      <a:pt x="8" y="5"/>
                    </a:lnTo>
                    <a:lnTo>
                      <a:pt x="6" y="5"/>
                    </a:lnTo>
                    <a:lnTo>
                      <a:pt x="4" y="5"/>
                    </a:lnTo>
                    <a:lnTo>
                      <a:pt x="6" y="7"/>
                    </a:lnTo>
                    <a:lnTo>
                      <a:pt x="6" y="9"/>
                    </a:lnTo>
                    <a:lnTo>
                      <a:pt x="6" y="11"/>
                    </a:lnTo>
                    <a:lnTo>
                      <a:pt x="4" y="13"/>
                    </a:lnTo>
                    <a:lnTo>
                      <a:pt x="2" y="17"/>
                    </a:lnTo>
                    <a:lnTo>
                      <a:pt x="2" y="17"/>
                    </a:lnTo>
                    <a:lnTo>
                      <a:pt x="4" y="18"/>
                    </a:lnTo>
                    <a:lnTo>
                      <a:pt x="4" y="18"/>
                    </a:lnTo>
                    <a:lnTo>
                      <a:pt x="2" y="24"/>
                    </a:lnTo>
                    <a:lnTo>
                      <a:pt x="2" y="26"/>
                    </a:lnTo>
                    <a:lnTo>
                      <a:pt x="2" y="30"/>
                    </a:lnTo>
                    <a:lnTo>
                      <a:pt x="2" y="30"/>
                    </a:lnTo>
                    <a:lnTo>
                      <a:pt x="0" y="30"/>
                    </a:lnTo>
                    <a:lnTo>
                      <a:pt x="0" y="26"/>
                    </a:lnTo>
                    <a:lnTo>
                      <a:pt x="0" y="28"/>
                    </a:lnTo>
                    <a:lnTo>
                      <a:pt x="0" y="30"/>
                    </a:lnTo>
                    <a:lnTo>
                      <a:pt x="2" y="33"/>
                    </a:lnTo>
                    <a:lnTo>
                      <a:pt x="2" y="37"/>
                    </a:lnTo>
                    <a:lnTo>
                      <a:pt x="4" y="50"/>
                    </a:lnTo>
                    <a:lnTo>
                      <a:pt x="4" y="54"/>
                    </a:lnTo>
                    <a:lnTo>
                      <a:pt x="6" y="58"/>
                    </a:lnTo>
                    <a:lnTo>
                      <a:pt x="8" y="61"/>
                    </a:lnTo>
                    <a:lnTo>
                      <a:pt x="9" y="63"/>
                    </a:lnTo>
                    <a:lnTo>
                      <a:pt x="13" y="65"/>
                    </a:lnTo>
                    <a:lnTo>
                      <a:pt x="17" y="65"/>
                    </a:lnTo>
                    <a:lnTo>
                      <a:pt x="21" y="63"/>
                    </a:lnTo>
                    <a:lnTo>
                      <a:pt x="24" y="61"/>
                    </a:lnTo>
                    <a:lnTo>
                      <a:pt x="26" y="60"/>
                    </a:lnTo>
                    <a:lnTo>
                      <a:pt x="30" y="58"/>
                    </a:lnTo>
                    <a:lnTo>
                      <a:pt x="30" y="56"/>
                    </a:lnTo>
                    <a:lnTo>
                      <a:pt x="32" y="54"/>
                    </a:lnTo>
                    <a:lnTo>
                      <a:pt x="32" y="52"/>
                    </a:lnTo>
                    <a:lnTo>
                      <a:pt x="32" y="48"/>
                    </a:lnTo>
                    <a:lnTo>
                      <a:pt x="32" y="47"/>
                    </a:lnTo>
                    <a:lnTo>
                      <a:pt x="32" y="4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4" name="Google Shape;444;p23"/>
              <p:cNvSpPr/>
              <p:nvPr/>
            </p:nvSpPr>
            <p:spPr>
              <a:xfrm>
                <a:off x="2362" y="1215"/>
                <a:ext cx="325" cy="267"/>
              </a:xfrm>
              <a:custGeom>
                <a:avLst/>
                <a:gdLst/>
                <a:ahLst/>
                <a:cxnLst/>
                <a:rect l="l" t="t" r="r" b="b"/>
                <a:pathLst>
                  <a:path w="325" h="267" extrusionOk="0">
                    <a:moveTo>
                      <a:pt x="2" y="265"/>
                    </a:moveTo>
                    <a:lnTo>
                      <a:pt x="0" y="265"/>
                    </a:lnTo>
                    <a:lnTo>
                      <a:pt x="2" y="265"/>
                    </a:lnTo>
                    <a:lnTo>
                      <a:pt x="2" y="267"/>
                    </a:lnTo>
                    <a:lnTo>
                      <a:pt x="4" y="267"/>
                    </a:lnTo>
                    <a:lnTo>
                      <a:pt x="6" y="265"/>
                    </a:lnTo>
                    <a:lnTo>
                      <a:pt x="4" y="263"/>
                    </a:lnTo>
                    <a:lnTo>
                      <a:pt x="2" y="265"/>
                    </a:lnTo>
                    <a:close/>
                    <a:moveTo>
                      <a:pt x="41" y="260"/>
                    </a:moveTo>
                    <a:lnTo>
                      <a:pt x="41" y="260"/>
                    </a:lnTo>
                    <a:lnTo>
                      <a:pt x="39" y="260"/>
                    </a:lnTo>
                    <a:lnTo>
                      <a:pt x="39" y="260"/>
                    </a:lnTo>
                    <a:lnTo>
                      <a:pt x="37" y="260"/>
                    </a:lnTo>
                    <a:lnTo>
                      <a:pt x="36" y="260"/>
                    </a:lnTo>
                    <a:lnTo>
                      <a:pt x="34" y="262"/>
                    </a:lnTo>
                    <a:lnTo>
                      <a:pt x="34" y="263"/>
                    </a:lnTo>
                    <a:lnTo>
                      <a:pt x="36" y="265"/>
                    </a:lnTo>
                    <a:lnTo>
                      <a:pt x="37" y="265"/>
                    </a:lnTo>
                    <a:lnTo>
                      <a:pt x="37" y="265"/>
                    </a:lnTo>
                    <a:lnTo>
                      <a:pt x="39" y="265"/>
                    </a:lnTo>
                    <a:lnTo>
                      <a:pt x="41" y="263"/>
                    </a:lnTo>
                    <a:lnTo>
                      <a:pt x="41" y="262"/>
                    </a:lnTo>
                    <a:lnTo>
                      <a:pt x="41" y="260"/>
                    </a:lnTo>
                    <a:lnTo>
                      <a:pt x="41" y="260"/>
                    </a:lnTo>
                    <a:close/>
                    <a:moveTo>
                      <a:pt x="17" y="260"/>
                    </a:moveTo>
                    <a:lnTo>
                      <a:pt x="15" y="258"/>
                    </a:lnTo>
                    <a:lnTo>
                      <a:pt x="15" y="258"/>
                    </a:lnTo>
                    <a:lnTo>
                      <a:pt x="13" y="258"/>
                    </a:lnTo>
                    <a:lnTo>
                      <a:pt x="13" y="260"/>
                    </a:lnTo>
                    <a:lnTo>
                      <a:pt x="13" y="262"/>
                    </a:lnTo>
                    <a:lnTo>
                      <a:pt x="15" y="262"/>
                    </a:lnTo>
                    <a:lnTo>
                      <a:pt x="15" y="262"/>
                    </a:lnTo>
                    <a:lnTo>
                      <a:pt x="17" y="260"/>
                    </a:lnTo>
                    <a:lnTo>
                      <a:pt x="17" y="260"/>
                    </a:lnTo>
                    <a:lnTo>
                      <a:pt x="17" y="260"/>
                    </a:lnTo>
                    <a:close/>
                    <a:moveTo>
                      <a:pt x="28" y="252"/>
                    </a:moveTo>
                    <a:lnTo>
                      <a:pt x="24" y="254"/>
                    </a:lnTo>
                    <a:lnTo>
                      <a:pt x="24" y="254"/>
                    </a:lnTo>
                    <a:lnTo>
                      <a:pt x="23" y="256"/>
                    </a:lnTo>
                    <a:lnTo>
                      <a:pt x="21" y="256"/>
                    </a:lnTo>
                    <a:lnTo>
                      <a:pt x="19" y="256"/>
                    </a:lnTo>
                    <a:lnTo>
                      <a:pt x="21" y="256"/>
                    </a:lnTo>
                    <a:lnTo>
                      <a:pt x="21" y="260"/>
                    </a:lnTo>
                    <a:lnTo>
                      <a:pt x="23" y="262"/>
                    </a:lnTo>
                    <a:lnTo>
                      <a:pt x="24" y="262"/>
                    </a:lnTo>
                    <a:lnTo>
                      <a:pt x="24" y="260"/>
                    </a:lnTo>
                    <a:lnTo>
                      <a:pt x="26" y="260"/>
                    </a:lnTo>
                    <a:lnTo>
                      <a:pt x="28" y="256"/>
                    </a:lnTo>
                    <a:lnTo>
                      <a:pt x="30" y="252"/>
                    </a:lnTo>
                    <a:lnTo>
                      <a:pt x="30" y="252"/>
                    </a:lnTo>
                    <a:lnTo>
                      <a:pt x="28" y="252"/>
                    </a:lnTo>
                    <a:close/>
                    <a:moveTo>
                      <a:pt x="64" y="248"/>
                    </a:moveTo>
                    <a:lnTo>
                      <a:pt x="62" y="248"/>
                    </a:lnTo>
                    <a:lnTo>
                      <a:pt x="62" y="250"/>
                    </a:lnTo>
                    <a:lnTo>
                      <a:pt x="60" y="252"/>
                    </a:lnTo>
                    <a:lnTo>
                      <a:pt x="58" y="254"/>
                    </a:lnTo>
                    <a:lnTo>
                      <a:pt x="58" y="258"/>
                    </a:lnTo>
                    <a:lnTo>
                      <a:pt x="56" y="260"/>
                    </a:lnTo>
                    <a:lnTo>
                      <a:pt x="54" y="260"/>
                    </a:lnTo>
                    <a:lnTo>
                      <a:pt x="54" y="260"/>
                    </a:lnTo>
                    <a:lnTo>
                      <a:pt x="56" y="262"/>
                    </a:lnTo>
                    <a:lnTo>
                      <a:pt x="58" y="260"/>
                    </a:lnTo>
                    <a:lnTo>
                      <a:pt x="62" y="258"/>
                    </a:lnTo>
                    <a:lnTo>
                      <a:pt x="64" y="254"/>
                    </a:lnTo>
                    <a:lnTo>
                      <a:pt x="64" y="252"/>
                    </a:lnTo>
                    <a:lnTo>
                      <a:pt x="64" y="250"/>
                    </a:lnTo>
                    <a:lnTo>
                      <a:pt x="64" y="248"/>
                    </a:lnTo>
                    <a:lnTo>
                      <a:pt x="64" y="248"/>
                    </a:lnTo>
                    <a:close/>
                    <a:moveTo>
                      <a:pt x="8" y="248"/>
                    </a:moveTo>
                    <a:lnTo>
                      <a:pt x="8" y="247"/>
                    </a:lnTo>
                    <a:lnTo>
                      <a:pt x="6" y="247"/>
                    </a:lnTo>
                    <a:lnTo>
                      <a:pt x="4" y="248"/>
                    </a:lnTo>
                    <a:lnTo>
                      <a:pt x="6" y="252"/>
                    </a:lnTo>
                    <a:lnTo>
                      <a:pt x="6" y="254"/>
                    </a:lnTo>
                    <a:lnTo>
                      <a:pt x="6" y="254"/>
                    </a:lnTo>
                    <a:lnTo>
                      <a:pt x="8" y="252"/>
                    </a:lnTo>
                    <a:lnTo>
                      <a:pt x="8" y="252"/>
                    </a:lnTo>
                    <a:lnTo>
                      <a:pt x="8" y="250"/>
                    </a:lnTo>
                    <a:lnTo>
                      <a:pt x="8" y="250"/>
                    </a:lnTo>
                    <a:lnTo>
                      <a:pt x="8" y="248"/>
                    </a:lnTo>
                    <a:close/>
                    <a:moveTo>
                      <a:pt x="69" y="241"/>
                    </a:moveTo>
                    <a:lnTo>
                      <a:pt x="67" y="243"/>
                    </a:lnTo>
                    <a:lnTo>
                      <a:pt x="67" y="243"/>
                    </a:lnTo>
                    <a:lnTo>
                      <a:pt x="64" y="245"/>
                    </a:lnTo>
                    <a:lnTo>
                      <a:pt x="64" y="245"/>
                    </a:lnTo>
                    <a:lnTo>
                      <a:pt x="64" y="247"/>
                    </a:lnTo>
                    <a:lnTo>
                      <a:pt x="64" y="247"/>
                    </a:lnTo>
                    <a:lnTo>
                      <a:pt x="65" y="247"/>
                    </a:lnTo>
                    <a:lnTo>
                      <a:pt x="67" y="245"/>
                    </a:lnTo>
                    <a:lnTo>
                      <a:pt x="69" y="245"/>
                    </a:lnTo>
                    <a:lnTo>
                      <a:pt x="69" y="243"/>
                    </a:lnTo>
                    <a:lnTo>
                      <a:pt x="69" y="241"/>
                    </a:lnTo>
                    <a:lnTo>
                      <a:pt x="69" y="241"/>
                    </a:lnTo>
                    <a:lnTo>
                      <a:pt x="69" y="241"/>
                    </a:lnTo>
                    <a:close/>
                    <a:moveTo>
                      <a:pt x="286" y="80"/>
                    </a:moveTo>
                    <a:lnTo>
                      <a:pt x="286" y="82"/>
                    </a:lnTo>
                    <a:lnTo>
                      <a:pt x="284" y="82"/>
                    </a:lnTo>
                    <a:lnTo>
                      <a:pt x="286" y="82"/>
                    </a:lnTo>
                    <a:lnTo>
                      <a:pt x="286" y="82"/>
                    </a:lnTo>
                    <a:lnTo>
                      <a:pt x="288" y="82"/>
                    </a:lnTo>
                    <a:lnTo>
                      <a:pt x="288" y="82"/>
                    </a:lnTo>
                    <a:lnTo>
                      <a:pt x="288" y="82"/>
                    </a:lnTo>
                    <a:lnTo>
                      <a:pt x="286" y="82"/>
                    </a:lnTo>
                    <a:lnTo>
                      <a:pt x="286" y="80"/>
                    </a:lnTo>
                    <a:close/>
                    <a:moveTo>
                      <a:pt x="288" y="74"/>
                    </a:moveTo>
                    <a:lnTo>
                      <a:pt x="284" y="76"/>
                    </a:lnTo>
                    <a:lnTo>
                      <a:pt x="284" y="76"/>
                    </a:lnTo>
                    <a:lnTo>
                      <a:pt x="284" y="76"/>
                    </a:lnTo>
                    <a:lnTo>
                      <a:pt x="284" y="76"/>
                    </a:lnTo>
                    <a:lnTo>
                      <a:pt x="282" y="78"/>
                    </a:lnTo>
                    <a:lnTo>
                      <a:pt x="282" y="78"/>
                    </a:lnTo>
                    <a:lnTo>
                      <a:pt x="286" y="80"/>
                    </a:lnTo>
                    <a:lnTo>
                      <a:pt x="286" y="78"/>
                    </a:lnTo>
                    <a:lnTo>
                      <a:pt x="286" y="78"/>
                    </a:lnTo>
                    <a:lnTo>
                      <a:pt x="288" y="76"/>
                    </a:lnTo>
                    <a:lnTo>
                      <a:pt x="288" y="74"/>
                    </a:lnTo>
                    <a:lnTo>
                      <a:pt x="288" y="74"/>
                    </a:lnTo>
                    <a:close/>
                    <a:moveTo>
                      <a:pt x="312" y="63"/>
                    </a:moveTo>
                    <a:lnTo>
                      <a:pt x="312" y="63"/>
                    </a:lnTo>
                    <a:lnTo>
                      <a:pt x="310" y="63"/>
                    </a:lnTo>
                    <a:lnTo>
                      <a:pt x="310" y="63"/>
                    </a:lnTo>
                    <a:lnTo>
                      <a:pt x="310" y="63"/>
                    </a:lnTo>
                    <a:lnTo>
                      <a:pt x="310" y="63"/>
                    </a:lnTo>
                    <a:lnTo>
                      <a:pt x="310" y="61"/>
                    </a:lnTo>
                    <a:lnTo>
                      <a:pt x="310" y="61"/>
                    </a:lnTo>
                    <a:lnTo>
                      <a:pt x="310" y="61"/>
                    </a:lnTo>
                    <a:lnTo>
                      <a:pt x="310" y="61"/>
                    </a:lnTo>
                    <a:lnTo>
                      <a:pt x="310" y="61"/>
                    </a:lnTo>
                    <a:lnTo>
                      <a:pt x="307" y="61"/>
                    </a:lnTo>
                    <a:lnTo>
                      <a:pt x="305" y="63"/>
                    </a:lnTo>
                    <a:lnTo>
                      <a:pt x="299" y="67"/>
                    </a:lnTo>
                    <a:lnTo>
                      <a:pt x="299" y="67"/>
                    </a:lnTo>
                    <a:lnTo>
                      <a:pt x="299" y="67"/>
                    </a:lnTo>
                    <a:lnTo>
                      <a:pt x="299" y="69"/>
                    </a:lnTo>
                    <a:lnTo>
                      <a:pt x="301" y="69"/>
                    </a:lnTo>
                    <a:lnTo>
                      <a:pt x="301" y="67"/>
                    </a:lnTo>
                    <a:lnTo>
                      <a:pt x="303" y="67"/>
                    </a:lnTo>
                    <a:lnTo>
                      <a:pt x="303" y="67"/>
                    </a:lnTo>
                    <a:lnTo>
                      <a:pt x="305" y="69"/>
                    </a:lnTo>
                    <a:lnTo>
                      <a:pt x="305" y="71"/>
                    </a:lnTo>
                    <a:lnTo>
                      <a:pt x="305" y="71"/>
                    </a:lnTo>
                    <a:lnTo>
                      <a:pt x="307" y="71"/>
                    </a:lnTo>
                    <a:lnTo>
                      <a:pt x="308" y="73"/>
                    </a:lnTo>
                    <a:lnTo>
                      <a:pt x="308" y="71"/>
                    </a:lnTo>
                    <a:lnTo>
                      <a:pt x="310" y="71"/>
                    </a:lnTo>
                    <a:lnTo>
                      <a:pt x="312" y="69"/>
                    </a:lnTo>
                    <a:lnTo>
                      <a:pt x="312" y="67"/>
                    </a:lnTo>
                    <a:lnTo>
                      <a:pt x="312" y="67"/>
                    </a:lnTo>
                    <a:lnTo>
                      <a:pt x="314" y="65"/>
                    </a:lnTo>
                    <a:lnTo>
                      <a:pt x="314" y="63"/>
                    </a:lnTo>
                    <a:lnTo>
                      <a:pt x="312" y="63"/>
                    </a:lnTo>
                    <a:close/>
                    <a:moveTo>
                      <a:pt x="320" y="61"/>
                    </a:moveTo>
                    <a:lnTo>
                      <a:pt x="320" y="61"/>
                    </a:lnTo>
                    <a:lnTo>
                      <a:pt x="320" y="61"/>
                    </a:lnTo>
                    <a:lnTo>
                      <a:pt x="320" y="61"/>
                    </a:lnTo>
                    <a:close/>
                    <a:moveTo>
                      <a:pt x="325" y="61"/>
                    </a:moveTo>
                    <a:lnTo>
                      <a:pt x="323" y="61"/>
                    </a:lnTo>
                    <a:lnTo>
                      <a:pt x="322" y="59"/>
                    </a:lnTo>
                    <a:lnTo>
                      <a:pt x="320" y="59"/>
                    </a:lnTo>
                    <a:lnTo>
                      <a:pt x="320" y="61"/>
                    </a:lnTo>
                    <a:lnTo>
                      <a:pt x="320" y="61"/>
                    </a:lnTo>
                    <a:lnTo>
                      <a:pt x="322" y="61"/>
                    </a:lnTo>
                    <a:lnTo>
                      <a:pt x="325" y="63"/>
                    </a:lnTo>
                    <a:lnTo>
                      <a:pt x="325" y="63"/>
                    </a:lnTo>
                    <a:lnTo>
                      <a:pt x="325" y="61"/>
                    </a:lnTo>
                    <a:lnTo>
                      <a:pt x="325" y="61"/>
                    </a:lnTo>
                    <a:close/>
                    <a:moveTo>
                      <a:pt x="308" y="33"/>
                    </a:moveTo>
                    <a:lnTo>
                      <a:pt x="310" y="31"/>
                    </a:lnTo>
                    <a:lnTo>
                      <a:pt x="312" y="30"/>
                    </a:lnTo>
                    <a:lnTo>
                      <a:pt x="312" y="28"/>
                    </a:lnTo>
                    <a:lnTo>
                      <a:pt x="312" y="28"/>
                    </a:lnTo>
                    <a:lnTo>
                      <a:pt x="310" y="26"/>
                    </a:lnTo>
                    <a:lnTo>
                      <a:pt x="310" y="26"/>
                    </a:lnTo>
                    <a:lnTo>
                      <a:pt x="310" y="24"/>
                    </a:lnTo>
                    <a:lnTo>
                      <a:pt x="312" y="24"/>
                    </a:lnTo>
                    <a:lnTo>
                      <a:pt x="312" y="24"/>
                    </a:lnTo>
                    <a:lnTo>
                      <a:pt x="312" y="24"/>
                    </a:lnTo>
                    <a:lnTo>
                      <a:pt x="312" y="22"/>
                    </a:lnTo>
                    <a:lnTo>
                      <a:pt x="312" y="22"/>
                    </a:lnTo>
                    <a:lnTo>
                      <a:pt x="310" y="22"/>
                    </a:lnTo>
                    <a:lnTo>
                      <a:pt x="310" y="22"/>
                    </a:lnTo>
                    <a:lnTo>
                      <a:pt x="308" y="20"/>
                    </a:lnTo>
                    <a:lnTo>
                      <a:pt x="308" y="22"/>
                    </a:lnTo>
                    <a:lnTo>
                      <a:pt x="307" y="22"/>
                    </a:lnTo>
                    <a:lnTo>
                      <a:pt x="307" y="22"/>
                    </a:lnTo>
                    <a:lnTo>
                      <a:pt x="305" y="22"/>
                    </a:lnTo>
                    <a:lnTo>
                      <a:pt x="305" y="22"/>
                    </a:lnTo>
                    <a:lnTo>
                      <a:pt x="305" y="22"/>
                    </a:lnTo>
                    <a:lnTo>
                      <a:pt x="305" y="24"/>
                    </a:lnTo>
                    <a:lnTo>
                      <a:pt x="303" y="24"/>
                    </a:lnTo>
                    <a:lnTo>
                      <a:pt x="301" y="22"/>
                    </a:lnTo>
                    <a:lnTo>
                      <a:pt x="299" y="22"/>
                    </a:lnTo>
                    <a:lnTo>
                      <a:pt x="297" y="22"/>
                    </a:lnTo>
                    <a:lnTo>
                      <a:pt x="295" y="22"/>
                    </a:lnTo>
                    <a:lnTo>
                      <a:pt x="295" y="22"/>
                    </a:lnTo>
                    <a:lnTo>
                      <a:pt x="295" y="22"/>
                    </a:lnTo>
                    <a:lnTo>
                      <a:pt x="295" y="22"/>
                    </a:lnTo>
                    <a:lnTo>
                      <a:pt x="294" y="22"/>
                    </a:lnTo>
                    <a:lnTo>
                      <a:pt x="292" y="20"/>
                    </a:lnTo>
                    <a:lnTo>
                      <a:pt x="292" y="20"/>
                    </a:lnTo>
                    <a:lnTo>
                      <a:pt x="290" y="22"/>
                    </a:lnTo>
                    <a:lnTo>
                      <a:pt x="290" y="22"/>
                    </a:lnTo>
                    <a:lnTo>
                      <a:pt x="288" y="22"/>
                    </a:lnTo>
                    <a:lnTo>
                      <a:pt x="288" y="22"/>
                    </a:lnTo>
                    <a:lnTo>
                      <a:pt x="288" y="22"/>
                    </a:lnTo>
                    <a:lnTo>
                      <a:pt x="288" y="20"/>
                    </a:lnTo>
                    <a:lnTo>
                      <a:pt x="288" y="20"/>
                    </a:lnTo>
                    <a:lnTo>
                      <a:pt x="288" y="20"/>
                    </a:lnTo>
                    <a:lnTo>
                      <a:pt x="288" y="18"/>
                    </a:lnTo>
                    <a:lnTo>
                      <a:pt x="288" y="18"/>
                    </a:lnTo>
                    <a:lnTo>
                      <a:pt x="286" y="16"/>
                    </a:lnTo>
                    <a:lnTo>
                      <a:pt x="286" y="16"/>
                    </a:lnTo>
                    <a:lnTo>
                      <a:pt x="284" y="16"/>
                    </a:lnTo>
                    <a:lnTo>
                      <a:pt x="282" y="16"/>
                    </a:lnTo>
                    <a:lnTo>
                      <a:pt x="279" y="15"/>
                    </a:lnTo>
                    <a:lnTo>
                      <a:pt x="279" y="15"/>
                    </a:lnTo>
                    <a:lnTo>
                      <a:pt x="279" y="15"/>
                    </a:lnTo>
                    <a:lnTo>
                      <a:pt x="279" y="16"/>
                    </a:lnTo>
                    <a:lnTo>
                      <a:pt x="277" y="16"/>
                    </a:lnTo>
                    <a:lnTo>
                      <a:pt x="277" y="18"/>
                    </a:lnTo>
                    <a:lnTo>
                      <a:pt x="277" y="18"/>
                    </a:lnTo>
                    <a:lnTo>
                      <a:pt x="275" y="16"/>
                    </a:lnTo>
                    <a:lnTo>
                      <a:pt x="273" y="18"/>
                    </a:lnTo>
                    <a:lnTo>
                      <a:pt x="273" y="18"/>
                    </a:lnTo>
                    <a:lnTo>
                      <a:pt x="271" y="16"/>
                    </a:lnTo>
                    <a:lnTo>
                      <a:pt x="269" y="18"/>
                    </a:lnTo>
                    <a:lnTo>
                      <a:pt x="267" y="16"/>
                    </a:lnTo>
                    <a:lnTo>
                      <a:pt x="267" y="16"/>
                    </a:lnTo>
                    <a:lnTo>
                      <a:pt x="265" y="16"/>
                    </a:lnTo>
                    <a:lnTo>
                      <a:pt x="265" y="16"/>
                    </a:lnTo>
                    <a:lnTo>
                      <a:pt x="265" y="15"/>
                    </a:lnTo>
                    <a:lnTo>
                      <a:pt x="265" y="15"/>
                    </a:lnTo>
                    <a:lnTo>
                      <a:pt x="264" y="16"/>
                    </a:lnTo>
                    <a:lnTo>
                      <a:pt x="262" y="16"/>
                    </a:lnTo>
                    <a:lnTo>
                      <a:pt x="262" y="16"/>
                    </a:lnTo>
                    <a:lnTo>
                      <a:pt x="262" y="16"/>
                    </a:lnTo>
                    <a:lnTo>
                      <a:pt x="260" y="15"/>
                    </a:lnTo>
                    <a:lnTo>
                      <a:pt x="260" y="13"/>
                    </a:lnTo>
                    <a:lnTo>
                      <a:pt x="258" y="13"/>
                    </a:lnTo>
                    <a:lnTo>
                      <a:pt x="256" y="13"/>
                    </a:lnTo>
                    <a:lnTo>
                      <a:pt x="254" y="13"/>
                    </a:lnTo>
                    <a:lnTo>
                      <a:pt x="252" y="11"/>
                    </a:lnTo>
                    <a:lnTo>
                      <a:pt x="252" y="11"/>
                    </a:lnTo>
                    <a:lnTo>
                      <a:pt x="252" y="11"/>
                    </a:lnTo>
                    <a:lnTo>
                      <a:pt x="252" y="11"/>
                    </a:lnTo>
                    <a:lnTo>
                      <a:pt x="251" y="11"/>
                    </a:lnTo>
                    <a:lnTo>
                      <a:pt x="251" y="13"/>
                    </a:lnTo>
                    <a:lnTo>
                      <a:pt x="251" y="13"/>
                    </a:lnTo>
                    <a:lnTo>
                      <a:pt x="251" y="13"/>
                    </a:lnTo>
                    <a:lnTo>
                      <a:pt x="251" y="11"/>
                    </a:lnTo>
                    <a:lnTo>
                      <a:pt x="249" y="11"/>
                    </a:lnTo>
                    <a:lnTo>
                      <a:pt x="251" y="11"/>
                    </a:lnTo>
                    <a:lnTo>
                      <a:pt x="251" y="11"/>
                    </a:lnTo>
                    <a:lnTo>
                      <a:pt x="251" y="9"/>
                    </a:lnTo>
                    <a:lnTo>
                      <a:pt x="251" y="9"/>
                    </a:lnTo>
                    <a:lnTo>
                      <a:pt x="251" y="9"/>
                    </a:lnTo>
                    <a:lnTo>
                      <a:pt x="249" y="7"/>
                    </a:lnTo>
                    <a:lnTo>
                      <a:pt x="249" y="7"/>
                    </a:lnTo>
                    <a:lnTo>
                      <a:pt x="247" y="7"/>
                    </a:lnTo>
                    <a:lnTo>
                      <a:pt x="247" y="7"/>
                    </a:lnTo>
                    <a:lnTo>
                      <a:pt x="245" y="7"/>
                    </a:lnTo>
                    <a:lnTo>
                      <a:pt x="245" y="5"/>
                    </a:lnTo>
                    <a:lnTo>
                      <a:pt x="245" y="5"/>
                    </a:lnTo>
                    <a:lnTo>
                      <a:pt x="243" y="7"/>
                    </a:lnTo>
                    <a:lnTo>
                      <a:pt x="239" y="7"/>
                    </a:lnTo>
                    <a:lnTo>
                      <a:pt x="237" y="7"/>
                    </a:lnTo>
                    <a:lnTo>
                      <a:pt x="236" y="5"/>
                    </a:lnTo>
                    <a:lnTo>
                      <a:pt x="232" y="5"/>
                    </a:lnTo>
                    <a:lnTo>
                      <a:pt x="230" y="5"/>
                    </a:lnTo>
                    <a:lnTo>
                      <a:pt x="228" y="7"/>
                    </a:lnTo>
                    <a:lnTo>
                      <a:pt x="224" y="5"/>
                    </a:lnTo>
                    <a:lnTo>
                      <a:pt x="222" y="3"/>
                    </a:lnTo>
                    <a:lnTo>
                      <a:pt x="222" y="3"/>
                    </a:lnTo>
                    <a:lnTo>
                      <a:pt x="219" y="5"/>
                    </a:lnTo>
                    <a:lnTo>
                      <a:pt x="219" y="5"/>
                    </a:lnTo>
                    <a:lnTo>
                      <a:pt x="217" y="5"/>
                    </a:lnTo>
                    <a:lnTo>
                      <a:pt x="211" y="5"/>
                    </a:lnTo>
                    <a:lnTo>
                      <a:pt x="209" y="5"/>
                    </a:lnTo>
                    <a:lnTo>
                      <a:pt x="202" y="5"/>
                    </a:lnTo>
                    <a:lnTo>
                      <a:pt x="198" y="3"/>
                    </a:lnTo>
                    <a:lnTo>
                      <a:pt x="194" y="3"/>
                    </a:lnTo>
                    <a:lnTo>
                      <a:pt x="193" y="1"/>
                    </a:lnTo>
                    <a:lnTo>
                      <a:pt x="189" y="3"/>
                    </a:lnTo>
                    <a:lnTo>
                      <a:pt x="187" y="3"/>
                    </a:lnTo>
                    <a:lnTo>
                      <a:pt x="183" y="3"/>
                    </a:lnTo>
                    <a:lnTo>
                      <a:pt x="181" y="3"/>
                    </a:lnTo>
                    <a:lnTo>
                      <a:pt x="178" y="3"/>
                    </a:lnTo>
                    <a:lnTo>
                      <a:pt x="176" y="3"/>
                    </a:lnTo>
                    <a:lnTo>
                      <a:pt x="174" y="3"/>
                    </a:lnTo>
                    <a:lnTo>
                      <a:pt x="172" y="1"/>
                    </a:lnTo>
                    <a:lnTo>
                      <a:pt x="170" y="1"/>
                    </a:lnTo>
                    <a:lnTo>
                      <a:pt x="168" y="1"/>
                    </a:lnTo>
                    <a:lnTo>
                      <a:pt x="168" y="0"/>
                    </a:lnTo>
                    <a:lnTo>
                      <a:pt x="165" y="1"/>
                    </a:lnTo>
                    <a:lnTo>
                      <a:pt x="163" y="1"/>
                    </a:lnTo>
                    <a:lnTo>
                      <a:pt x="161" y="1"/>
                    </a:lnTo>
                    <a:lnTo>
                      <a:pt x="159" y="3"/>
                    </a:lnTo>
                    <a:lnTo>
                      <a:pt x="159" y="3"/>
                    </a:lnTo>
                    <a:lnTo>
                      <a:pt x="159" y="5"/>
                    </a:lnTo>
                    <a:lnTo>
                      <a:pt x="159" y="5"/>
                    </a:lnTo>
                    <a:lnTo>
                      <a:pt x="159" y="5"/>
                    </a:lnTo>
                    <a:lnTo>
                      <a:pt x="157" y="7"/>
                    </a:lnTo>
                    <a:lnTo>
                      <a:pt x="155" y="7"/>
                    </a:lnTo>
                    <a:lnTo>
                      <a:pt x="153" y="7"/>
                    </a:lnTo>
                    <a:lnTo>
                      <a:pt x="151" y="7"/>
                    </a:lnTo>
                    <a:lnTo>
                      <a:pt x="150" y="9"/>
                    </a:lnTo>
                    <a:lnTo>
                      <a:pt x="148" y="9"/>
                    </a:lnTo>
                    <a:lnTo>
                      <a:pt x="148" y="9"/>
                    </a:lnTo>
                    <a:lnTo>
                      <a:pt x="146" y="13"/>
                    </a:lnTo>
                    <a:lnTo>
                      <a:pt x="146" y="13"/>
                    </a:lnTo>
                    <a:lnTo>
                      <a:pt x="146" y="15"/>
                    </a:lnTo>
                    <a:lnTo>
                      <a:pt x="148" y="15"/>
                    </a:lnTo>
                    <a:lnTo>
                      <a:pt x="148" y="15"/>
                    </a:lnTo>
                    <a:lnTo>
                      <a:pt x="150" y="16"/>
                    </a:lnTo>
                    <a:lnTo>
                      <a:pt x="150" y="16"/>
                    </a:lnTo>
                    <a:lnTo>
                      <a:pt x="148" y="18"/>
                    </a:lnTo>
                    <a:lnTo>
                      <a:pt x="148" y="18"/>
                    </a:lnTo>
                    <a:lnTo>
                      <a:pt x="148" y="18"/>
                    </a:lnTo>
                    <a:lnTo>
                      <a:pt x="151" y="18"/>
                    </a:lnTo>
                    <a:lnTo>
                      <a:pt x="151" y="18"/>
                    </a:lnTo>
                    <a:lnTo>
                      <a:pt x="151" y="20"/>
                    </a:lnTo>
                    <a:lnTo>
                      <a:pt x="151" y="20"/>
                    </a:lnTo>
                    <a:lnTo>
                      <a:pt x="151" y="22"/>
                    </a:lnTo>
                    <a:lnTo>
                      <a:pt x="151" y="22"/>
                    </a:lnTo>
                    <a:lnTo>
                      <a:pt x="151" y="22"/>
                    </a:lnTo>
                    <a:lnTo>
                      <a:pt x="150" y="24"/>
                    </a:lnTo>
                    <a:lnTo>
                      <a:pt x="150" y="24"/>
                    </a:lnTo>
                    <a:lnTo>
                      <a:pt x="151" y="24"/>
                    </a:lnTo>
                    <a:lnTo>
                      <a:pt x="151" y="24"/>
                    </a:lnTo>
                    <a:lnTo>
                      <a:pt x="151" y="26"/>
                    </a:lnTo>
                    <a:lnTo>
                      <a:pt x="150" y="28"/>
                    </a:lnTo>
                    <a:lnTo>
                      <a:pt x="150" y="30"/>
                    </a:lnTo>
                    <a:lnTo>
                      <a:pt x="150" y="30"/>
                    </a:lnTo>
                    <a:lnTo>
                      <a:pt x="150" y="30"/>
                    </a:lnTo>
                    <a:lnTo>
                      <a:pt x="151" y="28"/>
                    </a:lnTo>
                    <a:lnTo>
                      <a:pt x="153" y="28"/>
                    </a:lnTo>
                    <a:lnTo>
                      <a:pt x="153" y="28"/>
                    </a:lnTo>
                    <a:lnTo>
                      <a:pt x="157" y="28"/>
                    </a:lnTo>
                    <a:lnTo>
                      <a:pt x="157" y="26"/>
                    </a:lnTo>
                    <a:lnTo>
                      <a:pt x="159" y="26"/>
                    </a:lnTo>
                    <a:lnTo>
                      <a:pt x="159" y="28"/>
                    </a:lnTo>
                    <a:lnTo>
                      <a:pt x="159" y="28"/>
                    </a:lnTo>
                    <a:lnTo>
                      <a:pt x="159" y="28"/>
                    </a:lnTo>
                    <a:lnTo>
                      <a:pt x="159" y="28"/>
                    </a:lnTo>
                    <a:lnTo>
                      <a:pt x="157" y="30"/>
                    </a:lnTo>
                    <a:lnTo>
                      <a:pt x="157" y="30"/>
                    </a:lnTo>
                    <a:lnTo>
                      <a:pt x="159" y="31"/>
                    </a:lnTo>
                    <a:lnTo>
                      <a:pt x="159" y="31"/>
                    </a:lnTo>
                    <a:lnTo>
                      <a:pt x="159" y="31"/>
                    </a:lnTo>
                    <a:lnTo>
                      <a:pt x="159" y="31"/>
                    </a:lnTo>
                    <a:lnTo>
                      <a:pt x="161" y="31"/>
                    </a:lnTo>
                    <a:lnTo>
                      <a:pt x="163" y="31"/>
                    </a:lnTo>
                    <a:lnTo>
                      <a:pt x="163" y="31"/>
                    </a:lnTo>
                    <a:lnTo>
                      <a:pt x="165" y="30"/>
                    </a:lnTo>
                    <a:lnTo>
                      <a:pt x="166" y="31"/>
                    </a:lnTo>
                    <a:lnTo>
                      <a:pt x="166" y="31"/>
                    </a:lnTo>
                    <a:lnTo>
                      <a:pt x="166" y="31"/>
                    </a:lnTo>
                    <a:lnTo>
                      <a:pt x="168" y="31"/>
                    </a:lnTo>
                    <a:lnTo>
                      <a:pt x="170" y="31"/>
                    </a:lnTo>
                    <a:lnTo>
                      <a:pt x="172" y="30"/>
                    </a:lnTo>
                    <a:lnTo>
                      <a:pt x="172" y="30"/>
                    </a:lnTo>
                    <a:lnTo>
                      <a:pt x="172" y="30"/>
                    </a:lnTo>
                    <a:lnTo>
                      <a:pt x="172" y="30"/>
                    </a:lnTo>
                    <a:lnTo>
                      <a:pt x="172" y="30"/>
                    </a:lnTo>
                    <a:lnTo>
                      <a:pt x="172" y="30"/>
                    </a:lnTo>
                    <a:lnTo>
                      <a:pt x="174" y="30"/>
                    </a:lnTo>
                    <a:lnTo>
                      <a:pt x="176" y="30"/>
                    </a:lnTo>
                    <a:lnTo>
                      <a:pt x="176" y="30"/>
                    </a:lnTo>
                    <a:lnTo>
                      <a:pt x="178" y="30"/>
                    </a:lnTo>
                    <a:lnTo>
                      <a:pt x="178" y="30"/>
                    </a:lnTo>
                    <a:lnTo>
                      <a:pt x="180" y="30"/>
                    </a:lnTo>
                    <a:lnTo>
                      <a:pt x="180" y="30"/>
                    </a:lnTo>
                    <a:lnTo>
                      <a:pt x="180" y="31"/>
                    </a:lnTo>
                    <a:lnTo>
                      <a:pt x="180" y="31"/>
                    </a:lnTo>
                    <a:lnTo>
                      <a:pt x="180" y="33"/>
                    </a:lnTo>
                    <a:lnTo>
                      <a:pt x="180" y="33"/>
                    </a:lnTo>
                    <a:lnTo>
                      <a:pt x="181" y="33"/>
                    </a:lnTo>
                    <a:lnTo>
                      <a:pt x="181" y="33"/>
                    </a:lnTo>
                    <a:lnTo>
                      <a:pt x="183" y="35"/>
                    </a:lnTo>
                    <a:lnTo>
                      <a:pt x="183" y="35"/>
                    </a:lnTo>
                    <a:lnTo>
                      <a:pt x="185" y="35"/>
                    </a:lnTo>
                    <a:lnTo>
                      <a:pt x="185" y="37"/>
                    </a:lnTo>
                    <a:lnTo>
                      <a:pt x="183" y="37"/>
                    </a:lnTo>
                    <a:lnTo>
                      <a:pt x="183" y="37"/>
                    </a:lnTo>
                    <a:lnTo>
                      <a:pt x="181" y="39"/>
                    </a:lnTo>
                    <a:lnTo>
                      <a:pt x="180" y="41"/>
                    </a:lnTo>
                    <a:lnTo>
                      <a:pt x="178" y="41"/>
                    </a:lnTo>
                    <a:lnTo>
                      <a:pt x="176" y="43"/>
                    </a:lnTo>
                    <a:lnTo>
                      <a:pt x="174" y="45"/>
                    </a:lnTo>
                    <a:lnTo>
                      <a:pt x="174" y="45"/>
                    </a:lnTo>
                    <a:lnTo>
                      <a:pt x="174" y="45"/>
                    </a:lnTo>
                    <a:lnTo>
                      <a:pt x="174" y="46"/>
                    </a:lnTo>
                    <a:lnTo>
                      <a:pt x="176" y="48"/>
                    </a:lnTo>
                    <a:lnTo>
                      <a:pt x="176" y="50"/>
                    </a:lnTo>
                    <a:lnTo>
                      <a:pt x="174" y="52"/>
                    </a:lnTo>
                    <a:lnTo>
                      <a:pt x="174" y="54"/>
                    </a:lnTo>
                    <a:lnTo>
                      <a:pt x="174" y="54"/>
                    </a:lnTo>
                    <a:lnTo>
                      <a:pt x="174" y="54"/>
                    </a:lnTo>
                    <a:lnTo>
                      <a:pt x="174" y="56"/>
                    </a:lnTo>
                    <a:lnTo>
                      <a:pt x="174" y="56"/>
                    </a:lnTo>
                    <a:lnTo>
                      <a:pt x="174" y="56"/>
                    </a:lnTo>
                    <a:lnTo>
                      <a:pt x="172" y="58"/>
                    </a:lnTo>
                    <a:lnTo>
                      <a:pt x="172" y="58"/>
                    </a:lnTo>
                    <a:lnTo>
                      <a:pt x="172" y="59"/>
                    </a:lnTo>
                    <a:lnTo>
                      <a:pt x="172" y="59"/>
                    </a:lnTo>
                    <a:lnTo>
                      <a:pt x="172" y="61"/>
                    </a:lnTo>
                    <a:lnTo>
                      <a:pt x="174" y="61"/>
                    </a:lnTo>
                    <a:lnTo>
                      <a:pt x="172" y="61"/>
                    </a:lnTo>
                    <a:lnTo>
                      <a:pt x="172" y="63"/>
                    </a:lnTo>
                    <a:lnTo>
                      <a:pt x="170" y="65"/>
                    </a:lnTo>
                    <a:lnTo>
                      <a:pt x="170" y="65"/>
                    </a:lnTo>
                    <a:lnTo>
                      <a:pt x="170" y="65"/>
                    </a:lnTo>
                    <a:lnTo>
                      <a:pt x="165" y="65"/>
                    </a:lnTo>
                    <a:lnTo>
                      <a:pt x="165" y="65"/>
                    </a:lnTo>
                    <a:lnTo>
                      <a:pt x="165" y="65"/>
                    </a:lnTo>
                    <a:lnTo>
                      <a:pt x="165" y="67"/>
                    </a:lnTo>
                    <a:lnTo>
                      <a:pt x="166" y="69"/>
                    </a:lnTo>
                    <a:lnTo>
                      <a:pt x="166" y="69"/>
                    </a:lnTo>
                    <a:lnTo>
                      <a:pt x="166" y="71"/>
                    </a:lnTo>
                    <a:lnTo>
                      <a:pt x="168" y="74"/>
                    </a:lnTo>
                    <a:lnTo>
                      <a:pt x="170" y="74"/>
                    </a:lnTo>
                    <a:lnTo>
                      <a:pt x="170" y="76"/>
                    </a:lnTo>
                    <a:lnTo>
                      <a:pt x="170" y="76"/>
                    </a:lnTo>
                    <a:lnTo>
                      <a:pt x="170" y="78"/>
                    </a:lnTo>
                    <a:lnTo>
                      <a:pt x="168" y="80"/>
                    </a:lnTo>
                    <a:lnTo>
                      <a:pt x="166" y="80"/>
                    </a:lnTo>
                    <a:lnTo>
                      <a:pt x="166" y="82"/>
                    </a:lnTo>
                    <a:lnTo>
                      <a:pt x="166" y="82"/>
                    </a:lnTo>
                    <a:lnTo>
                      <a:pt x="166" y="84"/>
                    </a:lnTo>
                    <a:lnTo>
                      <a:pt x="165" y="86"/>
                    </a:lnTo>
                    <a:lnTo>
                      <a:pt x="165" y="86"/>
                    </a:lnTo>
                    <a:lnTo>
                      <a:pt x="168" y="91"/>
                    </a:lnTo>
                    <a:lnTo>
                      <a:pt x="170" y="91"/>
                    </a:lnTo>
                    <a:lnTo>
                      <a:pt x="170" y="91"/>
                    </a:lnTo>
                    <a:lnTo>
                      <a:pt x="170" y="91"/>
                    </a:lnTo>
                    <a:lnTo>
                      <a:pt x="168" y="93"/>
                    </a:lnTo>
                    <a:lnTo>
                      <a:pt x="168" y="93"/>
                    </a:lnTo>
                    <a:lnTo>
                      <a:pt x="166" y="93"/>
                    </a:lnTo>
                    <a:lnTo>
                      <a:pt x="165" y="95"/>
                    </a:lnTo>
                    <a:lnTo>
                      <a:pt x="165" y="97"/>
                    </a:lnTo>
                    <a:lnTo>
                      <a:pt x="163" y="99"/>
                    </a:lnTo>
                    <a:lnTo>
                      <a:pt x="163" y="101"/>
                    </a:lnTo>
                    <a:lnTo>
                      <a:pt x="163" y="103"/>
                    </a:lnTo>
                    <a:lnTo>
                      <a:pt x="163" y="103"/>
                    </a:lnTo>
                    <a:lnTo>
                      <a:pt x="163" y="108"/>
                    </a:lnTo>
                    <a:lnTo>
                      <a:pt x="166" y="106"/>
                    </a:lnTo>
                    <a:lnTo>
                      <a:pt x="168" y="108"/>
                    </a:lnTo>
                    <a:lnTo>
                      <a:pt x="170" y="106"/>
                    </a:lnTo>
                    <a:lnTo>
                      <a:pt x="170" y="106"/>
                    </a:lnTo>
                    <a:lnTo>
                      <a:pt x="170" y="106"/>
                    </a:lnTo>
                    <a:lnTo>
                      <a:pt x="170" y="108"/>
                    </a:lnTo>
                    <a:lnTo>
                      <a:pt x="176" y="112"/>
                    </a:lnTo>
                    <a:lnTo>
                      <a:pt x="176" y="114"/>
                    </a:lnTo>
                    <a:lnTo>
                      <a:pt x="178" y="112"/>
                    </a:lnTo>
                    <a:lnTo>
                      <a:pt x="180" y="112"/>
                    </a:lnTo>
                    <a:lnTo>
                      <a:pt x="178" y="112"/>
                    </a:lnTo>
                    <a:lnTo>
                      <a:pt x="178" y="114"/>
                    </a:lnTo>
                    <a:lnTo>
                      <a:pt x="176" y="116"/>
                    </a:lnTo>
                    <a:lnTo>
                      <a:pt x="176" y="118"/>
                    </a:lnTo>
                    <a:lnTo>
                      <a:pt x="178" y="118"/>
                    </a:lnTo>
                    <a:lnTo>
                      <a:pt x="178" y="118"/>
                    </a:lnTo>
                    <a:lnTo>
                      <a:pt x="178" y="119"/>
                    </a:lnTo>
                    <a:lnTo>
                      <a:pt x="178" y="121"/>
                    </a:lnTo>
                    <a:lnTo>
                      <a:pt x="180" y="121"/>
                    </a:lnTo>
                    <a:lnTo>
                      <a:pt x="181" y="125"/>
                    </a:lnTo>
                    <a:lnTo>
                      <a:pt x="181" y="125"/>
                    </a:lnTo>
                    <a:lnTo>
                      <a:pt x="183" y="127"/>
                    </a:lnTo>
                    <a:lnTo>
                      <a:pt x="187" y="127"/>
                    </a:lnTo>
                    <a:lnTo>
                      <a:pt x="187" y="127"/>
                    </a:lnTo>
                    <a:lnTo>
                      <a:pt x="189" y="127"/>
                    </a:lnTo>
                    <a:lnTo>
                      <a:pt x="189" y="125"/>
                    </a:lnTo>
                    <a:lnTo>
                      <a:pt x="189" y="125"/>
                    </a:lnTo>
                    <a:lnTo>
                      <a:pt x="189" y="125"/>
                    </a:lnTo>
                    <a:lnTo>
                      <a:pt x="191" y="125"/>
                    </a:lnTo>
                    <a:lnTo>
                      <a:pt x="191" y="123"/>
                    </a:lnTo>
                    <a:lnTo>
                      <a:pt x="193" y="121"/>
                    </a:lnTo>
                    <a:lnTo>
                      <a:pt x="193" y="121"/>
                    </a:lnTo>
                    <a:lnTo>
                      <a:pt x="196" y="119"/>
                    </a:lnTo>
                    <a:lnTo>
                      <a:pt x="200" y="119"/>
                    </a:lnTo>
                    <a:lnTo>
                      <a:pt x="202" y="118"/>
                    </a:lnTo>
                    <a:lnTo>
                      <a:pt x="204" y="116"/>
                    </a:lnTo>
                    <a:lnTo>
                      <a:pt x="204" y="116"/>
                    </a:lnTo>
                    <a:lnTo>
                      <a:pt x="211" y="116"/>
                    </a:lnTo>
                    <a:lnTo>
                      <a:pt x="215" y="116"/>
                    </a:lnTo>
                    <a:lnTo>
                      <a:pt x="217" y="116"/>
                    </a:lnTo>
                    <a:lnTo>
                      <a:pt x="219" y="116"/>
                    </a:lnTo>
                    <a:lnTo>
                      <a:pt x="221" y="116"/>
                    </a:lnTo>
                    <a:lnTo>
                      <a:pt x="224" y="116"/>
                    </a:lnTo>
                    <a:lnTo>
                      <a:pt x="226" y="116"/>
                    </a:lnTo>
                    <a:lnTo>
                      <a:pt x="228" y="116"/>
                    </a:lnTo>
                    <a:lnTo>
                      <a:pt x="228" y="114"/>
                    </a:lnTo>
                    <a:lnTo>
                      <a:pt x="230" y="114"/>
                    </a:lnTo>
                    <a:lnTo>
                      <a:pt x="234" y="114"/>
                    </a:lnTo>
                    <a:lnTo>
                      <a:pt x="234" y="116"/>
                    </a:lnTo>
                    <a:lnTo>
                      <a:pt x="236" y="114"/>
                    </a:lnTo>
                    <a:lnTo>
                      <a:pt x="237" y="112"/>
                    </a:lnTo>
                    <a:lnTo>
                      <a:pt x="239" y="106"/>
                    </a:lnTo>
                    <a:lnTo>
                      <a:pt x="243" y="104"/>
                    </a:lnTo>
                    <a:lnTo>
                      <a:pt x="247" y="101"/>
                    </a:lnTo>
                    <a:lnTo>
                      <a:pt x="252" y="101"/>
                    </a:lnTo>
                    <a:lnTo>
                      <a:pt x="254" y="101"/>
                    </a:lnTo>
                    <a:lnTo>
                      <a:pt x="254" y="101"/>
                    </a:lnTo>
                    <a:lnTo>
                      <a:pt x="256" y="101"/>
                    </a:lnTo>
                    <a:lnTo>
                      <a:pt x="254" y="99"/>
                    </a:lnTo>
                    <a:lnTo>
                      <a:pt x="254" y="97"/>
                    </a:lnTo>
                    <a:lnTo>
                      <a:pt x="254" y="97"/>
                    </a:lnTo>
                    <a:lnTo>
                      <a:pt x="254" y="95"/>
                    </a:lnTo>
                    <a:lnTo>
                      <a:pt x="256" y="93"/>
                    </a:lnTo>
                    <a:lnTo>
                      <a:pt x="256" y="91"/>
                    </a:lnTo>
                    <a:lnTo>
                      <a:pt x="258" y="89"/>
                    </a:lnTo>
                    <a:lnTo>
                      <a:pt x="258" y="88"/>
                    </a:lnTo>
                    <a:lnTo>
                      <a:pt x="260" y="86"/>
                    </a:lnTo>
                    <a:lnTo>
                      <a:pt x="265" y="84"/>
                    </a:lnTo>
                    <a:lnTo>
                      <a:pt x="267" y="82"/>
                    </a:lnTo>
                    <a:lnTo>
                      <a:pt x="269" y="80"/>
                    </a:lnTo>
                    <a:lnTo>
                      <a:pt x="267" y="80"/>
                    </a:lnTo>
                    <a:lnTo>
                      <a:pt x="265" y="78"/>
                    </a:lnTo>
                    <a:lnTo>
                      <a:pt x="264" y="78"/>
                    </a:lnTo>
                    <a:lnTo>
                      <a:pt x="264" y="76"/>
                    </a:lnTo>
                    <a:lnTo>
                      <a:pt x="262" y="71"/>
                    </a:lnTo>
                    <a:lnTo>
                      <a:pt x="262" y="69"/>
                    </a:lnTo>
                    <a:lnTo>
                      <a:pt x="265" y="61"/>
                    </a:lnTo>
                    <a:lnTo>
                      <a:pt x="267" y="61"/>
                    </a:lnTo>
                    <a:lnTo>
                      <a:pt x="269" y="59"/>
                    </a:lnTo>
                    <a:lnTo>
                      <a:pt x="273" y="56"/>
                    </a:lnTo>
                    <a:lnTo>
                      <a:pt x="275" y="52"/>
                    </a:lnTo>
                    <a:lnTo>
                      <a:pt x="277" y="52"/>
                    </a:lnTo>
                    <a:lnTo>
                      <a:pt x="277" y="52"/>
                    </a:lnTo>
                    <a:lnTo>
                      <a:pt x="277" y="50"/>
                    </a:lnTo>
                    <a:lnTo>
                      <a:pt x="279" y="50"/>
                    </a:lnTo>
                    <a:lnTo>
                      <a:pt x="279" y="50"/>
                    </a:lnTo>
                    <a:lnTo>
                      <a:pt x="279" y="48"/>
                    </a:lnTo>
                    <a:lnTo>
                      <a:pt x="277" y="48"/>
                    </a:lnTo>
                    <a:lnTo>
                      <a:pt x="279" y="46"/>
                    </a:lnTo>
                    <a:lnTo>
                      <a:pt x="282" y="45"/>
                    </a:lnTo>
                    <a:lnTo>
                      <a:pt x="284" y="43"/>
                    </a:lnTo>
                    <a:lnTo>
                      <a:pt x="290" y="43"/>
                    </a:lnTo>
                    <a:lnTo>
                      <a:pt x="295" y="41"/>
                    </a:lnTo>
                    <a:lnTo>
                      <a:pt x="297" y="39"/>
                    </a:lnTo>
                    <a:lnTo>
                      <a:pt x="299" y="37"/>
                    </a:lnTo>
                    <a:lnTo>
                      <a:pt x="308" y="3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5" name="Google Shape;445;p23"/>
              <p:cNvSpPr/>
              <p:nvPr/>
            </p:nvSpPr>
            <p:spPr>
              <a:xfrm>
                <a:off x="2971" y="1740"/>
                <a:ext cx="165" cy="146"/>
              </a:xfrm>
              <a:custGeom>
                <a:avLst/>
                <a:gdLst/>
                <a:ahLst/>
                <a:cxnLst/>
                <a:rect l="l" t="t" r="r" b="b"/>
                <a:pathLst>
                  <a:path w="165" h="146" extrusionOk="0">
                    <a:moveTo>
                      <a:pt x="165" y="113"/>
                    </a:moveTo>
                    <a:lnTo>
                      <a:pt x="163" y="111"/>
                    </a:lnTo>
                    <a:lnTo>
                      <a:pt x="161" y="109"/>
                    </a:lnTo>
                    <a:lnTo>
                      <a:pt x="161" y="107"/>
                    </a:lnTo>
                    <a:lnTo>
                      <a:pt x="161" y="107"/>
                    </a:lnTo>
                    <a:lnTo>
                      <a:pt x="159" y="103"/>
                    </a:lnTo>
                    <a:lnTo>
                      <a:pt x="159" y="101"/>
                    </a:lnTo>
                    <a:lnTo>
                      <a:pt x="157" y="100"/>
                    </a:lnTo>
                    <a:lnTo>
                      <a:pt x="157" y="94"/>
                    </a:lnTo>
                    <a:lnTo>
                      <a:pt x="155" y="94"/>
                    </a:lnTo>
                    <a:lnTo>
                      <a:pt x="155" y="92"/>
                    </a:lnTo>
                    <a:lnTo>
                      <a:pt x="154" y="90"/>
                    </a:lnTo>
                    <a:lnTo>
                      <a:pt x="154" y="88"/>
                    </a:lnTo>
                    <a:lnTo>
                      <a:pt x="150" y="88"/>
                    </a:lnTo>
                    <a:lnTo>
                      <a:pt x="148" y="87"/>
                    </a:lnTo>
                    <a:lnTo>
                      <a:pt x="146" y="85"/>
                    </a:lnTo>
                    <a:lnTo>
                      <a:pt x="146" y="83"/>
                    </a:lnTo>
                    <a:lnTo>
                      <a:pt x="146" y="81"/>
                    </a:lnTo>
                    <a:lnTo>
                      <a:pt x="144" y="81"/>
                    </a:lnTo>
                    <a:lnTo>
                      <a:pt x="144" y="79"/>
                    </a:lnTo>
                    <a:lnTo>
                      <a:pt x="141" y="77"/>
                    </a:lnTo>
                    <a:lnTo>
                      <a:pt x="139" y="75"/>
                    </a:lnTo>
                    <a:lnTo>
                      <a:pt x="139" y="75"/>
                    </a:lnTo>
                    <a:lnTo>
                      <a:pt x="137" y="75"/>
                    </a:lnTo>
                    <a:lnTo>
                      <a:pt x="135" y="75"/>
                    </a:lnTo>
                    <a:lnTo>
                      <a:pt x="131" y="73"/>
                    </a:lnTo>
                    <a:lnTo>
                      <a:pt x="131" y="73"/>
                    </a:lnTo>
                    <a:lnTo>
                      <a:pt x="131" y="73"/>
                    </a:lnTo>
                    <a:lnTo>
                      <a:pt x="131" y="72"/>
                    </a:lnTo>
                    <a:lnTo>
                      <a:pt x="131" y="70"/>
                    </a:lnTo>
                    <a:lnTo>
                      <a:pt x="133" y="66"/>
                    </a:lnTo>
                    <a:lnTo>
                      <a:pt x="135" y="64"/>
                    </a:lnTo>
                    <a:lnTo>
                      <a:pt x="135" y="64"/>
                    </a:lnTo>
                    <a:lnTo>
                      <a:pt x="137" y="64"/>
                    </a:lnTo>
                    <a:lnTo>
                      <a:pt x="139" y="64"/>
                    </a:lnTo>
                    <a:lnTo>
                      <a:pt x="141" y="64"/>
                    </a:lnTo>
                    <a:lnTo>
                      <a:pt x="142" y="64"/>
                    </a:lnTo>
                    <a:lnTo>
                      <a:pt x="144" y="64"/>
                    </a:lnTo>
                    <a:lnTo>
                      <a:pt x="146" y="62"/>
                    </a:lnTo>
                    <a:lnTo>
                      <a:pt x="146" y="62"/>
                    </a:lnTo>
                    <a:lnTo>
                      <a:pt x="146" y="60"/>
                    </a:lnTo>
                    <a:lnTo>
                      <a:pt x="146" y="60"/>
                    </a:lnTo>
                    <a:lnTo>
                      <a:pt x="146" y="58"/>
                    </a:lnTo>
                    <a:lnTo>
                      <a:pt x="146" y="53"/>
                    </a:lnTo>
                    <a:lnTo>
                      <a:pt x="146" y="51"/>
                    </a:lnTo>
                    <a:lnTo>
                      <a:pt x="146" y="47"/>
                    </a:lnTo>
                    <a:lnTo>
                      <a:pt x="146" y="47"/>
                    </a:lnTo>
                    <a:lnTo>
                      <a:pt x="146" y="47"/>
                    </a:lnTo>
                    <a:lnTo>
                      <a:pt x="144" y="47"/>
                    </a:lnTo>
                    <a:lnTo>
                      <a:pt x="144" y="47"/>
                    </a:lnTo>
                    <a:lnTo>
                      <a:pt x="144" y="47"/>
                    </a:lnTo>
                    <a:lnTo>
                      <a:pt x="142" y="45"/>
                    </a:lnTo>
                    <a:lnTo>
                      <a:pt x="142" y="45"/>
                    </a:lnTo>
                    <a:lnTo>
                      <a:pt x="142" y="45"/>
                    </a:lnTo>
                    <a:lnTo>
                      <a:pt x="142" y="45"/>
                    </a:lnTo>
                    <a:lnTo>
                      <a:pt x="142" y="43"/>
                    </a:lnTo>
                    <a:lnTo>
                      <a:pt x="144" y="42"/>
                    </a:lnTo>
                    <a:lnTo>
                      <a:pt x="144" y="40"/>
                    </a:lnTo>
                    <a:lnTo>
                      <a:pt x="144" y="40"/>
                    </a:lnTo>
                    <a:lnTo>
                      <a:pt x="144" y="40"/>
                    </a:lnTo>
                    <a:lnTo>
                      <a:pt x="144" y="40"/>
                    </a:lnTo>
                    <a:lnTo>
                      <a:pt x="144" y="40"/>
                    </a:lnTo>
                    <a:lnTo>
                      <a:pt x="144" y="40"/>
                    </a:lnTo>
                    <a:lnTo>
                      <a:pt x="144" y="38"/>
                    </a:lnTo>
                    <a:lnTo>
                      <a:pt x="144" y="38"/>
                    </a:lnTo>
                    <a:lnTo>
                      <a:pt x="144" y="36"/>
                    </a:lnTo>
                    <a:lnTo>
                      <a:pt x="144" y="36"/>
                    </a:lnTo>
                    <a:lnTo>
                      <a:pt x="144" y="36"/>
                    </a:lnTo>
                    <a:lnTo>
                      <a:pt x="144" y="34"/>
                    </a:lnTo>
                    <a:lnTo>
                      <a:pt x="142" y="34"/>
                    </a:lnTo>
                    <a:lnTo>
                      <a:pt x="137" y="29"/>
                    </a:lnTo>
                    <a:lnTo>
                      <a:pt x="135" y="27"/>
                    </a:lnTo>
                    <a:lnTo>
                      <a:pt x="135" y="27"/>
                    </a:lnTo>
                    <a:lnTo>
                      <a:pt x="135" y="27"/>
                    </a:lnTo>
                    <a:lnTo>
                      <a:pt x="131" y="25"/>
                    </a:lnTo>
                    <a:lnTo>
                      <a:pt x="131" y="25"/>
                    </a:lnTo>
                    <a:lnTo>
                      <a:pt x="131" y="25"/>
                    </a:lnTo>
                    <a:lnTo>
                      <a:pt x="131" y="25"/>
                    </a:lnTo>
                    <a:lnTo>
                      <a:pt x="133" y="23"/>
                    </a:lnTo>
                    <a:lnTo>
                      <a:pt x="133" y="23"/>
                    </a:lnTo>
                    <a:lnTo>
                      <a:pt x="133" y="23"/>
                    </a:lnTo>
                    <a:lnTo>
                      <a:pt x="131" y="12"/>
                    </a:lnTo>
                    <a:lnTo>
                      <a:pt x="131" y="10"/>
                    </a:lnTo>
                    <a:lnTo>
                      <a:pt x="131" y="10"/>
                    </a:lnTo>
                    <a:lnTo>
                      <a:pt x="131" y="10"/>
                    </a:lnTo>
                    <a:lnTo>
                      <a:pt x="131" y="10"/>
                    </a:lnTo>
                    <a:lnTo>
                      <a:pt x="131" y="10"/>
                    </a:lnTo>
                    <a:lnTo>
                      <a:pt x="131" y="10"/>
                    </a:lnTo>
                    <a:lnTo>
                      <a:pt x="131" y="10"/>
                    </a:lnTo>
                    <a:lnTo>
                      <a:pt x="131" y="6"/>
                    </a:lnTo>
                    <a:lnTo>
                      <a:pt x="131" y="4"/>
                    </a:lnTo>
                    <a:lnTo>
                      <a:pt x="133" y="2"/>
                    </a:lnTo>
                    <a:lnTo>
                      <a:pt x="133" y="0"/>
                    </a:lnTo>
                    <a:lnTo>
                      <a:pt x="126" y="0"/>
                    </a:lnTo>
                    <a:lnTo>
                      <a:pt x="126" y="0"/>
                    </a:lnTo>
                    <a:lnTo>
                      <a:pt x="126" y="0"/>
                    </a:lnTo>
                    <a:lnTo>
                      <a:pt x="126" y="0"/>
                    </a:lnTo>
                    <a:lnTo>
                      <a:pt x="126" y="0"/>
                    </a:lnTo>
                    <a:lnTo>
                      <a:pt x="126" y="0"/>
                    </a:lnTo>
                    <a:lnTo>
                      <a:pt x="126" y="0"/>
                    </a:lnTo>
                    <a:lnTo>
                      <a:pt x="126" y="2"/>
                    </a:lnTo>
                    <a:lnTo>
                      <a:pt x="126" y="2"/>
                    </a:lnTo>
                    <a:lnTo>
                      <a:pt x="126" y="2"/>
                    </a:lnTo>
                    <a:lnTo>
                      <a:pt x="126" y="2"/>
                    </a:lnTo>
                    <a:lnTo>
                      <a:pt x="126" y="2"/>
                    </a:lnTo>
                    <a:lnTo>
                      <a:pt x="126" y="4"/>
                    </a:lnTo>
                    <a:lnTo>
                      <a:pt x="126" y="4"/>
                    </a:lnTo>
                    <a:lnTo>
                      <a:pt x="116" y="4"/>
                    </a:lnTo>
                    <a:lnTo>
                      <a:pt x="120" y="8"/>
                    </a:lnTo>
                    <a:lnTo>
                      <a:pt x="120" y="8"/>
                    </a:lnTo>
                    <a:lnTo>
                      <a:pt x="120" y="10"/>
                    </a:lnTo>
                    <a:lnTo>
                      <a:pt x="120" y="10"/>
                    </a:lnTo>
                    <a:lnTo>
                      <a:pt x="120" y="12"/>
                    </a:lnTo>
                    <a:lnTo>
                      <a:pt x="120" y="14"/>
                    </a:lnTo>
                    <a:lnTo>
                      <a:pt x="120" y="15"/>
                    </a:lnTo>
                    <a:lnTo>
                      <a:pt x="120" y="17"/>
                    </a:lnTo>
                    <a:lnTo>
                      <a:pt x="122" y="19"/>
                    </a:lnTo>
                    <a:lnTo>
                      <a:pt x="122" y="19"/>
                    </a:lnTo>
                    <a:lnTo>
                      <a:pt x="122" y="19"/>
                    </a:lnTo>
                    <a:lnTo>
                      <a:pt x="114" y="27"/>
                    </a:lnTo>
                    <a:lnTo>
                      <a:pt x="114" y="27"/>
                    </a:lnTo>
                    <a:lnTo>
                      <a:pt x="113" y="29"/>
                    </a:lnTo>
                    <a:lnTo>
                      <a:pt x="113" y="30"/>
                    </a:lnTo>
                    <a:lnTo>
                      <a:pt x="113" y="32"/>
                    </a:lnTo>
                    <a:lnTo>
                      <a:pt x="111" y="34"/>
                    </a:lnTo>
                    <a:lnTo>
                      <a:pt x="105" y="42"/>
                    </a:lnTo>
                    <a:lnTo>
                      <a:pt x="103" y="42"/>
                    </a:lnTo>
                    <a:lnTo>
                      <a:pt x="99" y="42"/>
                    </a:lnTo>
                    <a:lnTo>
                      <a:pt x="98" y="42"/>
                    </a:lnTo>
                    <a:lnTo>
                      <a:pt x="98" y="42"/>
                    </a:lnTo>
                    <a:lnTo>
                      <a:pt x="98" y="42"/>
                    </a:lnTo>
                    <a:lnTo>
                      <a:pt x="98" y="42"/>
                    </a:lnTo>
                    <a:lnTo>
                      <a:pt x="98" y="42"/>
                    </a:lnTo>
                    <a:lnTo>
                      <a:pt x="98" y="42"/>
                    </a:lnTo>
                    <a:lnTo>
                      <a:pt x="98" y="42"/>
                    </a:lnTo>
                    <a:lnTo>
                      <a:pt x="94" y="38"/>
                    </a:lnTo>
                    <a:lnTo>
                      <a:pt x="86" y="32"/>
                    </a:lnTo>
                    <a:lnTo>
                      <a:pt x="86" y="34"/>
                    </a:lnTo>
                    <a:lnTo>
                      <a:pt x="81" y="36"/>
                    </a:lnTo>
                    <a:lnTo>
                      <a:pt x="81" y="36"/>
                    </a:lnTo>
                    <a:lnTo>
                      <a:pt x="81" y="36"/>
                    </a:lnTo>
                    <a:lnTo>
                      <a:pt x="81" y="38"/>
                    </a:lnTo>
                    <a:lnTo>
                      <a:pt x="79" y="40"/>
                    </a:lnTo>
                    <a:lnTo>
                      <a:pt x="79" y="42"/>
                    </a:lnTo>
                    <a:lnTo>
                      <a:pt x="75" y="42"/>
                    </a:lnTo>
                    <a:lnTo>
                      <a:pt x="73" y="43"/>
                    </a:lnTo>
                    <a:lnTo>
                      <a:pt x="71" y="43"/>
                    </a:lnTo>
                    <a:lnTo>
                      <a:pt x="71" y="43"/>
                    </a:lnTo>
                    <a:lnTo>
                      <a:pt x="71" y="43"/>
                    </a:lnTo>
                    <a:lnTo>
                      <a:pt x="71" y="45"/>
                    </a:lnTo>
                    <a:lnTo>
                      <a:pt x="70" y="47"/>
                    </a:lnTo>
                    <a:lnTo>
                      <a:pt x="70" y="47"/>
                    </a:lnTo>
                    <a:lnTo>
                      <a:pt x="70" y="49"/>
                    </a:lnTo>
                    <a:lnTo>
                      <a:pt x="58" y="49"/>
                    </a:lnTo>
                    <a:lnTo>
                      <a:pt x="56" y="47"/>
                    </a:lnTo>
                    <a:lnTo>
                      <a:pt x="55" y="43"/>
                    </a:lnTo>
                    <a:lnTo>
                      <a:pt x="55" y="43"/>
                    </a:lnTo>
                    <a:lnTo>
                      <a:pt x="55" y="43"/>
                    </a:lnTo>
                    <a:lnTo>
                      <a:pt x="43" y="43"/>
                    </a:lnTo>
                    <a:lnTo>
                      <a:pt x="41" y="43"/>
                    </a:lnTo>
                    <a:lnTo>
                      <a:pt x="40" y="45"/>
                    </a:lnTo>
                    <a:lnTo>
                      <a:pt x="38" y="45"/>
                    </a:lnTo>
                    <a:lnTo>
                      <a:pt x="36" y="45"/>
                    </a:lnTo>
                    <a:lnTo>
                      <a:pt x="30" y="38"/>
                    </a:lnTo>
                    <a:lnTo>
                      <a:pt x="28" y="38"/>
                    </a:lnTo>
                    <a:lnTo>
                      <a:pt x="28" y="36"/>
                    </a:lnTo>
                    <a:lnTo>
                      <a:pt x="28" y="36"/>
                    </a:lnTo>
                    <a:lnTo>
                      <a:pt x="27" y="34"/>
                    </a:lnTo>
                    <a:lnTo>
                      <a:pt x="27" y="34"/>
                    </a:lnTo>
                    <a:lnTo>
                      <a:pt x="27" y="34"/>
                    </a:lnTo>
                    <a:lnTo>
                      <a:pt x="27" y="32"/>
                    </a:lnTo>
                    <a:lnTo>
                      <a:pt x="25" y="30"/>
                    </a:lnTo>
                    <a:lnTo>
                      <a:pt x="25" y="30"/>
                    </a:lnTo>
                    <a:lnTo>
                      <a:pt x="17" y="32"/>
                    </a:lnTo>
                    <a:lnTo>
                      <a:pt x="15" y="32"/>
                    </a:lnTo>
                    <a:lnTo>
                      <a:pt x="13" y="32"/>
                    </a:lnTo>
                    <a:lnTo>
                      <a:pt x="13" y="32"/>
                    </a:lnTo>
                    <a:lnTo>
                      <a:pt x="13" y="34"/>
                    </a:lnTo>
                    <a:lnTo>
                      <a:pt x="13" y="34"/>
                    </a:lnTo>
                    <a:lnTo>
                      <a:pt x="13" y="36"/>
                    </a:lnTo>
                    <a:lnTo>
                      <a:pt x="13" y="36"/>
                    </a:lnTo>
                    <a:lnTo>
                      <a:pt x="12" y="38"/>
                    </a:lnTo>
                    <a:lnTo>
                      <a:pt x="10" y="40"/>
                    </a:lnTo>
                    <a:lnTo>
                      <a:pt x="10" y="42"/>
                    </a:lnTo>
                    <a:lnTo>
                      <a:pt x="10" y="43"/>
                    </a:lnTo>
                    <a:lnTo>
                      <a:pt x="10" y="45"/>
                    </a:lnTo>
                    <a:lnTo>
                      <a:pt x="10" y="45"/>
                    </a:lnTo>
                    <a:lnTo>
                      <a:pt x="8" y="47"/>
                    </a:lnTo>
                    <a:lnTo>
                      <a:pt x="8" y="47"/>
                    </a:lnTo>
                    <a:lnTo>
                      <a:pt x="8" y="49"/>
                    </a:lnTo>
                    <a:lnTo>
                      <a:pt x="8" y="51"/>
                    </a:lnTo>
                    <a:lnTo>
                      <a:pt x="8" y="51"/>
                    </a:lnTo>
                    <a:lnTo>
                      <a:pt x="6" y="53"/>
                    </a:lnTo>
                    <a:lnTo>
                      <a:pt x="6" y="55"/>
                    </a:lnTo>
                    <a:lnTo>
                      <a:pt x="6" y="55"/>
                    </a:lnTo>
                    <a:lnTo>
                      <a:pt x="6" y="57"/>
                    </a:lnTo>
                    <a:lnTo>
                      <a:pt x="2" y="57"/>
                    </a:lnTo>
                    <a:lnTo>
                      <a:pt x="2" y="58"/>
                    </a:lnTo>
                    <a:lnTo>
                      <a:pt x="0" y="58"/>
                    </a:lnTo>
                    <a:lnTo>
                      <a:pt x="0" y="60"/>
                    </a:lnTo>
                    <a:lnTo>
                      <a:pt x="0" y="60"/>
                    </a:lnTo>
                    <a:lnTo>
                      <a:pt x="2" y="60"/>
                    </a:lnTo>
                    <a:lnTo>
                      <a:pt x="0" y="62"/>
                    </a:lnTo>
                    <a:lnTo>
                      <a:pt x="2" y="64"/>
                    </a:lnTo>
                    <a:lnTo>
                      <a:pt x="2" y="66"/>
                    </a:lnTo>
                    <a:lnTo>
                      <a:pt x="4" y="66"/>
                    </a:lnTo>
                    <a:lnTo>
                      <a:pt x="6" y="66"/>
                    </a:lnTo>
                    <a:lnTo>
                      <a:pt x="10" y="68"/>
                    </a:lnTo>
                    <a:lnTo>
                      <a:pt x="12" y="68"/>
                    </a:lnTo>
                    <a:lnTo>
                      <a:pt x="13" y="72"/>
                    </a:lnTo>
                    <a:lnTo>
                      <a:pt x="15" y="73"/>
                    </a:lnTo>
                    <a:lnTo>
                      <a:pt x="17" y="75"/>
                    </a:lnTo>
                    <a:lnTo>
                      <a:pt x="17" y="77"/>
                    </a:lnTo>
                    <a:lnTo>
                      <a:pt x="15" y="79"/>
                    </a:lnTo>
                    <a:lnTo>
                      <a:pt x="15" y="79"/>
                    </a:lnTo>
                    <a:lnTo>
                      <a:pt x="17" y="81"/>
                    </a:lnTo>
                    <a:lnTo>
                      <a:pt x="19" y="83"/>
                    </a:lnTo>
                    <a:lnTo>
                      <a:pt x="21" y="83"/>
                    </a:lnTo>
                    <a:lnTo>
                      <a:pt x="27" y="87"/>
                    </a:lnTo>
                    <a:lnTo>
                      <a:pt x="28" y="88"/>
                    </a:lnTo>
                    <a:lnTo>
                      <a:pt x="28" y="90"/>
                    </a:lnTo>
                    <a:lnTo>
                      <a:pt x="30" y="90"/>
                    </a:lnTo>
                    <a:lnTo>
                      <a:pt x="32" y="92"/>
                    </a:lnTo>
                    <a:lnTo>
                      <a:pt x="34" y="94"/>
                    </a:lnTo>
                    <a:lnTo>
                      <a:pt x="32" y="96"/>
                    </a:lnTo>
                    <a:lnTo>
                      <a:pt x="32" y="98"/>
                    </a:lnTo>
                    <a:lnTo>
                      <a:pt x="34" y="98"/>
                    </a:lnTo>
                    <a:lnTo>
                      <a:pt x="34" y="100"/>
                    </a:lnTo>
                    <a:lnTo>
                      <a:pt x="34" y="101"/>
                    </a:lnTo>
                    <a:lnTo>
                      <a:pt x="36" y="103"/>
                    </a:lnTo>
                    <a:lnTo>
                      <a:pt x="36" y="103"/>
                    </a:lnTo>
                    <a:lnTo>
                      <a:pt x="40" y="103"/>
                    </a:lnTo>
                    <a:lnTo>
                      <a:pt x="40" y="105"/>
                    </a:lnTo>
                    <a:lnTo>
                      <a:pt x="41" y="107"/>
                    </a:lnTo>
                    <a:lnTo>
                      <a:pt x="43" y="107"/>
                    </a:lnTo>
                    <a:lnTo>
                      <a:pt x="45" y="109"/>
                    </a:lnTo>
                    <a:lnTo>
                      <a:pt x="45" y="109"/>
                    </a:lnTo>
                    <a:lnTo>
                      <a:pt x="45" y="111"/>
                    </a:lnTo>
                    <a:lnTo>
                      <a:pt x="47" y="111"/>
                    </a:lnTo>
                    <a:lnTo>
                      <a:pt x="47" y="113"/>
                    </a:lnTo>
                    <a:lnTo>
                      <a:pt x="47" y="116"/>
                    </a:lnTo>
                    <a:lnTo>
                      <a:pt x="47" y="118"/>
                    </a:lnTo>
                    <a:lnTo>
                      <a:pt x="49" y="118"/>
                    </a:lnTo>
                    <a:lnTo>
                      <a:pt x="49" y="120"/>
                    </a:lnTo>
                    <a:lnTo>
                      <a:pt x="51" y="122"/>
                    </a:lnTo>
                    <a:lnTo>
                      <a:pt x="53" y="124"/>
                    </a:lnTo>
                    <a:lnTo>
                      <a:pt x="53" y="124"/>
                    </a:lnTo>
                    <a:lnTo>
                      <a:pt x="55" y="126"/>
                    </a:lnTo>
                    <a:lnTo>
                      <a:pt x="55" y="128"/>
                    </a:lnTo>
                    <a:lnTo>
                      <a:pt x="55" y="128"/>
                    </a:lnTo>
                    <a:lnTo>
                      <a:pt x="56" y="128"/>
                    </a:lnTo>
                    <a:lnTo>
                      <a:pt x="58" y="130"/>
                    </a:lnTo>
                    <a:lnTo>
                      <a:pt x="58" y="130"/>
                    </a:lnTo>
                    <a:lnTo>
                      <a:pt x="58" y="131"/>
                    </a:lnTo>
                    <a:lnTo>
                      <a:pt x="60" y="131"/>
                    </a:lnTo>
                    <a:lnTo>
                      <a:pt x="62" y="131"/>
                    </a:lnTo>
                    <a:lnTo>
                      <a:pt x="62" y="131"/>
                    </a:lnTo>
                    <a:lnTo>
                      <a:pt x="64" y="131"/>
                    </a:lnTo>
                    <a:lnTo>
                      <a:pt x="64" y="131"/>
                    </a:lnTo>
                    <a:lnTo>
                      <a:pt x="66" y="131"/>
                    </a:lnTo>
                    <a:lnTo>
                      <a:pt x="68" y="130"/>
                    </a:lnTo>
                    <a:lnTo>
                      <a:pt x="68" y="130"/>
                    </a:lnTo>
                    <a:lnTo>
                      <a:pt x="71" y="130"/>
                    </a:lnTo>
                    <a:lnTo>
                      <a:pt x="73" y="130"/>
                    </a:lnTo>
                    <a:lnTo>
                      <a:pt x="75" y="131"/>
                    </a:lnTo>
                    <a:lnTo>
                      <a:pt x="75" y="131"/>
                    </a:lnTo>
                    <a:lnTo>
                      <a:pt x="79" y="130"/>
                    </a:lnTo>
                    <a:lnTo>
                      <a:pt x="79" y="128"/>
                    </a:lnTo>
                    <a:lnTo>
                      <a:pt x="81" y="128"/>
                    </a:lnTo>
                    <a:lnTo>
                      <a:pt x="83" y="128"/>
                    </a:lnTo>
                    <a:lnTo>
                      <a:pt x="84" y="130"/>
                    </a:lnTo>
                    <a:lnTo>
                      <a:pt x="84" y="131"/>
                    </a:lnTo>
                    <a:lnTo>
                      <a:pt x="86" y="133"/>
                    </a:lnTo>
                    <a:lnTo>
                      <a:pt x="88" y="135"/>
                    </a:lnTo>
                    <a:lnTo>
                      <a:pt x="90" y="137"/>
                    </a:lnTo>
                    <a:lnTo>
                      <a:pt x="94" y="139"/>
                    </a:lnTo>
                    <a:lnTo>
                      <a:pt x="94" y="141"/>
                    </a:lnTo>
                    <a:lnTo>
                      <a:pt x="96" y="141"/>
                    </a:lnTo>
                    <a:lnTo>
                      <a:pt x="96" y="143"/>
                    </a:lnTo>
                    <a:lnTo>
                      <a:pt x="96" y="143"/>
                    </a:lnTo>
                    <a:lnTo>
                      <a:pt x="96" y="145"/>
                    </a:lnTo>
                    <a:lnTo>
                      <a:pt x="98" y="145"/>
                    </a:lnTo>
                    <a:lnTo>
                      <a:pt x="98" y="143"/>
                    </a:lnTo>
                    <a:lnTo>
                      <a:pt x="98" y="145"/>
                    </a:lnTo>
                    <a:lnTo>
                      <a:pt x="99" y="145"/>
                    </a:lnTo>
                    <a:lnTo>
                      <a:pt x="99" y="145"/>
                    </a:lnTo>
                    <a:lnTo>
                      <a:pt x="99" y="146"/>
                    </a:lnTo>
                    <a:lnTo>
                      <a:pt x="99" y="145"/>
                    </a:lnTo>
                    <a:lnTo>
                      <a:pt x="101" y="145"/>
                    </a:lnTo>
                    <a:lnTo>
                      <a:pt x="103" y="143"/>
                    </a:lnTo>
                    <a:lnTo>
                      <a:pt x="105" y="141"/>
                    </a:lnTo>
                    <a:lnTo>
                      <a:pt x="105" y="141"/>
                    </a:lnTo>
                    <a:lnTo>
                      <a:pt x="107" y="143"/>
                    </a:lnTo>
                    <a:lnTo>
                      <a:pt x="109" y="143"/>
                    </a:lnTo>
                    <a:lnTo>
                      <a:pt x="111" y="143"/>
                    </a:lnTo>
                    <a:lnTo>
                      <a:pt x="111" y="143"/>
                    </a:lnTo>
                    <a:lnTo>
                      <a:pt x="114" y="141"/>
                    </a:lnTo>
                    <a:lnTo>
                      <a:pt x="114" y="141"/>
                    </a:lnTo>
                    <a:lnTo>
                      <a:pt x="114" y="143"/>
                    </a:lnTo>
                    <a:lnTo>
                      <a:pt x="116" y="145"/>
                    </a:lnTo>
                    <a:lnTo>
                      <a:pt x="118" y="145"/>
                    </a:lnTo>
                    <a:lnTo>
                      <a:pt x="118" y="146"/>
                    </a:lnTo>
                    <a:lnTo>
                      <a:pt x="118" y="146"/>
                    </a:lnTo>
                    <a:lnTo>
                      <a:pt x="118" y="146"/>
                    </a:lnTo>
                    <a:lnTo>
                      <a:pt x="120" y="145"/>
                    </a:lnTo>
                    <a:lnTo>
                      <a:pt x="120" y="143"/>
                    </a:lnTo>
                    <a:lnTo>
                      <a:pt x="122" y="143"/>
                    </a:lnTo>
                    <a:lnTo>
                      <a:pt x="124" y="143"/>
                    </a:lnTo>
                    <a:lnTo>
                      <a:pt x="127" y="141"/>
                    </a:lnTo>
                    <a:lnTo>
                      <a:pt x="127" y="141"/>
                    </a:lnTo>
                    <a:lnTo>
                      <a:pt x="129" y="141"/>
                    </a:lnTo>
                    <a:lnTo>
                      <a:pt x="131" y="139"/>
                    </a:lnTo>
                    <a:lnTo>
                      <a:pt x="133" y="141"/>
                    </a:lnTo>
                    <a:lnTo>
                      <a:pt x="137" y="143"/>
                    </a:lnTo>
                    <a:lnTo>
                      <a:pt x="139" y="143"/>
                    </a:lnTo>
                    <a:lnTo>
                      <a:pt x="139" y="141"/>
                    </a:lnTo>
                    <a:lnTo>
                      <a:pt x="141" y="141"/>
                    </a:lnTo>
                    <a:lnTo>
                      <a:pt x="142" y="137"/>
                    </a:lnTo>
                    <a:lnTo>
                      <a:pt x="146" y="133"/>
                    </a:lnTo>
                    <a:lnTo>
                      <a:pt x="148" y="131"/>
                    </a:lnTo>
                    <a:lnTo>
                      <a:pt x="152" y="128"/>
                    </a:lnTo>
                    <a:lnTo>
                      <a:pt x="155" y="124"/>
                    </a:lnTo>
                    <a:lnTo>
                      <a:pt x="159" y="118"/>
                    </a:lnTo>
                    <a:lnTo>
                      <a:pt x="161" y="116"/>
                    </a:lnTo>
                    <a:lnTo>
                      <a:pt x="165" y="113"/>
                    </a:lnTo>
                    <a:lnTo>
                      <a:pt x="165" y="11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6" name="Google Shape;446;p23"/>
              <p:cNvSpPr/>
              <p:nvPr/>
            </p:nvSpPr>
            <p:spPr>
              <a:xfrm>
                <a:off x="4364" y="1299"/>
                <a:ext cx="63" cy="92"/>
              </a:xfrm>
              <a:custGeom>
                <a:avLst/>
                <a:gdLst/>
                <a:ahLst/>
                <a:cxnLst/>
                <a:rect l="l" t="t" r="r" b="b"/>
                <a:pathLst>
                  <a:path w="63" h="92" extrusionOk="0">
                    <a:moveTo>
                      <a:pt x="35" y="86"/>
                    </a:moveTo>
                    <a:lnTo>
                      <a:pt x="33" y="86"/>
                    </a:lnTo>
                    <a:lnTo>
                      <a:pt x="32" y="86"/>
                    </a:lnTo>
                    <a:lnTo>
                      <a:pt x="28" y="86"/>
                    </a:lnTo>
                    <a:lnTo>
                      <a:pt x="26" y="88"/>
                    </a:lnTo>
                    <a:lnTo>
                      <a:pt x="26" y="90"/>
                    </a:lnTo>
                    <a:lnTo>
                      <a:pt x="26" y="90"/>
                    </a:lnTo>
                    <a:lnTo>
                      <a:pt x="28" y="90"/>
                    </a:lnTo>
                    <a:lnTo>
                      <a:pt x="28" y="92"/>
                    </a:lnTo>
                    <a:lnTo>
                      <a:pt x="28" y="92"/>
                    </a:lnTo>
                    <a:lnTo>
                      <a:pt x="28" y="90"/>
                    </a:lnTo>
                    <a:lnTo>
                      <a:pt x="32" y="90"/>
                    </a:lnTo>
                    <a:lnTo>
                      <a:pt x="33" y="90"/>
                    </a:lnTo>
                    <a:lnTo>
                      <a:pt x="35" y="88"/>
                    </a:lnTo>
                    <a:lnTo>
                      <a:pt x="35" y="88"/>
                    </a:lnTo>
                    <a:lnTo>
                      <a:pt x="35" y="88"/>
                    </a:lnTo>
                    <a:lnTo>
                      <a:pt x="35" y="86"/>
                    </a:lnTo>
                    <a:close/>
                    <a:moveTo>
                      <a:pt x="26" y="73"/>
                    </a:moveTo>
                    <a:lnTo>
                      <a:pt x="28" y="73"/>
                    </a:lnTo>
                    <a:lnTo>
                      <a:pt x="28" y="71"/>
                    </a:lnTo>
                    <a:lnTo>
                      <a:pt x="26" y="71"/>
                    </a:lnTo>
                    <a:lnTo>
                      <a:pt x="26" y="71"/>
                    </a:lnTo>
                    <a:lnTo>
                      <a:pt x="26" y="71"/>
                    </a:lnTo>
                    <a:lnTo>
                      <a:pt x="26" y="73"/>
                    </a:lnTo>
                    <a:close/>
                    <a:moveTo>
                      <a:pt x="18" y="67"/>
                    </a:moveTo>
                    <a:lnTo>
                      <a:pt x="18" y="69"/>
                    </a:lnTo>
                    <a:lnTo>
                      <a:pt x="18" y="71"/>
                    </a:lnTo>
                    <a:lnTo>
                      <a:pt x="18" y="71"/>
                    </a:lnTo>
                    <a:lnTo>
                      <a:pt x="18" y="71"/>
                    </a:lnTo>
                    <a:lnTo>
                      <a:pt x="18" y="71"/>
                    </a:lnTo>
                    <a:lnTo>
                      <a:pt x="20" y="71"/>
                    </a:lnTo>
                    <a:lnTo>
                      <a:pt x="20" y="71"/>
                    </a:lnTo>
                    <a:lnTo>
                      <a:pt x="22" y="69"/>
                    </a:lnTo>
                    <a:lnTo>
                      <a:pt x="20" y="69"/>
                    </a:lnTo>
                    <a:lnTo>
                      <a:pt x="18" y="67"/>
                    </a:lnTo>
                    <a:close/>
                    <a:moveTo>
                      <a:pt x="39" y="65"/>
                    </a:moveTo>
                    <a:lnTo>
                      <a:pt x="39" y="67"/>
                    </a:lnTo>
                    <a:lnTo>
                      <a:pt x="41" y="67"/>
                    </a:lnTo>
                    <a:lnTo>
                      <a:pt x="41" y="67"/>
                    </a:lnTo>
                    <a:lnTo>
                      <a:pt x="39" y="65"/>
                    </a:lnTo>
                    <a:close/>
                    <a:moveTo>
                      <a:pt x="15" y="62"/>
                    </a:moveTo>
                    <a:lnTo>
                      <a:pt x="13" y="63"/>
                    </a:lnTo>
                    <a:lnTo>
                      <a:pt x="15" y="63"/>
                    </a:lnTo>
                    <a:lnTo>
                      <a:pt x="15" y="63"/>
                    </a:lnTo>
                    <a:lnTo>
                      <a:pt x="17" y="65"/>
                    </a:lnTo>
                    <a:lnTo>
                      <a:pt x="17" y="65"/>
                    </a:lnTo>
                    <a:lnTo>
                      <a:pt x="17" y="65"/>
                    </a:lnTo>
                    <a:lnTo>
                      <a:pt x="17" y="63"/>
                    </a:lnTo>
                    <a:lnTo>
                      <a:pt x="15" y="62"/>
                    </a:lnTo>
                    <a:close/>
                    <a:moveTo>
                      <a:pt x="43" y="63"/>
                    </a:moveTo>
                    <a:lnTo>
                      <a:pt x="41" y="63"/>
                    </a:lnTo>
                    <a:lnTo>
                      <a:pt x="39" y="62"/>
                    </a:lnTo>
                    <a:lnTo>
                      <a:pt x="39" y="63"/>
                    </a:lnTo>
                    <a:lnTo>
                      <a:pt x="39" y="63"/>
                    </a:lnTo>
                    <a:lnTo>
                      <a:pt x="41" y="65"/>
                    </a:lnTo>
                    <a:lnTo>
                      <a:pt x="41" y="65"/>
                    </a:lnTo>
                    <a:lnTo>
                      <a:pt x="41" y="65"/>
                    </a:lnTo>
                    <a:lnTo>
                      <a:pt x="43" y="65"/>
                    </a:lnTo>
                    <a:lnTo>
                      <a:pt x="43" y="65"/>
                    </a:lnTo>
                    <a:lnTo>
                      <a:pt x="43" y="63"/>
                    </a:lnTo>
                    <a:lnTo>
                      <a:pt x="43" y="63"/>
                    </a:lnTo>
                    <a:close/>
                    <a:moveTo>
                      <a:pt x="50" y="60"/>
                    </a:moveTo>
                    <a:lnTo>
                      <a:pt x="48" y="62"/>
                    </a:lnTo>
                    <a:lnTo>
                      <a:pt x="48" y="63"/>
                    </a:lnTo>
                    <a:lnTo>
                      <a:pt x="48" y="63"/>
                    </a:lnTo>
                    <a:lnTo>
                      <a:pt x="52" y="65"/>
                    </a:lnTo>
                    <a:lnTo>
                      <a:pt x="52" y="63"/>
                    </a:lnTo>
                    <a:lnTo>
                      <a:pt x="50" y="60"/>
                    </a:lnTo>
                    <a:lnTo>
                      <a:pt x="50" y="60"/>
                    </a:lnTo>
                    <a:close/>
                    <a:moveTo>
                      <a:pt x="7" y="34"/>
                    </a:moveTo>
                    <a:lnTo>
                      <a:pt x="7" y="34"/>
                    </a:lnTo>
                    <a:lnTo>
                      <a:pt x="7" y="35"/>
                    </a:lnTo>
                    <a:lnTo>
                      <a:pt x="9" y="37"/>
                    </a:lnTo>
                    <a:lnTo>
                      <a:pt x="9" y="35"/>
                    </a:lnTo>
                    <a:lnTo>
                      <a:pt x="7" y="34"/>
                    </a:lnTo>
                    <a:close/>
                    <a:moveTo>
                      <a:pt x="63" y="19"/>
                    </a:moveTo>
                    <a:lnTo>
                      <a:pt x="63" y="17"/>
                    </a:lnTo>
                    <a:lnTo>
                      <a:pt x="61" y="17"/>
                    </a:lnTo>
                    <a:lnTo>
                      <a:pt x="61" y="19"/>
                    </a:lnTo>
                    <a:lnTo>
                      <a:pt x="61" y="19"/>
                    </a:lnTo>
                    <a:lnTo>
                      <a:pt x="63" y="19"/>
                    </a:lnTo>
                    <a:lnTo>
                      <a:pt x="63" y="19"/>
                    </a:lnTo>
                    <a:lnTo>
                      <a:pt x="63" y="19"/>
                    </a:lnTo>
                    <a:close/>
                    <a:moveTo>
                      <a:pt x="0" y="13"/>
                    </a:moveTo>
                    <a:lnTo>
                      <a:pt x="0" y="13"/>
                    </a:lnTo>
                    <a:lnTo>
                      <a:pt x="0" y="13"/>
                    </a:lnTo>
                    <a:lnTo>
                      <a:pt x="0" y="15"/>
                    </a:lnTo>
                    <a:lnTo>
                      <a:pt x="2" y="17"/>
                    </a:lnTo>
                    <a:lnTo>
                      <a:pt x="2" y="17"/>
                    </a:lnTo>
                    <a:lnTo>
                      <a:pt x="2" y="17"/>
                    </a:lnTo>
                    <a:lnTo>
                      <a:pt x="2" y="15"/>
                    </a:lnTo>
                    <a:lnTo>
                      <a:pt x="0" y="13"/>
                    </a:lnTo>
                    <a:close/>
                    <a:moveTo>
                      <a:pt x="56" y="45"/>
                    </a:moveTo>
                    <a:lnTo>
                      <a:pt x="56" y="43"/>
                    </a:lnTo>
                    <a:lnTo>
                      <a:pt x="54" y="43"/>
                    </a:lnTo>
                    <a:lnTo>
                      <a:pt x="54" y="43"/>
                    </a:lnTo>
                    <a:lnTo>
                      <a:pt x="54" y="43"/>
                    </a:lnTo>
                    <a:lnTo>
                      <a:pt x="52" y="43"/>
                    </a:lnTo>
                    <a:lnTo>
                      <a:pt x="52" y="41"/>
                    </a:lnTo>
                    <a:lnTo>
                      <a:pt x="52" y="41"/>
                    </a:lnTo>
                    <a:lnTo>
                      <a:pt x="50" y="39"/>
                    </a:lnTo>
                    <a:lnTo>
                      <a:pt x="50" y="37"/>
                    </a:lnTo>
                    <a:lnTo>
                      <a:pt x="50" y="35"/>
                    </a:lnTo>
                    <a:lnTo>
                      <a:pt x="48" y="34"/>
                    </a:lnTo>
                    <a:lnTo>
                      <a:pt x="48" y="32"/>
                    </a:lnTo>
                    <a:lnTo>
                      <a:pt x="46" y="28"/>
                    </a:lnTo>
                    <a:lnTo>
                      <a:pt x="46" y="26"/>
                    </a:lnTo>
                    <a:lnTo>
                      <a:pt x="43" y="22"/>
                    </a:lnTo>
                    <a:lnTo>
                      <a:pt x="37" y="15"/>
                    </a:lnTo>
                    <a:lnTo>
                      <a:pt x="32" y="11"/>
                    </a:lnTo>
                    <a:lnTo>
                      <a:pt x="26" y="7"/>
                    </a:lnTo>
                    <a:lnTo>
                      <a:pt x="20" y="0"/>
                    </a:lnTo>
                    <a:lnTo>
                      <a:pt x="20" y="0"/>
                    </a:lnTo>
                    <a:lnTo>
                      <a:pt x="20" y="2"/>
                    </a:lnTo>
                    <a:lnTo>
                      <a:pt x="20" y="4"/>
                    </a:lnTo>
                    <a:lnTo>
                      <a:pt x="18" y="4"/>
                    </a:lnTo>
                    <a:lnTo>
                      <a:pt x="18" y="4"/>
                    </a:lnTo>
                    <a:lnTo>
                      <a:pt x="18" y="4"/>
                    </a:lnTo>
                    <a:lnTo>
                      <a:pt x="17" y="5"/>
                    </a:lnTo>
                    <a:lnTo>
                      <a:pt x="15" y="5"/>
                    </a:lnTo>
                    <a:lnTo>
                      <a:pt x="13" y="4"/>
                    </a:lnTo>
                    <a:lnTo>
                      <a:pt x="11" y="4"/>
                    </a:lnTo>
                    <a:lnTo>
                      <a:pt x="11" y="5"/>
                    </a:lnTo>
                    <a:lnTo>
                      <a:pt x="7" y="4"/>
                    </a:lnTo>
                    <a:lnTo>
                      <a:pt x="5" y="5"/>
                    </a:lnTo>
                    <a:lnTo>
                      <a:pt x="5" y="5"/>
                    </a:lnTo>
                    <a:lnTo>
                      <a:pt x="4" y="5"/>
                    </a:lnTo>
                    <a:lnTo>
                      <a:pt x="4" y="7"/>
                    </a:lnTo>
                    <a:lnTo>
                      <a:pt x="4" y="7"/>
                    </a:lnTo>
                    <a:lnTo>
                      <a:pt x="4" y="9"/>
                    </a:lnTo>
                    <a:lnTo>
                      <a:pt x="2" y="11"/>
                    </a:lnTo>
                    <a:lnTo>
                      <a:pt x="4" y="13"/>
                    </a:lnTo>
                    <a:lnTo>
                      <a:pt x="4" y="13"/>
                    </a:lnTo>
                    <a:lnTo>
                      <a:pt x="2" y="13"/>
                    </a:lnTo>
                    <a:lnTo>
                      <a:pt x="2" y="15"/>
                    </a:lnTo>
                    <a:lnTo>
                      <a:pt x="2" y="15"/>
                    </a:lnTo>
                    <a:lnTo>
                      <a:pt x="2" y="15"/>
                    </a:lnTo>
                    <a:lnTo>
                      <a:pt x="4" y="15"/>
                    </a:lnTo>
                    <a:lnTo>
                      <a:pt x="4" y="17"/>
                    </a:lnTo>
                    <a:lnTo>
                      <a:pt x="5" y="17"/>
                    </a:lnTo>
                    <a:lnTo>
                      <a:pt x="5" y="19"/>
                    </a:lnTo>
                    <a:lnTo>
                      <a:pt x="5" y="20"/>
                    </a:lnTo>
                    <a:lnTo>
                      <a:pt x="7" y="22"/>
                    </a:lnTo>
                    <a:lnTo>
                      <a:pt x="9" y="24"/>
                    </a:lnTo>
                    <a:lnTo>
                      <a:pt x="9" y="24"/>
                    </a:lnTo>
                    <a:lnTo>
                      <a:pt x="9" y="24"/>
                    </a:lnTo>
                    <a:lnTo>
                      <a:pt x="11" y="28"/>
                    </a:lnTo>
                    <a:lnTo>
                      <a:pt x="13" y="28"/>
                    </a:lnTo>
                    <a:lnTo>
                      <a:pt x="13" y="28"/>
                    </a:lnTo>
                    <a:lnTo>
                      <a:pt x="13" y="28"/>
                    </a:lnTo>
                    <a:lnTo>
                      <a:pt x="13" y="30"/>
                    </a:lnTo>
                    <a:lnTo>
                      <a:pt x="13" y="30"/>
                    </a:lnTo>
                    <a:lnTo>
                      <a:pt x="13" y="30"/>
                    </a:lnTo>
                    <a:lnTo>
                      <a:pt x="11" y="28"/>
                    </a:lnTo>
                    <a:lnTo>
                      <a:pt x="9" y="28"/>
                    </a:lnTo>
                    <a:lnTo>
                      <a:pt x="7" y="26"/>
                    </a:lnTo>
                    <a:lnTo>
                      <a:pt x="5" y="26"/>
                    </a:lnTo>
                    <a:lnTo>
                      <a:pt x="5" y="28"/>
                    </a:lnTo>
                    <a:lnTo>
                      <a:pt x="5" y="28"/>
                    </a:lnTo>
                    <a:lnTo>
                      <a:pt x="4" y="30"/>
                    </a:lnTo>
                    <a:lnTo>
                      <a:pt x="4" y="30"/>
                    </a:lnTo>
                    <a:lnTo>
                      <a:pt x="4" y="32"/>
                    </a:lnTo>
                    <a:lnTo>
                      <a:pt x="5" y="32"/>
                    </a:lnTo>
                    <a:lnTo>
                      <a:pt x="7" y="34"/>
                    </a:lnTo>
                    <a:lnTo>
                      <a:pt x="7" y="32"/>
                    </a:lnTo>
                    <a:lnTo>
                      <a:pt x="9" y="32"/>
                    </a:lnTo>
                    <a:lnTo>
                      <a:pt x="9" y="34"/>
                    </a:lnTo>
                    <a:lnTo>
                      <a:pt x="11" y="35"/>
                    </a:lnTo>
                    <a:lnTo>
                      <a:pt x="11" y="37"/>
                    </a:lnTo>
                    <a:lnTo>
                      <a:pt x="11" y="37"/>
                    </a:lnTo>
                    <a:lnTo>
                      <a:pt x="13" y="39"/>
                    </a:lnTo>
                    <a:lnTo>
                      <a:pt x="13" y="41"/>
                    </a:lnTo>
                    <a:lnTo>
                      <a:pt x="13" y="43"/>
                    </a:lnTo>
                    <a:lnTo>
                      <a:pt x="15" y="43"/>
                    </a:lnTo>
                    <a:lnTo>
                      <a:pt x="17" y="43"/>
                    </a:lnTo>
                    <a:lnTo>
                      <a:pt x="15" y="45"/>
                    </a:lnTo>
                    <a:lnTo>
                      <a:pt x="17" y="45"/>
                    </a:lnTo>
                    <a:lnTo>
                      <a:pt x="17" y="45"/>
                    </a:lnTo>
                    <a:lnTo>
                      <a:pt x="17" y="47"/>
                    </a:lnTo>
                    <a:lnTo>
                      <a:pt x="18" y="48"/>
                    </a:lnTo>
                    <a:lnTo>
                      <a:pt x="17" y="48"/>
                    </a:lnTo>
                    <a:lnTo>
                      <a:pt x="17" y="48"/>
                    </a:lnTo>
                    <a:lnTo>
                      <a:pt x="15" y="50"/>
                    </a:lnTo>
                    <a:lnTo>
                      <a:pt x="15" y="50"/>
                    </a:lnTo>
                    <a:lnTo>
                      <a:pt x="17" y="50"/>
                    </a:lnTo>
                    <a:lnTo>
                      <a:pt x="18" y="50"/>
                    </a:lnTo>
                    <a:lnTo>
                      <a:pt x="17" y="52"/>
                    </a:lnTo>
                    <a:lnTo>
                      <a:pt x="17" y="52"/>
                    </a:lnTo>
                    <a:lnTo>
                      <a:pt x="17" y="52"/>
                    </a:lnTo>
                    <a:lnTo>
                      <a:pt x="17" y="56"/>
                    </a:lnTo>
                    <a:lnTo>
                      <a:pt x="17" y="58"/>
                    </a:lnTo>
                    <a:lnTo>
                      <a:pt x="17" y="58"/>
                    </a:lnTo>
                    <a:lnTo>
                      <a:pt x="17" y="60"/>
                    </a:lnTo>
                    <a:lnTo>
                      <a:pt x="18" y="62"/>
                    </a:lnTo>
                    <a:lnTo>
                      <a:pt x="20" y="63"/>
                    </a:lnTo>
                    <a:lnTo>
                      <a:pt x="20" y="63"/>
                    </a:lnTo>
                    <a:lnTo>
                      <a:pt x="22" y="63"/>
                    </a:lnTo>
                    <a:lnTo>
                      <a:pt x="22" y="63"/>
                    </a:lnTo>
                    <a:lnTo>
                      <a:pt x="22" y="65"/>
                    </a:lnTo>
                    <a:lnTo>
                      <a:pt x="20" y="65"/>
                    </a:lnTo>
                    <a:lnTo>
                      <a:pt x="22" y="65"/>
                    </a:lnTo>
                    <a:lnTo>
                      <a:pt x="22" y="65"/>
                    </a:lnTo>
                    <a:lnTo>
                      <a:pt x="20" y="65"/>
                    </a:lnTo>
                    <a:lnTo>
                      <a:pt x="18" y="65"/>
                    </a:lnTo>
                    <a:lnTo>
                      <a:pt x="18" y="65"/>
                    </a:lnTo>
                    <a:lnTo>
                      <a:pt x="20" y="67"/>
                    </a:lnTo>
                    <a:lnTo>
                      <a:pt x="22" y="69"/>
                    </a:lnTo>
                    <a:lnTo>
                      <a:pt x="24" y="71"/>
                    </a:lnTo>
                    <a:lnTo>
                      <a:pt x="24" y="71"/>
                    </a:lnTo>
                    <a:lnTo>
                      <a:pt x="24" y="73"/>
                    </a:lnTo>
                    <a:lnTo>
                      <a:pt x="26" y="73"/>
                    </a:lnTo>
                    <a:lnTo>
                      <a:pt x="26" y="71"/>
                    </a:lnTo>
                    <a:lnTo>
                      <a:pt x="26" y="69"/>
                    </a:lnTo>
                    <a:lnTo>
                      <a:pt x="28" y="69"/>
                    </a:lnTo>
                    <a:lnTo>
                      <a:pt x="28" y="69"/>
                    </a:lnTo>
                    <a:lnTo>
                      <a:pt x="30" y="71"/>
                    </a:lnTo>
                    <a:lnTo>
                      <a:pt x="30" y="67"/>
                    </a:lnTo>
                    <a:lnTo>
                      <a:pt x="32" y="65"/>
                    </a:lnTo>
                    <a:lnTo>
                      <a:pt x="32" y="65"/>
                    </a:lnTo>
                    <a:lnTo>
                      <a:pt x="33" y="67"/>
                    </a:lnTo>
                    <a:lnTo>
                      <a:pt x="32" y="67"/>
                    </a:lnTo>
                    <a:lnTo>
                      <a:pt x="32" y="69"/>
                    </a:lnTo>
                    <a:lnTo>
                      <a:pt x="35" y="69"/>
                    </a:lnTo>
                    <a:lnTo>
                      <a:pt x="35" y="69"/>
                    </a:lnTo>
                    <a:lnTo>
                      <a:pt x="35" y="69"/>
                    </a:lnTo>
                    <a:lnTo>
                      <a:pt x="35" y="67"/>
                    </a:lnTo>
                    <a:lnTo>
                      <a:pt x="35" y="65"/>
                    </a:lnTo>
                    <a:lnTo>
                      <a:pt x="33" y="65"/>
                    </a:lnTo>
                    <a:lnTo>
                      <a:pt x="33" y="63"/>
                    </a:lnTo>
                    <a:lnTo>
                      <a:pt x="33" y="63"/>
                    </a:lnTo>
                    <a:lnTo>
                      <a:pt x="35" y="63"/>
                    </a:lnTo>
                    <a:lnTo>
                      <a:pt x="35" y="65"/>
                    </a:lnTo>
                    <a:lnTo>
                      <a:pt x="37" y="65"/>
                    </a:lnTo>
                    <a:lnTo>
                      <a:pt x="39" y="65"/>
                    </a:lnTo>
                    <a:lnTo>
                      <a:pt x="39" y="65"/>
                    </a:lnTo>
                    <a:lnTo>
                      <a:pt x="37" y="63"/>
                    </a:lnTo>
                    <a:lnTo>
                      <a:pt x="37" y="63"/>
                    </a:lnTo>
                    <a:lnTo>
                      <a:pt x="37" y="62"/>
                    </a:lnTo>
                    <a:lnTo>
                      <a:pt x="37" y="62"/>
                    </a:lnTo>
                    <a:lnTo>
                      <a:pt x="39" y="62"/>
                    </a:lnTo>
                    <a:lnTo>
                      <a:pt x="41" y="60"/>
                    </a:lnTo>
                    <a:lnTo>
                      <a:pt x="41" y="60"/>
                    </a:lnTo>
                    <a:lnTo>
                      <a:pt x="43" y="62"/>
                    </a:lnTo>
                    <a:lnTo>
                      <a:pt x="43" y="62"/>
                    </a:lnTo>
                    <a:lnTo>
                      <a:pt x="45" y="62"/>
                    </a:lnTo>
                    <a:lnTo>
                      <a:pt x="46" y="63"/>
                    </a:lnTo>
                    <a:lnTo>
                      <a:pt x="48" y="63"/>
                    </a:lnTo>
                    <a:lnTo>
                      <a:pt x="46" y="62"/>
                    </a:lnTo>
                    <a:lnTo>
                      <a:pt x="46" y="60"/>
                    </a:lnTo>
                    <a:lnTo>
                      <a:pt x="46" y="60"/>
                    </a:lnTo>
                    <a:lnTo>
                      <a:pt x="46" y="60"/>
                    </a:lnTo>
                    <a:lnTo>
                      <a:pt x="48" y="58"/>
                    </a:lnTo>
                    <a:lnTo>
                      <a:pt x="50" y="60"/>
                    </a:lnTo>
                    <a:lnTo>
                      <a:pt x="54" y="60"/>
                    </a:lnTo>
                    <a:lnTo>
                      <a:pt x="54" y="58"/>
                    </a:lnTo>
                    <a:lnTo>
                      <a:pt x="56" y="58"/>
                    </a:lnTo>
                    <a:lnTo>
                      <a:pt x="58" y="56"/>
                    </a:lnTo>
                    <a:lnTo>
                      <a:pt x="58" y="52"/>
                    </a:lnTo>
                    <a:lnTo>
                      <a:pt x="56" y="48"/>
                    </a:lnTo>
                    <a:lnTo>
                      <a:pt x="56" y="4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23"/>
              <p:cNvSpPr/>
              <p:nvPr/>
            </p:nvSpPr>
            <p:spPr>
              <a:xfrm>
                <a:off x="2170" y="2841"/>
                <a:ext cx="164" cy="71"/>
              </a:xfrm>
              <a:custGeom>
                <a:avLst/>
                <a:gdLst/>
                <a:ahLst/>
                <a:cxnLst/>
                <a:rect l="l" t="t" r="r" b="b"/>
                <a:pathLst>
                  <a:path w="164" h="71" extrusionOk="0">
                    <a:moveTo>
                      <a:pt x="164" y="69"/>
                    </a:moveTo>
                    <a:lnTo>
                      <a:pt x="162" y="69"/>
                    </a:lnTo>
                    <a:lnTo>
                      <a:pt x="162" y="69"/>
                    </a:lnTo>
                    <a:lnTo>
                      <a:pt x="162" y="69"/>
                    </a:lnTo>
                    <a:lnTo>
                      <a:pt x="160" y="69"/>
                    </a:lnTo>
                    <a:lnTo>
                      <a:pt x="162" y="69"/>
                    </a:lnTo>
                    <a:lnTo>
                      <a:pt x="164" y="71"/>
                    </a:lnTo>
                    <a:lnTo>
                      <a:pt x="164" y="69"/>
                    </a:lnTo>
                    <a:close/>
                    <a:moveTo>
                      <a:pt x="29" y="9"/>
                    </a:moveTo>
                    <a:lnTo>
                      <a:pt x="29" y="9"/>
                    </a:lnTo>
                    <a:lnTo>
                      <a:pt x="28" y="9"/>
                    </a:lnTo>
                    <a:lnTo>
                      <a:pt x="28" y="9"/>
                    </a:lnTo>
                    <a:lnTo>
                      <a:pt x="26" y="9"/>
                    </a:lnTo>
                    <a:lnTo>
                      <a:pt x="26" y="7"/>
                    </a:lnTo>
                    <a:lnTo>
                      <a:pt x="24" y="5"/>
                    </a:lnTo>
                    <a:lnTo>
                      <a:pt x="24" y="5"/>
                    </a:lnTo>
                    <a:lnTo>
                      <a:pt x="22" y="4"/>
                    </a:lnTo>
                    <a:lnTo>
                      <a:pt x="22" y="4"/>
                    </a:lnTo>
                    <a:lnTo>
                      <a:pt x="22" y="4"/>
                    </a:lnTo>
                    <a:lnTo>
                      <a:pt x="22" y="5"/>
                    </a:lnTo>
                    <a:lnTo>
                      <a:pt x="20" y="5"/>
                    </a:lnTo>
                    <a:lnTo>
                      <a:pt x="20" y="4"/>
                    </a:lnTo>
                    <a:lnTo>
                      <a:pt x="18" y="4"/>
                    </a:lnTo>
                    <a:lnTo>
                      <a:pt x="18" y="4"/>
                    </a:lnTo>
                    <a:lnTo>
                      <a:pt x="16" y="2"/>
                    </a:lnTo>
                    <a:lnTo>
                      <a:pt x="16" y="2"/>
                    </a:lnTo>
                    <a:lnTo>
                      <a:pt x="15" y="2"/>
                    </a:lnTo>
                    <a:lnTo>
                      <a:pt x="15" y="2"/>
                    </a:lnTo>
                    <a:lnTo>
                      <a:pt x="15" y="2"/>
                    </a:lnTo>
                    <a:lnTo>
                      <a:pt x="13" y="2"/>
                    </a:lnTo>
                    <a:lnTo>
                      <a:pt x="11" y="2"/>
                    </a:lnTo>
                    <a:lnTo>
                      <a:pt x="11" y="0"/>
                    </a:lnTo>
                    <a:lnTo>
                      <a:pt x="7" y="0"/>
                    </a:lnTo>
                    <a:lnTo>
                      <a:pt x="7" y="0"/>
                    </a:lnTo>
                    <a:lnTo>
                      <a:pt x="5" y="0"/>
                    </a:lnTo>
                    <a:lnTo>
                      <a:pt x="1" y="0"/>
                    </a:lnTo>
                    <a:lnTo>
                      <a:pt x="0" y="0"/>
                    </a:lnTo>
                    <a:lnTo>
                      <a:pt x="1" y="0"/>
                    </a:lnTo>
                    <a:lnTo>
                      <a:pt x="5" y="0"/>
                    </a:lnTo>
                    <a:lnTo>
                      <a:pt x="5" y="2"/>
                    </a:lnTo>
                    <a:lnTo>
                      <a:pt x="5" y="2"/>
                    </a:lnTo>
                    <a:lnTo>
                      <a:pt x="5" y="2"/>
                    </a:lnTo>
                    <a:lnTo>
                      <a:pt x="7" y="2"/>
                    </a:lnTo>
                    <a:lnTo>
                      <a:pt x="13" y="4"/>
                    </a:lnTo>
                    <a:lnTo>
                      <a:pt x="13" y="5"/>
                    </a:lnTo>
                    <a:lnTo>
                      <a:pt x="15" y="5"/>
                    </a:lnTo>
                    <a:lnTo>
                      <a:pt x="16" y="5"/>
                    </a:lnTo>
                    <a:lnTo>
                      <a:pt x="16" y="5"/>
                    </a:lnTo>
                    <a:lnTo>
                      <a:pt x="16" y="5"/>
                    </a:lnTo>
                    <a:lnTo>
                      <a:pt x="18" y="7"/>
                    </a:lnTo>
                    <a:lnTo>
                      <a:pt x="20" y="7"/>
                    </a:lnTo>
                    <a:lnTo>
                      <a:pt x="22" y="7"/>
                    </a:lnTo>
                    <a:lnTo>
                      <a:pt x="22" y="7"/>
                    </a:lnTo>
                    <a:lnTo>
                      <a:pt x="22" y="9"/>
                    </a:lnTo>
                    <a:lnTo>
                      <a:pt x="24" y="11"/>
                    </a:lnTo>
                    <a:lnTo>
                      <a:pt x="26" y="13"/>
                    </a:lnTo>
                    <a:lnTo>
                      <a:pt x="28" y="13"/>
                    </a:lnTo>
                    <a:lnTo>
                      <a:pt x="28" y="13"/>
                    </a:lnTo>
                    <a:lnTo>
                      <a:pt x="29" y="13"/>
                    </a:lnTo>
                    <a:lnTo>
                      <a:pt x="29" y="13"/>
                    </a:lnTo>
                    <a:lnTo>
                      <a:pt x="31" y="11"/>
                    </a:lnTo>
                    <a:lnTo>
                      <a:pt x="29" y="11"/>
                    </a:lnTo>
                    <a:lnTo>
                      <a:pt x="29"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8" name="Google Shape;448;p23"/>
              <p:cNvSpPr/>
              <p:nvPr/>
            </p:nvSpPr>
            <p:spPr>
              <a:xfrm>
                <a:off x="2855" y="2315"/>
                <a:ext cx="275" cy="412"/>
              </a:xfrm>
              <a:custGeom>
                <a:avLst/>
                <a:gdLst/>
                <a:ahLst/>
                <a:cxnLst/>
                <a:rect l="l" t="t" r="r" b="b"/>
                <a:pathLst>
                  <a:path w="275" h="412" extrusionOk="0">
                    <a:moveTo>
                      <a:pt x="275" y="412"/>
                    </a:moveTo>
                    <a:lnTo>
                      <a:pt x="273" y="410"/>
                    </a:lnTo>
                    <a:lnTo>
                      <a:pt x="271" y="410"/>
                    </a:lnTo>
                    <a:lnTo>
                      <a:pt x="271" y="410"/>
                    </a:lnTo>
                    <a:lnTo>
                      <a:pt x="271" y="412"/>
                    </a:lnTo>
                    <a:lnTo>
                      <a:pt x="271" y="412"/>
                    </a:lnTo>
                    <a:lnTo>
                      <a:pt x="273" y="412"/>
                    </a:lnTo>
                    <a:lnTo>
                      <a:pt x="273" y="412"/>
                    </a:lnTo>
                    <a:lnTo>
                      <a:pt x="275" y="412"/>
                    </a:lnTo>
                    <a:lnTo>
                      <a:pt x="275" y="412"/>
                    </a:lnTo>
                    <a:close/>
                    <a:moveTo>
                      <a:pt x="232" y="79"/>
                    </a:moveTo>
                    <a:lnTo>
                      <a:pt x="230" y="79"/>
                    </a:lnTo>
                    <a:lnTo>
                      <a:pt x="229" y="79"/>
                    </a:lnTo>
                    <a:lnTo>
                      <a:pt x="227" y="79"/>
                    </a:lnTo>
                    <a:lnTo>
                      <a:pt x="225" y="79"/>
                    </a:lnTo>
                    <a:lnTo>
                      <a:pt x="225" y="79"/>
                    </a:lnTo>
                    <a:lnTo>
                      <a:pt x="223" y="77"/>
                    </a:lnTo>
                    <a:lnTo>
                      <a:pt x="223" y="77"/>
                    </a:lnTo>
                    <a:lnTo>
                      <a:pt x="223" y="80"/>
                    </a:lnTo>
                    <a:lnTo>
                      <a:pt x="223" y="84"/>
                    </a:lnTo>
                    <a:lnTo>
                      <a:pt x="223" y="86"/>
                    </a:lnTo>
                    <a:lnTo>
                      <a:pt x="219" y="86"/>
                    </a:lnTo>
                    <a:lnTo>
                      <a:pt x="215" y="86"/>
                    </a:lnTo>
                    <a:lnTo>
                      <a:pt x="212" y="84"/>
                    </a:lnTo>
                    <a:lnTo>
                      <a:pt x="210" y="82"/>
                    </a:lnTo>
                    <a:lnTo>
                      <a:pt x="208" y="79"/>
                    </a:lnTo>
                    <a:lnTo>
                      <a:pt x="208" y="77"/>
                    </a:lnTo>
                    <a:lnTo>
                      <a:pt x="206" y="77"/>
                    </a:lnTo>
                    <a:lnTo>
                      <a:pt x="206" y="77"/>
                    </a:lnTo>
                    <a:lnTo>
                      <a:pt x="206" y="75"/>
                    </a:lnTo>
                    <a:lnTo>
                      <a:pt x="206" y="71"/>
                    </a:lnTo>
                    <a:lnTo>
                      <a:pt x="206" y="71"/>
                    </a:lnTo>
                    <a:lnTo>
                      <a:pt x="208" y="67"/>
                    </a:lnTo>
                    <a:lnTo>
                      <a:pt x="210" y="65"/>
                    </a:lnTo>
                    <a:lnTo>
                      <a:pt x="212" y="64"/>
                    </a:lnTo>
                    <a:lnTo>
                      <a:pt x="214" y="62"/>
                    </a:lnTo>
                    <a:lnTo>
                      <a:pt x="215" y="60"/>
                    </a:lnTo>
                    <a:lnTo>
                      <a:pt x="215" y="60"/>
                    </a:lnTo>
                    <a:lnTo>
                      <a:pt x="215" y="60"/>
                    </a:lnTo>
                    <a:lnTo>
                      <a:pt x="219" y="62"/>
                    </a:lnTo>
                    <a:lnTo>
                      <a:pt x="223" y="64"/>
                    </a:lnTo>
                    <a:lnTo>
                      <a:pt x="223" y="64"/>
                    </a:lnTo>
                    <a:lnTo>
                      <a:pt x="223" y="64"/>
                    </a:lnTo>
                    <a:lnTo>
                      <a:pt x="223" y="62"/>
                    </a:lnTo>
                    <a:lnTo>
                      <a:pt x="223" y="60"/>
                    </a:lnTo>
                    <a:lnTo>
                      <a:pt x="225" y="58"/>
                    </a:lnTo>
                    <a:lnTo>
                      <a:pt x="225" y="52"/>
                    </a:lnTo>
                    <a:lnTo>
                      <a:pt x="225" y="52"/>
                    </a:lnTo>
                    <a:lnTo>
                      <a:pt x="225" y="49"/>
                    </a:lnTo>
                    <a:lnTo>
                      <a:pt x="225" y="45"/>
                    </a:lnTo>
                    <a:lnTo>
                      <a:pt x="225" y="41"/>
                    </a:lnTo>
                    <a:lnTo>
                      <a:pt x="225" y="37"/>
                    </a:lnTo>
                    <a:lnTo>
                      <a:pt x="225" y="37"/>
                    </a:lnTo>
                    <a:lnTo>
                      <a:pt x="225" y="35"/>
                    </a:lnTo>
                    <a:lnTo>
                      <a:pt x="223" y="34"/>
                    </a:lnTo>
                    <a:lnTo>
                      <a:pt x="223" y="32"/>
                    </a:lnTo>
                    <a:lnTo>
                      <a:pt x="223" y="28"/>
                    </a:lnTo>
                    <a:lnTo>
                      <a:pt x="221" y="26"/>
                    </a:lnTo>
                    <a:lnTo>
                      <a:pt x="221" y="26"/>
                    </a:lnTo>
                    <a:lnTo>
                      <a:pt x="221" y="24"/>
                    </a:lnTo>
                    <a:lnTo>
                      <a:pt x="219" y="22"/>
                    </a:lnTo>
                    <a:lnTo>
                      <a:pt x="219" y="22"/>
                    </a:lnTo>
                    <a:lnTo>
                      <a:pt x="219" y="21"/>
                    </a:lnTo>
                    <a:lnTo>
                      <a:pt x="219" y="19"/>
                    </a:lnTo>
                    <a:lnTo>
                      <a:pt x="217" y="15"/>
                    </a:lnTo>
                    <a:lnTo>
                      <a:pt x="217" y="11"/>
                    </a:lnTo>
                    <a:lnTo>
                      <a:pt x="217" y="7"/>
                    </a:lnTo>
                    <a:lnTo>
                      <a:pt x="215" y="6"/>
                    </a:lnTo>
                    <a:lnTo>
                      <a:pt x="215" y="6"/>
                    </a:lnTo>
                    <a:lnTo>
                      <a:pt x="215" y="4"/>
                    </a:lnTo>
                    <a:lnTo>
                      <a:pt x="215" y="4"/>
                    </a:lnTo>
                    <a:lnTo>
                      <a:pt x="214" y="2"/>
                    </a:lnTo>
                    <a:lnTo>
                      <a:pt x="210" y="2"/>
                    </a:lnTo>
                    <a:lnTo>
                      <a:pt x="208" y="2"/>
                    </a:lnTo>
                    <a:lnTo>
                      <a:pt x="204" y="2"/>
                    </a:lnTo>
                    <a:lnTo>
                      <a:pt x="200" y="2"/>
                    </a:lnTo>
                    <a:lnTo>
                      <a:pt x="197" y="0"/>
                    </a:lnTo>
                    <a:lnTo>
                      <a:pt x="193" y="0"/>
                    </a:lnTo>
                    <a:lnTo>
                      <a:pt x="189" y="0"/>
                    </a:lnTo>
                    <a:lnTo>
                      <a:pt x="187" y="0"/>
                    </a:lnTo>
                    <a:lnTo>
                      <a:pt x="186" y="0"/>
                    </a:lnTo>
                    <a:lnTo>
                      <a:pt x="184" y="2"/>
                    </a:lnTo>
                    <a:lnTo>
                      <a:pt x="182" y="4"/>
                    </a:lnTo>
                    <a:lnTo>
                      <a:pt x="180" y="6"/>
                    </a:lnTo>
                    <a:lnTo>
                      <a:pt x="178" y="6"/>
                    </a:lnTo>
                    <a:lnTo>
                      <a:pt x="176" y="7"/>
                    </a:lnTo>
                    <a:lnTo>
                      <a:pt x="174" y="7"/>
                    </a:lnTo>
                    <a:lnTo>
                      <a:pt x="171" y="9"/>
                    </a:lnTo>
                    <a:lnTo>
                      <a:pt x="169" y="11"/>
                    </a:lnTo>
                    <a:lnTo>
                      <a:pt x="167" y="13"/>
                    </a:lnTo>
                    <a:lnTo>
                      <a:pt x="167" y="15"/>
                    </a:lnTo>
                    <a:lnTo>
                      <a:pt x="167" y="15"/>
                    </a:lnTo>
                    <a:lnTo>
                      <a:pt x="165" y="15"/>
                    </a:lnTo>
                    <a:lnTo>
                      <a:pt x="165" y="17"/>
                    </a:lnTo>
                    <a:lnTo>
                      <a:pt x="165" y="17"/>
                    </a:lnTo>
                    <a:lnTo>
                      <a:pt x="165" y="17"/>
                    </a:lnTo>
                    <a:lnTo>
                      <a:pt x="163" y="17"/>
                    </a:lnTo>
                    <a:lnTo>
                      <a:pt x="163" y="19"/>
                    </a:lnTo>
                    <a:lnTo>
                      <a:pt x="161" y="19"/>
                    </a:lnTo>
                    <a:lnTo>
                      <a:pt x="161" y="21"/>
                    </a:lnTo>
                    <a:lnTo>
                      <a:pt x="159" y="21"/>
                    </a:lnTo>
                    <a:lnTo>
                      <a:pt x="157" y="21"/>
                    </a:lnTo>
                    <a:lnTo>
                      <a:pt x="157" y="22"/>
                    </a:lnTo>
                    <a:lnTo>
                      <a:pt x="156" y="22"/>
                    </a:lnTo>
                    <a:lnTo>
                      <a:pt x="156" y="22"/>
                    </a:lnTo>
                    <a:lnTo>
                      <a:pt x="156" y="24"/>
                    </a:lnTo>
                    <a:lnTo>
                      <a:pt x="154" y="26"/>
                    </a:lnTo>
                    <a:lnTo>
                      <a:pt x="154" y="26"/>
                    </a:lnTo>
                    <a:lnTo>
                      <a:pt x="150" y="34"/>
                    </a:lnTo>
                    <a:lnTo>
                      <a:pt x="150" y="35"/>
                    </a:lnTo>
                    <a:lnTo>
                      <a:pt x="148" y="37"/>
                    </a:lnTo>
                    <a:lnTo>
                      <a:pt x="146" y="39"/>
                    </a:lnTo>
                    <a:lnTo>
                      <a:pt x="144" y="41"/>
                    </a:lnTo>
                    <a:lnTo>
                      <a:pt x="144" y="41"/>
                    </a:lnTo>
                    <a:lnTo>
                      <a:pt x="141" y="41"/>
                    </a:lnTo>
                    <a:lnTo>
                      <a:pt x="139" y="43"/>
                    </a:lnTo>
                    <a:lnTo>
                      <a:pt x="137" y="43"/>
                    </a:lnTo>
                    <a:lnTo>
                      <a:pt x="137" y="43"/>
                    </a:lnTo>
                    <a:lnTo>
                      <a:pt x="137" y="47"/>
                    </a:lnTo>
                    <a:lnTo>
                      <a:pt x="135" y="50"/>
                    </a:lnTo>
                    <a:lnTo>
                      <a:pt x="133" y="52"/>
                    </a:lnTo>
                    <a:lnTo>
                      <a:pt x="133" y="54"/>
                    </a:lnTo>
                    <a:lnTo>
                      <a:pt x="133" y="58"/>
                    </a:lnTo>
                    <a:lnTo>
                      <a:pt x="131" y="58"/>
                    </a:lnTo>
                    <a:lnTo>
                      <a:pt x="129" y="60"/>
                    </a:lnTo>
                    <a:lnTo>
                      <a:pt x="129" y="60"/>
                    </a:lnTo>
                    <a:lnTo>
                      <a:pt x="128" y="60"/>
                    </a:lnTo>
                    <a:lnTo>
                      <a:pt x="126" y="60"/>
                    </a:lnTo>
                    <a:lnTo>
                      <a:pt x="124" y="60"/>
                    </a:lnTo>
                    <a:lnTo>
                      <a:pt x="122" y="62"/>
                    </a:lnTo>
                    <a:lnTo>
                      <a:pt x="120" y="62"/>
                    </a:lnTo>
                    <a:lnTo>
                      <a:pt x="118" y="60"/>
                    </a:lnTo>
                    <a:lnTo>
                      <a:pt x="115" y="60"/>
                    </a:lnTo>
                    <a:lnTo>
                      <a:pt x="115" y="60"/>
                    </a:lnTo>
                    <a:lnTo>
                      <a:pt x="113" y="58"/>
                    </a:lnTo>
                    <a:lnTo>
                      <a:pt x="111" y="58"/>
                    </a:lnTo>
                    <a:lnTo>
                      <a:pt x="109" y="58"/>
                    </a:lnTo>
                    <a:lnTo>
                      <a:pt x="109" y="58"/>
                    </a:lnTo>
                    <a:lnTo>
                      <a:pt x="107" y="56"/>
                    </a:lnTo>
                    <a:lnTo>
                      <a:pt x="105" y="54"/>
                    </a:lnTo>
                    <a:lnTo>
                      <a:pt x="103" y="52"/>
                    </a:lnTo>
                    <a:lnTo>
                      <a:pt x="101" y="52"/>
                    </a:lnTo>
                    <a:lnTo>
                      <a:pt x="100" y="52"/>
                    </a:lnTo>
                    <a:lnTo>
                      <a:pt x="98" y="52"/>
                    </a:lnTo>
                    <a:lnTo>
                      <a:pt x="96" y="52"/>
                    </a:lnTo>
                    <a:lnTo>
                      <a:pt x="96" y="52"/>
                    </a:lnTo>
                    <a:lnTo>
                      <a:pt x="94" y="54"/>
                    </a:lnTo>
                    <a:lnTo>
                      <a:pt x="94" y="54"/>
                    </a:lnTo>
                    <a:lnTo>
                      <a:pt x="92" y="58"/>
                    </a:lnTo>
                    <a:lnTo>
                      <a:pt x="92" y="58"/>
                    </a:lnTo>
                    <a:lnTo>
                      <a:pt x="92" y="62"/>
                    </a:lnTo>
                    <a:lnTo>
                      <a:pt x="90" y="65"/>
                    </a:lnTo>
                    <a:lnTo>
                      <a:pt x="90" y="65"/>
                    </a:lnTo>
                    <a:lnTo>
                      <a:pt x="88" y="67"/>
                    </a:lnTo>
                    <a:lnTo>
                      <a:pt x="88" y="67"/>
                    </a:lnTo>
                    <a:lnTo>
                      <a:pt x="85" y="71"/>
                    </a:lnTo>
                    <a:lnTo>
                      <a:pt x="83" y="73"/>
                    </a:lnTo>
                    <a:lnTo>
                      <a:pt x="81" y="75"/>
                    </a:lnTo>
                    <a:lnTo>
                      <a:pt x="79" y="75"/>
                    </a:lnTo>
                    <a:lnTo>
                      <a:pt x="79" y="75"/>
                    </a:lnTo>
                    <a:lnTo>
                      <a:pt x="77" y="77"/>
                    </a:lnTo>
                    <a:lnTo>
                      <a:pt x="77" y="77"/>
                    </a:lnTo>
                    <a:lnTo>
                      <a:pt x="75" y="79"/>
                    </a:lnTo>
                    <a:lnTo>
                      <a:pt x="75" y="79"/>
                    </a:lnTo>
                    <a:lnTo>
                      <a:pt x="73" y="79"/>
                    </a:lnTo>
                    <a:lnTo>
                      <a:pt x="73" y="79"/>
                    </a:lnTo>
                    <a:lnTo>
                      <a:pt x="68" y="79"/>
                    </a:lnTo>
                    <a:lnTo>
                      <a:pt x="66" y="79"/>
                    </a:lnTo>
                    <a:lnTo>
                      <a:pt x="64" y="77"/>
                    </a:lnTo>
                    <a:lnTo>
                      <a:pt x="62" y="79"/>
                    </a:lnTo>
                    <a:lnTo>
                      <a:pt x="62" y="79"/>
                    </a:lnTo>
                    <a:lnTo>
                      <a:pt x="60" y="77"/>
                    </a:lnTo>
                    <a:lnTo>
                      <a:pt x="60" y="73"/>
                    </a:lnTo>
                    <a:lnTo>
                      <a:pt x="60" y="71"/>
                    </a:lnTo>
                    <a:lnTo>
                      <a:pt x="62" y="69"/>
                    </a:lnTo>
                    <a:lnTo>
                      <a:pt x="62" y="69"/>
                    </a:lnTo>
                    <a:lnTo>
                      <a:pt x="64" y="67"/>
                    </a:lnTo>
                    <a:lnTo>
                      <a:pt x="64" y="65"/>
                    </a:lnTo>
                    <a:lnTo>
                      <a:pt x="64" y="65"/>
                    </a:lnTo>
                    <a:lnTo>
                      <a:pt x="64" y="64"/>
                    </a:lnTo>
                    <a:lnTo>
                      <a:pt x="64" y="62"/>
                    </a:lnTo>
                    <a:lnTo>
                      <a:pt x="62" y="60"/>
                    </a:lnTo>
                    <a:lnTo>
                      <a:pt x="60" y="56"/>
                    </a:lnTo>
                    <a:lnTo>
                      <a:pt x="58" y="50"/>
                    </a:lnTo>
                    <a:lnTo>
                      <a:pt x="58" y="50"/>
                    </a:lnTo>
                    <a:lnTo>
                      <a:pt x="57" y="49"/>
                    </a:lnTo>
                    <a:lnTo>
                      <a:pt x="53" y="45"/>
                    </a:lnTo>
                    <a:lnTo>
                      <a:pt x="53" y="43"/>
                    </a:lnTo>
                    <a:lnTo>
                      <a:pt x="53" y="50"/>
                    </a:lnTo>
                    <a:lnTo>
                      <a:pt x="53" y="58"/>
                    </a:lnTo>
                    <a:lnTo>
                      <a:pt x="51" y="65"/>
                    </a:lnTo>
                    <a:lnTo>
                      <a:pt x="51" y="73"/>
                    </a:lnTo>
                    <a:lnTo>
                      <a:pt x="51" y="80"/>
                    </a:lnTo>
                    <a:lnTo>
                      <a:pt x="51" y="88"/>
                    </a:lnTo>
                    <a:lnTo>
                      <a:pt x="51" y="95"/>
                    </a:lnTo>
                    <a:lnTo>
                      <a:pt x="51" y="103"/>
                    </a:lnTo>
                    <a:lnTo>
                      <a:pt x="51" y="105"/>
                    </a:lnTo>
                    <a:lnTo>
                      <a:pt x="49" y="105"/>
                    </a:lnTo>
                    <a:lnTo>
                      <a:pt x="47" y="107"/>
                    </a:lnTo>
                    <a:lnTo>
                      <a:pt x="45" y="107"/>
                    </a:lnTo>
                    <a:lnTo>
                      <a:pt x="43" y="108"/>
                    </a:lnTo>
                    <a:lnTo>
                      <a:pt x="43" y="108"/>
                    </a:lnTo>
                    <a:lnTo>
                      <a:pt x="42" y="110"/>
                    </a:lnTo>
                    <a:lnTo>
                      <a:pt x="42" y="110"/>
                    </a:lnTo>
                    <a:lnTo>
                      <a:pt x="42" y="112"/>
                    </a:lnTo>
                    <a:lnTo>
                      <a:pt x="40" y="112"/>
                    </a:lnTo>
                    <a:lnTo>
                      <a:pt x="40" y="112"/>
                    </a:lnTo>
                    <a:lnTo>
                      <a:pt x="38" y="112"/>
                    </a:lnTo>
                    <a:lnTo>
                      <a:pt x="34" y="112"/>
                    </a:lnTo>
                    <a:lnTo>
                      <a:pt x="30" y="112"/>
                    </a:lnTo>
                    <a:lnTo>
                      <a:pt x="27" y="112"/>
                    </a:lnTo>
                    <a:lnTo>
                      <a:pt x="25" y="112"/>
                    </a:lnTo>
                    <a:lnTo>
                      <a:pt x="23" y="110"/>
                    </a:lnTo>
                    <a:lnTo>
                      <a:pt x="21" y="110"/>
                    </a:lnTo>
                    <a:lnTo>
                      <a:pt x="19" y="110"/>
                    </a:lnTo>
                    <a:lnTo>
                      <a:pt x="17" y="110"/>
                    </a:lnTo>
                    <a:lnTo>
                      <a:pt x="15" y="108"/>
                    </a:lnTo>
                    <a:lnTo>
                      <a:pt x="15" y="108"/>
                    </a:lnTo>
                    <a:lnTo>
                      <a:pt x="14" y="107"/>
                    </a:lnTo>
                    <a:lnTo>
                      <a:pt x="14" y="107"/>
                    </a:lnTo>
                    <a:lnTo>
                      <a:pt x="14" y="105"/>
                    </a:lnTo>
                    <a:lnTo>
                      <a:pt x="14" y="105"/>
                    </a:lnTo>
                    <a:lnTo>
                      <a:pt x="14" y="103"/>
                    </a:lnTo>
                    <a:lnTo>
                      <a:pt x="14" y="101"/>
                    </a:lnTo>
                    <a:lnTo>
                      <a:pt x="14" y="101"/>
                    </a:lnTo>
                    <a:lnTo>
                      <a:pt x="12" y="101"/>
                    </a:lnTo>
                    <a:lnTo>
                      <a:pt x="12" y="101"/>
                    </a:lnTo>
                    <a:lnTo>
                      <a:pt x="12" y="99"/>
                    </a:lnTo>
                    <a:lnTo>
                      <a:pt x="12" y="99"/>
                    </a:lnTo>
                    <a:lnTo>
                      <a:pt x="10" y="97"/>
                    </a:lnTo>
                    <a:lnTo>
                      <a:pt x="8" y="99"/>
                    </a:lnTo>
                    <a:lnTo>
                      <a:pt x="6" y="99"/>
                    </a:lnTo>
                    <a:lnTo>
                      <a:pt x="6" y="101"/>
                    </a:lnTo>
                    <a:lnTo>
                      <a:pt x="6" y="101"/>
                    </a:lnTo>
                    <a:lnTo>
                      <a:pt x="6" y="103"/>
                    </a:lnTo>
                    <a:lnTo>
                      <a:pt x="6" y="105"/>
                    </a:lnTo>
                    <a:lnTo>
                      <a:pt x="6" y="105"/>
                    </a:lnTo>
                    <a:lnTo>
                      <a:pt x="4" y="105"/>
                    </a:lnTo>
                    <a:lnTo>
                      <a:pt x="4" y="105"/>
                    </a:lnTo>
                    <a:lnTo>
                      <a:pt x="4" y="105"/>
                    </a:lnTo>
                    <a:lnTo>
                      <a:pt x="0" y="107"/>
                    </a:lnTo>
                    <a:lnTo>
                      <a:pt x="0" y="108"/>
                    </a:lnTo>
                    <a:lnTo>
                      <a:pt x="0" y="108"/>
                    </a:lnTo>
                    <a:lnTo>
                      <a:pt x="4" y="114"/>
                    </a:lnTo>
                    <a:lnTo>
                      <a:pt x="8" y="122"/>
                    </a:lnTo>
                    <a:lnTo>
                      <a:pt x="12" y="133"/>
                    </a:lnTo>
                    <a:lnTo>
                      <a:pt x="14" y="138"/>
                    </a:lnTo>
                    <a:lnTo>
                      <a:pt x="17" y="148"/>
                    </a:lnTo>
                    <a:lnTo>
                      <a:pt x="21" y="153"/>
                    </a:lnTo>
                    <a:lnTo>
                      <a:pt x="25" y="159"/>
                    </a:lnTo>
                    <a:lnTo>
                      <a:pt x="25" y="159"/>
                    </a:lnTo>
                    <a:lnTo>
                      <a:pt x="27" y="166"/>
                    </a:lnTo>
                    <a:lnTo>
                      <a:pt x="27" y="168"/>
                    </a:lnTo>
                    <a:lnTo>
                      <a:pt x="27" y="172"/>
                    </a:lnTo>
                    <a:lnTo>
                      <a:pt x="25" y="174"/>
                    </a:lnTo>
                    <a:lnTo>
                      <a:pt x="23" y="176"/>
                    </a:lnTo>
                    <a:lnTo>
                      <a:pt x="23" y="178"/>
                    </a:lnTo>
                    <a:lnTo>
                      <a:pt x="21" y="176"/>
                    </a:lnTo>
                    <a:lnTo>
                      <a:pt x="19" y="176"/>
                    </a:lnTo>
                    <a:lnTo>
                      <a:pt x="19" y="178"/>
                    </a:lnTo>
                    <a:lnTo>
                      <a:pt x="19" y="180"/>
                    </a:lnTo>
                    <a:lnTo>
                      <a:pt x="21" y="181"/>
                    </a:lnTo>
                    <a:lnTo>
                      <a:pt x="21" y="183"/>
                    </a:lnTo>
                    <a:lnTo>
                      <a:pt x="23" y="183"/>
                    </a:lnTo>
                    <a:lnTo>
                      <a:pt x="23" y="187"/>
                    </a:lnTo>
                    <a:lnTo>
                      <a:pt x="25" y="187"/>
                    </a:lnTo>
                    <a:lnTo>
                      <a:pt x="25" y="189"/>
                    </a:lnTo>
                    <a:lnTo>
                      <a:pt x="27" y="193"/>
                    </a:lnTo>
                    <a:lnTo>
                      <a:pt x="27" y="195"/>
                    </a:lnTo>
                    <a:lnTo>
                      <a:pt x="27" y="196"/>
                    </a:lnTo>
                    <a:lnTo>
                      <a:pt x="27" y="196"/>
                    </a:lnTo>
                    <a:lnTo>
                      <a:pt x="25" y="198"/>
                    </a:lnTo>
                    <a:lnTo>
                      <a:pt x="27" y="200"/>
                    </a:lnTo>
                    <a:lnTo>
                      <a:pt x="27" y="202"/>
                    </a:lnTo>
                    <a:lnTo>
                      <a:pt x="27" y="204"/>
                    </a:lnTo>
                    <a:lnTo>
                      <a:pt x="27" y="200"/>
                    </a:lnTo>
                    <a:lnTo>
                      <a:pt x="29" y="200"/>
                    </a:lnTo>
                    <a:lnTo>
                      <a:pt x="29" y="198"/>
                    </a:lnTo>
                    <a:lnTo>
                      <a:pt x="29" y="198"/>
                    </a:lnTo>
                    <a:lnTo>
                      <a:pt x="30" y="198"/>
                    </a:lnTo>
                    <a:lnTo>
                      <a:pt x="32" y="198"/>
                    </a:lnTo>
                    <a:lnTo>
                      <a:pt x="32" y="198"/>
                    </a:lnTo>
                    <a:lnTo>
                      <a:pt x="32" y="200"/>
                    </a:lnTo>
                    <a:lnTo>
                      <a:pt x="32" y="202"/>
                    </a:lnTo>
                    <a:lnTo>
                      <a:pt x="32" y="202"/>
                    </a:lnTo>
                    <a:lnTo>
                      <a:pt x="32" y="204"/>
                    </a:lnTo>
                    <a:lnTo>
                      <a:pt x="34" y="204"/>
                    </a:lnTo>
                    <a:lnTo>
                      <a:pt x="34" y="204"/>
                    </a:lnTo>
                    <a:lnTo>
                      <a:pt x="36" y="204"/>
                    </a:lnTo>
                    <a:lnTo>
                      <a:pt x="36" y="204"/>
                    </a:lnTo>
                    <a:lnTo>
                      <a:pt x="38" y="204"/>
                    </a:lnTo>
                    <a:lnTo>
                      <a:pt x="38" y="204"/>
                    </a:lnTo>
                    <a:lnTo>
                      <a:pt x="40" y="206"/>
                    </a:lnTo>
                    <a:lnTo>
                      <a:pt x="40" y="208"/>
                    </a:lnTo>
                    <a:lnTo>
                      <a:pt x="40" y="208"/>
                    </a:lnTo>
                    <a:lnTo>
                      <a:pt x="40" y="208"/>
                    </a:lnTo>
                    <a:lnTo>
                      <a:pt x="43" y="210"/>
                    </a:lnTo>
                    <a:lnTo>
                      <a:pt x="47" y="210"/>
                    </a:lnTo>
                    <a:lnTo>
                      <a:pt x="47" y="210"/>
                    </a:lnTo>
                    <a:lnTo>
                      <a:pt x="49" y="211"/>
                    </a:lnTo>
                    <a:lnTo>
                      <a:pt x="55" y="206"/>
                    </a:lnTo>
                    <a:lnTo>
                      <a:pt x="57" y="206"/>
                    </a:lnTo>
                    <a:lnTo>
                      <a:pt x="60" y="204"/>
                    </a:lnTo>
                    <a:lnTo>
                      <a:pt x="60" y="204"/>
                    </a:lnTo>
                    <a:lnTo>
                      <a:pt x="62" y="204"/>
                    </a:lnTo>
                    <a:lnTo>
                      <a:pt x="64" y="204"/>
                    </a:lnTo>
                    <a:lnTo>
                      <a:pt x="66" y="204"/>
                    </a:lnTo>
                    <a:lnTo>
                      <a:pt x="68" y="204"/>
                    </a:lnTo>
                    <a:lnTo>
                      <a:pt x="70" y="204"/>
                    </a:lnTo>
                    <a:lnTo>
                      <a:pt x="73" y="204"/>
                    </a:lnTo>
                    <a:lnTo>
                      <a:pt x="81" y="198"/>
                    </a:lnTo>
                    <a:lnTo>
                      <a:pt x="83" y="198"/>
                    </a:lnTo>
                    <a:lnTo>
                      <a:pt x="85" y="198"/>
                    </a:lnTo>
                    <a:lnTo>
                      <a:pt x="86" y="198"/>
                    </a:lnTo>
                    <a:lnTo>
                      <a:pt x="90" y="198"/>
                    </a:lnTo>
                    <a:lnTo>
                      <a:pt x="94" y="198"/>
                    </a:lnTo>
                    <a:lnTo>
                      <a:pt x="96" y="198"/>
                    </a:lnTo>
                    <a:lnTo>
                      <a:pt x="100" y="196"/>
                    </a:lnTo>
                    <a:lnTo>
                      <a:pt x="101" y="196"/>
                    </a:lnTo>
                    <a:lnTo>
                      <a:pt x="107" y="198"/>
                    </a:lnTo>
                    <a:lnTo>
                      <a:pt x="113" y="200"/>
                    </a:lnTo>
                    <a:lnTo>
                      <a:pt x="116" y="200"/>
                    </a:lnTo>
                    <a:lnTo>
                      <a:pt x="118" y="198"/>
                    </a:lnTo>
                    <a:lnTo>
                      <a:pt x="118" y="196"/>
                    </a:lnTo>
                    <a:lnTo>
                      <a:pt x="122" y="196"/>
                    </a:lnTo>
                    <a:lnTo>
                      <a:pt x="126" y="198"/>
                    </a:lnTo>
                    <a:lnTo>
                      <a:pt x="128" y="198"/>
                    </a:lnTo>
                    <a:lnTo>
                      <a:pt x="128" y="198"/>
                    </a:lnTo>
                    <a:lnTo>
                      <a:pt x="128" y="195"/>
                    </a:lnTo>
                    <a:lnTo>
                      <a:pt x="129" y="193"/>
                    </a:lnTo>
                    <a:lnTo>
                      <a:pt x="133" y="193"/>
                    </a:lnTo>
                    <a:lnTo>
                      <a:pt x="139" y="193"/>
                    </a:lnTo>
                    <a:lnTo>
                      <a:pt x="141" y="193"/>
                    </a:lnTo>
                    <a:lnTo>
                      <a:pt x="148" y="189"/>
                    </a:lnTo>
                    <a:lnTo>
                      <a:pt x="152" y="187"/>
                    </a:lnTo>
                    <a:lnTo>
                      <a:pt x="157" y="181"/>
                    </a:lnTo>
                    <a:lnTo>
                      <a:pt x="159" y="181"/>
                    </a:lnTo>
                    <a:lnTo>
                      <a:pt x="165" y="178"/>
                    </a:lnTo>
                    <a:lnTo>
                      <a:pt x="169" y="174"/>
                    </a:lnTo>
                    <a:lnTo>
                      <a:pt x="174" y="168"/>
                    </a:lnTo>
                    <a:lnTo>
                      <a:pt x="178" y="165"/>
                    </a:lnTo>
                    <a:lnTo>
                      <a:pt x="184" y="159"/>
                    </a:lnTo>
                    <a:lnTo>
                      <a:pt x="187" y="155"/>
                    </a:lnTo>
                    <a:lnTo>
                      <a:pt x="189" y="155"/>
                    </a:lnTo>
                    <a:lnTo>
                      <a:pt x="191" y="153"/>
                    </a:lnTo>
                    <a:lnTo>
                      <a:pt x="195" y="148"/>
                    </a:lnTo>
                    <a:lnTo>
                      <a:pt x="199" y="142"/>
                    </a:lnTo>
                    <a:lnTo>
                      <a:pt x="200" y="138"/>
                    </a:lnTo>
                    <a:lnTo>
                      <a:pt x="204" y="133"/>
                    </a:lnTo>
                    <a:lnTo>
                      <a:pt x="206" y="129"/>
                    </a:lnTo>
                    <a:lnTo>
                      <a:pt x="210" y="123"/>
                    </a:lnTo>
                    <a:lnTo>
                      <a:pt x="212" y="120"/>
                    </a:lnTo>
                    <a:lnTo>
                      <a:pt x="219" y="112"/>
                    </a:lnTo>
                    <a:lnTo>
                      <a:pt x="219" y="112"/>
                    </a:lnTo>
                    <a:lnTo>
                      <a:pt x="221" y="112"/>
                    </a:lnTo>
                    <a:lnTo>
                      <a:pt x="223" y="112"/>
                    </a:lnTo>
                    <a:lnTo>
                      <a:pt x="227" y="108"/>
                    </a:lnTo>
                    <a:lnTo>
                      <a:pt x="227" y="105"/>
                    </a:lnTo>
                    <a:lnTo>
                      <a:pt x="230" y="101"/>
                    </a:lnTo>
                    <a:lnTo>
                      <a:pt x="232" y="92"/>
                    </a:lnTo>
                    <a:lnTo>
                      <a:pt x="232" y="88"/>
                    </a:lnTo>
                    <a:lnTo>
                      <a:pt x="236" y="82"/>
                    </a:lnTo>
                    <a:lnTo>
                      <a:pt x="236" y="79"/>
                    </a:lnTo>
                    <a:lnTo>
                      <a:pt x="234" y="79"/>
                    </a:lnTo>
                    <a:lnTo>
                      <a:pt x="232" y="79"/>
                    </a:lnTo>
                    <a:close/>
                    <a:moveTo>
                      <a:pt x="184" y="120"/>
                    </a:moveTo>
                    <a:lnTo>
                      <a:pt x="184" y="122"/>
                    </a:lnTo>
                    <a:lnTo>
                      <a:pt x="182" y="123"/>
                    </a:lnTo>
                    <a:lnTo>
                      <a:pt x="182" y="123"/>
                    </a:lnTo>
                    <a:lnTo>
                      <a:pt x="182" y="125"/>
                    </a:lnTo>
                    <a:lnTo>
                      <a:pt x="180" y="125"/>
                    </a:lnTo>
                    <a:lnTo>
                      <a:pt x="180" y="127"/>
                    </a:lnTo>
                    <a:lnTo>
                      <a:pt x="180" y="129"/>
                    </a:lnTo>
                    <a:lnTo>
                      <a:pt x="178" y="131"/>
                    </a:lnTo>
                    <a:lnTo>
                      <a:pt x="178" y="131"/>
                    </a:lnTo>
                    <a:lnTo>
                      <a:pt x="176" y="131"/>
                    </a:lnTo>
                    <a:lnTo>
                      <a:pt x="174" y="133"/>
                    </a:lnTo>
                    <a:lnTo>
                      <a:pt x="172" y="133"/>
                    </a:lnTo>
                    <a:lnTo>
                      <a:pt x="172" y="133"/>
                    </a:lnTo>
                    <a:lnTo>
                      <a:pt x="172" y="133"/>
                    </a:lnTo>
                    <a:lnTo>
                      <a:pt x="171" y="133"/>
                    </a:lnTo>
                    <a:lnTo>
                      <a:pt x="171" y="133"/>
                    </a:lnTo>
                    <a:lnTo>
                      <a:pt x="169" y="133"/>
                    </a:lnTo>
                    <a:lnTo>
                      <a:pt x="169" y="135"/>
                    </a:lnTo>
                    <a:lnTo>
                      <a:pt x="167" y="138"/>
                    </a:lnTo>
                    <a:lnTo>
                      <a:pt x="165" y="138"/>
                    </a:lnTo>
                    <a:lnTo>
                      <a:pt x="165" y="140"/>
                    </a:lnTo>
                    <a:lnTo>
                      <a:pt x="165" y="140"/>
                    </a:lnTo>
                    <a:lnTo>
                      <a:pt x="165" y="140"/>
                    </a:lnTo>
                    <a:lnTo>
                      <a:pt x="163" y="142"/>
                    </a:lnTo>
                    <a:lnTo>
                      <a:pt x="161" y="140"/>
                    </a:lnTo>
                    <a:lnTo>
                      <a:pt x="159" y="140"/>
                    </a:lnTo>
                    <a:lnTo>
                      <a:pt x="159" y="140"/>
                    </a:lnTo>
                    <a:lnTo>
                      <a:pt x="157" y="138"/>
                    </a:lnTo>
                    <a:lnTo>
                      <a:pt x="157" y="138"/>
                    </a:lnTo>
                    <a:lnTo>
                      <a:pt x="157" y="137"/>
                    </a:lnTo>
                    <a:lnTo>
                      <a:pt x="156" y="137"/>
                    </a:lnTo>
                    <a:lnTo>
                      <a:pt x="156" y="137"/>
                    </a:lnTo>
                    <a:lnTo>
                      <a:pt x="156" y="137"/>
                    </a:lnTo>
                    <a:lnTo>
                      <a:pt x="156" y="137"/>
                    </a:lnTo>
                    <a:lnTo>
                      <a:pt x="156" y="135"/>
                    </a:lnTo>
                    <a:lnTo>
                      <a:pt x="154" y="135"/>
                    </a:lnTo>
                    <a:lnTo>
                      <a:pt x="156" y="133"/>
                    </a:lnTo>
                    <a:lnTo>
                      <a:pt x="154" y="133"/>
                    </a:lnTo>
                    <a:lnTo>
                      <a:pt x="154" y="131"/>
                    </a:lnTo>
                    <a:lnTo>
                      <a:pt x="152" y="129"/>
                    </a:lnTo>
                    <a:lnTo>
                      <a:pt x="152" y="127"/>
                    </a:lnTo>
                    <a:lnTo>
                      <a:pt x="152" y="127"/>
                    </a:lnTo>
                    <a:lnTo>
                      <a:pt x="150" y="125"/>
                    </a:lnTo>
                    <a:lnTo>
                      <a:pt x="150" y="125"/>
                    </a:lnTo>
                    <a:lnTo>
                      <a:pt x="152" y="123"/>
                    </a:lnTo>
                    <a:lnTo>
                      <a:pt x="154" y="123"/>
                    </a:lnTo>
                    <a:lnTo>
                      <a:pt x="154" y="123"/>
                    </a:lnTo>
                    <a:lnTo>
                      <a:pt x="156" y="122"/>
                    </a:lnTo>
                    <a:lnTo>
                      <a:pt x="156" y="120"/>
                    </a:lnTo>
                    <a:lnTo>
                      <a:pt x="157" y="120"/>
                    </a:lnTo>
                    <a:lnTo>
                      <a:pt x="157" y="118"/>
                    </a:lnTo>
                    <a:lnTo>
                      <a:pt x="157" y="118"/>
                    </a:lnTo>
                    <a:lnTo>
                      <a:pt x="159" y="116"/>
                    </a:lnTo>
                    <a:lnTo>
                      <a:pt x="159" y="114"/>
                    </a:lnTo>
                    <a:lnTo>
                      <a:pt x="161" y="112"/>
                    </a:lnTo>
                    <a:lnTo>
                      <a:pt x="163" y="112"/>
                    </a:lnTo>
                    <a:lnTo>
                      <a:pt x="165" y="112"/>
                    </a:lnTo>
                    <a:lnTo>
                      <a:pt x="167" y="110"/>
                    </a:lnTo>
                    <a:lnTo>
                      <a:pt x="169" y="108"/>
                    </a:lnTo>
                    <a:lnTo>
                      <a:pt x="172" y="108"/>
                    </a:lnTo>
                    <a:lnTo>
                      <a:pt x="172" y="107"/>
                    </a:lnTo>
                    <a:lnTo>
                      <a:pt x="174" y="107"/>
                    </a:lnTo>
                    <a:lnTo>
                      <a:pt x="174" y="107"/>
                    </a:lnTo>
                    <a:lnTo>
                      <a:pt x="174" y="108"/>
                    </a:lnTo>
                    <a:lnTo>
                      <a:pt x="174" y="108"/>
                    </a:lnTo>
                    <a:lnTo>
                      <a:pt x="176" y="110"/>
                    </a:lnTo>
                    <a:lnTo>
                      <a:pt x="176" y="110"/>
                    </a:lnTo>
                    <a:lnTo>
                      <a:pt x="178" y="112"/>
                    </a:lnTo>
                    <a:lnTo>
                      <a:pt x="180" y="114"/>
                    </a:lnTo>
                    <a:lnTo>
                      <a:pt x="182" y="114"/>
                    </a:lnTo>
                    <a:lnTo>
                      <a:pt x="182" y="116"/>
                    </a:lnTo>
                    <a:lnTo>
                      <a:pt x="184" y="116"/>
                    </a:lnTo>
                    <a:lnTo>
                      <a:pt x="184" y="116"/>
                    </a:lnTo>
                    <a:lnTo>
                      <a:pt x="184" y="118"/>
                    </a:lnTo>
                    <a:lnTo>
                      <a:pt x="184" y="118"/>
                    </a:lnTo>
                    <a:lnTo>
                      <a:pt x="184" y="12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Google Shape;449;p23"/>
              <p:cNvSpPr/>
              <p:nvPr/>
            </p:nvSpPr>
            <p:spPr>
              <a:xfrm>
                <a:off x="3220" y="1744"/>
                <a:ext cx="151" cy="228"/>
              </a:xfrm>
              <a:custGeom>
                <a:avLst/>
                <a:gdLst/>
                <a:ahLst/>
                <a:cxnLst/>
                <a:rect l="l" t="t" r="r" b="b"/>
                <a:pathLst>
                  <a:path w="151" h="228" extrusionOk="0">
                    <a:moveTo>
                      <a:pt x="151" y="26"/>
                    </a:moveTo>
                    <a:lnTo>
                      <a:pt x="149" y="25"/>
                    </a:lnTo>
                    <a:lnTo>
                      <a:pt x="148" y="25"/>
                    </a:lnTo>
                    <a:lnTo>
                      <a:pt x="148" y="25"/>
                    </a:lnTo>
                    <a:lnTo>
                      <a:pt x="148" y="25"/>
                    </a:lnTo>
                    <a:lnTo>
                      <a:pt x="146" y="26"/>
                    </a:lnTo>
                    <a:lnTo>
                      <a:pt x="146" y="26"/>
                    </a:lnTo>
                    <a:lnTo>
                      <a:pt x="146" y="26"/>
                    </a:lnTo>
                    <a:lnTo>
                      <a:pt x="146" y="25"/>
                    </a:lnTo>
                    <a:lnTo>
                      <a:pt x="148" y="25"/>
                    </a:lnTo>
                    <a:lnTo>
                      <a:pt x="148" y="23"/>
                    </a:lnTo>
                    <a:lnTo>
                      <a:pt x="148" y="23"/>
                    </a:lnTo>
                    <a:lnTo>
                      <a:pt x="146" y="15"/>
                    </a:lnTo>
                    <a:lnTo>
                      <a:pt x="146" y="11"/>
                    </a:lnTo>
                    <a:lnTo>
                      <a:pt x="146" y="8"/>
                    </a:lnTo>
                    <a:lnTo>
                      <a:pt x="148" y="6"/>
                    </a:lnTo>
                    <a:lnTo>
                      <a:pt x="148" y="4"/>
                    </a:lnTo>
                    <a:lnTo>
                      <a:pt x="148" y="2"/>
                    </a:lnTo>
                    <a:lnTo>
                      <a:pt x="148" y="2"/>
                    </a:lnTo>
                    <a:lnTo>
                      <a:pt x="142" y="0"/>
                    </a:lnTo>
                    <a:lnTo>
                      <a:pt x="138" y="0"/>
                    </a:lnTo>
                    <a:lnTo>
                      <a:pt x="138" y="2"/>
                    </a:lnTo>
                    <a:lnTo>
                      <a:pt x="136" y="4"/>
                    </a:lnTo>
                    <a:lnTo>
                      <a:pt x="131" y="8"/>
                    </a:lnTo>
                    <a:lnTo>
                      <a:pt x="125" y="10"/>
                    </a:lnTo>
                    <a:lnTo>
                      <a:pt x="121" y="11"/>
                    </a:lnTo>
                    <a:lnTo>
                      <a:pt x="116" y="11"/>
                    </a:lnTo>
                    <a:lnTo>
                      <a:pt x="114" y="13"/>
                    </a:lnTo>
                    <a:lnTo>
                      <a:pt x="114" y="13"/>
                    </a:lnTo>
                    <a:lnTo>
                      <a:pt x="110" y="11"/>
                    </a:lnTo>
                    <a:lnTo>
                      <a:pt x="108" y="11"/>
                    </a:lnTo>
                    <a:lnTo>
                      <a:pt x="106" y="11"/>
                    </a:lnTo>
                    <a:lnTo>
                      <a:pt x="101" y="15"/>
                    </a:lnTo>
                    <a:lnTo>
                      <a:pt x="97" y="15"/>
                    </a:lnTo>
                    <a:lnTo>
                      <a:pt x="93" y="13"/>
                    </a:lnTo>
                    <a:lnTo>
                      <a:pt x="92" y="13"/>
                    </a:lnTo>
                    <a:lnTo>
                      <a:pt x="90" y="15"/>
                    </a:lnTo>
                    <a:lnTo>
                      <a:pt x="86" y="17"/>
                    </a:lnTo>
                    <a:lnTo>
                      <a:pt x="80" y="21"/>
                    </a:lnTo>
                    <a:lnTo>
                      <a:pt x="78" y="21"/>
                    </a:lnTo>
                    <a:lnTo>
                      <a:pt x="75" y="21"/>
                    </a:lnTo>
                    <a:lnTo>
                      <a:pt x="73" y="21"/>
                    </a:lnTo>
                    <a:lnTo>
                      <a:pt x="69" y="19"/>
                    </a:lnTo>
                    <a:lnTo>
                      <a:pt x="67" y="21"/>
                    </a:lnTo>
                    <a:lnTo>
                      <a:pt x="62" y="23"/>
                    </a:lnTo>
                    <a:lnTo>
                      <a:pt x="56" y="26"/>
                    </a:lnTo>
                    <a:lnTo>
                      <a:pt x="49" y="26"/>
                    </a:lnTo>
                    <a:lnTo>
                      <a:pt x="47" y="26"/>
                    </a:lnTo>
                    <a:lnTo>
                      <a:pt x="45" y="25"/>
                    </a:lnTo>
                    <a:lnTo>
                      <a:pt x="41" y="21"/>
                    </a:lnTo>
                    <a:lnTo>
                      <a:pt x="37" y="17"/>
                    </a:lnTo>
                    <a:lnTo>
                      <a:pt x="34" y="11"/>
                    </a:lnTo>
                    <a:lnTo>
                      <a:pt x="32" y="8"/>
                    </a:lnTo>
                    <a:lnTo>
                      <a:pt x="30" y="11"/>
                    </a:lnTo>
                    <a:lnTo>
                      <a:pt x="28" y="13"/>
                    </a:lnTo>
                    <a:lnTo>
                      <a:pt x="26" y="17"/>
                    </a:lnTo>
                    <a:lnTo>
                      <a:pt x="26" y="17"/>
                    </a:lnTo>
                    <a:lnTo>
                      <a:pt x="26" y="19"/>
                    </a:lnTo>
                    <a:lnTo>
                      <a:pt x="24" y="19"/>
                    </a:lnTo>
                    <a:lnTo>
                      <a:pt x="24" y="21"/>
                    </a:lnTo>
                    <a:lnTo>
                      <a:pt x="22" y="23"/>
                    </a:lnTo>
                    <a:lnTo>
                      <a:pt x="22" y="23"/>
                    </a:lnTo>
                    <a:lnTo>
                      <a:pt x="22" y="25"/>
                    </a:lnTo>
                    <a:lnTo>
                      <a:pt x="24" y="25"/>
                    </a:lnTo>
                    <a:lnTo>
                      <a:pt x="24" y="26"/>
                    </a:lnTo>
                    <a:lnTo>
                      <a:pt x="26" y="28"/>
                    </a:lnTo>
                    <a:lnTo>
                      <a:pt x="26" y="30"/>
                    </a:lnTo>
                    <a:lnTo>
                      <a:pt x="26" y="30"/>
                    </a:lnTo>
                    <a:lnTo>
                      <a:pt x="28" y="34"/>
                    </a:lnTo>
                    <a:lnTo>
                      <a:pt x="30" y="34"/>
                    </a:lnTo>
                    <a:lnTo>
                      <a:pt x="30" y="36"/>
                    </a:lnTo>
                    <a:lnTo>
                      <a:pt x="32" y="38"/>
                    </a:lnTo>
                    <a:lnTo>
                      <a:pt x="32" y="39"/>
                    </a:lnTo>
                    <a:lnTo>
                      <a:pt x="34" y="41"/>
                    </a:lnTo>
                    <a:lnTo>
                      <a:pt x="35" y="43"/>
                    </a:lnTo>
                    <a:lnTo>
                      <a:pt x="37" y="45"/>
                    </a:lnTo>
                    <a:lnTo>
                      <a:pt x="37" y="45"/>
                    </a:lnTo>
                    <a:lnTo>
                      <a:pt x="41" y="47"/>
                    </a:lnTo>
                    <a:lnTo>
                      <a:pt x="43" y="51"/>
                    </a:lnTo>
                    <a:lnTo>
                      <a:pt x="43" y="51"/>
                    </a:lnTo>
                    <a:lnTo>
                      <a:pt x="47" y="53"/>
                    </a:lnTo>
                    <a:lnTo>
                      <a:pt x="52" y="54"/>
                    </a:lnTo>
                    <a:lnTo>
                      <a:pt x="56" y="54"/>
                    </a:lnTo>
                    <a:lnTo>
                      <a:pt x="62" y="56"/>
                    </a:lnTo>
                    <a:lnTo>
                      <a:pt x="65" y="58"/>
                    </a:lnTo>
                    <a:lnTo>
                      <a:pt x="71" y="60"/>
                    </a:lnTo>
                    <a:lnTo>
                      <a:pt x="77" y="64"/>
                    </a:lnTo>
                    <a:lnTo>
                      <a:pt x="82" y="66"/>
                    </a:lnTo>
                    <a:lnTo>
                      <a:pt x="86" y="66"/>
                    </a:lnTo>
                    <a:lnTo>
                      <a:pt x="88" y="68"/>
                    </a:lnTo>
                    <a:lnTo>
                      <a:pt x="103" y="68"/>
                    </a:lnTo>
                    <a:lnTo>
                      <a:pt x="99" y="71"/>
                    </a:lnTo>
                    <a:lnTo>
                      <a:pt x="93" y="75"/>
                    </a:lnTo>
                    <a:lnTo>
                      <a:pt x="90" y="81"/>
                    </a:lnTo>
                    <a:lnTo>
                      <a:pt x="88" y="83"/>
                    </a:lnTo>
                    <a:lnTo>
                      <a:pt x="82" y="88"/>
                    </a:lnTo>
                    <a:lnTo>
                      <a:pt x="80" y="92"/>
                    </a:lnTo>
                    <a:lnTo>
                      <a:pt x="77" y="96"/>
                    </a:lnTo>
                    <a:lnTo>
                      <a:pt x="73" y="99"/>
                    </a:lnTo>
                    <a:lnTo>
                      <a:pt x="67" y="105"/>
                    </a:lnTo>
                    <a:lnTo>
                      <a:pt x="65" y="109"/>
                    </a:lnTo>
                    <a:lnTo>
                      <a:pt x="62" y="114"/>
                    </a:lnTo>
                    <a:lnTo>
                      <a:pt x="58" y="118"/>
                    </a:lnTo>
                    <a:lnTo>
                      <a:pt x="58" y="118"/>
                    </a:lnTo>
                    <a:lnTo>
                      <a:pt x="54" y="118"/>
                    </a:lnTo>
                    <a:lnTo>
                      <a:pt x="50" y="118"/>
                    </a:lnTo>
                    <a:lnTo>
                      <a:pt x="45" y="118"/>
                    </a:lnTo>
                    <a:lnTo>
                      <a:pt x="45" y="118"/>
                    </a:lnTo>
                    <a:lnTo>
                      <a:pt x="43" y="118"/>
                    </a:lnTo>
                    <a:lnTo>
                      <a:pt x="41" y="118"/>
                    </a:lnTo>
                    <a:lnTo>
                      <a:pt x="37" y="120"/>
                    </a:lnTo>
                    <a:lnTo>
                      <a:pt x="37" y="120"/>
                    </a:lnTo>
                    <a:lnTo>
                      <a:pt x="34" y="122"/>
                    </a:lnTo>
                    <a:lnTo>
                      <a:pt x="32" y="124"/>
                    </a:lnTo>
                    <a:lnTo>
                      <a:pt x="30" y="124"/>
                    </a:lnTo>
                    <a:lnTo>
                      <a:pt x="28" y="126"/>
                    </a:lnTo>
                    <a:lnTo>
                      <a:pt x="28" y="127"/>
                    </a:lnTo>
                    <a:lnTo>
                      <a:pt x="28" y="127"/>
                    </a:lnTo>
                    <a:lnTo>
                      <a:pt x="26" y="129"/>
                    </a:lnTo>
                    <a:lnTo>
                      <a:pt x="21" y="129"/>
                    </a:lnTo>
                    <a:lnTo>
                      <a:pt x="19" y="131"/>
                    </a:lnTo>
                    <a:lnTo>
                      <a:pt x="15" y="131"/>
                    </a:lnTo>
                    <a:lnTo>
                      <a:pt x="13" y="133"/>
                    </a:lnTo>
                    <a:lnTo>
                      <a:pt x="13" y="135"/>
                    </a:lnTo>
                    <a:lnTo>
                      <a:pt x="11" y="137"/>
                    </a:lnTo>
                    <a:lnTo>
                      <a:pt x="9" y="141"/>
                    </a:lnTo>
                    <a:lnTo>
                      <a:pt x="6" y="146"/>
                    </a:lnTo>
                    <a:lnTo>
                      <a:pt x="2" y="150"/>
                    </a:lnTo>
                    <a:lnTo>
                      <a:pt x="0" y="154"/>
                    </a:lnTo>
                    <a:lnTo>
                      <a:pt x="0" y="154"/>
                    </a:lnTo>
                    <a:lnTo>
                      <a:pt x="0" y="156"/>
                    </a:lnTo>
                    <a:lnTo>
                      <a:pt x="0" y="163"/>
                    </a:lnTo>
                    <a:lnTo>
                      <a:pt x="0" y="178"/>
                    </a:lnTo>
                    <a:lnTo>
                      <a:pt x="0" y="191"/>
                    </a:lnTo>
                    <a:lnTo>
                      <a:pt x="0" y="206"/>
                    </a:lnTo>
                    <a:lnTo>
                      <a:pt x="0" y="214"/>
                    </a:lnTo>
                    <a:lnTo>
                      <a:pt x="0" y="215"/>
                    </a:lnTo>
                    <a:lnTo>
                      <a:pt x="2" y="217"/>
                    </a:lnTo>
                    <a:lnTo>
                      <a:pt x="4" y="221"/>
                    </a:lnTo>
                    <a:lnTo>
                      <a:pt x="7" y="225"/>
                    </a:lnTo>
                    <a:lnTo>
                      <a:pt x="7" y="227"/>
                    </a:lnTo>
                    <a:lnTo>
                      <a:pt x="9" y="227"/>
                    </a:lnTo>
                    <a:lnTo>
                      <a:pt x="9" y="228"/>
                    </a:lnTo>
                    <a:lnTo>
                      <a:pt x="9" y="227"/>
                    </a:lnTo>
                    <a:lnTo>
                      <a:pt x="11" y="225"/>
                    </a:lnTo>
                    <a:lnTo>
                      <a:pt x="13" y="221"/>
                    </a:lnTo>
                    <a:lnTo>
                      <a:pt x="13" y="219"/>
                    </a:lnTo>
                    <a:lnTo>
                      <a:pt x="15" y="217"/>
                    </a:lnTo>
                    <a:lnTo>
                      <a:pt x="15" y="217"/>
                    </a:lnTo>
                    <a:lnTo>
                      <a:pt x="17" y="215"/>
                    </a:lnTo>
                    <a:lnTo>
                      <a:pt x="19" y="214"/>
                    </a:lnTo>
                    <a:lnTo>
                      <a:pt x="21" y="210"/>
                    </a:lnTo>
                    <a:lnTo>
                      <a:pt x="22" y="208"/>
                    </a:lnTo>
                    <a:lnTo>
                      <a:pt x="24" y="206"/>
                    </a:lnTo>
                    <a:lnTo>
                      <a:pt x="24" y="204"/>
                    </a:lnTo>
                    <a:lnTo>
                      <a:pt x="26" y="204"/>
                    </a:lnTo>
                    <a:lnTo>
                      <a:pt x="37" y="189"/>
                    </a:lnTo>
                    <a:lnTo>
                      <a:pt x="41" y="185"/>
                    </a:lnTo>
                    <a:lnTo>
                      <a:pt x="45" y="182"/>
                    </a:lnTo>
                    <a:lnTo>
                      <a:pt x="50" y="178"/>
                    </a:lnTo>
                    <a:lnTo>
                      <a:pt x="58" y="170"/>
                    </a:lnTo>
                    <a:lnTo>
                      <a:pt x="71" y="161"/>
                    </a:lnTo>
                    <a:lnTo>
                      <a:pt x="75" y="159"/>
                    </a:lnTo>
                    <a:lnTo>
                      <a:pt x="88" y="146"/>
                    </a:lnTo>
                    <a:lnTo>
                      <a:pt x="95" y="135"/>
                    </a:lnTo>
                    <a:lnTo>
                      <a:pt x="103" y="126"/>
                    </a:lnTo>
                    <a:lnTo>
                      <a:pt x="106" y="118"/>
                    </a:lnTo>
                    <a:lnTo>
                      <a:pt x="112" y="109"/>
                    </a:lnTo>
                    <a:lnTo>
                      <a:pt x="118" y="97"/>
                    </a:lnTo>
                    <a:lnTo>
                      <a:pt x="120" y="94"/>
                    </a:lnTo>
                    <a:lnTo>
                      <a:pt x="121" y="88"/>
                    </a:lnTo>
                    <a:lnTo>
                      <a:pt x="123" y="84"/>
                    </a:lnTo>
                    <a:lnTo>
                      <a:pt x="125" y="79"/>
                    </a:lnTo>
                    <a:lnTo>
                      <a:pt x="127" y="75"/>
                    </a:lnTo>
                    <a:lnTo>
                      <a:pt x="129" y="73"/>
                    </a:lnTo>
                    <a:lnTo>
                      <a:pt x="129" y="68"/>
                    </a:lnTo>
                    <a:lnTo>
                      <a:pt x="133" y="64"/>
                    </a:lnTo>
                    <a:lnTo>
                      <a:pt x="136" y="58"/>
                    </a:lnTo>
                    <a:lnTo>
                      <a:pt x="136" y="56"/>
                    </a:lnTo>
                    <a:lnTo>
                      <a:pt x="138" y="53"/>
                    </a:lnTo>
                    <a:lnTo>
                      <a:pt x="140" y="49"/>
                    </a:lnTo>
                    <a:lnTo>
                      <a:pt x="142" y="47"/>
                    </a:lnTo>
                    <a:lnTo>
                      <a:pt x="144" y="43"/>
                    </a:lnTo>
                    <a:lnTo>
                      <a:pt x="144" y="38"/>
                    </a:lnTo>
                    <a:lnTo>
                      <a:pt x="144" y="34"/>
                    </a:lnTo>
                    <a:lnTo>
                      <a:pt x="144" y="28"/>
                    </a:lnTo>
                    <a:lnTo>
                      <a:pt x="144" y="28"/>
                    </a:lnTo>
                    <a:lnTo>
                      <a:pt x="146" y="26"/>
                    </a:lnTo>
                    <a:lnTo>
                      <a:pt x="148" y="26"/>
                    </a:lnTo>
                    <a:lnTo>
                      <a:pt x="149" y="26"/>
                    </a:lnTo>
                    <a:lnTo>
                      <a:pt x="151" y="26"/>
                    </a:lnTo>
                    <a:lnTo>
                      <a:pt x="151" y="26"/>
                    </a:lnTo>
                    <a:lnTo>
                      <a:pt x="151" y="2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23"/>
              <p:cNvSpPr/>
              <p:nvPr/>
            </p:nvSpPr>
            <p:spPr>
              <a:xfrm>
                <a:off x="4906" y="2055"/>
                <a:ext cx="157" cy="88"/>
              </a:xfrm>
              <a:custGeom>
                <a:avLst/>
                <a:gdLst/>
                <a:ahLst/>
                <a:cxnLst/>
                <a:rect l="l" t="t" r="r" b="b"/>
                <a:pathLst>
                  <a:path w="157" h="88" extrusionOk="0">
                    <a:moveTo>
                      <a:pt x="157" y="84"/>
                    </a:moveTo>
                    <a:lnTo>
                      <a:pt x="157" y="82"/>
                    </a:lnTo>
                    <a:lnTo>
                      <a:pt x="155" y="82"/>
                    </a:lnTo>
                    <a:lnTo>
                      <a:pt x="155" y="84"/>
                    </a:lnTo>
                    <a:lnTo>
                      <a:pt x="155" y="84"/>
                    </a:lnTo>
                    <a:lnTo>
                      <a:pt x="157" y="84"/>
                    </a:lnTo>
                    <a:lnTo>
                      <a:pt x="157" y="84"/>
                    </a:lnTo>
                    <a:lnTo>
                      <a:pt x="157" y="84"/>
                    </a:lnTo>
                    <a:close/>
                    <a:moveTo>
                      <a:pt x="61" y="84"/>
                    </a:moveTo>
                    <a:lnTo>
                      <a:pt x="58" y="82"/>
                    </a:lnTo>
                    <a:lnTo>
                      <a:pt x="56" y="80"/>
                    </a:lnTo>
                    <a:lnTo>
                      <a:pt x="56" y="82"/>
                    </a:lnTo>
                    <a:lnTo>
                      <a:pt x="56" y="82"/>
                    </a:lnTo>
                    <a:lnTo>
                      <a:pt x="56" y="82"/>
                    </a:lnTo>
                    <a:lnTo>
                      <a:pt x="58" y="84"/>
                    </a:lnTo>
                    <a:lnTo>
                      <a:pt x="58" y="84"/>
                    </a:lnTo>
                    <a:lnTo>
                      <a:pt x="58" y="84"/>
                    </a:lnTo>
                    <a:lnTo>
                      <a:pt x="60" y="84"/>
                    </a:lnTo>
                    <a:lnTo>
                      <a:pt x="61" y="86"/>
                    </a:lnTo>
                    <a:lnTo>
                      <a:pt x="61" y="86"/>
                    </a:lnTo>
                    <a:lnTo>
                      <a:pt x="61" y="88"/>
                    </a:lnTo>
                    <a:lnTo>
                      <a:pt x="63" y="88"/>
                    </a:lnTo>
                    <a:lnTo>
                      <a:pt x="63" y="86"/>
                    </a:lnTo>
                    <a:lnTo>
                      <a:pt x="63" y="86"/>
                    </a:lnTo>
                    <a:lnTo>
                      <a:pt x="61" y="84"/>
                    </a:lnTo>
                    <a:close/>
                    <a:moveTo>
                      <a:pt x="147" y="67"/>
                    </a:moveTo>
                    <a:lnTo>
                      <a:pt x="146" y="67"/>
                    </a:lnTo>
                    <a:lnTo>
                      <a:pt x="144" y="67"/>
                    </a:lnTo>
                    <a:lnTo>
                      <a:pt x="144" y="69"/>
                    </a:lnTo>
                    <a:lnTo>
                      <a:pt x="144" y="69"/>
                    </a:lnTo>
                    <a:lnTo>
                      <a:pt x="142" y="69"/>
                    </a:lnTo>
                    <a:lnTo>
                      <a:pt x="142" y="69"/>
                    </a:lnTo>
                    <a:lnTo>
                      <a:pt x="144" y="71"/>
                    </a:lnTo>
                    <a:lnTo>
                      <a:pt x="144" y="71"/>
                    </a:lnTo>
                    <a:lnTo>
                      <a:pt x="144" y="71"/>
                    </a:lnTo>
                    <a:lnTo>
                      <a:pt x="146" y="69"/>
                    </a:lnTo>
                    <a:lnTo>
                      <a:pt x="146" y="69"/>
                    </a:lnTo>
                    <a:lnTo>
                      <a:pt x="146" y="69"/>
                    </a:lnTo>
                    <a:lnTo>
                      <a:pt x="147" y="69"/>
                    </a:lnTo>
                    <a:lnTo>
                      <a:pt x="147" y="69"/>
                    </a:lnTo>
                    <a:lnTo>
                      <a:pt x="147" y="69"/>
                    </a:lnTo>
                    <a:lnTo>
                      <a:pt x="147" y="67"/>
                    </a:lnTo>
                    <a:close/>
                    <a:moveTo>
                      <a:pt x="91" y="69"/>
                    </a:moveTo>
                    <a:lnTo>
                      <a:pt x="89" y="65"/>
                    </a:lnTo>
                    <a:lnTo>
                      <a:pt x="89" y="63"/>
                    </a:lnTo>
                    <a:lnTo>
                      <a:pt x="88" y="65"/>
                    </a:lnTo>
                    <a:lnTo>
                      <a:pt x="86" y="63"/>
                    </a:lnTo>
                    <a:lnTo>
                      <a:pt x="86" y="63"/>
                    </a:lnTo>
                    <a:lnTo>
                      <a:pt x="84" y="63"/>
                    </a:lnTo>
                    <a:lnTo>
                      <a:pt x="84" y="63"/>
                    </a:lnTo>
                    <a:lnTo>
                      <a:pt x="82" y="62"/>
                    </a:lnTo>
                    <a:lnTo>
                      <a:pt x="80" y="60"/>
                    </a:lnTo>
                    <a:lnTo>
                      <a:pt x="78" y="60"/>
                    </a:lnTo>
                    <a:lnTo>
                      <a:pt x="78" y="60"/>
                    </a:lnTo>
                    <a:lnTo>
                      <a:pt x="78" y="62"/>
                    </a:lnTo>
                    <a:lnTo>
                      <a:pt x="78" y="62"/>
                    </a:lnTo>
                    <a:lnTo>
                      <a:pt x="78" y="62"/>
                    </a:lnTo>
                    <a:lnTo>
                      <a:pt x="80" y="63"/>
                    </a:lnTo>
                    <a:lnTo>
                      <a:pt x="80" y="63"/>
                    </a:lnTo>
                    <a:lnTo>
                      <a:pt x="80" y="65"/>
                    </a:lnTo>
                    <a:lnTo>
                      <a:pt x="80" y="65"/>
                    </a:lnTo>
                    <a:lnTo>
                      <a:pt x="84" y="69"/>
                    </a:lnTo>
                    <a:lnTo>
                      <a:pt x="86" y="69"/>
                    </a:lnTo>
                    <a:lnTo>
                      <a:pt x="88" y="69"/>
                    </a:lnTo>
                    <a:lnTo>
                      <a:pt x="89" y="71"/>
                    </a:lnTo>
                    <a:lnTo>
                      <a:pt x="89" y="71"/>
                    </a:lnTo>
                    <a:lnTo>
                      <a:pt x="91" y="71"/>
                    </a:lnTo>
                    <a:lnTo>
                      <a:pt x="93" y="71"/>
                    </a:lnTo>
                    <a:lnTo>
                      <a:pt x="91" y="69"/>
                    </a:lnTo>
                    <a:lnTo>
                      <a:pt x="91" y="69"/>
                    </a:lnTo>
                    <a:close/>
                    <a:moveTo>
                      <a:pt x="80" y="48"/>
                    </a:moveTo>
                    <a:lnTo>
                      <a:pt x="80" y="50"/>
                    </a:lnTo>
                    <a:lnTo>
                      <a:pt x="80" y="50"/>
                    </a:lnTo>
                    <a:lnTo>
                      <a:pt x="80" y="52"/>
                    </a:lnTo>
                    <a:lnTo>
                      <a:pt x="82" y="52"/>
                    </a:lnTo>
                    <a:lnTo>
                      <a:pt x="82" y="52"/>
                    </a:lnTo>
                    <a:lnTo>
                      <a:pt x="82" y="52"/>
                    </a:lnTo>
                    <a:lnTo>
                      <a:pt x="82" y="50"/>
                    </a:lnTo>
                    <a:lnTo>
                      <a:pt x="80" y="47"/>
                    </a:lnTo>
                    <a:lnTo>
                      <a:pt x="80" y="47"/>
                    </a:lnTo>
                    <a:lnTo>
                      <a:pt x="80" y="47"/>
                    </a:lnTo>
                    <a:lnTo>
                      <a:pt x="80" y="48"/>
                    </a:lnTo>
                    <a:close/>
                    <a:moveTo>
                      <a:pt x="71" y="52"/>
                    </a:moveTo>
                    <a:lnTo>
                      <a:pt x="69" y="52"/>
                    </a:lnTo>
                    <a:lnTo>
                      <a:pt x="69" y="50"/>
                    </a:lnTo>
                    <a:lnTo>
                      <a:pt x="67" y="48"/>
                    </a:lnTo>
                    <a:lnTo>
                      <a:pt x="65" y="47"/>
                    </a:lnTo>
                    <a:lnTo>
                      <a:pt x="61" y="47"/>
                    </a:lnTo>
                    <a:lnTo>
                      <a:pt x="60" y="47"/>
                    </a:lnTo>
                    <a:lnTo>
                      <a:pt x="56" y="45"/>
                    </a:lnTo>
                    <a:lnTo>
                      <a:pt x="56" y="45"/>
                    </a:lnTo>
                    <a:lnTo>
                      <a:pt x="54" y="45"/>
                    </a:lnTo>
                    <a:lnTo>
                      <a:pt x="54" y="47"/>
                    </a:lnTo>
                    <a:lnTo>
                      <a:pt x="54" y="48"/>
                    </a:lnTo>
                    <a:lnTo>
                      <a:pt x="54" y="48"/>
                    </a:lnTo>
                    <a:lnTo>
                      <a:pt x="56" y="50"/>
                    </a:lnTo>
                    <a:lnTo>
                      <a:pt x="56" y="52"/>
                    </a:lnTo>
                    <a:lnTo>
                      <a:pt x="56" y="52"/>
                    </a:lnTo>
                    <a:lnTo>
                      <a:pt x="58" y="52"/>
                    </a:lnTo>
                    <a:lnTo>
                      <a:pt x="60" y="54"/>
                    </a:lnTo>
                    <a:lnTo>
                      <a:pt x="63" y="54"/>
                    </a:lnTo>
                    <a:lnTo>
                      <a:pt x="67" y="54"/>
                    </a:lnTo>
                    <a:lnTo>
                      <a:pt x="69" y="56"/>
                    </a:lnTo>
                    <a:lnTo>
                      <a:pt x="69" y="56"/>
                    </a:lnTo>
                    <a:lnTo>
                      <a:pt x="71" y="54"/>
                    </a:lnTo>
                    <a:lnTo>
                      <a:pt x="71" y="54"/>
                    </a:lnTo>
                    <a:lnTo>
                      <a:pt x="71" y="52"/>
                    </a:lnTo>
                    <a:lnTo>
                      <a:pt x="71" y="52"/>
                    </a:lnTo>
                    <a:close/>
                    <a:moveTo>
                      <a:pt x="63" y="41"/>
                    </a:moveTo>
                    <a:lnTo>
                      <a:pt x="65" y="41"/>
                    </a:lnTo>
                    <a:lnTo>
                      <a:pt x="65" y="43"/>
                    </a:lnTo>
                    <a:lnTo>
                      <a:pt x="65" y="43"/>
                    </a:lnTo>
                    <a:lnTo>
                      <a:pt x="65" y="43"/>
                    </a:lnTo>
                    <a:lnTo>
                      <a:pt x="65" y="43"/>
                    </a:lnTo>
                    <a:lnTo>
                      <a:pt x="67" y="43"/>
                    </a:lnTo>
                    <a:lnTo>
                      <a:pt x="65" y="41"/>
                    </a:lnTo>
                    <a:lnTo>
                      <a:pt x="65" y="39"/>
                    </a:lnTo>
                    <a:lnTo>
                      <a:pt x="63" y="39"/>
                    </a:lnTo>
                    <a:lnTo>
                      <a:pt x="63" y="39"/>
                    </a:lnTo>
                    <a:lnTo>
                      <a:pt x="61" y="41"/>
                    </a:lnTo>
                    <a:lnTo>
                      <a:pt x="61" y="41"/>
                    </a:lnTo>
                    <a:lnTo>
                      <a:pt x="63" y="41"/>
                    </a:lnTo>
                    <a:close/>
                    <a:moveTo>
                      <a:pt x="48" y="39"/>
                    </a:moveTo>
                    <a:lnTo>
                      <a:pt x="48" y="39"/>
                    </a:lnTo>
                    <a:lnTo>
                      <a:pt x="47" y="41"/>
                    </a:lnTo>
                    <a:lnTo>
                      <a:pt x="47" y="41"/>
                    </a:lnTo>
                    <a:lnTo>
                      <a:pt x="47" y="41"/>
                    </a:lnTo>
                    <a:lnTo>
                      <a:pt x="48" y="41"/>
                    </a:lnTo>
                    <a:lnTo>
                      <a:pt x="48" y="43"/>
                    </a:lnTo>
                    <a:lnTo>
                      <a:pt x="48" y="41"/>
                    </a:lnTo>
                    <a:lnTo>
                      <a:pt x="50" y="41"/>
                    </a:lnTo>
                    <a:lnTo>
                      <a:pt x="50" y="41"/>
                    </a:lnTo>
                    <a:lnTo>
                      <a:pt x="48" y="41"/>
                    </a:lnTo>
                    <a:lnTo>
                      <a:pt x="48" y="39"/>
                    </a:lnTo>
                    <a:close/>
                    <a:moveTo>
                      <a:pt x="26" y="35"/>
                    </a:moveTo>
                    <a:lnTo>
                      <a:pt x="26" y="35"/>
                    </a:lnTo>
                    <a:lnTo>
                      <a:pt x="24" y="35"/>
                    </a:lnTo>
                    <a:lnTo>
                      <a:pt x="24" y="35"/>
                    </a:lnTo>
                    <a:lnTo>
                      <a:pt x="26" y="35"/>
                    </a:lnTo>
                    <a:lnTo>
                      <a:pt x="26" y="37"/>
                    </a:lnTo>
                    <a:lnTo>
                      <a:pt x="26" y="35"/>
                    </a:lnTo>
                    <a:lnTo>
                      <a:pt x="26" y="35"/>
                    </a:lnTo>
                    <a:lnTo>
                      <a:pt x="26" y="35"/>
                    </a:lnTo>
                    <a:close/>
                    <a:moveTo>
                      <a:pt x="35" y="35"/>
                    </a:moveTo>
                    <a:lnTo>
                      <a:pt x="33" y="35"/>
                    </a:lnTo>
                    <a:lnTo>
                      <a:pt x="35" y="37"/>
                    </a:lnTo>
                    <a:lnTo>
                      <a:pt x="35" y="37"/>
                    </a:lnTo>
                    <a:lnTo>
                      <a:pt x="35" y="37"/>
                    </a:lnTo>
                    <a:lnTo>
                      <a:pt x="35" y="35"/>
                    </a:lnTo>
                    <a:lnTo>
                      <a:pt x="35" y="35"/>
                    </a:lnTo>
                    <a:close/>
                    <a:moveTo>
                      <a:pt x="33" y="34"/>
                    </a:moveTo>
                    <a:lnTo>
                      <a:pt x="33" y="34"/>
                    </a:lnTo>
                    <a:lnTo>
                      <a:pt x="33" y="32"/>
                    </a:lnTo>
                    <a:lnTo>
                      <a:pt x="33" y="32"/>
                    </a:lnTo>
                    <a:lnTo>
                      <a:pt x="32" y="32"/>
                    </a:lnTo>
                    <a:lnTo>
                      <a:pt x="32" y="32"/>
                    </a:lnTo>
                    <a:lnTo>
                      <a:pt x="32" y="32"/>
                    </a:lnTo>
                    <a:lnTo>
                      <a:pt x="32" y="34"/>
                    </a:lnTo>
                    <a:lnTo>
                      <a:pt x="32" y="34"/>
                    </a:lnTo>
                    <a:lnTo>
                      <a:pt x="30" y="34"/>
                    </a:lnTo>
                    <a:lnTo>
                      <a:pt x="32" y="35"/>
                    </a:lnTo>
                    <a:lnTo>
                      <a:pt x="32" y="35"/>
                    </a:lnTo>
                    <a:lnTo>
                      <a:pt x="33" y="35"/>
                    </a:lnTo>
                    <a:lnTo>
                      <a:pt x="33" y="34"/>
                    </a:lnTo>
                    <a:lnTo>
                      <a:pt x="33" y="34"/>
                    </a:lnTo>
                    <a:close/>
                    <a:moveTo>
                      <a:pt x="22" y="30"/>
                    </a:moveTo>
                    <a:lnTo>
                      <a:pt x="20" y="32"/>
                    </a:lnTo>
                    <a:lnTo>
                      <a:pt x="20" y="34"/>
                    </a:lnTo>
                    <a:lnTo>
                      <a:pt x="22" y="35"/>
                    </a:lnTo>
                    <a:lnTo>
                      <a:pt x="22" y="35"/>
                    </a:lnTo>
                    <a:lnTo>
                      <a:pt x="22" y="35"/>
                    </a:lnTo>
                    <a:lnTo>
                      <a:pt x="22" y="34"/>
                    </a:lnTo>
                    <a:lnTo>
                      <a:pt x="22" y="34"/>
                    </a:lnTo>
                    <a:lnTo>
                      <a:pt x="24" y="32"/>
                    </a:lnTo>
                    <a:lnTo>
                      <a:pt x="24" y="32"/>
                    </a:lnTo>
                    <a:lnTo>
                      <a:pt x="24" y="30"/>
                    </a:lnTo>
                    <a:lnTo>
                      <a:pt x="22" y="30"/>
                    </a:lnTo>
                    <a:close/>
                    <a:moveTo>
                      <a:pt x="56" y="30"/>
                    </a:moveTo>
                    <a:lnTo>
                      <a:pt x="56" y="30"/>
                    </a:lnTo>
                    <a:lnTo>
                      <a:pt x="56" y="30"/>
                    </a:lnTo>
                    <a:lnTo>
                      <a:pt x="56" y="30"/>
                    </a:lnTo>
                    <a:lnTo>
                      <a:pt x="56" y="32"/>
                    </a:lnTo>
                    <a:lnTo>
                      <a:pt x="56" y="32"/>
                    </a:lnTo>
                    <a:lnTo>
                      <a:pt x="58" y="32"/>
                    </a:lnTo>
                    <a:lnTo>
                      <a:pt x="56" y="30"/>
                    </a:lnTo>
                    <a:lnTo>
                      <a:pt x="56" y="30"/>
                    </a:lnTo>
                    <a:close/>
                    <a:moveTo>
                      <a:pt x="80" y="50"/>
                    </a:moveTo>
                    <a:lnTo>
                      <a:pt x="80" y="50"/>
                    </a:lnTo>
                    <a:lnTo>
                      <a:pt x="80" y="50"/>
                    </a:lnTo>
                    <a:lnTo>
                      <a:pt x="80" y="48"/>
                    </a:lnTo>
                    <a:lnTo>
                      <a:pt x="78" y="45"/>
                    </a:lnTo>
                    <a:lnTo>
                      <a:pt x="78" y="43"/>
                    </a:lnTo>
                    <a:lnTo>
                      <a:pt x="78" y="43"/>
                    </a:lnTo>
                    <a:lnTo>
                      <a:pt x="78" y="41"/>
                    </a:lnTo>
                    <a:lnTo>
                      <a:pt x="78" y="39"/>
                    </a:lnTo>
                    <a:lnTo>
                      <a:pt x="76" y="37"/>
                    </a:lnTo>
                    <a:lnTo>
                      <a:pt x="76" y="37"/>
                    </a:lnTo>
                    <a:lnTo>
                      <a:pt x="75" y="37"/>
                    </a:lnTo>
                    <a:lnTo>
                      <a:pt x="75" y="35"/>
                    </a:lnTo>
                    <a:lnTo>
                      <a:pt x="76" y="34"/>
                    </a:lnTo>
                    <a:lnTo>
                      <a:pt x="76" y="34"/>
                    </a:lnTo>
                    <a:lnTo>
                      <a:pt x="73" y="28"/>
                    </a:lnTo>
                    <a:lnTo>
                      <a:pt x="73" y="28"/>
                    </a:lnTo>
                    <a:lnTo>
                      <a:pt x="73" y="28"/>
                    </a:lnTo>
                    <a:lnTo>
                      <a:pt x="71" y="28"/>
                    </a:lnTo>
                    <a:lnTo>
                      <a:pt x="71" y="28"/>
                    </a:lnTo>
                    <a:lnTo>
                      <a:pt x="71" y="30"/>
                    </a:lnTo>
                    <a:lnTo>
                      <a:pt x="73" y="32"/>
                    </a:lnTo>
                    <a:lnTo>
                      <a:pt x="71" y="34"/>
                    </a:lnTo>
                    <a:lnTo>
                      <a:pt x="73" y="39"/>
                    </a:lnTo>
                    <a:lnTo>
                      <a:pt x="73" y="43"/>
                    </a:lnTo>
                    <a:lnTo>
                      <a:pt x="75" y="45"/>
                    </a:lnTo>
                    <a:lnTo>
                      <a:pt x="76" y="45"/>
                    </a:lnTo>
                    <a:lnTo>
                      <a:pt x="78" y="47"/>
                    </a:lnTo>
                    <a:lnTo>
                      <a:pt x="80" y="50"/>
                    </a:lnTo>
                    <a:close/>
                    <a:moveTo>
                      <a:pt x="32" y="32"/>
                    </a:moveTo>
                    <a:lnTo>
                      <a:pt x="30" y="28"/>
                    </a:lnTo>
                    <a:lnTo>
                      <a:pt x="30" y="28"/>
                    </a:lnTo>
                    <a:lnTo>
                      <a:pt x="28" y="26"/>
                    </a:lnTo>
                    <a:lnTo>
                      <a:pt x="28" y="26"/>
                    </a:lnTo>
                    <a:lnTo>
                      <a:pt x="28" y="24"/>
                    </a:lnTo>
                    <a:lnTo>
                      <a:pt x="26" y="22"/>
                    </a:lnTo>
                    <a:lnTo>
                      <a:pt x="24" y="22"/>
                    </a:lnTo>
                    <a:lnTo>
                      <a:pt x="24" y="24"/>
                    </a:lnTo>
                    <a:lnTo>
                      <a:pt x="22" y="26"/>
                    </a:lnTo>
                    <a:lnTo>
                      <a:pt x="22" y="26"/>
                    </a:lnTo>
                    <a:lnTo>
                      <a:pt x="20" y="28"/>
                    </a:lnTo>
                    <a:lnTo>
                      <a:pt x="22" y="28"/>
                    </a:lnTo>
                    <a:lnTo>
                      <a:pt x="22" y="28"/>
                    </a:lnTo>
                    <a:lnTo>
                      <a:pt x="22" y="28"/>
                    </a:lnTo>
                    <a:lnTo>
                      <a:pt x="26" y="28"/>
                    </a:lnTo>
                    <a:lnTo>
                      <a:pt x="26" y="28"/>
                    </a:lnTo>
                    <a:lnTo>
                      <a:pt x="26" y="28"/>
                    </a:lnTo>
                    <a:lnTo>
                      <a:pt x="26" y="30"/>
                    </a:lnTo>
                    <a:lnTo>
                      <a:pt x="28" y="32"/>
                    </a:lnTo>
                    <a:lnTo>
                      <a:pt x="28" y="32"/>
                    </a:lnTo>
                    <a:lnTo>
                      <a:pt x="30" y="34"/>
                    </a:lnTo>
                    <a:lnTo>
                      <a:pt x="30" y="34"/>
                    </a:lnTo>
                    <a:lnTo>
                      <a:pt x="30" y="34"/>
                    </a:lnTo>
                    <a:lnTo>
                      <a:pt x="32" y="32"/>
                    </a:lnTo>
                    <a:close/>
                    <a:moveTo>
                      <a:pt x="11" y="22"/>
                    </a:moveTo>
                    <a:lnTo>
                      <a:pt x="11" y="24"/>
                    </a:lnTo>
                    <a:lnTo>
                      <a:pt x="11" y="24"/>
                    </a:lnTo>
                    <a:lnTo>
                      <a:pt x="13" y="26"/>
                    </a:lnTo>
                    <a:lnTo>
                      <a:pt x="13" y="26"/>
                    </a:lnTo>
                    <a:lnTo>
                      <a:pt x="13" y="24"/>
                    </a:lnTo>
                    <a:lnTo>
                      <a:pt x="13" y="22"/>
                    </a:lnTo>
                    <a:lnTo>
                      <a:pt x="11" y="22"/>
                    </a:lnTo>
                    <a:close/>
                    <a:moveTo>
                      <a:pt x="20" y="24"/>
                    </a:moveTo>
                    <a:lnTo>
                      <a:pt x="20" y="24"/>
                    </a:lnTo>
                    <a:lnTo>
                      <a:pt x="20" y="22"/>
                    </a:lnTo>
                    <a:lnTo>
                      <a:pt x="20" y="20"/>
                    </a:lnTo>
                    <a:lnTo>
                      <a:pt x="20" y="20"/>
                    </a:lnTo>
                    <a:lnTo>
                      <a:pt x="18" y="20"/>
                    </a:lnTo>
                    <a:lnTo>
                      <a:pt x="18" y="22"/>
                    </a:lnTo>
                    <a:lnTo>
                      <a:pt x="18" y="24"/>
                    </a:lnTo>
                    <a:lnTo>
                      <a:pt x="18" y="26"/>
                    </a:lnTo>
                    <a:lnTo>
                      <a:pt x="20" y="26"/>
                    </a:lnTo>
                    <a:lnTo>
                      <a:pt x="20" y="24"/>
                    </a:lnTo>
                    <a:lnTo>
                      <a:pt x="20" y="24"/>
                    </a:lnTo>
                    <a:close/>
                    <a:moveTo>
                      <a:pt x="13" y="17"/>
                    </a:moveTo>
                    <a:lnTo>
                      <a:pt x="13" y="17"/>
                    </a:lnTo>
                    <a:lnTo>
                      <a:pt x="11" y="17"/>
                    </a:lnTo>
                    <a:lnTo>
                      <a:pt x="11" y="19"/>
                    </a:lnTo>
                    <a:lnTo>
                      <a:pt x="13" y="20"/>
                    </a:lnTo>
                    <a:lnTo>
                      <a:pt x="13" y="20"/>
                    </a:lnTo>
                    <a:lnTo>
                      <a:pt x="13" y="20"/>
                    </a:lnTo>
                    <a:lnTo>
                      <a:pt x="13" y="22"/>
                    </a:lnTo>
                    <a:lnTo>
                      <a:pt x="15" y="22"/>
                    </a:lnTo>
                    <a:lnTo>
                      <a:pt x="15" y="20"/>
                    </a:lnTo>
                    <a:lnTo>
                      <a:pt x="15" y="19"/>
                    </a:lnTo>
                    <a:lnTo>
                      <a:pt x="17" y="19"/>
                    </a:lnTo>
                    <a:lnTo>
                      <a:pt x="15" y="19"/>
                    </a:lnTo>
                    <a:lnTo>
                      <a:pt x="13" y="17"/>
                    </a:lnTo>
                    <a:close/>
                    <a:moveTo>
                      <a:pt x="58" y="32"/>
                    </a:moveTo>
                    <a:lnTo>
                      <a:pt x="60" y="32"/>
                    </a:lnTo>
                    <a:lnTo>
                      <a:pt x="60" y="32"/>
                    </a:lnTo>
                    <a:lnTo>
                      <a:pt x="60" y="32"/>
                    </a:lnTo>
                    <a:lnTo>
                      <a:pt x="60" y="30"/>
                    </a:lnTo>
                    <a:lnTo>
                      <a:pt x="60" y="28"/>
                    </a:lnTo>
                    <a:lnTo>
                      <a:pt x="54" y="24"/>
                    </a:lnTo>
                    <a:lnTo>
                      <a:pt x="54" y="22"/>
                    </a:lnTo>
                    <a:lnTo>
                      <a:pt x="52" y="22"/>
                    </a:lnTo>
                    <a:lnTo>
                      <a:pt x="50" y="22"/>
                    </a:lnTo>
                    <a:lnTo>
                      <a:pt x="50" y="22"/>
                    </a:lnTo>
                    <a:lnTo>
                      <a:pt x="48" y="20"/>
                    </a:lnTo>
                    <a:lnTo>
                      <a:pt x="48" y="20"/>
                    </a:lnTo>
                    <a:lnTo>
                      <a:pt x="47" y="19"/>
                    </a:lnTo>
                    <a:lnTo>
                      <a:pt x="45" y="17"/>
                    </a:lnTo>
                    <a:lnTo>
                      <a:pt x="41" y="15"/>
                    </a:lnTo>
                    <a:lnTo>
                      <a:pt x="41" y="17"/>
                    </a:lnTo>
                    <a:lnTo>
                      <a:pt x="43" y="17"/>
                    </a:lnTo>
                    <a:lnTo>
                      <a:pt x="43" y="19"/>
                    </a:lnTo>
                    <a:lnTo>
                      <a:pt x="43" y="20"/>
                    </a:lnTo>
                    <a:lnTo>
                      <a:pt x="45" y="22"/>
                    </a:lnTo>
                    <a:lnTo>
                      <a:pt x="45" y="22"/>
                    </a:lnTo>
                    <a:lnTo>
                      <a:pt x="47" y="22"/>
                    </a:lnTo>
                    <a:lnTo>
                      <a:pt x="47" y="24"/>
                    </a:lnTo>
                    <a:lnTo>
                      <a:pt x="48" y="24"/>
                    </a:lnTo>
                    <a:lnTo>
                      <a:pt x="50" y="26"/>
                    </a:lnTo>
                    <a:lnTo>
                      <a:pt x="52" y="26"/>
                    </a:lnTo>
                    <a:lnTo>
                      <a:pt x="52" y="28"/>
                    </a:lnTo>
                    <a:lnTo>
                      <a:pt x="56" y="30"/>
                    </a:lnTo>
                    <a:lnTo>
                      <a:pt x="58" y="32"/>
                    </a:lnTo>
                    <a:close/>
                    <a:moveTo>
                      <a:pt x="0" y="7"/>
                    </a:moveTo>
                    <a:lnTo>
                      <a:pt x="0" y="7"/>
                    </a:lnTo>
                    <a:lnTo>
                      <a:pt x="2" y="9"/>
                    </a:lnTo>
                    <a:lnTo>
                      <a:pt x="2" y="7"/>
                    </a:lnTo>
                    <a:lnTo>
                      <a:pt x="4" y="7"/>
                    </a:lnTo>
                    <a:lnTo>
                      <a:pt x="2" y="5"/>
                    </a:lnTo>
                    <a:lnTo>
                      <a:pt x="0" y="7"/>
                    </a:lnTo>
                    <a:close/>
                    <a:moveTo>
                      <a:pt x="15" y="5"/>
                    </a:moveTo>
                    <a:lnTo>
                      <a:pt x="18" y="9"/>
                    </a:lnTo>
                    <a:lnTo>
                      <a:pt x="20" y="11"/>
                    </a:lnTo>
                    <a:lnTo>
                      <a:pt x="22" y="13"/>
                    </a:lnTo>
                    <a:lnTo>
                      <a:pt x="24" y="13"/>
                    </a:lnTo>
                    <a:lnTo>
                      <a:pt x="24" y="13"/>
                    </a:lnTo>
                    <a:lnTo>
                      <a:pt x="24" y="13"/>
                    </a:lnTo>
                    <a:lnTo>
                      <a:pt x="26" y="13"/>
                    </a:lnTo>
                    <a:lnTo>
                      <a:pt x="26" y="13"/>
                    </a:lnTo>
                    <a:lnTo>
                      <a:pt x="26" y="11"/>
                    </a:lnTo>
                    <a:lnTo>
                      <a:pt x="26" y="11"/>
                    </a:lnTo>
                    <a:lnTo>
                      <a:pt x="26" y="11"/>
                    </a:lnTo>
                    <a:lnTo>
                      <a:pt x="24" y="11"/>
                    </a:lnTo>
                    <a:lnTo>
                      <a:pt x="22" y="9"/>
                    </a:lnTo>
                    <a:lnTo>
                      <a:pt x="22" y="9"/>
                    </a:lnTo>
                    <a:lnTo>
                      <a:pt x="20" y="5"/>
                    </a:lnTo>
                    <a:lnTo>
                      <a:pt x="20" y="5"/>
                    </a:lnTo>
                    <a:lnTo>
                      <a:pt x="17" y="2"/>
                    </a:lnTo>
                    <a:lnTo>
                      <a:pt x="15" y="0"/>
                    </a:lnTo>
                    <a:lnTo>
                      <a:pt x="13" y="0"/>
                    </a:lnTo>
                    <a:lnTo>
                      <a:pt x="13" y="0"/>
                    </a:lnTo>
                    <a:lnTo>
                      <a:pt x="13" y="2"/>
                    </a:lnTo>
                    <a:lnTo>
                      <a:pt x="13" y="2"/>
                    </a:lnTo>
                    <a:lnTo>
                      <a:pt x="15" y="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 name="Google Shape;451;p23"/>
              <p:cNvSpPr/>
              <p:nvPr/>
            </p:nvSpPr>
            <p:spPr>
              <a:xfrm>
                <a:off x="2809" y="1164"/>
                <a:ext cx="41" cy="23"/>
              </a:xfrm>
              <a:custGeom>
                <a:avLst/>
                <a:gdLst/>
                <a:ahLst/>
                <a:cxnLst/>
                <a:rect l="l" t="t" r="r" b="b"/>
                <a:pathLst>
                  <a:path w="41" h="23" extrusionOk="0">
                    <a:moveTo>
                      <a:pt x="41" y="6"/>
                    </a:moveTo>
                    <a:lnTo>
                      <a:pt x="41" y="4"/>
                    </a:lnTo>
                    <a:lnTo>
                      <a:pt x="39" y="4"/>
                    </a:lnTo>
                    <a:lnTo>
                      <a:pt x="39" y="2"/>
                    </a:lnTo>
                    <a:lnTo>
                      <a:pt x="39" y="2"/>
                    </a:lnTo>
                    <a:lnTo>
                      <a:pt x="39" y="2"/>
                    </a:lnTo>
                    <a:lnTo>
                      <a:pt x="39" y="0"/>
                    </a:lnTo>
                    <a:lnTo>
                      <a:pt x="39" y="0"/>
                    </a:lnTo>
                    <a:lnTo>
                      <a:pt x="39" y="0"/>
                    </a:lnTo>
                    <a:lnTo>
                      <a:pt x="35" y="0"/>
                    </a:lnTo>
                    <a:lnTo>
                      <a:pt x="35" y="0"/>
                    </a:lnTo>
                    <a:lnTo>
                      <a:pt x="35" y="0"/>
                    </a:lnTo>
                    <a:lnTo>
                      <a:pt x="35" y="2"/>
                    </a:lnTo>
                    <a:lnTo>
                      <a:pt x="35" y="2"/>
                    </a:lnTo>
                    <a:lnTo>
                      <a:pt x="33" y="2"/>
                    </a:lnTo>
                    <a:lnTo>
                      <a:pt x="32" y="2"/>
                    </a:lnTo>
                    <a:lnTo>
                      <a:pt x="32" y="2"/>
                    </a:lnTo>
                    <a:lnTo>
                      <a:pt x="30" y="2"/>
                    </a:lnTo>
                    <a:lnTo>
                      <a:pt x="30" y="4"/>
                    </a:lnTo>
                    <a:lnTo>
                      <a:pt x="28" y="4"/>
                    </a:lnTo>
                    <a:lnTo>
                      <a:pt x="24" y="4"/>
                    </a:lnTo>
                    <a:lnTo>
                      <a:pt x="22" y="4"/>
                    </a:lnTo>
                    <a:lnTo>
                      <a:pt x="20" y="4"/>
                    </a:lnTo>
                    <a:lnTo>
                      <a:pt x="20" y="4"/>
                    </a:lnTo>
                    <a:lnTo>
                      <a:pt x="20" y="4"/>
                    </a:lnTo>
                    <a:lnTo>
                      <a:pt x="18" y="4"/>
                    </a:lnTo>
                    <a:lnTo>
                      <a:pt x="18" y="6"/>
                    </a:lnTo>
                    <a:lnTo>
                      <a:pt x="18" y="6"/>
                    </a:lnTo>
                    <a:lnTo>
                      <a:pt x="17" y="6"/>
                    </a:lnTo>
                    <a:lnTo>
                      <a:pt x="17" y="8"/>
                    </a:lnTo>
                    <a:lnTo>
                      <a:pt x="17" y="8"/>
                    </a:lnTo>
                    <a:lnTo>
                      <a:pt x="15" y="8"/>
                    </a:lnTo>
                    <a:lnTo>
                      <a:pt x="15" y="8"/>
                    </a:lnTo>
                    <a:lnTo>
                      <a:pt x="15" y="6"/>
                    </a:lnTo>
                    <a:lnTo>
                      <a:pt x="13" y="6"/>
                    </a:lnTo>
                    <a:lnTo>
                      <a:pt x="9" y="6"/>
                    </a:lnTo>
                    <a:lnTo>
                      <a:pt x="9" y="6"/>
                    </a:lnTo>
                    <a:lnTo>
                      <a:pt x="7" y="6"/>
                    </a:lnTo>
                    <a:lnTo>
                      <a:pt x="7" y="6"/>
                    </a:lnTo>
                    <a:lnTo>
                      <a:pt x="5" y="6"/>
                    </a:lnTo>
                    <a:lnTo>
                      <a:pt x="5" y="6"/>
                    </a:lnTo>
                    <a:lnTo>
                      <a:pt x="4" y="6"/>
                    </a:lnTo>
                    <a:lnTo>
                      <a:pt x="4" y="6"/>
                    </a:lnTo>
                    <a:lnTo>
                      <a:pt x="4" y="8"/>
                    </a:lnTo>
                    <a:lnTo>
                      <a:pt x="2" y="8"/>
                    </a:lnTo>
                    <a:lnTo>
                      <a:pt x="2" y="8"/>
                    </a:lnTo>
                    <a:lnTo>
                      <a:pt x="0" y="9"/>
                    </a:lnTo>
                    <a:lnTo>
                      <a:pt x="2" y="9"/>
                    </a:lnTo>
                    <a:lnTo>
                      <a:pt x="2" y="9"/>
                    </a:lnTo>
                    <a:lnTo>
                      <a:pt x="2" y="9"/>
                    </a:lnTo>
                    <a:lnTo>
                      <a:pt x="2" y="9"/>
                    </a:lnTo>
                    <a:lnTo>
                      <a:pt x="4" y="11"/>
                    </a:lnTo>
                    <a:lnTo>
                      <a:pt x="4" y="11"/>
                    </a:lnTo>
                    <a:lnTo>
                      <a:pt x="4" y="11"/>
                    </a:lnTo>
                    <a:lnTo>
                      <a:pt x="4" y="11"/>
                    </a:lnTo>
                    <a:lnTo>
                      <a:pt x="4" y="11"/>
                    </a:lnTo>
                    <a:lnTo>
                      <a:pt x="2" y="13"/>
                    </a:lnTo>
                    <a:lnTo>
                      <a:pt x="2" y="13"/>
                    </a:lnTo>
                    <a:lnTo>
                      <a:pt x="2" y="13"/>
                    </a:lnTo>
                    <a:lnTo>
                      <a:pt x="2" y="13"/>
                    </a:lnTo>
                    <a:lnTo>
                      <a:pt x="4" y="13"/>
                    </a:lnTo>
                    <a:lnTo>
                      <a:pt x="4" y="15"/>
                    </a:lnTo>
                    <a:lnTo>
                      <a:pt x="4" y="17"/>
                    </a:lnTo>
                    <a:lnTo>
                      <a:pt x="4" y="17"/>
                    </a:lnTo>
                    <a:lnTo>
                      <a:pt x="4" y="17"/>
                    </a:lnTo>
                    <a:lnTo>
                      <a:pt x="5" y="17"/>
                    </a:lnTo>
                    <a:lnTo>
                      <a:pt x="7" y="19"/>
                    </a:lnTo>
                    <a:lnTo>
                      <a:pt x="7" y="21"/>
                    </a:lnTo>
                    <a:lnTo>
                      <a:pt x="7" y="21"/>
                    </a:lnTo>
                    <a:lnTo>
                      <a:pt x="5" y="21"/>
                    </a:lnTo>
                    <a:lnTo>
                      <a:pt x="5" y="21"/>
                    </a:lnTo>
                    <a:lnTo>
                      <a:pt x="4" y="21"/>
                    </a:lnTo>
                    <a:lnTo>
                      <a:pt x="4" y="21"/>
                    </a:lnTo>
                    <a:lnTo>
                      <a:pt x="4" y="23"/>
                    </a:lnTo>
                    <a:lnTo>
                      <a:pt x="7" y="23"/>
                    </a:lnTo>
                    <a:lnTo>
                      <a:pt x="7" y="23"/>
                    </a:lnTo>
                    <a:lnTo>
                      <a:pt x="9" y="23"/>
                    </a:lnTo>
                    <a:lnTo>
                      <a:pt x="9" y="23"/>
                    </a:lnTo>
                    <a:lnTo>
                      <a:pt x="9" y="21"/>
                    </a:lnTo>
                    <a:lnTo>
                      <a:pt x="9" y="23"/>
                    </a:lnTo>
                    <a:lnTo>
                      <a:pt x="11" y="23"/>
                    </a:lnTo>
                    <a:lnTo>
                      <a:pt x="13" y="23"/>
                    </a:lnTo>
                    <a:lnTo>
                      <a:pt x="13" y="23"/>
                    </a:lnTo>
                    <a:lnTo>
                      <a:pt x="15" y="23"/>
                    </a:lnTo>
                    <a:lnTo>
                      <a:pt x="15" y="21"/>
                    </a:lnTo>
                    <a:lnTo>
                      <a:pt x="17" y="19"/>
                    </a:lnTo>
                    <a:lnTo>
                      <a:pt x="17" y="19"/>
                    </a:lnTo>
                    <a:lnTo>
                      <a:pt x="17" y="19"/>
                    </a:lnTo>
                    <a:lnTo>
                      <a:pt x="17" y="21"/>
                    </a:lnTo>
                    <a:lnTo>
                      <a:pt x="17" y="21"/>
                    </a:lnTo>
                    <a:lnTo>
                      <a:pt x="18" y="21"/>
                    </a:lnTo>
                    <a:lnTo>
                      <a:pt x="18" y="23"/>
                    </a:lnTo>
                    <a:lnTo>
                      <a:pt x="20" y="23"/>
                    </a:lnTo>
                    <a:lnTo>
                      <a:pt x="20" y="23"/>
                    </a:lnTo>
                    <a:lnTo>
                      <a:pt x="22" y="23"/>
                    </a:lnTo>
                    <a:lnTo>
                      <a:pt x="24" y="23"/>
                    </a:lnTo>
                    <a:lnTo>
                      <a:pt x="26" y="23"/>
                    </a:lnTo>
                    <a:lnTo>
                      <a:pt x="26" y="23"/>
                    </a:lnTo>
                    <a:lnTo>
                      <a:pt x="26" y="23"/>
                    </a:lnTo>
                    <a:lnTo>
                      <a:pt x="26" y="21"/>
                    </a:lnTo>
                    <a:lnTo>
                      <a:pt x="26" y="21"/>
                    </a:lnTo>
                    <a:lnTo>
                      <a:pt x="26" y="21"/>
                    </a:lnTo>
                    <a:lnTo>
                      <a:pt x="26" y="19"/>
                    </a:lnTo>
                    <a:lnTo>
                      <a:pt x="26" y="19"/>
                    </a:lnTo>
                    <a:lnTo>
                      <a:pt x="26" y="19"/>
                    </a:lnTo>
                    <a:lnTo>
                      <a:pt x="26" y="19"/>
                    </a:lnTo>
                    <a:lnTo>
                      <a:pt x="28" y="17"/>
                    </a:lnTo>
                    <a:lnTo>
                      <a:pt x="30" y="17"/>
                    </a:lnTo>
                    <a:lnTo>
                      <a:pt x="30" y="15"/>
                    </a:lnTo>
                    <a:lnTo>
                      <a:pt x="32" y="15"/>
                    </a:lnTo>
                    <a:lnTo>
                      <a:pt x="32" y="13"/>
                    </a:lnTo>
                    <a:lnTo>
                      <a:pt x="30" y="13"/>
                    </a:lnTo>
                    <a:lnTo>
                      <a:pt x="30" y="11"/>
                    </a:lnTo>
                    <a:lnTo>
                      <a:pt x="30" y="11"/>
                    </a:lnTo>
                    <a:lnTo>
                      <a:pt x="30" y="11"/>
                    </a:lnTo>
                    <a:lnTo>
                      <a:pt x="30" y="9"/>
                    </a:lnTo>
                    <a:lnTo>
                      <a:pt x="32" y="9"/>
                    </a:lnTo>
                    <a:lnTo>
                      <a:pt x="32" y="9"/>
                    </a:lnTo>
                    <a:lnTo>
                      <a:pt x="33" y="9"/>
                    </a:lnTo>
                    <a:lnTo>
                      <a:pt x="33" y="9"/>
                    </a:lnTo>
                    <a:lnTo>
                      <a:pt x="35" y="9"/>
                    </a:lnTo>
                    <a:lnTo>
                      <a:pt x="35" y="8"/>
                    </a:lnTo>
                    <a:lnTo>
                      <a:pt x="37" y="8"/>
                    </a:lnTo>
                    <a:lnTo>
                      <a:pt x="37" y="8"/>
                    </a:lnTo>
                    <a:lnTo>
                      <a:pt x="39" y="8"/>
                    </a:lnTo>
                    <a:lnTo>
                      <a:pt x="37" y="6"/>
                    </a:lnTo>
                    <a:lnTo>
                      <a:pt x="39" y="6"/>
                    </a:lnTo>
                    <a:lnTo>
                      <a:pt x="39" y="6"/>
                    </a:lnTo>
                    <a:lnTo>
                      <a:pt x="39" y="6"/>
                    </a:lnTo>
                    <a:lnTo>
                      <a:pt x="41" y="6"/>
                    </a:lnTo>
                    <a:lnTo>
                      <a:pt x="41" y="6"/>
                    </a:lnTo>
                    <a:lnTo>
                      <a:pt x="41" y="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 name="Google Shape;452;p23"/>
              <p:cNvSpPr/>
              <p:nvPr/>
            </p:nvSpPr>
            <p:spPr>
              <a:xfrm>
                <a:off x="2854" y="1119"/>
                <a:ext cx="73" cy="30"/>
              </a:xfrm>
              <a:custGeom>
                <a:avLst/>
                <a:gdLst/>
                <a:ahLst/>
                <a:cxnLst/>
                <a:rect l="l" t="t" r="r" b="b"/>
                <a:pathLst>
                  <a:path w="73" h="30" extrusionOk="0">
                    <a:moveTo>
                      <a:pt x="73" y="8"/>
                    </a:moveTo>
                    <a:lnTo>
                      <a:pt x="69" y="8"/>
                    </a:lnTo>
                    <a:lnTo>
                      <a:pt x="67" y="6"/>
                    </a:lnTo>
                    <a:lnTo>
                      <a:pt x="65" y="6"/>
                    </a:lnTo>
                    <a:lnTo>
                      <a:pt x="65" y="4"/>
                    </a:lnTo>
                    <a:lnTo>
                      <a:pt x="65" y="4"/>
                    </a:lnTo>
                    <a:lnTo>
                      <a:pt x="61" y="4"/>
                    </a:lnTo>
                    <a:lnTo>
                      <a:pt x="61" y="2"/>
                    </a:lnTo>
                    <a:lnTo>
                      <a:pt x="58" y="2"/>
                    </a:lnTo>
                    <a:lnTo>
                      <a:pt x="56" y="2"/>
                    </a:lnTo>
                    <a:lnTo>
                      <a:pt x="54" y="2"/>
                    </a:lnTo>
                    <a:lnTo>
                      <a:pt x="54" y="2"/>
                    </a:lnTo>
                    <a:lnTo>
                      <a:pt x="54" y="4"/>
                    </a:lnTo>
                    <a:lnTo>
                      <a:pt x="52" y="4"/>
                    </a:lnTo>
                    <a:lnTo>
                      <a:pt x="52" y="4"/>
                    </a:lnTo>
                    <a:lnTo>
                      <a:pt x="50" y="4"/>
                    </a:lnTo>
                    <a:lnTo>
                      <a:pt x="50" y="4"/>
                    </a:lnTo>
                    <a:lnTo>
                      <a:pt x="48" y="4"/>
                    </a:lnTo>
                    <a:lnTo>
                      <a:pt x="46" y="4"/>
                    </a:lnTo>
                    <a:lnTo>
                      <a:pt x="46" y="4"/>
                    </a:lnTo>
                    <a:lnTo>
                      <a:pt x="46" y="4"/>
                    </a:lnTo>
                    <a:lnTo>
                      <a:pt x="44" y="4"/>
                    </a:lnTo>
                    <a:lnTo>
                      <a:pt x="44" y="4"/>
                    </a:lnTo>
                    <a:lnTo>
                      <a:pt x="44" y="4"/>
                    </a:lnTo>
                    <a:lnTo>
                      <a:pt x="43" y="4"/>
                    </a:lnTo>
                    <a:lnTo>
                      <a:pt x="43" y="4"/>
                    </a:lnTo>
                    <a:lnTo>
                      <a:pt x="41" y="6"/>
                    </a:lnTo>
                    <a:lnTo>
                      <a:pt x="41" y="6"/>
                    </a:lnTo>
                    <a:lnTo>
                      <a:pt x="39" y="6"/>
                    </a:lnTo>
                    <a:lnTo>
                      <a:pt x="39" y="6"/>
                    </a:lnTo>
                    <a:lnTo>
                      <a:pt x="37" y="6"/>
                    </a:lnTo>
                    <a:lnTo>
                      <a:pt x="37" y="6"/>
                    </a:lnTo>
                    <a:lnTo>
                      <a:pt x="37" y="6"/>
                    </a:lnTo>
                    <a:lnTo>
                      <a:pt x="37" y="6"/>
                    </a:lnTo>
                    <a:lnTo>
                      <a:pt x="37" y="4"/>
                    </a:lnTo>
                    <a:lnTo>
                      <a:pt x="37" y="4"/>
                    </a:lnTo>
                    <a:lnTo>
                      <a:pt x="37" y="4"/>
                    </a:lnTo>
                    <a:lnTo>
                      <a:pt x="35" y="4"/>
                    </a:lnTo>
                    <a:lnTo>
                      <a:pt x="35" y="2"/>
                    </a:lnTo>
                    <a:lnTo>
                      <a:pt x="35" y="2"/>
                    </a:lnTo>
                    <a:lnTo>
                      <a:pt x="35" y="2"/>
                    </a:lnTo>
                    <a:lnTo>
                      <a:pt x="33" y="2"/>
                    </a:lnTo>
                    <a:lnTo>
                      <a:pt x="33" y="0"/>
                    </a:lnTo>
                    <a:lnTo>
                      <a:pt x="33" y="0"/>
                    </a:lnTo>
                    <a:lnTo>
                      <a:pt x="31" y="0"/>
                    </a:lnTo>
                    <a:lnTo>
                      <a:pt x="31" y="0"/>
                    </a:lnTo>
                    <a:lnTo>
                      <a:pt x="30" y="2"/>
                    </a:lnTo>
                    <a:lnTo>
                      <a:pt x="30" y="4"/>
                    </a:lnTo>
                    <a:lnTo>
                      <a:pt x="28" y="4"/>
                    </a:lnTo>
                    <a:lnTo>
                      <a:pt x="26" y="2"/>
                    </a:lnTo>
                    <a:lnTo>
                      <a:pt x="26" y="2"/>
                    </a:lnTo>
                    <a:lnTo>
                      <a:pt x="26" y="2"/>
                    </a:lnTo>
                    <a:lnTo>
                      <a:pt x="24" y="2"/>
                    </a:lnTo>
                    <a:lnTo>
                      <a:pt x="24" y="2"/>
                    </a:lnTo>
                    <a:lnTo>
                      <a:pt x="22" y="2"/>
                    </a:lnTo>
                    <a:lnTo>
                      <a:pt x="22" y="2"/>
                    </a:lnTo>
                    <a:lnTo>
                      <a:pt x="20" y="2"/>
                    </a:lnTo>
                    <a:lnTo>
                      <a:pt x="20" y="2"/>
                    </a:lnTo>
                    <a:lnTo>
                      <a:pt x="20" y="4"/>
                    </a:lnTo>
                    <a:lnTo>
                      <a:pt x="18" y="4"/>
                    </a:lnTo>
                    <a:lnTo>
                      <a:pt x="18" y="4"/>
                    </a:lnTo>
                    <a:lnTo>
                      <a:pt x="16" y="6"/>
                    </a:lnTo>
                    <a:lnTo>
                      <a:pt x="16" y="6"/>
                    </a:lnTo>
                    <a:lnTo>
                      <a:pt x="16" y="6"/>
                    </a:lnTo>
                    <a:lnTo>
                      <a:pt x="16" y="8"/>
                    </a:lnTo>
                    <a:lnTo>
                      <a:pt x="16" y="8"/>
                    </a:lnTo>
                    <a:lnTo>
                      <a:pt x="15" y="10"/>
                    </a:lnTo>
                    <a:lnTo>
                      <a:pt x="15" y="10"/>
                    </a:lnTo>
                    <a:lnTo>
                      <a:pt x="13" y="10"/>
                    </a:lnTo>
                    <a:lnTo>
                      <a:pt x="13" y="10"/>
                    </a:lnTo>
                    <a:lnTo>
                      <a:pt x="13" y="11"/>
                    </a:lnTo>
                    <a:lnTo>
                      <a:pt x="11" y="11"/>
                    </a:lnTo>
                    <a:lnTo>
                      <a:pt x="9" y="11"/>
                    </a:lnTo>
                    <a:lnTo>
                      <a:pt x="7" y="13"/>
                    </a:lnTo>
                    <a:lnTo>
                      <a:pt x="5" y="11"/>
                    </a:lnTo>
                    <a:lnTo>
                      <a:pt x="3" y="11"/>
                    </a:lnTo>
                    <a:lnTo>
                      <a:pt x="3" y="11"/>
                    </a:lnTo>
                    <a:lnTo>
                      <a:pt x="3" y="13"/>
                    </a:lnTo>
                    <a:lnTo>
                      <a:pt x="1" y="15"/>
                    </a:lnTo>
                    <a:lnTo>
                      <a:pt x="1" y="17"/>
                    </a:lnTo>
                    <a:lnTo>
                      <a:pt x="1" y="17"/>
                    </a:lnTo>
                    <a:lnTo>
                      <a:pt x="1" y="17"/>
                    </a:lnTo>
                    <a:lnTo>
                      <a:pt x="1" y="17"/>
                    </a:lnTo>
                    <a:lnTo>
                      <a:pt x="0" y="19"/>
                    </a:lnTo>
                    <a:lnTo>
                      <a:pt x="0" y="19"/>
                    </a:lnTo>
                    <a:lnTo>
                      <a:pt x="1" y="23"/>
                    </a:lnTo>
                    <a:lnTo>
                      <a:pt x="3" y="25"/>
                    </a:lnTo>
                    <a:lnTo>
                      <a:pt x="3" y="25"/>
                    </a:lnTo>
                    <a:lnTo>
                      <a:pt x="3" y="26"/>
                    </a:lnTo>
                    <a:lnTo>
                      <a:pt x="5" y="26"/>
                    </a:lnTo>
                    <a:lnTo>
                      <a:pt x="5" y="26"/>
                    </a:lnTo>
                    <a:lnTo>
                      <a:pt x="5" y="26"/>
                    </a:lnTo>
                    <a:lnTo>
                      <a:pt x="7" y="26"/>
                    </a:lnTo>
                    <a:lnTo>
                      <a:pt x="9" y="28"/>
                    </a:lnTo>
                    <a:lnTo>
                      <a:pt x="11" y="28"/>
                    </a:lnTo>
                    <a:lnTo>
                      <a:pt x="13" y="30"/>
                    </a:lnTo>
                    <a:lnTo>
                      <a:pt x="15" y="30"/>
                    </a:lnTo>
                    <a:lnTo>
                      <a:pt x="16" y="30"/>
                    </a:lnTo>
                    <a:lnTo>
                      <a:pt x="22" y="30"/>
                    </a:lnTo>
                    <a:lnTo>
                      <a:pt x="24" y="30"/>
                    </a:lnTo>
                    <a:lnTo>
                      <a:pt x="26" y="28"/>
                    </a:lnTo>
                    <a:lnTo>
                      <a:pt x="26" y="28"/>
                    </a:lnTo>
                    <a:lnTo>
                      <a:pt x="26" y="28"/>
                    </a:lnTo>
                    <a:lnTo>
                      <a:pt x="26" y="26"/>
                    </a:lnTo>
                    <a:lnTo>
                      <a:pt x="26" y="26"/>
                    </a:lnTo>
                    <a:lnTo>
                      <a:pt x="28" y="25"/>
                    </a:lnTo>
                    <a:lnTo>
                      <a:pt x="31" y="25"/>
                    </a:lnTo>
                    <a:lnTo>
                      <a:pt x="33" y="25"/>
                    </a:lnTo>
                    <a:lnTo>
                      <a:pt x="35" y="23"/>
                    </a:lnTo>
                    <a:lnTo>
                      <a:pt x="35" y="23"/>
                    </a:lnTo>
                    <a:lnTo>
                      <a:pt x="35" y="23"/>
                    </a:lnTo>
                    <a:lnTo>
                      <a:pt x="37" y="23"/>
                    </a:lnTo>
                    <a:lnTo>
                      <a:pt x="39" y="23"/>
                    </a:lnTo>
                    <a:lnTo>
                      <a:pt x="39" y="25"/>
                    </a:lnTo>
                    <a:lnTo>
                      <a:pt x="41" y="23"/>
                    </a:lnTo>
                    <a:lnTo>
                      <a:pt x="43" y="23"/>
                    </a:lnTo>
                    <a:lnTo>
                      <a:pt x="44" y="21"/>
                    </a:lnTo>
                    <a:lnTo>
                      <a:pt x="46" y="17"/>
                    </a:lnTo>
                    <a:lnTo>
                      <a:pt x="46" y="17"/>
                    </a:lnTo>
                    <a:lnTo>
                      <a:pt x="48" y="17"/>
                    </a:lnTo>
                    <a:lnTo>
                      <a:pt x="52" y="17"/>
                    </a:lnTo>
                    <a:lnTo>
                      <a:pt x="54" y="17"/>
                    </a:lnTo>
                    <a:lnTo>
                      <a:pt x="54" y="17"/>
                    </a:lnTo>
                    <a:lnTo>
                      <a:pt x="56" y="17"/>
                    </a:lnTo>
                    <a:lnTo>
                      <a:pt x="59" y="17"/>
                    </a:lnTo>
                    <a:lnTo>
                      <a:pt x="59" y="17"/>
                    </a:lnTo>
                    <a:lnTo>
                      <a:pt x="59" y="17"/>
                    </a:lnTo>
                    <a:lnTo>
                      <a:pt x="61" y="17"/>
                    </a:lnTo>
                    <a:lnTo>
                      <a:pt x="61" y="19"/>
                    </a:lnTo>
                    <a:lnTo>
                      <a:pt x="61" y="19"/>
                    </a:lnTo>
                    <a:lnTo>
                      <a:pt x="61" y="19"/>
                    </a:lnTo>
                    <a:lnTo>
                      <a:pt x="63" y="19"/>
                    </a:lnTo>
                    <a:lnTo>
                      <a:pt x="63" y="21"/>
                    </a:lnTo>
                    <a:lnTo>
                      <a:pt x="63" y="21"/>
                    </a:lnTo>
                    <a:lnTo>
                      <a:pt x="69" y="19"/>
                    </a:lnTo>
                    <a:lnTo>
                      <a:pt x="69" y="19"/>
                    </a:lnTo>
                    <a:lnTo>
                      <a:pt x="69" y="17"/>
                    </a:lnTo>
                    <a:lnTo>
                      <a:pt x="71" y="15"/>
                    </a:lnTo>
                    <a:lnTo>
                      <a:pt x="71" y="13"/>
                    </a:lnTo>
                    <a:lnTo>
                      <a:pt x="71" y="11"/>
                    </a:lnTo>
                    <a:lnTo>
                      <a:pt x="73" y="11"/>
                    </a:lnTo>
                    <a:lnTo>
                      <a:pt x="73" y="10"/>
                    </a:lnTo>
                    <a:lnTo>
                      <a:pt x="73" y="10"/>
                    </a:lnTo>
                    <a:lnTo>
                      <a:pt x="73" y="8"/>
                    </a:lnTo>
                    <a:lnTo>
                      <a:pt x="73" y="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23"/>
              <p:cNvSpPr/>
              <p:nvPr/>
            </p:nvSpPr>
            <p:spPr>
              <a:xfrm>
                <a:off x="4145" y="1920"/>
                <a:ext cx="4" cy="4"/>
              </a:xfrm>
              <a:custGeom>
                <a:avLst/>
                <a:gdLst/>
                <a:ahLst/>
                <a:cxnLst/>
                <a:rect l="l" t="t" r="r" b="b"/>
                <a:pathLst>
                  <a:path w="4" h="4" extrusionOk="0">
                    <a:moveTo>
                      <a:pt x="4" y="2"/>
                    </a:moveTo>
                    <a:lnTo>
                      <a:pt x="4" y="0"/>
                    </a:lnTo>
                    <a:lnTo>
                      <a:pt x="2" y="0"/>
                    </a:lnTo>
                    <a:lnTo>
                      <a:pt x="0" y="0"/>
                    </a:lnTo>
                    <a:lnTo>
                      <a:pt x="0" y="2"/>
                    </a:lnTo>
                    <a:lnTo>
                      <a:pt x="2" y="4"/>
                    </a:lnTo>
                    <a:lnTo>
                      <a:pt x="4" y="2"/>
                    </a:lnTo>
                    <a:lnTo>
                      <a:pt x="4" y="2"/>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23"/>
              <p:cNvSpPr/>
              <p:nvPr/>
            </p:nvSpPr>
            <p:spPr>
              <a:xfrm>
                <a:off x="2422" y="1778"/>
                <a:ext cx="43" cy="50"/>
              </a:xfrm>
              <a:custGeom>
                <a:avLst/>
                <a:gdLst/>
                <a:ahLst/>
                <a:cxnLst/>
                <a:rect l="l" t="t" r="r" b="b"/>
                <a:pathLst>
                  <a:path w="43" h="50" extrusionOk="0">
                    <a:moveTo>
                      <a:pt x="11" y="39"/>
                    </a:moveTo>
                    <a:lnTo>
                      <a:pt x="9" y="39"/>
                    </a:lnTo>
                    <a:lnTo>
                      <a:pt x="5" y="39"/>
                    </a:lnTo>
                    <a:lnTo>
                      <a:pt x="4" y="39"/>
                    </a:lnTo>
                    <a:lnTo>
                      <a:pt x="9" y="41"/>
                    </a:lnTo>
                    <a:lnTo>
                      <a:pt x="11" y="43"/>
                    </a:lnTo>
                    <a:lnTo>
                      <a:pt x="11" y="43"/>
                    </a:lnTo>
                    <a:lnTo>
                      <a:pt x="11" y="41"/>
                    </a:lnTo>
                    <a:lnTo>
                      <a:pt x="11" y="39"/>
                    </a:lnTo>
                    <a:lnTo>
                      <a:pt x="11" y="39"/>
                    </a:lnTo>
                    <a:close/>
                    <a:moveTo>
                      <a:pt x="43" y="24"/>
                    </a:moveTo>
                    <a:lnTo>
                      <a:pt x="41" y="26"/>
                    </a:lnTo>
                    <a:lnTo>
                      <a:pt x="39" y="28"/>
                    </a:lnTo>
                    <a:lnTo>
                      <a:pt x="39" y="28"/>
                    </a:lnTo>
                    <a:lnTo>
                      <a:pt x="37" y="28"/>
                    </a:lnTo>
                    <a:lnTo>
                      <a:pt x="37" y="28"/>
                    </a:lnTo>
                    <a:lnTo>
                      <a:pt x="37" y="28"/>
                    </a:lnTo>
                    <a:lnTo>
                      <a:pt x="37" y="26"/>
                    </a:lnTo>
                    <a:lnTo>
                      <a:pt x="37" y="26"/>
                    </a:lnTo>
                    <a:lnTo>
                      <a:pt x="39" y="24"/>
                    </a:lnTo>
                    <a:lnTo>
                      <a:pt x="41" y="22"/>
                    </a:lnTo>
                    <a:lnTo>
                      <a:pt x="41" y="20"/>
                    </a:lnTo>
                    <a:lnTo>
                      <a:pt x="39" y="20"/>
                    </a:lnTo>
                    <a:lnTo>
                      <a:pt x="39" y="19"/>
                    </a:lnTo>
                    <a:lnTo>
                      <a:pt x="39" y="17"/>
                    </a:lnTo>
                    <a:lnTo>
                      <a:pt x="39" y="15"/>
                    </a:lnTo>
                    <a:lnTo>
                      <a:pt x="37" y="15"/>
                    </a:lnTo>
                    <a:lnTo>
                      <a:pt x="37" y="15"/>
                    </a:lnTo>
                    <a:lnTo>
                      <a:pt x="37" y="15"/>
                    </a:lnTo>
                    <a:lnTo>
                      <a:pt x="37" y="13"/>
                    </a:lnTo>
                    <a:lnTo>
                      <a:pt x="37" y="11"/>
                    </a:lnTo>
                    <a:lnTo>
                      <a:pt x="37" y="11"/>
                    </a:lnTo>
                    <a:lnTo>
                      <a:pt x="37" y="11"/>
                    </a:lnTo>
                    <a:lnTo>
                      <a:pt x="37" y="9"/>
                    </a:lnTo>
                    <a:lnTo>
                      <a:pt x="35" y="7"/>
                    </a:lnTo>
                    <a:lnTo>
                      <a:pt x="34" y="5"/>
                    </a:lnTo>
                    <a:lnTo>
                      <a:pt x="34" y="4"/>
                    </a:lnTo>
                    <a:lnTo>
                      <a:pt x="32" y="2"/>
                    </a:lnTo>
                    <a:lnTo>
                      <a:pt x="32" y="0"/>
                    </a:lnTo>
                    <a:lnTo>
                      <a:pt x="30" y="0"/>
                    </a:lnTo>
                    <a:lnTo>
                      <a:pt x="30" y="0"/>
                    </a:lnTo>
                    <a:lnTo>
                      <a:pt x="26" y="0"/>
                    </a:lnTo>
                    <a:lnTo>
                      <a:pt x="22" y="0"/>
                    </a:lnTo>
                    <a:lnTo>
                      <a:pt x="20" y="0"/>
                    </a:lnTo>
                    <a:lnTo>
                      <a:pt x="20" y="0"/>
                    </a:lnTo>
                    <a:lnTo>
                      <a:pt x="17" y="2"/>
                    </a:lnTo>
                    <a:lnTo>
                      <a:pt x="15" y="0"/>
                    </a:lnTo>
                    <a:lnTo>
                      <a:pt x="13" y="2"/>
                    </a:lnTo>
                    <a:lnTo>
                      <a:pt x="11" y="2"/>
                    </a:lnTo>
                    <a:lnTo>
                      <a:pt x="11" y="4"/>
                    </a:lnTo>
                    <a:lnTo>
                      <a:pt x="11" y="4"/>
                    </a:lnTo>
                    <a:lnTo>
                      <a:pt x="9" y="5"/>
                    </a:lnTo>
                    <a:lnTo>
                      <a:pt x="9" y="5"/>
                    </a:lnTo>
                    <a:lnTo>
                      <a:pt x="9" y="5"/>
                    </a:lnTo>
                    <a:lnTo>
                      <a:pt x="9" y="7"/>
                    </a:lnTo>
                    <a:lnTo>
                      <a:pt x="9" y="7"/>
                    </a:lnTo>
                    <a:lnTo>
                      <a:pt x="7" y="9"/>
                    </a:lnTo>
                    <a:lnTo>
                      <a:pt x="5" y="11"/>
                    </a:lnTo>
                    <a:lnTo>
                      <a:pt x="4" y="11"/>
                    </a:lnTo>
                    <a:lnTo>
                      <a:pt x="4" y="13"/>
                    </a:lnTo>
                    <a:lnTo>
                      <a:pt x="4" y="15"/>
                    </a:lnTo>
                    <a:lnTo>
                      <a:pt x="4" y="15"/>
                    </a:lnTo>
                    <a:lnTo>
                      <a:pt x="2" y="15"/>
                    </a:lnTo>
                    <a:lnTo>
                      <a:pt x="2" y="15"/>
                    </a:lnTo>
                    <a:lnTo>
                      <a:pt x="0" y="15"/>
                    </a:lnTo>
                    <a:lnTo>
                      <a:pt x="0" y="15"/>
                    </a:lnTo>
                    <a:lnTo>
                      <a:pt x="0" y="17"/>
                    </a:lnTo>
                    <a:lnTo>
                      <a:pt x="2" y="19"/>
                    </a:lnTo>
                    <a:lnTo>
                      <a:pt x="4" y="19"/>
                    </a:lnTo>
                    <a:lnTo>
                      <a:pt x="4" y="19"/>
                    </a:lnTo>
                    <a:lnTo>
                      <a:pt x="0" y="19"/>
                    </a:lnTo>
                    <a:lnTo>
                      <a:pt x="0" y="20"/>
                    </a:lnTo>
                    <a:lnTo>
                      <a:pt x="0" y="20"/>
                    </a:lnTo>
                    <a:lnTo>
                      <a:pt x="2" y="22"/>
                    </a:lnTo>
                    <a:lnTo>
                      <a:pt x="2" y="22"/>
                    </a:lnTo>
                    <a:lnTo>
                      <a:pt x="2" y="22"/>
                    </a:lnTo>
                    <a:lnTo>
                      <a:pt x="4" y="22"/>
                    </a:lnTo>
                    <a:lnTo>
                      <a:pt x="5" y="22"/>
                    </a:lnTo>
                    <a:lnTo>
                      <a:pt x="5" y="22"/>
                    </a:lnTo>
                    <a:lnTo>
                      <a:pt x="5" y="22"/>
                    </a:lnTo>
                    <a:lnTo>
                      <a:pt x="4" y="24"/>
                    </a:lnTo>
                    <a:lnTo>
                      <a:pt x="2" y="26"/>
                    </a:lnTo>
                    <a:lnTo>
                      <a:pt x="2" y="26"/>
                    </a:lnTo>
                    <a:lnTo>
                      <a:pt x="0" y="24"/>
                    </a:lnTo>
                    <a:lnTo>
                      <a:pt x="0" y="24"/>
                    </a:lnTo>
                    <a:lnTo>
                      <a:pt x="0" y="26"/>
                    </a:lnTo>
                    <a:lnTo>
                      <a:pt x="0" y="28"/>
                    </a:lnTo>
                    <a:lnTo>
                      <a:pt x="2" y="30"/>
                    </a:lnTo>
                    <a:lnTo>
                      <a:pt x="4" y="30"/>
                    </a:lnTo>
                    <a:lnTo>
                      <a:pt x="4" y="30"/>
                    </a:lnTo>
                    <a:lnTo>
                      <a:pt x="5" y="32"/>
                    </a:lnTo>
                    <a:lnTo>
                      <a:pt x="5" y="35"/>
                    </a:lnTo>
                    <a:lnTo>
                      <a:pt x="5" y="35"/>
                    </a:lnTo>
                    <a:lnTo>
                      <a:pt x="7" y="35"/>
                    </a:lnTo>
                    <a:lnTo>
                      <a:pt x="7" y="37"/>
                    </a:lnTo>
                    <a:lnTo>
                      <a:pt x="9" y="37"/>
                    </a:lnTo>
                    <a:lnTo>
                      <a:pt x="11" y="37"/>
                    </a:lnTo>
                    <a:lnTo>
                      <a:pt x="11" y="37"/>
                    </a:lnTo>
                    <a:lnTo>
                      <a:pt x="11" y="39"/>
                    </a:lnTo>
                    <a:lnTo>
                      <a:pt x="11" y="41"/>
                    </a:lnTo>
                    <a:lnTo>
                      <a:pt x="11" y="43"/>
                    </a:lnTo>
                    <a:lnTo>
                      <a:pt x="11" y="43"/>
                    </a:lnTo>
                    <a:lnTo>
                      <a:pt x="13" y="43"/>
                    </a:lnTo>
                    <a:lnTo>
                      <a:pt x="19" y="47"/>
                    </a:lnTo>
                    <a:lnTo>
                      <a:pt x="22" y="49"/>
                    </a:lnTo>
                    <a:lnTo>
                      <a:pt x="24" y="50"/>
                    </a:lnTo>
                    <a:lnTo>
                      <a:pt x="26" y="50"/>
                    </a:lnTo>
                    <a:lnTo>
                      <a:pt x="26" y="50"/>
                    </a:lnTo>
                    <a:lnTo>
                      <a:pt x="28" y="49"/>
                    </a:lnTo>
                    <a:lnTo>
                      <a:pt x="30" y="45"/>
                    </a:lnTo>
                    <a:lnTo>
                      <a:pt x="30" y="45"/>
                    </a:lnTo>
                    <a:lnTo>
                      <a:pt x="32" y="43"/>
                    </a:lnTo>
                    <a:lnTo>
                      <a:pt x="34" y="41"/>
                    </a:lnTo>
                    <a:lnTo>
                      <a:pt x="35" y="41"/>
                    </a:lnTo>
                    <a:lnTo>
                      <a:pt x="37" y="37"/>
                    </a:lnTo>
                    <a:lnTo>
                      <a:pt x="37" y="37"/>
                    </a:lnTo>
                    <a:lnTo>
                      <a:pt x="39" y="35"/>
                    </a:lnTo>
                    <a:lnTo>
                      <a:pt x="39" y="32"/>
                    </a:lnTo>
                    <a:lnTo>
                      <a:pt x="41" y="30"/>
                    </a:lnTo>
                    <a:lnTo>
                      <a:pt x="43" y="30"/>
                    </a:lnTo>
                    <a:lnTo>
                      <a:pt x="43" y="30"/>
                    </a:lnTo>
                    <a:lnTo>
                      <a:pt x="43" y="28"/>
                    </a:lnTo>
                    <a:lnTo>
                      <a:pt x="43" y="26"/>
                    </a:lnTo>
                    <a:lnTo>
                      <a:pt x="43" y="24"/>
                    </a:lnTo>
                    <a:lnTo>
                      <a:pt x="43" y="24"/>
                    </a:lnTo>
                    <a:lnTo>
                      <a:pt x="43" y="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5" name="Google Shape;455;p23"/>
              <p:cNvSpPr/>
              <p:nvPr/>
            </p:nvSpPr>
            <p:spPr>
              <a:xfrm>
                <a:off x="3431" y="2021"/>
                <a:ext cx="4" cy="4"/>
              </a:xfrm>
              <a:custGeom>
                <a:avLst/>
                <a:gdLst/>
                <a:ahLst/>
                <a:cxnLst/>
                <a:rect l="l" t="t" r="r" b="b"/>
                <a:pathLst>
                  <a:path w="4" h="4" extrusionOk="0">
                    <a:moveTo>
                      <a:pt x="4" y="2"/>
                    </a:moveTo>
                    <a:lnTo>
                      <a:pt x="2" y="0"/>
                    </a:lnTo>
                    <a:lnTo>
                      <a:pt x="0" y="0"/>
                    </a:lnTo>
                    <a:lnTo>
                      <a:pt x="2" y="2"/>
                    </a:lnTo>
                    <a:lnTo>
                      <a:pt x="2" y="2"/>
                    </a:lnTo>
                    <a:lnTo>
                      <a:pt x="2" y="2"/>
                    </a:lnTo>
                    <a:lnTo>
                      <a:pt x="4" y="4"/>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6" name="Google Shape;456;p23"/>
              <p:cNvSpPr/>
              <p:nvPr/>
            </p:nvSpPr>
            <p:spPr>
              <a:xfrm>
                <a:off x="2882" y="1175"/>
                <a:ext cx="56" cy="64"/>
              </a:xfrm>
              <a:custGeom>
                <a:avLst/>
                <a:gdLst/>
                <a:ahLst/>
                <a:cxnLst/>
                <a:rect l="l" t="t" r="r" b="b"/>
                <a:pathLst>
                  <a:path w="56" h="64" extrusionOk="0">
                    <a:moveTo>
                      <a:pt x="54" y="49"/>
                    </a:moveTo>
                    <a:lnTo>
                      <a:pt x="54" y="47"/>
                    </a:lnTo>
                    <a:lnTo>
                      <a:pt x="54" y="47"/>
                    </a:lnTo>
                    <a:lnTo>
                      <a:pt x="52" y="47"/>
                    </a:lnTo>
                    <a:lnTo>
                      <a:pt x="50" y="45"/>
                    </a:lnTo>
                    <a:lnTo>
                      <a:pt x="50" y="43"/>
                    </a:lnTo>
                    <a:lnTo>
                      <a:pt x="50" y="43"/>
                    </a:lnTo>
                    <a:lnTo>
                      <a:pt x="48" y="41"/>
                    </a:lnTo>
                    <a:lnTo>
                      <a:pt x="48" y="41"/>
                    </a:lnTo>
                    <a:lnTo>
                      <a:pt x="48" y="41"/>
                    </a:lnTo>
                    <a:lnTo>
                      <a:pt x="48" y="40"/>
                    </a:lnTo>
                    <a:lnTo>
                      <a:pt x="48" y="38"/>
                    </a:lnTo>
                    <a:lnTo>
                      <a:pt x="48" y="38"/>
                    </a:lnTo>
                    <a:lnTo>
                      <a:pt x="48" y="36"/>
                    </a:lnTo>
                    <a:lnTo>
                      <a:pt x="48" y="36"/>
                    </a:lnTo>
                    <a:lnTo>
                      <a:pt x="50" y="36"/>
                    </a:lnTo>
                    <a:lnTo>
                      <a:pt x="50" y="34"/>
                    </a:lnTo>
                    <a:lnTo>
                      <a:pt x="50" y="34"/>
                    </a:lnTo>
                    <a:lnTo>
                      <a:pt x="52" y="32"/>
                    </a:lnTo>
                    <a:lnTo>
                      <a:pt x="52" y="32"/>
                    </a:lnTo>
                    <a:lnTo>
                      <a:pt x="52" y="32"/>
                    </a:lnTo>
                    <a:lnTo>
                      <a:pt x="52" y="32"/>
                    </a:lnTo>
                    <a:lnTo>
                      <a:pt x="50" y="32"/>
                    </a:lnTo>
                    <a:lnTo>
                      <a:pt x="50" y="30"/>
                    </a:lnTo>
                    <a:lnTo>
                      <a:pt x="50" y="30"/>
                    </a:lnTo>
                    <a:lnTo>
                      <a:pt x="48" y="30"/>
                    </a:lnTo>
                    <a:lnTo>
                      <a:pt x="48" y="28"/>
                    </a:lnTo>
                    <a:lnTo>
                      <a:pt x="50" y="28"/>
                    </a:lnTo>
                    <a:lnTo>
                      <a:pt x="50" y="27"/>
                    </a:lnTo>
                    <a:lnTo>
                      <a:pt x="52" y="27"/>
                    </a:lnTo>
                    <a:lnTo>
                      <a:pt x="52" y="27"/>
                    </a:lnTo>
                    <a:lnTo>
                      <a:pt x="52" y="27"/>
                    </a:lnTo>
                    <a:lnTo>
                      <a:pt x="50" y="27"/>
                    </a:lnTo>
                    <a:lnTo>
                      <a:pt x="48" y="25"/>
                    </a:lnTo>
                    <a:lnTo>
                      <a:pt x="46" y="25"/>
                    </a:lnTo>
                    <a:lnTo>
                      <a:pt x="45" y="27"/>
                    </a:lnTo>
                    <a:lnTo>
                      <a:pt x="43" y="28"/>
                    </a:lnTo>
                    <a:lnTo>
                      <a:pt x="43" y="27"/>
                    </a:lnTo>
                    <a:lnTo>
                      <a:pt x="41" y="27"/>
                    </a:lnTo>
                    <a:lnTo>
                      <a:pt x="39" y="25"/>
                    </a:lnTo>
                    <a:lnTo>
                      <a:pt x="37" y="25"/>
                    </a:lnTo>
                    <a:lnTo>
                      <a:pt x="37" y="25"/>
                    </a:lnTo>
                    <a:lnTo>
                      <a:pt x="35" y="23"/>
                    </a:lnTo>
                    <a:lnTo>
                      <a:pt x="33" y="23"/>
                    </a:lnTo>
                    <a:lnTo>
                      <a:pt x="33" y="23"/>
                    </a:lnTo>
                    <a:lnTo>
                      <a:pt x="33" y="23"/>
                    </a:lnTo>
                    <a:lnTo>
                      <a:pt x="35" y="23"/>
                    </a:lnTo>
                    <a:lnTo>
                      <a:pt x="35" y="23"/>
                    </a:lnTo>
                    <a:lnTo>
                      <a:pt x="35" y="21"/>
                    </a:lnTo>
                    <a:lnTo>
                      <a:pt x="35" y="21"/>
                    </a:lnTo>
                    <a:lnTo>
                      <a:pt x="35" y="21"/>
                    </a:lnTo>
                    <a:lnTo>
                      <a:pt x="33" y="21"/>
                    </a:lnTo>
                    <a:lnTo>
                      <a:pt x="33" y="21"/>
                    </a:lnTo>
                    <a:lnTo>
                      <a:pt x="33" y="21"/>
                    </a:lnTo>
                    <a:lnTo>
                      <a:pt x="33" y="19"/>
                    </a:lnTo>
                    <a:lnTo>
                      <a:pt x="33" y="19"/>
                    </a:lnTo>
                    <a:lnTo>
                      <a:pt x="33" y="19"/>
                    </a:lnTo>
                    <a:lnTo>
                      <a:pt x="33" y="19"/>
                    </a:lnTo>
                    <a:lnTo>
                      <a:pt x="33" y="17"/>
                    </a:lnTo>
                    <a:lnTo>
                      <a:pt x="35" y="17"/>
                    </a:lnTo>
                    <a:lnTo>
                      <a:pt x="35" y="17"/>
                    </a:lnTo>
                    <a:lnTo>
                      <a:pt x="35" y="17"/>
                    </a:lnTo>
                    <a:lnTo>
                      <a:pt x="35" y="15"/>
                    </a:lnTo>
                    <a:lnTo>
                      <a:pt x="33" y="15"/>
                    </a:lnTo>
                    <a:lnTo>
                      <a:pt x="33" y="15"/>
                    </a:lnTo>
                    <a:lnTo>
                      <a:pt x="31" y="15"/>
                    </a:lnTo>
                    <a:lnTo>
                      <a:pt x="30" y="13"/>
                    </a:lnTo>
                    <a:lnTo>
                      <a:pt x="30" y="13"/>
                    </a:lnTo>
                    <a:lnTo>
                      <a:pt x="28" y="13"/>
                    </a:lnTo>
                    <a:lnTo>
                      <a:pt x="28" y="13"/>
                    </a:lnTo>
                    <a:lnTo>
                      <a:pt x="26" y="12"/>
                    </a:lnTo>
                    <a:lnTo>
                      <a:pt x="26" y="12"/>
                    </a:lnTo>
                    <a:lnTo>
                      <a:pt x="26" y="12"/>
                    </a:lnTo>
                    <a:lnTo>
                      <a:pt x="26" y="12"/>
                    </a:lnTo>
                    <a:lnTo>
                      <a:pt x="26" y="10"/>
                    </a:lnTo>
                    <a:lnTo>
                      <a:pt x="26" y="10"/>
                    </a:lnTo>
                    <a:lnTo>
                      <a:pt x="26" y="10"/>
                    </a:lnTo>
                    <a:lnTo>
                      <a:pt x="26" y="8"/>
                    </a:lnTo>
                    <a:lnTo>
                      <a:pt x="26" y="8"/>
                    </a:lnTo>
                    <a:lnTo>
                      <a:pt x="26" y="6"/>
                    </a:lnTo>
                    <a:lnTo>
                      <a:pt x="24" y="6"/>
                    </a:lnTo>
                    <a:lnTo>
                      <a:pt x="24" y="6"/>
                    </a:lnTo>
                    <a:lnTo>
                      <a:pt x="24" y="8"/>
                    </a:lnTo>
                    <a:lnTo>
                      <a:pt x="24" y="8"/>
                    </a:lnTo>
                    <a:lnTo>
                      <a:pt x="24" y="6"/>
                    </a:lnTo>
                    <a:lnTo>
                      <a:pt x="22" y="4"/>
                    </a:lnTo>
                    <a:lnTo>
                      <a:pt x="22" y="4"/>
                    </a:lnTo>
                    <a:lnTo>
                      <a:pt x="20" y="4"/>
                    </a:lnTo>
                    <a:lnTo>
                      <a:pt x="18" y="2"/>
                    </a:lnTo>
                    <a:lnTo>
                      <a:pt x="18" y="2"/>
                    </a:lnTo>
                    <a:lnTo>
                      <a:pt x="18" y="0"/>
                    </a:lnTo>
                    <a:lnTo>
                      <a:pt x="16" y="0"/>
                    </a:lnTo>
                    <a:lnTo>
                      <a:pt x="16" y="0"/>
                    </a:lnTo>
                    <a:lnTo>
                      <a:pt x="13" y="0"/>
                    </a:lnTo>
                    <a:lnTo>
                      <a:pt x="13" y="0"/>
                    </a:lnTo>
                    <a:lnTo>
                      <a:pt x="11" y="0"/>
                    </a:lnTo>
                    <a:lnTo>
                      <a:pt x="9" y="0"/>
                    </a:lnTo>
                    <a:lnTo>
                      <a:pt x="9" y="0"/>
                    </a:lnTo>
                    <a:lnTo>
                      <a:pt x="7" y="0"/>
                    </a:lnTo>
                    <a:lnTo>
                      <a:pt x="7" y="2"/>
                    </a:lnTo>
                    <a:lnTo>
                      <a:pt x="7" y="2"/>
                    </a:lnTo>
                    <a:lnTo>
                      <a:pt x="5" y="2"/>
                    </a:lnTo>
                    <a:lnTo>
                      <a:pt x="5" y="2"/>
                    </a:lnTo>
                    <a:lnTo>
                      <a:pt x="3" y="2"/>
                    </a:lnTo>
                    <a:lnTo>
                      <a:pt x="3" y="2"/>
                    </a:lnTo>
                    <a:lnTo>
                      <a:pt x="3" y="2"/>
                    </a:lnTo>
                    <a:lnTo>
                      <a:pt x="2" y="2"/>
                    </a:lnTo>
                    <a:lnTo>
                      <a:pt x="2" y="2"/>
                    </a:lnTo>
                    <a:lnTo>
                      <a:pt x="2" y="4"/>
                    </a:lnTo>
                    <a:lnTo>
                      <a:pt x="0" y="4"/>
                    </a:lnTo>
                    <a:lnTo>
                      <a:pt x="0" y="4"/>
                    </a:lnTo>
                    <a:lnTo>
                      <a:pt x="0" y="4"/>
                    </a:lnTo>
                    <a:lnTo>
                      <a:pt x="0" y="4"/>
                    </a:lnTo>
                    <a:lnTo>
                      <a:pt x="0" y="6"/>
                    </a:lnTo>
                    <a:lnTo>
                      <a:pt x="0" y="6"/>
                    </a:lnTo>
                    <a:lnTo>
                      <a:pt x="2" y="8"/>
                    </a:lnTo>
                    <a:lnTo>
                      <a:pt x="0" y="10"/>
                    </a:lnTo>
                    <a:lnTo>
                      <a:pt x="2" y="10"/>
                    </a:lnTo>
                    <a:lnTo>
                      <a:pt x="2" y="10"/>
                    </a:lnTo>
                    <a:lnTo>
                      <a:pt x="3" y="10"/>
                    </a:lnTo>
                    <a:lnTo>
                      <a:pt x="2" y="12"/>
                    </a:lnTo>
                    <a:lnTo>
                      <a:pt x="2" y="12"/>
                    </a:lnTo>
                    <a:lnTo>
                      <a:pt x="2" y="12"/>
                    </a:lnTo>
                    <a:lnTo>
                      <a:pt x="3" y="13"/>
                    </a:lnTo>
                    <a:lnTo>
                      <a:pt x="5" y="13"/>
                    </a:lnTo>
                    <a:lnTo>
                      <a:pt x="7" y="15"/>
                    </a:lnTo>
                    <a:lnTo>
                      <a:pt x="7" y="15"/>
                    </a:lnTo>
                    <a:lnTo>
                      <a:pt x="7" y="15"/>
                    </a:lnTo>
                    <a:lnTo>
                      <a:pt x="7" y="15"/>
                    </a:lnTo>
                    <a:lnTo>
                      <a:pt x="7" y="15"/>
                    </a:lnTo>
                    <a:lnTo>
                      <a:pt x="7" y="15"/>
                    </a:lnTo>
                    <a:lnTo>
                      <a:pt x="5" y="15"/>
                    </a:lnTo>
                    <a:lnTo>
                      <a:pt x="5" y="15"/>
                    </a:lnTo>
                    <a:lnTo>
                      <a:pt x="3" y="15"/>
                    </a:lnTo>
                    <a:lnTo>
                      <a:pt x="3" y="15"/>
                    </a:lnTo>
                    <a:lnTo>
                      <a:pt x="3" y="17"/>
                    </a:lnTo>
                    <a:lnTo>
                      <a:pt x="3" y="17"/>
                    </a:lnTo>
                    <a:lnTo>
                      <a:pt x="3" y="21"/>
                    </a:lnTo>
                    <a:lnTo>
                      <a:pt x="3" y="21"/>
                    </a:lnTo>
                    <a:lnTo>
                      <a:pt x="3" y="21"/>
                    </a:lnTo>
                    <a:lnTo>
                      <a:pt x="3" y="21"/>
                    </a:lnTo>
                    <a:lnTo>
                      <a:pt x="2" y="21"/>
                    </a:lnTo>
                    <a:lnTo>
                      <a:pt x="2" y="21"/>
                    </a:lnTo>
                    <a:lnTo>
                      <a:pt x="2" y="23"/>
                    </a:lnTo>
                    <a:lnTo>
                      <a:pt x="3" y="23"/>
                    </a:lnTo>
                    <a:lnTo>
                      <a:pt x="3" y="21"/>
                    </a:lnTo>
                    <a:lnTo>
                      <a:pt x="5" y="21"/>
                    </a:lnTo>
                    <a:lnTo>
                      <a:pt x="7" y="23"/>
                    </a:lnTo>
                    <a:lnTo>
                      <a:pt x="7" y="23"/>
                    </a:lnTo>
                    <a:lnTo>
                      <a:pt x="7" y="23"/>
                    </a:lnTo>
                    <a:lnTo>
                      <a:pt x="7" y="25"/>
                    </a:lnTo>
                    <a:lnTo>
                      <a:pt x="5" y="25"/>
                    </a:lnTo>
                    <a:lnTo>
                      <a:pt x="5" y="27"/>
                    </a:lnTo>
                    <a:lnTo>
                      <a:pt x="5" y="28"/>
                    </a:lnTo>
                    <a:lnTo>
                      <a:pt x="3" y="28"/>
                    </a:lnTo>
                    <a:lnTo>
                      <a:pt x="3" y="30"/>
                    </a:lnTo>
                    <a:lnTo>
                      <a:pt x="3" y="30"/>
                    </a:lnTo>
                    <a:lnTo>
                      <a:pt x="3" y="30"/>
                    </a:lnTo>
                    <a:lnTo>
                      <a:pt x="5" y="32"/>
                    </a:lnTo>
                    <a:lnTo>
                      <a:pt x="5" y="32"/>
                    </a:lnTo>
                    <a:lnTo>
                      <a:pt x="7" y="32"/>
                    </a:lnTo>
                    <a:lnTo>
                      <a:pt x="9" y="34"/>
                    </a:lnTo>
                    <a:lnTo>
                      <a:pt x="9" y="36"/>
                    </a:lnTo>
                    <a:lnTo>
                      <a:pt x="11" y="36"/>
                    </a:lnTo>
                    <a:lnTo>
                      <a:pt x="11" y="36"/>
                    </a:lnTo>
                    <a:lnTo>
                      <a:pt x="11" y="36"/>
                    </a:lnTo>
                    <a:lnTo>
                      <a:pt x="9" y="36"/>
                    </a:lnTo>
                    <a:lnTo>
                      <a:pt x="7" y="36"/>
                    </a:lnTo>
                    <a:lnTo>
                      <a:pt x="7" y="36"/>
                    </a:lnTo>
                    <a:lnTo>
                      <a:pt x="7" y="36"/>
                    </a:lnTo>
                    <a:lnTo>
                      <a:pt x="5" y="38"/>
                    </a:lnTo>
                    <a:lnTo>
                      <a:pt x="5" y="38"/>
                    </a:lnTo>
                    <a:lnTo>
                      <a:pt x="7" y="40"/>
                    </a:lnTo>
                    <a:lnTo>
                      <a:pt x="9" y="41"/>
                    </a:lnTo>
                    <a:lnTo>
                      <a:pt x="9" y="41"/>
                    </a:lnTo>
                    <a:lnTo>
                      <a:pt x="9" y="43"/>
                    </a:lnTo>
                    <a:lnTo>
                      <a:pt x="9" y="43"/>
                    </a:lnTo>
                    <a:lnTo>
                      <a:pt x="9" y="43"/>
                    </a:lnTo>
                    <a:lnTo>
                      <a:pt x="7" y="43"/>
                    </a:lnTo>
                    <a:lnTo>
                      <a:pt x="7" y="43"/>
                    </a:lnTo>
                    <a:lnTo>
                      <a:pt x="7" y="43"/>
                    </a:lnTo>
                    <a:lnTo>
                      <a:pt x="5" y="43"/>
                    </a:lnTo>
                    <a:lnTo>
                      <a:pt x="5" y="43"/>
                    </a:lnTo>
                    <a:lnTo>
                      <a:pt x="5" y="45"/>
                    </a:lnTo>
                    <a:lnTo>
                      <a:pt x="5" y="45"/>
                    </a:lnTo>
                    <a:lnTo>
                      <a:pt x="7" y="45"/>
                    </a:lnTo>
                    <a:lnTo>
                      <a:pt x="9" y="47"/>
                    </a:lnTo>
                    <a:lnTo>
                      <a:pt x="11" y="49"/>
                    </a:lnTo>
                    <a:lnTo>
                      <a:pt x="11" y="49"/>
                    </a:lnTo>
                    <a:lnTo>
                      <a:pt x="13" y="49"/>
                    </a:lnTo>
                    <a:lnTo>
                      <a:pt x="13" y="51"/>
                    </a:lnTo>
                    <a:lnTo>
                      <a:pt x="15" y="51"/>
                    </a:lnTo>
                    <a:lnTo>
                      <a:pt x="16" y="51"/>
                    </a:lnTo>
                    <a:lnTo>
                      <a:pt x="18" y="53"/>
                    </a:lnTo>
                    <a:lnTo>
                      <a:pt x="20" y="53"/>
                    </a:lnTo>
                    <a:lnTo>
                      <a:pt x="22" y="55"/>
                    </a:lnTo>
                    <a:lnTo>
                      <a:pt x="22" y="55"/>
                    </a:lnTo>
                    <a:lnTo>
                      <a:pt x="22" y="55"/>
                    </a:lnTo>
                    <a:lnTo>
                      <a:pt x="24" y="55"/>
                    </a:lnTo>
                    <a:lnTo>
                      <a:pt x="24" y="55"/>
                    </a:lnTo>
                    <a:lnTo>
                      <a:pt x="22" y="55"/>
                    </a:lnTo>
                    <a:lnTo>
                      <a:pt x="24" y="53"/>
                    </a:lnTo>
                    <a:lnTo>
                      <a:pt x="26" y="53"/>
                    </a:lnTo>
                    <a:lnTo>
                      <a:pt x="26" y="51"/>
                    </a:lnTo>
                    <a:lnTo>
                      <a:pt x="26" y="51"/>
                    </a:lnTo>
                    <a:lnTo>
                      <a:pt x="26" y="51"/>
                    </a:lnTo>
                    <a:lnTo>
                      <a:pt x="24" y="49"/>
                    </a:lnTo>
                    <a:lnTo>
                      <a:pt x="24" y="49"/>
                    </a:lnTo>
                    <a:lnTo>
                      <a:pt x="26" y="49"/>
                    </a:lnTo>
                    <a:lnTo>
                      <a:pt x="26" y="49"/>
                    </a:lnTo>
                    <a:lnTo>
                      <a:pt x="28" y="49"/>
                    </a:lnTo>
                    <a:lnTo>
                      <a:pt x="28" y="49"/>
                    </a:lnTo>
                    <a:lnTo>
                      <a:pt x="28" y="49"/>
                    </a:lnTo>
                    <a:lnTo>
                      <a:pt x="28" y="49"/>
                    </a:lnTo>
                    <a:lnTo>
                      <a:pt x="28" y="51"/>
                    </a:lnTo>
                    <a:lnTo>
                      <a:pt x="30" y="51"/>
                    </a:lnTo>
                    <a:lnTo>
                      <a:pt x="31" y="51"/>
                    </a:lnTo>
                    <a:lnTo>
                      <a:pt x="31" y="53"/>
                    </a:lnTo>
                    <a:lnTo>
                      <a:pt x="33" y="53"/>
                    </a:lnTo>
                    <a:lnTo>
                      <a:pt x="33" y="55"/>
                    </a:lnTo>
                    <a:lnTo>
                      <a:pt x="35" y="55"/>
                    </a:lnTo>
                    <a:lnTo>
                      <a:pt x="35" y="55"/>
                    </a:lnTo>
                    <a:lnTo>
                      <a:pt x="35" y="56"/>
                    </a:lnTo>
                    <a:lnTo>
                      <a:pt x="39" y="58"/>
                    </a:lnTo>
                    <a:lnTo>
                      <a:pt x="41" y="58"/>
                    </a:lnTo>
                    <a:lnTo>
                      <a:pt x="41" y="58"/>
                    </a:lnTo>
                    <a:lnTo>
                      <a:pt x="41" y="58"/>
                    </a:lnTo>
                    <a:lnTo>
                      <a:pt x="41" y="58"/>
                    </a:lnTo>
                    <a:lnTo>
                      <a:pt x="39" y="62"/>
                    </a:lnTo>
                    <a:lnTo>
                      <a:pt x="39" y="62"/>
                    </a:lnTo>
                    <a:lnTo>
                      <a:pt x="37" y="62"/>
                    </a:lnTo>
                    <a:lnTo>
                      <a:pt x="37" y="64"/>
                    </a:lnTo>
                    <a:lnTo>
                      <a:pt x="37" y="64"/>
                    </a:lnTo>
                    <a:lnTo>
                      <a:pt x="39" y="64"/>
                    </a:lnTo>
                    <a:lnTo>
                      <a:pt x="39" y="64"/>
                    </a:lnTo>
                    <a:lnTo>
                      <a:pt x="41" y="64"/>
                    </a:lnTo>
                    <a:lnTo>
                      <a:pt x="41" y="64"/>
                    </a:lnTo>
                    <a:lnTo>
                      <a:pt x="43" y="64"/>
                    </a:lnTo>
                    <a:lnTo>
                      <a:pt x="43" y="64"/>
                    </a:lnTo>
                    <a:lnTo>
                      <a:pt x="45" y="64"/>
                    </a:lnTo>
                    <a:lnTo>
                      <a:pt x="45" y="64"/>
                    </a:lnTo>
                    <a:lnTo>
                      <a:pt x="46" y="64"/>
                    </a:lnTo>
                    <a:lnTo>
                      <a:pt x="46" y="62"/>
                    </a:lnTo>
                    <a:lnTo>
                      <a:pt x="48" y="64"/>
                    </a:lnTo>
                    <a:lnTo>
                      <a:pt x="48" y="64"/>
                    </a:lnTo>
                    <a:lnTo>
                      <a:pt x="48" y="64"/>
                    </a:lnTo>
                    <a:lnTo>
                      <a:pt x="50" y="64"/>
                    </a:lnTo>
                    <a:lnTo>
                      <a:pt x="50" y="62"/>
                    </a:lnTo>
                    <a:lnTo>
                      <a:pt x="50" y="62"/>
                    </a:lnTo>
                    <a:lnTo>
                      <a:pt x="50" y="60"/>
                    </a:lnTo>
                    <a:lnTo>
                      <a:pt x="50" y="60"/>
                    </a:lnTo>
                    <a:lnTo>
                      <a:pt x="50" y="60"/>
                    </a:lnTo>
                    <a:lnTo>
                      <a:pt x="50" y="58"/>
                    </a:lnTo>
                    <a:lnTo>
                      <a:pt x="50" y="56"/>
                    </a:lnTo>
                    <a:lnTo>
                      <a:pt x="50" y="56"/>
                    </a:lnTo>
                    <a:lnTo>
                      <a:pt x="50" y="56"/>
                    </a:lnTo>
                    <a:lnTo>
                      <a:pt x="50" y="55"/>
                    </a:lnTo>
                    <a:lnTo>
                      <a:pt x="50" y="55"/>
                    </a:lnTo>
                    <a:lnTo>
                      <a:pt x="50" y="55"/>
                    </a:lnTo>
                    <a:lnTo>
                      <a:pt x="54" y="55"/>
                    </a:lnTo>
                    <a:lnTo>
                      <a:pt x="54" y="53"/>
                    </a:lnTo>
                    <a:lnTo>
                      <a:pt x="56" y="53"/>
                    </a:lnTo>
                    <a:lnTo>
                      <a:pt x="56" y="51"/>
                    </a:lnTo>
                    <a:lnTo>
                      <a:pt x="56" y="51"/>
                    </a:lnTo>
                    <a:lnTo>
                      <a:pt x="56" y="51"/>
                    </a:lnTo>
                    <a:lnTo>
                      <a:pt x="56" y="49"/>
                    </a:lnTo>
                    <a:lnTo>
                      <a:pt x="54" y="4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 name="Google Shape;457;p23"/>
              <p:cNvSpPr/>
              <p:nvPr/>
            </p:nvSpPr>
            <p:spPr>
              <a:xfrm>
                <a:off x="2362" y="1666"/>
                <a:ext cx="88" cy="73"/>
              </a:xfrm>
              <a:custGeom>
                <a:avLst/>
                <a:gdLst/>
                <a:ahLst/>
                <a:cxnLst/>
                <a:rect l="l" t="t" r="r" b="b"/>
                <a:pathLst>
                  <a:path w="88" h="73" extrusionOk="0">
                    <a:moveTo>
                      <a:pt x="88" y="69"/>
                    </a:moveTo>
                    <a:lnTo>
                      <a:pt x="88" y="67"/>
                    </a:lnTo>
                    <a:lnTo>
                      <a:pt x="88" y="65"/>
                    </a:lnTo>
                    <a:lnTo>
                      <a:pt x="88" y="63"/>
                    </a:lnTo>
                    <a:lnTo>
                      <a:pt x="88" y="61"/>
                    </a:lnTo>
                    <a:lnTo>
                      <a:pt x="88" y="61"/>
                    </a:lnTo>
                    <a:lnTo>
                      <a:pt x="88" y="61"/>
                    </a:lnTo>
                    <a:lnTo>
                      <a:pt x="88" y="59"/>
                    </a:lnTo>
                    <a:lnTo>
                      <a:pt x="86" y="58"/>
                    </a:lnTo>
                    <a:lnTo>
                      <a:pt x="86" y="58"/>
                    </a:lnTo>
                    <a:lnTo>
                      <a:pt x="86" y="56"/>
                    </a:lnTo>
                    <a:lnTo>
                      <a:pt x="86" y="56"/>
                    </a:lnTo>
                    <a:lnTo>
                      <a:pt x="84" y="56"/>
                    </a:lnTo>
                    <a:lnTo>
                      <a:pt x="84" y="54"/>
                    </a:lnTo>
                    <a:lnTo>
                      <a:pt x="82" y="56"/>
                    </a:lnTo>
                    <a:lnTo>
                      <a:pt x="82" y="56"/>
                    </a:lnTo>
                    <a:lnTo>
                      <a:pt x="82" y="56"/>
                    </a:lnTo>
                    <a:lnTo>
                      <a:pt x="82" y="56"/>
                    </a:lnTo>
                    <a:lnTo>
                      <a:pt x="82" y="54"/>
                    </a:lnTo>
                    <a:lnTo>
                      <a:pt x="82" y="54"/>
                    </a:lnTo>
                    <a:lnTo>
                      <a:pt x="80" y="52"/>
                    </a:lnTo>
                    <a:lnTo>
                      <a:pt x="79" y="50"/>
                    </a:lnTo>
                    <a:lnTo>
                      <a:pt x="79" y="48"/>
                    </a:lnTo>
                    <a:lnTo>
                      <a:pt x="80" y="48"/>
                    </a:lnTo>
                    <a:lnTo>
                      <a:pt x="80" y="48"/>
                    </a:lnTo>
                    <a:lnTo>
                      <a:pt x="80" y="46"/>
                    </a:lnTo>
                    <a:lnTo>
                      <a:pt x="80" y="46"/>
                    </a:lnTo>
                    <a:lnTo>
                      <a:pt x="80" y="45"/>
                    </a:lnTo>
                    <a:lnTo>
                      <a:pt x="80" y="43"/>
                    </a:lnTo>
                    <a:lnTo>
                      <a:pt x="80" y="41"/>
                    </a:lnTo>
                    <a:lnTo>
                      <a:pt x="79" y="41"/>
                    </a:lnTo>
                    <a:lnTo>
                      <a:pt x="79" y="39"/>
                    </a:lnTo>
                    <a:lnTo>
                      <a:pt x="79" y="39"/>
                    </a:lnTo>
                    <a:lnTo>
                      <a:pt x="77" y="37"/>
                    </a:lnTo>
                    <a:lnTo>
                      <a:pt x="77" y="35"/>
                    </a:lnTo>
                    <a:lnTo>
                      <a:pt x="79" y="33"/>
                    </a:lnTo>
                    <a:lnTo>
                      <a:pt x="77" y="31"/>
                    </a:lnTo>
                    <a:lnTo>
                      <a:pt x="77" y="31"/>
                    </a:lnTo>
                    <a:lnTo>
                      <a:pt x="75" y="30"/>
                    </a:lnTo>
                    <a:lnTo>
                      <a:pt x="73" y="28"/>
                    </a:lnTo>
                    <a:lnTo>
                      <a:pt x="73" y="28"/>
                    </a:lnTo>
                    <a:lnTo>
                      <a:pt x="71" y="26"/>
                    </a:lnTo>
                    <a:lnTo>
                      <a:pt x="69" y="26"/>
                    </a:lnTo>
                    <a:lnTo>
                      <a:pt x="69" y="24"/>
                    </a:lnTo>
                    <a:lnTo>
                      <a:pt x="69" y="24"/>
                    </a:lnTo>
                    <a:lnTo>
                      <a:pt x="67" y="24"/>
                    </a:lnTo>
                    <a:lnTo>
                      <a:pt x="67" y="24"/>
                    </a:lnTo>
                    <a:lnTo>
                      <a:pt x="69" y="24"/>
                    </a:lnTo>
                    <a:lnTo>
                      <a:pt x="67" y="22"/>
                    </a:lnTo>
                    <a:lnTo>
                      <a:pt x="67" y="20"/>
                    </a:lnTo>
                    <a:lnTo>
                      <a:pt x="65" y="20"/>
                    </a:lnTo>
                    <a:lnTo>
                      <a:pt x="65" y="20"/>
                    </a:lnTo>
                    <a:lnTo>
                      <a:pt x="65" y="20"/>
                    </a:lnTo>
                    <a:lnTo>
                      <a:pt x="65" y="18"/>
                    </a:lnTo>
                    <a:lnTo>
                      <a:pt x="65" y="18"/>
                    </a:lnTo>
                    <a:lnTo>
                      <a:pt x="64" y="18"/>
                    </a:lnTo>
                    <a:lnTo>
                      <a:pt x="64" y="18"/>
                    </a:lnTo>
                    <a:lnTo>
                      <a:pt x="62" y="16"/>
                    </a:lnTo>
                    <a:lnTo>
                      <a:pt x="62" y="13"/>
                    </a:lnTo>
                    <a:lnTo>
                      <a:pt x="62" y="11"/>
                    </a:lnTo>
                    <a:lnTo>
                      <a:pt x="60" y="11"/>
                    </a:lnTo>
                    <a:lnTo>
                      <a:pt x="60" y="9"/>
                    </a:lnTo>
                    <a:lnTo>
                      <a:pt x="60" y="9"/>
                    </a:lnTo>
                    <a:lnTo>
                      <a:pt x="60" y="9"/>
                    </a:lnTo>
                    <a:lnTo>
                      <a:pt x="60" y="9"/>
                    </a:lnTo>
                    <a:lnTo>
                      <a:pt x="58" y="9"/>
                    </a:lnTo>
                    <a:lnTo>
                      <a:pt x="58" y="9"/>
                    </a:lnTo>
                    <a:lnTo>
                      <a:pt x="56" y="9"/>
                    </a:lnTo>
                    <a:lnTo>
                      <a:pt x="56" y="9"/>
                    </a:lnTo>
                    <a:lnTo>
                      <a:pt x="56" y="9"/>
                    </a:lnTo>
                    <a:lnTo>
                      <a:pt x="54" y="9"/>
                    </a:lnTo>
                    <a:lnTo>
                      <a:pt x="54" y="9"/>
                    </a:lnTo>
                    <a:lnTo>
                      <a:pt x="52" y="7"/>
                    </a:lnTo>
                    <a:lnTo>
                      <a:pt x="52" y="7"/>
                    </a:lnTo>
                    <a:lnTo>
                      <a:pt x="52" y="5"/>
                    </a:lnTo>
                    <a:lnTo>
                      <a:pt x="51" y="3"/>
                    </a:lnTo>
                    <a:lnTo>
                      <a:pt x="49" y="1"/>
                    </a:lnTo>
                    <a:lnTo>
                      <a:pt x="45" y="0"/>
                    </a:lnTo>
                    <a:lnTo>
                      <a:pt x="41" y="0"/>
                    </a:lnTo>
                    <a:lnTo>
                      <a:pt x="39" y="0"/>
                    </a:lnTo>
                    <a:lnTo>
                      <a:pt x="37" y="0"/>
                    </a:lnTo>
                    <a:lnTo>
                      <a:pt x="37" y="0"/>
                    </a:lnTo>
                    <a:lnTo>
                      <a:pt x="37" y="0"/>
                    </a:lnTo>
                    <a:lnTo>
                      <a:pt x="37" y="0"/>
                    </a:lnTo>
                    <a:lnTo>
                      <a:pt x="36" y="0"/>
                    </a:lnTo>
                    <a:lnTo>
                      <a:pt x="36" y="0"/>
                    </a:lnTo>
                    <a:lnTo>
                      <a:pt x="36" y="1"/>
                    </a:lnTo>
                    <a:lnTo>
                      <a:pt x="34" y="1"/>
                    </a:lnTo>
                    <a:lnTo>
                      <a:pt x="32" y="1"/>
                    </a:lnTo>
                    <a:lnTo>
                      <a:pt x="30" y="1"/>
                    </a:lnTo>
                    <a:lnTo>
                      <a:pt x="28" y="3"/>
                    </a:lnTo>
                    <a:lnTo>
                      <a:pt x="26" y="3"/>
                    </a:lnTo>
                    <a:lnTo>
                      <a:pt x="24" y="3"/>
                    </a:lnTo>
                    <a:lnTo>
                      <a:pt x="23" y="3"/>
                    </a:lnTo>
                    <a:lnTo>
                      <a:pt x="21" y="1"/>
                    </a:lnTo>
                    <a:lnTo>
                      <a:pt x="21" y="1"/>
                    </a:lnTo>
                    <a:lnTo>
                      <a:pt x="19" y="1"/>
                    </a:lnTo>
                    <a:lnTo>
                      <a:pt x="19" y="3"/>
                    </a:lnTo>
                    <a:lnTo>
                      <a:pt x="17" y="5"/>
                    </a:lnTo>
                    <a:lnTo>
                      <a:pt x="17" y="7"/>
                    </a:lnTo>
                    <a:lnTo>
                      <a:pt x="17" y="7"/>
                    </a:lnTo>
                    <a:lnTo>
                      <a:pt x="15" y="9"/>
                    </a:lnTo>
                    <a:lnTo>
                      <a:pt x="15" y="13"/>
                    </a:lnTo>
                    <a:lnTo>
                      <a:pt x="15" y="15"/>
                    </a:lnTo>
                    <a:lnTo>
                      <a:pt x="15" y="16"/>
                    </a:lnTo>
                    <a:lnTo>
                      <a:pt x="9" y="22"/>
                    </a:lnTo>
                    <a:lnTo>
                      <a:pt x="6" y="30"/>
                    </a:lnTo>
                    <a:lnTo>
                      <a:pt x="2" y="31"/>
                    </a:lnTo>
                    <a:lnTo>
                      <a:pt x="0" y="31"/>
                    </a:lnTo>
                    <a:lnTo>
                      <a:pt x="0" y="33"/>
                    </a:lnTo>
                    <a:lnTo>
                      <a:pt x="2" y="33"/>
                    </a:lnTo>
                    <a:lnTo>
                      <a:pt x="2" y="33"/>
                    </a:lnTo>
                    <a:lnTo>
                      <a:pt x="4" y="33"/>
                    </a:lnTo>
                    <a:lnTo>
                      <a:pt x="6" y="33"/>
                    </a:lnTo>
                    <a:lnTo>
                      <a:pt x="6" y="37"/>
                    </a:lnTo>
                    <a:lnTo>
                      <a:pt x="8" y="37"/>
                    </a:lnTo>
                    <a:lnTo>
                      <a:pt x="9" y="41"/>
                    </a:lnTo>
                    <a:lnTo>
                      <a:pt x="9" y="43"/>
                    </a:lnTo>
                    <a:lnTo>
                      <a:pt x="9" y="45"/>
                    </a:lnTo>
                    <a:lnTo>
                      <a:pt x="11" y="45"/>
                    </a:lnTo>
                    <a:lnTo>
                      <a:pt x="11" y="45"/>
                    </a:lnTo>
                    <a:lnTo>
                      <a:pt x="13" y="45"/>
                    </a:lnTo>
                    <a:lnTo>
                      <a:pt x="13" y="45"/>
                    </a:lnTo>
                    <a:lnTo>
                      <a:pt x="11" y="45"/>
                    </a:lnTo>
                    <a:lnTo>
                      <a:pt x="11" y="46"/>
                    </a:lnTo>
                    <a:lnTo>
                      <a:pt x="11" y="46"/>
                    </a:lnTo>
                    <a:lnTo>
                      <a:pt x="11" y="48"/>
                    </a:lnTo>
                    <a:lnTo>
                      <a:pt x="13" y="50"/>
                    </a:lnTo>
                    <a:lnTo>
                      <a:pt x="13" y="52"/>
                    </a:lnTo>
                    <a:lnTo>
                      <a:pt x="17" y="52"/>
                    </a:lnTo>
                    <a:lnTo>
                      <a:pt x="21" y="52"/>
                    </a:lnTo>
                    <a:lnTo>
                      <a:pt x="26" y="52"/>
                    </a:lnTo>
                    <a:lnTo>
                      <a:pt x="28" y="52"/>
                    </a:lnTo>
                    <a:lnTo>
                      <a:pt x="30" y="48"/>
                    </a:lnTo>
                    <a:lnTo>
                      <a:pt x="32" y="48"/>
                    </a:lnTo>
                    <a:lnTo>
                      <a:pt x="34" y="48"/>
                    </a:lnTo>
                    <a:lnTo>
                      <a:pt x="36" y="48"/>
                    </a:lnTo>
                    <a:lnTo>
                      <a:pt x="37" y="48"/>
                    </a:lnTo>
                    <a:lnTo>
                      <a:pt x="39" y="50"/>
                    </a:lnTo>
                    <a:lnTo>
                      <a:pt x="41" y="50"/>
                    </a:lnTo>
                    <a:lnTo>
                      <a:pt x="43" y="50"/>
                    </a:lnTo>
                    <a:lnTo>
                      <a:pt x="43" y="52"/>
                    </a:lnTo>
                    <a:lnTo>
                      <a:pt x="45" y="52"/>
                    </a:lnTo>
                    <a:lnTo>
                      <a:pt x="47" y="54"/>
                    </a:lnTo>
                    <a:lnTo>
                      <a:pt x="47" y="54"/>
                    </a:lnTo>
                    <a:lnTo>
                      <a:pt x="49" y="52"/>
                    </a:lnTo>
                    <a:lnTo>
                      <a:pt x="49" y="52"/>
                    </a:lnTo>
                    <a:lnTo>
                      <a:pt x="51" y="52"/>
                    </a:lnTo>
                    <a:lnTo>
                      <a:pt x="52" y="54"/>
                    </a:lnTo>
                    <a:lnTo>
                      <a:pt x="52" y="54"/>
                    </a:lnTo>
                    <a:lnTo>
                      <a:pt x="52" y="56"/>
                    </a:lnTo>
                    <a:lnTo>
                      <a:pt x="51" y="56"/>
                    </a:lnTo>
                    <a:lnTo>
                      <a:pt x="47" y="58"/>
                    </a:lnTo>
                    <a:lnTo>
                      <a:pt x="45" y="58"/>
                    </a:lnTo>
                    <a:lnTo>
                      <a:pt x="41" y="56"/>
                    </a:lnTo>
                    <a:lnTo>
                      <a:pt x="39" y="54"/>
                    </a:lnTo>
                    <a:lnTo>
                      <a:pt x="37" y="54"/>
                    </a:lnTo>
                    <a:lnTo>
                      <a:pt x="37" y="54"/>
                    </a:lnTo>
                    <a:lnTo>
                      <a:pt x="36" y="52"/>
                    </a:lnTo>
                    <a:lnTo>
                      <a:pt x="36" y="52"/>
                    </a:lnTo>
                    <a:lnTo>
                      <a:pt x="34" y="52"/>
                    </a:lnTo>
                    <a:lnTo>
                      <a:pt x="34" y="52"/>
                    </a:lnTo>
                    <a:lnTo>
                      <a:pt x="34" y="54"/>
                    </a:lnTo>
                    <a:lnTo>
                      <a:pt x="32" y="54"/>
                    </a:lnTo>
                    <a:lnTo>
                      <a:pt x="32" y="54"/>
                    </a:lnTo>
                    <a:lnTo>
                      <a:pt x="28" y="56"/>
                    </a:lnTo>
                    <a:lnTo>
                      <a:pt x="26" y="56"/>
                    </a:lnTo>
                    <a:lnTo>
                      <a:pt x="24" y="56"/>
                    </a:lnTo>
                    <a:lnTo>
                      <a:pt x="24" y="56"/>
                    </a:lnTo>
                    <a:lnTo>
                      <a:pt x="24" y="59"/>
                    </a:lnTo>
                    <a:lnTo>
                      <a:pt x="21" y="59"/>
                    </a:lnTo>
                    <a:lnTo>
                      <a:pt x="19" y="59"/>
                    </a:lnTo>
                    <a:lnTo>
                      <a:pt x="15" y="59"/>
                    </a:lnTo>
                    <a:lnTo>
                      <a:pt x="11" y="59"/>
                    </a:lnTo>
                    <a:lnTo>
                      <a:pt x="11" y="59"/>
                    </a:lnTo>
                    <a:lnTo>
                      <a:pt x="9" y="59"/>
                    </a:lnTo>
                    <a:lnTo>
                      <a:pt x="9" y="61"/>
                    </a:lnTo>
                    <a:lnTo>
                      <a:pt x="9" y="63"/>
                    </a:lnTo>
                    <a:lnTo>
                      <a:pt x="9" y="67"/>
                    </a:lnTo>
                    <a:lnTo>
                      <a:pt x="9" y="67"/>
                    </a:lnTo>
                    <a:lnTo>
                      <a:pt x="9" y="67"/>
                    </a:lnTo>
                    <a:lnTo>
                      <a:pt x="9" y="69"/>
                    </a:lnTo>
                    <a:lnTo>
                      <a:pt x="11" y="69"/>
                    </a:lnTo>
                    <a:lnTo>
                      <a:pt x="11" y="67"/>
                    </a:lnTo>
                    <a:lnTo>
                      <a:pt x="11" y="67"/>
                    </a:lnTo>
                    <a:lnTo>
                      <a:pt x="13" y="67"/>
                    </a:lnTo>
                    <a:lnTo>
                      <a:pt x="13" y="67"/>
                    </a:lnTo>
                    <a:lnTo>
                      <a:pt x="15" y="67"/>
                    </a:lnTo>
                    <a:lnTo>
                      <a:pt x="15" y="67"/>
                    </a:lnTo>
                    <a:lnTo>
                      <a:pt x="15" y="69"/>
                    </a:lnTo>
                    <a:lnTo>
                      <a:pt x="13" y="69"/>
                    </a:lnTo>
                    <a:lnTo>
                      <a:pt x="13" y="67"/>
                    </a:lnTo>
                    <a:lnTo>
                      <a:pt x="11" y="69"/>
                    </a:lnTo>
                    <a:lnTo>
                      <a:pt x="9" y="69"/>
                    </a:lnTo>
                    <a:lnTo>
                      <a:pt x="9" y="71"/>
                    </a:lnTo>
                    <a:lnTo>
                      <a:pt x="9" y="71"/>
                    </a:lnTo>
                    <a:lnTo>
                      <a:pt x="11" y="73"/>
                    </a:lnTo>
                    <a:lnTo>
                      <a:pt x="11" y="73"/>
                    </a:lnTo>
                    <a:lnTo>
                      <a:pt x="13" y="73"/>
                    </a:lnTo>
                    <a:lnTo>
                      <a:pt x="15" y="73"/>
                    </a:lnTo>
                    <a:lnTo>
                      <a:pt x="15" y="71"/>
                    </a:lnTo>
                    <a:lnTo>
                      <a:pt x="17" y="71"/>
                    </a:lnTo>
                    <a:lnTo>
                      <a:pt x="19" y="71"/>
                    </a:lnTo>
                    <a:lnTo>
                      <a:pt x="23" y="71"/>
                    </a:lnTo>
                    <a:lnTo>
                      <a:pt x="28" y="71"/>
                    </a:lnTo>
                    <a:lnTo>
                      <a:pt x="30" y="69"/>
                    </a:lnTo>
                    <a:lnTo>
                      <a:pt x="34" y="67"/>
                    </a:lnTo>
                    <a:lnTo>
                      <a:pt x="36" y="67"/>
                    </a:lnTo>
                    <a:lnTo>
                      <a:pt x="39" y="67"/>
                    </a:lnTo>
                    <a:lnTo>
                      <a:pt x="45" y="67"/>
                    </a:lnTo>
                    <a:lnTo>
                      <a:pt x="49" y="67"/>
                    </a:lnTo>
                    <a:lnTo>
                      <a:pt x="54" y="67"/>
                    </a:lnTo>
                    <a:lnTo>
                      <a:pt x="60" y="67"/>
                    </a:lnTo>
                    <a:lnTo>
                      <a:pt x="60" y="67"/>
                    </a:lnTo>
                    <a:lnTo>
                      <a:pt x="62" y="67"/>
                    </a:lnTo>
                    <a:lnTo>
                      <a:pt x="64" y="67"/>
                    </a:lnTo>
                    <a:lnTo>
                      <a:pt x="64" y="67"/>
                    </a:lnTo>
                    <a:lnTo>
                      <a:pt x="64" y="67"/>
                    </a:lnTo>
                    <a:lnTo>
                      <a:pt x="64" y="69"/>
                    </a:lnTo>
                    <a:lnTo>
                      <a:pt x="64" y="69"/>
                    </a:lnTo>
                    <a:lnTo>
                      <a:pt x="64" y="71"/>
                    </a:lnTo>
                    <a:lnTo>
                      <a:pt x="65" y="71"/>
                    </a:lnTo>
                    <a:lnTo>
                      <a:pt x="65" y="71"/>
                    </a:lnTo>
                    <a:lnTo>
                      <a:pt x="65" y="69"/>
                    </a:lnTo>
                    <a:lnTo>
                      <a:pt x="65" y="69"/>
                    </a:lnTo>
                    <a:lnTo>
                      <a:pt x="67" y="69"/>
                    </a:lnTo>
                    <a:lnTo>
                      <a:pt x="67" y="71"/>
                    </a:lnTo>
                    <a:lnTo>
                      <a:pt x="69" y="71"/>
                    </a:lnTo>
                    <a:lnTo>
                      <a:pt x="71" y="71"/>
                    </a:lnTo>
                    <a:lnTo>
                      <a:pt x="71" y="73"/>
                    </a:lnTo>
                    <a:lnTo>
                      <a:pt x="73" y="73"/>
                    </a:lnTo>
                    <a:lnTo>
                      <a:pt x="73" y="73"/>
                    </a:lnTo>
                    <a:lnTo>
                      <a:pt x="75" y="73"/>
                    </a:lnTo>
                    <a:lnTo>
                      <a:pt x="77" y="73"/>
                    </a:lnTo>
                    <a:lnTo>
                      <a:pt x="79" y="71"/>
                    </a:lnTo>
                    <a:lnTo>
                      <a:pt x="80" y="71"/>
                    </a:lnTo>
                    <a:lnTo>
                      <a:pt x="82" y="71"/>
                    </a:lnTo>
                    <a:lnTo>
                      <a:pt x="86" y="71"/>
                    </a:lnTo>
                    <a:lnTo>
                      <a:pt x="88" y="71"/>
                    </a:lnTo>
                    <a:lnTo>
                      <a:pt x="88" y="71"/>
                    </a:lnTo>
                    <a:lnTo>
                      <a:pt x="88" y="71"/>
                    </a:lnTo>
                    <a:lnTo>
                      <a:pt x="88" y="69"/>
                    </a:lnTo>
                    <a:lnTo>
                      <a:pt x="88" y="6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23"/>
              <p:cNvSpPr/>
              <p:nvPr/>
            </p:nvSpPr>
            <p:spPr>
              <a:xfrm>
                <a:off x="2712" y="1916"/>
                <a:ext cx="15" cy="28"/>
              </a:xfrm>
              <a:custGeom>
                <a:avLst/>
                <a:gdLst/>
                <a:ahLst/>
                <a:cxnLst/>
                <a:rect l="l" t="t" r="r" b="b"/>
                <a:pathLst>
                  <a:path w="15" h="28" extrusionOk="0">
                    <a:moveTo>
                      <a:pt x="3" y="21"/>
                    </a:moveTo>
                    <a:lnTo>
                      <a:pt x="1" y="21"/>
                    </a:lnTo>
                    <a:lnTo>
                      <a:pt x="0" y="23"/>
                    </a:lnTo>
                    <a:lnTo>
                      <a:pt x="0" y="25"/>
                    </a:lnTo>
                    <a:lnTo>
                      <a:pt x="0" y="25"/>
                    </a:lnTo>
                    <a:lnTo>
                      <a:pt x="0" y="27"/>
                    </a:lnTo>
                    <a:lnTo>
                      <a:pt x="0" y="27"/>
                    </a:lnTo>
                    <a:lnTo>
                      <a:pt x="1" y="28"/>
                    </a:lnTo>
                    <a:lnTo>
                      <a:pt x="1" y="27"/>
                    </a:lnTo>
                    <a:lnTo>
                      <a:pt x="3" y="25"/>
                    </a:lnTo>
                    <a:lnTo>
                      <a:pt x="3" y="23"/>
                    </a:lnTo>
                    <a:lnTo>
                      <a:pt x="3" y="21"/>
                    </a:lnTo>
                    <a:close/>
                    <a:moveTo>
                      <a:pt x="15" y="0"/>
                    </a:moveTo>
                    <a:lnTo>
                      <a:pt x="15" y="0"/>
                    </a:lnTo>
                    <a:lnTo>
                      <a:pt x="13" y="0"/>
                    </a:lnTo>
                    <a:lnTo>
                      <a:pt x="13" y="0"/>
                    </a:lnTo>
                    <a:lnTo>
                      <a:pt x="13" y="2"/>
                    </a:lnTo>
                    <a:lnTo>
                      <a:pt x="13" y="2"/>
                    </a:lnTo>
                    <a:lnTo>
                      <a:pt x="13" y="2"/>
                    </a:lnTo>
                    <a:lnTo>
                      <a:pt x="15" y="2"/>
                    </a:lnTo>
                    <a:lnTo>
                      <a:pt x="15" y="0"/>
                    </a:lnTo>
                    <a:lnTo>
                      <a:pt x="15"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23"/>
              <p:cNvSpPr/>
              <p:nvPr/>
            </p:nvSpPr>
            <p:spPr>
              <a:xfrm>
                <a:off x="2798" y="1211"/>
                <a:ext cx="0" cy="2"/>
              </a:xfrm>
              <a:custGeom>
                <a:avLst/>
                <a:gdLst/>
                <a:ahLst/>
                <a:cxnLst/>
                <a:rect l="l" t="t" r="r" b="b"/>
                <a:pathLst>
                  <a:path w="120000" h="2" extrusionOk="0">
                    <a:moveTo>
                      <a:pt x="0" y="0"/>
                    </a:moveTo>
                    <a:lnTo>
                      <a:pt x="0" y="0"/>
                    </a:lnTo>
                    <a:lnTo>
                      <a:pt x="0" y="2"/>
                    </a:lnTo>
                    <a:lnTo>
                      <a:pt x="0" y="2"/>
                    </a:lnTo>
                    <a:lnTo>
                      <a:pt x="0" y="2"/>
                    </a:lnTo>
                    <a:lnTo>
                      <a:pt x="0" y="2"/>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23"/>
              <p:cNvSpPr/>
              <p:nvPr/>
            </p:nvSpPr>
            <p:spPr>
              <a:xfrm>
                <a:off x="5356" y="2169"/>
                <a:ext cx="17" cy="9"/>
              </a:xfrm>
              <a:custGeom>
                <a:avLst/>
                <a:gdLst/>
                <a:ahLst/>
                <a:cxnLst/>
                <a:rect l="l" t="t" r="r" b="b"/>
                <a:pathLst>
                  <a:path w="17" h="9" extrusionOk="0">
                    <a:moveTo>
                      <a:pt x="17" y="9"/>
                    </a:moveTo>
                    <a:lnTo>
                      <a:pt x="17" y="9"/>
                    </a:lnTo>
                    <a:lnTo>
                      <a:pt x="15" y="9"/>
                    </a:lnTo>
                    <a:lnTo>
                      <a:pt x="15" y="7"/>
                    </a:lnTo>
                    <a:lnTo>
                      <a:pt x="11" y="6"/>
                    </a:lnTo>
                    <a:lnTo>
                      <a:pt x="10" y="6"/>
                    </a:lnTo>
                    <a:lnTo>
                      <a:pt x="10" y="7"/>
                    </a:lnTo>
                    <a:lnTo>
                      <a:pt x="10" y="7"/>
                    </a:lnTo>
                    <a:lnTo>
                      <a:pt x="11" y="9"/>
                    </a:lnTo>
                    <a:lnTo>
                      <a:pt x="11" y="9"/>
                    </a:lnTo>
                    <a:lnTo>
                      <a:pt x="13" y="9"/>
                    </a:lnTo>
                    <a:lnTo>
                      <a:pt x="17" y="9"/>
                    </a:lnTo>
                    <a:lnTo>
                      <a:pt x="17" y="9"/>
                    </a:lnTo>
                    <a:lnTo>
                      <a:pt x="17" y="9"/>
                    </a:lnTo>
                    <a:close/>
                    <a:moveTo>
                      <a:pt x="6" y="0"/>
                    </a:moveTo>
                    <a:lnTo>
                      <a:pt x="4" y="0"/>
                    </a:lnTo>
                    <a:lnTo>
                      <a:pt x="0" y="2"/>
                    </a:lnTo>
                    <a:lnTo>
                      <a:pt x="0" y="2"/>
                    </a:lnTo>
                    <a:lnTo>
                      <a:pt x="0" y="2"/>
                    </a:lnTo>
                    <a:lnTo>
                      <a:pt x="0" y="4"/>
                    </a:lnTo>
                    <a:lnTo>
                      <a:pt x="2" y="6"/>
                    </a:lnTo>
                    <a:lnTo>
                      <a:pt x="2" y="6"/>
                    </a:lnTo>
                    <a:lnTo>
                      <a:pt x="6" y="6"/>
                    </a:lnTo>
                    <a:lnTo>
                      <a:pt x="6" y="6"/>
                    </a:lnTo>
                    <a:lnTo>
                      <a:pt x="8" y="4"/>
                    </a:lnTo>
                    <a:lnTo>
                      <a:pt x="8" y="2"/>
                    </a:lnTo>
                    <a:lnTo>
                      <a:pt x="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1" name="Google Shape;461;p23"/>
              <p:cNvSpPr/>
              <p:nvPr/>
            </p:nvSpPr>
            <p:spPr>
              <a:xfrm>
                <a:off x="3042" y="1963"/>
                <a:ext cx="28" cy="28"/>
              </a:xfrm>
              <a:custGeom>
                <a:avLst/>
                <a:gdLst/>
                <a:ahLst/>
                <a:cxnLst/>
                <a:rect l="l" t="t" r="r" b="b"/>
                <a:pathLst>
                  <a:path w="28" h="28" extrusionOk="0">
                    <a:moveTo>
                      <a:pt x="28" y="15"/>
                    </a:moveTo>
                    <a:lnTo>
                      <a:pt x="28" y="15"/>
                    </a:lnTo>
                    <a:lnTo>
                      <a:pt x="28" y="13"/>
                    </a:lnTo>
                    <a:lnTo>
                      <a:pt x="28" y="9"/>
                    </a:lnTo>
                    <a:lnTo>
                      <a:pt x="28" y="8"/>
                    </a:lnTo>
                    <a:lnTo>
                      <a:pt x="28" y="6"/>
                    </a:lnTo>
                    <a:lnTo>
                      <a:pt x="27" y="6"/>
                    </a:lnTo>
                    <a:lnTo>
                      <a:pt x="27" y="4"/>
                    </a:lnTo>
                    <a:lnTo>
                      <a:pt x="25" y="2"/>
                    </a:lnTo>
                    <a:lnTo>
                      <a:pt x="23" y="0"/>
                    </a:lnTo>
                    <a:lnTo>
                      <a:pt x="23" y="0"/>
                    </a:lnTo>
                    <a:lnTo>
                      <a:pt x="25" y="0"/>
                    </a:lnTo>
                    <a:lnTo>
                      <a:pt x="23" y="0"/>
                    </a:lnTo>
                    <a:lnTo>
                      <a:pt x="23" y="0"/>
                    </a:lnTo>
                    <a:lnTo>
                      <a:pt x="21" y="0"/>
                    </a:lnTo>
                    <a:lnTo>
                      <a:pt x="21" y="0"/>
                    </a:lnTo>
                    <a:lnTo>
                      <a:pt x="21" y="2"/>
                    </a:lnTo>
                    <a:lnTo>
                      <a:pt x="19" y="2"/>
                    </a:lnTo>
                    <a:lnTo>
                      <a:pt x="19" y="4"/>
                    </a:lnTo>
                    <a:lnTo>
                      <a:pt x="17" y="4"/>
                    </a:lnTo>
                    <a:lnTo>
                      <a:pt x="17" y="6"/>
                    </a:lnTo>
                    <a:lnTo>
                      <a:pt x="15" y="6"/>
                    </a:lnTo>
                    <a:lnTo>
                      <a:pt x="15" y="6"/>
                    </a:lnTo>
                    <a:lnTo>
                      <a:pt x="15" y="6"/>
                    </a:lnTo>
                    <a:lnTo>
                      <a:pt x="13" y="4"/>
                    </a:lnTo>
                    <a:lnTo>
                      <a:pt x="13" y="4"/>
                    </a:lnTo>
                    <a:lnTo>
                      <a:pt x="12" y="4"/>
                    </a:lnTo>
                    <a:lnTo>
                      <a:pt x="10" y="4"/>
                    </a:lnTo>
                    <a:lnTo>
                      <a:pt x="10" y="6"/>
                    </a:lnTo>
                    <a:lnTo>
                      <a:pt x="8" y="6"/>
                    </a:lnTo>
                    <a:lnTo>
                      <a:pt x="8" y="6"/>
                    </a:lnTo>
                    <a:lnTo>
                      <a:pt x="6" y="8"/>
                    </a:lnTo>
                    <a:lnTo>
                      <a:pt x="6" y="9"/>
                    </a:lnTo>
                    <a:lnTo>
                      <a:pt x="4" y="9"/>
                    </a:lnTo>
                    <a:lnTo>
                      <a:pt x="4" y="11"/>
                    </a:lnTo>
                    <a:lnTo>
                      <a:pt x="4" y="13"/>
                    </a:lnTo>
                    <a:lnTo>
                      <a:pt x="4" y="15"/>
                    </a:lnTo>
                    <a:lnTo>
                      <a:pt x="4" y="17"/>
                    </a:lnTo>
                    <a:lnTo>
                      <a:pt x="4" y="19"/>
                    </a:lnTo>
                    <a:lnTo>
                      <a:pt x="4" y="19"/>
                    </a:lnTo>
                    <a:lnTo>
                      <a:pt x="2" y="21"/>
                    </a:lnTo>
                    <a:lnTo>
                      <a:pt x="0" y="21"/>
                    </a:lnTo>
                    <a:lnTo>
                      <a:pt x="0" y="21"/>
                    </a:lnTo>
                    <a:lnTo>
                      <a:pt x="0" y="23"/>
                    </a:lnTo>
                    <a:lnTo>
                      <a:pt x="0" y="24"/>
                    </a:lnTo>
                    <a:lnTo>
                      <a:pt x="0" y="26"/>
                    </a:lnTo>
                    <a:lnTo>
                      <a:pt x="0" y="26"/>
                    </a:lnTo>
                    <a:lnTo>
                      <a:pt x="2" y="26"/>
                    </a:lnTo>
                    <a:lnTo>
                      <a:pt x="2" y="26"/>
                    </a:lnTo>
                    <a:lnTo>
                      <a:pt x="2" y="24"/>
                    </a:lnTo>
                    <a:lnTo>
                      <a:pt x="2" y="24"/>
                    </a:lnTo>
                    <a:lnTo>
                      <a:pt x="4" y="24"/>
                    </a:lnTo>
                    <a:lnTo>
                      <a:pt x="6" y="26"/>
                    </a:lnTo>
                    <a:lnTo>
                      <a:pt x="6" y="28"/>
                    </a:lnTo>
                    <a:lnTo>
                      <a:pt x="8" y="28"/>
                    </a:lnTo>
                    <a:lnTo>
                      <a:pt x="8" y="28"/>
                    </a:lnTo>
                    <a:lnTo>
                      <a:pt x="12" y="28"/>
                    </a:lnTo>
                    <a:lnTo>
                      <a:pt x="12" y="28"/>
                    </a:lnTo>
                    <a:lnTo>
                      <a:pt x="13" y="28"/>
                    </a:lnTo>
                    <a:lnTo>
                      <a:pt x="13" y="26"/>
                    </a:lnTo>
                    <a:lnTo>
                      <a:pt x="15" y="26"/>
                    </a:lnTo>
                    <a:lnTo>
                      <a:pt x="15" y="24"/>
                    </a:lnTo>
                    <a:lnTo>
                      <a:pt x="15" y="21"/>
                    </a:lnTo>
                    <a:lnTo>
                      <a:pt x="15" y="21"/>
                    </a:lnTo>
                    <a:lnTo>
                      <a:pt x="17" y="23"/>
                    </a:lnTo>
                    <a:lnTo>
                      <a:pt x="17" y="23"/>
                    </a:lnTo>
                    <a:lnTo>
                      <a:pt x="19" y="23"/>
                    </a:lnTo>
                    <a:lnTo>
                      <a:pt x="19" y="21"/>
                    </a:lnTo>
                    <a:lnTo>
                      <a:pt x="19" y="21"/>
                    </a:lnTo>
                    <a:lnTo>
                      <a:pt x="21" y="21"/>
                    </a:lnTo>
                    <a:lnTo>
                      <a:pt x="23" y="21"/>
                    </a:lnTo>
                    <a:lnTo>
                      <a:pt x="23" y="21"/>
                    </a:lnTo>
                    <a:lnTo>
                      <a:pt x="25" y="21"/>
                    </a:lnTo>
                    <a:lnTo>
                      <a:pt x="25" y="21"/>
                    </a:lnTo>
                    <a:lnTo>
                      <a:pt x="25" y="21"/>
                    </a:lnTo>
                    <a:lnTo>
                      <a:pt x="27" y="21"/>
                    </a:lnTo>
                    <a:lnTo>
                      <a:pt x="27" y="21"/>
                    </a:lnTo>
                    <a:lnTo>
                      <a:pt x="28" y="21"/>
                    </a:lnTo>
                    <a:lnTo>
                      <a:pt x="28" y="21"/>
                    </a:lnTo>
                    <a:lnTo>
                      <a:pt x="28" y="21"/>
                    </a:lnTo>
                    <a:lnTo>
                      <a:pt x="28" y="19"/>
                    </a:lnTo>
                    <a:lnTo>
                      <a:pt x="28" y="17"/>
                    </a:lnTo>
                    <a:lnTo>
                      <a:pt x="28"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2" name="Google Shape;462;p23"/>
              <p:cNvSpPr/>
              <p:nvPr/>
            </p:nvSpPr>
            <p:spPr>
              <a:xfrm>
                <a:off x="2885" y="659"/>
                <a:ext cx="1884" cy="597"/>
              </a:xfrm>
              <a:custGeom>
                <a:avLst/>
                <a:gdLst/>
                <a:ahLst/>
                <a:cxnLst/>
                <a:rect l="l" t="t" r="r" b="b"/>
                <a:pathLst>
                  <a:path w="1884" h="597" extrusionOk="0">
                    <a:moveTo>
                      <a:pt x="615" y="93"/>
                    </a:moveTo>
                    <a:lnTo>
                      <a:pt x="619" y="93"/>
                    </a:lnTo>
                    <a:lnTo>
                      <a:pt x="623" y="93"/>
                    </a:lnTo>
                    <a:lnTo>
                      <a:pt x="623" y="93"/>
                    </a:lnTo>
                    <a:lnTo>
                      <a:pt x="623" y="93"/>
                    </a:lnTo>
                    <a:lnTo>
                      <a:pt x="623" y="93"/>
                    </a:lnTo>
                    <a:lnTo>
                      <a:pt x="623" y="93"/>
                    </a:lnTo>
                    <a:lnTo>
                      <a:pt x="623" y="93"/>
                    </a:lnTo>
                    <a:lnTo>
                      <a:pt x="619" y="93"/>
                    </a:lnTo>
                    <a:lnTo>
                      <a:pt x="615" y="93"/>
                    </a:lnTo>
                    <a:lnTo>
                      <a:pt x="615" y="93"/>
                    </a:lnTo>
                    <a:close/>
                    <a:moveTo>
                      <a:pt x="630" y="88"/>
                    </a:moveTo>
                    <a:lnTo>
                      <a:pt x="628" y="88"/>
                    </a:lnTo>
                    <a:lnTo>
                      <a:pt x="628" y="88"/>
                    </a:lnTo>
                    <a:lnTo>
                      <a:pt x="628" y="90"/>
                    </a:lnTo>
                    <a:lnTo>
                      <a:pt x="632" y="90"/>
                    </a:lnTo>
                    <a:lnTo>
                      <a:pt x="632" y="88"/>
                    </a:lnTo>
                    <a:lnTo>
                      <a:pt x="632" y="88"/>
                    </a:lnTo>
                    <a:lnTo>
                      <a:pt x="630" y="88"/>
                    </a:lnTo>
                    <a:close/>
                    <a:moveTo>
                      <a:pt x="591" y="77"/>
                    </a:moveTo>
                    <a:lnTo>
                      <a:pt x="591" y="78"/>
                    </a:lnTo>
                    <a:lnTo>
                      <a:pt x="593" y="78"/>
                    </a:lnTo>
                    <a:lnTo>
                      <a:pt x="593" y="77"/>
                    </a:lnTo>
                    <a:lnTo>
                      <a:pt x="595" y="78"/>
                    </a:lnTo>
                    <a:lnTo>
                      <a:pt x="595" y="78"/>
                    </a:lnTo>
                    <a:lnTo>
                      <a:pt x="595" y="77"/>
                    </a:lnTo>
                    <a:lnTo>
                      <a:pt x="597" y="77"/>
                    </a:lnTo>
                    <a:lnTo>
                      <a:pt x="597" y="77"/>
                    </a:lnTo>
                    <a:lnTo>
                      <a:pt x="597" y="77"/>
                    </a:lnTo>
                    <a:lnTo>
                      <a:pt x="595" y="77"/>
                    </a:lnTo>
                    <a:lnTo>
                      <a:pt x="595" y="75"/>
                    </a:lnTo>
                    <a:lnTo>
                      <a:pt x="593" y="75"/>
                    </a:lnTo>
                    <a:lnTo>
                      <a:pt x="593" y="75"/>
                    </a:lnTo>
                    <a:lnTo>
                      <a:pt x="593" y="75"/>
                    </a:lnTo>
                    <a:lnTo>
                      <a:pt x="593" y="77"/>
                    </a:lnTo>
                    <a:lnTo>
                      <a:pt x="593" y="77"/>
                    </a:lnTo>
                    <a:lnTo>
                      <a:pt x="591" y="75"/>
                    </a:lnTo>
                    <a:lnTo>
                      <a:pt x="589" y="77"/>
                    </a:lnTo>
                    <a:lnTo>
                      <a:pt x="589" y="77"/>
                    </a:lnTo>
                    <a:lnTo>
                      <a:pt x="591" y="77"/>
                    </a:lnTo>
                    <a:close/>
                    <a:moveTo>
                      <a:pt x="632" y="17"/>
                    </a:moveTo>
                    <a:lnTo>
                      <a:pt x="634" y="17"/>
                    </a:lnTo>
                    <a:lnTo>
                      <a:pt x="636" y="19"/>
                    </a:lnTo>
                    <a:lnTo>
                      <a:pt x="643" y="19"/>
                    </a:lnTo>
                    <a:lnTo>
                      <a:pt x="651" y="20"/>
                    </a:lnTo>
                    <a:lnTo>
                      <a:pt x="653" y="20"/>
                    </a:lnTo>
                    <a:lnTo>
                      <a:pt x="656" y="19"/>
                    </a:lnTo>
                    <a:lnTo>
                      <a:pt x="656" y="19"/>
                    </a:lnTo>
                    <a:lnTo>
                      <a:pt x="658" y="19"/>
                    </a:lnTo>
                    <a:lnTo>
                      <a:pt x="660" y="19"/>
                    </a:lnTo>
                    <a:lnTo>
                      <a:pt x="668" y="19"/>
                    </a:lnTo>
                    <a:lnTo>
                      <a:pt x="679" y="17"/>
                    </a:lnTo>
                    <a:lnTo>
                      <a:pt x="681" y="17"/>
                    </a:lnTo>
                    <a:lnTo>
                      <a:pt x="681" y="17"/>
                    </a:lnTo>
                    <a:lnTo>
                      <a:pt x="679" y="17"/>
                    </a:lnTo>
                    <a:lnTo>
                      <a:pt x="679" y="15"/>
                    </a:lnTo>
                    <a:lnTo>
                      <a:pt x="675" y="15"/>
                    </a:lnTo>
                    <a:lnTo>
                      <a:pt x="675" y="15"/>
                    </a:lnTo>
                    <a:lnTo>
                      <a:pt x="675" y="13"/>
                    </a:lnTo>
                    <a:lnTo>
                      <a:pt x="673" y="13"/>
                    </a:lnTo>
                    <a:lnTo>
                      <a:pt x="675" y="13"/>
                    </a:lnTo>
                    <a:lnTo>
                      <a:pt x="679" y="13"/>
                    </a:lnTo>
                    <a:lnTo>
                      <a:pt x="679" y="11"/>
                    </a:lnTo>
                    <a:lnTo>
                      <a:pt x="679" y="11"/>
                    </a:lnTo>
                    <a:lnTo>
                      <a:pt x="679" y="11"/>
                    </a:lnTo>
                    <a:lnTo>
                      <a:pt x="679" y="11"/>
                    </a:lnTo>
                    <a:lnTo>
                      <a:pt x="677" y="11"/>
                    </a:lnTo>
                    <a:lnTo>
                      <a:pt x="673" y="11"/>
                    </a:lnTo>
                    <a:lnTo>
                      <a:pt x="666" y="9"/>
                    </a:lnTo>
                    <a:lnTo>
                      <a:pt x="666" y="9"/>
                    </a:lnTo>
                    <a:lnTo>
                      <a:pt x="664" y="9"/>
                    </a:lnTo>
                    <a:lnTo>
                      <a:pt x="662" y="7"/>
                    </a:lnTo>
                    <a:lnTo>
                      <a:pt x="662" y="7"/>
                    </a:lnTo>
                    <a:lnTo>
                      <a:pt x="658" y="7"/>
                    </a:lnTo>
                    <a:lnTo>
                      <a:pt x="656" y="7"/>
                    </a:lnTo>
                    <a:lnTo>
                      <a:pt x="656" y="7"/>
                    </a:lnTo>
                    <a:lnTo>
                      <a:pt x="655" y="5"/>
                    </a:lnTo>
                    <a:lnTo>
                      <a:pt x="655" y="5"/>
                    </a:lnTo>
                    <a:lnTo>
                      <a:pt x="649" y="5"/>
                    </a:lnTo>
                    <a:lnTo>
                      <a:pt x="649" y="7"/>
                    </a:lnTo>
                    <a:lnTo>
                      <a:pt x="647" y="7"/>
                    </a:lnTo>
                    <a:lnTo>
                      <a:pt x="645" y="7"/>
                    </a:lnTo>
                    <a:lnTo>
                      <a:pt x="643" y="7"/>
                    </a:lnTo>
                    <a:lnTo>
                      <a:pt x="641" y="7"/>
                    </a:lnTo>
                    <a:lnTo>
                      <a:pt x="640" y="7"/>
                    </a:lnTo>
                    <a:lnTo>
                      <a:pt x="638" y="9"/>
                    </a:lnTo>
                    <a:lnTo>
                      <a:pt x="636" y="7"/>
                    </a:lnTo>
                    <a:lnTo>
                      <a:pt x="634" y="9"/>
                    </a:lnTo>
                    <a:lnTo>
                      <a:pt x="632" y="9"/>
                    </a:lnTo>
                    <a:lnTo>
                      <a:pt x="632" y="9"/>
                    </a:lnTo>
                    <a:lnTo>
                      <a:pt x="632" y="9"/>
                    </a:lnTo>
                    <a:lnTo>
                      <a:pt x="630" y="9"/>
                    </a:lnTo>
                    <a:lnTo>
                      <a:pt x="630" y="11"/>
                    </a:lnTo>
                    <a:lnTo>
                      <a:pt x="630" y="11"/>
                    </a:lnTo>
                    <a:lnTo>
                      <a:pt x="632" y="11"/>
                    </a:lnTo>
                    <a:lnTo>
                      <a:pt x="638" y="11"/>
                    </a:lnTo>
                    <a:lnTo>
                      <a:pt x="636" y="11"/>
                    </a:lnTo>
                    <a:lnTo>
                      <a:pt x="636" y="13"/>
                    </a:lnTo>
                    <a:lnTo>
                      <a:pt x="634" y="13"/>
                    </a:lnTo>
                    <a:lnTo>
                      <a:pt x="632" y="15"/>
                    </a:lnTo>
                    <a:lnTo>
                      <a:pt x="628" y="15"/>
                    </a:lnTo>
                    <a:lnTo>
                      <a:pt x="627" y="15"/>
                    </a:lnTo>
                    <a:lnTo>
                      <a:pt x="627" y="15"/>
                    </a:lnTo>
                    <a:lnTo>
                      <a:pt x="628" y="17"/>
                    </a:lnTo>
                    <a:lnTo>
                      <a:pt x="632" y="17"/>
                    </a:lnTo>
                    <a:close/>
                    <a:moveTo>
                      <a:pt x="604" y="7"/>
                    </a:moveTo>
                    <a:lnTo>
                      <a:pt x="615" y="7"/>
                    </a:lnTo>
                    <a:lnTo>
                      <a:pt x="617" y="7"/>
                    </a:lnTo>
                    <a:lnTo>
                      <a:pt x="615" y="7"/>
                    </a:lnTo>
                    <a:lnTo>
                      <a:pt x="613" y="7"/>
                    </a:lnTo>
                    <a:lnTo>
                      <a:pt x="602" y="5"/>
                    </a:lnTo>
                    <a:lnTo>
                      <a:pt x="602" y="7"/>
                    </a:lnTo>
                    <a:lnTo>
                      <a:pt x="602" y="7"/>
                    </a:lnTo>
                    <a:lnTo>
                      <a:pt x="604" y="7"/>
                    </a:lnTo>
                    <a:close/>
                    <a:moveTo>
                      <a:pt x="326" y="129"/>
                    </a:moveTo>
                    <a:lnTo>
                      <a:pt x="324" y="131"/>
                    </a:lnTo>
                    <a:lnTo>
                      <a:pt x="324" y="131"/>
                    </a:lnTo>
                    <a:lnTo>
                      <a:pt x="324" y="131"/>
                    </a:lnTo>
                    <a:lnTo>
                      <a:pt x="324" y="131"/>
                    </a:lnTo>
                    <a:lnTo>
                      <a:pt x="326" y="133"/>
                    </a:lnTo>
                    <a:lnTo>
                      <a:pt x="327" y="131"/>
                    </a:lnTo>
                    <a:lnTo>
                      <a:pt x="329" y="133"/>
                    </a:lnTo>
                    <a:lnTo>
                      <a:pt x="329" y="133"/>
                    </a:lnTo>
                    <a:lnTo>
                      <a:pt x="331" y="135"/>
                    </a:lnTo>
                    <a:lnTo>
                      <a:pt x="333" y="135"/>
                    </a:lnTo>
                    <a:lnTo>
                      <a:pt x="333" y="135"/>
                    </a:lnTo>
                    <a:lnTo>
                      <a:pt x="333" y="136"/>
                    </a:lnTo>
                    <a:lnTo>
                      <a:pt x="335" y="135"/>
                    </a:lnTo>
                    <a:lnTo>
                      <a:pt x="335" y="135"/>
                    </a:lnTo>
                    <a:lnTo>
                      <a:pt x="333" y="135"/>
                    </a:lnTo>
                    <a:lnTo>
                      <a:pt x="333" y="135"/>
                    </a:lnTo>
                    <a:lnTo>
                      <a:pt x="335" y="133"/>
                    </a:lnTo>
                    <a:lnTo>
                      <a:pt x="333" y="133"/>
                    </a:lnTo>
                    <a:lnTo>
                      <a:pt x="333" y="133"/>
                    </a:lnTo>
                    <a:lnTo>
                      <a:pt x="333" y="133"/>
                    </a:lnTo>
                    <a:lnTo>
                      <a:pt x="331" y="131"/>
                    </a:lnTo>
                    <a:lnTo>
                      <a:pt x="329" y="131"/>
                    </a:lnTo>
                    <a:lnTo>
                      <a:pt x="329" y="129"/>
                    </a:lnTo>
                    <a:lnTo>
                      <a:pt x="327" y="129"/>
                    </a:lnTo>
                    <a:lnTo>
                      <a:pt x="327" y="129"/>
                    </a:lnTo>
                    <a:lnTo>
                      <a:pt x="327" y="131"/>
                    </a:lnTo>
                    <a:lnTo>
                      <a:pt x="327" y="129"/>
                    </a:lnTo>
                    <a:lnTo>
                      <a:pt x="326" y="129"/>
                    </a:lnTo>
                    <a:close/>
                    <a:moveTo>
                      <a:pt x="649" y="22"/>
                    </a:moveTo>
                    <a:lnTo>
                      <a:pt x="651" y="22"/>
                    </a:lnTo>
                    <a:lnTo>
                      <a:pt x="653" y="22"/>
                    </a:lnTo>
                    <a:lnTo>
                      <a:pt x="653" y="20"/>
                    </a:lnTo>
                    <a:lnTo>
                      <a:pt x="649" y="20"/>
                    </a:lnTo>
                    <a:lnTo>
                      <a:pt x="641" y="20"/>
                    </a:lnTo>
                    <a:lnTo>
                      <a:pt x="636" y="19"/>
                    </a:lnTo>
                    <a:lnTo>
                      <a:pt x="632" y="19"/>
                    </a:lnTo>
                    <a:lnTo>
                      <a:pt x="630" y="19"/>
                    </a:lnTo>
                    <a:lnTo>
                      <a:pt x="628" y="19"/>
                    </a:lnTo>
                    <a:lnTo>
                      <a:pt x="627" y="20"/>
                    </a:lnTo>
                    <a:lnTo>
                      <a:pt x="628" y="20"/>
                    </a:lnTo>
                    <a:lnTo>
                      <a:pt x="632" y="22"/>
                    </a:lnTo>
                    <a:lnTo>
                      <a:pt x="636" y="22"/>
                    </a:lnTo>
                    <a:lnTo>
                      <a:pt x="641" y="24"/>
                    </a:lnTo>
                    <a:lnTo>
                      <a:pt x="643" y="24"/>
                    </a:lnTo>
                    <a:lnTo>
                      <a:pt x="645" y="24"/>
                    </a:lnTo>
                    <a:lnTo>
                      <a:pt x="647" y="22"/>
                    </a:lnTo>
                    <a:lnTo>
                      <a:pt x="649" y="22"/>
                    </a:lnTo>
                    <a:close/>
                    <a:moveTo>
                      <a:pt x="712" y="24"/>
                    </a:moveTo>
                    <a:lnTo>
                      <a:pt x="714" y="24"/>
                    </a:lnTo>
                    <a:lnTo>
                      <a:pt x="716" y="24"/>
                    </a:lnTo>
                    <a:lnTo>
                      <a:pt x="714" y="24"/>
                    </a:lnTo>
                    <a:lnTo>
                      <a:pt x="712" y="22"/>
                    </a:lnTo>
                    <a:lnTo>
                      <a:pt x="712" y="24"/>
                    </a:lnTo>
                    <a:lnTo>
                      <a:pt x="712" y="24"/>
                    </a:lnTo>
                    <a:lnTo>
                      <a:pt x="712" y="24"/>
                    </a:lnTo>
                    <a:close/>
                    <a:moveTo>
                      <a:pt x="585" y="110"/>
                    </a:moveTo>
                    <a:lnTo>
                      <a:pt x="589" y="112"/>
                    </a:lnTo>
                    <a:lnTo>
                      <a:pt x="595" y="112"/>
                    </a:lnTo>
                    <a:lnTo>
                      <a:pt x="595" y="112"/>
                    </a:lnTo>
                    <a:lnTo>
                      <a:pt x="595" y="110"/>
                    </a:lnTo>
                    <a:lnTo>
                      <a:pt x="593" y="108"/>
                    </a:lnTo>
                    <a:lnTo>
                      <a:pt x="591" y="108"/>
                    </a:lnTo>
                    <a:lnTo>
                      <a:pt x="591" y="107"/>
                    </a:lnTo>
                    <a:lnTo>
                      <a:pt x="587" y="107"/>
                    </a:lnTo>
                    <a:lnTo>
                      <a:pt x="585" y="110"/>
                    </a:lnTo>
                    <a:lnTo>
                      <a:pt x="585" y="110"/>
                    </a:lnTo>
                    <a:lnTo>
                      <a:pt x="585" y="110"/>
                    </a:lnTo>
                    <a:close/>
                    <a:moveTo>
                      <a:pt x="675" y="19"/>
                    </a:moveTo>
                    <a:lnTo>
                      <a:pt x="673" y="19"/>
                    </a:lnTo>
                    <a:lnTo>
                      <a:pt x="671" y="19"/>
                    </a:lnTo>
                    <a:lnTo>
                      <a:pt x="669" y="19"/>
                    </a:lnTo>
                    <a:lnTo>
                      <a:pt x="666" y="19"/>
                    </a:lnTo>
                    <a:lnTo>
                      <a:pt x="666" y="19"/>
                    </a:lnTo>
                    <a:lnTo>
                      <a:pt x="666" y="19"/>
                    </a:lnTo>
                    <a:lnTo>
                      <a:pt x="666" y="19"/>
                    </a:lnTo>
                    <a:lnTo>
                      <a:pt x="662" y="19"/>
                    </a:lnTo>
                    <a:lnTo>
                      <a:pt x="662" y="19"/>
                    </a:lnTo>
                    <a:lnTo>
                      <a:pt x="660" y="19"/>
                    </a:lnTo>
                    <a:lnTo>
                      <a:pt x="660" y="20"/>
                    </a:lnTo>
                    <a:lnTo>
                      <a:pt x="658" y="20"/>
                    </a:lnTo>
                    <a:lnTo>
                      <a:pt x="658" y="22"/>
                    </a:lnTo>
                    <a:lnTo>
                      <a:pt x="656" y="22"/>
                    </a:lnTo>
                    <a:lnTo>
                      <a:pt x="656" y="22"/>
                    </a:lnTo>
                    <a:lnTo>
                      <a:pt x="653" y="24"/>
                    </a:lnTo>
                    <a:lnTo>
                      <a:pt x="651" y="26"/>
                    </a:lnTo>
                    <a:lnTo>
                      <a:pt x="655" y="26"/>
                    </a:lnTo>
                    <a:lnTo>
                      <a:pt x="656" y="26"/>
                    </a:lnTo>
                    <a:lnTo>
                      <a:pt x="658" y="26"/>
                    </a:lnTo>
                    <a:lnTo>
                      <a:pt x="664" y="26"/>
                    </a:lnTo>
                    <a:lnTo>
                      <a:pt x="666" y="28"/>
                    </a:lnTo>
                    <a:lnTo>
                      <a:pt x="668" y="28"/>
                    </a:lnTo>
                    <a:lnTo>
                      <a:pt x="669" y="30"/>
                    </a:lnTo>
                    <a:lnTo>
                      <a:pt x="671" y="30"/>
                    </a:lnTo>
                    <a:lnTo>
                      <a:pt x="671" y="30"/>
                    </a:lnTo>
                    <a:lnTo>
                      <a:pt x="673" y="30"/>
                    </a:lnTo>
                    <a:lnTo>
                      <a:pt x="675" y="30"/>
                    </a:lnTo>
                    <a:lnTo>
                      <a:pt x="677" y="32"/>
                    </a:lnTo>
                    <a:lnTo>
                      <a:pt x="679" y="30"/>
                    </a:lnTo>
                    <a:lnTo>
                      <a:pt x="679" y="30"/>
                    </a:lnTo>
                    <a:lnTo>
                      <a:pt x="683" y="32"/>
                    </a:lnTo>
                    <a:lnTo>
                      <a:pt x="683" y="32"/>
                    </a:lnTo>
                    <a:lnTo>
                      <a:pt x="688" y="32"/>
                    </a:lnTo>
                    <a:lnTo>
                      <a:pt x="688" y="32"/>
                    </a:lnTo>
                    <a:lnTo>
                      <a:pt x="694" y="32"/>
                    </a:lnTo>
                    <a:lnTo>
                      <a:pt x="694" y="32"/>
                    </a:lnTo>
                    <a:lnTo>
                      <a:pt x="694" y="32"/>
                    </a:lnTo>
                    <a:lnTo>
                      <a:pt x="699" y="34"/>
                    </a:lnTo>
                    <a:lnTo>
                      <a:pt x="701" y="34"/>
                    </a:lnTo>
                    <a:lnTo>
                      <a:pt x="703" y="34"/>
                    </a:lnTo>
                    <a:lnTo>
                      <a:pt x="705" y="34"/>
                    </a:lnTo>
                    <a:lnTo>
                      <a:pt x="707" y="34"/>
                    </a:lnTo>
                    <a:lnTo>
                      <a:pt x="709" y="34"/>
                    </a:lnTo>
                    <a:lnTo>
                      <a:pt x="711" y="34"/>
                    </a:lnTo>
                    <a:lnTo>
                      <a:pt x="714" y="34"/>
                    </a:lnTo>
                    <a:lnTo>
                      <a:pt x="720" y="34"/>
                    </a:lnTo>
                    <a:lnTo>
                      <a:pt x="720" y="34"/>
                    </a:lnTo>
                    <a:lnTo>
                      <a:pt x="722" y="32"/>
                    </a:lnTo>
                    <a:lnTo>
                      <a:pt x="722" y="32"/>
                    </a:lnTo>
                    <a:lnTo>
                      <a:pt x="720" y="30"/>
                    </a:lnTo>
                    <a:lnTo>
                      <a:pt x="718" y="30"/>
                    </a:lnTo>
                    <a:lnTo>
                      <a:pt x="716" y="30"/>
                    </a:lnTo>
                    <a:lnTo>
                      <a:pt x="712" y="28"/>
                    </a:lnTo>
                    <a:lnTo>
                      <a:pt x="709" y="28"/>
                    </a:lnTo>
                    <a:lnTo>
                      <a:pt x="711" y="28"/>
                    </a:lnTo>
                    <a:lnTo>
                      <a:pt x="711" y="28"/>
                    </a:lnTo>
                    <a:lnTo>
                      <a:pt x="712" y="28"/>
                    </a:lnTo>
                    <a:lnTo>
                      <a:pt x="714" y="28"/>
                    </a:lnTo>
                    <a:lnTo>
                      <a:pt x="714" y="28"/>
                    </a:lnTo>
                    <a:lnTo>
                      <a:pt x="714" y="26"/>
                    </a:lnTo>
                    <a:lnTo>
                      <a:pt x="712" y="26"/>
                    </a:lnTo>
                    <a:lnTo>
                      <a:pt x="712" y="26"/>
                    </a:lnTo>
                    <a:lnTo>
                      <a:pt x="712" y="26"/>
                    </a:lnTo>
                    <a:lnTo>
                      <a:pt x="712" y="24"/>
                    </a:lnTo>
                    <a:lnTo>
                      <a:pt x="712" y="24"/>
                    </a:lnTo>
                    <a:lnTo>
                      <a:pt x="712" y="24"/>
                    </a:lnTo>
                    <a:lnTo>
                      <a:pt x="712" y="24"/>
                    </a:lnTo>
                    <a:lnTo>
                      <a:pt x="711" y="22"/>
                    </a:lnTo>
                    <a:lnTo>
                      <a:pt x="712" y="22"/>
                    </a:lnTo>
                    <a:lnTo>
                      <a:pt x="711" y="22"/>
                    </a:lnTo>
                    <a:lnTo>
                      <a:pt x="709" y="20"/>
                    </a:lnTo>
                    <a:lnTo>
                      <a:pt x="707" y="20"/>
                    </a:lnTo>
                    <a:lnTo>
                      <a:pt x="705" y="20"/>
                    </a:lnTo>
                    <a:lnTo>
                      <a:pt x="705" y="20"/>
                    </a:lnTo>
                    <a:lnTo>
                      <a:pt x="703" y="20"/>
                    </a:lnTo>
                    <a:lnTo>
                      <a:pt x="701" y="20"/>
                    </a:lnTo>
                    <a:lnTo>
                      <a:pt x="698" y="19"/>
                    </a:lnTo>
                    <a:lnTo>
                      <a:pt x="696" y="19"/>
                    </a:lnTo>
                    <a:lnTo>
                      <a:pt x="694" y="19"/>
                    </a:lnTo>
                    <a:lnTo>
                      <a:pt x="694" y="20"/>
                    </a:lnTo>
                    <a:lnTo>
                      <a:pt x="696" y="20"/>
                    </a:lnTo>
                    <a:lnTo>
                      <a:pt x="696" y="20"/>
                    </a:lnTo>
                    <a:lnTo>
                      <a:pt x="694" y="20"/>
                    </a:lnTo>
                    <a:lnTo>
                      <a:pt x="692" y="20"/>
                    </a:lnTo>
                    <a:lnTo>
                      <a:pt x="692" y="22"/>
                    </a:lnTo>
                    <a:lnTo>
                      <a:pt x="690" y="22"/>
                    </a:lnTo>
                    <a:lnTo>
                      <a:pt x="690" y="22"/>
                    </a:lnTo>
                    <a:lnTo>
                      <a:pt x="690" y="22"/>
                    </a:lnTo>
                    <a:lnTo>
                      <a:pt x="688" y="22"/>
                    </a:lnTo>
                    <a:lnTo>
                      <a:pt x="690" y="20"/>
                    </a:lnTo>
                    <a:lnTo>
                      <a:pt x="690" y="20"/>
                    </a:lnTo>
                    <a:lnTo>
                      <a:pt x="690" y="20"/>
                    </a:lnTo>
                    <a:lnTo>
                      <a:pt x="690" y="19"/>
                    </a:lnTo>
                    <a:lnTo>
                      <a:pt x="688" y="19"/>
                    </a:lnTo>
                    <a:lnTo>
                      <a:pt x="684" y="19"/>
                    </a:lnTo>
                    <a:lnTo>
                      <a:pt x="684" y="19"/>
                    </a:lnTo>
                    <a:lnTo>
                      <a:pt x="681" y="19"/>
                    </a:lnTo>
                    <a:lnTo>
                      <a:pt x="675" y="19"/>
                    </a:lnTo>
                    <a:close/>
                    <a:moveTo>
                      <a:pt x="714" y="54"/>
                    </a:moveTo>
                    <a:lnTo>
                      <a:pt x="714" y="54"/>
                    </a:lnTo>
                    <a:lnTo>
                      <a:pt x="709" y="54"/>
                    </a:lnTo>
                    <a:lnTo>
                      <a:pt x="705" y="56"/>
                    </a:lnTo>
                    <a:lnTo>
                      <a:pt x="705" y="56"/>
                    </a:lnTo>
                    <a:lnTo>
                      <a:pt x="705" y="56"/>
                    </a:lnTo>
                    <a:lnTo>
                      <a:pt x="709" y="56"/>
                    </a:lnTo>
                    <a:lnTo>
                      <a:pt x="709" y="56"/>
                    </a:lnTo>
                    <a:lnTo>
                      <a:pt x="711" y="56"/>
                    </a:lnTo>
                    <a:lnTo>
                      <a:pt x="712" y="56"/>
                    </a:lnTo>
                    <a:lnTo>
                      <a:pt x="714" y="56"/>
                    </a:lnTo>
                    <a:lnTo>
                      <a:pt x="714" y="56"/>
                    </a:lnTo>
                    <a:lnTo>
                      <a:pt x="714" y="56"/>
                    </a:lnTo>
                    <a:lnTo>
                      <a:pt x="714" y="54"/>
                    </a:lnTo>
                    <a:lnTo>
                      <a:pt x="714" y="54"/>
                    </a:lnTo>
                    <a:lnTo>
                      <a:pt x="714" y="54"/>
                    </a:lnTo>
                    <a:close/>
                    <a:moveTo>
                      <a:pt x="643" y="82"/>
                    </a:moveTo>
                    <a:lnTo>
                      <a:pt x="643" y="82"/>
                    </a:lnTo>
                    <a:lnTo>
                      <a:pt x="641" y="82"/>
                    </a:lnTo>
                    <a:lnTo>
                      <a:pt x="641" y="82"/>
                    </a:lnTo>
                    <a:lnTo>
                      <a:pt x="643" y="84"/>
                    </a:lnTo>
                    <a:lnTo>
                      <a:pt x="647" y="84"/>
                    </a:lnTo>
                    <a:lnTo>
                      <a:pt x="649" y="84"/>
                    </a:lnTo>
                    <a:lnTo>
                      <a:pt x="649" y="84"/>
                    </a:lnTo>
                    <a:lnTo>
                      <a:pt x="649" y="82"/>
                    </a:lnTo>
                    <a:lnTo>
                      <a:pt x="649" y="82"/>
                    </a:lnTo>
                    <a:lnTo>
                      <a:pt x="647" y="82"/>
                    </a:lnTo>
                    <a:lnTo>
                      <a:pt x="645" y="82"/>
                    </a:lnTo>
                    <a:lnTo>
                      <a:pt x="645" y="82"/>
                    </a:lnTo>
                    <a:lnTo>
                      <a:pt x="643" y="82"/>
                    </a:lnTo>
                    <a:close/>
                    <a:moveTo>
                      <a:pt x="647" y="52"/>
                    </a:moveTo>
                    <a:lnTo>
                      <a:pt x="647" y="52"/>
                    </a:lnTo>
                    <a:lnTo>
                      <a:pt x="647" y="52"/>
                    </a:lnTo>
                    <a:lnTo>
                      <a:pt x="643" y="52"/>
                    </a:lnTo>
                    <a:lnTo>
                      <a:pt x="643" y="52"/>
                    </a:lnTo>
                    <a:lnTo>
                      <a:pt x="643" y="52"/>
                    </a:lnTo>
                    <a:lnTo>
                      <a:pt x="643" y="52"/>
                    </a:lnTo>
                    <a:lnTo>
                      <a:pt x="645" y="54"/>
                    </a:lnTo>
                    <a:lnTo>
                      <a:pt x="647" y="54"/>
                    </a:lnTo>
                    <a:lnTo>
                      <a:pt x="647" y="52"/>
                    </a:lnTo>
                    <a:close/>
                    <a:moveTo>
                      <a:pt x="382" y="65"/>
                    </a:moveTo>
                    <a:lnTo>
                      <a:pt x="382" y="65"/>
                    </a:lnTo>
                    <a:lnTo>
                      <a:pt x="382" y="67"/>
                    </a:lnTo>
                    <a:lnTo>
                      <a:pt x="382" y="67"/>
                    </a:lnTo>
                    <a:lnTo>
                      <a:pt x="382" y="67"/>
                    </a:lnTo>
                    <a:lnTo>
                      <a:pt x="382" y="67"/>
                    </a:lnTo>
                    <a:lnTo>
                      <a:pt x="380" y="67"/>
                    </a:lnTo>
                    <a:lnTo>
                      <a:pt x="378" y="67"/>
                    </a:lnTo>
                    <a:lnTo>
                      <a:pt x="378" y="67"/>
                    </a:lnTo>
                    <a:lnTo>
                      <a:pt x="374" y="67"/>
                    </a:lnTo>
                    <a:lnTo>
                      <a:pt x="372" y="67"/>
                    </a:lnTo>
                    <a:lnTo>
                      <a:pt x="372" y="69"/>
                    </a:lnTo>
                    <a:lnTo>
                      <a:pt x="370" y="69"/>
                    </a:lnTo>
                    <a:lnTo>
                      <a:pt x="367" y="69"/>
                    </a:lnTo>
                    <a:lnTo>
                      <a:pt x="365" y="71"/>
                    </a:lnTo>
                    <a:lnTo>
                      <a:pt x="363" y="71"/>
                    </a:lnTo>
                    <a:lnTo>
                      <a:pt x="363" y="71"/>
                    </a:lnTo>
                    <a:lnTo>
                      <a:pt x="361" y="71"/>
                    </a:lnTo>
                    <a:lnTo>
                      <a:pt x="359" y="73"/>
                    </a:lnTo>
                    <a:lnTo>
                      <a:pt x="356" y="73"/>
                    </a:lnTo>
                    <a:lnTo>
                      <a:pt x="356" y="73"/>
                    </a:lnTo>
                    <a:lnTo>
                      <a:pt x="357" y="73"/>
                    </a:lnTo>
                    <a:lnTo>
                      <a:pt x="354" y="75"/>
                    </a:lnTo>
                    <a:lnTo>
                      <a:pt x="354" y="75"/>
                    </a:lnTo>
                    <a:lnTo>
                      <a:pt x="354" y="77"/>
                    </a:lnTo>
                    <a:lnTo>
                      <a:pt x="354" y="77"/>
                    </a:lnTo>
                    <a:lnTo>
                      <a:pt x="350" y="77"/>
                    </a:lnTo>
                    <a:lnTo>
                      <a:pt x="348" y="77"/>
                    </a:lnTo>
                    <a:lnTo>
                      <a:pt x="348" y="77"/>
                    </a:lnTo>
                    <a:lnTo>
                      <a:pt x="346" y="77"/>
                    </a:lnTo>
                    <a:lnTo>
                      <a:pt x="346" y="77"/>
                    </a:lnTo>
                    <a:lnTo>
                      <a:pt x="346" y="78"/>
                    </a:lnTo>
                    <a:lnTo>
                      <a:pt x="346" y="78"/>
                    </a:lnTo>
                    <a:lnTo>
                      <a:pt x="344" y="80"/>
                    </a:lnTo>
                    <a:lnTo>
                      <a:pt x="344" y="80"/>
                    </a:lnTo>
                    <a:lnTo>
                      <a:pt x="342" y="80"/>
                    </a:lnTo>
                    <a:lnTo>
                      <a:pt x="342" y="78"/>
                    </a:lnTo>
                    <a:lnTo>
                      <a:pt x="341" y="78"/>
                    </a:lnTo>
                    <a:lnTo>
                      <a:pt x="339" y="78"/>
                    </a:lnTo>
                    <a:lnTo>
                      <a:pt x="339" y="78"/>
                    </a:lnTo>
                    <a:lnTo>
                      <a:pt x="337" y="80"/>
                    </a:lnTo>
                    <a:lnTo>
                      <a:pt x="337" y="80"/>
                    </a:lnTo>
                    <a:lnTo>
                      <a:pt x="339" y="80"/>
                    </a:lnTo>
                    <a:lnTo>
                      <a:pt x="341" y="82"/>
                    </a:lnTo>
                    <a:lnTo>
                      <a:pt x="342" y="82"/>
                    </a:lnTo>
                    <a:lnTo>
                      <a:pt x="344" y="82"/>
                    </a:lnTo>
                    <a:lnTo>
                      <a:pt x="346" y="82"/>
                    </a:lnTo>
                    <a:lnTo>
                      <a:pt x="342" y="82"/>
                    </a:lnTo>
                    <a:lnTo>
                      <a:pt x="341" y="84"/>
                    </a:lnTo>
                    <a:lnTo>
                      <a:pt x="339" y="86"/>
                    </a:lnTo>
                    <a:lnTo>
                      <a:pt x="339" y="86"/>
                    </a:lnTo>
                    <a:lnTo>
                      <a:pt x="339" y="86"/>
                    </a:lnTo>
                    <a:lnTo>
                      <a:pt x="339" y="88"/>
                    </a:lnTo>
                    <a:lnTo>
                      <a:pt x="341" y="88"/>
                    </a:lnTo>
                    <a:lnTo>
                      <a:pt x="342" y="88"/>
                    </a:lnTo>
                    <a:lnTo>
                      <a:pt x="344" y="88"/>
                    </a:lnTo>
                    <a:lnTo>
                      <a:pt x="344" y="88"/>
                    </a:lnTo>
                    <a:lnTo>
                      <a:pt x="339" y="90"/>
                    </a:lnTo>
                    <a:lnTo>
                      <a:pt x="337" y="90"/>
                    </a:lnTo>
                    <a:lnTo>
                      <a:pt x="335" y="92"/>
                    </a:lnTo>
                    <a:lnTo>
                      <a:pt x="335" y="93"/>
                    </a:lnTo>
                    <a:lnTo>
                      <a:pt x="335" y="93"/>
                    </a:lnTo>
                    <a:lnTo>
                      <a:pt x="333" y="93"/>
                    </a:lnTo>
                    <a:lnTo>
                      <a:pt x="333" y="95"/>
                    </a:lnTo>
                    <a:lnTo>
                      <a:pt x="333" y="95"/>
                    </a:lnTo>
                    <a:lnTo>
                      <a:pt x="331" y="95"/>
                    </a:lnTo>
                    <a:lnTo>
                      <a:pt x="329" y="95"/>
                    </a:lnTo>
                    <a:lnTo>
                      <a:pt x="327" y="97"/>
                    </a:lnTo>
                    <a:lnTo>
                      <a:pt x="326" y="97"/>
                    </a:lnTo>
                    <a:lnTo>
                      <a:pt x="326" y="97"/>
                    </a:lnTo>
                    <a:lnTo>
                      <a:pt x="326" y="99"/>
                    </a:lnTo>
                    <a:lnTo>
                      <a:pt x="331" y="101"/>
                    </a:lnTo>
                    <a:lnTo>
                      <a:pt x="331" y="101"/>
                    </a:lnTo>
                    <a:lnTo>
                      <a:pt x="333" y="103"/>
                    </a:lnTo>
                    <a:lnTo>
                      <a:pt x="335" y="103"/>
                    </a:lnTo>
                    <a:lnTo>
                      <a:pt x="337" y="103"/>
                    </a:lnTo>
                    <a:lnTo>
                      <a:pt x="341" y="103"/>
                    </a:lnTo>
                    <a:lnTo>
                      <a:pt x="342" y="103"/>
                    </a:lnTo>
                    <a:lnTo>
                      <a:pt x="346" y="103"/>
                    </a:lnTo>
                    <a:lnTo>
                      <a:pt x="352" y="103"/>
                    </a:lnTo>
                    <a:lnTo>
                      <a:pt x="354" y="105"/>
                    </a:lnTo>
                    <a:lnTo>
                      <a:pt x="356" y="105"/>
                    </a:lnTo>
                    <a:lnTo>
                      <a:pt x="357" y="105"/>
                    </a:lnTo>
                    <a:lnTo>
                      <a:pt x="359" y="103"/>
                    </a:lnTo>
                    <a:lnTo>
                      <a:pt x="361" y="101"/>
                    </a:lnTo>
                    <a:lnTo>
                      <a:pt x="363" y="99"/>
                    </a:lnTo>
                    <a:lnTo>
                      <a:pt x="365" y="99"/>
                    </a:lnTo>
                    <a:lnTo>
                      <a:pt x="363" y="97"/>
                    </a:lnTo>
                    <a:lnTo>
                      <a:pt x="361" y="97"/>
                    </a:lnTo>
                    <a:lnTo>
                      <a:pt x="361" y="97"/>
                    </a:lnTo>
                    <a:lnTo>
                      <a:pt x="363" y="97"/>
                    </a:lnTo>
                    <a:lnTo>
                      <a:pt x="365" y="97"/>
                    </a:lnTo>
                    <a:lnTo>
                      <a:pt x="365" y="97"/>
                    </a:lnTo>
                    <a:lnTo>
                      <a:pt x="365" y="97"/>
                    </a:lnTo>
                    <a:lnTo>
                      <a:pt x="367" y="97"/>
                    </a:lnTo>
                    <a:lnTo>
                      <a:pt x="367" y="97"/>
                    </a:lnTo>
                    <a:lnTo>
                      <a:pt x="365" y="95"/>
                    </a:lnTo>
                    <a:lnTo>
                      <a:pt x="365" y="95"/>
                    </a:lnTo>
                    <a:lnTo>
                      <a:pt x="365" y="95"/>
                    </a:lnTo>
                    <a:lnTo>
                      <a:pt x="370" y="93"/>
                    </a:lnTo>
                    <a:lnTo>
                      <a:pt x="370" y="92"/>
                    </a:lnTo>
                    <a:lnTo>
                      <a:pt x="370" y="92"/>
                    </a:lnTo>
                    <a:lnTo>
                      <a:pt x="370" y="90"/>
                    </a:lnTo>
                    <a:lnTo>
                      <a:pt x="369" y="90"/>
                    </a:lnTo>
                    <a:lnTo>
                      <a:pt x="369" y="88"/>
                    </a:lnTo>
                    <a:lnTo>
                      <a:pt x="369" y="88"/>
                    </a:lnTo>
                    <a:lnTo>
                      <a:pt x="372" y="88"/>
                    </a:lnTo>
                    <a:lnTo>
                      <a:pt x="374" y="88"/>
                    </a:lnTo>
                    <a:lnTo>
                      <a:pt x="374" y="88"/>
                    </a:lnTo>
                    <a:lnTo>
                      <a:pt x="374" y="88"/>
                    </a:lnTo>
                    <a:lnTo>
                      <a:pt x="374" y="86"/>
                    </a:lnTo>
                    <a:lnTo>
                      <a:pt x="374" y="86"/>
                    </a:lnTo>
                    <a:lnTo>
                      <a:pt x="374" y="86"/>
                    </a:lnTo>
                    <a:lnTo>
                      <a:pt x="378" y="86"/>
                    </a:lnTo>
                    <a:lnTo>
                      <a:pt x="380" y="86"/>
                    </a:lnTo>
                    <a:lnTo>
                      <a:pt x="380" y="86"/>
                    </a:lnTo>
                    <a:lnTo>
                      <a:pt x="380" y="86"/>
                    </a:lnTo>
                    <a:lnTo>
                      <a:pt x="380" y="86"/>
                    </a:lnTo>
                    <a:lnTo>
                      <a:pt x="380" y="84"/>
                    </a:lnTo>
                    <a:lnTo>
                      <a:pt x="382" y="84"/>
                    </a:lnTo>
                    <a:lnTo>
                      <a:pt x="382" y="84"/>
                    </a:lnTo>
                    <a:lnTo>
                      <a:pt x="384" y="84"/>
                    </a:lnTo>
                    <a:lnTo>
                      <a:pt x="384" y="84"/>
                    </a:lnTo>
                    <a:lnTo>
                      <a:pt x="385" y="82"/>
                    </a:lnTo>
                    <a:lnTo>
                      <a:pt x="385" y="82"/>
                    </a:lnTo>
                    <a:lnTo>
                      <a:pt x="385" y="82"/>
                    </a:lnTo>
                    <a:lnTo>
                      <a:pt x="382" y="82"/>
                    </a:lnTo>
                    <a:lnTo>
                      <a:pt x="382" y="82"/>
                    </a:lnTo>
                    <a:lnTo>
                      <a:pt x="384" y="80"/>
                    </a:lnTo>
                    <a:lnTo>
                      <a:pt x="385" y="80"/>
                    </a:lnTo>
                    <a:lnTo>
                      <a:pt x="385" y="80"/>
                    </a:lnTo>
                    <a:lnTo>
                      <a:pt x="387" y="80"/>
                    </a:lnTo>
                    <a:lnTo>
                      <a:pt x="387" y="80"/>
                    </a:lnTo>
                    <a:lnTo>
                      <a:pt x="387" y="78"/>
                    </a:lnTo>
                    <a:lnTo>
                      <a:pt x="389" y="78"/>
                    </a:lnTo>
                    <a:lnTo>
                      <a:pt x="389" y="78"/>
                    </a:lnTo>
                    <a:lnTo>
                      <a:pt x="391" y="77"/>
                    </a:lnTo>
                    <a:lnTo>
                      <a:pt x="393" y="77"/>
                    </a:lnTo>
                    <a:lnTo>
                      <a:pt x="393" y="77"/>
                    </a:lnTo>
                    <a:lnTo>
                      <a:pt x="397" y="77"/>
                    </a:lnTo>
                    <a:lnTo>
                      <a:pt x="406" y="75"/>
                    </a:lnTo>
                    <a:lnTo>
                      <a:pt x="408" y="73"/>
                    </a:lnTo>
                    <a:lnTo>
                      <a:pt x="412" y="73"/>
                    </a:lnTo>
                    <a:lnTo>
                      <a:pt x="412" y="73"/>
                    </a:lnTo>
                    <a:lnTo>
                      <a:pt x="417" y="73"/>
                    </a:lnTo>
                    <a:lnTo>
                      <a:pt x="421" y="71"/>
                    </a:lnTo>
                    <a:lnTo>
                      <a:pt x="425" y="71"/>
                    </a:lnTo>
                    <a:lnTo>
                      <a:pt x="428" y="69"/>
                    </a:lnTo>
                    <a:lnTo>
                      <a:pt x="434" y="69"/>
                    </a:lnTo>
                    <a:lnTo>
                      <a:pt x="438" y="67"/>
                    </a:lnTo>
                    <a:lnTo>
                      <a:pt x="440" y="67"/>
                    </a:lnTo>
                    <a:lnTo>
                      <a:pt x="441" y="67"/>
                    </a:lnTo>
                    <a:lnTo>
                      <a:pt x="443" y="67"/>
                    </a:lnTo>
                    <a:lnTo>
                      <a:pt x="447" y="65"/>
                    </a:lnTo>
                    <a:lnTo>
                      <a:pt x="449" y="65"/>
                    </a:lnTo>
                    <a:lnTo>
                      <a:pt x="451" y="65"/>
                    </a:lnTo>
                    <a:lnTo>
                      <a:pt x="453" y="63"/>
                    </a:lnTo>
                    <a:lnTo>
                      <a:pt x="455" y="62"/>
                    </a:lnTo>
                    <a:lnTo>
                      <a:pt x="455" y="62"/>
                    </a:lnTo>
                    <a:lnTo>
                      <a:pt x="453" y="60"/>
                    </a:lnTo>
                    <a:lnTo>
                      <a:pt x="455" y="60"/>
                    </a:lnTo>
                    <a:lnTo>
                      <a:pt x="453" y="60"/>
                    </a:lnTo>
                    <a:lnTo>
                      <a:pt x="453" y="58"/>
                    </a:lnTo>
                    <a:lnTo>
                      <a:pt x="449" y="58"/>
                    </a:lnTo>
                    <a:lnTo>
                      <a:pt x="447" y="56"/>
                    </a:lnTo>
                    <a:lnTo>
                      <a:pt x="441" y="56"/>
                    </a:lnTo>
                    <a:lnTo>
                      <a:pt x="438" y="56"/>
                    </a:lnTo>
                    <a:lnTo>
                      <a:pt x="438" y="56"/>
                    </a:lnTo>
                    <a:lnTo>
                      <a:pt x="436" y="56"/>
                    </a:lnTo>
                    <a:lnTo>
                      <a:pt x="432" y="56"/>
                    </a:lnTo>
                    <a:lnTo>
                      <a:pt x="428" y="58"/>
                    </a:lnTo>
                    <a:lnTo>
                      <a:pt x="425" y="60"/>
                    </a:lnTo>
                    <a:lnTo>
                      <a:pt x="425" y="60"/>
                    </a:lnTo>
                    <a:lnTo>
                      <a:pt x="425" y="60"/>
                    </a:lnTo>
                    <a:lnTo>
                      <a:pt x="425" y="62"/>
                    </a:lnTo>
                    <a:lnTo>
                      <a:pt x="423" y="62"/>
                    </a:lnTo>
                    <a:lnTo>
                      <a:pt x="421" y="62"/>
                    </a:lnTo>
                    <a:lnTo>
                      <a:pt x="421" y="62"/>
                    </a:lnTo>
                    <a:lnTo>
                      <a:pt x="419" y="62"/>
                    </a:lnTo>
                    <a:lnTo>
                      <a:pt x="417" y="62"/>
                    </a:lnTo>
                    <a:lnTo>
                      <a:pt x="417" y="62"/>
                    </a:lnTo>
                    <a:lnTo>
                      <a:pt x="415" y="63"/>
                    </a:lnTo>
                    <a:lnTo>
                      <a:pt x="413" y="63"/>
                    </a:lnTo>
                    <a:lnTo>
                      <a:pt x="404" y="65"/>
                    </a:lnTo>
                    <a:lnTo>
                      <a:pt x="400" y="65"/>
                    </a:lnTo>
                    <a:lnTo>
                      <a:pt x="398" y="65"/>
                    </a:lnTo>
                    <a:lnTo>
                      <a:pt x="395" y="65"/>
                    </a:lnTo>
                    <a:lnTo>
                      <a:pt x="393" y="65"/>
                    </a:lnTo>
                    <a:lnTo>
                      <a:pt x="387" y="65"/>
                    </a:lnTo>
                    <a:lnTo>
                      <a:pt x="385" y="65"/>
                    </a:lnTo>
                    <a:lnTo>
                      <a:pt x="382" y="65"/>
                    </a:lnTo>
                    <a:lnTo>
                      <a:pt x="382" y="65"/>
                    </a:lnTo>
                    <a:close/>
                    <a:moveTo>
                      <a:pt x="494" y="107"/>
                    </a:moveTo>
                    <a:lnTo>
                      <a:pt x="494" y="107"/>
                    </a:lnTo>
                    <a:lnTo>
                      <a:pt x="494" y="107"/>
                    </a:lnTo>
                    <a:lnTo>
                      <a:pt x="496" y="107"/>
                    </a:lnTo>
                    <a:lnTo>
                      <a:pt x="496" y="107"/>
                    </a:lnTo>
                    <a:lnTo>
                      <a:pt x="498" y="107"/>
                    </a:lnTo>
                    <a:lnTo>
                      <a:pt x="499" y="107"/>
                    </a:lnTo>
                    <a:lnTo>
                      <a:pt x="501" y="107"/>
                    </a:lnTo>
                    <a:lnTo>
                      <a:pt x="503" y="107"/>
                    </a:lnTo>
                    <a:lnTo>
                      <a:pt x="509" y="107"/>
                    </a:lnTo>
                    <a:lnTo>
                      <a:pt x="511" y="107"/>
                    </a:lnTo>
                    <a:lnTo>
                      <a:pt x="511" y="105"/>
                    </a:lnTo>
                    <a:lnTo>
                      <a:pt x="509" y="105"/>
                    </a:lnTo>
                    <a:lnTo>
                      <a:pt x="507" y="103"/>
                    </a:lnTo>
                    <a:lnTo>
                      <a:pt x="507" y="103"/>
                    </a:lnTo>
                    <a:lnTo>
                      <a:pt x="505" y="103"/>
                    </a:lnTo>
                    <a:lnTo>
                      <a:pt x="503" y="101"/>
                    </a:lnTo>
                    <a:lnTo>
                      <a:pt x="501" y="101"/>
                    </a:lnTo>
                    <a:lnTo>
                      <a:pt x="501" y="101"/>
                    </a:lnTo>
                    <a:lnTo>
                      <a:pt x="496" y="101"/>
                    </a:lnTo>
                    <a:lnTo>
                      <a:pt x="494" y="103"/>
                    </a:lnTo>
                    <a:lnTo>
                      <a:pt x="492" y="103"/>
                    </a:lnTo>
                    <a:lnTo>
                      <a:pt x="494" y="105"/>
                    </a:lnTo>
                    <a:lnTo>
                      <a:pt x="494" y="107"/>
                    </a:lnTo>
                    <a:close/>
                    <a:moveTo>
                      <a:pt x="572" y="118"/>
                    </a:moveTo>
                    <a:lnTo>
                      <a:pt x="574" y="118"/>
                    </a:lnTo>
                    <a:lnTo>
                      <a:pt x="580" y="118"/>
                    </a:lnTo>
                    <a:lnTo>
                      <a:pt x="582" y="118"/>
                    </a:lnTo>
                    <a:lnTo>
                      <a:pt x="584" y="116"/>
                    </a:lnTo>
                    <a:lnTo>
                      <a:pt x="584" y="116"/>
                    </a:lnTo>
                    <a:lnTo>
                      <a:pt x="585" y="114"/>
                    </a:lnTo>
                    <a:lnTo>
                      <a:pt x="585" y="114"/>
                    </a:lnTo>
                    <a:lnTo>
                      <a:pt x="584" y="114"/>
                    </a:lnTo>
                    <a:lnTo>
                      <a:pt x="578" y="112"/>
                    </a:lnTo>
                    <a:lnTo>
                      <a:pt x="576" y="112"/>
                    </a:lnTo>
                    <a:lnTo>
                      <a:pt x="574" y="114"/>
                    </a:lnTo>
                    <a:lnTo>
                      <a:pt x="574" y="114"/>
                    </a:lnTo>
                    <a:lnTo>
                      <a:pt x="574" y="116"/>
                    </a:lnTo>
                    <a:lnTo>
                      <a:pt x="572" y="116"/>
                    </a:lnTo>
                    <a:lnTo>
                      <a:pt x="572" y="118"/>
                    </a:lnTo>
                    <a:lnTo>
                      <a:pt x="572" y="118"/>
                    </a:lnTo>
                    <a:close/>
                    <a:moveTo>
                      <a:pt x="384" y="138"/>
                    </a:moveTo>
                    <a:lnTo>
                      <a:pt x="382" y="138"/>
                    </a:lnTo>
                    <a:lnTo>
                      <a:pt x="382" y="138"/>
                    </a:lnTo>
                    <a:lnTo>
                      <a:pt x="376" y="136"/>
                    </a:lnTo>
                    <a:lnTo>
                      <a:pt x="374" y="136"/>
                    </a:lnTo>
                    <a:lnTo>
                      <a:pt x="369" y="133"/>
                    </a:lnTo>
                    <a:lnTo>
                      <a:pt x="363" y="131"/>
                    </a:lnTo>
                    <a:lnTo>
                      <a:pt x="359" y="129"/>
                    </a:lnTo>
                    <a:lnTo>
                      <a:pt x="356" y="125"/>
                    </a:lnTo>
                    <a:lnTo>
                      <a:pt x="356" y="125"/>
                    </a:lnTo>
                    <a:lnTo>
                      <a:pt x="354" y="123"/>
                    </a:lnTo>
                    <a:lnTo>
                      <a:pt x="352" y="121"/>
                    </a:lnTo>
                    <a:lnTo>
                      <a:pt x="352" y="121"/>
                    </a:lnTo>
                    <a:lnTo>
                      <a:pt x="352" y="120"/>
                    </a:lnTo>
                    <a:lnTo>
                      <a:pt x="352" y="120"/>
                    </a:lnTo>
                    <a:lnTo>
                      <a:pt x="352" y="118"/>
                    </a:lnTo>
                    <a:lnTo>
                      <a:pt x="350" y="118"/>
                    </a:lnTo>
                    <a:lnTo>
                      <a:pt x="350" y="116"/>
                    </a:lnTo>
                    <a:lnTo>
                      <a:pt x="350" y="116"/>
                    </a:lnTo>
                    <a:lnTo>
                      <a:pt x="350" y="116"/>
                    </a:lnTo>
                    <a:lnTo>
                      <a:pt x="350" y="114"/>
                    </a:lnTo>
                    <a:lnTo>
                      <a:pt x="350" y="114"/>
                    </a:lnTo>
                    <a:lnTo>
                      <a:pt x="350" y="114"/>
                    </a:lnTo>
                    <a:lnTo>
                      <a:pt x="352" y="114"/>
                    </a:lnTo>
                    <a:lnTo>
                      <a:pt x="352" y="112"/>
                    </a:lnTo>
                    <a:lnTo>
                      <a:pt x="352" y="112"/>
                    </a:lnTo>
                    <a:lnTo>
                      <a:pt x="352" y="110"/>
                    </a:lnTo>
                    <a:lnTo>
                      <a:pt x="352" y="110"/>
                    </a:lnTo>
                    <a:lnTo>
                      <a:pt x="356" y="110"/>
                    </a:lnTo>
                    <a:lnTo>
                      <a:pt x="356" y="110"/>
                    </a:lnTo>
                    <a:lnTo>
                      <a:pt x="356" y="110"/>
                    </a:lnTo>
                    <a:lnTo>
                      <a:pt x="356" y="108"/>
                    </a:lnTo>
                    <a:lnTo>
                      <a:pt x="354" y="108"/>
                    </a:lnTo>
                    <a:lnTo>
                      <a:pt x="354" y="108"/>
                    </a:lnTo>
                    <a:lnTo>
                      <a:pt x="356" y="107"/>
                    </a:lnTo>
                    <a:lnTo>
                      <a:pt x="356" y="107"/>
                    </a:lnTo>
                    <a:lnTo>
                      <a:pt x="356" y="105"/>
                    </a:lnTo>
                    <a:lnTo>
                      <a:pt x="356" y="105"/>
                    </a:lnTo>
                    <a:lnTo>
                      <a:pt x="352" y="105"/>
                    </a:lnTo>
                    <a:lnTo>
                      <a:pt x="348" y="105"/>
                    </a:lnTo>
                    <a:lnTo>
                      <a:pt x="344" y="105"/>
                    </a:lnTo>
                    <a:lnTo>
                      <a:pt x="342" y="103"/>
                    </a:lnTo>
                    <a:lnTo>
                      <a:pt x="339" y="103"/>
                    </a:lnTo>
                    <a:lnTo>
                      <a:pt x="339" y="103"/>
                    </a:lnTo>
                    <a:lnTo>
                      <a:pt x="337" y="103"/>
                    </a:lnTo>
                    <a:lnTo>
                      <a:pt x="333" y="105"/>
                    </a:lnTo>
                    <a:lnTo>
                      <a:pt x="333" y="105"/>
                    </a:lnTo>
                    <a:lnTo>
                      <a:pt x="331" y="105"/>
                    </a:lnTo>
                    <a:lnTo>
                      <a:pt x="329" y="105"/>
                    </a:lnTo>
                    <a:lnTo>
                      <a:pt x="327" y="105"/>
                    </a:lnTo>
                    <a:lnTo>
                      <a:pt x="327" y="105"/>
                    </a:lnTo>
                    <a:lnTo>
                      <a:pt x="326" y="105"/>
                    </a:lnTo>
                    <a:lnTo>
                      <a:pt x="324" y="105"/>
                    </a:lnTo>
                    <a:lnTo>
                      <a:pt x="324" y="105"/>
                    </a:lnTo>
                    <a:lnTo>
                      <a:pt x="324" y="107"/>
                    </a:lnTo>
                    <a:lnTo>
                      <a:pt x="324" y="107"/>
                    </a:lnTo>
                    <a:lnTo>
                      <a:pt x="324" y="108"/>
                    </a:lnTo>
                    <a:lnTo>
                      <a:pt x="324" y="108"/>
                    </a:lnTo>
                    <a:lnTo>
                      <a:pt x="326" y="108"/>
                    </a:lnTo>
                    <a:lnTo>
                      <a:pt x="326" y="108"/>
                    </a:lnTo>
                    <a:lnTo>
                      <a:pt x="324" y="108"/>
                    </a:lnTo>
                    <a:lnTo>
                      <a:pt x="322" y="108"/>
                    </a:lnTo>
                    <a:lnTo>
                      <a:pt x="322" y="108"/>
                    </a:lnTo>
                    <a:lnTo>
                      <a:pt x="320" y="110"/>
                    </a:lnTo>
                    <a:lnTo>
                      <a:pt x="318" y="110"/>
                    </a:lnTo>
                    <a:lnTo>
                      <a:pt x="318" y="110"/>
                    </a:lnTo>
                    <a:lnTo>
                      <a:pt x="318" y="112"/>
                    </a:lnTo>
                    <a:lnTo>
                      <a:pt x="320" y="112"/>
                    </a:lnTo>
                    <a:lnTo>
                      <a:pt x="320" y="112"/>
                    </a:lnTo>
                    <a:lnTo>
                      <a:pt x="324" y="112"/>
                    </a:lnTo>
                    <a:lnTo>
                      <a:pt x="322" y="114"/>
                    </a:lnTo>
                    <a:lnTo>
                      <a:pt x="322" y="114"/>
                    </a:lnTo>
                    <a:lnTo>
                      <a:pt x="324" y="114"/>
                    </a:lnTo>
                    <a:lnTo>
                      <a:pt x="322" y="114"/>
                    </a:lnTo>
                    <a:lnTo>
                      <a:pt x="322" y="116"/>
                    </a:lnTo>
                    <a:lnTo>
                      <a:pt x="322" y="116"/>
                    </a:lnTo>
                    <a:lnTo>
                      <a:pt x="322" y="118"/>
                    </a:lnTo>
                    <a:lnTo>
                      <a:pt x="322" y="118"/>
                    </a:lnTo>
                    <a:lnTo>
                      <a:pt x="322" y="118"/>
                    </a:lnTo>
                    <a:lnTo>
                      <a:pt x="320" y="118"/>
                    </a:lnTo>
                    <a:lnTo>
                      <a:pt x="320" y="120"/>
                    </a:lnTo>
                    <a:lnTo>
                      <a:pt x="320" y="120"/>
                    </a:lnTo>
                    <a:lnTo>
                      <a:pt x="320" y="120"/>
                    </a:lnTo>
                    <a:lnTo>
                      <a:pt x="318" y="120"/>
                    </a:lnTo>
                    <a:lnTo>
                      <a:pt x="314" y="120"/>
                    </a:lnTo>
                    <a:lnTo>
                      <a:pt x="314" y="120"/>
                    </a:lnTo>
                    <a:lnTo>
                      <a:pt x="313" y="120"/>
                    </a:lnTo>
                    <a:lnTo>
                      <a:pt x="313" y="120"/>
                    </a:lnTo>
                    <a:lnTo>
                      <a:pt x="313" y="121"/>
                    </a:lnTo>
                    <a:lnTo>
                      <a:pt x="313" y="121"/>
                    </a:lnTo>
                    <a:lnTo>
                      <a:pt x="313" y="123"/>
                    </a:lnTo>
                    <a:lnTo>
                      <a:pt x="313" y="125"/>
                    </a:lnTo>
                    <a:lnTo>
                      <a:pt x="314" y="127"/>
                    </a:lnTo>
                    <a:lnTo>
                      <a:pt x="314" y="127"/>
                    </a:lnTo>
                    <a:lnTo>
                      <a:pt x="316" y="127"/>
                    </a:lnTo>
                    <a:lnTo>
                      <a:pt x="318" y="129"/>
                    </a:lnTo>
                    <a:lnTo>
                      <a:pt x="320" y="129"/>
                    </a:lnTo>
                    <a:lnTo>
                      <a:pt x="322" y="129"/>
                    </a:lnTo>
                    <a:lnTo>
                      <a:pt x="324" y="127"/>
                    </a:lnTo>
                    <a:lnTo>
                      <a:pt x="327" y="129"/>
                    </a:lnTo>
                    <a:lnTo>
                      <a:pt x="329" y="129"/>
                    </a:lnTo>
                    <a:lnTo>
                      <a:pt x="333" y="127"/>
                    </a:lnTo>
                    <a:lnTo>
                      <a:pt x="335" y="127"/>
                    </a:lnTo>
                    <a:lnTo>
                      <a:pt x="333" y="129"/>
                    </a:lnTo>
                    <a:lnTo>
                      <a:pt x="335" y="129"/>
                    </a:lnTo>
                    <a:lnTo>
                      <a:pt x="335" y="131"/>
                    </a:lnTo>
                    <a:lnTo>
                      <a:pt x="337" y="131"/>
                    </a:lnTo>
                    <a:lnTo>
                      <a:pt x="337" y="131"/>
                    </a:lnTo>
                    <a:lnTo>
                      <a:pt x="337" y="131"/>
                    </a:lnTo>
                    <a:lnTo>
                      <a:pt x="341" y="133"/>
                    </a:lnTo>
                    <a:lnTo>
                      <a:pt x="344" y="133"/>
                    </a:lnTo>
                    <a:lnTo>
                      <a:pt x="344" y="135"/>
                    </a:lnTo>
                    <a:lnTo>
                      <a:pt x="342" y="133"/>
                    </a:lnTo>
                    <a:lnTo>
                      <a:pt x="341" y="133"/>
                    </a:lnTo>
                    <a:lnTo>
                      <a:pt x="342" y="135"/>
                    </a:lnTo>
                    <a:lnTo>
                      <a:pt x="339" y="135"/>
                    </a:lnTo>
                    <a:lnTo>
                      <a:pt x="339" y="135"/>
                    </a:lnTo>
                    <a:lnTo>
                      <a:pt x="339" y="135"/>
                    </a:lnTo>
                    <a:lnTo>
                      <a:pt x="341" y="136"/>
                    </a:lnTo>
                    <a:lnTo>
                      <a:pt x="341" y="136"/>
                    </a:lnTo>
                    <a:lnTo>
                      <a:pt x="339" y="136"/>
                    </a:lnTo>
                    <a:lnTo>
                      <a:pt x="337" y="136"/>
                    </a:lnTo>
                    <a:lnTo>
                      <a:pt x="342" y="138"/>
                    </a:lnTo>
                    <a:lnTo>
                      <a:pt x="346" y="138"/>
                    </a:lnTo>
                    <a:lnTo>
                      <a:pt x="348" y="138"/>
                    </a:lnTo>
                    <a:lnTo>
                      <a:pt x="350" y="140"/>
                    </a:lnTo>
                    <a:lnTo>
                      <a:pt x="352" y="140"/>
                    </a:lnTo>
                    <a:lnTo>
                      <a:pt x="352" y="138"/>
                    </a:lnTo>
                    <a:lnTo>
                      <a:pt x="352" y="138"/>
                    </a:lnTo>
                    <a:lnTo>
                      <a:pt x="354" y="140"/>
                    </a:lnTo>
                    <a:lnTo>
                      <a:pt x="356" y="140"/>
                    </a:lnTo>
                    <a:lnTo>
                      <a:pt x="359" y="140"/>
                    </a:lnTo>
                    <a:lnTo>
                      <a:pt x="363" y="140"/>
                    </a:lnTo>
                    <a:lnTo>
                      <a:pt x="363" y="140"/>
                    </a:lnTo>
                    <a:lnTo>
                      <a:pt x="363" y="140"/>
                    </a:lnTo>
                    <a:lnTo>
                      <a:pt x="365" y="140"/>
                    </a:lnTo>
                    <a:lnTo>
                      <a:pt x="365" y="140"/>
                    </a:lnTo>
                    <a:lnTo>
                      <a:pt x="367" y="140"/>
                    </a:lnTo>
                    <a:lnTo>
                      <a:pt x="367" y="140"/>
                    </a:lnTo>
                    <a:lnTo>
                      <a:pt x="369" y="140"/>
                    </a:lnTo>
                    <a:lnTo>
                      <a:pt x="369" y="140"/>
                    </a:lnTo>
                    <a:lnTo>
                      <a:pt x="372" y="142"/>
                    </a:lnTo>
                    <a:lnTo>
                      <a:pt x="372" y="140"/>
                    </a:lnTo>
                    <a:lnTo>
                      <a:pt x="372" y="140"/>
                    </a:lnTo>
                    <a:lnTo>
                      <a:pt x="370" y="140"/>
                    </a:lnTo>
                    <a:lnTo>
                      <a:pt x="370" y="140"/>
                    </a:lnTo>
                    <a:lnTo>
                      <a:pt x="369" y="138"/>
                    </a:lnTo>
                    <a:lnTo>
                      <a:pt x="370" y="138"/>
                    </a:lnTo>
                    <a:lnTo>
                      <a:pt x="370" y="138"/>
                    </a:lnTo>
                    <a:lnTo>
                      <a:pt x="372" y="140"/>
                    </a:lnTo>
                    <a:lnTo>
                      <a:pt x="372" y="140"/>
                    </a:lnTo>
                    <a:lnTo>
                      <a:pt x="374" y="140"/>
                    </a:lnTo>
                    <a:lnTo>
                      <a:pt x="378" y="140"/>
                    </a:lnTo>
                    <a:lnTo>
                      <a:pt x="380" y="140"/>
                    </a:lnTo>
                    <a:lnTo>
                      <a:pt x="380" y="140"/>
                    </a:lnTo>
                    <a:lnTo>
                      <a:pt x="382" y="140"/>
                    </a:lnTo>
                    <a:lnTo>
                      <a:pt x="384" y="138"/>
                    </a:lnTo>
                    <a:close/>
                    <a:moveTo>
                      <a:pt x="417" y="150"/>
                    </a:moveTo>
                    <a:lnTo>
                      <a:pt x="417" y="150"/>
                    </a:lnTo>
                    <a:lnTo>
                      <a:pt x="413" y="150"/>
                    </a:lnTo>
                    <a:lnTo>
                      <a:pt x="412" y="148"/>
                    </a:lnTo>
                    <a:lnTo>
                      <a:pt x="408" y="146"/>
                    </a:lnTo>
                    <a:lnTo>
                      <a:pt x="406" y="146"/>
                    </a:lnTo>
                    <a:lnTo>
                      <a:pt x="404" y="144"/>
                    </a:lnTo>
                    <a:lnTo>
                      <a:pt x="402" y="144"/>
                    </a:lnTo>
                    <a:lnTo>
                      <a:pt x="400" y="142"/>
                    </a:lnTo>
                    <a:lnTo>
                      <a:pt x="400" y="142"/>
                    </a:lnTo>
                    <a:lnTo>
                      <a:pt x="398" y="142"/>
                    </a:lnTo>
                    <a:lnTo>
                      <a:pt x="397" y="142"/>
                    </a:lnTo>
                    <a:lnTo>
                      <a:pt x="397" y="144"/>
                    </a:lnTo>
                    <a:lnTo>
                      <a:pt x="397" y="144"/>
                    </a:lnTo>
                    <a:lnTo>
                      <a:pt x="395" y="144"/>
                    </a:lnTo>
                    <a:lnTo>
                      <a:pt x="395" y="146"/>
                    </a:lnTo>
                    <a:lnTo>
                      <a:pt x="397" y="148"/>
                    </a:lnTo>
                    <a:lnTo>
                      <a:pt x="397" y="148"/>
                    </a:lnTo>
                    <a:lnTo>
                      <a:pt x="397" y="148"/>
                    </a:lnTo>
                    <a:lnTo>
                      <a:pt x="398" y="148"/>
                    </a:lnTo>
                    <a:lnTo>
                      <a:pt x="402" y="150"/>
                    </a:lnTo>
                    <a:lnTo>
                      <a:pt x="402" y="151"/>
                    </a:lnTo>
                    <a:lnTo>
                      <a:pt x="404" y="150"/>
                    </a:lnTo>
                    <a:lnTo>
                      <a:pt x="404" y="150"/>
                    </a:lnTo>
                    <a:lnTo>
                      <a:pt x="406" y="150"/>
                    </a:lnTo>
                    <a:lnTo>
                      <a:pt x="406" y="151"/>
                    </a:lnTo>
                    <a:lnTo>
                      <a:pt x="408" y="151"/>
                    </a:lnTo>
                    <a:lnTo>
                      <a:pt x="410" y="151"/>
                    </a:lnTo>
                    <a:lnTo>
                      <a:pt x="410" y="153"/>
                    </a:lnTo>
                    <a:lnTo>
                      <a:pt x="410" y="153"/>
                    </a:lnTo>
                    <a:lnTo>
                      <a:pt x="412" y="153"/>
                    </a:lnTo>
                    <a:lnTo>
                      <a:pt x="412" y="153"/>
                    </a:lnTo>
                    <a:lnTo>
                      <a:pt x="413" y="153"/>
                    </a:lnTo>
                    <a:lnTo>
                      <a:pt x="415" y="153"/>
                    </a:lnTo>
                    <a:lnTo>
                      <a:pt x="417" y="153"/>
                    </a:lnTo>
                    <a:lnTo>
                      <a:pt x="417" y="153"/>
                    </a:lnTo>
                    <a:lnTo>
                      <a:pt x="419" y="153"/>
                    </a:lnTo>
                    <a:lnTo>
                      <a:pt x="419" y="151"/>
                    </a:lnTo>
                    <a:lnTo>
                      <a:pt x="419" y="151"/>
                    </a:lnTo>
                    <a:lnTo>
                      <a:pt x="417" y="150"/>
                    </a:lnTo>
                    <a:close/>
                    <a:moveTo>
                      <a:pt x="477" y="142"/>
                    </a:moveTo>
                    <a:lnTo>
                      <a:pt x="479" y="142"/>
                    </a:lnTo>
                    <a:lnTo>
                      <a:pt x="479" y="142"/>
                    </a:lnTo>
                    <a:lnTo>
                      <a:pt x="479" y="142"/>
                    </a:lnTo>
                    <a:lnTo>
                      <a:pt x="475" y="140"/>
                    </a:lnTo>
                    <a:lnTo>
                      <a:pt x="475" y="138"/>
                    </a:lnTo>
                    <a:lnTo>
                      <a:pt x="475" y="138"/>
                    </a:lnTo>
                    <a:lnTo>
                      <a:pt x="475" y="138"/>
                    </a:lnTo>
                    <a:lnTo>
                      <a:pt x="475" y="138"/>
                    </a:lnTo>
                    <a:lnTo>
                      <a:pt x="477" y="140"/>
                    </a:lnTo>
                    <a:lnTo>
                      <a:pt x="477" y="142"/>
                    </a:lnTo>
                    <a:close/>
                    <a:moveTo>
                      <a:pt x="548" y="103"/>
                    </a:moveTo>
                    <a:lnTo>
                      <a:pt x="552" y="101"/>
                    </a:lnTo>
                    <a:lnTo>
                      <a:pt x="552" y="101"/>
                    </a:lnTo>
                    <a:lnTo>
                      <a:pt x="552" y="101"/>
                    </a:lnTo>
                    <a:lnTo>
                      <a:pt x="552" y="101"/>
                    </a:lnTo>
                    <a:lnTo>
                      <a:pt x="552" y="101"/>
                    </a:lnTo>
                    <a:lnTo>
                      <a:pt x="548" y="101"/>
                    </a:lnTo>
                    <a:lnTo>
                      <a:pt x="546" y="101"/>
                    </a:lnTo>
                    <a:lnTo>
                      <a:pt x="546" y="103"/>
                    </a:lnTo>
                    <a:lnTo>
                      <a:pt x="548" y="103"/>
                    </a:lnTo>
                    <a:close/>
                    <a:moveTo>
                      <a:pt x="559" y="103"/>
                    </a:moveTo>
                    <a:lnTo>
                      <a:pt x="561" y="103"/>
                    </a:lnTo>
                    <a:lnTo>
                      <a:pt x="554" y="101"/>
                    </a:lnTo>
                    <a:lnTo>
                      <a:pt x="554" y="101"/>
                    </a:lnTo>
                    <a:lnTo>
                      <a:pt x="554" y="101"/>
                    </a:lnTo>
                    <a:lnTo>
                      <a:pt x="555" y="101"/>
                    </a:lnTo>
                    <a:lnTo>
                      <a:pt x="559" y="103"/>
                    </a:lnTo>
                    <a:close/>
                    <a:moveTo>
                      <a:pt x="509" y="11"/>
                    </a:moveTo>
                    <a:lnTo>
                      <a:pt x="516" y="11"/>
                    </a:lnTo>
                    <a:lnTo>
                      <a:pt x="520" y="9"/>
                    </a:lnTo>
                    <a:lnTo>
                      <a:pt x="520" y="9"/>
                    </a:lnTo>
                    <a:lnTo>
                      <a:pt x="520" y="9"/>
                    </a:lnTo>
                    <a:lnTo>
                      <a:pt x="518" y="9"/>
                    </a:lnTo>
                    <a:lnTo>
                      <a:pt x="514" y="9"/>
                    </a:lnTo>
                    <a:lnTo>
                      <a:pt x="509" y="9"/>
                    </a:lnTo>
                    <a:lnTo>
                      <a:pt x="507" y="9"/>
                    </a:lnTo>
                    <a:lnTo>
                      <a:pt x="507" y="11"/>
                    </a:lnTo>
                    <a:lnTo>
                      <a:pt x="507" y="11"/>
                    </a:lnTo>
                    <a:lnTo>
                      <a:pt x="509" y="11"/>
                    </a:lnTo>
                    <a:close/>
                    <a:moveTo>
                      <a:pt x="539" y="108"/>
                    </a:moveTo>
                    <a:lnTo>
                      <a:pt x="542" y="108"/>
                    </a:lnTo>
                    <a:lnTo>
                      <a:pt x="542" y="110"/>
                    </a:lnTo>
                    <a:lnTo>
                      <a:pt x="544" y="110"/>
                    </a:lnTo>
                    <a:lnTo>
                      <a:pt x="544" y="110"/>
                    </a:lnTo>
                    <a:lnTo>
                      <a:pt x="544" y="108"/>
                    </a:lnTo>
                    <a:lnTo>
                      <a:pt x="544" y="108"/>
                    </a:lnTo>
                    <a:lnTo>
                      <a:pt x="542" y="108"/>
                    </a:lnTo>
                    <a:lnTo>
                      <a:pt x="544" y="108"/>
                    </a:lnTo>
                    <a:lnTo>
                      <a:pt x="546" y="107"/>
                    </a:lnTo>
                    <a:lnTo>
                      <a:pt x="542" y="107"/>
                    </a:lnTo>
                    <a:lnTo>
                      <a:pt x="541" y="107"/>
                    </a:lnTo>
                    <a:lnTo>
                      <a:pt x="539" y="107"/>
                    </a:lnTo>
                    <a:lnTo>
                      <a:pt x="537" y="107"/>
                    </a:lnTo>
                    <a:lnTo>
                      <a:pt x="537" y="107"/>
                    </a:lnTo>
                    <a:lnTo>
                      <a:pt x="537" y="108"/>
                    </a:lnTo>
                    <a:lnTo>
                      <a:pt x="539" y="108"/>
                    </a:lnTo>
                    <a:close/>
                    <a:moveTo>
                      <a:pt x="494" y="24"/>
                    </a:moveTo>
                    <a:lnTo>
                      <a:pt x="498" y="24"/>
                    </a:lnTo>
                    <a:lnTo>
                      <a:pt x="499" y="24"/>
                    </a:lnTo>
                    <a:lnTo>
                      <a:pt x="499" y="26"/>
                    </a:lnTo>
                    <a:lnTo>
                      <a:pt x="501" y="26"/>
                    </a:lnTo>
                    <a:lnTo>
                      <a:pt x="509" y="26"/>
                    </a:lnTo>
                    <a:lnTo>
                      <a:pt x="509" y="26"/>
                    </a:lnTo>
                    <a:lnTo>
                      <a:pt x="505" y="24"/>
                    </a:lnTo>
                    <a:lnTo>
                      <a:pt x="498" y="24"/>
                    </a:lnTo>
                    <a:lnTo>
                      <a:pt x="496" y="24"/>
                    </a:lnTo>
                    <a:lnTo>
                      <a:pt x="494" y="24"/>
                    </a:lnTo>
                    <a:lnTo>
                      <a:pt x="494" y="24"/>
                    </a:lnTo>
                    <a:lnTo>
                      <a:pt x="492" y="24"/>
                    </a:lnTo>
                    <a:lnTo>
                      <a:pt x="494" y="24"/>
                    </a:lnTo>
                    <a:lnTo>
                      <a:pt x="494" y="24"/>
                    </a:lnTo>
                    <a:close/>
                    <a:moveTo>
                      <a:pt x="612" y="93"/>
                    </a:moveTo>
                    <a:lnTo>
                      <a:pt x="610" y="93"/>
                    </a:lnTo>
                    <a:lnTo>
                      <a:pt x="610" y="93"/>
                    </a:lnTo>
                    <a:lnTo>
                      <a:pt x="612" y="93"/>
                    </a:lnTo>
                    <a:lnTo>
                      <a:pt x="612" y="93"/>
                    </a:lnTo>
                    <a:lnTo>
                      <a:pt x="613" y="93"/>
                    </a:lnTo>
                    <a:lnTo>
                      <a:pt x="615" y="93"/>
                    </a:lnTo>
                    <a:lnTo>
                      <a:pt x="613" y="93"/>
                    </a:lnTo>
                    <a:lnTo>
                      <a:pt x="613" y="93"/>
                    </a:lnTo>
                    <a:lnTo>
                      <a:pt x="612" y="93"/>
                    </a:lnTo>
                    <a:close/>
                    <a:moveTo>
                      <a:pt x="718" y="65"/>
                    </a:moveTo>
                    <a:lnTo>
                      <a:pt x="714" y="65"/>
                    </a:lnTo>
                    <a:lnTo>
                      <a:pt x="714" y="65"/>
                    </a:lnTo>
                    <a:lnTo>
                      <a:pt x="714" y="65"/>
                    </a:lnTo>
                    <a:lnTo>
                      <a:pt x="718" y="65"/>
                    </a:lnTo>
                    <a:lnTo>
                      <a:pt x="720" y="67"/>
                    </a:lnTo>
                    <a:lnTo>
                      <a:pt x="724" y="67"/>
                    </a:lnTo>
                    <a:lnTo>
                      <a:pt x="726" y="67"/>
                    </a:lnTo>
                    <a:lnTo>
                      <a:pt x="726" y="65"/>
                    </a:lnTo>
                    <a:lnTo>
                      <a:pt x="726" y="65"/>
                    </a:lnTo>
                    <a:lnTo>
                      <a:pt x="726" y="65"/>
                    </a:lnTo>
                    <a:lnTo>
                      <a:pt x="727" y="65"/>
                    </a:lnTo>
                    <a:lnTo>
                      <a:pt x="727" y="65"/>
                    </a:lnTo>
                    <a:lnTo>
                      <a:pt x="726" y="65"/>
                    </a:lnTo>
                    <a:lnTo>
                      <a:pt x="724" y="65"/>
                    </a:lnTo>
                    <a:lnTo>
                      <a:pt x="722" y="65"/>
                    </a:lnTo>
                    <a:lnTo>
                      <a:pt x="718" y="65"/>
                    </a:lnTo>
                    <a:lnTo>
                      <a:pt x="718" y="65"/>
                    </a:lnTo>
                    <a:close/>
                    <a:moveTo>
                      <a:pt x="1230" y="60"/>
                    </a:moveTo>
                    <a:lnTo>
                      <a:pt x="1230" y="60"/>
                    </a:lnTo>
                    <a:lnTo>
                      <a:pt x="1230" y="60"/>
                    </a:lnTo>
                    <a:lnTo>
                      <a:pt x="1230" y="58"/>
                    </a:lnTo>
                    <a:lnTo>
                      <a:pt x="1225" y="60"/>
                    </a:lnTo>
                    <a:lnTo>
                      <a:pt x="1223" y="60"/>
                    </a:lnTo>
                    <a:lnTo>
                      <a:pt x="1223" y="60"/>
                    </a:lnTo>
                    <a:lnTo>
                      <a:pt x="1230" y="60"/>
                    </a:lnTo>
                    <a:close/>
                    <a:moveTo>
                      <a:pt x="1206" y="127"/>
                    </a:moveTo>
                    <a:lnTo>
                      <a:pt x="1204" y="127"/>
                    </a:lnTo>
                    <a:lnTo>
                      <a:pt x="1204" y="127"/>
                    </a:lnTo>
                    <a:lnTo>
                      <a:pt x="1204" y="127"/>
                    </a:lnTo>
                    <a:lnTo>
                      <a:pt x="1206" y="129"/>
                    </a:lnTo>
                    <a:lnTo>
                      <a:pt x="1208" y="129"/>
                    </a:lnTo>
                    <a:lnTo>
                      <a:pt x="1208" y="129"/>
                    </a:lnTo>
                    <a:lnTo>
                      <a:pt x="1210" y="129"/>
                    </a:lnTo>
                    <a:lnTo>
                      <a:pt x="1210" y="129"/>
                    </a:lnTo>
                    <a:lnTo>
                      <a:pt x="1210" y="129"/>
                    </a:lnTo>
                    <a:lnTo>
                      <a:pt x="1212" y="129"/>
                    </a:lnTo>
                    <a:lnTo>
                      <a:pt x="1213" y="129"/>
                    </a:lnTo>
                    <a:lnTo>
                      <a:pt x="1213" y="129"/>
                    </a:lnTo>
                    <a:lnTo>
                      <a:pt x="1213" y="127"/>
                    </a:lnTo>
                    <a:lnTo>
                      <a:pt x="1212" y="127"/>
                    </a:lnTo>
                    <a:lnTo>
                      <a:pt x="1212" y="127"/>
                    </a:lnTo>
                    <a:lnTo>
                      <a:pt x="1206" y="127"/>
                    </a:lnTo>
                    <a:lnTo>
                      <a:pt x="1206" y="127"/>
                    </a:lnTo>
                    <a:close/>
                    <a:moveTo>
                      <a:pt x="1135" y="71"/>
                    </a:moveTo>
                    <a:lnTo>
                      <a:pt x="1137" y="71"/>
                    </a:lnTo>
                    <a:lnTo>
                      <a:pt x="1133" y="71"/>
                    </a:lnTo>
                    <a:lnTo>
                      <a:pt x="1133" y="71"/>
                    </a:lnTo>
                    <a:lnTo>
                      <a:pt x="1137" y="75"/>
                    </a:lnTo>
                    <a:lnTo>
                      <a:pt x="1140" y="77"/>
                    </a:lnTo>
                    <a:lnTo>
                      <a:pt x="1139" y="77"/>
                    </a:lnTo>
                    <a:lnTo>
                      <a:pt x="1137" y="77"/>
                    </a:lnTo>
                    <a:lnTo>
                      <a:pt x="1137" y="77"/>
                    </a:lnTo>
                    <a:lnTo>
                      <a:pt x="1139" y="78"/>
                    </a:lnTo>
                    <a:lnTo>
                      <a:pt x="1140" y="78"/>
                    </a:lnTo>
                    <a:lnTo>
                      <a:pt x="1144" y="80"/>
                    </a:lnTo>
                    <a:lnTo>
                      <a:pt x="1148" y="80"/>
                    </a:lnTo>
                    <a:lnTo>
                      <a:pt x="1150" y="80"/>
                    </a:lnTo>
                    <a:lnTo>
                      <a:pt x="1150" y="82"/>
                    </a:lnTo>
                    <a:lnTo>
                      <a:pt x="1155" y="84"/>
                    </a:lnTo>
                    <a:lnTo>
                      <a:pt x="1157" y="84"/>
                    </a:lnTo>
                    <a:lnTo>
                      <a:pt x="1159" y="84"/>
                    </a:lnTo>
                    <a:lnTo>
                      <a:pt x="1169" y="86"/>
                    </a:lnTo>
                    <a:lnTo>
                      <a:pt x="1170" y="86"/>
                    </a:lnTo>
                    <a:lnTo>
                      <a:pt x="1170" y="86"/>
                    </a:lnTo>
                    <a:lnTo>
                      <a:pt x="1172" y="86"/>
                    </a:lnTo>
                    <a:lnTo>
                      <a:pt x="1172" y="86"/>
                    </a:lnTo>
                    <a:lnTo>
                      <a:pt x="1172" y="84"/>
                    </a:lnTo>
                    <a:lnTo>
                      <a:pt x="1172" y="84"/>
                    </a:lnTo>
                    <a:lnTo>
                      <a:pt x="1170" y="82"/>
                    </a:lnTo>
                    <a:lnTo>
                      <a:pt x="1170" y="82"/>
                    </a:lnTo>
                    <a:lnTo>
                      <a:pt x="1170" y="82"/>
                    </a:lnTo>
                    <a:lnTo>
                      <a:pt x="1172" y="82"/>
                    </a:lnTo>
                    <a:lnTo>
                      <a:pt x="1176" y="82"/>
                    </a:lnTo>
                    <a:lnTo>
                      <a:pt x="1180" y="84"/>
                    </a:lnTo>
                    <a:lnTo>
                      <a:pt x="1182" y="84"/>
                    </a:lnTo>
                    <a:lnTo>
                      <a:pt x="1183" y="82"/>
                    </a:lnTo>
                    <a:lnTo>
                      <a:pt x="1189" y="82"/>
                    </a:lnTo>
                    <a:lnTo>
                      <a:pt x="1189" y="82"/>
                    </a:lnTo>
                    <a:lnTo>
                      <a:pt x="1191" y="82"/>
                    </a:lnTo>
                    <a:lnTo>
                      <a:pt x="1193" y="82"/>
                    </a:lnTo>
                    <a:lnTo>
                      <a:pt x="1195" y="82"/>
                    </a:lnTo>
                    <a:lnTo>
                      <a:pt x="1197" y="82"/>
                    </a:lnTo>
                    <a:lnTo>
                      <a:pt x="1198" y="84"/>
                    </a:lnTo>
                    <a:lnTo>
                      <a:pt x="1200" y="84"/>
                    </a:lnTo>
                    <a:lnTo>
                      <a:pt x="1202" y="84"/>
                    </a:lnTo>
                    <a:lnTo>
                      <a:pt x="1202" y="84"/>
                    </a:lnTo>
                    <a:lnTo>
                      <a:pt x="1204" y="84"/>
                    </a:lnTo>
                    <a:lnTo>
                      <a:pt x="1206" y="82"/>
                    </a:lnTo>
                    <a:lnTo>
                      <a:pt x="1202" y="80"/>
                    </a:lnTo>
                    <a:lnTo>
                      <a:pt x="1198" y="80"/>
                    </a:lnTo>
                    <a:lnTo>
                      <a:pt x="1197" y="80"/>
                    </a:lnTo>
                    <a:lnTo>
                      <a:pt x="1189" y="77"/>
                    </a:lnTo>
                    <a:lnTo>
                      <a:pt x="1187" y="77"/>
                    </a:lnTo>
                    <a:lnTo>
                      <a:pt x="1187" y="75"/>
                    </a:lnTo>
                    <a:lnTo>
                      <a:pt x="1182" y="73"/>
                    </a:lnTo>
                    <a:lnTo>
                      <a:pt x="1183" y="73"/>
                    </a:lnTo>
                    <a:lnTo>
                      <a:pt x="1185" y="73"/>
                    </a:lnTo>
                    <a:lnTo>
                      <a:pt x="1189" y="73"/>
                    </a:lnTo>
                    <a:lnTo>
                      <a:pt x="1191" y="73"/>
                    </a:lnTo>
                    <a:lnTo>
                      <a:pt x="1191" y="73"/>
                    </a:lnTo>
                    <a:lnTo>
                      <a:pt x="1191" y="75"/>
                    </a:lnTo>
                    <a:lnTo>
                      <a:pt x="1191" y="75"/>
                    </a:lnTo>
                    <a:lnTo>
                      <a:pt x="1193" y="75"/>
                    </a:lnTo>
                    <a:lnTo>
                      <a:pt x="1195" y="77"/>
                    </a:lnTo>
                    <a:lnTo>
                      <a:pt x="1197" y="78"/>
                    </a:lnTo>
                    <a:lnTo>
                      <a:pt x="1198" y="78"/>
                    </a:lnTo>
                    <a:lnTo>
                      <a:pt x="1202" y="80"/>
                    </a:lnTo>
                    <a:lnTo>
                      <a:pt x="1206" y="80"/>
                    </a:lnTo>
                    <a:lnTo>
                      <a:pt x="1208" y="80"/>
                    </a:lnTo>
                    <a:lnTo>
                      <a:pt x="1213" y="80"/>
                    </a:lnTo>
                    <a:lnTo>
                      <a:pt x="1215" y="80"/>
                    </a:lnTo>
                    <a:lnTo>
                      <a:pt x="1215" y="80"/>
                    </a:lnTo>
                    <a:lnTo>
                      <a:pt x="1217" y="78"/>
                    </a:lnTo>
                    <a:lnTo>
                      <a:pt x="1215" y="77"/>
                    </a:lnTo>
                    <a:lnTo>
                      <a:pt x="1213" y="77"/>
                    </a:lnTo>
                    <a:lnTo>
                      <a:pt x="1213" y="77"/>
                    </a:lnTo>
                    <a:lnTo>
                      <a:pt x="1213" y="75"/>
                    </a:lnTo>
                    <a:lnTo>
                      <a:pt x="1217" y="75"/>
                    </a:lnTo>
                    <a:lnTo>
                      <a:pt x="1215" y="75"/>
                    </a:lnTo>
                    <a:lnTo>
                      <a:pt x="1215" y="75"/>
                    </a:lnTo>
                    <a:lnTo>
                      <a:pt x="1193" y="71"/>
                    </a:lnTo>
                    <a:lnTo>
                      <a:pt x="1193" y="71"/>
                    </a:lnTo>
                    <a:lnTo>
                      <a:pt x="1191" y="71"/>
                    </a:lnTo>
                    <a:lnTo>
                      <a:pt x="1189" y="71"/>
                    </a:lnTo>
                    <a:lnTo>
                      <a:pt x="1187" y="71"/>
                    </a:lnTo>
                    <a:lnTo>
                      <a:pt x="1183" y="71"/>
                    </a:lnTo>
                    <a:lnTo>
                      <a:pt x="1180" y="69"/>
                    </a:lnTo>
                    <a:lnTo>
                      <a:pt x="1174" y="67"/>
                    </a:lnTo>
                    <a:lnTo>
                      <a:pt x="1170" y="67"/>
                    </a:lnTo>
                    <a:lnTo>
                      <a:pt x="1167" y="67"/>
                    </a:lnTo>
                    <a:lnTo>
                      <a:pt x="1167" y="67"/>
                    </a:lnTo>
                    <a:lnTo>
                      <a:pt x="1165" y="69"/>
                    </a:lnTo>
                    <a:lnTo>
                      <a:pt x="1165" y="69"/>
                    </a:lnTo>
                    <a:lnTo>
                      <a:pt x="1165" y="69"/>
                    </a:lnTo>
                    <a:lnTo>
                      <a:pt x="1167" y="71"/>
                    </a:lnTo>
                    <a:lnTo>
                      <a:pt x="1169" y="71"/>
                    </a:lnTo>
                    <a:lnTo>
                      <a:pt x="1169" y="71"/>
                    </a:lnTo>
                    <a:lnTo>
                      <a:pt x="1170" y="73"/>
                    </a:lnTo>
                    <a:lnTo>
                      <a:pt x="1170" y="73"/>
                    </a:lnTo>
                    <a:lnTo>
                      <a:pt x="1170" y="73"/>
                    </a:lnTo>
                    <a:lnTo>
                      <a:pt x="1169" y="73"/>
                    </a:lnTo>
                    <a:lnTo>
                      <a:pt x="1167" y="73"/>
                    </a:lnTo>
                    <a:lnTo>
                      <a:pt x="1167" y="73"/>
                    </a:lnTo>
                    <a:lnTo>
                      <a:pt x="1165" y="73"/>
                    </a:lnTo>
                    <a:lnTo>
                      <a:pt x="1163" y="71"/>
                    </a:lnTo>
                    <a:lnTo>
                      <a:pt x="1161" y="71"/>
                    </a:lnTo>
                    <a:lnTo>
                      <a:pt x="1159" y="71"/>
                    </a:lnTo>
                    <a:lnTo>
                      <a:pt x="1159" y="71"/>
                    </a:lnTo>
                    <a:lnTo>
                      <a:pt x="1154" y="69"/>
                    </a:lnTo>
                    <a:lnTo>
                      <a:pt x="1150" y="69"/>
                    </a:lnTo>
                    <a:lnTo>
                      <a:pt x="1146" y="67"/>
                    </a:lnTo>
                    <a:lnTo>
                      <a:pt x="1144" y="67"/>
                    </a:lnTo>
                    <a:lnTo>
                      <a:pt x="1142" y="67"/>
                    </a:lnTo>
                    <a:lnTo>
                      <a:pt x="1140" y="65"/>
                    </a:lnTo>
                    <a:lnTo>
                      <a:pt x="1139" y="65"/>
                    </a:lnTo>
                    <a:lnTo>
                      <a:pt x="1137" y="67"/>
                    </a:lnTo>
                    <a:lnTo>
                      <a:pt x="1135" y="67"/>
                    </a:lnTo>
                    <a:lnTo>
                      <a:pt x="1135" y="67"/>
                    </a:lnTo>
                    <a:lnTo>
                      <a:pt x="1135" y="67"/>
                    </a:lnTo>
                    <a:lnTo>
                      <a:pt x="1135" y="67"/>
                    </a:lnTo>
                    <a:lnTo>
                      <a:pt x="1133" y="69"/>
                    </a:lnTo>
                    <a:lnTo>
                      <a:pt x="1131" y="69"/>
                    </a:lnTo>
                    <a:lnTo>
                      <a:pt x="1131" y="69"/>
                    </a:lnTo>
                    <a:lnTo>
                      <a:pt x="1131" y="69"/>
                    </a:lnTo>
                    <a:lnTo>
                      <a:pt x="1135" y="71"/>
                    </a:lnTo>
                    <a:close/>
                    <a:moveTo>
                      <a:pt x="1202" y="93"/>
                    </a:moveTo>
                    <a:lnTo>
                      <a:pt x="1200" y="92"/>
                    </a:lnTo>
                    <a:lnTo>
                      <a:pt x="1198" y="92"/>
                    </a:lnTo>
                    <a:lnTo>
                      <a:pt x="1198" y="92"/>
                    </a:lnTo>
                    <a:lnTo>
                      <a:pt x="1197" y="92"/>
                    </a:lnTo>
                    <a:lnTo>
                      <a:pt x="1197" y="92"/>
                    </a:lnTo>
                    <a:lnTo>
                      <a:pt x="1191" y="92"/>
                    </a:lnTo>
                    <a:lnTo>
                      <a:pt x="1191" y="92"/>
                    </a:lnTo>
                    <a:lnTo>
                      <a:pt x="1189" y="92"/>
                    </a:lnTo>
                    <a:lnTo>
                      <a:pt x="1189" y="92"/>
                    </a:lnTo>
                    <a:lnTo>
                      <a:pt x="1195" y="95"/>
                    </a:lnTo>
                    <a:lnTo>
                      <a:pt x="1198" y="95"/>
                    </a:lnTo>
                    <a:lnTo>
                      <a:pt x="1198" y="95"/>
                    </a:lnTo>
                    <a:lnTo>
                      <a:pt x="1202" y="95"/>
                    </a:lnTo>
                    <a:lnTo>
                      <a:pt x="1202" y="93"/>
                    </a:lnTo>
                    <a:close/>
                    <a:moveTo>
                      <a:pt x="1213" y="95"/>
                    </a:moveTo>
                    <a:lnTo>
                      <a:pt x="1212" y="95"/>
                    </a:lnTo>
                    <a:lnTo>
                      <a:pt x="1208" y="97"/>
                    </a:lnTo>
                    <a:lnTo>
                      <a:pt x="1206" y="97"/>
                    </a:lnTo>
                    <a:lnTo>
                      <a:pt x="1206" y="97"/>
                    </a:lnTo>
                    <a:lnTo>
                      <a:pt x="1206" y="97"/>
                    </a:lnTo>
                    <a:lnTo>
                      <a:pt x="1206" y="97"/>
                    </a:lnTo>
                    <a:lnTo>
                      <a:pt x="1206" y="99"/>
                    </a:lnTo>
                    <a:lnTo>
                      <a:pt x="1206" y="101"/>
                    </a:lnTo>
                    <a:lnTo>
                      <a:pt x="1206" y="101"/>
                    </a:lnTo>
                    <a:lnTo>
                      <a:pt x="1204" y="101"/>
                    </a:lnTo>
                    <a:lnTo>
                      <a:pt x="1200" y="103"/>
                    </a:lnTo>
                    <a:lnTo>
                      <a:pt x="1198" y="103"/>
                    </a:lnTo>
                    <a:lnTo>
                      <a:pt x="1202" y="103"/>
                    </a:lnTo>
                    <a:lnTo>
                      <a:pt x="1202" y="103"/>
                    </a:lnTo>
                    <a:lnTo>
                      <a:pt x="1204" y="103"/>
                    </a:lnTo>
                    <a:lnTo>
                      <a:pt x="1206" y="103"/>
                    </a:lnTo>
                    <a:lnTo>
                      <a:pt x="1208" y="103"/>
                    </a:lnTo>
                    <a:lnTo>
                      <a:pt x="1210" y="103"/>
                    </a:lnTo>
                    <a:lnTo>
                      <a:pt x="1215" y="103"/>
                    </a:lnTo>
                    <a:lnTo>
                      <a:pt x="1221" y="105"/>
                    </a:lnTo>
                    <a:lnTo>
                      <a:pt x="1226" y="105"/>
                    </a:lnTo>
                    <a:lnTo>
                      <a:pt x="1230" y="105"/>
                    </a:lnTo>
                    <a:lnTo>
                      <a:pt x="1232" y="105"/>
                    </a:lnTo>
                    <a:lnTo>
                      <a:pt x="1234" y="105"/>
                    </a:lnTo>
                    <a:lnTo>
                      <a:pt x="1238" y="105"/>
                    </a:lnTo>
                    <a:lnTo>
                      <a:pt x="1241" y="105"/>
                    </a:lnTo>
                    <a:lnTo>
                      <a:pt x="1241" y="105"/>
                    </a:lnTo>
                    <a:lnTo>
                      <a:pt x="1238" y="101"/>
                    </a:lnTo>
                    <a:lnTo>
                      <a:pt x="1236" y="101"/>
                    </a:lnTo>
                    <a:lnTo>
                      <a:pt x="1234" y="101"/>
                    </a:lnTo>
                    <a:lnTo>
                      <a:pt x="1223" y="97"/>
                    </a:lnTo>
                    <a:lnTo>
                      <a:pt x="1219" y="97"/>
                    </a:lnTo>
                    <a:lnTo>
                      <a:pt x="1215" y="95"/>
                    </a:lnTo>
                    <a:lnTo>
                      <a:pt x="1213" y="95"/>
                    </a:lnTo>
                    <a:close/>
                    <a:moveTo>
                      <a:pt x="1647" y="135"/>
                    </a:moveTo>
                    <a:lnTo>
                      <a:pt x="1647" y="135"/>
                    </a:lnTo>
                    <a:lnTo>
                      <a:pt x="1649" y="135"/>
                    </a:lnTo>
                    <a:lnTo>
                      <a:pt x="1654" y="138"/>
                    </a:lnTo>
                    <a:lnTo>
                      <a:pt x="1654" y="138"/>
                    </a:lnTo>
                    <a:lnTo>
                      <a:pt x="1656" y="136"/>
                    </a:lnTo>
                    <a:lnTo>
                      <a:pt x="1662" y="136"/>
                    </a:lnTo>
                    <a:lnTo>
                      <a:pt x="1662" y="135"/>
                    </a:lnTo>
                    <a:lnTo>
                      <a:pt x="1662" y="135"/>
                    </a:lnTo>
                    <a:lnTo>
                      <a:pt x="1664" y="135"/>
                    </a:lnTo>
                    <a:lnTo>
                      <a:pt x="1666" y="135"/>
                    </a:lnTo>
                    <a:lnTo>
                      <a:pt x="1669" y="136"/>
                    </a:lnTo>
                    <a:lnTo>
                      <a:pt x="1671" y="136"/>
                    </a:lnTo>
                    <a:lnTo>
                      <a:pt x="1673" y="136"/>
                    </a:lnTo>
                    <a:lnTo>
                      <a:pt x="1677" y="135"/>
                    </a:lnTo>
                    <a:lnTo>
                      <a:pt x="1682" y="135"/>
                    </a:lnTo>
                    <a:lnTo>
                      <a:pt x="1684" y="135"/>
                    </a:lnTo>
                    <a:lnTo>
                      <a:pt x="1684" y="133"/>
                    </a:lnTo>
                    <a:lnTo>
                      <a:pt x="1684" y="133"/>
                    </a:lnTo>
                    <a:lnTo>
                      <a:pt x="1682" y="131"/>
                    </a:lnTo>
                    <a:lnTo>
                      <a:pt x="1682" y="131"/>
                    </a:lnTo>
                    <a:lnTo>
                      <a:pt x="1679" y="131"/>
                    </a:lnTo>
                    <a:lnTo>
                      <a:pt x="1675" y="129"/>
                    </a:lnTo>
                    <a:lnTo>
                      <a:pt x="1673" y="129"/>
                    </a:lnTo>
                    <a:lnTo>
                      <a:pt x="1671" y="129"/>
                    </a:lnTo>
                    <a:lnTo>
                      <a:pt x="1671" y="129"/>
                    </a:lnTo>
                    <a:lnTo>
                      <a:pt x="1668" y="127"/>
                    </a:lnTo>
                    <a:lnTo>
                      <a:pt x="1668" y="127"/>
                    </a:lnTo>
                    <a:lnTo>
                      <a:pt x="1662" y="127"/>
                    </a:lnTo>
                    <a:lnTo>
                      <a:pt x="1660" y="127"/>
                    </a:lnTo>
                    <a:lnTo>
                      <a:pt x="1658" y="127"/>
                    </a:lnTo>
                    <a:lnTo>
                      <a:pt x="1658" y="127"/>
                    </a:lnTo>
                    <a:lnTo>
                      <a:pt x="1656" y="127"/>
                    </a:lnTo>
                    <a:lnTo>
                      <a:pt x="1654" y="127"/>
                    </a:lnTo>
                    <a:lnTo>
                      <a:pt x="1653" y="127"/>
                    </a:lnTo>
                    <a:lnTo>
                      <a:pt x="1653" y="127"/>
                    </a:lnTo>
                    <a:lnTo>
                      <a:pt x="1653" y="127"/>
                    </a:lnTo>
                    <a:lnTo>
                      <a:pt x="1651" y="127"/>
                    </a:lnTo>
                    <a:lnTo>
                      <a:pt x="1651" y="127"/>
                    </a:lnTo>
                    <a:lnTo>
                      <a:pt x="1651" y="127"/>
                    </a:lnTo>
                    <a:lnTo>
                      <a:pt x="1649" y="129"/>
                    </a:lnTo>
                    <a:lnTo>
                      <a:pt x="1649" y="129"/>
                    </a:lnTo>
                    <a:lnTo>
                      <a:pt x="1647" y="131"/>
                    </a:lnTo>
                    <a:lnTo>
                      <a:pt x="1645" y="133"/>
                    </a:lnTo>
                    <a:lnTo>
                      <a:pt x="1647" y="133"/>
                    </a:lnTo>
                    <a:lnTo>
                      <a:pt x="1647" y="135"/>
                    </a:lnTo>
                    <a:close/>
                    <a:moveTo>
                      <a:pt x="1557" y="151"/>
                    </a:moveTo>
                    <a:lnTo>
                      <a:pt x="1559" y="151"/>
                    </a:lnTo>
                    <a:lnTo>
                      <a:pt x="1561" y="151"/>
                    </a:lnTo>
                    <a:lnTo>
                      <a:pt x="1565" y="153"/>
                    </a:lnTo>
                    <a:lnTo>
                      <a:pt x="1567" y="153"/>
                    </a:lnTo>
                    <a:lnTo>
                      <a:pt x="1574" y="155"/>
                    </a:lnTo>
                    <a:lnTo>
                      <a:pt x="1578" y="155"/>
                    </a:lnTo>
                    <a:lnTo>
                      <a:pt x="1578" y="155"/>
                    </a:lnTo>
                    <a:lnTo>
                      <a:pt x="1578" y="153"/>
                    </a:lnTo>
                    <a:lnTo>
                      <a:pt x="1576" y="153"/>
                    </a:lnTo>
                    <a:lnTo>
                      <a:pt x="1576" y="151"/>
                    </a:lnTo>
                    <a:lnTo>
                      <a:pt x="1576" y="151"/>
                    </a:lnTo>
                    <a:lnTo>
                      <a:pt x="1576" y="151"/>
                    </a:lnTo>
                    <a:lnTo>
                      <a:pt x="1574" y="151"/>
                    </a:lnTo>
                    <a:lnTo>
                      <a:pt x="1574" y="151"/>
                    </a:lnTo>
                    <a:lnTo>
                      <a:pt x="1561" y="150"/>
                    </a:lnTo>
                    <a:lnTo>
                      <a:pt x="1559" y="150"/>
                    </a:lnTo>
                    <a:lnTo>
                      <a:pt x="1557" y="150"/>
                    </a:lnTo>
                    <a:lnTo>
                      <a:pt x="1557" y="150"/>
                    </a:lnTo>
                    <a:lnTo>
                      <a:pt x="1557" y="151"/>
                    </a:lnTo>
                    <a:lnTo>
                      <a:pt x="1557" y="151"/>
                    </a:lnTo>
                    <a:close/>
                    <a:moveTo>
                      <a:pt x="1460" y="136"/>
                    </a:moveTo>
                    <a:lnTo>
                      <a:pt x="1462" y="138"/>
                    </a:lnTo>
                    <a:lnTo>
                      <a:pt x="1464" y="138"/>
                    </a:lnTo>
                    <a:lnTo>
                      <a:pt x="1464" y="138"/>
                    </a:lnTo>
                    <a:lnTo>
                      <a:pt x="1462" y="136"/>
                    </a:lnTo>
                    <a:lnTo>
                      <a:pt x="1460" y="136"/>
                    </a:lnTo>
                    <a:lnTo>
                      <a:pt x="1458" y="136"/>
                    </a:lnTo>
                    <a:lnTo>
                      <a:pt x="1460" y="136"/>
                    </a:lnTo>
                    <a:lnTo>
                      <a:pt x="1460" y="136"/>
                    </a:lnTo>
                    <a:close/>
                    <a:moveTo>
                      <a:pt x="1226" y="75"/>
                    </a:moveTo>
                    <a:lnTo>
                      <a:pt x="1226" y="75"/>
                    </a:lnTo>
                    <a:lnTo>
                      <a:pt x="1228" y="77"/>
                    </a:lnTo>
                    <a:lnTo>
                      <a:pt x="1230" y="78"/>
                    </a:lnTo>
                    <a:lnTo>
                      <a:pt x="1230" y="78"/>
                    </a:lnTo>
                    <a:lnTo>
                      <a:pt x="1238" y="80"/>
                    </a:lnTo>
                    <a:lnTo>
                      <a:pt x="1241" y="80"/>
                    </a:lnTo>
                    <a:lnTo>
                      <a:pt x="1245" y="82"/>
                    </a:lnTo>
                    <a:lnTo>
                      <a:pt x="1247" y="82"/>
                    </a:lnTo>
                    <a:lnTo>
                      <a:pt x="1251" y="82"/>
                    </a:lnTo>
                    <a:lnTo>
                      <a:pt x="1253" y="82"/>
                    </a:lnTo>
                    <a:lnTo>
                      <a:pt x="1256" y="84"/>
                    </a:lnTo>
                    <a:lnTo>
                      <a:pt x="1258" y="84"/>
                    </a:lnTo>
                    <a:lnTo>
                      <a:pt x="1260" y="84"/>
                    </a:lnTo>
                    <a:lnTo>
                      <a:pt x="1268" y="84"/>
                    </a:lnTo>
                    <a:lnTo>
                      <a:pt x="1273" y="84"/>
                    </a:lnTo>
                    <a:lnTo>
                      <a:pt x="1275" y="84"/>
                    </a:lnTo>
                    <a:lnTo>
                      <a:pt x="1279" y="84"/>
                    </a:lnTo>
                    <a:lnTo>
                      <a:pt x="1281" y="82"/>
                    </a:lnTo>
                    <a:lnTo>
                      <a:pt x="1281" y="82"/>
                    </a:lnTo>
                    <a:lnTo>
                      <a:pt x="1279" y="80"/>
                    </a:lnTo>
                    <a:lnTo>
                      <a:pt x="1277" y="78"/>
                    </a:lnTo>
                    <a:lnTo>
                      <a:pt x="1277" y="80"/>
                    </a:lnTo>
                    <a:lnTo>
                      <a:pt x="1277" y="80"/>
                    </a:lnTo>
                    <a:lnTo>
                      <a:pt x="1277" y="80"/>
                    </a:lnTo>
                    <a:lnTo>
                      <a:pt x="1275" y="80"/>
                    </a:lnTo>
                    <a:lnTo>
                      <a:pt x="1273" y="78"/>
                    </a:lnTo>
                    <a:lnTo>
                      <a:pt x="1269" y="78"/>
                    </a:lnTo>
                    <a:lnTo>
                      <a:pt x="1264" y="78"/>
                    </a:lnTo>
                    <a:lnTo>
                      <a:pt x="1258" y="78"/>
                    </a:lnTo>
                    <a:lnTo>
                      <a:pt x="1258" y="78"/>
                    </a:lnTo>
                    <a:lnTo>
                      <a:pt x="1254" y="78"/>
                    </a:lnTo>
                    <a:lnTo>
                      <a:pt x="1253" y="78"/>
                    </a:lnTo>
                    <a:lnTo>
                      <a:pt x="1253" y="77"/>
                    </a:lnTo>
                    <a:lnTo>
                      <a:pt x="1251" y="77"/>
                    </a:lnTo>
                    <a:lnTo>
                      <a:pt x="1251" y="77"/>
                    </a:lnTo>
                    <a:lnTo>
                      <a:pt x="1249" y="77"/>
                    </a:lnTo>
                    <a:lnTo>
                      <a:pt x="1240" y="77"/>
                    </a:lnTo>
                    <a:lnTo>
                      <a:pt x="1240" y="77"/>
                    </a:lnTo>
                    <a:lnTo>
                      <a:pt x="1236" y="77"/>
                    </a:lnTo>
                    <a:lnTo>
                      <a:pt x="1234" y="77"/>
                    </a:lnTo>
                    <a:lnTo>
                      <a:pt x="1232" y="77"/>
                    </a:lnTo>
                    <a:lnTo>
                      <a:pt x="1230" y="75"/>
                    </a:lnTo>
                    <a:lnTo>
                      <a:pt x="1226" y="75"/>
                    </a:lnTo>
                    <a:lnTo>
                      <a:pt x="1226" y="75"/>
                    </a:lnTo>
                    <a:close/>
                    <a:moveTo>
                      <a:pt x="1496" y="157"/>
                    </a:moveTo>
                    <a:lnTo>
                      <a:pt x="1497" y="159"/>
                    </a:lnTo>
                    <a:lnTo>
                      <a:pt x="1499" y="161"/>
                    </a:lnTo>
                    <a:lnTo>
                      <a:pt x="1501" y="161"/>
                    </a:lnTo>
                    <a:lnTo>
                      <a:pt x="1501" y="163"/>
                    </a:lnTo>
                    <a:lnTo>
                      <a:pt x="1505" y="163"/>
                    </a:lnTo>
                    <a:lnTo>
                      <a:pt x="1507" y="163"/>
                    </a:lnTo>
                    <a:lnTo>
                      <a:pt x="1507" y="163"/>
                    </a:lnTo>
                    <a:lnTo>
                      <a:pt x="1507" y="165"/>
                    </a:lnTo>
                    <a:lnTo>
                      <a:pt x="1509" y="165"/>
                    </a:lnTo>
                    <a:lnTo>
                      <a:pt x="1509" y="165"/>
                    </a:lnTo>
                    <a:lnTo>
                      <a:pt x="1507" y="163"/>
                    </a:lnTo>
                    <a:lnTo>
                      <a:pt x="1507" y="163"/>
                    </a:lnTo>
                    <a:lnTo>
                      <a:pt x="1503" y="161"/>
                    </a:lnTo>
                    <a:lnTo>
                      <a:pt x="1501" y="161"/>
                    </a:lnTo>
                    <a:lnTo>
                      <a:pt x="1499" y="159"/>
                    </a:lnTo>
                    <a:lnTo>
                      <a:pt x="1497" y="157"/>
                    </a:lnTo>
                    <a:lnTo>
                      <a:pt x="1497" y="157"/>
                    </a:lnTo>
                    <a:lnTo>
                      <a:pt x="1499" y="157"/>
                    </a:lnTo>
                    <a:lnTo>
                      <a:pt x="1499" y="155"/>
                    </a:lnTo>
                    <a:lnTo>
                      <a:pt x="1497" y="155"/>
                    </a:lnTo>
                    <a:lnTo>
                      <a:pt x="1496" y="153"/>
                    </a:lnTo>
                    <a:lnTo>
                      <a:pt x="1496" y="153"/>
                    </a:lnTo>
                    <a:lnTo>
                      <a:pt x="1494" y="155"/>
                    </a:lnTo>
                    <a:lnTo>
                      <a:pt x="1496" y="155"/>
                    </a:lnTo>
                    <a:lnTo>
                      <a:pt x="1494" y="157"/>
                    </a:lnTo>
                    <a:lnTo>
                      <a:pt x="1496" y="157"/>
                    </a:lnTo>
                    <a:close/>
                    <a:moveTo>
                      <a:pt x="1144" y="92"/>
                    </a:moveTo>
                    <a:lnTo>
                      <a:pt x="1140" y="92"/>
                    </a:lnTo>
                    <a:lnTo>
                      <a:pt x="1142" y="92"/>
                    </a:lnTo>
                    <a:lnTo>
                      <a:pt x="1142" y="92"/>
                    </a:lnTo>
                    <a:lnTo>
                      <a:pt x="1146" y="93"/>
                    </a:lnTo>
                    <a:lnTo>
                      <a:pt x="1148" y="93"/>
                    </a:lnTo>
                    <a:lnTo>
                      <a:pt x="1154" y="95"/>
                    </a:lnTo>
                    <a:lnTo>
                      <a:pt x="1155" y="95"/>
                    </a:lnTo>
                    <a:lnTo>
                      <a:pt x="1155" y="95"/>
                    </a:lnTo>
                    <a:lnTo>
                      <a:pt x="1155" y="95"/>
                    </a:lnTo>
                    <a:lnTo>
                      <a:pt x="1150" y="93"/>
                    </a:lnTo>
                    <a:lnTo>
                      <a:pt x="1144" y="92"/>
                    </a:lnTo>
                    <a:close/>
                    <a:moveTo>
                      <a:pt x="800" y="43"/>
                    </a:moveTo>
                    <a:lnTo>
                      <a:pt x="804" y="43"/>
                    </a:lnTo>
                    <a:lnTo>
                      <a:pt x="806" y="43"/>
                    </a:lnTo>
                    <a:lnTo>
                      <a:pt x="808" y="43"/>
                    </a:lnTo>
                    <a:lnTo>
                      <a:pt x="808" y="41"/>
                    </a:lnTo>
                    <a:lnTo>
                      <a:pt x="806" y="41"/>
                    </a:lnTo>
                    <a:lnTo>
                      <a:pt x="804" y="41"/>
                    </a:lnTo>
                    <a:lnTo>
                      <a:pt x="797" y="41"/>
                    </a:lnTo>
                    <a:lnTo>
                      <a:pt x="795" y="41"/>
                    </a:lnTo>
                    <a:lnTo>
                      <a:pt x="800" y="43"/>
                    </a:lnTo>
                    <a:close/>
                    <a:moveTo>
                      <a:pt x="791" y="41"/>
                    </a:moveTo>
                    <a:lnTo>
                      <a:pt x="793" y="41"/>
                    </a:lnTo>
                    <a:lnTo>
                      <a:pt x="795" y="41"/>
                    </a:lnTo>
                    <a:lnTo>
                      <a:pt x="795" y="41"/>
                    </a:lnTo>
                    <a:lnTo>
                      <a:pt x="795" y="41"/>
                    </a:lnTo>
                    <a:lnTo>
                      <a:pt x="797" y="41"/>
                    </a:lnTo>
                    <a:lnTo>
                      <a:pt x="795" y="39"/>
                    </a:lnTo>
                    <a:lnTo>
                      <a:pt x="795" y="39"/>
                    </a:lnTo>
                    <a:lnTo>
                      <a:pt x="795" y="39"/>
                    </a:lnTo>
                    <a:lnTo>
                      <a:pt x="793" y="39"/>
                    </a:lnTo>
                    <a:lnTo>
                      <a:pt x="793" y="39"/>
                    </a:lnTo>
                    <a:lnTo>
                      <a:pt x="789" y="41"/>
                    </a:lnTo>
                    <a:lnTo>
                      <a:pt x="789" y="41"/>
                    </a:lnTo>
                    <a:lnTo>
                      <a:pt x="791" y="41"/>
                    </a:lnTo>
                    <a:close/>
                    <a:moveTo>
                      <a:pt x="731" y="43"/>
                    </a:moveTo>
                    <a:lnTo>
                      <a:pt x="731" y="43"/>
                    </a:lnTo>
                    <a:lnTo>
                      <a:pt x="735" y="45"/>
                    </a:lnTo>
                    <a:lnTo>
                      <a:pt x="737" y="43"/>
                    </a:lnTo>
                    <a:lnTo>
                      <a:pt x="741" y="43"/>
                    </a:lnTo>
                    <a:lnTo>
                      <a:pt x="744" y="41"/>
                    </a:lnTo>
                    <a:lnTo>
                      <a:pt x="744" y="41"/>
                    </a:lnTo>
                    <a:lnTo>
                      <a:pt x="750" y="41"/>
                    </a:lnTo>
                    <a:lnTo>
                      <a:pt x="754" y="41"/>
                    </a:lnTo>
                    <a:lnTo>
                      <a:pt x="757" y="41"/>
                    </a:lnTo>
                    <a:lnTo>
                      <a:pt x="759" y="41"/>
                    </a:lnTo>
                    <a:lnTo>
                      <a:pt x="759" y="41"/>
                    </a:lnTo>
                    <a:lnTo>
                      <a:pt x="759" y="41"/>
                    </a:lnTo>
                    <a:lnTo>
                      <a:pt x="761" y="41"/>
                    </a:lnTo>
                    <a:lnTo>
                      <a:pt x="769" y="41"/>
                    </a:lnTo>
                    <a:lnTo>
                      <a:pt x="772" y="39"/>
                    </a:lnTo>
                    <a:lnTo>
                      <a:pt x="774" y="39"/>
                    </a:lnTo>
                    <a:lnTo>
                      <a:pt x="776" y="39"/>
                    </a:lnTo>
                    <a:lnTo>
                      <a:pt x="776" y="39"/>
                    </a:lnTo>
                    <a:lnTo>
                      <a:pt x="780" y="37"/>
                    </a:lnTo>
                    <a:lnTo>
                      <a:pt x="778" y="35"/>
                    </a:lnTo>
                    <a:lnTo>
                      <a:pt x="776" y="35"/>
                    </a:lnTo>
                    <a:lnTo>
                      <a:pt x="776" y="35"/>
                    </a:lnTo>
                    <a:lnTo>
                      <a:pt x="774" y="34"/>
                    </a:lnTo>
                    <a:lnTo>
                      <a:pt x="772" y="34"/>
                    </a:lnTo>
                    <a:lnTo>
                      <a:pt x="772" y="34"/>
                    </a:lnTo>
                    <a:lnTo>
                      <a:pt x="770" y="34"/>
                    </a:lnTo>
                    <a:lnTo>
                      <a:pt x="769" y="34"/>
                    </a:lnTo>
                    <a:lnTo>
                      <a:pt x="765" y="34"/>
                    </a:lnTo>
                    <a:lnTo>
                      <a:pt x="765" y="32"/>
                    </a:lnTo>
                    <a:lnTo>
                      <a:pt x="765" y="32"/>
                    </a:lnTo>
                    <a:lnTo>
                      <a:pt x="763" y="32"/>
                    </a:lnTo>
                    <a:lnTo>
                      <a:pt x="761" y="32"/>
                    </a:lnTo>
                    <a:lnTo>
                      <a:pt x="759" y="30"/>
                    </a:lnTo>
                    <a:lnTo>
                      <a:pt x="757" y="30"/>
                    </a:lnTo>
                    <a:lnTo>
                      <a:pt x="755" y="30"/>
                    </a:lnTo>
                    <a:lnTo>
                      <a:pt x="754" y="30"/>
                    </a:lnTo>
                    <a:lnTo>
                      <a:pt x="752" y="30"/>
                    </a:lnTo>
                    <a:lnTo>
                      <a:pt x="752" y="30"/>
                    </a:lnTo>
                    <a:lnTo>
                      <a:pt x="750" y="30"/>
                    </a:lnTo>
                    <a:lnTo>
                      <a:pt x="750" y="30"/>
                    </a:lnTo>
                    <a:lnTo>
                      <a:pt x="748" y="32"/>
                    </a:lnTo>
                    <a:lnTo>
                      <a:pt x="748" y="32"/>
                    </a:lnTo>
                    <a:lnTo>
                      <a:pt x="748" y="34"/>
                    </a:lnTo>
                    <a:lnTo>
                      <a:pt x="748" y="34"/>
                    </a:lnTo>
                    <a:lnTo>
                      <a:pt x="746" y="34"/>
                    </a:lnTo>
                    <a:lnTo>
                      <a:pt x="746" y="30"/>
                    </a:lnTo>
                    <a:lnTo>
                      <a:pt x="746" y="30"/>
                    </a:lnTo>
                    <a:lnTo>
                      <a:pt x="746" y="28"/>
                    </a:lnTo>
                    <a:lnTo>
                      <a:pt x="746" y="28"/>
                    </a:lnTo>
                    <a:lnTo>
                      <a:pt x="746" y="28"/>
                    </a:lnTo>
                    <a:lnTo>
                      <a:pt x="746" y="28"/>
                    </a:lnTo>
                    <a:lnTo>
                      <a:pt x="746" y="28"/>
                    </a:lnTo>
                    <a:lnTo>
                      <a:pt x="742" y="26"/>
                    </a:lnTo>
                    <a:lnTo>
                      <a:pt x="739" y="26"/>
                    </a:lnTo>
                    <a:lnTo>
                      <a:pt x="737" y="26"/>
                    </a:lnTo>
                    <a:lnTo>
                      <a:pt x="737" y="26"/>
                    </a:lnTo>
                    <a:lnTo>
                      <a:pt x="737" y="26"/>
                    </a:lnTo>
                    <a:lnTo>
                      <a:pt x="739" y="28"/>
                    </a:lnTo>
                    <a:lnTo>
                      <a:pt x="741" y="28"/>
                    </a:lnTo>
                    <a:lnTo>
                      <a:pt x="739" y="28"/>
                    </a:lnTo>
                    <a:lnTo>
                      <a:pt x="737" y="28"/>
                    </a:lnTo>
                    <a:lnTo>
                      <a:pt x="735" y="28"/>
                    </a:lnTo>
                    <a:lnTo>
                      <a:pt x="735" y="28"/>
                    </a:lnTo>
                    <a:lnTo>
                      <a:pt x="733" y="26"/>
                    </a:lnTo>
                    <a:lnTo>
                      <a:pt x="733" y="28"/>
                    </a:lnTo>
                    <a:lnTo>
                      <a:pt x="733" y="28"/>
                    </a:lnTo>
                    <a:lnTo>
                      <a:pt x="733" y="28"/>
                    </a:lnTo>
                    <a:lnTo>
                      <a:pt x="733" y="28"/>
                    </a:lnTo>
                    <a:lnTo>
                      <a:pt x="731" y="28"/>
                    </a:lnTo>
                    <a:lnTo>
                      <a:pt x="731" y="30"/>
                    </a:lnTo>
                    <a:lnTo>
                      <a:pt x="731" y="30"/>
                    </a:lnTo>
                    <a:lnTo>
                      <a:pt x="731" y="30"/>
                    </a:lnTo>
                    <a:lnTo>
                      <a:pt x="731" y="30"/>
                    </a:lnTo>
                    <a:lnTo>
                      <a:pt x="731" y="32"/>
                    </a:lnTo>
                    <a:lnTo>
                      <a:pt x="731" y="32"/>
                    </a:lnTo>
                    <a:lnTo>
                      <a:pt x="731" y="32"/>
                    </a:lnTo>
                    <a:lnTo>
                      <a:pt x="731" y="32"/>
                    </a:lnTo>
                    <a:lnTo>
                      <a:pt x="731" y="32"/>
                    </a:lnTo>
                    <a:lnTo>
                      <a:pt x="733" y="34"/>
                    </a:lnTo>
                    <a:lnTo>
                      <a:pt x="735" y="34"/>
                    </a:lnTo>
                    <a:lnTo>
                      <a:pt x="733" y="34"/>
                    </a:lnTo>
                    <a:lnTo>
                      <a:pt x="731" y="34"/>
                    </a:lnTo>
                    <a:lnTo>
                      <a:pt x="729" y="34"/>
                    </a:lnTo>
                    <a:lnTo>
                      <a:pt x="729" y="34"/>
                    </a:lnTo>
                    <a:lnTo>
                      <a:pt x="729" y="35"/>
                    </a:lnTo>
                    <a:lnTo>
                      <a:pt x="729" y="35"/>
                    </a:lnTo>
                    <a:lnTo>
                      <a:pt x="731" y="37"/>
                    </a:lnTo>
                    <a:lnTo>
                      <a:pt x="731" y="37"/>
                    </a:lnTo>
                    <a:lnTo>
                      <a:pt x="731" y="37"/>
                    </a:lnTo>
                    <a:lnTo>
                      <a:pt x="731" y="37"/>
                    </a:lnTo>
                    <a:lnTo>
                      <a:pt x="731" y="39"/>
                    </a:lnTo>
                    <a:lnTo>
                      <a:pt x="731" y="39"/>
                    </a:lnTo>
                    <a:lnTo>
                      <a:pt x="729" y="41"/>
                    </a:lnTo>
                    <a:lnTo>
                      <a:pt x="729" y="41"/>
                    </a:lnTo>
                    <a:lnTo>
                      <a:pt x="729" y="43"/>
                    </a:lnTo>
                    <a:lnTo>
                      <a:pt x="729" y="43"/>
                    </a:lnTo>
                    <a:lnTo>
                      <a:pt x="731" y="43"/>
                    </a:lnTo>
                    <a:close/>
                    <a:moveTo>
                      <a:pt x="727" y="65"/>
                    </a:moveTo>
                    <a:lnTo>
                      <a:pt x="729" y="65"/>
                    </a:lnTo>
                    <a:lnTo>
                      <a:pt x="729" y="65"/>
                    </a:lnTo>
                    <a:lnTo>
                      <a:pt x="729" y="65"/>
                    </a:lnTo>
                    <a:lnTo>
                      <a:pt x="729" y="65"/>
                    </a:lnTo>
                    <a:lnTo>
                      <a:pt x="731" y="65"/>
                    </a:lnTo>
                    <a:lnTo>
                      <a:pt x="731" y="65"/>
                    </a:lnTo>
                    <a:lnTo>
                      <a:pt x="731" y="65"/>
                    </a:lnTo>
                    <a:lnTo>
                      <a:pt x="729" y="63"/>
                    </a:lnTo>
                    <a:lnTo>
                      <a:pt x="729" y="63"/>
                    </a:lnTo>
                    <a:lnTo>
                      <a:pt x="727" y="63"/>
                    </a:lnTo>
                    <a:lnTo>
                      <a:pt x="729" y="63"/>
                    </a:lnTo>
                    <a:lnTo>
                      <a:pt x="727" y="65"/>
                    </a:lnTo>
                    <a:close/>
                    <a:moveTo>
                      <a:pt x="731" y="62"/>
                    </a:moveTo>
                    <a:lnTo>
                      <a:pt x="731" y="62"/>
                    </a:lnTo>
                    <a:lnTo>
                      <a:pt x="733" y="62"/>
                    </a:lnTo>
                    <a:lnTo>
                      <a:pt x="729" y="60"/>
                    </a:lnTo>
                    <a:lnTo>
                      <a:pt x="727" y="60"/>
                    </a:lnTo>
                    <a:lnTo>
                      <a:pt x="729" y="60"/>
                    </a:lnTo>
                    <a:lnTo>
                      <a:pt x="731" y="62"/>
                    </a:lnTo>
                    <a:close/>
                    <a:moveTo>
                      <a:pt x="873" y="62"/>
                    </a:moveTo>
                    <a:lnTo>
                      <a:pt x="875" y="62"/>
                    </a:lnTo>
                    <a:lnTo>
                      <a:pt x="877" y="62"/>
                    </a:lnTo>
                    <a:lnTo>
                      <a:pt x="879" y="63"/>
                    </a:lnTo>
                    <a:lnTo>
                      <a:pt x="879" y="63"/>
                    </a:lnTo>
                    <a:lnTo>
                      <a:pt x="879" y="62"/>
                    </a:lnTo>
                    <a:lnTo>
                      <a:pt x="879" y="62"/>
                    </a:lnTo>
                    <a:lnTo>
                      <a:pt x="879" y="62"/>
                    </a:lnTo>
                    <a:lnTo>
                      <a:pt x="879" y="62"/>
                    </a:lnTo>
                    <a:lnTo>
                      <a:pt x="877" y="60"/>
                    </a:lnTo>
                    <a:lnTo>
                      <a:pt x="875" y="60"/>
                    </a:lnTo>
                    <a:lnTo>
                      <a:pt x="875" y="60"/>
                    </a:lnTo>
                    <a:lnTo>
                      <a:pt x="871" y="60"/>
                    </a:lnTo>
                    <a:lnTo>
                      <a:pt x="871" y="60"/>
                    </a:lnTo>
                    <a:lnTo>
                      <a:pt x="871" y="62"/>
                    </a:lnTo>
                    <a:lnTo>
                      <a:pt x="873" y="62"/>
                    </a:lnTo>
                    <a:close/>
                    <a:moveTo>
                      <a:pt x="1006" y="107"/>
                    </a:moveTo>
                    <a:lnTo>
                      <a:pt x="1008" y="107"/>
                    </a:lnTo>
                    <a:lnTo>
                      <a:pt x="1006" y="107"/>
                    </a:lnTo>
                    <a:lnTo>
                      <a:pt x="1004" y="107"/>
                    </a:lnTo>
                    <a:lnTo>
                      <a:pt x="1002" y="107"/>
                    </a:lnTo>
                    <a:lnTo>
                      <a:pt x="1000" y="107"/>
                    </a:lnTo>
                    <a:lnTo>
                      <a:pt x="1000" y="107"/>
                    </a:lnTo>
                    <a:lnTo>
                      <a:pt x="1002" y="107"/>
                    </a:lnTo>
                    <a:lnTo>
                      <a:pt x="1006" y="107"/>
                    </a:lnTo>
                    <a:close/>
                    <a:moveTo>
                      <a:pt x="817" y="52"/>
                    </a:moveTo>
                    <a:lnTo>
                      <a:pt x="819" y="52"/>
                    </a:lnTo>
                    <a:lnTo>
                      <a:pt x="819" y="52"/>
                    </a:lnTo>
                    <a:lnTo>
                      <a:pt x="819" y="52"/>
                    </a:lnTo>
                    <a:lnTo>
                      <a:pt x="819" y="52"/>
                    </a:lnTo>
                    <a:lnTo>
                      <a:pt x="817" y="52"/>
                    </a:lnTo>
                    <a:lnTo>
                      <a:pt x="815" y="52"/>
                    </a:lnTo>
                    <a:lnTo>
                      <a:pt x="815" y="52"/>
                    </a:lnTo>
                    <a:lnTo>
                      <a:pt x="817" y="52"/>
                    </a:lnTo>
                    <a:lnTo>
                      <a:pt x="817" y="52"/>
                    </a:lnTo>
                    <a:close/>
                    <a:moveTo>
                      <a:pt x="1038" y="97"/>
                    </a:moveTo>
                    <a:lnTo>
                      <a:pt x="1038" y="97"/>
                    </a:lnTo>
                    <a:lnTo>
                      <a:pt x="1040" y="97"/>
                    </a:lnTo>
                    <a:lnTo>
                      <a:pt x="1040" y="95"/>
                    </a:lnTo>
                    <a:lnTo>
                      <a:pt x="1040" y="95"/>
                    </a:lnTo>
                    <a:lnTo>
                      <a:pt x="1038" y="95"/>
                    </a:lnTo>
                    <a:lnTo>
                      <a:pt x="1036" y="95"/>
                    </a:lnTo>
                    <a:lnTo>
                      <a:pt x="1036" y="95"/>
                    </a:lnTo>
                    <a:lnTo>
                      <a:pt x="1036" y="95"/>
                    </a:lnTo>
                    <a:lnTo>
                      <a:pt x="1038" y="97"/>
                    </a:lnTo>
                    <a:close/>
                    <a:moveTo>
                      <a:pt x="903" y="88"/>
                    </a:moveTo>
                    <a:lnTo>
                      <a:pt x="903" y="88"/>
                    </a:lnTo>
                    <a:lnTo>
                      <a:pt x="903" y="88"/>
                    </a:lnTo>
                    <a:lnTo>
                      <a:pt x="905" y="90"/>
                    </a:lnTo>
                    <a:lnTo>
                      <a:pt x="903" y="90"/>
                    </a:lnTo>
                    <a:lnTo>
                      <a:pt x="901" y="90"/>
                    </a:lnTo>
                    <a:lnTo>
                      <a:pt x="901" y="90"/>
                    </a:lnTo>
                    <a:lnTo>
                      <a:pt x="899" y="90"/>
                    </a:lnTo>
                    <a:lnTo>
                      <a:pt x="903" y="92"/>
                    </a:lnTo>
                    <a:lnTo>
                      <a:pt x="907" y="92"/>
                    </a:lnTo>
                    <a:lnTo>
                      <a:pt x="909" y="92"/>
                    </a:lnTo>
                    <a:lnTo>
                      <a:pt x="911" y="93"/>
                    </a:lnTo>
                    <a:lnTo>
                      <a:pt x="916" y="93"/>
                    </a:lnTo>
                    <a:lnTo>
                      <a:pt x="916" y="93"/>
                    </a:lnTo>
                    <a:lnTo>
                      <a:pt x="918" y="92"/>
                    </a:lnTo>
                    <a:lnTo>
                      <a:pt x="918" y="92"/>
                    </a:lnTo>
                    <a:lnTo>
                      <a:pt x="920" y="92"/>
                    </a:lnTo>
                    <a:lnTo>
                      <a:pt x="918" y="90"/>
                    </a:lnTo>
                    <a:lnTo>
                      <a:pt x="918" y="90"/>
                    </a:lnTo>
                    <a:lnTo>
                      <a:pt x="918" y="90"/>
                    </a:lnTo>
                    <a:lnTo>
                      <a:pt x="916" y="90"/>
                    </a:lnTo>
                    <a:lnTo>
                      <a:pt x="912" y="88"/>
                    </a:lnTo>
                    <a:lnTo>
                      <a:pt x="903" y="88"/>
                    </a:lnTo>
                    <a:lnTo>
                      <a:pt x="903" y="88"/>
                    </a:lnTo>
                    <a:close/>
                    <a:moveTo>
                      <a:pt x="1116" y="73"/>
                    </a:moveTo>
                    <a:lnTo>
                      <a:pt x="1118" y="73"/>
                    </a:lnTo>
                    <a:lnTo>
                      <a:pt x="1120" y="75"/>
                    </a:lnTo>
                    <a:lnTo>
                      <a:pt x="1120" y="75"/>
                    </a:lnTo>
                    <a:lnTo>
                      <a:pt x="1120" y="75"/>
                    </a:lnTo>
                    <a:lnTo>
                      <a:pt x="1122" y="77"/>
                    </a:lnTo>
                    <a:lnTo>
                      <a:pt x="1124" y="77"/>
                    </a:lnTo>
                    <a:lnTo>
                      <a:pt x="1126" y="77"/>
                    </a:lnTo>
                    <a:lnTo>
                      <a:pt x="1126" y="77"/>
                    </a:lnTo>
                    <a:lnTo>
                      <a:pt x="1126" y="75"/>
                    </a:lnTo>
                    <a:lnTo>
                      <a:pt x="1124" y="75"/>
                    </a:lnTo>
                    <a:lnTo>
                      <a:pt x="1126" y="73"/>
                    </a:lnTo>
                    <a:lnTo>
                      <a:pt x="1124" y="73"/>
                    </a:lnTo>
                    <a:lnTo>
                      <a:pt x="1120" y="73"/>
                    </a:lnTo>
                    <a:lnTo>
                      <a:pt x="1120" y="73"/>
                    </a:lnTo>
                    <a:lnTo>
                      <a:pt x="1118" y="71"/>
                    </a:lnTo>
                    <a:lnTo>
                      <a:pt x="1116" y="71"/>
                    </a:lnTo>
                    <a:lnTo>
                      <a:pt x="1116" y="71"/>
                    </a:lnTo>
                    <a:lnTo>
                      <a:pt x="1116" y="73"/>
                    </a:lnTo>
                    <a:close/>
                    <a:moveTo>
                      <a:pt x="1279" y="67"/>
                    </a:moveTo>
                    <a:lnTo>
                      <a:pt x="1277" y="67"/>
                    </a:lnTo>
                    <a:lnTo>
                      <a:pt x="1277" y="65"/>
                    </a:lnTo>
                    <a:lnTo>
                      <a:pt x="1275" y="65"/>
                    </a:lnTo>
                    <a:lnTo>
                      <a:pt x="1275" y="65"/>
                    </a:lnTo>
                    <a:lnTo>
                      <a:pt x="1275" y="67"/>
                    </a:lnTo>
                    <a:lnTo>
                      <a:pt x="1279" y="67"/>
                    </a:lnTo>
                    <a:lnTo>
                      <a:pt x="1279" y="67"/>
                    </a:lnTo>
                    <a:close/>
                    <a:moveTo>
                      <a:pt x="1735" y="501"/>
                    </a:moveTo>
                    <a:lnTo>
                      <a:pt x="1735" y="501"/>
                    </a:lnTo>
                    <a:lnTo>
                      <a:pt x="1733" y="505"/>
                    </a:lnTo>
                    <a:lnTo>
                      <a:pt x="1731" y="505"/>
                    </a:lnTo>
                    <a:lnTo>
                      <a:pt x="1733" y="505"/>
                    </a:lnTo>
                    <a:lnTo>
                      <a:pt x="1733" y="505"/>
                    </a:lnTo>
                    <a:lnTo>
                      <a:pt x="1735" y="505"/>
                    </a:lnTo>
                    <a:lnTo>
                      <a:pt x="1735" y="503"/>
                    </a:lnTo>
                    <a:lnTo>
                      <a:pt x="1737" y="499"/>
                    </a:lnTo>
                    <a:lnTo>
                      <a:pt x="1735" y="499"/>
                    </a:lnTo>
                    <a:lnTo>
                      <a:pt x="1735" y="501"/>
                    </a:lnTo>
                    <a:close/>
                    <a:moveTo>
                      <a:pt x="1722" y="514"/>
                    </a:moveTo>
                    <a:lnTo>
                      <a:pt x="1722" y="514"/>
                    </a:lnTo>
                    <a:lnTo>
                      <a:pt x="1718" y="518"/>
                    </a:lnTo>
                    <a:lnTo>
                      <a:pt x="1718" y="520"/>
                    </a:lnTo>
                    <a:lnTo>
                      <a:pt x="1716" y="522"/>
                    </a:lnTo>
                    <a:lnTo>
                      <a:pt x="1716" y="526"/>
                    </a:lnTo>
                    <a:lnTo>
                      <a:pt x="1718" y="526"/>
                    </a:lnTo>
                    <a:lnTo>
                      <a:pt x="1718" y="524"/>
                    </a:lnTo>
                    <a:lnTo>
                      <a:pt x="1720" y="522"/>
                    </a:lnTo>
                    <a:lnTo>
                      <a:pt x="1720" y="522"/>
                    </a:lnTo>
                    <a:lnTo>
                      <a:pt x="1722" y="522"/>
                    </a:lnTo>
                    <a:lnTo>
                      <a:pt x="1722" y="520"/>
                    </a:lnTo>
                    <a:lnTo>
                      <a:pt x="1722" y="518"/>
                    </a:lnTo>
                    <a:lnTo>
                      <a:pt x="1724" y="514"/>
                    </a:lnTo>
                    <a:lnTo>
                      <a:pt x="1722" y="514"/>
                    </a:lnTo>
                    <a:close/>
                    <a:moveTo>
                      <a:pt x="1733" y="440"/>
                    </a:moveTo>
                    <a:lnTo>
                      <a:pt x="1733" y="440"/>
                    </a:lnTo>
                    <a:lnTo>
                      <a:pt x="1733" y="438"/>
                    </a:lnTo>
                    <a:lnTo>
                      <a:pt x="1731" y="438"/>
                    </a:lnTo>
                    <a:lnTo>
                      <a:pt x="1729" y="438"/>
                    </a:lnTo>
                    <a:lnTo>
                      <a:pt x="1731" y="440"/>
                    </a:lnTo>
                    <a:lnTo>
                      <a:pt x="1731" y="440"/>
                    </a:lnTo>
                    <a:lnTo>
                      <a:pt x="1733" y="440"/>
                    </a:lnTo>
                    <a:lnTo>
                      <a:pt x="1733" y="440"/>
                    </a:lnTo>
                    <a:close/>
                    <a:moveTo>
                      <a:pt x="1739" y="488"/>
                    </a:moveTo>
                    <a:lnTo>
                      <a:pt x="1739" y="490"/>
                    </a:lnTo>
                    <a:lnTo>
                      <a:pt x="1739" y="490"/>
                    </a:lnTo>
                    <a:lnTo>
                      <a:pt x="1739" y="490"/>
                    </a:lnTo>
                    <a:lnTo>
                      <a:pt x="1739" y="490"/>
                    </a:lnTo>
                    <a:lnTo>
                      <a:pt x="1739" y="490"/>
                    </a:lnTo>
                    <a:lnTo>
                      <a:pt x="1739" y="488"/>
                    </a:lnTo>
                    <a:close/>
                    <a:moveTo>
                      <a:pt x="1740" y="462"/>
                    </a:moveTo>
                    <a:lnTo>
                      <a:pt x="1740" y="460"/>
                    </a:lnTo>
                    <a:lnTo>
                      <a:pt x="1740" y="460"/>
                    </a:lnTo>
                    <a:lnTo>
                      <a:pt x="1739" y="458"/>
                    </a:lnTo>
                    <a:lnTo>
                      <a:pt x="1739" y="464"/>
                    </a:lnTo>
                    <a:lnTo>
                      <a:pt x="1740" y="464"/>
                    </a:lnTo>
                    <a:lnTo>
                      <a:pt x="1742" y="466"/>
                    </a:lnTo>
                    <a:lnTo>
                      <a:pt x="1742" y="464"/>
                    </a:lnTo>
                    <a:lnTo>
                      <a:pt x="1742" y="464"/>
                    </a:lnTo>
                    <a:lnTo>
                      <a:pt x="1740" y="462"/>
                    </a:lnTo>
                    <a:close/>
                    <a:moveTo>
                      <a:pt x="1742" y="445"/>
                    </a:moveTo>
                    <a:lnTo>
                      <a:pt x="1742" y="443"/>
                    </a:lnTo>
                    <a:lnTo>
                      <a:pt x="1740" y="441"/>
                    </a:lnTo>
                    <a:lnTo>
                      <a:pt x="1739" y="441"/>
                    </a:lnTo>
                    <a:lnTo>
                      <a:pt x="1739" y="441"/>
                    </a:lnTo>
                    <a:lnTo>
                      <a:pt x="1740" y="445"/>
                    </a:lnTo>
                    <a:lnTo>
                      <a:pt x="1740" y="447"/>
                    </a:lnTo>
                    <a:lnTo>
                      <a:pt x="1737" y="447"/>
                    </a:lnTo>
                    <a:lnTo>
                      <a:pt x="1737" y="449"/>
                    </a:lnTo>
                    <a:lnTo>
                      <a:pt x="1735" y="449"/>
                    </a:lnTo>
                    <a:lnTo>
                      <a:pt x="1735" y="449"/>
                    </a:lnTo>
                    <a:lnTo>
                      <a:pt x="1737" y="449"/>
                    </a:lnTo>
                    <a:lnTo>
                      <a:pt x="1739" y="453"/>
                    </a:lnTo>
                    <a:lnTo>
                      <a:pt x="1739" y="453"/>
                    </a:lnTo>
                    <a:lnTo>
                      <a:pt x="1740" y="453"/>
                    </a:lnTo>
                    <a:lnTo>
                      <a:pt x="1740" y="453"/>
                    </a:lnTo>
                    <a:lnTo>
                      <a:pt x="1740" y="451"/>
                    </a:lnTo>
                    <a:lnTo>
                      <a:pt x="1742" y="451"/>
                    </a:lnTo>
                    <a:lnTo>
                      <a:pt x="1744" y="451"/>
                    </a:lnTo>
                    <a:lnTo>
                      <a:pt x="1744" y="449"/>
                    </a:lnTo>
                    <a:lnTo>
                      <a:pt x="1744" y="445"/>
                    </a:lnTo>
                    <a:lnTo>
                      <a:pt x="1742" y="445"/>
                    </a:lnTo>
                    <a:close/>
                    <a:moveTo>
                      <a:pt x="1740" y="471"/>
                    </a:moveTo>
                    <a:lnTo>
                      <a:pt x="1740" y="471"/>
                    </a:lnTo>
                    <a:lnTo>
                      <a:pt x="1739" y="471"/>
                    </a:lnTo>
                    <a:lnTo>
                      <a:pt x="1739" y="471"/>
                    </a:lnTo>
                    <a:lnTo>
                      <a:pt x="1739" y="473"/>
                    </a:lnTo>
                    <a:lnTo>
                      <a:pt x="1739" y="473"/>
                    </a:lnTo>
                    <a:lnTo>
                      <a:pt x="1740" y="473"/>
                    </a:lnTo>
                    <a:lnTo>
                      <a:pt x="1740" y="473"/>
                    </a:lnTo>
                    <a:lnTo>
                      <a:pt x="1740" y="471"/>
                    </a:lnTo>
                    <a:lnTo>
                      <a:pt x="1740" y="471"/>
                    </a:lnTo>
                    <a:close/>
                    <a:moveTo>
                      <a:pt x="1692" y="561"/>
                    </a:moveTo>
                    <a:lnTo>
                      <a:pt x="1692" y="561"/>
                    </a:lnTo>
                    <a:lnTo>
                      <a:pt x="1692" y="561"/>
                    </a:lnTo>
                    <a:lnTo>
                      <a:pt x="1692" y="561"/>
                    </a:lnTo>
                    <a:lnTo>
                      <a:pt x="1692" y="561"/>
                    </a:lnTo>
                    <a:lnTo>
                      <a:pt x="1692" y="561"/>
                    </a:lnTo>
                    <a:lnTo>
                      <a:pt x="1692" y="561"/>
                    </a:lnTo>
                    <a:lnTo>
                      <a:pt x="1692" y="561"/>
                    </a:lnTo>
                    <a:lnTo>
                      <a:pt x="1692" y="561"/>
                    </a:lnTo>
                    <a:lnTo>
                      <a:pt x="1692" y="561"/>
                    </a:lnTo>
                    <a:lnTo>
                      <a:pt x="1694" y="561"/>
                    </a:lnTo>
                    <a:lnTo>
                      <a:pt x="1694" y="561"/>
                    </a:lnTo>
                    <a:lnTo>
                      <a:pt x="1694" y="561"/>
                    </a:lnTo>
                    <a:lnTo>
                      <a:pt x="1692" y="561"/>
                    </a:lnTo>
                    <a:close/>
                    <a:moveTo>
                      <a:pt x="1694" y="561"/>
                    </a:moveTo>
                    <a:lnTo>
                      <a:pt x="1694" y="561"/>
                    </a:lnTo>
                    <a:lnTo>
                      <a:pt x="1694" y="561"/>
                    </a:lnTo>
                    <a:lnTo>
                      <a:pt x="1694" y="561"/>
                    </a:lnTo>
                    <a:lnTo>
                      <a:pt x="1696" y="561"/>
                    </a:lnTo>
                    <a:lnTo>
                      <a:pt x="1696" y="561"/>
                    </a:lnTo>
                    <a:lnTo>
                      <a:pt x="1696" y="561"/>
                    </a:lnTo>
                    <a:lnTo>
                      <a:pt x="1696" y="561"/>
                    </a:lnTo>
                    <a:lnTo>
                      <a:pt x="1694" y="561"/>
                    </a:lnTo>
                    <a:close/>
                    <a:moveTo>
                      <a:pt x="1701" y="554"/>
                    </a:moveTo>
                    <a:lnTo>
                      <a:pt x="1697" y="556"/>
                    </a:lnTo>
                    <a:lnTo>
                      <a:pt x="1697" y="556"/>
                    </a:lnTo>
                    <a:lnTo>
                      <a:pt x="1699" y="557"/>
                    </a:lnTo>
                    <a:lnTo>
                      <a:pt x="1699" y="557"/>
                    </a:lnTo>
                    <a:lnTo>
                      <a:pt x="1699" y="556"/>
                    </a:lnTo>
                    <a:lnTo>
                      <a:pt x="1701" y="556"/>
                    </a:lnTo>
                    <a:lnTo>
                      <a:pt x="1701" y="556"/>
                    </a:lnTo>
                    <a:lnTo>
                      <a:pt x="1701" y="554"/>
                    </a:lnTo>
                    <a:close/>
                    <a:moveTo>
                      <a:pt x="1688" y="546"/>
                    </a:moveTo>
                    <a:lnTo>
                      <a:pt x="1686" y="544"/>
                    </a:lnTo>
                    <a:lnTo>
                      <a:pt x="1684" y="544"/>
                    </a:lnTo>
                    <a:lnTo>
                      <a:pt x="1684" y="548"/>
                    </a:lnTo>
                    <a:lnTo>
                      <a:pt x="1684" y="548"/>
                    </a:lnTo>
                    <a:lnTo>
                      <a:pt x="1684" y="550"/>
                    </a:lnTo>
                    <a:lnTo>
                      <a:pt x="1684" y="550"/>
                    </a:lnTo>
                    <a:lnTo>
                      <a:pt x="1684" y="552"/>
                    </a:lnTo>
                    <a:lnTo>
                      <a:pt x="1682" y="552"/>
                    </a:lnTo>
                    <a:lnTo>
                      <a:pt x="1682" y="554"/>
                    </a:lnTo>
                    <a:lnTo>
                      <a:pt x="1682" y="556"/>
                    </a:lnTo>
                    <a:lnTo>
                      <a:pt x="1682" y="557"/>
                    </a:lnTo>
                    <a:lnTo>
                      <a:pt x="1686" y="557"/>
                    </a:lnTo>
                    <a:lnTo>
                      <a:pt x="1684" y="556"/>
                    </a:lnTo>
                    <a:lnTo>
                      <a:pt x="1686" y="554"/>
                    </a:lnTo>
                    <a:lnTo>
                      <a:pt x="1686" y="552"/>
                    </a:lnTo>
                    <a:lnTo>
                      <a:pt x="1686" y="550"/>
                    </a:lnTo>
                    <a:lnTo>
                      <a:pt x="1686" y="548"/>
                    </a:lnTo>
                    <a:lnTo>
                      <a:pt x="1688" y="548"/>
                    </a:lnTo>
                    <a:lnTo>
                      <a:pt x="1688" y="548"/>
                    </a:lnTo>
                    <a:lnTo>
                      <a:pt x="1690" y="546"/>
                    </a:lnTo>
                    <a:lnTo>
                      <a:pt x="1690" y="546"/>
                    </a:lnTo>
                    <a:lnTo>
                      <a:pt x="1690" y="544"/>
                    </a:lnTo>
                    <a:lnTo>
                      <a:pt x="1688" y="546"/>
                    </a:lnTo>
                    <a:close/>
                    <a:moveTo>
                      <a:pt x="1696" y="557"/>
                    </a:moveTo>
                    <a:lnTo>
                      <a:pt x="1696" y="557"/>
                    </a:lnTo>
                    <a:lnTo>
                      <a:pt x="1696" y="557"/>
                    </a:lnTo>
                    <a:lnTo>
                      <a:pt x="1696" y="557"/>
                    </a:lnTo>
                    <a:lnTo>
                      <a:pt x="1696" y="557"/>
                    </a:lnTo>
                    <a:lnTo>
                      <a:pt x="1696" y="559"/>
                    </a:lnTo>
                    <a:lnTo>
                      <a:pt x="1697" y="557"/>
                    </a:lnTo>
                    <a:lnTo>
                      <a:pt x="1696" y="557"/>
                    </a:lnTo>
                    <a:lnTo>
                      <a:pt x="1696" y="557"/>
                    </a:lnTo>
                    <a:close/>
                    <a:moveTo>
                      <a:pt x="1709" y="528"/>
                    </a:moveTo>
                    <a:lnTo>
                      <a:pt x="1709" y="528"/>
                    </a:lnTo>
                    <a:lnTo>
                      <a:pt x="1709" y="526"/>
                    </a:lnTo>
                    <a:lnTo>
                      <a:pt x="1709" y="526"/>
                    </a:lnTo>
                    <a:lnTo>
                      <a:pt x="1707" y="526"/>
                    </a:lnTo>
                    <a:lnTo>
                      <a:pt x="1707" y="528"/>
                    </a:lnTo>
                    <a:lnTo>
                      <a:pt x="1705" y="529"/>
                    </a:lnTo>
                    <a:lnTo>
                      <a:pt x="1703" y="531"/>
                    </a:lnTo>
                    <a:lnTo>
                      <a:pt x="1701" y="531"/>
                    </a:lnTo>
                    <a:lnTo>
                      <a:pt x="1699" y="529"/>
                    </a:lnTo>
                    <a:lnTo>
                      <a:pt x="1699" y="529"/>
                    </a:lnTo>
                    <a:lnTo>
                      <a:pt x="1699" y="529"/>
                    </a:lnTo>
                    <a:lnTo>
                      <a:pt x="1699" y="531"/>
                    </a:lnTo>
                    <a:lnTo>
                      <a:pt x="1699" y="531"/>
                    </a:lnTo>
                    <a:lnTo>
                      <a:pt x="1697" y="533"/>
                    </a:lnTo>
                    <a:lnTo>
                      <a:pt x="1697" y="533"/>
                    </a:lnTo>
                    <a:lnTo>
                      <a:pt x="1697" y="537"/>
                    </a:lnTo>
                    <a:lnTo>
                      <a:pt x="1696" y="539"/>
                    </a:lnTo>
                    <a:lnTo>
                      <a:pt x="1696" y="541"/>
                    </a:lnTo>
                    <a:lnTo>
                      <a:pt x="1696" y="543"/>
                    </a:lnTo>
                    <a:lnTo>
                      <a:pt x="1696" y="543"/>
                    </a:lnTo>
                    <a:lnTo>
                      <a:pt x="1696" y="544"/>
                    </a:lnTo>
                    <a:lnTo>
                      <a:pt x="1696" y="546"/>
                    </a:lnTo>
                    <a:lnTo>
                      <a:pt x="1697" y="544"/>
                    </a:lnTo>
                    <a:lnTo>
                      <a:pt x="1697" y="543"/>
                    </a:lnTo>
                    <a:lnTo>
                      <a:pt x="1697" y="541"/>
                    </a:lnTo>
                    <a:lnTo>
                      <a:pt x="1699" y="539"/>
                    </a:lnTo>
                    <a:lnTo>
                      <a:pt x="1699" y="539"/>
                    </a:lnTo>
                    <a:lnTo>
                      <a:pt x="1699" y="537"/>
                    </a:lnTo>
                    <a:lnTo>
                      <a:pt x="1699" y="537"/>
                    </a:lnTo>
                    <a:lnTo>
                      <a:pt x="1701" y="537"/>
                    </a:lnTo>
                    <a:lnTo>
                      <a:pt x="1703" y="537"/>
                    </a:lnTo>
                    <a:lnTo>
                      <a:pt x="1703" y="533"/>
                    </a:lnTo>
                    <a:lnTo>
                      <a:pt x="1705" y="531"/>
                    </a:lnTo>
                    <a:lnTo>
                      <a:pt x="1707" y="531"/>
                    </a:lnTo>
                    <a:lnTo>
                      <a:pt x="1709" y="529"/>
                    </a:lnTo>
                    <a:lnTo>
                      <a:pt x="1711" y="529"/>
                    </a:lnTo>
                    <a:lnTo>
                      <a:pt x="1711" y="529"/>
                    </a:lnTo>
                    <a:lnTo>
                      <a:pt x="1711" y="528"/>
                    </a:lnTo>
                    <a:lnTo>
                      <a:pt x="1709" y="528"/>
                    </a:lnTo>
                    <a:close/>
                    <a:moveTo>
                      <a:pt x="380" y="526"/>
                    </a:moveTo>
                    <a:lnTo>
                      <a:pt x="380" y="526"/>
                    </a:lnTo>
                    <a:lnTo>
                      <a:pt x="380" y="528"/>
                    </a:lnTo>
                    <a:lnTo>
                      <a:pt x="380" y="528"/>
                    </a:lnTo>
                    <a:lnTo>
                      <a:pt x="380" y="526"/>
                    </a:lnTo>
                    <a:lnTo>
                      <a:pt x="380" y="524"/>
                    </a:lnTo>
                    <a:lnTo>
                      <a:pt x="380" y="526"/>
                    </a:lnTo>
                    <a:close/>
                    <a:moveTo>
                      <a:pt x="170" y="219"/>
                    </a:moveTo>
                    <a:lnTo>
                      <a:pt x="170" y="219"/>
                    </a:lnTo>
                    <a:lnTo>
                      <a:pt x="170" y="217"/>
                    </a:lnTo>
                    <a:lnTo>
                      <a:pt x="169" y="219"/>
                    </a:lnTo>
                    <a:lnTo>
                      <a:pt x="169" y="219"/>
                    </a:lnTo>
                    <a:lnTo>
                      <a:pt x="167" y="219"/>
                    </a:lnTo>
                    <a:lnTo>
                      <a:pt x="169" y="219"/>
                    </a:lnTo>
                    <a:lnTo>
                      <a:pt x="169" y="221"/>
                    </a:lnTo>
                    <a:lnTo>
                      <a:pt x="170" y="221"/>
                    </a:lnTo>
                    <a:lnTo>
                      <a:pt x="170" y="221"/>
                    </a:lnTo>
                    <a:lnTo>
                      <a:pt x="172" y="221"/>
                    </a:lnTo>
                    <a:lnTo>
                      <a:pt x="170" y="221"/>
                    </a:lnTo>
                    <a:lnTo>
                      <a:pt x="172" y="219"/>
                    </a:lnTo>
                    <a:lnTo>
                      <a:pt x="170" y="219"/>
                    </a:lnTo>
                    <a:close/>
                    <a:moveTo>
                      <a:pt x="542" y="196"/>
                    </a:moveTo>
                    <a:lnTo>
                      <a:pt x="541" y="196"/>
                    </a:lnTo>
                    <a:lnTo>
                      <a:pt x="541" y="194"/>
                    </a:lnTo>
                    <a:lnTo>
                      <a:pt x="539" y="194"/>
                    </a:lnTo>
                    <a:lnTo>
                      <a:pt x="537" y="194"/>
                    </a:lnTo>
                    <a:lnTo>
                      <a:pt x="537" y="196"/>
                    </a:lnTo>
                    <a:lnTo>
                      <a:pt x="539" y="198"/>
                    </a:lnTo>
                    <a:lnTo>
                      <a:pt x="542" y="198"/>
                    </a:lnTo>
                    <a:lnTo>
                      <a:pt x="544" y="198"/>
                    </a:lnTo>
                    <a:lnTo>
                      <a:pt x="544" y="198"/>
                    </a:lnTo>
                    <a:lnTo>
                      <a:pt x="544" y="198"/>
                    </a:lnTo>
                    <a:lnTo>
                      <a:pt x="544" y="198"/>
                    </a:lnTo>
                    <a:lnTo>
                      <a:pt x="544" y="196"/>
                    </a:lnTo>
                    <a:lnTo>
                      <a:pt x="542" y="196"/>
                    </a:lnTo>
                    <a:close/>
                    <a:moveTo>
                      <a:pt x="1445" y="372"/>
                    </a:moveTo>
                    <a:lnTo>
                      <a:pt x="1443" y="372"/>
                    </a:lnTo>
                    <a:lnTo>
                      <a:pt x="1441" y="374"/>
                    </a:lnTo>
                    <a:lnTo>
                      <a:pt x="1441" y="374"/>
                    </a:lnTo>
                    <a:lnTo>
                      <a:pt x="1443" y="374"/>
                    </a:lnTo>
                    <a:lnTo>
                      <a:pt x="1443" y="374"/>
                    </a:lnTo>
                    <a:lnTo>
                      <a:pt x="1445" y="374"/>
                    </a:lnTo>
                    <a:lnTo>
                      <a:pt x="1447" y="374"/>
                    </a:lnTo>
                    <a:lnTo>
                      <a:pt x="1445" y="372"/>
                    </a:lnTo>
                    <a:lnTo>
                      <a:pt x="1445" y="372"/>
                    </a:lnTo>
                    <a:lnTo>
                      <a:pt x="1445" y="372"/>
                    </a:lnTo>
                    <a:close/>
                    <a:moveTo>
                      <a:pt x="494" y="157"/>
                    </a:moveTo>
                    <a:lnTo>
                      <a:pt x="494" y="155"/>
                    </a:lnTo>
                    <a:lnTo>
                      <a:pt x="494" y="155"/>
                    </a:lnTo>
                    <a:lnTo>
                      <a:pt x="492" y="155"/>
                    </a:lnTo>
                    <a:lnTo>
                      <a:pt x="490" y="157"/>
                    </a:lnTo>
                    <a:lnTo>
                      <a:pt x="490" y="157"/>
                    </a:lnTo>
                    <a:lnTo>
                      <a:pt x="492" y="157"/>
                    </a:lnTo>
                    <a:lnTo>
                      <a:pt x="494" y="157"/>
                    </a:lnTo>
                    <a:close/>
                    <a:moveTo>
                      <a:pt x="1744" y="440"/>
                    </a:moveTo>
                    <a:lnTo>
                      <a:pt x="1744" y="440"/>
                    </a:lnTo>
                    <a:lnTo>
                      <a:pt x="1742" y="440"/>
                    </a:lnTo>
                    <a:lnTo>
                      <a:pt x="1740" y="441"/>
                    </a:lnTo>
                    <a:lnTo>
                      <a:pt x="1740" y="441"/>
                    </a:lnTo>
                    <a:lnTo>
                      <a:pt x="1742" y="441"/>
                    </a:lnTo>
                    <a:lnTo>
                      <a:pt x="1744" y="443"/>
                    </a:lnTo>
                    <a:lnTo>
                      <a:pt x="1746" y="443"/>
                    </a:lnTo>
                    <a:lnTo>
                      <a:pt x="1746" y="443"/>
                    </a:lnTo>
                    <a:lnTo>
                      <a:pt x="1744" y="441"/>
                    </a:lnTo>
                    <a:lnTo>
                      <a:pt x="1744" y="440"/>
                    </a:lnTo>
                    <a:close/>
                    <a:moveTo>
                      <a:pt x="1810" y="374"/>
                    </a:moveTo>
                    <a:lnTo>
                      <a:pt x="1808" y="374"/>
                    </a:lnTo>
                    <a:lnTo>
                      <a:pt x="1806" y="374"/>
                    </a:lnTo>
                    <a:lnTo>
                      <a:pt x="1802" y="370"/>
                    </a:lnTo>
                    <a:lnTo>
                      <a:pt x="1800" y="370"/>
                    </a:lnTo>
                    <a:lnTo>
                      <a:pt x="1800" y="368"/>
                    </a:lnTo>
                    <a:lnTo>
                      <a:pt x="1798" y="368"/>
                    </a:lnTo>
                    <a:lnTo>
                      <a:pt x="1795" y="368"/>
                    </a:lnTo>
                    <a:lnTo>
                      <a:pt x="1795" y="368"/>
                    </a:lnTo>
                    <a:lnTo>
                      <a:pt x="1795" y="368"/>
                    </a:lnTo>
                    <a:lnTo>
                      <a:pt x="1798" y="370"/>
                    </a:lnTo>
                    <a:lnTo>
                      <a:pt x="1800" y="372"/>
                    </a:lnTo>
                    <a:lnTo>
                      <a:pt x="1802" y="372"/>
                    </a:lnTo>
                    <a:lnTo>
                      <a:pt x="1802" y="372"/>
                    </a:lnTo>
                    <a:lnTo>
                      <a:pt x="1806" y="374"/>
                    </a:lnTo>
                    <a:lnTo>
                      <a:pt x="1808" y="376"/>
                    </a:lnTo>
                    <a:lnTo>
                      <a:pt x="1810" y="376"/>
                    </a:lnTo>
                    <a:lnTo>
                      <a:pt x="1810" y="376"/>
                    </a:lnTo>
                    <a:lnTo>
                      <a:pt x="1811" y="378"/>
                    </a:lnTo>
                    <a:lnTo>
                      <a:pt x="1815" y="378"/>
                    </a:lnTo>
                    <a:lnTo>
                      <a:pt x="1811" y="376"/>
                    </a:lnTo>
                    <a:lnTo>
                      <a:pt x="1810" y="374"/>
                    </a:lnTo>
                    <a:close/>
                    <a:moveTo>
                      <a:pt x="1830" y="378"/>
                    </a:moveTo>
                    <a:lnTo>
                      <a:pt x="1826" y="378"/>
                    </a:lnTo>
                    <a:lnTo>
                      <a:pt x="1825" y="376"/>
                    </a:lnTo>
                    <a:lnTo>
                      <a:pt x="1823" y="376"/>
                    </a:lnTo>
                    <a:lnTo>
                      <a:pt x="1821" y="376"/>
                    </a:lnTo>
                    <a:lnTo>
                      <a:pt x="1823" y="376"/>
                    </a:lnTo>
                    <a:lnTo>
                      <a:pt x="1826" y="378"/>
                    </a:lnTo>
                    <a:lnTo>
                      <a:pt x="1836" y="382"/>
                    </a:lnTo>
                    <a:lnTo>
                      <a:pt x="1834" y="380"/>
                    </a:lnTo>
                    <a:lnTo>
                      <a:pt x="1830" y="378"/>
                    </a:lnTo>
                    <a:close/>
                    <a:moveTo>
                      <a:pt x="1449" y="376"/>
                    </a:moveTo>
                    <a:lnTo>
                      <a:pt x="1451" y="376"/>
                    </a:lnTo>
                    <a:lnTo>
                      <a:pt x="1451" y="376"/>
                    </a:lnTo>
                    <a:lnTo>
                      <a:pt x="1453" y="376"/>
                    </a:lnTo>
                    <a:lnTo>
                      <a:pt x="1453" y="376"/>
                    </a:lnTo>
                    <a:lnTo>
                      <a:pt x="1456" y="380"/>
                    </a:lnTo>
                    <a:lnTo>
                      <a:pt x="1458" y="378"/>
                    </a:lnTo>
                    <a:lnTo>
                      <a:pt x="1458" y="378"/>
                    </a:lnTo>
                    <a:lnTo>
                      <a:pt x="1458" y="378"/>
                    </a:lnTo>
                    <a:lnTo>
                      <a:pt x="1460" y="376"/>
                    </a:lnTo>
                    <a:lnTo>
                      <a:pt x="1458" y="376"/>
                    </a:lnTo>
                    <a:lnTo>
                      <a:pt x="1458" y="374"/>
                    </a:lnTo>
                    <a:lnTo>
                      <a:pt x="1458" y="374"/>
                    </a:lnTo>
                    <a:lnTo>
                      <a:pt x="1458" y="372"/>
                    </a:lnTo>
                    <a:lnTo>
                      <a:pt x="1458" y="372"/>
                    </a:lnTo>
                    <a:lnTo>
                      <a:pt x="1456" y="372"/>
                    </a:lnTo>
                    <a:lnTo>
                      <a:pt x="1454" y="372"/>
                    </a:lnTo>
                    <a:lnTo>
                      <a:pt x="1454" y="372"/>
                    </a:lnTo>
                    <a:lnTo>
                      <a:pt x="1449" y="370"/>
                    </a:lnTo>
                    <a:lnTo>
                      <a:pt x="1449" y="370"/>
                    </a:lnTo>
                    <a:lnTo>
                      <a:pt x="1449" y="374"/>
                    </a:lnTo>
                    <a:lnTo>
                      <a:pt x="1449" y="374"/>
                    </a:lnTo>
                    <a:lnTo>
                      <a:pt x="1449" y="376"/>
                    </a:lnTo>
                    <a:close/>
                    <a:moveTo>
                      <a:pt x="1712" y="318"/>
                    </a:moveTo>
                    <a:lnTo>
                      <a:pt x="1712" y="318"/>
                    </a:lnTo>
                    <a:lnTo>
                      <a:pt x="1714" y="318"/>
                    </a:lnTo>
                    <a:lnTo>
                      <a:pt x="1714" y="318"/>
                    </a:lnTo>
                    <a:lnTo>
                      <a:pt x="1716" y="314"/>
                    </a:lnTo>
                    <a:lnTo>
                      <a:pt x="1718" y="314"/>
                    </a:lnTo>
                    <a:lnTo>
                      <a:pt x="1722" y="312"/>
                    </a:lnTo>
                    <a:lnTo>
                      <a:pt x="1720" y="312"/>
                    </a:lnTo>
                    <a:lnTo>
                      <a:pt x="1718" y="309"/>
                    </a:lnTo>
                    <a:lnTo>
                      <a:pt x="1714" y="307"/>
                    </a:lnTo>
                    <a:lnTo>
                      <a:pt x="1714" y="307"/>
                    </a:lnTo>
                    <a:lnTo>
                      <a:pt x="1712" y="310"/>
                    </a:lnTo>
                    <a:lnTo>
                      <a:pt x="1709" y="310"/>
                    </a:lnTo>
                    <a:lnTo>
                      <a:pt x="1709" y="312"/>
                    </a:lnTo>
                    <a:lnTo>
                      <a:pt x="1711" y="312"/>
                    </a:lnTo>
                    <a:lnTo>
                      <a:pt x="1712" y="314"/>
                    </a:lnTo>
                    <a:lnTo>
                      <a:pt x="1712" y="316"/>
                    </a:lnTo>
                    <a:lnTo>
                      <a:pt x="1712" y="318"/>
                    </a:lnTo>
                    <a:lnTo>
                      <a:pt x="1712" y="318"/>
                    </a:lnTo>
                    <a:close/>
                    <a:moveTo>
                      <a:pt x="1884" y="228"/>
                    </a:moveTo>
                    <a:lnTo>
                      <a:pt x="1882" y="228"/>
                    </a:lnTo>
                    <a:lnTo>
                      <a:pt x="1881" y="228"/>
                    </a:lnTo>
                    <a:lnTo>
                      <a:pt x="1881" y="228"/>
                    </a:lnTo>
                    <a:lnTo>
                      <a:pt x="1879" y="226"/>
                    </a:lnTo>
                    <a:lnTo>
                      <a:pt x="1875" y="226"/>
                    </a:lnTo>
                    <a:lnTo>
                      <a:pt x="1875" y="226"/>
                    </a:lnTo>
                    <a:lnTo>
                      <a:pt x="1873" y="226"/>
                    </a:lnTo>
                    <a:lnTo>
                      <a:pt x="1873" y="226"/>
                    </a:lnTo>
                    <a:lnTo>
                      <a:pt x="1871" y="224"/>
                    </a:lnTo>
                    <a:lnTo>
                      <a:pt x="1871" y="224"/>
                    </a:lnTo>
                    <a:lnTo>
                      <a:pt x="1871" y="224"/>
                    </a:lnTo>
                    <a:lnTo>
                      <a:pt x="1871" y="224"/>
                    </a:lnTo>
                    <a:lnTo>
                      <a:pt x="1869" y="223"/>
                    </a:lnTo>
                    <a:lnTo>
                      <a:pt x="1868" y="223"/>
                    </a:lnTo>
                    <a:lnTo>
                      <a:pt x="1868" y="223"/>
                    </a:lnTo>
                    <a:lnTo>
                      <a:pt x="1868" y="223"/>
                    </a:lnTo>
                    <a:lnTo>
                      <a:pt x="1868" y="223"/>
                    </a:lnTo>
                    <a:lnTo>
                      <a:pt x="1868" y="223"/>
                    </a:lnTo>
                    <a:lnTo>
                      <a:pt x="1869" y="223"/>
                    </a:lnTo>
                    <a:lnTo>
                      <a:pt x="1871" y="223"/>
                    </a:lnTo>
                    <a:lnTo>
                      <a:pt x="1873" y="221"/>
                    </a:lnTo>
                    <a:lnTo>
                      <a:pt x="1873" y="221"/>
                    </a:lnTo>
                    <a:lnTo>
                      <a:pt x="1873" y="221"/>
                    </a:lnTo>
                    <a:lnTo>
                      <a:pt x="1871" y="219"/>
                    </a:lnTo>
                    <a:lnTo>
                      <a:pt x="1869" y="217"/>
                    </a:lnTo>
                    <a:lnTo>
                      <a:pt x="1868" y="217"/>
                    </a:lnTo>
                    <a:lnTo>
                      <a:pt x="1866" y="217"/>
                    </a:lnTo>
                    <a:lnTo>
                      <a:pt x="1866" y="217"/>
                    </a:lnTo>
                    <a:lnTo>
                      <a:pt x="1864" y="217"/>
                    </a:lnTo>
                    <a:lnTo>
                      <a:pt x="1868" y="217"/>
                    </a:lnTo>
                    <a:lnTo>
                      <a:pt x="1868" y="217"/>
                    </a:lnTo>
                    <a:lnTo>
                      <a:pt x="1866" y="215"/>
                    </a:lnTo>
                    <a:lnTo>
                      <a:pt x="1864" y="213"/>
                    </a:lnTo>
                    <a:lnTo>
                      <a:pt x="1864" y="213"/>
                    </a:lnTo>
                    <a:lnTo>
                      <a:pt x="1862" y="213"/>
                    </a:lnTo>
                    <a:lnTo>
                      <a:pt x="1862" y="213"/>
                    </a:lnTo>
                    <a:lnTo>
                      <a:pt x="1862" y="213"/>
                    </a:lnTo>
                    <a:lnTo>
                      <a:pt x="1856" y="211"/>
                    </a:lnTo>
                    <a:lnTo>
                      <a:pt x="1853" y="211"/>
                    </a:lnTo>
                    <a:lnTo>
                      <a:pt x="1853" y="211"/>
                    </a:lnTo>
                    <a:lnTo>
                      <a:pt x="1854" y="211"/>
                    </a:lnTo>
                    <a:lnTo>
                      <a:pt x="1856" y="211"/>
                    </a:lnTo>
                    <a:lnTo>
                      <a:pt x="1860" y="211"/>
                    </a:lnTo>
                    <a:lnTo>
                      <a:pt x="1860" y="211"/>
                    </a:lnTo>
                    <a:lnTo>
                      <a:pt x="1862" y="213"/>
                    </a:lnTo>
                    <a:lnTo>
                      <a:pt x="1862" y="213"/>
                    </a:lnTo>
                    <a:lnTo>
                      <a:pt x="1866" y="213"/>
                    </a:lnTo>
                    <a:lnTo>
                      <a:pt x="1866" y="213"/>
                    </a:lnTo>
                    <a:lnTo>
                      <a:pt x="1868" y="213"/>
                    </a:lnTo>
                    <a:lnTo>
                      <a:pt x="1868" y="213"/>
                    </a:lnTo>
                    <a:lnTo>
                      <a:pt x="1871" y="213"/>
                    </a:lnTo>
                    <a:lnTo>
                      <a:pt x="1871" y="213"/>
                    </a:lnTo>
                    <a:lnTo>
                      <a:pt x="1875" y="213"/>
                    </a:lnTo>
                    <a:lnTo>
                      <a:pt x="1875" y="213"/>
                    </a:lnTo>
                    <a:lnTo>
                      <a:pt x="1875" y="213"/>
                    </a:lnTo>
                    <a:lnTo>
                      <a:pt x="1875" y="213"/>
                    </a:lnTo>
                    <a:lnTo>
                      <a:pt x="1873" y="211"/>
                    </a:lnTo>
                    <a:lnTo>
                      <a:pt x="1869" y="211"/>
                    </a:lnTo>
                    <a:lnTo>
                      <a:pt x="1868" y="209"/>
                    </a:lnTo>
                    <a:lnTo>
                      <a:pt x="1866" y="209"/>
                    </a:lnTo>
                    <a:lnTo>
                      <a:pt x="1866" y="209"/>
                    </a:lnTo>
                    <a:lnTo>
                      <a:pt x="1866" y="209"/>
                    </a:lnTo>
                    <a:lnTo>
                      <a:pt x="1869" y="209"/>
                    </a:lnTo>
                    <a:lnTo>
                      <a:pt x="1871" y="211"/>
                    </a:lnTo>
                    <a:lnTo>
                      <a:pt x="1873" y="211"/>
                    </a:lnTo>
                    <a:lnTo>
                      <a:pt x="1875" y="211"/>
                    </a:lnTo>
                    <a:lnTo>
                      <a:pt x="1879" y="211"/>
                    </a:lnTo>
                    <a:lnTo>
                      <a:pt x="1879" y="211"/>
                    </a:lnTo>
                    <a:lnTo>
                      <a:pt x="1877" y="209"/>
                    </a:lnTo>
                    <a:lnTo>
                      <a:pt x="1875" y="209"/>
                    </a:lnTo>
                    <a:lnTo>
                      <a:pt x="1875" y="208"/>
                    </a:lnTo>
                    <a:lnTo>
                      <a:pt x="1875" y="208"/>
                    </a:lnTo>
                    <a:lnTo>
                      <a:pt x="1875" y="206"/>
                    </a:lnTo>
                    <a:lnTo>
                      <a:pt x="1877" y="206"/>
                    </a:lnTo>
                    <a:lnTo>
                      <a:pt x="1877" y="206"/>
                    </a:lnTo>
                    <a:lnTo>
                      <a:pt x="1879" y="206"/>
                    </a:lnTo>
                    <a:lnTo>
                      <a:pt x="1879" y="206"/>
                    </a:lnTo>
                    <a:lnTo>
                      <a:pt x="1879" y="206"/>
                    </a:lnTo>
                    <a:lnTo>
                      <a:pt x="1877" y="204"/>
                    </a:lnTo>
                    <a:lnTo>
                      <a:pt x="1875" y="204"/>
                    </a:lnTo>
                    <a:lnTo>
                      <a:pt x="1871" y="204"/>
                    </a:lnTo>
                    <a:lnTo>
                      <a:pt x="1871" y="204"/>
                    </a:lnTo>
                    <a:lnTo>
                      <a:pt x="1869" y="202"/>
                    </a:lnTo>
                    <a:lnTo>
                      <a:pt x="1869" y="202"/>
                    </a:lnTo>
                    <a:lnTo>
                      <a:pt x="1868" y="202"/>
                    </a:lnTo>
                    <a:lnTo>
                      <a:pt x="1868" y="202"/>
                    </a:lnTo>
                    <a:lnTo>
                      <a:pt x="1866" y="202"/>
                    </a:lnTo>
                    <a:lnTo>
                      <a:pt x="1866" y="202"/>
                    </a:lnTo>
                    <a:lnTo>
                      <a:pt x="1866" y="202"/>
                    </a:lnTo>
                    <a:lnTo>
                      <a:pt x="1866" y="202"/>
                    </a:lnTo>
                    <a:lnTo>
                      <a:pt x="1864" y="202"/>
                    </a:lnTo>
                    <a:lnTo>
                      <a:pt x="1864" y="200"/>
                    </a:lnTo>
                    <a:lnTo>
                      <a:pt x="1856" y="198"/>
                    </a:lnTo>
                    <a:lnTo>
                      <a:pt x="1853" y="198"/>
                    </a:lnTo>
                    <a:lnTo>
                      <a:pt x="1847" y="196"/>
                    </a:lnTo>
                    <a:lnTo>
                      <a:pt x="1843" y="194"/>
                    </a:lnTo>
                    <a:lnTo>
                      <a:pt x="1838" y="193"/>
                    </a:lnTo>
                    <a:lnTo>
                      <a:pt x="1834" y="193"/>
                    </a:lnTo>
                    <a:lnTo>
                      <a:pt x="1832" y="193"/>
                    </a:lnTo>
                    <a:lnTo>
                      <a:pt x="1828" y="191"/>
                    </a:lnTo>
                    <a:lnTo>
                      <a:pt x="1826" y="191"/>
                    </a:lnTo>
                    <a:lnTo>
                      <a:pt x="1821" y="191"/>
                    </a:lnTo>
                    <a:lnTo>
                      <a:pt x="1823" y="191"/>
                    </a:lnTo>
                    <a:lnTo>
                      <a:pt x="1828" y="193"/>
                    </a:lnTo>
                    <a:lnTo>
                      <a:pt x="1828" y="193"/>
                    </a:lnTo>
                    <a:lnTo>
                      <a:pt x="1830" y="193"/>
                    </a:lnTo>
                    <a:lnTo>
                      <a:pt x="1828" y="193"/>
                    </a:lnTo>
                    <a:lnTo>
                      <a:pt x="1825" y="193"/>
                    </a:lnTo>
                    <a:lnTo>
                      <a:pt x="1823" y="193"/>
                    </a:lnTo>
                    <a:lnTo>
                      <a:pt x="1821" y="191"/>
                    </a:lnTo>
                    <a:lnTo>
                      <a:pt x="1821" y="191"/>
                    </a:lnTo>
                    <a:lnTo>
                      <a:pt x="1821" y="193"/>
                    </a:lnTo>
                    <a:lnTo>
                      <a:pt x="1823" y="193"/>
                    </a:lnTo>
                    <a:lnTo>
                      <a:pt x="1825" y="193"/>
                    </a:lnTo>
                    <a:lnTo>
                      <a:pt x="1823" y="194"/>
                    </a:lnTo>
                    <a:lnTo>
                      <a:pt x="1823" y="194"/>
                    </a:lnTo>
                    <a:lnTo>
                      <a:pt x="1821" y="193"/>
                    </a:lnTo>
                    <a:lnTo>
                      <a:pt x="1821" y="193"/>
                    </a:lnTo>
                    <a:lnTo>
                      <a:pt x="1819" y="191"/>
                    </a:lnTo>
                    <a:lnTo>
                      <a:pt x="1821" y="191"/>
                    </a:lnTo>
                    <a:lnTo>
                      <a:pt x="1819" y="191"/>
                    </a:lnTo>
                    <a:lnTo>
                      <a:pt x="1815" y="191"/>
                    </a:lnTo>
                    <a:lnTo>
                      <a:pt x="1813" y="189"/>
                    </a:lnTo>
                    <a:lnTo>
                      <a:pt x="1813" y="189"/>
                    </a:lnTo>
                    <a:lnTo>
                      <a:pt x="1811" y="191"/>
                    </a:lnTo>
                    <a:lnTo>
                      <a:pt x="1804" y="191"/>
                    </a:lnTo>
                    <a:lnTo>
                      <a:pt x="1804" y="191"/>
                    </a:lnTo>
                    <a:lnTo>
                      <a:pt x="1804" y="191"/>
                    </a:lnTo>
                    <a:lnTo>
                      <a:pt x="1806" y="191"/>
                    </a:lnTo>
                    <a:lnTo>
                      <a:pt x="1806" y="191"/>
                    </a:lnTo>
                    <a:lnTo>
                      <a:pt x="1808" y="191"/>
                    </a:lnTo>
                    <a:lnTo>
                      <a:pt x="1810" y="191"/>
                    </a:lnTo>
                    <a:lnTo>
                      <a:pt x="1811" y="193"/>
                    </a:lnTo>
                    <a:lnTo>
                      <a:pt x="1811" y="193"/>
                    </a:lnTo>
                    <a:lnTo>
                      <a:pt x="1813" y="193"/>
                    </a:lnTo>
                    <a:lnTo>
                      <a:pt x="1815" y="194"/>
                    </a:lnTo>
                    <a:lnTo>
                      <a:pt x="1817" y="194"/>
                    </a:lnTo>
                    <a:lnTo>
                      <a:pt x="1817" y="196"/>
                    </a:lnTo>
                    <a:lnTo>
                      <a:pt x="1817" y="196"/>
                    </a:lnTo>
                    <a:lnTo>
                      <a:pt x="1817" y="196"/>
                    </a:lnTo>
                    <a:lnTo>
                      <a:pt x="1819" y="198"/>
                    </a:lnTo>
                    <a:lnTo>
                      <a:pt x="1821" y="198"/>
                    </a:lnTo>
                    <a:lnTo>
                      <a:pt x="1823" y="198"/>
                    </a:lnTo>
                    <a:lnTo>
                      <a:pt x="1825" y="198"/>
                    </a:lnTo>
                    <a:lnTo>
                      <a:pt x="1826" y="200"/>
                    </a:lnTo>
                    <a:lnTo>
                      <a:pt x="1826" y="200"/>
                    </a:lnTo>
                    <a:lnTo>
                      <a:pt x="1828" y="202"/>
                    </a:lnTo>
                    <a:lnTo>
                      <a:pt x="1828" y="202"/>
                    </a:lnTo>
                    <a:lnTo>
                      <a:pt x="1828" y="202"/>
                    </a:lnTo>
                    <a:lnTo>
                      <a:pt x="1828" y="202"/>
                    </a:lnTo>
                    <a:lnTo>
                      <a:pt x="1828" y="202"/>
                    </a:lnTo>
                    <a:lnTo>
                      <a:pt x="1825" y="200"/>
                    </a:lnTo>
                    <a:lnTo>
                      <a:pt x="1823" y="200"/>
                    </a:lnTo>
                    <a:lnTo>
                      <a:pt x="1821" y="200"/>
                    </a:lnTo>
                    <a:lnTo>
                      <a:pt x="1821" y="200"/>
                    </a:lnTo>
                    <a:lnTo>
                      <a:pt x="1821" y="200"/>
                    </a:lnTo>
                    <a:lnTo>
                      <a:pt x="1821" y="200"/>
                    </a:lnTo>
                    <a:lnTo>
                      <a:pt x="1821" y="200"/>
                    </a:lnTo>
                    <a:lnTo>
                      <a:pt x="1819" y="200"/>
                    </a:lnTo>
                    <a:lnTo>
                      <a:pt x="1817" y="198"/>
                    </a:lnTo>
                    <a:lnTo>
                      <a:pt x="1815" y="198"/>
                    </a:lnTo>
                    <a:lnTo>
                      <a:pt x="1813" y="198"/>
                    </a:lnTo>
                    <a:lnTo>
                      <a:pt x="1813" y="196"/>
                    </a:lnTo>
                    <a:lnTo>
                      <a:pt x="1811" y="196"/>
                    </a:lnTo>
                    <a:lnTo>
                      <a:pt x="1810" y="196"/>
                    </a:lnTo>
                    <a:lnTo>
                      <a:pt x="1808" y="196"/>
                    </a:lnTo>
                    <a:lnTo>
                      <a:pt x="1808" y="194"/>
                    </a:lnTo>
                    <a:lnTo>
                      <a:pt x="1806" y="193"/>
                    </a:lnTo>
                    <a:lnTo>
                      <a:pt x="1804" y="193"/>
                    </a:lnTo>
                    <a:lnTo>
                      <a:pt x="1802" y="191"/>
                    </a:lnTo>
                    <a:lnTo>
                      <a:pt x="1800" y="191"/>
                    </a:lnTo>
                    <a:lnTo>
                      <a:pt x="1798" y="189"/>
                    </a:lnTo>
                    <a:lnTo>
                      <a:pt x="1797" y="187"/>
                    </a:lnTo>
                    <a:lnTo>
                      <a:pt x="1795" y="187"/>
                    </a:lnTo>
                    <a:lnTo>
                      <a:pt x="1793" y="185"/>
                    </a:lnTo>
                    <a:lnTo>
                      <a:pt x="1791" y="185"/>
                    </a:lnTo>
                    <a:lnTo>
                      <a:pt x="1791" y="185"/>
                    </a:lnTo>
                    <a:lnTo>
                      <a:pt x="1791" y="187"/>
                    </a:lnTo>
                    <a:lnTo>
                      <a:pt x="1791" y="187"/>
                    </a:lnTo>
                    <a:lnTo>
                      <a:pt x="1789" y="187"/>
                    </a:lnTo>
                    <a:lnTo>
                      <a:pt x="1789" y="185"/>
                    </a:lnTo>
                    <a:lnTo>
                      <a:pt x="1787" y="183"/>
                    </a:lnTo>
                    <a:lnTo>
                      <a:pt x="1785" y="183"/>
                    </a:lnTo>
                    <a:lnTo>
                      <a:pt x="1785" y="183"/>
                    </a:lnTo>
                    <a:lnTo>
                      <a:pt x="1783" y="181"/>
                    </a:lnTo>
                    <a:lnTo>
                      <a:pt x="1757" y="176"/>
                    </a:lnTo>
                    <a:lnTo>
                      <a:pt x="1754" y="174"/>
                    </a:lnTo>
                    <a:lnTo>
                      <a:pt x="1750" y="174"/>
                    </a:lnTo>
                    <a:lnTo>
                      <a:pt x="1748" y="174"/>
                    </a:lnTo>
                    <a:lnTo>
                      <a:pt x="1748" y="174"/>
                    </a:lnTo>
                    <a:lnTo>
                      <a:pt x="1748" y="174"/>
                    </a:lnTo>
                    <a:lnTo>
                      <a:pt x="1746" y="174"/>
                    </a:lnTo>
                    <a:lnTo>
                      <a:pt x="1746" y="174"/>
                    </a:lnTo>
                    <a:lnTo>
                      <a:pt x="1746" y="174"/>
                    </a:lnTo>
                    <a:lnTo>
                      <a:pt x="1744" y="172"/>
                    </a:lnTo>
                    <a:lnTo>
                      <a:pt x="1733" y="170"/>
                    </a:lnTo>
                    <a:lnTo>
                      <a:pt x="1731" y="168"/>
                    </a:lnTo>
                    <a:lnTo>
                      <a:pt x="1733" y="170"/>
                    </a:lnTo>
                    <a:lnTo>
                      <a:pt x="1740" y="172"/>
                    </a:lnTo>
                    <a:lnTo>
                      <a:pt x="1742" y="172"/>
                    </a:lnTo>
                    <a:lnTo>
                      <a:pt x="1742" y="174"/>
                    </a:lnTo>
                    <a:lnTo>
                      <a:pt x="1740" y="174"/>
                    </a:lnTo>
                    <a:lnTo>
                      <a:pt x="1740" y="172"/>
                    </a:lnTo>
                    <a:lnTo>
                      <a:pt x="1739" y="172"/>
                    </a:lnTo>
                    <a:lnTo>
                      <a:pt x="1737" y="172"/>
                    </a:lnTo>
                    <a:lnTo>
                      <a:pt x="1735" y="170"/>
                    </a:lnTo>
                    <a:lnTo>
                      <a:pt x="1731" y="170"/>
                    </a:lnTo>
                    <a:lnTo>
                      <a:pt x="1729" y="170"/>
                    </a:lnTo>
                    <a:lnTo>
                      <a:pt x="1727" y="168"/>
                    </a:lnTo>
                    <a:lnTo>
                      <a:pt x="1725" y="168"/>
                    </a:lnTo>
                    <a:lnTo>
                      <a:pt x="1727" y="168"/>
                    </a:lnTo>
                    <a:lnTo>
                      <a:pt x="1729" y="168"/>
                    </a:lnTo>
                    <a:lnTo>
                      <a:pt x="1725" y="168"/>
                    </a:lnTo>
                    <a:lnTo>
                      <a:pt x="1722" y="166"/>
                    </a:lnTo>
                    <a:lnTo>
                      <a:pt x="1716" y="166"/>
                    </a:lnTo>
                    <a:lnTo>
                      <a:pt x="1714" y="165"/>
                    </a:lnTo>
                    <a:lnTo>
                      <a:pt x="1712" y="165"/>
                    </a:lnTo>
                    <a:lnTo>
                      <a:pt x="1712" y="165"/>
                    </a:lnTo>
                    <a:lnTo>
                      <a:pt x="1711" y="165"/>
                    </a:lnTo>
                    <a:lnTo>
                      <a:pt x="1709" y="165"/>
                    </a:lnTo>
                    <a:lnTo>
                      <a:pt x="1709" y="165"/>
                    </a:lnTo>
                    <a:lnTo>
                      <a:pt x="1707" y="163"/>
                    </a:lnTo>
                    <a:lnTo>
                      <a:pt x="1703" y="163"/>
                    </a:lnTo>
                    <a:lnTo>
                      <a:pt x="1701" y="163"/>
                    </a:lnTo>
                    <a:lnTo>
                      <a:pt x="1692" y="159"/>
                    </a:lnTo>
                    <a:lnTo>
                      <a:pt x="1688" y="159"/>
                    </a:lnTo>
                    <a:lnTo>
                      <a:pt x="1686" y="159"/>
                    </a:lnTo>
                    <a:lnTo>
                      <a:pt x="1686" y="157"/>
                    </a:lnTo>
                    <a:lnTo>
                      <a:pt x="1684" y="157"/>
                    </a:lnTo>
                    <a:lnTo>
                      <a:pt x="1679" y="157"/>
                    </a:lnTo>
                    <a:lnTo>
                      <a:pt x="1673" y="155"/>
                    </a:lnTo>
                    <a:lnTo>
                      <a:pt x="1664" y="155"/>
                    </a:lnTo>
                    <a:lnTo>
                      <a:pt x="1658" y="153"/>
                    </a:lnTo>
                    <a:lnTo>
                      <a:pt x="1651" y="151"/>
                    </a:lnTo>
                    <a:lnTo>
                      <a:pt x="1645" y="151"/>
                    </a:lnTo>
                    <a:lnTo>
                      <a:pt x="1643" y="150"/>
                    </a:lnTo>
                    <a:lnTo>
                      <a:pt x="1641" y="150"/>
                    </a:lnTo>
                    <a:lnTo>
                      <a:pt x="1638" y="151"/>
                    </a:lnTo>
                    <a:lnTo>
                      <a:pt x="1632" y="151"/>
                    </a:lnTo>
                    <a:lnTo>
                      <a:pt x="1626" y="151"/>
                    </a:lnTo>
                    <a:lnTo>
                      <a:pt x="1623" y="151"/>
                    </a:lnTo>
                    <a:lnTo>
                      <a:pt x="1619" y="151"/>
                    </a:lnTo>
                    <a:lnTo>
                      <a:pt x="1615" y="150"/>
                    </a:lnTo>
                    <a:lnTo>
                      <a:pt x="1615" y="150"/>
                    </a:lnTo>
                    <a:lnTo>
                      <a:pt x="1617" y="151"/>
                    </a:lnTo>
                    <a:lnTo>
                      <a:pt x="1613" y="151"/>
                    </a:lnTo>
                    <a:lnTo>
                      <a:pt x="1610" y="150"/>
                    </a:lnTo>
                    <a:lnTo>
                      <a:pt x="1606" y="150"/>
                    </a:lnTo>
                    <a:lnTo>
                      <a:pt x="1598" y="150"/>
                    </a:lnTo>
                    <a:lnTo>
                      <a:pt x="1589" y="148"/>
                    </a:lnTo>
                    <a:lnTo>
                      <a:pt x="1585" y="148"/>
                    </a:lnTo>
                    <a:lnTo>
                      <a:pt x="1582" y="148"/>
                    </a:lnTo>
                    <a:lnTo>
                      <a:pt x="1585" y="150"/>
                    </a:lnTo>
                    <a:lnTo>
                      <a:pt x="1585" y="151"/>
                    </a:lnTo>
                    <a:lnTo>
                      <a:pt x="1587" y="153"/>
                    </a:lnTo>
                    <a:lnTo>
                      <a:pt x="1587" y="153"/>
                    </a:lnTo>
                    <a:lnTo>
                      <a:pt x="1587" y="153"/>
                    </a:lnTo>
                    <a:lnTo>
                      <a:pt x="1593" y="155"/>
                    </a:lnTo>
                    <a:lnTo>
                      <a:pt x="1598" y="157"/>
                    </a:lnTo>
                    <a:lnTo>
                      <a:pt x="1602" y="159"/>
                    </a:lnTo>
                    <a:lnTo>
                      <a:pt x="1606" y="161"/>
                    </a:lnTo>
                    <a:lnTo>
                      <a:pt x="1608" y="163"/>
                    </a:lnTo>
                    <a:lnTo>
                      <a:pt x="1608" y="165"/>
                    </a:lnTo>
                    <a:lnTo>
                      <a:pt x="1602" y="166"/>
                    </a:lnTo>
                    <a:lnTo>
                      <a:pt x="1598" y="166"/>
                    </a:lnTo>
                    <a:lnTo>
                      <a:pt x="1593" y="165"/>
                    </a:lnTo>
                    <a:lnTo>
                      <a:pt x="1589" y="163"/>
                    </a:lnTo>
                    <a:lnTo>
                      <a:pt x="1583" y="161"/>
                    </a:lnTo>
                    <a:lnTo>
                      <a:pt x="1578" y="159"/>
                    </a:lnTo>
                    <a:lnTo>
                      <a:pt x="1576" y="159"/>
                    </a:lnTo>
                    <a:lnTo>
                      <a:pt x="1574" y="159"/>
                    </a:lnTo>
                    <a:lnTo>
                      <a:pt x="1570" y="157"/>
                    </a:lnTo>
                    <a:lnTo>
                      <a:pt x="1567" y="155"/>
                    </a:lnTo>
                    <a:lnTo>
                      <a:pt x="1565" y="153"/>
                    </a:lnTo>
                    <a:lnTo>
                      <a:pt x="1563" y="153"/>
                    </a:lnTo>
                    <a:lnTo>
                      <a:pt x="1561" y="153"/>
                    </a:lnTo>
                    <a:lnTo>
                      <a:pt x="1557" y="153"/>
                    </a:lnTo>
                    <a:lnTo>
                      <a:pt x="1555" y="155"/>
                    </a:lnTo>
                    <a:lnTo>
                      <a:pt x="1555" y="155"/>
                    </a:lnTo>
                    <a:lnTo>
                      <a:pt x="1554" y="155"/>
                    </a:lnTo>
                    <a:lnTo>
                      <a:pt x="1544" y="155"/>
                    </a:lnTo>
                    <a:lnTo>
                      <a:pt x="1540" y="155"/>
                    </a:lnTo>
                    <a:lnTo>
                      <a:pt x="1527" y="155"/>
                    </a:lnTo>
                    <a:lnTo>
                      <a:pt x="1522" y="153"/>
                    </a:lnTo>
                    <a:lnTo>
                      <a:pt x="1518" y="153"/>
                    </a:lnTo>
                    <a:lnTo>
                      <a:pt x="1516" y="153"/>
                    </a:lnTo>
                    <a:lnTo>
                      <a:pt x="1514" y="153"/>
                    </a:lnTo>
                    <a:lnTo>
                      <a:pt x="1511" y="153"/>
                    </a:lnTo>
                    <a:lnTo>
                      <a:pt x="1509" y="153"/>
                    </a:lnTo>
                    <a:lnTo>
                      <a:pt x="1503" y="153"/>
                    </a:lnTo>
                    <a:lnTo>
                      <a:pt x="1503" y="155"/>
                    </a:lnTo>
                    <a:lnTo>
                      <a:pt x="1501" y="155"/>
                    </a:lnTo>
                    <a:lnTo>
                      <a:pt x="1499" y="157"/>
                    </a:lnTo>
                    <a:lnTo>
                      <a:pt x="1501" y="159"/>
                    </a:lnTo>
                    <a:lnTo>
                      <a:pt x="1503" y="161"/>
                    </a:lnTo>
                    <a:lnTo>
                      <a:pt x="1507" y="163"/>
                    </a:lnTo>
                    <a:lnTo>
                      <a:pt x="1509" y="165"/>
                    </a:lnTo>
                    <a:lnTo>
                      <a:pt x="1509" y="165"/>
                    </a:lnTo>
                    <a:lnTo>
                      <a:pt x="1509" y="166"/>
                    </a:lnTo>
                    <a:lnTo>
                      <a:pt x="1511" y="168"/>
                    </a:lnTo>
                    <a:lnTo>
                      <a:pt x="1511" y="168"/>
                    </a:lnTo>
                    <a:lnTo>
                      <a:pt x="1509" y="170"/>
                    </a:lnTo>
                    <a:lnTo>
                      <a:pt x="1509" y="168"/>
                    </a:lnTo>
                    <a:lnTo>
                      <a:pt x="1509" y="168"/>
                    </a:lnTo>
                    <a:lnTo>
                      <a:pt x="1507" y="165"/>
                    </a:lnTo>
                    <a:lnTo>
                      <a:pt x="1505" y="163"/>
                    </a:lnTo>
                    <a:lnTo>
                      <a:pt x="1501" y="163"/>
                    </a:lnTo>
                    <a:lnTo>
                      <a:pt x="1499" y="161"/>
                    </a:lnTo>
                    <a:lnTo>
                      <a:pt x="1496" y="159"/>
                    </a:lnTo>
                    <a:lnTo>
                      <a:pt x="1492" y="157"/>
                    </a:lnTo>
                    <a:lnTo>
                      <a:pt x="1490" y="155"/>
                    </a:lnTo>
                    <a:lnTo>
                      <a:pt x="1486" y="153"/>
                    </a:lnTo>
                    <a:lnTo>
                      <a:pt x="1479" y="153"/>
                    </a:lnTo>
                    <a:lnTo>
                      <a:pt x="1475" y="151"/>
                    </a:lnTo>
                    <a:lnTo>
                      <a:pt x="1471" y="151"/>
                    </a:lnTo>
                    <a:lnTo>
                      <a:pt x="1471" y="150"/>
                    </a:lnTo>
                    <a:lnTo>
                      <a:pt x="1469" y="148"/>
                    </a:lnTo>
                    <a:lnTo>
                      <a:pt x="1468" y="148"/>
                    </a:lnTo>
                    <a:lnTo>
                      <a:pt x="1468" y="146"/>
                    </a:lnTo>
                    <a:lnTo>
                      <a:pt x="1466" y="144"/>
                    </a:lnTo>
                    <a:lnTo>
                      <a:pt x="1464" y="144"/>
                    </a:lnTo>
                    <a:lnTo>
                      <a:pt x="1462" y="142"/>
                    </a:lnTo>
                    <a:lnTo>
                      <a:pt x="1458" y="140"/>
                    </a:lnTo>
                    <a:lnTo>
                      <a:pt x="1456" y="140"/>
                    </a:lnTo>
                    <a:lnTo>
                      <a:pt x="1451" y="138"/>
                    </a:lnTo>
                    <a:lnTo>
                      <a:pt x="1441" y="136"/>
                    </a:lnTo>
                    <a:lnTo>
                      <a:pt x="1432" y="135"/>
                    </a:lnTo>
                    <a:lnTo>
                      <a:pt x="1425" y="135"/>
                    </a:lnTo>
                    <a:lnTo>
                      <a:pt x="1417" y="135"/>
                    </a:lnTo>
                    <a:lnTo>
                      <a:pt x="1408" y="135"/>
                    </a:lnTo>
                    <a:lnTo>
                      <a:pt x="1406" y="135"/>
                    </a:lnTo>
                    <a:lnTo>
                      <a:pt x="1400" y="135"/>
                    </a:lnTo>
                    <a:lnTo>
                      <a:pt x="1395" y="135"/>
                    </a:lnTo>
                    <a:lnTo>
                      <a:pt x="1391" y="136"/>
                    </a:lnTo>
                    <a:lnTo>
                      <a:pt x="1387" y="136"/>
                    </a:lnTo>
                    <a:lnTo>
                      <a:pt x="1382" y="136"/>
                    </a:lnTo>
                    <a:lnTo>
                      <a:pt x="1378" y="138"/>
                    </a:lnTo>
                    <a:lnTo>
                      <a:pt x="1367" y="135"/>
                    </a:lnTo>
                    <a:lnTo>
                      <a:pt x="1369" y="135"/>
                    </a:lnTo>
                    <a:lnTo>
                      <a:pt x="1370" y="135"/>
                    </a:lnTo>
                    <a:lnTo>
                      <a:pt x="1363" y="133"/>
                    </a:lnTo>
                    <a:lnTo>
                      <a:pt x="1359" y="131"/>
                    </a:lnTo>
                    <a:lnTo>
                      <a:pt x="1354" y="131"/>
                    </a:lnTo>
                    <a:lnTo>
                      <a:pt x="1352" y="129"/>
                    </a:lnTo>
                    <a:lnTo>
                      <a:pt x="1350" y="131"/>
                    </a:lnTo>
                    <a:lnTo>
                      <a:pt x="1346" y="131"/>
                    </a:lnTo>
                    <a:lnTo>
                      <a:pt x="1346" y="133"/>
                    </a:lnTo>
                    <a:lnTo>
                      <a:pt x="1346" y="131"/>
                    </a:lnTo>
                    <a:lnTo>
                      <a:pt x="1348" y="129"/>
                    </a:lnTo>
                    <a:lnTo>
                      <a:pt x="1348" y="129"/>
                    </a:lnTo>
                    <a:lnTo>
                      <a:pt x="1346" y="129"/>
                    </a:lnTo>
                    <a:lnTo>
                      <a:pt x="1346" y="127"/>
                    </a:lnTo>
                    <a:lnTo>
                      <a:pt x="1340" y="129"/>
                    </a:lnTo>
                    <a:lnTo>
                      <a:pt x="1339" y="127"/>
                    </a:lnTo>
                    <a:lnTo>
                      <a:pt x="1337" y="127"/>
                    </a:lnTo>
                    <a:lnTo>
                      <a:pt x="1337" y="127"/>
                    </a:lnTo>
                    <a:lnTo>
                      <a:pt x="1331" y="125"/>
                    </a:lnTo>
                    <a:lnTo>
                      <a:pt x="1327" y="125"/>
                    </a:lnTo>
                    <a:lnTo>
                      <a:pt x="1326" y="125"/>
                    </a:lnTo>
                    <a:lnTo>
                      <a:pt x="1324" y="125"/>
                    </a:lnTo>
                    <a:lnTo>
                      <a:pt x="1324" y="125"/>
                    </a:lnTo>
                    <a:lnTo>
                      <a:pt x="1324" y="125"/>
                    </a:lnTo>
                    <a:lnTo>
                      <a:pt x="1324" y="123"/>
                    </a:lnTo>
                    <a:lnTo>
                      <a:pt x="1326" y="123"/>
                    </a:lnTo>
                    <a:lnTo>
                      <a:pt x="1333" y="123"/>
                    </a:lnTo>
                    <a:lnTo>
                      <a:pt x="1333" y="123"/>
                    </a:lnTo>
                    <a:lnTo>
                      <a:pt x="1331" y="121"/>
                    </a:lnTo>
                    <a:lnTo>
                      <a:pt x="1331" y="121"/>
                    </a:lnTo>
                    <a:lnTo>
                      <a:pt x="1326" y="120"/>
                    </a:lnTo>
                    <a:lnTo>
                      <a:pt x="1322" y="120"/>
                    </a:lnTo>
                    <a:lnTo>
                      <a:pt x="1314" y="118"/>
                    </a:lnTo>
                    <a:lnTo>
                      <a:pt x="1309" y="118"/>
                    </a:lnTo>
                    <a:lnTo>
                      <a:pt x="1297" y="118"/>
                    </a:lnTo>
                    <a:lnTo>
                      <a:pt x="1296" y="118"/>
                    </a:lnTo>
                    <a:lnTo>
                      <a:pt x="1296" y="118"/>
                    </a:lnTo>
                    <a:lnTo>
                      <a:pt x="1296" y="120"/>
                    </a:lnTo>
                    <a:lnTo>
                      <a:pt x="1294" y="123"/>
                    </a:lnTo>
                    <a:lnTo>
                      <a:pt x="1294" y="123"/>
                    </a:lnTo>
                    <a:lnTo>
                      <a:pt x="1292" y="125"/>
                    </a:lnTo>
                    <a:lnTo>
                      <a:pt x="1286" y="125"/>
                    </a:lnTo>
                    <a:lnTo>
                      <a:pt x="1284" y="125"/>
                    </a:lnTo>
                    <a:lnTo>
                      <a:pt x="1283" y="125"/>
                    </a:lnTo>
                    <a:lnTo>
                      <a:pt x="1283" y="123"/>
                    </a:lnTo>
                    <a:lnTo>
                      <a:pt x="1283" y="123"/>
                    </a:lnTo>
                    <a:lnTo>
                      <a:pt x="1283" y="123"/>
                    </a:lnTo>
                    <a:lnTo>
                      <a:pt x="1281" y="123"/>
                    </a:lnTo>
                    <a:lnTo>
                      <a:pt x="1281" y="123"/>
                    </a:lnTo>
                    <a:lnTo>
                      <a:pt x="1281" y="123"/>
                    </a:lnTo>
                    <a:lnTo>
                      <a:pt x="1283" y="123"/>
                    </a:lnTo>
                    <a:lnTo>
                      <a:pt x="1284" y="123"/>
                    </a:lnTo>
                    <a:lnTo>
                      <a:pt x="1288" y="121"/>
                    </a:lnTo>
                    <a:lnTo>
                      <a:pt x="1286" y="121"/>
                    </a:lnTo>
                    <a:lnTo>
                      <a:pt x="1284" y="120"/>
                    </a:lnTo>
                    <a:lnTo>
                      <a:pt x="1283" y="120"/>
                    </a:lnTo>
                    <a:lnTo>
                      <a:pt x="1283" y="118"/>
                    </a:lnTo>
                    <a:lnTo>
                      <a:pt x="1283" y="118"/>
                    </a:lnTo>
                    <a:lnTo>
                      <a:pt x="1283" y="118"/>
                    </a:lnTo>
                    <a:lnTo>
                      <a:pt x="1286" y="120"/>
                    </a:lnTo>
                    <a:lnTo>
                      <a:pt x="1288" y="120"/>
                    </a:lnTo>
                    <a:lnTo>
                      <a:pt x="1288" y="120"/>
                    </a:lnTo>
                    <a:lnTo>
                      <a:pt x="1290" y="121"/>
                    </a:lnTo>
                    <a:lnTo>
                      <a:pt x="1292" y="121"/>
                    </a:lnTo>
                    <a:lnTo>
                      <a:pt x="1292" y="121"/>
                    </a:lnTo>
                    <a:lnTo>
                      <a:pt x="1294" y="120"/>
                    </a:lnTo>
                    <a:lnTo>
                      <a:pt x="1294" y="118"/>
                    </a:lnTo>
                    <a:lnTo>
                      <a:pt x="1292" y="118"/>
                    </a:lnTo>
                    <a:lnTo>
                      <a:pt x="1290" y="118"/>
                    </a:lnTo>
                    <a:lnTo>
                      <a:pt x="1275" y="118"/>
                    </a:lnTo>
                    <a:lnTo>
                      <a:pt x="1269" y="120"/>
                    </a:lnTo>
                    <a:lnTo>
                      <a:pt x="1268" y="120"/>
                    </a:lnTo>
                    <a:lnTo>
                      <a:pt x="1266" y="118"/>
                    </a:lnTo>
                    <a:lnTo>
                      <a:pt x="1268" y="118"/>
                    </a:lnTo>
                    <a:lnTo>
                      <a:pt x="1269" y="118"/>
                    </a:lnTo>
                    <a:lnTo>
                      <a:pt x="1269" y="116"/>
                    </a:lnTo>
                    <a:lnTo>
                      <a:pt x="1271" y="116"/>
                    </a:lnTo>
                    <a:lnTo>
                      <a:pt x="1273" y="116"/>
                    </a:lnTo>
                    <a:lnTo>
                      <a:pt x="1277" y="116"/>
                    </a:lnTo>
                    <a:lnTo>
                      <a:pt x="1284" y="116"/>
                    </a:lnTo>
                    <a:lnTo>
                      <a:pt x="1284" y="116"/>
                    </a:lnTo>
                    <a:lnTo>
                      <a:pt x="1281" y="116"/>
                    </a:lnTo>
                    <a:lnTo>
                      <a:pt x="1277" y="114"/>
                    </a:lnTo>
                    <a:lnTo>
                      <a:pt x="1275" y="114"/>
                    </a:lnTo>
                    <a:lnTo>
                      <a:pt x="1271" y="114"/>
                    </a:lnTo>
                    <a:lnTo>
                      <a:pt x="1264" y="114"/>
                    </a:lnTo>
                    <a:lnTo>
                      <a:pt x="1260" y="112"/>
                    </a:lnTo>
                    <a:lnTo>
                      <a:pt x="1253" y="112"/>
                    </a:lnTo>
                    <a:lnTo>
                      <a:pt x="1251" y="112"/>
                    </a:lnTo>
                    <a:lnTo>
                      <a:pt x="1236" y="112"/>
                    </a:lnTo>
                    <a:lnTo>
                      <a:pt x="1228" y="110"/>
                    </a:lnTo>
                    <a:lnTo>
                      <a:pt x="1226" y="110"/>
                    </a:lnTo>
                    <a:lnTo>
                      <a:pt x="1221" y="110"/>
                    </a:lnTo>
                    <a:lnTo>
                      <a:pt x="1219" y="110"/>
                    </a:lnTo>
                    <a:lnTo>
                      <a:pt x="1219" y="110"/>
                    </a:lnTo>
                    <a:lnTo>
                      <a:pt x="1219" y="110"/>
                    </a:lnTo>
                    <a:lnTo>
                      <a:pt x="1225" y="112"/>
                    </a:lnTo>
                    <a:lnTo>
                      <a:pt x="1226" y="112"/>
                    </a:lnTo>
                    <a:lnTo>
                      <a:pt x="1228" y="114"/>
                    </a:lnTo>
                    <a:lnTo>
                      <a:pt x="1225" y="114"/>
                    </a:lnTo>
                    <a:lnTo>
                      <a:pt x="1223" y="114"/>
                    </a:lnTo>
                    <a:lnTo>
                      <a:pt x="1215" y="114"/>
                    </a:lnTo>
                    <a:lnTo>
                      <a:pt x="1213" y="116"/>
                    </a:lnTo>
                    <a:lnTo>
                      <a:pt x="1213" y="118"/>
                    </a:lnTo>
                    <a:lnTo>
                      <a:pt x="1213" y="118"/>
                    </a:lnTo>
                    <a:lnTo>
                      <a:pt x="1215" y="120"/>
                    </a:lnTo>
                    <a:lnTo>
                      <a:pt x="1219" y="120"/>
                    </a:lnTo>
                    <a:lnTo>
                      <a:pt x="1219" y="118"/>
                    </a:lnTo>
                    <a:lnTo>
                      <a:pt x="1219" y="118"/>
                    </a:lnTo>
                    <a:lnTo>
                      <a:pt x="1225" y="118"/>
                    </a:lnTo>
                    <a:lnTo>
                      <a:pt x="1226" y="120"/>
                    </a:lnTo>
                    <a:lnTo>
                      <a:pt x="1225" y="120"/>
                    </a:lnTo>
                    <a:lnTo>
                      <a:pt x="1223" y="120"/>
                    </a:lnTo>
                    <a:lnTo>
                      <a:pt x="1223" y="121"/>
                    </a:lnTo>
                    <a:lnTo>
                      <a:pt x="1221" y="121"/>
                    </a:lnTo>
                    <a:lnTo>
                      <a:pt x="1225" y="123"/>
                    </a:lnTo>
                    <a:lnTo>
                      <a:pt x="1226" y="123"/>
                    </a:lnTo>
                    <a:lnTo>
                      <a:pt x="1228" y="125"/>
                    </a:lnTo>
                    <a:lnTo>
                      <a:pt x="1234" y="127"/>
                    </a:lnTo>
                    <a:lnTo>
                      <a:pt x="1236" y="129"/>
                    </a:lnTo>
                    <a:lnTo>
                      <a:pt x="1232" y="129"/>
                    </a:lnTo>
                    <a:lnTo>
                      <a:pt x="1230" y="129"/>
                    </a:lnTo>
                    <a:lnTo>
                      <a:pt x="1228" y="129"/>
                    </a:lnTo>
                    <a:lnTo>
                      <a:pt x="1225" y="127"/>
                    </a:lnTo>
                    <a:lnTo>
                      <a:pt x="1221" y="127"/>
                    </a:lnTo>
                    <a:lnTo>
                      <a:pt x="1219" y="127"/>
                    </a:lnTo>
                    <a:lnTo>
                      <a:pt x="1219" y="127"/>
                    </a:lnTo>
                    <a:lnTo>
                      <a:pt x="1217" y="127"/>
                    </a:lnTo>
                    <a:lnTo>
                      <a:pt x="1215" y="127"/>
                    </a:lnTo>
                    <a:lnTo>
                      <a:pt x="1215" y="127"/>
                    </a:lnTo>
                    <a:lnTo>
                      <a:pt x="1215" y="127"/>
                    </a:lnTo>
                    <a:lnTo>
                      <a:pt x="1215" y="129"/>
                    </a:lnTo>
                    <a:lnTo>
                      <a:pt x="1215" y="129"/>
                    </a:lnTo>
                    <a:lnTo>
                      <a:pt x="1215" y="129"/>
                    </a:lnTo>
                    <a:lnTo>
                      <a:pt x="1217" y="131"/>
                    </a:lnTo>
                    <a:lnTo>
                      <a:pt x="1217" y="131"/>
                    </a:lnTo>
                    <a:lnTo>
                      <a:pt x="1221" y="131"/>
                    </a:lnTo>
                    <a:lnTo>
                      <a:pt x="1219" y="131"/>
                    </a:lnTo>
                    <a:lnTo>
                      <a:pt x="1219" y="131"/>
                    </a:lnTo>
                    <a:lnTo>
                      <a:pt x="1219" y="131"/>
                    </a:lnTo>
                    <a:lnTo>
                      <a:pt x="1217" y="133"/>
                    </a:lnTo>
                    <a:lnTo>
                      <a:pt x="1219" y="133"/>
                    </a:lnTo>
                    <a:lnTo>
                      <a:pt x="1219" y="133"/>
                    </a:lnTo>
                    <a:lnTo>
                      <a:pt x="1221" y="133"/>
                    </a:lnTo>
                    <a:lnTo>
                      <a:pt x="1221" y="133"/>
                    </a:lnTo>
                    <a:lnTo>
                      <a:pt x="1219" y="133"/>
                    </a:lnTo>
                    <a:lnTo>
                      <a:pt x="1215" y="133"/>
                    </a:lnTo>
                    <a:lnTo>
                      <a:pt x="1212" y="131"/>
                    </a:lnTo>
                    <a:lnTo>
                      <a:pt x="1210" y="131"/>
                    </a:lnTo>
                    <a:lnTo>
                      <a:pt x="1208" y="129"/>
                    </a:lnTo>
                    <a:lnTo>
                      <a:pt x="1197" y="127"/>
                    </a:lnTo>
                    <a:lnTo>
                      <a:pt x="1193" y="127"/>
                    </a:lnTo>
                    <a:lnTo>
                      <a:pt x="1191" y="127"/>
                    </a:lnTo>
                    <a:lnTo>
                      <a:pt x="1187" y="127"/>
                    </a:lnTo>
                    <a:lnTo>
                      <a:pt x="1187" y="127"/>
                    </a:lnTo>
                    <a:lnTo>
                      <a:pt x="1183" y="129"/>
                    </a:lnTo>
                    <a:lnTo>
                      <a:pt x="1182" y="129"/>
                    </a:lnTo>
                    <a:lnTo>
                      <a:pt x="1182" y="129"/>
                    </a:lnTo>
                    <a:lnTo>
                      <a:pt x="1176" y="131"/>
                    </a:lnTo>
                    <a:lnTo>
                      <a:pt x="1170" y="129"/>
                    </a:lnTo>
                    <a:lnTo>
                      <a:pt x="1167" y="129"/>
                    </a:lnTo>
                    <a:lnTo>
                      <a:pt x="1163" y="127"/>
                    </a:lnTo>
                    <a:lnTo>
                      <a:pt x="1157" y="125"/>
                    </a:lnTo>
                    <a:lnTo>
                      <a:pt x="1157" y="125"/>
                    </a:lnTo>
                    <a:lnTo>
                      <a:pt x="1155" y="123"/>
                    </a:lnTo>
                    <a:lnTo>
                      <a:pt x="1154" y="123"/>
                    </a:lnTo>
                    <a:lnTo>
                      <a:pt x="1152" y="123"/>
                    </a:lnTo>
                    <a:lnTo>
                      <a:pt x="1152" y="123"/>
                    </a:lnTo>
                    <a:lnTo>
                      <a:pt x="1152" y="125"/>
                    </a:lnTo>
                    <a:lnTo>
                      <a:pt x="1152" y="127"/>
                    </a:lnTo>
                    <a:lnTo>
                      <a:pt x="1154" y="129"/>
                    </a:lnTo>
                    <a:lnTo>
                      <a:pt x="1155" y="131"/>
                    </a:lnTo>
                    <a:lnTo>
                      <a:pt x="1155" y="131"/>
                    </a:lnTo>
                    <a:lnTo>
                      <a:pt x="1157" y="131"/>
                    </a:lnTo>
                    <a:lnTo>
                      <a:pt x="1155" y="133"/>
                    </a:lnTo>
                    <a:lnTo>
                      <a:pt x="1155" y="135"/>
                    </a:lnTo>
                    <a:lnTo>
                      <a:pt x="1157" y="136"/>
                    </a:lnTo>
                    <a:lnTo>
                      <a:pt x="1157" y="138"/>
                    </a:lnTo>
                    <a:lnTo>
                      <a:pt x="1155" y="138"/>
                    </a:lnTo>
                    <a:lnTo>
                      <a:pt x="1155" y="138"/>
                    </a:lnTo>
                    <a:lnTo>
                      <a:pt x="1154" y="138"/>
                    </a:lnTo>
                    <a:lnTo>
                      <a:pt x="1152" y="138"/>
                    </a:lnTo>
                    <a:lnTo>
                      <a:pt x="1148" y="136"/>
                    </a:lnTo>
                    <a:lnTo>
                      <a:pt x="1148" y="136"/>
                    </a:lnTo>
                    <a:lnTo>
                      <a:pt x="1148" y="136"/>
                    </a:lnTo>
                    <a:lnTo>
                      <a:pt x="1146" y="136"/>
                    </a:lnTo>
                    <a:lnTo>
                      <a:pt x="1142" y="136"/>
                    </a:lnTo>
                    <a:lnTo>
                      <a:pt x="1139" y="135"/>
                    </a:lnTo>
                    <a:lnTo>
                      <a:pt x="1135" y="133"/>
                    </a:lnTo>
                    <a:lnTo>
                      <a:pt x="1127" y="129"/>
                    </a:lnTo>
                    <a:lnTo>
                      <a:pt x="1124" y="129"/>
                    </a:lnTo>
                    <a:lnTo>
                      <a:pt x="1122" y="127"/>
                    </a:lnTo>
                    <a:lnTo>
                      <a:pt x="1118" y="127"/>
                    </a:lnTo>
                    <a:lnTo>
                      <a:pt x="1116" y="125"/>
                    </a:lnTo>
                    <a:lnTo>
                      <a:pt x="1118" y="125"/>
                    </a:lnTo>
                    <a:lnTo>
                      <a:pt x="1120" y="125"/>
                    </a:lnTo>
                    <a:lnTo>
                      <a:pt x="1122" y="125"/>
                    </a:lnTo>
                    <a:lnTo>
                      <a:pt x="1118" y="123"/>
                    </a:lnTo>
                    <a:lnTo>
                      <a:pt x="1116" y="123"/>
                    </a:lnTo>
                    <a:lnTo>
                      <a:pt x="1116" y="121"/>
                    </a:lnTo>
                    <a:lnTo>
                      <a:pt x="1116" y="123"/>
                    </a:lnTo>
                    <a:lnTo>
                      <a:pt x="1118" y="123"/>
                    </a:lnTo>
                    <a:lnTo>
                      <a:pt x="1118" y="125"/>
                    </a:lnTo>
                    <a:lnTo>
                      <a:pt x="1116" y="125"/>
                    </a:lnTo>
                    <a:lnTo>
                      <a:pt x="1105" y="120"/>
                    </a:lnTo>
                    <a:lnTo>
                      <a:pt x="1099" y="118"/>
                    </a:lnTo>
                    <a:lnTo>
                      <a:pt x="1097" y="118"/>
                    </a:lnTo>
                    <a:lnTo>
                      <a:pt x="1094" y="116"/>
                    </a:lnTo>
                    <a:lnTo>
                      <a:pt x="1094" y="116"/>
                    </a:lnTo>
                    <a:lnTo>
                      <a:pt x="1099" y="118"/>
                    </a:lnTo>
                    <a:lnTo>
                      <a:pt x="1105" y="118"/>
                    </a:lnTo>
                    <a:lnTo>
                      <a:pt x="1111" y="120"/>
                    </a:lnTo>
                    <a:lnTo>
                      <a:pt x="1114" y="120"/>
                    </a:lnTo>
                    <a:lnTo>
                      <a:pt x="1114" y="120"/>
                    </a:lnTo>
                    <a:lnTo>
                      <a:pt x="1112" y="118"/>
                    </a:lnTo>
                    <a:lnTo>
                      <a:pt x="1109" y="116"/>
                    </a:lnTo>
                    <a:lnTo>
                      <a:pt x="1107" y="114"/>
                    </a:lnTo>
                    <a:lnTo>
                      <a:pt x="1101" y="114"/>
                    </a:lnTo>
                    <a:lnTo>
                      <a:pt x="1099" y="114"/>
                    </a:lnTo>
                    <a:lnTo>
                      <a:pt x="1099" y="114"/>
                    </a:lnTo>
                    <a:lnTo>
                      <a:pt x="1101" y="114"/>
                    </a:lnTo>
                    <a:lnTo>
                      <a:pt x="1103" y="114"/>
                    </a:lnTo>
                    <a:lnTo>
                      <a:pt x="1103" y="112"/>
                    </a:lnTo>
                    <a:lnTo>
                      <a:pt x="1105" y="112"/>
                    </a:lnTo>
                    <a:lnTo>
                      <a:pt x="1103" y="110"/>
                    </a:lnTo>
                    <a:lnTo>
                      <a:pt x="1099" y="110"/>
                    </a:lnTo>
                    <a:lnTo>
                      <a:pt x="1096" y="110"/>
                    </a:lnTo>
                    <a:lnTo>
                      <a:pt x="1096" y="110"/>
                    </a:lnTo>
                    <a:lnTo>
                      <a:pt x="1096" y="108"/>
                    </a:lnTo>
                    <a:lnTo>
                      <a:pt x="1097" y="108"/>
                    </a:lnTo>
                    <a:lnTo>
                      <a:pt x="1097" y="107"/>
                    </a:lnTo>
                    <a:lnTo>
                      <a:pt x="1097" y="107"/>
                    </a:lnTo>
                    <a:lnTo>
                      <a:pt x="1096" y="107"/>
                    </a:lnTo>
                    <a:lnTo>
                      <a:pt x="1096" y="107"/>
                    </a:lnTo>
                    <a:lnTo>
                      <a:pt x="1094" y="107"/>
                    </a:lnTo>
                    <a:lnTo>
                      <a:pt x="1094" y="105"/>
                    </a:lnTo>
                    <a:lnTo>
                      <a:pt x="1092" y="105"/>
                    </a:lnTo>
                    <a:lnTo>
                      <a:pt x="1090" y="105"/>
                    </a:lnTo>
                    <a:lnTo>
                      <a:pt x="1086" y="105"/>
                    </a:lnTo>
                    <a:lnTo>
                      <a:pt x="1084" y="105"/>
                    </a:lnTo>
                    <a:lnTo>
                      <a:pt x="1084" y="103"/>
                    </a:lnTo>
                    <a:lnTo>
                      <a:pt x="1083" y="103"/>
                    </a:lnTo>
                    <a:lnTo>
                      <a:pt x="1081" y="103"/>
                    </a:lnTo>
                    <a:lnTo>
                      <a:pt x="1081" y="103"/>
                    </a:lnTo>
                    <a:lnTo>
                      <a:pt x="1081" y="103"/>
                    </a:lnTo>
                    <a:lnTo>
                      <a:pt x="1077" y="101"/>
                    </a:lnTo>
                    <a:lnTo>
                      <a:pt x="1069" y="101"/>
                    </a:lnTo>
                    <a:lnTo>
                      <a:pt x="1068" y="101"/>
                    </a:lnTo>
                    <a:lnTo>
                      <a:pt x="1069" y="103"/>
                    </a:lnTo>
                    <a:lnTo>
                      <a:pt x="1068" y="103"/>
                    </a:lnTo>
                    <a:lnTo>
                      <a:pt x="1064" y="103"/>
                    </a:lnTo>
                    <a:lnTo>
                      <a:pt x="1064" y="103"/>
                    </a:lnTo>
                    <a:lnTo>
                      <a:pt x="1064" y="103"/>
                    </a:lnTo>
                    <a:lnTo>
                      <a:pt x="1062" y="101"/>
                    </a:lnTo>
                    <a:lnTo>
                      <a:pt x="1062" y="101"/>
                    </a:lnTo>
                    <a:lnTo>
                      <a:pt x="1062" y="101"/>
                    </a:lnTo>
                    <a:lnTo>
                      <a:pt x="1060" y="101"/>
                    </a:lnTo>
                    <a:lnTo>
                      <a:pt x="1060" y="101"/>
                    </a:lnTo>
                    <a:lnTo>
                      <a:pt x="1058" y="101"/>
                    </a:lnTo>
                    <a:lnTo>
                      <a:pt x="1058" y="101"/>
                    </a:lnTo>
                    <a:lnTo>
                      <a:pt x="1056" y="103"/>
                    </a:lnTo>
                    <a:lnTo>
                      <a:pt x="1055" y="101"/>
                    </a:lnTo>
                    <a:lnTo>
                      <a:pt x="1043" y="99"/>
                    </a:lnTo>
                    <a:lnTo>
                      <a:pt x="1040" y="97"/>
                    </a:lnTo>
                    <a:lnTo>
                      <a:pt x="1040" y="97"/>
                    </a:lnTo>
                    <a:lnTo>
                      <a:pt x="1036" y="99"/>
                    </a:lnTo>
                    <a:lnTo>
                      <a:pt x="1036" y="99"/>
                    </a:lnTo>
                    <a:lnTo>
                      <a:pt x="1036" y="99"/>
                    </a:lnTo>
                    <a:lnTo>
                      <a:pt x="1032" y="99"/>
                    </a:lnTo>
                    <a:lnTo>
                      <a:pt x="1030" y="99"/>
                    </a:lnTo>
                    <a:lnTo>
                      <a:pt x="1032" y="101"/>
                    </a:lnTo>
                    <a:lnTo>
                      <a:pt x="1034" y="103"/>
                    </a:lnTo>
                    <a:lnTo>
                      <a:pt x="1034" y="103"/>
                    </a:lnTo>
                    <a:lnTo>
                      <a:pt x="1036" y="103"/>
                    </a:lnTo>
                    <a:lnTo>
                      <a:pt x="1038" y="105"/>
                    </a:lnTo>
                    <a:lnTo>
                      <a:pt x="1040" y="105"/>
                    </a:lnTo>
                    <a:lnTo>
                      <a:pt x="1040" y="105"/>
                    </a:lnTo>
                    <a:lnTo>
                      <a:pt x="1040" y="107"/>
                    </a:lnTo>
                    <a:lnTo>
                      <a:pt x="1040" y="107"/>
                    </a:lnTo>
                    <a:lnTo>
                      <a:pt x="1040" y="107"/>
                    </a:lnTo>
                    <a:lnTo>
                      <a:pt x="1040" y="108"/>
                    </a:lnTo>
                    <a:lnTo>
                      <a:pt x="1040" y="108"/>
                    </a:lnTo>
                    <a:lnTo>
                      <a:pt x="1038" y="108"/>
                    </a:lnTo>
                    <a:lnTo>
                      <a:pt x="1032" y="108"/>
                    </a:lnTo>
                    <a:lnTo>
                      <a:pt x="1032" y="108"/>
                    </a:lnTo>
                    <a:lnTo>
                      <a:pt x="1032" y="108"/>
                    </a:lnTo>
                    <a:lnTo>
                      <a:pt x="1034" y="108"/>
                    </a:lnTo>
                    <a:lnTo>
                      <a:pt x="1036" y="108"/>
                    </a:lnTo>
                    <a:lnTo>
                      <a:pt x="1036" y="110"/>
                    </a:lnTo>
                    <a:lnTo>
                      <a:pt x="1034" y="110"/>
                    </a:lnTo>
                    <a:lnTo>
                      <a:pt x="1030" y="110"/>
                    </a:lnTo>
                    <a:lnTo>
                      <a:pt x="1028" y="110"/>
                    </a:lnTo>
                    <a:lnTo>
                      <a:pt x="1026" y="108"/>
                    </a:lnTo>
                    <a:lnTo>
                      <a:pt x="1025" y="108"/>
                    </a:lnTo>
                    <a:lnTo>
                      <a:pt x="1021" y="108"/>
                    </a:lnTo>
                    <a:lnTo>
                      <a:pt x="1017" y="108"/>
                    </a:lnTo>
                    <a:lnTo>
                      <a:pt x="1012" y="108"/>
                    </a:lnTo>
                    <a:lnTo>
                      <a:pt x="1006" y="108"/>
                    </a:lnTo>
                    <a:lnTo>
                      <a:pt x="1004" y="108"/>
                    </a:lnTo>
                    <a:lnTo>
                      <a:pt x="998" y="107"/>
                    </a:lnTo>
                    <a:lnTo>
                      <a:pt x="993" y="107"/>
                    </a:lnTo>
                    <a:lnTo>
                      <a:pt x="985" y="105"/>
                    </a:lnTo>
                    <a:lnTo>
                      <a:pt x="983" y="103"/>
                    </a:lnTo>
                    <a:lnTo>
                      <a:pt x="983" y="101"/>
                    </a:lnTo>
                    <a:lnTo>
                      <a:pt x="985" y="101"/>
                    </a:lnTo>
                    <a:lnTo>
                      <a:pt x="987" y="101"/>
                    </a:lnTo>
                    <a:lnTo>
                      <a:pt x="987" y="101"/>
                    </a:lnTo>
                    <a:lnTo>
                      <a:pt x="987" y="101"/>
                    </a:lnTo>
                    <a:lnTo>
                      <a:pt x="982" y="101"/>
                    </a:lnTo>
                    <a:lnTo>
                      <a:pt x="970" y="99"/>
                    </a:lnTo>
                    <a:lnTo>
                      <a:pt x="961" y="99"/>
                    </a:lnTo>
                    <a:lnTo>
                      <a:pt x="948" y="99"/>
                    </a:lnTo>
                    <a:lnTo>
                      <a:pt x="944" y="99"/>
                    </a:lnTo>
                    <a:lnTo>
                      <a:pt x="937" y="101"/>
                    </a:lnTo>
                    <a:lnTo>
                      <a:pt x="935" y="101"/>
                    </a:lnTo>
                    <a:lnTo>
                      <a:pt x="933" y="101"/>
                    </a:lnTo>
                    <a:lnTo>
                      <a:pt x="933" y="103"/>
                    </a:lnTo>
                    <a:lnTo>
                      <a:pt x="937" y="103"/>
                    </a:lnTo>
                    <a:lnTo>
                      <a:pt x="937" y="103"/>
                    </a:lnTo>
                    <a:lnTo>
                      <a:pt x="939" y="103"/>
                    </a:lnTo>
                    <a:lnTo>
                      <a:pt x="939" y="103"/>
                    </a:lnTo>
                    <a:lnTo>
                      <a:pt x="939" y="103"/>
                    </a:lnTo>
                    <a:lnTo>
                      <a:pt x="937" y="105"/>
                    </a:lnTo>
                    <a:lnTo>
                      <a:pt x="937" y="105"/>
                    </a:lnTo>
                    <a:lnTo>
                      <a:pt x="939" y="107"/>
                    </a:lnTo>
                    <a:lnTo>
                      <a:pt x="939" y="107"/>
                    </a:lnTo>
                    <a:lnTo>
                      <a:pt x="939" y="108"/>
                    </a:lnTo>
                    <a:lnTo>
                      <a:pt x="939" y="110"/>
                    </a:lnTo>
                    <a:lnTo>
                      <a:pt x="939" y="110"/>
                    </a:lnTo>
                    <a:lnTo>
                      <a:pt x="941" y="112"/>
                    </a:lnTo>
                    <a:lnTo>
                      <a:pt x="942" y="112"/>
                    </a:lnTo>
                    <a:lnTo>
                      <a:pt x="946" y="112"/>
                    </a:lnTo>
                    <a:lnTo>
                      <a:pt x="946" y="112"/>
                    </a:lnTo>
                    <a:lnTo>
                      <a:pt x="946" y="112"/>
                    </a:lnTo>
                    <a:lnTo>
                      <a:pt x="942" y="112"/>
                    </a:lnTo>
                    <a:lnTo>
                      <a:pt x="941" y="112"/>
                    </a:lnTo>
                    <a:lnTo>
                      <a:pt x="939" y="110"/>
                    </a:lnTo>
                    <a:lnTo>
                      <a:pt x="939" y="110"/>
                    </a:lnTo>
                    <a:lnTo>
                      <a:pt x="939" y="110"/>
                    </a:lnTo>
                    <a:lnTo>
                      <a:pt x="939" y="108"/>
                    </a:lnTo>
                    <a:lnTo>
                      <a:pt x="939" y="107"/>
                    </a:lnTo>
                    <a:lnTo>
                      <a:pt x="937" y="107"/>
                    </a:lnTo>
                    <a:lnTo>
                      <a:pt x="935" y="103"/>
                    </a:lnTo>
                    <a:lnTo>
                      <a:pt x="931" y="103"/>
                    </a:lnTo>
                    <a:lnTo>
                      <a:pt x="929" y="101"/>
                    </a:lnTo>
                    <a:lnTo>
                      <a:pt x="929" y="101"/>
                    </a:lnTo>
                    <a:lnTo>
                      <a:pt x="929" y="99"/>
                    </a:lnTo>
                    <a:lnTo>
                      <a:pt x="927" y="99"/>
                    </a:lnTo>
                    <a:lnTo>
                      <a:pt x="924" y="97"/>
                    </a:lnTo>
                    <a:lnTo>
                      <a:pt x="922" y="95"/>
                    </a:lnTo>
                    <a:lnTo>
                      <a:pt x="920" y="95"/>
                    </a:lnTo>
                    <a:lnTo>
                      <a:pt x="920" y="95"/>
                    </a:lnTo>
                    <a:lnTo>
                      <a:pt x="922" y="97"/>
                    </a:lnTo>
                    <a:lnTo>
                      <a:pt x="922" y="97"/>
                    </a:lnTo>
                    <a:lnTo>
                      <a:pt x="922" y="97"/>
                    </a:lnTo>
                    <a:lnTo>
                      <a:pt x="918" y="99"/>
                    </a:lnTo>
                    <a:lnTo>
                      <a:pt x="916" y="99"/>
                    </a:lnTo>
                    <a:lnTo>
                      <a:pt x="912" y="97"/>
                    </a:lnTo>
                    <a:lnTo>
                      <a:pt x="907" y="97"/>
                    </a:lnTo>
                    <a:lnTo>
                      <a:pt x="905" y="95"/>
                    </a:lnTo>
                    <a:lnTo>
                      <a:pt x="903" y="95"/>
                    </a:lnTo>
                    <a:lnTo>
                      <a:pt x="905" y="95"/>
                    </a:lnTo>
                    <a:lnTo>
                      <a:pt x="905" y="93"/>
                    </a:lnTo>
                    <a:lnTo>
                      <a:pt x="903" y="93"/>
                    </a:lnTo>
                    <a:lnTo>
                      <a:pt x="901" y="93"/>
                    </a:lnTo>
                    <a:lnTo>
                      <a:pt x="901" y="95"/>
                    </a:lnTo>
                    <a:lnTo>
                      <a:pt x="899" y="95"/>
                    </a:lnTo>
                    <a:lnTo>
                      <a:pt x="892" y="95"/>
                    </a:lnTo>
                    <a:lnTo>
                      <a:pt x="892" y="95"/>
                    </a:lnTo>
                    <a:lnTo>
                      <a:pt x="890" y="95"/>
                    </a:lnTo>
                    <a:lnTo>
                      <a:pt x="890" y="95"/>
                    </a:lnTo>
                    <a:lnTo>
                      <a:pt x="890" y="97"/>
                    </a:lnTo>
                    <a:lnTo>
                      <a:pt x="890" y="97"/>
                    </a:lnTo>
                    <a:lnTo>
                      <a:pt x="892" y="99"/>
                    </a:lnTo>
                    <a:lnTo>
                      <a:pt x="896" y="99"/>
                    </a:lnTo>
                    <a:lnTo>
                      <a:pt x="898" y="99"/>
                    </a:lnTo>
                    <a:lnTo>
                      <a:pt x="901" y="97"/>
                    </a:lnTo>
                    <a:lnTo>
                      <a:pt x="901" y="97"/>
                    </a:lnTo>
                    <a:lnTo>
                      <a:pt x="903" y="99"/>
                    </a:lnTo>
                    <a:lnTo>
                      <a:pt x="903" y="99"/>
                    </a:lnTo>
                    <a:lnTo>
                      <a:pt x="899" y="99"/>
                    </a:lnTo>
                    <a:lnTo>
                      <a:pt x="896" y="101"/>
                    </a:lnTo>
                    <a:lnTo>
                      <a:pt x="894" y="103"/>
                    </a:lnTo>
                    <a:lnTo>
                      <a:pt x="890" y="101"/>
                    </a:lnTo>
                    <a:lnTo>
                      <a:pt x="890" y="103"/>
                    </a:lnTo>
                    <a:lnTo>
                      <a:pt x="890" y="103"/>
                    </a:lnTo>
                    <a:lnTo>
                      <a:pt x="884" y="103"/>
                    </a:lnTo>
                    <a:lnTo>
                      <a:pt x="883" y="105"/>
                    </a:lnTo>
                    <a:lnTo>
                      <a:pt x="883" y="105"/>
                    </a:lnTo>
                    <a:lnTo>
                      <a:pt x="881" y="105"/>
                    </a:lnTo>
                    <a:lnTo>
                      <a:pt x="881" y="105"/>
                    </a:lnTo>
                    <a:lnTo>
                      <a:pt x="879" y="107"/>
                    </a:lnTo>
                    <a:lnTo>
                      <a:pt x="875" y="107"/>
                    </a:lnTo>
                    <a:lnTo>
                      <a:pt x="871" y="105"/>
                    </a:lnTo>
                    <a:lnTo>
                      <a:pt x="866" y="107"/>
                    </a:lnTo>
                    <a:lnTo>
                      <a:pt x="864" y="107"/>
                    </a:lnTo>
                    <a:lnTo>
                      <a:pt x="864" y="107"/>
                    </a:lnTo>
                    <a:lnTo>
                      <a:pt x="864" y="108"/>
                    </a:lnTo>
                    <a:lnTo>
                      <a:pt x="864" y="108"/>
                    </a:lnTo>
                    <a:lnTo>
                      <a:pt x="862" y="110"/>
                    </a:lnTo>
                    <a:lnTo>
                      <a:pt x="860" y="110"/>
                    </a:lnTo>
                    <a:lnTo>
                      <a:pt x="856" y="110"/>
                    </a:lnTo>
                    <a:lnTo>
                      <a:pt x="858" y="110"/>
                    </a:lnTo>
                    <a:lnTo>
                      <a:pt x="860" y="108"/>
                    </a:lnTo>
                    <a:lnTo>
                      <a:pt x="860" y="105"/>
                    </a:lnTo>
                    <a:lnTo>
                      <a:pt x="866" y="103"/>
                    </a:lnTo>
                    <a:lnTo>
                      <a:pt x="866" y="103"/>
                    </a:lnTo>
                    <a:lnTo>
                      <a:pt x="868" y="101"/>
                    </a:lnTo>
                    <a:lnTo>
                      <a:pt x="868" y="99"/>
                    </a:lnTo>
                    <a:lnTo>
                      <a:pt x="873" y="99"/>
                    </a:lnTo>
                    <a:lnTo>
                      <a:pt x="877" y="99"/>
                    </a:lnTo>
                    <a:lnTo>
                      <a:pt x="881" y="93"/>
                    </a:lnTo>
                    <a:lnTo>
                      <a:pt x="884" y="93"/>
                    </a:lnTo>
                    <a:lnTo>
                      <a:pt x="886" y="92"/>
                    </a:lnTo>
                    <a:lnTo>
                      <a:pt x="886" y="92"/>
                    </a:lnTo>
                    <a:lnTo>
                      <a:pt x="886" y="92"/>
                    </a:lnTo>
                    <a:lnTo>
                      <a:pt x="884" y="92"/>
                    </a:lnTo>
                    <a:lnTo>
                      <a:pt x="884" y="90"/>
                    </a:lnTo>
                    <a:lnTo>
                      <a:pt x="886" y="90"/>
                    </a:lnTo>
                    <a:lnTo>
                      <a:pt x="888" y="88"/>
                    </a:lnTo>
                    <a:lnTo>
                      <a:pt x="892" y="88"/>
                    </a:lnTo>
                    <a:lnTo>
                      <a:pt x="894" y="86"/>
                    </a:lnTo>
                    <a:lnTo>
                      <a:pt x="898" y="84"/>
                    </a:lnTo>
                    <a:lnTo>
                      <a:pt x="899" y="84"/>
                    </a:lnTo>
                    <a:lnTo>
                      <a:pt x="905" y="82"/>
                    </a:lnTo>
                    <a:lnTo>
                      <a:pt x="907" y="78"/>
                    </a:lnTo>
                    <a:lnTo>
                      <a:pt x="907" y="75"/>
                    </a:lnTo>
                    <a:lnTo>
                      <a:pt x="903" y="75"/>
                    </a:lnTo>
                    <a:lnTo>
                      <a:pt x="901" y="75"/>
                    </a:lnTo>
                    <a:lnTo>
                      <a:pt x="899" y="73"/>
                    </a:lnTo>
                    <a:lnTo>
                      <a:pt x="898" y="73"/>
                    </a:lnTo>
                    <a:lnTo>
                      <a:pt x="898" y="75"/>
                    </a:lnTo>
                    <a:lnTo>
                      <a:pt x="892" y="71"/>
                    </a:lnTo>
                    <a:lnTo>
                      <a:pt x="888" y="71"/>
                    </a:lnTo>
                    <a:lnTo>
                      <a:pt x="888" y="71"/>
                    </a:lnTo>
                    <a:lnTo>
                      <a:pt x="888" y="71"/>
                    </a:lnTo>
                    <a:lnTo>
                      <a:pt x="890" y="71"/>
                    </a:lnTo>
                    <a:lnTo>
                      <a:pt x="896" y="73"/>
                    </a:lnTo>
                    <a:lnTo>
                      <a:pt x="899" y="73"/>
                    </a:lnTo>
                    <a:lnTo>
                      <a:pt x="901" y="73"/>
                    </a:lnTo>
                    <a:lnTo>
                      <a:pt x="901" y="73"/>
                    </a:lnTo>
                    <a:lnTo>
                      <a:pt x="901" y="75"/>
                    </a:lnTo>
                    <a:lnTo>
                      <a:pt x="903" y="75"/>
                    </a:lnTo>
                    <a:lnTo>
                      <a:pt x="903" y="73"/>
                    </a:lnTo>
                    <a:lnTo>
                      <a:pt x="903" y="73"/>
                    </a:lnTo>
                    <a:lnTo>
                      <a:pt x="901" y="71"/>
                    </a:lnTo>
                    <a:lnTo>
                      <a:pt x="899" y="69"/>
                    </a:lnTo>
                    <a:lnTo>
                      <a:pt x="898" y="69"/>
                    </a:lnTo>
                    <a:lnTo>
                      <a:pt x="894" y="67"/>
                    </a:lnTo>
                    <a:lnTo>
                      <a:pt x="892" y="65"/>
                    </a:lnTo>
                    <a:lnTo>
                      <a:pt x="890" y="65"/>
                    </a:lnTo>
                    <a:lnTo>
                      <a:pt x="888" y="65"/>
                    </a:lnTo>
                    <a:lnTo>
                      <a:pt x="886" y="65"/>
                    </a:lnTo>
                    <a:lnTo>
                      <a:pt x="888" y="65"/>
                    </a:lnTo>
                    <a:lnTo>
                      <a:pt x="890" y="65"/>
                    </a:lnTo>
                    <a:lnTo>
                      <a:pt x="890" y="67"/>
                    </a:lnTo>
                    <a:lnTo>
                      <a:pt x="890" y="67"/>
                    </a:lnTo>
                    <a:lnTo>
                      <a:pt x="888" y="67"/>
                    </a:lnTo>
                    <a:lnTo>
                      <a:pt x="886" y="67"/>
                    </a:lnTo>
                    <a:lnTo>
                      <a:pt x="886" y="67"/>
                    </a:lnTo>
                    <a:lnTo>
                      <a:pt x="886" y="67"/>
                    </a:lnTo>
                    <a:lnTo>
                      <a:pt x="884" y="65"/>
                    </a:lnTo>
                    <a:lnTo>
                      <a:pt x="884" y="65"/>
                    </a:lnTo>
                    <a:lnTo>
                      <a:pt x="881" y="63"/>
                    </a:lnTo>
                    <a:lnTo>
                      <a:pt x="879" y="63"/>
                    </a:lnTo>
                    <a:lnTo>
                      <a:pt x="877" y="63"/>
                    </a:lnTo>
                    <a:lnTo>
                      <a:pt x="875" y="63"/>
                    </a:lnTo>
                    <a:lnTo>
                      <a:pt x="875" y="63"/>
                    </a:lnTo>
                    <a:lnTo>
                      <a:pt x="875" y="63"/>
                    </a:lnTo>
                    <a:lnTo>
                      <a:pt x="875" y="62"/>
                    </a:lnTo>
                    <a:lnTo>
                      <a:pt x="871" y="62"/>
                    </a:lnTo>
                    <a:lnTo>
                      <a:pt x="869" y="62"/>
                    </a:lnTo>
                    <a:lnTo>
                      <a:pt x="868" y="60"/>
                    </a:lnTo>
                    <a:lnTo>
                      <a:pt x="864" y="60"/>
                    </a:lnTo>
                    <a:lnTo>
                      <a:pt x="862" y="60"/>
                    </a:lnTo>
                    <a:lnTo>
                      <a:pt x="855" y="60"/>
                    </a:lnTo>
                    <a:lnTo>
                      <a:pt x="851" y="60"/>
                    </a:lnTo>
                    <a:lnTo>
                      <a:pt x="843" y="60"/>
                    </a:lnTo>
                    <a:lnTo>
                      <a:pt x="838" y="60"/>
                    </a:lnTo>
                    <a:lnTo>
                      <a:pt x="834" y="60"/>
                    </a:lnTo>
                    <a:lnTo>
                      <a:pt x="832" y="60"/>
                    </a:lnTo>
                    <a:lnTo>
                      <a:pt x="832" y="60"/>
                    </a:lnTo>
                    <a:lnTo>
                      <a:pt x="832" y="60"/>
                    </a:lnTo>
                    <a:lnTo>
                      <a:pt x="832" y="62"/>
                    </a:lnTo>
                    <a:lnTo>
                      <a:pt x="832" y="62"/>
                    </a:lnTo>
                    <a:lnTo>
                      <a:pt x="830" y="62"/>
                    </a:lnTo>
                    <a:lnTo>
                      <a:pt x="826" y="62"/>
                    </a:lnTo>
                    <a:lnTo>
                      <a:pt x="823" y="62"/>
                    </a:lnTo>
                    <a:lnTo>
                      <a:pt x="821" y="62"/>
                    </a:lnTo>
                    <a:lnTo>
                      <a:pt x="819" y="62"/>
                    </a:lnTo>
                    <a:lnTo>
                      <a:pt x="817" y="62"/>
                    </a:lnTo>
                    <a:lnTo>
                      <a:pt x="819" y="62"/>
                    </a:lnTo>
                    <a:lnTo>
                      <a:pt x="821" y="62"/>
                    </a:lnTo>
                    <a:lnTo>
                      <a:pt x="821" y="60"/>
                    </a:lnTo>
                    <a:lnTo>
                      <a:pt x="823" y="58"/>
                    </a:lnTo>
                    <a:lnTo>
                      <a:pt x="823" y="56"/>
                    </a:lnTo>
                    <a:lnTo>
                      <a:pt x="821" y="56"/>
                    </a:lnTo>
                    <a:lnTo>
                      <a:pt x="817" y="56"/>
                    </a:lnTo>
                    <a:lnTo>
                      <a:pt x="815" y="56"/>
                    </a:lnTo>
                    <a:lnTo>
                      <a:pt x="815" y="56"/>
                    </a:lnTo>
                    <a:lnTo>
                      <a:pt x="810" y="56"/>
                    </a:lnTo>
                    <a:lnTo>
                      <a:pt x="808" y="56"/>
                    </a:lnTo>
                    <a:lnTo>
                      <a:pt x="806" y="56"/>
                    </a:lnTo>
                    <a:lnTo>
                      <a:pt x="804" y="56"/>
                    </a:lnTo>
                    <a:lnTo>
                      <a:pt x="802" y="54"/>
                    </a:lnTo>
                    <a:lnTo>
                      <a:pt x="800" y="54"/>
                    </a:lnTo>
                    <a:lnTo>
                      <a:pt x="789" y="54"/>
                    </a:lnTo>
                    <a:lnTo>
                      <a:pt x="789" y="54"/>
                    </a:lnTo>
                    <a:lnTo>
                      <a:pt x="795" y="54"/>
                    </a:lnTo>
                    <a:lnTo>
                      <a:pt x="798" y="52"/>
                    </a:lnTo>
                    <a:lnTo>
                      <a:pt x="800" y="52"/>
                    </a:lnTo>
                    <a:lnTo>
                      <a:pt x="802" y="50"/>
                    </a:lnTo>
                    <a:lnTo>
                      <a:pt x="800" y="50"/>
                    </a:lnTo>
                    <a:lnTo>
                      <a:pt x="800" y="50"/>
                    </a:lnTo>
                    <a:lnTo>
                      <a:pt x="797" y="48"/>
                    </a:lnTo>
                    <a:lnTo>
                      <a:pt x="793" y="48"/>
                    </a:lnTo>
                    <a:lnTo>
                      <a:pt x="789" y="48"/>
                    </a:lnTo>
                    <a:lnTo>
                      <a:pt x="787" y="48"/>
                    </a:lnTo>
                    <a:lnTo>
                      <a:pt x="780" y="47"/>
                    </a:lnTo>
                    <a:lnTo>
                      <a:pt x="778" y="47"/>
                    </a:lnTo>
                    <a:lnTo>
                      <a:pt x="776" y="48"/>
                    </a:lnTo>
                    <a:lnTo>
                      <a:pt x="772" y="48"/>
                    </a:lnTo>
                    <a:lnTo>
                      <a:pt x="770" y="48"/>
                    </a:lnTo>
                    <a:lnTo>
                      <a:pt x="769" y="48"/>
                    </a:lnTo>
                    <a:lnTo>
                      <a:pt x="761" y="54"/>
                    </a:lnTo>
                    <a:lnTo>
                      <a:pt x="761" y="54"/>
                    </a:lnTo>
                    <a:lnTo>
                      <a:pt x="761" y="56"/>
                    </a:lnTo>
                    <a:lnTo>
                      <a:pt x="759" y="56"/>
                    </a:lnTo>
                    <a:lnTo>
                      <a:pt x="759" y="58"/>
                    </a:lnTo>
                    <a:lnTo>
                      <a:pt x="761" y="58"/>
                    </a:lnTo>
                    <a:lnTo>
                      <a:pt x="763" y="58"/>
                    </a:lnTo>
                    <a:lnTo>
                      <a:pt x="765" y="60"/>
                    </a:lnTo>
                    <a:lnTo>
                      <a:pt x="765" y="60"/>
                    </a:lnTo>
                    <a:lnTo>
                      <a:pt x="765" y="62"/>
                    </a:lnTo>
                    <a:lnTo>
                      <a:pt x="767" y="62"/>
                    </a:lnTo>
                    <a:lnTo>
                      <a:pt x="769" y="62"/>
                    </a:lnTo>
                    <a:lnTo>
                      <a:pt x="774" y="62"/>
                    </a:lnTo>
                    <a:lnTo>
                      <a:pt x="772" y="63"/>
                    </a:lnTo>
                    <a:lnTo>
                      <a:pt x="770" y="62"/>
                    </a:lnTo>
                    <a:lnTo>
                      <a:pt x="767" y="62"/>
                    </a:lnTo>
                    <a:lnTo>
                      <a:pt x="765" y="62"/>
                    </a:lnTo>
                    <a:lnTo>
                      <a:pt x="761" y="62"/>
                    </a:lnTo>
                    <a:lnTo>
                      <a:pt x="755" y="62"/>
                    </a:lnTo>
                    <a:lnTo>
                      <a:pt x="754" y="62"/>
                    </a:lnTo>
                    <a:lnTo>
                      <a:pt x="746" y="62"/>
                    </a:lnTo>
                    <a:lnTo>
                      <a:pt x="746" y="62"/>
                    </a:lnTo>
                    <a:lnTo>
                      <a:pt x="748" y="63"/>
                    </a:lnTo>
                    <a:lnTo>
                      <a:pt x="750" y="63"/>
                    </a:lnTo>
                    <a:lnTo>
                      <a:pt x="755" y="65"/>
                    </a:lnTo>
                    <a:lnTo>
                      <a:pt x="757" y="65"/>
                    </a:lnTo>
                    <a:lnTo>
                      <a:pt x="759" y="67"/>
                    </a:lnTo>
                    <a:lnTo>
                      <a:pt x="763" y="69"/>
                    </a:lnTo>
                    <a:lnTo>
                      <a:pt x="763" y="71"/>
                    </a:lnTo>
                    <a:lnTo>
                      <a:pt x="763" y="71"/>
                    </a:lnTo>
                    <a:lnTo>
                      <a:pt x="761" y="71"/>
                    </a:lnTo>
                    <a:lnTo>
                      <a:pt x="761" y="71"/>
                    </a:lnTo>
                    <a:lnTo>
                      <a:pt x="761" y="71"/>
                    </a:lnTo>
                    <a:lnTo>
                      <a:pt x="761" y="69"/>
                    </a:lnTo>
                    <a:lnTo>
                      <a:pt x="761" y="67"/>
                    </a:lnTo>
                    <a:lnTo>
                      <a:pt x="759" y="67"/>
                    </a:lnTo>
                    <a:lnTo>
                      <a:pt x="759" y="67"/>
                    </a:lnTo>
                    <a:lnTo>
                      <a:pt x="757" y="67"/>
                    </a:lnTo>
                    <a:lnTo>
                      <a:pt x="754" y="65"/>
                    </a:lnTo>
                    <a:lnTo>
                      <a:pt x="752" y="65"/>
                    </a:lnTo>
                    <a:lnTo>
                      <a:pt x="748" y="65"/>
                    </a:lnTo>
                    <a:lnTo>
                      <a:pt x="748" y="65"/>
                    </a:lnTo>
                    <a:lnTo>
                      <a:pt x="744" y="65"/>
                    </a:lnTo>
                    <a:lnTo>
                      <a:pt x="744" y="67"/>
                    </a:lnTo>
                    <a:lnTo>
                      <a:pt x="742" y="67"/>
                    </a:lnTo>
                    <a:lnTo>
                      <a:pt x="742" y="67"/>
                    </a:lnTo>
                    <a:lnTo>
                      <a:pt x="741" y="67"/>
                    </a:lnTo>
                    <a:lnTo>
                      <a:pt x="741" y="67"/>
                    </a:lnTo>
                    <a:lnTo>
                      <a:pt x="739" y="69"/>
                    </a:lnTo>
                    <a:lnTo>
                      <a:pt x="737" y="67"/>
                    </a:lnTo>
                    <a:lnTo>
                      <a:pt x="737" y="69"/>
                    </a:lnTo>
                    <a:lnTo>
                      <a:pt x="733" y="69"/>
                    </a:lnTo>
                    <a:lnTo>
                      <a:pt x="731" y="69"/>
                    </a:lnTo>
                    <a:lnTo>
                      <a:pt x="731" y="69"/>
                    </a:lnTo>
                    <a:lnTo>
                      <a:pt x="731" y="69"/>
                    </a:lnTo>
                    <a:lnTo>
                      <a:pt x="729" y="69"/>
                    </a:lnTo>
                    <a:lnTo>
                      <a:pt x="726" y="69"/>
                    </a:lnTo>
                    <a:lnTo>
                      <a:pt x="724" y="71"/>
                    </a:lnTo>
                    <a:lnTo>
                      <a:pt x="722" y="69"/>
                    </a:lnTo>
                    <a:lnTo>
                      <a:pt x="724" y="69"/>
                    </a:lnTo>
                    <a:lnTo>
                      <a:pt x="724" y="67"/>
                    </a:lnTo>
                    <a:lnTo>
                      <a:pt x="722" y="67"/>
                    </a:lnTo>
                    <a:lnTo>
                      <a:pt x="718" y="67"/>
                    </a:lnTo>
                    <a:lnTo>
                      <a:pt x="716" y="67"/>
                    </a:lnTo>
                    <a:lnTo>
                      <a:pt x="714" y="67"/>
                    </a:lnTo>
                    <a:lnTo>
                      <a:pt x="709" y="67"/>
                    </a:lnTo>
                    <a:lnTo>
                      <a:pt x="709" y="67"/>
                    </a:lnTo>
                    <a:lnTo>
                      <a:pt x="707" y="67"/>
                    </a:lnTo>
                    <a:lnTo>
                      <a:pt x="705" y="67"/>
                    </a:lnTo>
                    <a:lnTo>
                      <a:pt x="701" y="67"/>
                    </a:lnTo>
                    <a:lnTo>
                      <a:pt x="701" y="67"/>
                    </a:lnTo>
                    <a:lnTo>
                      <a:pt x="698" y="67"/>
                    </a:lnTo>
                    <a:lnTo>
                      <a:pt x="696" y="67"/>
                    </a:lnTo>
                    <a:lnTo>
                      <a:pt x="696" y="69"/>
                    </a:lnTo>
                    <a:lnTo>
                      <a:pt x="694" y="67"/>
                    </a:lnTo>
                    <a:lnTo>
                      <a:pt x="694" y="69"/>
                    </a:lnTo>
                    <a:lnTo>
                      <a:pt x="696" y="69"/>
                    </a:lnTo>
                    <a:lnTo>
                      <a:pt x="696" y="69"/>
                    </a:lnTo>
                    <a:lnTo>
                      <a:pt x="698" y="69"/>
                    </a:lnTo>
                    <a:lnTo>
                      <a:pt x="698" y="69"/>
                    </a:lnTo>
                    <a:lnTo>
                      <a:pt x="698" y="69"/>
                    </a:lnTo>
                    <a:lnTo>
                      <a:pt x="699" y="69"/>
                    </a:lnTo>
                    <a:lnTo>
                      <a:pt x="701" y="69"/>
                    </a:lnTo>
                    <a:lnTo>
                      <a:pt x="701" y="69"/>
                    </a:lnTo>
                    <a:lnTo>
                      <a:pt x="703" y="69"/>
                    </a:lnTo>
                    <a:lnTo>
                      <a:pt x="707" y="69"/>
                    </a:lnTo>
                    <a:lnTo>
                      <a:pt x="707" y="69"/>
                    </a:lnTo>
                    <a:lnTo>
                      <a:pt x="703" y="71"/>
                    </a:lnTo>
                    <a:lnTo>
                      <a:pt x="694" y="71"/>
                    </a:lnTo>
                    <a:lnTo>
                      <a:pt x="692" y="71"/>
                    </a:lnTo>
                    <a:lnTo>
                      <a:pt x="686" y="73"/>
                    </a:lnTo>
                    <a:lnTo>
                      <a:pt x="684" y="73"/>
                    </a:lnTo>
                    <a:lnTo>
                      <a:pt x="681" y="73"/>
                    </a:lnTo>
                    <a:lnTo>
                      <a:pt x="673" y="75"/>
                    </a:lnTo>
                    <a:lnTo>
                      <a:pt x="668" y="75"/>
                    </a:lnTo>
                    <a:lnTo>
                      <a:pt x="666" y="75"/>
                    </a:lnTo>
                    <a:lnTo>
                      <a:pt x="660" y="77"/>
                    </a:lnTo>
                    <a:lnTo>
                      <a:pt x="660" y="78"/>
                    </a:lnTo>
                    <a:lnTo>
                      <a:pt x="653" y="80"/>
                    </a:lnTo>
                    <a:lnTo>
                      <a:pt x="647" y="78"/>
                    </a:lnTo>
                    <a:lnTo>
                      <a:pt x="645" y="78"/>
                    </a:lnTo>
                    <a:lnTo>
                      <a:pt x="645" y="80"/>
                    </a:lnTo>
                    <a:lnTo>
                      <a:pt x="647" y="80"/>
                    </a:lnTo>
                    <a:lnTo>
                      <a:pt x="649" y="80"/>
                    </a:lnTo>
                    <a:lnTo>
                      <a:pt x="651" y="80"/>
                    </a:lnTo>
                    <a:lnTo>
                      <a:pt x="653" y="82"/>
                    </a:lnTo>
                    <a:lnTo>
                      <a:pt x="653" y="82"/>
                    </a:lnTo>
                    <a:lnTo>
                      <a:pt x="651" y="84"/>
                    </a:lnTo>
                    <a:lnTo>
                      <a:pt x="649" y="86"/>
                    </a:lnTo>
                    <a:lnTo>
                      <a:pt x="647" y="86"/>
                    </a:lnTo>
                    <a:lnTo>
                      <a:pt x="641" y="84"/>
                    </a:lnTo>
                    <a:lnTo>
                      <a:pt x="641" y="84"/>
                    </a:lnTo>
                    <a:lnTo>
                      <a:pt x="641" y="86"/>
                    </a:lnTo>
                    <a:lnTo>
                      <a:pt x="640" y="84"/>
                    </a:lnTo>
                    <a:lnTo>
                      <a:pt x="640" y="86"/>
                    </a:lnTo>
                    <a:lnTo>
                      <a:pt x="643" y="86"/>
                    </a:lnTo>
                    <a:lnTo>
                      <a:pt x="647" y="88"/>
                    </a:lnTo>
                    <a:lnTo>
                      <a:pt x="651" y="88"/>
                    </a:lnTo>
                    <a:lnTo>
                      <a:pt x="653" y="88"/>
                    </a:lnTo>
                    <a:lnTo>
                      <a:pt x="655" y="90"/>
                    </a:lnTo>
                    <a:lnTo>
                      <a:pt x="656" y="90"/>
                    </a:lnTo>
                    <a:lnTo>
                      <a:pt x="655" y="90"/>
                    </a:lnTo>
                    <a:lnTo>
                      <a:pt x="651" y="90"/>
                    </a:lnTo>
                    <a:lnTo>
                      <a:pt x="649" y="90"/>
                    </a:lnTo>
                    <a:lnTo>
                      <a:pt x="647" y="88"/>
                    </a:lnTo>
                    <a:lnTo>
                      <a:pt x="645" y="90"/>
                    </a:lnTo>
                    <a:lnTo>
                      <a:pt x="645" y="90"/>
                    </a:lnTo>
                    <a:lnTo>
                      <a:pt x="647" y="92"/>
                    </a:lnTo>
                    <a:lnTo>
                      <a:pt x="651" y="92"/>
                    </a:lnTo>
                    <a:lnTo>
                      <a:pt x="653" y="92"/>
                    </a:lnTo>
                    <a:lnTo>
                      <a:pt x="662" y="97"/>
                    </a:lnTo>
                    <a:lnTo>
                      <a:pt x="664" y="97"/>
                    </a:lnTo>
                    <a:lnTo>
                      <a:pt x="666" y="97"/>
                    </a:lnTo>
                    <a:lnTo>
                      <a:pt x="666" y="97"/>
                    </a:lnTo>
                    <a:lnTo>
                      <a:pt x="666" y="97"/>
                    </a:lnTo>
                    <a:lnTo>
                      <a:pt x="664" y="99"/>
                    </a:lnTo>
                    <a:lnTo>
                      <a:pt x="664" y="99"/>
                    </a:lnTo>
                    <a:lnTo>
                      <a:pt x="656" y="101"/>
                    </a:lnTo>
                    <a:lnTo>
                      <a:pt x="655" y="101"/>
                    </a:lnTo>
                    <a:lnTo>
                      <a:pt x="655" y="101"/>
                    </a:lnTo>
                    <a:lnTo>
                      <a:pt x="655" y="101"/>
                    </a:lnTo>
                    <a:lnTo>
                      <a:pt x="653" y="103"/>
                    </a:lnTo>
                    <a:lnTo>
                      <a:pt x="655" y="103"/>
                    </a:lnTo>
                    <a:lnTo>
                      <a:pt x="655" y="103"/>
                    </a:lnTo>
                    <a:lnTo>
                      <a:pt x="656" y="105"/>
                    </a:lnTo>
                    <a:lnTo>
                      <a:pt x="664" y="107"/>
                    </a:lnTo>
                    <a:lnTo>
                      <a:pt x="664" y="107"/>
                    </a:lnTo>
                    <a:lnTo>
                      <a:pt x="662" y="107"/>
                    </a:lnTo>
                    <a:lnTo>
                      <a:pt x="660" y="105"/>
                    </a:lnTo>
                    <a:lnTo>
                      <a:pt x="656" y="105"/>
                    </a:lnTo>
                    <a:lnTo>
                      <a:pt x="653" y="103"/>
                    </a:lnTo>
                    <a:lnTo>
                      <a:pt x="653" y="103"/>
                    </a:lnTo>
                    <a:lnTo>
                      <a:pt x="653" y="103"/>
                    </a:lnTo>
                    <a:lnTo>
                      <a:pt x="653" y="101"/>
                    </a:lnTo>
                    <a:lnTo>
                      <a:pt x="653" y="101"/>
                    </a:lnTo>
                    <a:lnTo>
                      <a:pt x="655" y="101"/>
                    </a:lnTo>
                    <a:lnTo>
                      <a:pt x="656" y="99"/>
                    </a:lnTo>
                    <a:lnTo>
                      <a:pt x="658" y="99"/>
                    </a:lnTo>
                    <a:lnTo>
                      <a:pt x="660" y="97"/>
                    </a:lnTo>
                    <a:lnTo>
                      <a:pt x="660" y="97"/>
                    </a:lnTo>
                    <a:lnTo>
                      <a:pt x="658" y="95"/>
                    </a:lnTo>
                    <a:lnTo>
                      <a:pt x="656" y="95"/>
                    </a:lnTo>
                    <a:lnTo>
                      <a:pt x="649" y="97"/>
                    </a:lnTo>
                    <a:lnTo>
                      <a:pt x="647" y="97"/>
                    </a:lnTo>
                    <a:lnTo>
                      <a:pt x="645" y="99"/>
                    </a:lnTo>
                    <a:lnTo>
                      <a:pt x="643" y="99"/>
                    </a:lnTo>
                    <a:lnTo>
                      <a:pt x="641" y="99"/>
                    </a:lnTo>
                    <a:lnTo>
                      <a:pt x="638" y="97"/>
                    </a:lnTo>
                    <a:lnTo>
                      <a:pt x="636" y="99"/>
                    </a:lnTo>
                    <a:lnTo>
                      <a:pt x="628" y="99"/>
                    </a:lnTo>
                    <a:lnTo>
                      <a:pt x="627" y="99"/>
                    </a:lnTo>
                    <a:lnTo>
                      <a:pt x="610" y="99"/>
                    </a:lnTo>
                    <a:lnTo>
                      <a:pt x="606" y="99"/>
                    </a:lnTo>
                    <a:lnTo>
                      <a:pt x="598" y="101"/>
                    </a:lnTo>
                    <a:lnTo>
                      <a:pt x="598" y="101"/>
                    </a:lnTo>
                    <a:lnTo>
                      <a:pt x="598" y="101"/>
                    </a:lnTo>
                    <a:lnTo>
                      <a:pt x="598" y="103"/>
                    </a:lnTo>
                    <a:lnTo>
                      <a:pt x="598" y="103"/>
                    </a:lnTo>
                    <a:lnTo>
                      <a:pt x="598" y="105"/>
                    </a:lnTo>
                    <a:lnTo>
                      <a:pt x="600" y="105"/>
                    </a:lnTo>
                    <a:lnTo>
                      <a:pt x="600" y="107"/>
                    </a:lnTo>
                    <a:lnTo>
                      <a:pt x="602" y="107"/>
                    </a:lnTo>
                    <a:lnTo>
                      <a:pt x="604" y="107"/>
                    </a:lnTo>
                    <a:lnTo>
                      <a:pt x="606" y="108"/>
                    </a:lnTo>
                    <a:lnTo>
                      <a:pt x="606" y="108"/>
                    </a:lnTo>
                    <a:lnTo>
                      <a:pt x="606" y="110"/>
                    </a:lnTo>
                    <a:lnTo>
                      <a:pt x="606" y="110"/>
                    </a:lnTo>
                    <a:lnTo>
                      <a:pt x="608" y="112"/>
                    </a:lnTo>
                    <a:lnTo>
                      <a:pt x="608" y="112"/>
                    </a:lnTo>
                    <a:lnTo>
                      <a:pt x="610" y="114"/>
                    </a:lnTo>
                    <a:lnTo>
                      <a:pt x="612" y="114"/>
                    </a:lnTo>
                    <a:lnTo>
                      <a:pt x="615" y="116"/>
                    </a:lnTo>
                    <a:lnTo>
                      <a:pt x="617" y="116"/>
                    </a:lnTo>
                    <a:lnTo>
                      <a:pt x="619" y="116"/>
                    </a:lnTo>
                    <a:lnTo>
                      <a:pt x="623" y="118"/>
                    </a:lnTo>
                    <a:lnTo>
                      <a:pt x="627" y="118"/>
                    </a:lnTo>
                    <a:lnTo>
                      <a:pt x="627" y="118"/>
                    </a:lnTo>
                    <a:lnTo>
                      <a:pt x="628" y="118"/>
                    </a:lnTo>
                    <a:lnTo>
                      <a:pt x="630" y="120"/>
                    </a:lnTo>
                    <a:lnTo>
                      <a:pt x="630" y="120"/>
                    </a:lnTo>
                    <a:lnTo>
                      <a:pt x="634" y="123"/>
                    </a:lnTo>
                    <a:lnTo>
                      <a:pt x="636" y="123"/>
                    </a:lnTo>
                    <a:lnTo>
                      <a:pt x="641" y="123"/>
                    </a:lnTo>
                    <a:lnTo>
                      <a:pt x="643" y="123"/>
                    </a:lnTo>
                    <a:lnTo>
                      <a:pt x="647" y="125"/>
                    </a:lnTo>
                    <a:lnTo>
                      <a:pt x="647" y="127"/>
                    </a:lnTo>
                    <a:lnTo>
                      <a:pt x="647" y="127"/>
                    </a:lnTo>
                    <a:lnTo>
                      <a:pt x="647" y="127"/>
                    </a:lnTo>
                    <a:lnTo>
                      <a:pt x="647" y="129"/>
                    </a:lnTo>
                    <a:lnTo>
                      <a:pt x="647" y="129"/>
                    </a:lnTo>
                    <a:lnTo>
                      <a:pt x="647" y="131"/>
                    </a:lnTo>
                    <a:lnTo>
                      <a:pt x="647" y="135"/>
                    </a:lnTo>
                    <a:lnTo>
                      <a:pt x="651" y="135"/>
                    </a:lnTo>
                    <a:lnTo>
                      <a:pt x="655" y="138"/>
                    </a:lnTo>
                    <a:lnTo>
                      <a:pt x="656" y="140"/>
                    </a:lnTo>
                    <a:lnTo>
                      <a:pt x="658" y="142"/>
                    </a:lnTo>
                    <a:lnTo>
                      <a:pt x="660" y="142"/>
                    </a:lnTo>
                    <a:lnTo>
                      <a:pt x="660" y="144"/>
                    </a:lnTo>
                    <a:lnTo>
                      <a:pt x="658" y="144"/>
                    </a:lnTo>
                    <a:lnTo>
                      <a:pt x="656" y="144"/>
                    </a:lnTo>
                    <a:lnTo>
                      <a:pt x="655" y="146"/>
                    </a:lnTo>
                    <a:lnTo>
                      <a:pt x="655" y="146"/>
                    </a:lnTo>
                    <a:lnTo>
                      <a:pt x="656" y="148"/>
                    </a:lnTo>
                    <a:lnTo>
                      <a:pt x="656" y="148"/>
                    </a:lnTo>
                    <a:lnTo>
                      <a:pt x="656" y="148"/>
                    </a:lnTo>
                    <a:lnTo>
                      <a:pt x="655" y="148"/>
                    </a:lnTo>
                    <a:lnTo>
                      <a:pt x="655" y="148"/>
                    </a:lnTo>
                    <a:lnTo>
                      <a:pt x="653" y="148"/>
                    </a:lnTo>
                    <a:lnTo>
                      <a:pt x="651" y="146"/>
                    </a:lnTo>
                    <a:lnTo>
                      <a:pt x="651" y="146"/>
                    </a:lnTo>
                    <a:lnTo>
                      <a:pt x="651" y="144"/>
                    </a:lnTo>
                    <a:lnTo>
                      <a:pt x="651" y="140"/>
                    </a:lnTo>
                    <a:lnTo>
                      <a:pt x="651" y="140"/>
                    </a:lnTo>
                    <a:lnTo>
                      <a:pt x="649" y="138"/>
                    </a:lnTo>
                    <a:lnTo>
                      <a:pt x="649" y="136"/>
                    </a:lnTo>
                    <a:lnTo>
                      <a:pt x="645" y="136"/>
                    </a:lnTo>
                    <a:lnTo>
                      <a:pt x="645" y="136"/>
                    </a:lnTo>
                    <a:lnTo>
                      <a:pt x="643" y="136"/>
                    </a:lnTo>
                    <a:lnTo>
                      <a:pt x="643" y="140"/>
                    </a:lnTo>
                    <a:lnTo>
                      <a:pt x="643" y="142"/>
                    </a:lnTo>
                    <a:lnTo>
                      <a:pt x="643" y="142"/>
                    </a:lnTo>
                    <a:lnTo>
                      <a:pt x="643" y="142"/>
                    </a:lnTo>
                    <a:lnTo>
                      <a:pt x="645" y="144"/>
                    </a:lnTo>
                    <a:lnTo>
                      <a:pt x="643" y="142"/>
                    </a:lnTo>
                    <a:lnTo>
                      <a:pt x="641" y="140"/>
                    </a:lnTo>
                    <a:lnTo>
                      <a:pt x="641" y="138"/>
                    </a:lnTo>
                    <a:lnTo>
                      <a:pt x="641" y="138"/>
                    </a:lnTo>
                    <a:lnTo>
                      <a:pt x="641" y="136"/>
                    </a:lnTo>
                    <a:lnTo>
                      <a:pt x="640" y="135"/>
                    </a:lnTo>
                    <a:lnTo>
                      <a:pt x="640" y="135"/>
                    </a:lnTo>
                    <a:lnTo>
                      <a:pt x="638" y="135"/>
                    </a:lnTo>
                    <a:lnTo>
                      <a:pt x="638" y="131"/>
                    </a:lnTo>
                    <a:lnTo>
                      <a:pt x="640" y="131"/>
                    </a:lnTo>
                    <a:lnTo>
                      <a:pt x="641" y="129"/>
                    </a:lnTo>
                    <a:lnTo>
                      <a:pt x="643" y="129"/>
                    </a:lnTo>
                    <a:lnTo>
                      <a:pt x="643" y="127"/>
                    </a:lnTo>
                    <a:lnTo>
                      <a:pt x="643" y="127"/>
                    </a:lnTo>
                    <a:lnTo>
                      <a:pt x="643" y="125"/>
                    </a:lnTo>
                    <a:lnTo>
                      <a:pt x="641" y="125"/>
                    </a:lnTo>
                    <a:lnTo>
                      <a:pt x="640" y="125"/>
                    </a:lnTo>
                    <a:lnTo>
                      <a:pt x="638" y="125"/>
                    </a:lnTo>
                    <a:lnTo>
                      <a:pt x="636" y="125"/>
                    </a:lnTo>
                    <a:lnTo>
                      <a:pt x="630" y="125"/>
                    </a:lnTo>
                    <a:lnTo>
                      <a:pt x="627" y="125"/>
                    </a:lnTo>
                    <a:lnTo>
                      <a:pt x="625" y="125"/>
                    </a:lnTo>
                    <a:lnTo>
                      <a:pt x="615" y="121"/>
                    </a:lnTo>
                    <a:lnTo>
                      <a:pt x="615" y="121"/>
                    </a:lnTo>
                    <a:lnTo>
                      <a:pt x="613" y="120"/>
                    </a:lnTo>
                    <a:lnTo>
                      <a:pt x="613" y="120"/>
                    </a:lnTo>
                    <a:lnTo>
                      <a:pt x="610" y="120"/>
                    </a:lnTo>
                    <a:lnTo>
                      <a:pt x="604" y="118"/>
                    </a:lnTo>
                    <a:lnTo>
                      <a:pt x="597" y="116"/>
                    </a:lnTo>
                    <a:lnTo>
                      <a:pt x="587" y="116"/>
                    </a:lnTo>
                    <a:lnTo>
                      <a:pt x="585" y="116"/>
                    </a:lnTo>
                    <a:lnTo>
                      <a:pt x="584" y="118"/>
                    </a:lnTo>
                    <a:lnTo>
                      <a:pt x="582" y="118"/>
                    </a:lnTo>
                    <a:lnTo>
                      <a:pt x="580" y="120"/>
                    </a:lnTo>
                    <a:lnTo>
                      <a:pt x="580" y="120"/>
                    </a:lnTo>
                    <a:lnTo>
                      <a:pt x="580" y="120"/>
                    </a:lnTo>
                    <a:lnTo>
                      <a:pt x="580" y="120"/>
                    </a:lnTo>
                    <a:lnTo>
                      <a:pt x="580" y="120"/>
                    </a:lnTo>
                    <a:lnTo>
                      <a:pt x="584" y="120"/>
                    </a:lnTo>
                    <a:lnTo>
                      <a:pt x="585" y="120"/>
                    </a:lnTo>
                    <a:lnTo>
                      <a:pt x="587" y="121"/>
                    </a:lnTo>
                    <a:lnTo>
                      <a:pt x="589" y="121"/>
                    </a:lnTo>
                    <a:lnTo>
                      <a:pt x="589" y="123"/>
                    </a:lnTo>
                    <a:lnTo>
                      <a:pt x="585" y="123"/>
                    </a:lnTo>
                    <a:lnTo>
                      <a:pt x="584" y="123"/>
                    </a:lnTo>
                    <a:lnTo>
                      <a:pt x="576" y="121"/>
                    </a:lnTo>
                    <a:lnTo>
                      <a:pt x="574" y="121"/>
                    </a:lnTo>
                    <a:lnTo>
                      <a:pt x="570" y="121"/>
                    </a:lnTo>
                    <a:lnTo>
                      <a:pt x="567" y="123"/>
                    </a:lnTo>
                    <a:lnTo>
                      <a:pt x="567" y="123"/>
                    </a:lnTo>
                    <a:lnTo>
                      <a:pt x="569" y="123"/>
                    </a:lnTo>
                    <a:lnTo>
                      <a:pt x="570" y="125"/>
                    </a:lnTo>
                    <a:lnTo>
                      <a:pt x="572" y="127"/>
                    </a:lnTo>
                    <a:lnTo>
                      <a:pt x="574" y="127"/>
                    </a:lnTo>
                    <a:lnTo>
                      <a:pt x="580" y="129"/>
                    </a:lnTo>
                    <a:lnTo>
                      <a:pt x="582" y="129"/>
                    </a:lnTo>
                    <a:lnTo>
                      <a:pt x="587" y="131"/>
                    </a:lnTo>
                    <a:lnTo>
                      <a:pt x="589" y="131"/>
                    </a:lnTo>
                    <a:lnTo>
                      <a:pt x="591" y="131"/>
                    </a:lnTo>
                    <a:lnTo>
                      <a:pt x="595" y="131"/>
                    </a:lnTo>
                    <a:lnTo>
                      <a:pt x="598" y="135"/>
                    </a:lnTo>
                    <a:lnTo>
                      <a:pt x="600" y="135"/>
                    </a:lnTo>
                    <a:lnTo>
                      <a:pt x="600" y="135"/>
                    </a:lnTo>
                    <a:lnTo>
                      <a:pt x="602" y="135"/>
                    </a:lnTo>
                    <a:lnTo>
                      <a:pt x="604" y="135"/>
                    </a:lnTo>
                    <a:lnTo>
                      <a:pt x="604" y="135"/>
                    </a:lnTo>
                    <a:lnTo>
                      <a:pt x="606" y="135"/>
                    </a:lnTo>
                    <a:lnTo>
                      <a:pt x="606" y="136"/>
                    </a:lnTo>
                    <a:lnTo>
                      <a:pt x="606" y="136"/>
                    </a:lnTo>
                    <a:lnTo>
                      <a:pt x="600" y="136"/>
                    </a:lnTo>
                    <a:lnTo>
                      <a:pt x="598" y="136"/>
                    </a:lnTo>
                    <a:lnTo>
                      <a:pt x="595" y="135"/>
                    </a:lnTo>
                    <a:lnTo>
                      <a:pt x="589" y="133"/>
                    </a:lnTo>
                    <a:lnTo>
                      <a:pt x="584" y="133"/>
                    </a:lnTo>
                    <a:lnTo>
                      <a:pt x="582" y="133"/>
                    </a:lnTo>
                    <a:lnTo>
                      <a:pt x="580" y="133"/>
                    </a:lnTo>
                    <a:lnTo>
                      <a:pt x="572" y="133"/>
                    </a:lnTo>
                    <a:lnTo>
                      <a:pt x="569" y="131"/>
                    </a:lnTo>
                    <a:lnTo>
                      <a:pt x="565" y="131"/>
                    </a:lnTo>
                    <a:lnTo>
                      <a:pt x="563" y="131"/>
                    </a:lnTo>
                    <a:lnTo>
                      <a:pt x="563" y="129"/>
                    </a:lnTo>
                    <a:lnTo>
                      <a:pt x="563" y="129"/>
                    </a:lnTo>
                    <a:lnTo>
                      <a:pt x="563" y="127"/>
                    </a:lnTo>
                    <a:lnTo>
                      <a:pt x="563" y="125"/>
                    </a:lnTo>
                    <a:lnTo>
                      <a:pt x="559" y="123"/>
                    </a:lnTo>
                    <a:lnTo>
                      <a:pt x="557" y="121"/>
                    </a:lnTo>
                    <a:lnTo>
                      <a:pt x="559" y="121"/>
                    </a:lnTo>
                    <a:lnTo>
                      <a:pt x="559" y="120"/>
                    </a:lnTo>
                    <a:lnTo>
                      <a:pt x="559" y="118"/>
                    </a:lnTo>
                    <a:lnTo>
                      <a:pt x="559" y="118"/>
                    </a:lnTo>
                    <a:lnTo>
                      <a:pt x="561" y="118"/>
                    </a:lnTo>
                    <a:lnTo>
                      <a:pt x="559" y="116"/>
                    </a:lnTo>
                    <a:lnTo>
                      <a:pt x="559" y="116"/>
                    </a:lnTo>
                    <a:lnTo>
                      <a:pt x="557" y="116"/>
                    </a:lnTo>
                    <a:lnTo>
                      <a:pt x="557" y="114"/>
                    </a:lnTo>
                    <a:lnTo>
                      <a:pt x="555" y="114"/>
                    </a:lnTo>
                    <a:lnTo>
                      <a:pt x="554" y="112"/>
                    </a:lnTo>
                    <a:lnTo>
                      <a:pt x="552" y="110"/>
                    </a:lnTo>
                    <a:lnTo>
                      <a:pt x="550" y="110"/>
                    </a:lnTo>
                    <a:lnTo>
                      <a:pt x="548" y="110"/>
                    </a:lnTo>
                    <a:lnTo>
                      <a:pt x="546" y="110"/>
                    </a:lnTo>
                    <a:lnTo>
                      <a:pt x="546" y="110"/>
                    </a:lnTo>
                    <a:lnTo>
                      <a:pt x="548" y="112"/>
                    </a:lnTo>
                    <a:lnTo>
                      <a:pt x="550" y="114"/>
                    </a:lnTo>
                    <a:lnTo>
                      <a:pt x="552" y="114"/>
                    </a:lnTo>
                    <a:lnTo>
                      <a:pt x="552" y="116"/>
                    </a:lnTo>
                    <a:lnTo>
                      <a:pt x="554" y="118"/>
                    </a:lnTo>
                    <a:lnTo>
                      <a:pt x="554" y="120"/>
                    </a:lnTo>
                    <a:lnTo>
                      <a:pt x="554" y="120"/>
                    </a:lnTo>
                    <a:lnTo>
                      <a:pt x="552" y="120"/>
                    </a:lnTo>
                    <a:lnTo>
                      <a:pt x="550" y="121"/>
                    </a:lnTo>
                    <a:lnTo>
                      <a:pt x="548" y="121"/>
                    </a:lnTo>
                    <a:lnTo>
                      <a:pt x="544" y="123"/>
                    </a:lnTo>
                    <a:lnTo>
                      <a:pt x="542" y="123"/>
                    </a:lnTo>
                    <a:lnTo>
                      <a:pt x="541" y="129"/>
                    </a:lnTo>
                    <a:lnTo>
                      <a:pt x="541" y="129"/>
                    </a:lnTo>
                    <a:lnTo>
                      <a:pt x="544" y="131"/>
                    </a:lnTo>
                    <a:lnTo>
                      <a:pt x="546" y="131"/>
                    </a:lnTo>
                    <a:lnTo>
                      <a:pt x="546" y="133"/>
                    </a:lnTo>
                    <a:lnTo>
                      <a:pt x="550" y="135"/>
                    </a:lnTo>
                    <a:lnTo>
                      <a:pt x="559" y="140"/>
                    </a:lnTo>
                    <a:lnTo>
                      <a:pt x="559" y="140"/>
                    </a:lnTo>
                    <a:lnTo>
                      <a:pt x="559" y="142"/>
                    </a:lnTo>
                    <a:lnTo>
                      <a:pt x="557" y="146"/>
                    </a:lnTo>
                    <a:lnTo>
                      <a:pt x="557" y="146"/>
                    </a:lnTo>
                    <a:lnTo>
                      <a:pt x="557" y="151"/>
                    </a:lnTo>
                    <a:lnTo>
                      <a:pt x="559" y="153"/>
                    </a:lnTo>
                    <a:lnTo>
                      <a:pt x="561" y="155"/>
                    </a:lnTo>
                    <a:lnTo>
                      <a:pt x="563" y="155"/>
                    </a:lnTo>
                    <a:lnTo>
                      <a:pt x="565" y="157"/>
                    </a:lnTo>
                    <a:lnTo>
                      <a:pt x="565" y="161"/>
                    </a:lnTo>
                    <a:lnTo>
                      <a:pt x="567" y="161"/>
                    </a:lnTo>
                    <a:lnTo>
                      <a:pt x="567" y="161"/>
                    </a:lnTo>
                    <a:lnTo>
                      <a:pt x="572" y="161"/>
                    </a:lnTo>
                    <a:lnTo>
                      <a:pt x="576" y="161"/>
                    </a:lnTo>
                    <a:lnTo>
                      <a:pt x="580" y="161"/>
                    </a:lnTo>
                    <a:lnTo>
                      <a:pt x="582" y="159"/>
                    </a:lnTo>
                    <a:lnTo>
                      <a:pt x="584" y="159"/>
                    </a:lnTo>
                    <a:lnTo>
                      <a:pt x="589" y="159"/>
                    </a:lnTo>
                    <a:lnTo>
                      <a:pt x="597" y="161"/>
                    </a:lnTo>
                    <a:lnTo>
                      <a:pt x="604" y="163"/>
                    </a:lnTo>
                    <a:lnTo>
                      <a:pt x="606" y="165"/>
                    </a:lnTo>
                    <a:lnTo>
                      <a:pt x="608" y="165"/>
                    </a:lnTo>
                    <a:lnTo>
                      <a:pt x="612" y="168"/>
                    </a:lnTo>
                    <a:lnTo>
                      <a:pt x="615" y="170"/>
                    </a:lnTo>
                    <a:lnTo>
                      <a:pt x="617" y="172"/>
                    </a:lnTo>
                    <a:lnTo>
                      <a:pt x="617" y="174"/>
                    </a:lnTo>
                    <a:lnTo>
                      <a:pt x="617" y="174"/>
                    </a:lnTo>
                    <a:lnTo>
                      <a:pt x="615" y="174"/>
                    </a:lnTo>
                    <a:lnTo>
                      <a:pt x="615" y="174"/>
                    </a:lnTo>
                    <a:lnTo>
                      <a:pt x="615" y="178"/>
                    </a:lnTo>
                    <a:lnTo>
                      <a:pt x="615" y="178"/>
                    </a:lnTo>
                    <a:lnTo>
                      <a:pt x="617" y="181"/>
                    </a:lnTo>
                    <a:lnTo>
                      <a:pt x="625" y="181"/>
                    </a:lnTo>
                    <a:lnTo>
                      <a:pt x="628" y="183"/>
                    </a:lnTo>
                    <a:lnTo>
                      <a:pt x="632" y="183"/>
                    </a:lnTo>
                    <a:lnTo>
                      <a:pt x="632" y="183"/>
                    </a:lnTo>
                    <a:lnTo>
                      <a:pt x="634" y="183"/>
                    </a:lnTo>
                    <a:lnTo>
                      <a:pt x="630" y="183"/>
                    </a:lnTo>
                    <a:lnTo>
                      <a:pt x="623" y="183"/>
                    </a:lnTo>
                    <a:lnTo>
                      <a:pt x="621" y="183"/>
                    </a:lnTo>
                    <a:lnTo>
                      <a:pt x="619" y="183"/>
                    </a:lnTo>
                    <a:lnTo>
                      <a:pt x="619" y="181"/>
                    </a:lnTo>
                    <a:lnTo>
                      <a:pt x="615" y="181"/>
                    </a:lnTo>
                    <a:lnTo>
                      <a:pt x="615" y="181"/>
                    </a:lnTo>
                    <a:lnTo>
                      <a:pt x="613" y="179"/>
                    </a:lnTo>
                    <a:lnTo>
                      <a:pt x="612" y="178"/>
                    </a:lnTo>
                    <a:lnTo>
                      <a:pt x="610" y="172"/>
                    </a:lnTo>
                    <a:lnTo>
                      <a:pt x="608" y="170"/>
                    </a:lnTo>
                    <a:lnTo>
                      <a:pt x="606" y="168"/>
                    </a:lnTo>
                    <a:lnTo>
                      <a:pt x="600" y="166"/>
                    </a:lnTo>
                    <a:lnTo>
                      <a:pt x="597" y="165"/>
                    </a:lnTo>
                    <a:lnTo>
                      <a:pt x="595" y="163"/>
                    </a:lnTo>
                    <a:lnTo>
                      <a:pt x="593" y="163"/>
                    </a:lnTo>
                    <a:lnTo>
                      <a:pt x="591" y="163"/>
                    </a:lnTo>
                    <a:lnTo>
                      <a:pt x="587" y="165"/>
                    </a:lnTo>
                    <a:lnTo>
                      <a:pt x="582" y="165"/>
                    </a:lnTo>
                    <a:lnTo>
                      <a:pt x="576" y="166"/>
                    </a:lnTo>
                    <a:lnTo>
                      <a:pt x="576" y="168"/>
                    </a:lnTo>
                    <a:lnTo>
                      <a:pt x="578" y="172"/>
                    </a:lnTo>
                    <a:lnTo>
                      <a:pt x="580" y="172"/>
                    </a:lnTo>
                    <a:lnTo>
                      <a:pt x="582" y="174"/>
                    </a:lnTo>
                    <a:lnTo>
                      <a:pt x="584" y="176"/>
                    </a:lnTo>
                    <a:lnTo>
                      <a:pt x="585" y="178"/>
                    </a:lnTo>
                    <a:lnTo>
                      <a:pt x="585" y="179"/>
                    </a:lnTo>
                    <a:lnTo>
                      <a:pt x="587" y="181"/>
                    </a:lnTo>
                    <a:lnTo>
                      <a:pt x="585" y="181"/>
                    </a:lnTo>
                    <a:lnTo>
                      <a:pt x="582" y="185"/>
                    </a:lnTo>
                    <a:lnTo>
                      <a:pt x="582" y="187"/>
                    </a:lnTo>
                    <a:lnTo>
                      <a:pt x="582" y="191"/>
                    </a:lnTo>
                    <a:lnTo>
                      <a:pt x="582" y="191"/>
                    </a:lnTo>
                    <a:lnTo>
                      <a:pt x="580" y="194"/>
                    </a:lnTo>
                    <a:lnTo>
                      <a:pt x="578" y="194"/>
                    </a:lnTo>
                    <a:lnTo>
                      <a:pt x="570" y="198"/>
                    </a:lnTo>
                    <a:lnTo>
                      <a:pt x="570" y="198"/>
                    </a:lnTo>
                    <a:lnTo>
                      <a:pt x="570" y="202"/>
                    </a:lnTo>
                    <a:lnTo>
                      <a:pt x="569" y="202"/>
                    </a:lnTo>
                    <a:lnTo>
                      <a:pt x="567" y="202"/>
                    </a:lnTo>
                    <a:lnTo>
                      <a:pt x="563" y="202"/>
                    </a:lnTo>
                    <a:lnTo>
                      <a:pt x="559" y="200"/>
                    </a:lnTo>
                    <a:lnTo>
                      <a:pt x="557" y="200"/>
                    </a:lnTo>
                    <a:lnTo>
                      <a:pt x="548" y="202"/>
                    </a:lnTo>
                    <a:lnTo>
                      <a:pt x="544" y="200"/>
                    </a:lnTo>
                    <a:lnTo>
                      <a:pt x="541" y="198"/>
                    </a:lnTo>
                    <a:lnTo>
                      <a:pt x="537" y="198"/>
                    </a:lnTo>
                    <a:lnTo>
                      <a:pt x="535" y="198"/>
                    </a:lnTo>
                    <a:lnTo>
                      <a:pt x="533" y="196"/>
                    </a:lnTo>
                    <a:lnTo>
                      <a:pt x="533" y="196"/>
                    </a:lnTo>
                    <a:lnTo>
                      <a:pt x="531" y="194"/>
                    </a:lnTo>
                    <a:lnTo>
                      <a:pt x="531" y="194"/>
                    </a:lnTo>
                    <a:lnTo>
                      <a:pt x="531" y="194"/>
                    </a:lnTo>
                    <a:lnTo>
                      <a:pt x="533" y="194"/>
                    </a:lnTo>
                    <a:lnTo>
                      <a:pt x="539" y="194"/>
                    </a:lnTo>
                    <a:lnTo>
                      <a:pt x="541" y="194"/>
                    </a:lnTo>
                    <a:lnTo>
                      <a:pt x="541" y="194"/>
                    </a:lnTo>
                    <a:lnTo>
                      <a:pt x="542" y="194"/>
                    </a:lnTo>
                    <a:lnTo>
                      <a:pt x="546" y="196"/>
                    </a:lnTo>
                    <a:lnTo>
                      <a:pt x="548" y="196"/>
                    </a:lnTo>
                    <a:lnTo>
                      <a:pt x="548" y="194"/>
                    </a:lnTo>
                    <a:lnTo>
                      <a:pt x="548" y="194"/>
                    </a:lnTo>
                    <a:lnTo>
                      <a:pt x="550" y="194"/>
                    </a:lnTo>
                    <a:lnTo>
                      <a:pt x="548" y="196"/>
                    </a:lnTo>
                    <a:lnTo>
                      <a:pt x="548" y="196"/>
                    </a:lnTo>
                    <a:lnTo>
                      <a:pt x="548" y="196"/>
                    </a:lnTo>
                    <a:lnTo>
                      <a:pt x="548" y="196"/>
                    </a:lnTo>
                    <a:lnTo>
                      <a:pt x="550" y="198"/>
                    </a:lnTo>
                    <a:lnTo>
                      <a:pt x="552" y="198"/>
                    </a:lnTo>
                    <a:lnTo>
                      <a:pt x="554" y="198"/>
                    </a:lnTo>
                    <a:lnTo>
                      <a:pt x="555" y="196"/>
                    </a:lnTo>
                    <a:lnTo>
                      <a:pt x="557" y="196"/>
                    </a:lnTo>
                    <a:lnTo>
                      <a:pt x="559" y="196"/>
                    </a:lnTo>
                    <a:lnTo>
                      <a:pt x="559" y="194"/>
                    </a:lnTo>
                    <a:lnTo>
                      <a:pt x="557" y="193"/>
                    </a:lnTo>
                    <a:lnTo>
                      <a:pt x="555" y="193"/>
                    </a:lnTo>
                    <a:lnTo>
                      <a:pt x="559" y="193"/>
                    </a:lnTo>
                    <a:lnTo>
                      <a:pt x="561" y="191"/>
                    </a:lnTo>
                    <a:lnTo>
                      <a:pt x="565" y="183"/>
                    </a:lnTo>
                    <a:lnTo>
                      <a:pt x="567" y="181"/>
                    </a:lnTo>
                    <a:lnTo>
                      <a:pt x="569" y="181"/>
                    </a:lnTo>
                    <a:lnTo>
                      <a:pt x="569" y="179"/>
                    </a:lnTo>
                    <a:lnTo>
                      <a:pt x="569" y="178"/>
                    </a:lnTo>
                    <a:lnTo>
                      <a:pt x="567" y="176"/>
                    </a:lnTo>
                    <a:lnTo>
                      <a:pt x="565" y="174"/>
                    </a:lnTo>
                    <a:lnTo>
                      <a:pt x="567" y="174"/>
                    </a:lnTo>
                    <a:lnTo>
                      <a:pt x="567" y="170"/>
                    </a:lnTo>
                    <a:lnTo>
                      <a:pt x="569" y="170"/>
                    </a:lnTo>
                    <a:lnTo>
                      <a:pt x="569" y="170"/>
                    </a:lnTo>
                    <a:lnTo>
                      <a:pt x="567" y="168"/>
                    </a:lnTo>
                    <a:lnTo>
                      <a:pt x="563" y="166"/>
                    </a:lnTo>
                    <a:lnTo>
                      <a:pt x="557" y="166"/>
                    </a:lnTo>
                    <a:lnTo>
                      <a:pt x="555" y="165"/>
                    </a:lnTo>
                    <a:lnTo>
                      <a:pt x="554" y="163"/>
                    </a:lnTo>
                    <a:lnTo>
                      <a:pt x="552" y="163"/>
                    </a:lnTo>
                    <a:lnTo>
                      <a:pt x="552" y="161"/>
                    </a:lnTo>
                    <a:lnTo>
                      <a:pt x="550" y="157"/>
                    </a:lnTo>
                    <a:lnTo>
                      <a:pt x="550" y="157"/>
                    </a:lnTo>
                    <a:lnTo>
                      <a:pt x="548" y="151"/>
                    </a:lnTo>
                    <a:lnTo>
                      <a:pt x="544" y="146"/>
                    </a:lnTo>
                    <a:lnTo>
                      <a:pt x="542" y="146"/>
                    </a:lnTo>
                    <a:lnTo>
                      <a:pt x="542" y="144"/>
                    </a:lnTo>
                    <a:lnTo>
                      <a:pt x="544" y="144"/>
                    </a:lnTo>
                    <a:lnTo>
                      <a:pt x="544" y="142"/>
                    </a:lnTo>
                    <a:lnTo>
                      <a:pt x="541" y="138"/>
                    </a:lnTo>
                    <a:lnTo>
                      <a:pt x="539" y="136"/>
                    </a:lnTo>
                    <a:lnTo>
                      <a:pt x="537" y="133"/>
                    </a:lnTo>
                    <a:lnTo>
                      <a:pt x="531" y="131"/>
                    </a:lnTo>
                    <a:lnTo>
                      <a:pt x="527" y="129"/>
                    </a:lnTo>
                    <a:lnTo>
                      <a:pt x="527" y="129"/>
                    </a:lnTo>
                    <a:lnTo>
                      <a:pt x="527" y="127"/>
                    </a:lnTo>
                    <a:lnTo>
                      <a:pt x="529" y="127"/>
                    </a:lnTo>
                    <a:lnTo>
                      <a:pt x="529" y="125"/>
                    </a:lnTo>
                    <a:lnTo>
                      <a:pt x="529" y="123"/>
                    </a:lnTo>
                    <a:lnTo>
                      <a:pt x="529" y="121"/>
                    </a:lnTo>
                    <a:lnTo>
                      <a:pt x="529" y="120"/>
                    </a:lnTo>
                    <a:lnTo>
                      <a:pt x="529" y="116"/>
                    </a:lnTo>
                    <a:lnTo>
                      <a:pt x="527" y="114"/>
                    </a:lnTo>
                    <a:lnTo>
                      <a:pt x="527" y="112"/>
                    </a:lnTo>
                    <a:lnTo>
                      <a:pt x="524" y="112"/>
                    </a:lnTo>
                    <a:lnTo>
                      <a:pt x="522" y="110"/>
                    </a:lnTo>
                    <a:lnTo>
                      <a:pt x="518" y="110"/>
                    </a:lnTo>
                    <a:lnTo>
                      <a:pt x="516" y="110"/>
                    </a:lnTo>
                    <a:lnTo>
                      <a:pt x="513" y="108"/>
                    </a:lnTo>
                    <a:lnTo>
                      <a:pt x="511" y="108"/>
                    </a:lnTo>
                    <a:lnTo>
                      <a:pt x="503" y="110"/>
                    </a:lnTo>
                    <a:lnTo>
                      <a:pt x="498" y="108"/>
                    </a:lnTo>
                    <a:lnTo>
                      <a:pt x="496" y="110"/>
                    </a:lnTo>
                    <a:lnTo>
                      <a:pt x="494" y="110"/>
                    </a:lnTo>
                    <a:lnTo>
                      <a:pt x="492" y="110"/>
                    </a:lnTo>
                    <a:lnTo>
                      <a:pt x="492" y="108"/>
                    </a:lnTo>
                    <a:lnTo>
                      <a:pt x="492" y="108"/>
                    </a:lnTo>
                    <a:lnTo>
                      <a:pt x="492" y="108"/>
                    </a:lnTo>
                    <a:lnTo>
                      <a:pt x="492" y="108"/>
                    </a:lnTo>
                    <a:lnTo>
                      <a:pt x="490" y="108"/>
                    </a:lnTo>
                    <a:lnTo>
                      <a:pt x="488" y="112"/>
                    </a:lnTo>
                    <a:lnTo>
                      <a:pt x="488" y="116"/>
                    </a:lnTo>
                    <a:lnTo>
                      <a:pt x="488" y="121"/>
                    </a:lnTo>
                    <a:lnTo>
                      <a:pt x="488" y="123"/>
                    </a:lnTo>
                    <a:lnTo>
                      <a:pt x="488" y="125"/>
                    </a:lnTo>
                    <a:lnTo>
                      <a:pt x="486" y="127"/>
                    </a:lnTo>
                    <a:lnTo>
                      <a:pt x="483" y="129"/>
                    </a:lnTo>
                    <a:lnTo>
                      <a:pt x="481" y="131"/>
                    </a:lnTo>
                    <a:lnTo>
                      <a:pt x="477" y="131"/>
                    </a:lnTo>
                    <a:lnTo>
                      <a:pt x="477" y="133"/>
                    </a:lnTo>
                    <a:lnTo>
                      <a:pt x="475" y="135"/>
                    </a:lnTo>
                    <a:lnTo>
                      <a:pt x="477" y="135"/>
                    </a:lnTo>
                    <a:lnTo>
                      <a:pt x="477" y="135"/>
                    </a:lnTo>
                    <a:lnTo>
                      <a:pt x="477" y="136"/>
                    </a:lnTo>
                    <a:lnTo>
                      <a:pt x="477" y="136"/>
                    </a:lnTo>
                    <a:lnTo>
                      <a:pt x="477" y="136"/>
                    </a:lnTo>
                    <a:lnTo>
                      <a:pt x="477" y="138"/>
                    </a:lnTo>
                    <a:lnTo>
                      <a:pt x="479" y="138"/>
                    </a:lnTo>
                    <a:lnTo>
                      <a:pt x="483" y="136"/>
                    </a:lnTo>
                    <a:lnTo>
                      <a:pt x="483" y="138"/>
                    </a:lnTo>
                    <a:lnTo>
                      <a:pt x="484" y="138"/>
                    </a:lnTo>
                    <a:lnTo>
                      <a:pt x="486" y="142"/>
                    </a:lnTo>
                    <a:lnTo>
                      <a:pt x="486" y="144"/>
                    </a:lnTo>
                    <a:lnTo>
                      <a:pt x="486" y="146"/>
                    </a:lnTo>
                    <a:lnTo>
                      <a:pt x="488" y="146"/>
                    </a:lnTo>
                    <a:lnTo>
                      <a:pt x="488" y="148"/>
                    </a:lnTo>
                    <a:lnTo>
                      <a:pt x="488" y="148"/>
                    </a:lnTo>
                    <a:lnTo>
                      <a:pt x="488" y="150"/>
                    </a:lnTo>
                    <a:lnTo>
                      <a:pt x="486" y="150"/>
                    </a:lnTo>
                    <a:lnTo>
                      <a:pt x="486" y="151"/>
                    </a:lnTo>
                    <a:lnTo>
                      <a:pt x="486" y="153"/>
                    </a:lnTo>
                    <a:lnTo>
                      <a:pt x="486" y="153"/>
                    </a:lnTo>
                    <a:lnTo>
                      <a:pt x="488" y="155"/>
                    </a:lnTo>
                    <a:lnTo>
                      <a:pt x="488" y="155"/>
                    </a:lnTo>
                    <a:lnTo>
                      <a:pt x="488" y="155"/>
                    </a:lnTo>
                    <a:lnTo>
                      <a:pt x="488" y="153"/>
                    </a:lnTo>
                    <a:lnTo>
                      <a:pt x="490" y="153"/>
                    </a:lnTo>
                    <a:lnTo>
                      <a:pt x="496" y="155"/>
                    </a:lnTo>
                    <a:lnTo>
                      <a:pt x="498" y="155"/>
                    </a:lnTo>
                    <a:lnTo>
                      <a:pt x="501" y="157"/>
                    </a:lnTo>
                    <a:lnTo>
                      <a:pt x="501" y="157"/>
                    </a:lnTo>
                    <a:lnTo>
                      <a:pt x="503" y="159"/>
                    </a:lnTo>
                    <a:lnTo>
                      <a:pt x="507" y="163"/>
                    </a:lnTo>
                    <a:lnTo>
                      <a:pt x="511" y="163"/>
                    </a:lnTo>
                    <a:lnTo>
                      <a:pt x="513" y="165"/>
                    </a:lnTo>
                    <a:lnTo>
                      <a:pt x="513" y="165"/>
                    </a:lnTo>
                    <a:lnTo>
                      <a:pt x="514" y="165"/>
                    </a:lnTo>
                    <a:lnTo>
                      <a:pt x="516" y="165"/>
                    </a:lnTo>
                    <a:lnTo>
                      <a:pt x="516" y="166"/>
                    </a:lnTo>
                    <a:lnTo>
                      <a:pt x="516" y="168"/>
                    </a:lnTo>
                    <a:lnTo>
                      <a:pt x="514" y="172"/>
                    </a:lnTo>
                    <a:lnTo>
                      <a:pt x="513" y="172"/>
                    </a:lnTo>
                    <a:lnTo>
                      <a:pt x="511" y="172"/>
                    </a:lnTo>
                    <a:lnTo>
                      <a:pt x="505" y="170"/>
                    </a:lnTo>
                    <a:lnTo>
                      <a:pt x="503" y="168"/>
                    </a:lnTo>
                    <a:lnTo>
                      <a:pt x="498" y="166"/>
                    </a:lnTo>
                    <a:lnTo>
                      <a:pt x="494" y="165"/>
                    </a:lnTo>
                    <a:lnTo>
                      <a:pt x="492" y="165"/>
                    </a:lnTo>
                    <a:lnTo>
                      <a:pt x="488" y="165"/>
                    </a:lnTo>
                    <a:lnTo>
                      <a:pt x="486" y="163"/>
                    </a:lnTo>
                    <a:lnTo>
                      <a:pt x="484" y="163"/>
                    </a:lnTo>
                    <a:lnTo>
                      <a:pt x="481" y="163"/>
                    </a:lnTo>
                    <a:lnTo>
                      <a:pt x="479" y="161"/>
                    </a:lnTo>
                    <a:lnTo>
                      <a:pt x="477" y="161"/>
                    </a:lnTo>
                    <a:lnTo>
                      <a:pt x="475" y="161"/>
                    </a:lnTo>
                    <a:lnTo>
                      <a:pt x="471" y="159"/>
                    </a:lnTo>
                    <a:lnTo>
                      <a:pt x="470" y="159"/>
                    </a:lnTo>
                    <a:lnTo>
                      <a:pt x="470" y="159"/>
                    </a:lnTo>
                    <a:lnTo>
                      <a:pt x="466" y="157"/>
                    </a:lnTo>
                    <a:lnTo>
                      <a:pt x="460" y="155"/>
                    </a:lnTo>
                    <a:lnTo>
                      <a:pt x="451" y="153"/>
                    </a:lnTo>
                    <a:lnTo>
                      <a:pt x="441" y="153"/>
                    </a:lnTo>
                    <a:lnTo>
                      <a:pt x="432" y="151"/>
                    </a:lnTo>
                    <a:lnTo>
                      <a:pt x="425" y="151"/>
                    </a:lnTo>
                    <a:lnTo>
                      <a:pt x="423" y="151"/>
                    </a:lnTo>
                    <a:lnTo>
                      <a:pt x="423" y="151"/>
                    </a:lnTo>
                    <a:lnTo>
                      <a:pt x="421" y="153"/>
                    </a:lnTo>
                    <a:lnTo>
                      <a:pt x="417" y="153"/>
                    </a:lnTo>
                    <a:lnTo>
                      <a:pt x="417" y="155"/>
                    </a:lnTo>
                    <a:lnTo>
                      <a:pt x="419" y="157"/>
                    </a:lnTo>
                    <a:lnTo>
                      <a:pt x="425" y="161"/>
                    </a:lnTo>
                    <a:lnTo>
                      <a:pt x="427" y="161"/>
                    </a:lnTo>
                    <a:lnTo>
                      <a:pt x="428" y="163"/>
                    </a:lnTo>
                    <a:lnTo>
                      <a:pt x="428" y="165"/>
                    </a:lnTo>
                    <a:lnTo>
                      <a:pt x="427" y="166"/>
                    </a:lnTo>
                    <a:lnTo>
                      <a:pt x="425" y="166"/>
                    </a:lnTo>
                    <a:lnTo>
                      <a:pt x="423" y="166"/>
                    </a:lnTo>
                    <a:lnTo>
                      <a:pt x="419" y="166"/>
                    </a:lnTo>
                    <a:lnTo>
                      <a:pt x="419" y="168"/>
                    </a:lnTo>
                    <a:lnTo>
                      <a:pt x="421" y="170"/>
                    </a:lnTo>
                    <a:lnTo>
                      <a:pt x="421" y="170"/>
                    </a:lnTo>
                    <a:lnTo>
                      <a:pt x="421" y="172"/>
                    </a:lnTo>
                    <a:lnTo>
                      <a:pt x="421" y="172"/>
                    </a:lnTo>
                    <a:lnTo>
                      <a:pt x="421" y="172"/>
                    </a:lnTo>
                    <a:lnTo>
                      <a:pt x="419" y="172"/>
                    </a:lnTo>
                    <a:lnTo>
                      <a:pt x="419" y="172"/>
                    </a:lnTo>
                    <a:lnTo>
                      <a:pt x="415" y="172"/>
                    </a:lnTo>
                    <a:lnTo>
                      <a:pt x="412" y="170"/>
                    </a:lnTo>
                    <a:lnTo>
                      <a:pt x="412" y="168"/>
                    </a:lnTo>
                    <a:lnTo>
                      <a:pt x="412" y="168"/>
                    </a:lnTo>
                    <a:lnTo>
                      <a:pt x="413" y="166"/>
                    </a:lnTo>
                    <a:lnTo>
                      <a:pt x="413" y="166"/>
                    </a:lnTo>
                    <a:lnTo>
                      <a:pt x="412" y="165"/>
                    </a:lnTo>
                    <a:lnTo>
                      <a:pt x="410" y="165"/>
                    </a:lnTo>
                    <a:lnTo>
                      <a:pt x="408" y="163"/>
                    </a:lnTo>
                    <a:lnTo>
                      <a:pt x="408" y="163"/>
                    </a:lnTo>
                    <a:lnTo>
                      <a:pt x="408" y="163"/>
                    </a:lnTo>
                    <a:lnTo>
                      <a:pt x="402" y="165"/>
                    </a:lnTo>
                    <a:lnTo>
                      <a:pt x="400" y="165"/>
                    </a:lnTo>
                    <a:lnTo>
                      <a:pt x="400" y="165"/>
                    </a:lnTo>
                    <a:lnTo>
                      <a:pt x="393" y="168"/>
                    </a:lnTo>
                    <a:lnTo>
                      <a:pt x="391" y="170"/>
                    </a:lnTo>
                    <a:lnTo>
                      <a:pt x="387" y="168"/>
                    </a:lnTo>
                    <a:lnTo>
                      <a:pt x="385" y="168"/>
                    </a:lnTo>
                    <a:lnTo>
                      <a:pt x="382" y="168"/>
                    </a:lnTo>
                    <a:lnTo>
                      <a:pt x="378" y="168"/>
                    </a:lnTo>
                    <a:lnTo>
                      <a:pt x="376" y="168"/>
                    </a:lnTo>
                    <a:lnTo>
                      <a:pt x="374" y="168"/>
                    </a:lnTo>
                    <a:lnTo>
                      <a:pt x="372" y="168"/>
                    </a:lnTo>
                    <a:lnTo>
                      <a:pt x="369" y="170"/>
                    </a:lnTo>
                    <a:lnTo>
                      <a:pt x="367" y="172"/>
                    </a:lnTo>
                    <a:lnTo>
                      <a:pt x="369" y="174"/>
                    </a:lnTo>
                    <a:lnTo>
                      <a:pt x="367" y="174"/>
                    </a:lnTo>
                    <a:lnTo>
                      <a:pt x="365" y="174"/>
                    </a:lnTo>
                    <a:lnTo>
                      <a:pt x="363" y="174"/>
                    </a:lnTo>
                    <a:lnTo>
                      <a:pt x="363" y="174"/>
                    </a:lnTo>
                    <a:lnTo>
                      <a:pt x="361" y="174"/>
                    </a:lnTo>
                    <a:lnTo>
                      <a:pt x="359" y="174"/>
                    </a:lnTo>
                    <a:lnTo>
                      <a:pt x="357" y="174"/>
                    </a:lnTo>
                    <a:lnTo>
                      <a:pt x="357" y="174"/>
                    </a:lnTo>
                    <a:lnTo>
                      <a:pt x="354" y="174"/>
                    </a:lnTo>
                    <a:lnTo>
                      <a:pt x="352" y="174"/>
                    </a:lnTo>
                    <a:lnTo>
                      <a:pt x="350" y="174"/>
                    </a:lnTo>
                    <a:lnTo>
                      <a:pt x="350" y="172"/>
                    </a:lnTo>
                    <a:lnTo>
                      <a:pt x="350" y="172"/>
                    </a:lnTo>
                    <a:lnTo>
                      <a:pt x="354" y="172"/>
                    </a:lnTo>
                    <a:lnTo>
                      <a:pt x="354" y="172"/>
                    </a:lnTo>
                    <a:lnTo>
                      <a:pt x="356" y="172"/>
                    </a:lnTo>
                    <a:lnTo>
                      <a:pt x="357" y="170"/>
                    </a:lnTo>
                    <a:lnTo>
                      <a:pt x="356" y="170"/>
                    </a:lnTo>
                    <a:lnTo>
                      <a:pt x="354" y="168"/>
                    </a:lnTo>
                    <a:lnTo>
                      <a:pt x="354" y="166"/>
                    </a:lnTo>
                    <a:lnTo>
                      <a:pt x="354" y="166"/>
                    </a:lnTo>
                    <a:lnTo>
                      <a:pt x="354" y="166"/>
                    </a:lnTo>
                    <a:lnTo>
                      <a:pt x="356" y="165"/>
                    </a:lnTo>
                    <a:lnTo>
                      <a:pt x="354" y="165"/>
                    </a:lnTo>
                    <a:lnTo>
                      <a:pt x="354" y="165"/>
                    </a:lnTo>
                    <a:lnTo>
                      <a:pt x="352" y="165"/>
                    </a:lnTo>
                    <a:lnTo>
                      <a:pt x="354" y="165"/>
                    </a:lnTo>
                    <a:lnTo>
                      <a:pt x="359" y="163"/>
                    </a:lnTo>
                    <a:lnTo>
                      <a:pt x="359" y="163"/>
                    </a:lnTo>
                    <a:lnTo>
                      <a:pt x="356" y="163"/>
                    </a:lnTo>
                    <a:lnTo>
                      <a:pt x="352" y="163"/>
                    </a:lnTo>
                    <a:lnTo>
                      <a:pt x="348" y="165"/>
                    </a:lnTo>
                    <a:lnTo>
                      <a:pt x="342" y="166"/>
                    </a:lnTo>
                    <a:lnTo>
                      <a:pt x="339" y="168"/>
                    </a:lnTo>
                    <a:lnTo>
                      <a:pt x="339" y="168"/>
                    </a:lnTo>
                    <a:lnTo>
                      <a:pt x="341" y="168"/>
                    </a:lnTo>
                    <a:lnTo>
                      <a:pt x="342" y="170"/>
                    </a:lnTo>
                    <a:lnTo>
                      <a:pt x="342" y="170"/>
                    </a:lnTo>
                    <a:lnTo>
                      <a:pt x="342" y="172"/>
                    </a:lnTo>
                    <a:lnTo>
                      <a:pt x="341" y="172"/>
                    </a:lnTo>
                    <a:lnTo>
                      <a:pt x="341" y="172"/>
                    </a:lnTo>
                    <a:lnTo>
                      <a:pt x="341" y="172"/>
                    </a:lnTo>
                    <a:lnTo>
                      <a:pt x="339" y="172"/>
                    </a:lnTo>
                    <a:lnTo>
                      <a:pt x="339" y="172"/>
                    </a:lnTo>
                    <a:lnTo>
                      <a:pt x="339" y="172"/>
                    </a:lnTo>
                    <a:lnTo>
                      <a:pt x="339" y="170"/>
                    </a:lnTo>
                    <a:lnTo>
                      <a:pt x="337" y="170"/>
                    </a:lnTo>
                    <a:lnTo>
                      <a:pt x="335" y="170"/>
                    </a:lnTo>
                    <a:lnTo>
                      <a:pt x="335" y="170"/>
                    </a:lnTo>
                    <a:lnTo>
                      <a:pt x="331" y="170"/>
                    </a:lnTo>
                    <a:lnTo>
                      <a:pt x="329" y="172"/>
                    </a:lnTo>
                    <a:lnTo>
                      <a:pt x="326" y="172"/>
                    </a:lnTo>
                    <a:lnTo>
                      <a:pt x="324" y="172"/>
                    </a:lnTo>
                    <a:lnTo>
                      <a:pt x="322" y="172"/>
                    </a:lnTo>
                    <a:lnTo>
                      <a:pt x="320" y="174"/>
                    </a:lnTo>
                    <a:lnTo>
                      <a:pt x="318" y="174"/>
                    </a:lnTo>
                    <a:lnTo>
                      <a:pt x="314" y="176"/>
                    </a:lnTo>
                    <a:lnTo>
                      <a:pt x="307" y="179"/>
                    </a:lnTo>
                    <a:lnTo>
                      <a:pt x="305" y="179"/>
                    </a:lnTo>
                    <a:lnTo>
                      <a:pt x="305" y="179"/>
                    </a:lnTo>
                    <a:lnTo>
                      <a:pt x="303" y="179"/>
                    </a:lnTo>
                    <a:lnTo>
                      <a:pt x="303" y="179"/>
                    </a:lnTo>
                    <a:lnTo>
                      <a:pt x="303" y="179"/>
                    </a:lnTo>
                    <a:lnTo>
                      <a:pt x="305" y="181"/>
                    </a:lnTo>
                    <a:lnTo>
                      <a:pt x="305" y="181"/>
                    </a:lnTo>
                    <a:lnTo>
                      <a:pt x="303" y="181"/>
                    </a:lnTo>
                    <a:lnTo>
                      <a:pt x="299" y="181"/>
                    </a:lnTo>
                    <a:lnTo>
                      <a:pt x="296" y="183"/>
                    </a:lnTo>
                    <a:lnTo>
                      <a:pt x="296" y="183"/>
                    </a:lnTo>
                    <a:lnTo>
                      <a:pt x="296" y="185"/>
                    </a:lnTo>
                    <a:lnTo>
                      <a:pt x="296" y="187"/>
                    </a:lnTo>
                    <a:lnTo>
                      <a:pt x="296" y="187"/>
                    </a:lnTo>
                    <a:lnTo>
                      <a:pt x="296" y="191"/>
                    </a:lnTo>
                    <a:lnTo>
                      <a:pt x="296" y="193"/>
                    </a:lnTo>
                    <a:lnTo>
                      <a:pt x="294" y="193"/>
                    </a:lnTo>
                    <a:lnTo>
                      <a:pt x="284" y="194"/>
                    </a:lnTo>
                    <a:lnTo>
                      <a:pt x="284" y="194"/>
                    </a:lnTo>
                    <a:lnTo>
                      <a:pt x="283" y="194"/>
                    </a:lnTo>
                    <a:lnTo>
                      <a:pt x="283" y="194"/>
                    </a:lnTo>
                    <a:lnTo>
                      <a:pt x="281" y="194"/>
                    </a:lnTo>
                    <a:lnTo>
                      <a:pt x="279" y="194"/>
                    </a:lnTo>
                    <a:lnTo>
                      <a:pt x="277" y="194"/>
                    </a:lnTo>
                    <a:lnTo>
                      <a:pt x="277" y="193"/>
                    </a:lnTo>
                    <a:lnTo>
                      <a:pt x="275" y="193"/>
                    </a:lnTo>
                    <a:lnTo>
                      <a:pt x="271" y="189"/>
                    </a:lnTo>
                    <a:lnTo>
                      <a:pt x="266" y="187"/>
                    </a:lnTo>
                    <a:lnTo>
                      <a:pt x="264" y="187"/>
                    </a:lnTo>
                    <a:lnTo>
                      <a:pt x="264" y="185"/>
                    </a:lnTo>
                    <a:lnTo>
                      <a:pt x="264" y="185"/>
                    </a:lnTo>
                    <a:lnTo>
                      <a:pt x="268" y="181"/>
                    </a:lnTo>
                    <a:lnTo>
                      <a:pt x="270" y="181"/>
                    </a:lnTo>
                    <a:lnTo>
                      <a:pt x="275" y="179"/>
                    </a:lnTo>
                    <a:lnTo>
                      <a:pt x="279" y="179"/>
                    </a:lnTo>
                    <a:lnTo>
                      <a:pt x="281" y="179"/>
                    </a:lnTo>
                    <a:lnTo>
                      <a:pt x="281" y="178"/>
                    </a:lnTo>
                    <a:lnTo>
                      <a:pt x="277" y="176"/>
                    </a:lnTo>
                    <a:lnTo>
                      <a:pt x="273" y="174"/>
                    </a:lnTo>
                    <a:lnTo>
                      <a:pt x="270" y="170"/>
                    </a:lnTo>
                    <a:lnTo>
                      <a:pt x="266" y="170"/>
                    </a:lnTo>
                    <a:lnTo>
                      <a:pt x="260" y="168"/>
                    </a:lnTo>
                    <a:lnTo>
                      <a:pt x="251" y="170"/>
                    </a:lnTo>
                    <a:lnTo>
                      <a:pt x="249" y="170"/>
                    </a:lnTo>
                    <a:lnTo>
                      <a:pt x="243" y="168"/>
                    </a:lnTo>
                    <a:lnTo>
                      <a:pt x="241" y="168"/>
                    </a:lnTo>
                    <a:lnTo>
                      <a:pt x="241" y="168"/>
                    </a:lnTo>
                    <a:lnTo>
                      <a:pt x="241" y="168"/>
                    </a:lnTo>
                    <a:lnTo>
                      <a:pt x="241" y="168"/>
                    </a:lnTo>
                    <a:lnTo>
                      <a:pt x="251" y="172"/>
                    </a:lnTo>
                    <a:lnTo>
                      <a:pt x="253" y="174"/>
                    </a:lnTo>
                    <a:lnTo>
                      <a:pt x="253" y="176"/>
                    </a:lnTo>
                    <a:lnTo>
                      <a:pt x="253" y="176"/>
                    </a:lnTo>
                    <a:lnTo>
                      <a:pt x="253" y="176"/>
                    </a:lnTo>
                    <a:lnTo>
                      <a:pt x="253" y="178"/>
                    </a:lnTo>
                    <a:lnTo>
                      <a:pt x="253" y="181"/>
                    </a:lnTo>
                    <a:lnTo>
                      <a:pt x="253" y="185"/>
                    </a:lnTo>
                    <a:lnTo>
                      <a:pt x="251" y="187"/>
                    </a:lnTo>
                    <a:lnTo>
                      <a:pt x="251" y="187"/>
                    </a:lnTo>
                    <a:lnTo>
                      <a:pt x="253" y="189"/>
                    </a:lnTo>
                    <a:lnTo>
                      <a:pt x="255" y="189"/>
                    </a:lnTo>
                    <a:lnTo>
                      <a:pt x="258" y="191"/>
                    </a:lnTo>
                    <a:lnTo>
                      <a:pt x="260" y="191"/>
                    </a:lnTo>
                    <a:lnTo>
                      <a:pt x="260" y="193"/>
                    </a:lnTo>
                    <a:lnTo>
                      <a:pt x="260" y="194"/>
                    </a:lnTo>
                    <a:lnTo>
                      <a:pt x="262" y="196"/>
                    </a:lnTo>
                    <a:lnTo>
                      <a:pt x="260" y="198"/>
                    </a:lnTo>
                    <a:lnTo>
                      <a:pt x="260" y="200"/>
                    </a:lnTo>
                    <a:lnTo>
                      <a:pt x="258" y="202"/>
                    </a:lnTo>
                    <a:lnTo>
                      <a:pt x="260" y="204"/>
                    </a:lnTo>
                    <a:lnTo>
                      <a:pt x="260" y="206"/>
                    </a:lnTo>
                    <a:lnTo>
                      <a:pt x="260" y="206"/>
                    </a:lnTo>
                    <a:lnTo>
                      <a:pt x="258" y="206"/>
                    </a:lnTo>
                    <a:lnTo>
                      <a:pt x="258" y="204"/>
                    </a:lnTo>
                    <a:lnTo>
                      <a:pt x="256" y="204"/>
                    </a:lnTo>
                    <a:lnTo>
                      <a:pt x="256" y="204"/>
                    </a:lnTo>
                    <a:lnTo>
                      <a:pt x="255" y="204"/>
                    </a:lnTo>
                    <a:lnTo>
                      <a:pt x="253" y="204"/>
                    </a:lnTo>
                    <a:lnTo>
                      <a:pt x="253" y="204"/>
                    </a:lnTo>
                    <a:lnTo>
                      <a:pt x="255" y="202"/>
                    </a:lnTo>
                    <a:lnTo>
                      <a:pt x="253" y="202"/>
                    </a:lnTo>
                    <a:lnTo>
                      <a:pt x="253" y="202"/>
                    </a:lnTo>
                    <a:lnTo>
                      <a:pt x="249" y="200"/>
                    </a:lnTo>
                    <a:lnTo>
                      <a:pt x="247" y="200"/>
                    </a:lnTo>
                    <a:lnTo>
                      <a:pt x="243" y="200"/>
                    </a:lnTo>
                    <a:lnTo>
                      <a:pt x="241" y="200"/>
                    </a:lnTo>
                    <a:lnTo>
                      <a:pt x="240" y="198"/>
                    </a:lnTo>
                    <a:lnTo>
                      <a:pt x="238" y="198"/>
                    </a:lnTo>
                    <a:lnTo>
                      <a:pt x="238" y="198"/>
                    </a:lnTo>
                    <a:lnTo>
                      <a:pt x="236" y="200"/>
                    </a:lnTo>
                    <a:lnTo>
                      <a:pt x="234" y="202"/>
                    </a:lnTo>
                    <a:lnTo>
                      <a:pt x="230" y="204"/>
                    </a:lnTo>
                    <a:lnTo>
                      <a:pt x="227" y="206"/>
                    </a:lnTo>
                    <a:lnTo>
                      <a:pt x="223" y="206"/>
                    </a:lnTo>
                    <a:lnTo>
                      <a:pt x="223" y="206"/>
                    </a:lnTo>
                    <a:lnTo>
                      <a:pt x="221" y="208"/>
                    </a:lnTo>
                    <a:lnTo>
                      <a:pt x="219" y="209"/>
                    </a:lnTo>
                    <a:lnTo>
                      <a:pt x="213" y="211"/>
                    </a:lnTo>
                    <a:lnTo>
                      <a:pt x="213" y="213"/>
                    </a:lnTo>
                    <a:lnTo>
                      <a:pt x="213" y="213"/>
                    </a:lnTo>
                    <a:lnTo>
                      <a:pt x="215" y="215"/>
                    </a:lnTo>
                    <a:lnTo>
                      <a:pt x="215" y="217"/>
                    </a:lnTo>
                    <a:lnTo>
                      <a:pt x="219" y="219"/>
                    </a:lnTo>
                    <a:lnTo>
                      <a:pt x="221" y="221"/>
                    </a:lnTo>
                    <a:lnTo>
                      <a:pt x="223" y="223"/>
                    </a:lnTo>
                    <a:lnTo>
                      <a:pt x="225" y="224"/>
                    </a:lnTo>
                    <a:lnTo>
                      <a:pt x="223" y="224"/>
                    </a:lnTo>
                    <a:lnTo>
                      <a:pt x="221" y="224"/>
                    </a:lnTo>
                    <a:lnTo>
                      <a:pt x="219" y="224"/>
                    </a:lnTo>
                    <a:lnTo>
                      <a:pt x="217" y="224"/>
                    </a:lnTo>
                    <a:lnTo>
                      <a:pt x="217" y="226"/>
                    </a:lnTo>
                    <a:lnTo>
                      <a:pt x="217" y="226"/>
                    </a:lnTo>
                    <a:lnTo>
                      <a:pt x="215" y="226"/>
                    </a:lnTo>
                    <a:lnTo>
                      <a:pt x="208" y="224"/>
                    </a:lnTo>
                    <a:lnTo>
                      <a:pt x="204" y="224"/>
                    </a:lnTo>
                    <a:lnTo>
                      <a:pt x="202" y="224"/>
                    </a:lnTo>
                    <a:lnTo>
                      <a:pt x="200" y="223"/>
                    </a:lnTo>
                    <a:lnTo>
                      <a:pt x="200" y="223"/>
                    </a:lnTo>
                    <a:lnTo>
                      <a:pt x="199" y="223"/>
                    </a:lnTo>
                    <a:lnTo>
                      <a:pt x="197" y="223"/>
                    </a:lnTo>
                    <a:lnTo>
                      <a:pt x="197" y="223"/>
                    </a:lnTo>
                    <a:lnTo>
                      <a:pt x="191" y="219"/>
                    </a:lnTo>
                    <a:lnTo>
                      <a:pt x="185" y="217"/>
                    </a:lnTo>
                    <a:lnTo>
                      <a:pt x="185" y="217"/>
                    </a:lnTo>
                    <a:lnTo>
                      <a:pt x="184" y="219"/>
                    </a:lnTo>
                    <a:lnTo>
                      <a:pt x="182" y="221"/>
                    </a:lnTo>
                    <a:lnTo>
                      <a:pt x="182" y="223"/>
                    </a:lnTo>
                    <a:lnTo>
                      <a:pt x="180" y="221"/>
                    </a:lnTo>
                    <a:lnTo>
                      <a:pt x="180" y="223"/>
                    </a:lnTo>
                    <a:lnTo>
                      <a:pt x="180" y="224"/>
                    </a:lnTo>
                    <a:lnTo>
                      <a:pt x="182" y="224"/>
                    </a:lnTo>
                    <a:lnTo>
                      <a:pt x="184" y="224"/>
                    </a:lnTo>
                    <a:lnTo>
                      <a:pt x="187" y="228"/>
                    </a:lnTo>
                    <a:lnTo>
                      <a:pt x="189" y="230"/>
                    </a:lnTo>
                    <a:lnTo>
                      <a:pt x="189" y="230"/>
                    </a:lnTo>
                    <a:lnTo>
                      <a:pt x="191" y="230"/>
                    </a:lnTo>
                    <a:lnTo>
                      <a:pt x="195" y="230"/>
                    </a:lnTo>
                    <a:lnTo>
                      <a:pt x="197" y="230"/>
                    </a:lnTo>
                    <a:lnTo>
                      <a:pt x="197" y="230"/>
                    </a:lnTo>
                    <a:lnTo>
                      <a:pt x="199" y="232"/>
                    </a:lnTo>
                    <a:lnTo>
                      <a:pt x="199" y="234"/>
                    </a:lnTo>
                    <a:lnTo>
                      <a:pt x="200" y="236"/>
                    </a:lnTo>
                    <a:lnTo>
                      <a:pt x="199" y="236"/>
                    </a:lnTo>
                    <a:lnTo>
                      <a:pt x="195" y="237"/>
                    </a:lnTo>
                    <a:lnTo>
                      <a:pt x="193" y="237"/>
                    </a:lnTo>
                    <a:lnTo>
                      <a:pt x="193" y="237"/>
                    </a:lnTo>
                    <a:lnTo>
                      <a:pt x="187" y="237"/>
                    </a:lnTo>
                    <a:lnTo>
                      <a:pt x="185" y="236"/>
                    </a:lnTo>
                    <a:lnTo>
                      <a:pt x="180" y="236"/>
                    </a:lnTo>
                    <a:lnTo>
                      <a:pt x="180" y="236"/>
                    </a:lnTo>
                    <a:lnTo>
                      <a:pt x="178" y="232"/>
                    </a:lnTo>
                    <a:lnTo>
                      <a:pt x="172" y="230"/>
                    </a:lnTo>
                    <a:lnTo>
                      <a:pt x="170" y="230"/>
                    </a:lnTo>
                    <a:lnTo>
                      <a:pt x="169" y="230"/>
                    </a:lnTo>
                    <a:lnTo>
                      <a:pt x="167" y="230"/>
                    </a:lnTo>
                    <a:lnTo>
                      <a:pt x="165" y="228"/>
                    </a:lnTo>
                    <a:lnTo>
                      <a:pt x="161" y="226"/>
                    </a:lnTo>
                    <a:lnTo>
                      <a:pt x="161" y="224"/>
                    </a:lnTo>
                    <a:lnTo>
                      <a:pt x="161" y="224"/>
                    </a:lnTo>
                    <a:lnTo>
                      <a:pt x="163" y="224"/>
                    </a:lnTo>
                    <a:lnTo>
                      <a:pt x="161" y="224"/>
                    </a:lnTo>
                    <a:lnTo>
                      <a:pt x="161" y="223"/>
                    </a:lnTo>
                    <a:lnTo>
                      <a:pt x="159" y="221"/>
                    </a:lnTo>
                    <a:lnTo>
                      <a:pt x="157" y="219"/>
                    </a:lnTo>
                    <a:lnTo>
                      <a:pt x="156" y="217"/>
                    </a:lnTo>
                    <a:lnTo>
                      <a:pt x="154" y="215"/>
                    </a:lnTo>
                    <a:lnTo>
                      <a:pt x="156" y="213"/>
                    </a:lnTo>
                    <a:lnTo>
                      <a:pt x="156" y="213"/>
                    </a:lnTo>
                    <a:lnTo>
                      <a:pt x="157" y="211"/>
                    </a:lnTo>
                    <a:lnTo>
                      <a:pt x="157" y="209"/>
                    </a:lnTo>
                    <a:lnTo>
                      <a:pt x="157" y="209"/>
                    </a:lnTo>
                    <a:lnTo>
                      <a:pt x="157" y="209"/>
                    </a:lnTo>
                    <a:lnTo>
                      <a:pt x="157" y="208"/>
                    </a:lnTo>
                    <a:lnTo>
                      <a:pt x="156" y="208"/>
                    </a:lnTo>
                    <a:lnTo>
                      <a:pt x="152" y="204"/>
                    </a:lnTo>
                    <a:lnTo>
                      <a:pt x="148" y="202"/>
                    </a:lnTo>
                    <a:lnTo>
                      <a:pt x="142" y="202"/>
                    </a:lnTo>
                    <a:lnTo>
                      <a:pt x="141" y="202"/>
                    </a:lnTo>
                    <a:lnTo>
                      <a:pt x="141" y="202"/>
                    </a:lnTo>
                    <a:lnTo>
                      <a:pt x="142" y="200"/>
                    </a:lnTo>
                    <a:lnTo>
                      <a:pt x="142" y="200"/>
                    </a:lnTo>
                    <a:lnTo>
                      <a:pt x="142" y="200"/>
                    </a:lnTo>
                    <a:lnTo>
                      <a:pt x="142" y="200"/>
                    </a:lnTo>
                    <a:lnTo>
                      <a:pt x="141" y="198"/>
                    </a:lnTo>
                    <a:lnTo>
                      <a:pt x="139" y="198"/>
                    </a:lnTo>
                    <a:lnTo>
                      <a:pt x="137" y="198"/>
                    </a:lnTo>
                    <a:lnTo>
                      <a:pt x="139" y="196"/>
                    </a:lnTo>
                    <a:lnTo>
                      <a:pt x="137" y="196"/>
                    </a:lnTo>
                    <a:lnTo>
                      <a:pt x="135" y="196"/>
                    </a:lnTo>
                    <a:lnTo>
                      <a:pt x="133" y="196"/>
                    </a:lnTo>
                    <a:lnTo>
                      <a:pt x="133" y="194"/>
                    </a:lnTo>
                    <a:lnTo>
                      <a:pt x="131" y="194"/>
                    </a:lnTo>
                    <a:lnTo>
                      <a:pt x="129" y="193"/>
                    </a:lnTo>
                    <a:lnTo>
                      <a:pt x="129" y="191"/>
                    </a:lnTo>
                    <a:lnTo>
                      <a:pt x="127" y="191"/>
                    </a:lnTo>
                    <a:lnTo>
                      <a:pt x="126" y="191"/>
                    </a:lnTo>
                    <a:lnTo>
                      <a:pt x="124" y="189"/>
                    </a:lnTo>
                    <a:lnTo>
                      <a:pt x="122" y="189"/>
                    </a:lnTo>
                    <a:lnTo>
                      <a:pt x="127" y="189"/>
                    </a:lnTo>
                    <a:lnTo>
                      <a:pt x="133" y="191"/>
                    </a:lnTo>
                    <a:lnTo>
                      <a:pt x="133" y="191"/>
                    </a:lnTo>
                    <a:lnTo>
                      <a:pt x="133" y="191"/>
                    </a:lnTo>
                    <a:lnTo>
                      <a:pt x="135" y="193"/>
                    </a:lnTo>
                    <a:lnTo>
                      <a:pt x="137" y="194"/>
                    </a:lnTo>
                    <a:lnTo>
                      <a:pt x="141" y="194"/>
                    </a:lnTo>
                    <a:lnTo>
                      <a:pt x="141" y="194"/>
                    </a:lnTo>
                    <a:lnTo>
                      <a:pt x="142" y="194"/>
                    </a:lnTo>
                    <a:lnTo>
                      <a:pt x="144" y="194"/>
                    </a:lnTo>
                    <a:lnTo>
                      <a:pt x="144" y="196"/>
                    </a:lnTo>
                    <a:lnTo>
                      <a:pt x="148" y="196"/>
                    </a:lnTo>
                    <a:lnTo>
                      <a:pt x="152" y="196"/>
                    </a:lnTo>
                    <a:lnTo>
                      <a:pt x="152" y="196"/>
                    </a:lnTo>
                    <a:lnTo>
                      <a:pt x="152" y="196"/>
                    </a:lnTo>
                    <a:lnTo>
                      <a:pt x="152" y="198"/>
                    </a:lnTo>
                    <a:lnTo>
                      <a:pt x="154" y="198"/>
                    </a:lnTo>
                    <a:lnTo>
                      <a:pt x="156" y="196"/>
                    </a:lnTo>
                    <a:lnTo>
                      <a:pt x="163" y="200"/>
                    </a:lnTo>
                    <a:lnTo>
                      <a:pt x="163" y="200"/>
                    </a:lnTo>
                    <a:lnTo>
                      <a:pt x="174" y="202"/>
                    </a:lnTo>
                    <a:lnTo>
                      <a:pt x="178" y="202"/>
                    </a:lnTo>
                    <a:lnTo>
                      <a:pt x="180" y="202"/>
                    </a:lnTo>
                    <a:lnTo>
                      <a:pt x="184" y="202"/>
                    </a:lnTo>
                    <a:lnTo>
                      <a:pt x="187" y="204"/>
                    </a:lnTo>
                    <a:lnTo>
                      <a:pt x="191" y="204"/>
                    </a:lnTo>
                    <a:lnTo>
                      <a:pt x="197" y="206"/>
                    </a:lnTo>
                    <a:lnTo>
                      <a:pt x="200" y="206"/>
                    </a:lnTo>
                    <a:lnTo>
                      <a:pt x="206" y="204"/>
                    </a:lnTo>
                    <a:lnTo>
                      <a:pt x="215" y="202"/>
                    </a:lnTo>
                    <a:lnTo>
                      <a:pt x="219" y="200"/>
                    </a:lnTo>
                    <a:lnTo>
                      <a:pt x="225" y="194"/>
                    </a:lnTo>
                    <a:lnTo>
                      <a:pt x="225" y="193"/>
                    </a:lnTo>
                    <a:lnTo>
                      <a:pt x="227" y="189"/>
                    </a:lnTo>
                    <a:lnTo>
                      <a:pt x="225" y="189"/>
                    </a:lnTo>
                    <a:lnTo>
                      <a:pt x="225" y="189"/>
                    </a:lnTo>
                    <a:lnTo>
                      <a:pt x="223" y="187"/>
                    </a:lnTo>
                    <a:lnTo>
                      <a:pt x="223" y="185"/>
                    </a:lnTo>
                    <a:lnTo>
                      <a:pt x="221" y="185"/>
                    </a:lnTo>
                    <a:lnTo>
                      <a:pt x="219" y="181"/>
                    </a:lnTo>
                    <a:lnTo>
                      <a:pt x="217" y="181"/>
                    </a:lnTo>
                    <a:lnTo>
                      <a:pt x="215" y="179"/>
                    </a:lnTo>
                    <a:lnTo>
                      <a:pt x="213" y="179"/>
                    </a:lnTo>
                    <a:lnTo>
                      <a:pt x="212" y="179"/>
                    </a:lnTo>
                    <a:lnTo>
                      <a:pt x="210" y="178"/>
                    </a:lnTo>
                    <a:lnTo>
                      <a:pt x="208" y="178"/>
                    </a:lnTo>
                    <a:lnTo>
                      <a:pt x="206" y="176"/>
                    </a:lnTo>
                    <a:lnTo>
                      <a:pt x="206" y="176"/>
                    </a:lnTo>
                    <a:lnTo>
                      <a:pt x="204" y="176"/>
                    </a:lnTo>
                    <a:lnTo>
                      <a:pt x="206" y="176"/>
                    </a:lnTo>
                    <a:lnTo>
                      <a:pt x="206" y="176"/>
                    </a:lnTo>
                    <a:lnTo>
                      <a:pt x="202" y="176"/>
                    </a:lnTo>
                    <a:lnTo>
                      <a:pt x="195" y="172"/>
                    </a:lnTo>
                    <a:lnTo>
                      <a:pt x="193" y="172"/>
                    </a:lnTo>
                    <a:lnTo>
                      <a:pt x="193" y="172"/>
                    </a:lnTo>
                    <a:lnTo>
                      <a:pt x="189" y="172"/>
                    </a:lnTo>
                    <a:lnTo>
                      <a:pt x="189" y="172"/>
                    </a:lnTo>
                    <a:lnTo>
                      <a:pt x="182" y="168"/>
                    </a:lnTo>
                    <a:lnTo>
                      <a:pt x="169" y="163"/>
                    </a:lnTo>
                    <a:lnTo>
                      <a:pt x="159" y="161"/>
                    </a:lnTo>
                    <a:lnTo>
                      <a:pt x="154" y="159"/>
                    </a:lnTo>
                    <a:lnTo>
                      <a:pt x="152" y="159"/>
                    </a:lnTo>
                    <a:lnTo>
                      <a:pt x="152" y="159"/>
                    </a:lnTo>
                    <a:lnTo>
                      <a:pt x="150" y="161"/>
                    </a:lnTo>
                    <a:lnTo>
                      <a:pt x="148" y="159"/>
                    </a:lnTo>
                    <a:lnTo>
                      <a:pt x="142" y="159"/>
                    </a:lnTo>
                    <a:lnTo>
                      <a:pt x="141" y="159"/>
                    </a:lnTo>
                    <a:lnTo>
                      <a:pt x="135" y="159"/>
                    </a:lnTo>
                    <a:lnTo>
                      <a:pt x="135" y="159"/>
                    </a:lnTo>
                    <a:lnTo>
                      <a:pt x="133" y="161"/>
                    </a:lnTo>
                    <a:lnTo>
                      <a:pt x="133" y="161"/>
                    </a:lnTo>
                    <a:lnTo>
                      <a:pt x="131" y="163"/>
                    </a:lnTo>
                    <a:lnTo>
                      <a:pt x="131" y="161"/>
                    </a:lnTo>
                    <a:lnTo>
                      <a:pt x="133" y="161"/>
                    </a:lnTo>
                    <a:lnTo>
                      <a:pt x="133" y="159"/>
                    </a:lnTo>
                    <a:lnTo>
                      <a:pt x="133" y="159"/>
                    </a:lnTo>
                    <a:lnTo>
                      <a:pt x="133" y="157"/>
                    </a:lnTo>
                    <a:lnTo>
                      <a:pt x="133" y="157"/>
                    </a:lnTo>
                    <a:lnTo>
                      <a:pt x="131" y="157"/>
                    </a:lnTo>
                    <a:lnTo>
                      <a:pt x="131" y="157"/>
                    </a:lnTo>
                    <a:lnTo>
                      <a:pt x="127" y="157"/>
                    </a:lnTo>
                    <a:lnTo>
                      <a:pt x="127" y="157"/>
                    </a:lnTo>
                    <a:lnTo>
                      <a:pt x="127" y="157"/>
                    </a:lnTo>
                    <a:lnTo>
                      <a:pt x="127" y="157"/>
                    </a:lnTo>
                    <a:lnTo>
                      <a:pt x="127" y="157"/>
                    </a:lnTo>
                    <a:lnTo>
                      <a:pt x="124" y="157"/>
                    </a:lnTo>
                    <a:lnTo>
                      <a:pt x="122" y="157"/>
                    </a:lnTo>
                    <a:lnTo>
                      <a:pt x="120" y="155"/>
                    </a:lnTo>
                    <a:lnTo>
                      <a:pt x="118" y="155"/>
                    </a:lnTo>
                    <a:lnTo>
                      <a:pt x="118" y="153"/>
                    </a:lnTo>
                    <a:lnTo>
                      <a:pt x="118" y="153"/>
                    </a:lnTo>
                    <a:lnTo>
                      <a:pt x="126" y="155"/>
                    </a:lnTo>
                    <a:lnTo>
                      <a:pt x="127" y="155"/>
                    </a:lnTo>
                    <a:lnTo>
                      <a:pt x="127" y="153"/>
                    </a:lnTo>
                    <a:lnTo>
                      <a:pt x="127" y="153"/>
                    </a:lnTo>
                    <a:lnTo>
                      <a:pt x="127" y="153"/>
                    </a:lnTo>
                    <a:lnTo>
                      <a:pt x="126" y="153"/>
                    </a:lnTo>
                    <a:lnTo>
                      <a:pt x="122" y="151"/>
                    </a:lnTo>
                    <a:lnTo>
                      <a:pt x="120" y="151"/>
                    </a:lnTo>
                    <a:lnTo>
                      <a:pt x="116" y="150"/>
                    </a:lnTo>
                    <a:lnTo>
                      <a:pt x="116" y="150"/>
                    </a:lnTo>
                    <a:lnTo>
                      <a:pt x="116" y="151"/>
                    </a:lnTo>
                    <a:lnTo>
                      <a:pt x="116" y="151"/>
                    </a:lnTo>
                    <a:lnTo>
                      <a:pt x="114" y="151"/>
                    </a:lnTo>
                    <a:lnTo>
                      <a:pt x="114" y="151"/>
                    </a:lnTo>
                    <a:lnTo>
                      <a:pt x="113" y="153"/>
                    </a:lnTo>
                    <a:lnTo>
                      <a:pt x="113" y="153"/>
                    </a:lnTo>
                    <a:lnTo>
                      <a:pt x="111" y="153"/>
                    </a:lnTo>
                    <a:lnTo>
                      <a:pt x="107" y="151"/>
                    </a:lnTo>
                    <a:lnTo>
                      <a:pt x="105" y="151"/>
                    </a:lnTo>
                    <a:lnTo>
                      <a:pt x="105" y="153"/>
                    </a:lnTo>
                    <a:lnTo>
                      <a:pt x="105" y="155"/>
                    </a:lnTo>
                    <a:lnTo>
                      <a:pt x="105" y="155"/>
                    </a:lnTo>
                    <a:lnTo>
                      <a:pt x="105" y="155"/>
                    </a:lnTo>
                    <a:lnTo>
                      <a:pt x="105" y="155"/>
                    </a:lnTo>
                    <a:lnTo>
                      <a:pt x="103" y="155"/>
                    </a:lnTo>
                    <a:lnTo>
                      <a:pt x="99" y="155"/>
                    </a:lnTo>
                    <a:lnTo>
                      <a:pt x="98" y="153"/>
                    </a:lnTo>
                    <a:lnTo>
                      <a:pt x="98" y="153"/>
                    </a:lnTo>
                    <a:lnTo>
                      <a:pt x="98" y="153"/>
                    </a:lnTo>
                    <a:lnTo>
                      <a:pt x="98" y="155"/>
                    </a:lnTo>
                    <a:lnTo>
                      <a:pt x="98" y="155"/>
                    </a:lnTo>
                    <a:lnTo>
                      <a:pt x="98" y="155"/>
                    </a:lnTo>
                    <a:lnTo>
                      <a:pt x="98" y="157"/>
                    </a:lnTo>
                    <a:lnTo>
                      <a:pt x="98" y="157"/>
                    </a:lnTo>
                    <a:lnTo>
                      <a:pt x="96" y="157"/>
                    </a:lnTo>
                    <a:lnTo>
                      <a:pt x="94" y="157"/>
                    </a:lnTo>
                    <a:lnTo>
                      <a:pt x="90" y="159"/>
                    </a:lnTo>
                    <a:lnTo>
                      <a:pt x="90" y="159"/>
                    </a:lnTo>
                    <a:lnTo>
                      <a:pt x="88" y="161"/>
                    </a:lnTo>
                    <a:lnTo>
                      <a:pt x="88" y="163"/>
                    </a:lnTo>
                    <a:lnTo>
                      <a:pt x="88" y="163"/>
                    </a:lnTo>
                    <a:lnTo>
                      <a:pt x="86" y="163"/>
                    </a:lnTo>
                    <a:lnTo>
                      <a:pt x="85" y="163"/>
                    </a:lnTo>
                    <a:lnTo>
                      <a:pt x="83" y="163"/>
                    </a:lnTo>
                    <a:lnTo>
                      <a:pt x="83" y="165"/>
                    </a:lnTo>
                    <a:lnTo>
                      <a:pt x="81" y="165"/>
                    </a:lnTo>
                    <a:lnTo>
                      <a:pt x="81" y="165"/>
                    </a:lnTo>
                    <a:lnTo>
                      <a:pt x="83" y="165"/>
                    </a:lnTo>
                    <a:lnTo>
                      <a:pt x="85" y="165"/>
                    </a:lnTo>
                    <a:lnTo>
                      <a:pt x="85" y="165"/>
                    </a:lnTo>
                    <a:lnTo>
                      <a:pt x="85" y="166"/>
                    </a:lnTo>
                    <a:lnTo>
                      <a:pt x="85" y="166"/>
                    </a:lnTo>
                    <a:lnTo>
                      <a:pt x="83" y="170"/>
                    </a:lnTo>
                    <a:lnTo>
                      <a:pt x="83" y="170"/>
                    </a:lnTo>
                    <a:lnTo>
                      <a:pt x="83" y="172"/>
                    </a:lnTo>
                    <a:lnTo>
                      <a:pt x="85" y="174"/>
                    </a:lnTo>
                    <a:lnTo>
                      <a:pt x="88" y="176"/>
                    </a:lnTo>
                    <a:lnTo>
                      <a:pt x="92" y="176"/>
                    </a:lnTo>
                    <a:lnTo>
                      <a:pt x="94" y="178"/>
                    </a:lnTo>
                    <a:lnTo>
                      <a:pt x="98" y="181"/>
                    </a:lnTo>
                    <a:lnTo>
                      <a:pt x="99" y="181"/>
                    </a:lnTo>
                    <a:lnTo>
                      <a:pt x="99" y="181"/>
                    </a:lnTo>
                    <a:lnTo>
                      <a:pt x="99" y="183"/>
                    </a:lnTo>
                    <a:lnTo>
                      <a:pt x="98" y="185"/>
                    </a:lnTo>
                    <a:lnTo>
                      <a:pt x="96" y="187"/>
                    </a:lnTo>
                    <a:lnTo>
                      <a:pt x="94" y="189"/>
                    </a:lnTo>
                    <a:lnTo>
                      <a:pt x="94" y="191"/>
                    </a:lnTo>
                    <a:lnTo>
                      <a:pt x="92" y="193"/>
                    </a:lnTo>
                    <a:lnTo>
                      <a:pt x="92" y="193"/>
                    </a:lnTo>
                    <a:lnTo>
                      <a:pt x="92" y="193"/>
                    </a:lnTo>
                    <a:lnTo>
                      <a:pt x="92" y="194"/>
                    </a:lnTo>
                    <a:lnTo>
                      <a:pt x="94" y="196"/>
                    </a:lnTo>
                    <a:lnTo>
                      <a:pt x="96" y="196"/>
                    </a:lnTo>
                    <a:lnTo>
                      <a:pt x="98" y="198"/>
                    </a:lnTo>
                    <a:lnTo>
                      <a:pt x="98" y="200"/>
                    </a:lnTo>
                    <a:lnTo>
                      <a:pt x="99" y="200"/>
                    </a:lnTo>
                    <a:lnTo>
                      <a:pt x="99" y="202"/>
                    </a:lnTo>
                    <a:lnTo>
                      <a:pt x="99" y="202"/>
                    </a:lnTo>
                    <a:lnTo>
                      <a:pt x="101" y="204"/>
                    </a:lnTo>
                    <a:lnTo>
                      <a:pt x="103" y="204"/>
                    </a:lnTo>
                    <a:lnTo>
                      <a:pt x="103" y="206"/>
                    </a:lnTo>
                    <a:lnTo>
                      <a:pt x="105" y="209"/>
                    </a:lnTo>
                    <a:lnTo>
                      <a:pt x="105" y="209"/>
                    </a:lnTo>
                    <a:lnTo>
                      <a:pt x="105" y="211"/>
                    </a:lnTo>
                    <a:lnTo>
                      <a:pt x="105" y="211"/>
                    </a:lnTo>
                    <a:lnTo>
                      <a:pt x="103" y="211"/>
                    </a:lnTo>
                    <a:lnTo>
                      <a:pt x="101" y="211"/>
                    </a:lnTo>
                    <a:lnTo>
                      <a:pt x="101" y="211"/>
                    </a:lnTo>
                    <a:lnTo>
                      <a:pt x="103" y="213"/>
                    </a:lnTo>
                    <a:lnTo>
                      <a:pt x="101" y="213"/>
                    </a:lnTo>
                    <a:lnTo>
                      <a:pt x="101" y="215"/>
                    </a:lnTo>
                    <a:lnTo>
                      <a:pt x="101" y="217"/>
                    </a:lnTo>
                    <a:lnTo>
                      <a:pt x="101" y="217"/>
                    </a:lnTo>
                    <a:lnTo>
                      <a:pt x="101" y="217"/>
                    </a:lnTo>
                    <a:lnTo>
                      <a:pt x="101" y="217"/>
                    </a:lnTo>
                    <a:lnTo>
                      <a:pt x="103" y="217"/>
                    </a:lnTo>
                    <a:lnTo>
                      <a:pt x="103" y="219"/>
                    </a:lnTo>
                    <a:lnTo>
                      <a:pt x="103" y="219"/>
                    </a:lnTo>
                    <a:lnTo>
                      <a:pt x="103" y="219"/>
                    </a:lnTo>
                    <a:lnTo>
                      <a:pt x="103" y="219"/>
                    </a:lnTo>
                    <a:lnTo>
                      <a:pt x="101" y="221"/>
                    </a:lnTo>
                    <a:lnTo>
                      <a:pt x="101" y="221"/>
                    </a:lnTo>
                    <a:lnTo>
                      <a:pt x="101" y="221"/>
                    </a:lnTo>
                    <a:lnTo>
                      <a:pt x="103" y="223"/>
                    </a:lnTo>
                    <a:lnTo>
                      <a:pt x="103" y="223"/>
                    </a:lnTo>
                    <a:lnTo>
                      <a:pt x="105" y="224"/>
                    </a:lnTo>
                    <a:lnTo>
                      <a:pt x="107" y="224"/>
                    </a:lnTo>
                    <a:lnTo>
                      <a:pt x="109" y="224"/>
                    </a:lnTo>
                    <a:lnTo>
                      <a:pt x="109" y="224"/>
                    </a:lnTo>
                    <a:lnTo>
                      <a:pt x="109" y="226"/>
                    </a:lnTo>
                    <a:lnTo>
                      <a:pt x="107" y="226"/>
                    </a:lnTo>
                    <a:lnTo>
                      <a:pt x="107" y="228"/>
                    </a:lnTo>
                    <a:lnTo>
                      <a:pt x="109" y="228"/>
                    </a:lnTo>
                    <a:lnTo>
                      <a:pt x="109" y="230"/>
                    </a:lnTo>
                    <a:lnTo>
                      <a:pt x="113" y="232"/>
                    </a:lnTo>
                    <a:lnTo>
                      <a:pt x="113" y="232"/>
                    </a:lnTo>
                    <a:lnTo>
                      <a:pt x="114" y="232"/>
                    </a:lnTo>
                    <a:lnTo>
                      <a:pt x="114" y="234"/>
                    </a:lnTo>
                    <a:lnTo>
                      <a:pt x="114" y="234"/>
                    </a:lnTo>
                    <a:lnTo>
                      <a:pt x="114" y="236"/>
                    </a:lnTo>
                    <a:lnTo>
                      <a:pt x="113" y="236"/>
                    </a:lnTo>
                    <a:lnTo>
                      <a:pt x="111" y="237"/>
                    </a:lnTo>
                    <a:lnTo>
                      <a:pt x="109" y="239"/>
                    </a:lnTo>
                    <a:lnTo>
                      <a:pt x="109" y="239"/>
                    </a:lnTo>
                    <a:lnTo>
                      <a:pt x="109" y="239"/>
                    </a:lnTo>
                    <a:lnTo>
                      <a:pt x="114" y="243"/>
                    </a:lnTo>
                    <a:lnTo>
                      <a:pt x="116" y="245"/>
                    </a:lnTo>
                    <a:lnTo>
                      <a:pt x="122" y="245"/>
                    </a:lnTo>
                    <a:lnTo>
                      <a:pt x="124" y="247"/>
                    </a:lnTo>
                    <a:lnTo>
                      <a:pt x="124" y="249"/>
                    </a:lnTo>
                    <a:lnTo>
                      <a:pt x="126" y="249"/>
                    </a:lnTo>
                    <a:lnTo>
                      <a:pt x="127" y="251"/>
                    </a:lnTo>
                    <a:lnTo>
                      <a:pt x="127" y="251"/>
                    </a:lnTo>
                    <a:lnTo>
                      <a:pt x="127" y="251"/>
                    </a:lnTo>
                    <a:lnTo>
                      <a:pt x="127" y="252"/>
                    </a:lnTo>
                    <a:lnTo>
                      <a:pt x="127" y="254"/>
                    </a:lnTo>
                    <a:lnTo>
                      <a:pt x="127" y="254"/>
                    </a:lnTo>
                    <a:lnTo>
                      <a:pt x="126" y="256"/>
                    </a:lnTo>
                    <a:lnTo>
                      <a:pt x="126" y="258"/>
                    </a:lnTo>
                    <a:lnTo>
                      <a:pt x="124" y="260"/>
                    </a:lnTo>
                    <a:lnTo>
                      <a:pt x="118" y="264"/>
                    </a:lnTo>
                    <a:lnTo>
                      <a:pt x="118" y="264"/>
                    </a:lnTo>
                    <a:lnTo>
                      <a:pt x="116" y="266"/>
                    </a:lnTo>
                    <a:lnTo>
                      <a:pt x="113" y="269"/>
                    </a:lnTo>
                    <a:lnTo>
                      <a:pt x="113" y="269"/>
                    </a:lnTo>
                    <a:lnTo>
                      <a:pt x="111" y="273"/>
                    </a:lnTo>
                    <a:lnTo>
                      <a:pt x="109" y="273"/>
                    </a:lnTo>
                    <a:lnTo>
                      <a:pt x="109" y="273"/>
                    </a:lnTo>
                    <a:lnTo>
                      <a:pt x="105" y="277"/>
                    </a:lnTo>
                    <a:lnTo>
                      <a:pt x="103" y="279"/>
                    </a:lnTo>
                    <a:lnTo>
                      <a:pt x="99" y="279"/>
                    </a:lnTo>
                    <a:lnTo>
                      <a:pt x="99" y="281"/>
                    </a:lnTo>
                    <a:lnTo>
                      <a:pt x="98" y="281"/>
                    </a:lnTo>
                    <a:lnTo>
                      <a:pt x="98" y="282"/>
                    </a:lnTo>
                    <a:lnTo>
                      <a:pt x="96" y="282"/>
                    </a:lnTo>
                    <a:lnTo>
                      <a:pt x="94" y="284"/>
                    </a:lnTo>
                    <a:lnTo>
                      <a:pt x="90" y="288"/>
                    </a:lnTo>
                    <a:lnTo>
                      <a:pt x="94" y="286"/>
                    </a:lnTo>
                    <a:lnTo>
                      <a:pt x="98" y="286"/>
                    </a:lnTo>
                    <a:lnTo>
                      <a:pt x="99" y="286"/>
                    </a:lnTo>
                    <a:lnTo>
                      <a:pt x="99" y="286"/>
                    </a:lnTo>
                    <a:lnTo>
                      <a:pt x="99" y="288"/>
                    </a:lnTo>
                    <a:lnTo>
                      <a:pt x="99" y="288"/>
                    </a:lnTo>
                    <a:lnTo>
                      <a:pt x="98" y="288"/>
                    </a:lnTo>
                    <a:lnTo>
                      <a:pt x="99" y="288"/>
                    </a:lnTo>
                    <a:lnTo>
                      <a:pt x="99" y="290"/>
                    </a:lnTo>
                    <a:lnTo>
                      <a:pt x="103" y="290"/>
                    </a:lnTo>
                    <a:lnTo>
                      <a:pt x="105" y="294"/>
                    </a:lnTo>
                    <a:lnTo>
                      <a:pt x="109" y="294"/>
                    </a:lnTo>
                    <a:lnTo>
                      <a:pt x="111" y="292"/>
                    </a:lnTo>
                    <a:lnTo>
                      <a:pt x="113" y="294"/>
                    </a:lnTo>
                    <a:lnTo>
                      <a:pt x="114" y="294"/>
                    </a:lnTo>
                    <a:lnTo>
                      <a:pt x="116" y="296"/>
                    </a:lnTo>
                    <a:lnTo>
                      <a:pt x="118" y="296"/>
                    </a:lnTo>
                    <a:lnTo>
                      <a:pt x="120" y="296"/>
                    </a:lnTo>
                    <a:lnTo>
                      <a:pt x="120" y="297"/>
                    </a:lnTo>
                    <a:lnTo>
                      <a:pt x="118" y="297"/>
                    </a:lnTo>
                    <a:lnTo>
                      <a:pt x="113" y="296"/>
                    </a:lnTo>
                    <a:lnTo>
                      <a:pt x="107" y="296"/>
                    </a:lnTo>
                    <a:lnTo>
                      <a:pt x="107" y="296"/>
                    </a:lnTo>
                    <a:lnTo>
                      <a:pt x="105" y="297"/>
                    </a:lnTo>
                    <a:lnTo>
                      <a:pt x="105" y="297"/>
                    </a:lnTo>
                    <a:lnTo>
                      <a:pt x="105" y="299"/>
                    </a:lnTo>
                    <a:lnTo>
                      <a:pt x="103" y="299"/>
                    </a:lnTo>
                    <a:lnTo>
                      <a:pt x="103" y="299"/>
                    </a:lnTo>
                    <a:lnTo>
                      <a:pt x="101" y="299"/>
                    </a:lnTo>
                    <a:lnTo>
                      <a:pt x="99" y="297"/>
                    </a:lnTo>
                    <a:lnTo>
                      <a:pt x="99" y="299"/>
                    </a:lnTo>
                    <a:lnTo>
                      <a:pt x="99" y="299"/>
                    </a:lnTo>
                    <a:lnTo>
                      <a:pt x="98" y="301"/>
                    </a:lnTo>
                    <a:lnTo>
                      <a:pt x="96" y="299"/>
                    </a:lnTo>
                    <a:lnTo>
                      <a:pt x="96" y="299"/>
                    </a:lnTo>
                    <a:lnTo>
                      <a:pt x="94" y="299"/>
                    </a:lnTo>
                    <a:lnTo>
                      <a:pt x="94" y="299"/>
                    </a:lnTo>
                    <a:lnTo>
                      <a:pt x="94" y="301"/>
                    </a:lnTo>
                    <a:lnTo>
                      <a:pt x="96" y="303"/>
                    </a:lnTo>
                    <a:lnTo>
                      <a:pt x="94" y="303"/>
                    </a:lnTo>
                    <a:lnTo>
                      <a:pt x="96" y="305"/>
                    </a:lnTo>
                    <a:lnTo>
                      <a:pt x="96" y="305"/>
                    </a:lnTo>
                    <a:lnTo>
                      <a:pt x="96" y="305"/>
                    </a:lnTo>
                    <a:lnTo>
                      <a:pt x="96" y="305"/>
                    </a:lnTo>
                    <a:lnTo>
                      <a:pt x="96" y="305"/>
                    </a:lnTo>
                    <a:lnTo>
                      <a:pt x="96" y="307"/>
                    </a:lnTo>
                    <a:lnTo>
                      <a:pt x="96" y="307"/>
                    </a:lnTo>
                    <a:lnTo>
                      <a:pt x="94" y="307"/>
                    </a:lnTo>
                    <a:lnTo>
                      <a:pt x="94" y="307"/>
                    </a:lnTo>
                    <a:lnTo>
                      <a:pt x="94" y="309"/>
                    </a:lnTo>
                    <a:lnTo>
                      <a:pt x="92" y="310"/>
                    </a:lnTo>
                    <a:lnTo>
                      <a:pt x="90" y="312"/>
                    </a:lnTo>
                    <a:lnTo>
                      <a:pt x="90" y="312"/>
                    </a:lnTo>
                    <a:lnTo>
                      <a:pt x="90" y="314"/>
                    </a:lnTo>
                    <a:lnTo>
                      <a:pt x="88" y="314"/>
                    </a:lnTo>
                    <a:lnTo>
                      <a:pt x="88" y="316"/>
                    </a:lnTo>
                    <a:lnTo>
                      <a:pt x="90" y="320"/>
                    </a:lnTo>
                    <a:lnTo>
                      <a:pt x="90" y="320"/>
                    </a:lnTo>
                    <a:lnTo>
                      <a:pt x="90" y="322"/>
                    </a:lnTo>
                    <a:lnTo>
                      <a:pt x="90" y="322"/>
                    </a:lnTo>
                    <a:lnTo>
                      <a:pt x="90" y="324"/>
                    </a:lnTo>
                    <a:lnTo>
                      <a:pt x="92" y="324"/>
                    </a:lnTo>
                    <a:lnTo>
                      <a:pt x="94" y="325"/>
                    </a:lnTo>
                    <a:lnTo>
                      <a:pt x="94" y="327"/>
                    </a:lnTo>
                    <a:lnTo>
                      <a:pt x="94" y="327"/>
                    </a:lnTo>
                    <a:lnTo>
                      <a:pt x="94" y="329"/>
                    </a:lnTo>
                    <a:lnTo>
                      <a:pt x="96" y="329"/>
                    </a:lnTo>
                    <a:lnTo>
                      <a:pt x="96" y="329"/>
                    </a:lnTo>
                    <a:lnTo>
                      <a:pt x="94" y="329"/>
                    </a:lnTo>
                    <a:lnTo>
                      <a:pt x="92" y="329"/>
                    </a:lnTo>
                    <a:lnTo>
                      <a:pt x="92" y="331"/>
                    </a:lnTo>
                    <a:lnTo>
                      <a:pt x="92" y="331"/>
                    </a:lnTo>
                    <a:lnTo>
                      <a:pt x="90" y="331"/>
                    </a:lnTo>
                    <a:lnTo>
                      <a:pt x="90" y="333"/>
                    </a:lnTo>
                    <a:lnTo>
                      <a:pt x="90" y="333"/>
                    </a:lnTo>
                    <a:lnTo>
                      <a:pt x="90" y="333"/>
                    </a:lnTo>
                    <a:lnTo>
                      <a:pt x="92" y="335"/>
                    </a:lnTo>
                    <a:lnTo>
                      <a:pt x="92" y="335"/>
                    </a:lnTo>
                    <a:lnTo>
                      <a:pt x="92" y="335"/>
                    </a:lnTo>
                    <a:lnTo>
                      <a:pt x="94" y="337"/>
                    </a:lnTo>
                    <a:lnTo>
                      <a:pt x="96" y="337"/>
                    </a:lnTo>
                    <a:lnTo>
                      <a:pt x="96" y="337"/>
                    </a:lnTo>
                    <a:lnTo>
                      <a:pt x="98" y="339"/>
                    </a:lnTo>
                    <a:lnTo>
                      <a:pt x="98" y="339"/>
                    </a:lnTo>
                    <a:lnTo>
                      <a:pt x="96" y="339"/>
                    </a:lnTo>
                    <a:lnTo>
                      <a:pt x="96" y="340"/>
                    </a:lnTo>
                    <a:lnTo>
                      <a:pt x="96" y="340"/>
                    </a:lnTo>
                    <a:lnTo>
                      <a:pt x="96" y="342"/>
                    </a:lnTo>
                    <a:lnTo>
                      <a:pt x="96" y="344"/>
                    </a:lnTo>
                    <a:lnTo>
                      <a:pt x="96" y="344"/>
                    </a:lnTo>
                    <a:lnTo>
                      <a:pt x="98" y="344"/>
                    </a:lnTo>
                    <a:lnTo>
                      <a:pt x="98" y="344"/>
                    </a:lnTo>
                    <a:lnTo>
                      <a:pt x="98" y="344"/>
                    </a:lnTo>
                    <a:lnTo>
                      <a:pt x="98" y="346"/>
                    </a:lnTo>
                    <a:lnTo>
                      <a:pt x="99" y="346"/>
                    </a:lnTo>
                    <a:lnTo>
                      <a:pt x="99" y="348"/>
                    </a:lnTo>
                    <a:lnTo>
                      <a:pt x="99" y="348"/>
                    </a:lnTo>
                    <a:lnTo>
                      <a:pt x="101" y="350"/>
                    </a:lnTo>
                    <a:lnTo>
                      <a:pt x="101" y="350"/>
                    </a:lnTo>
                    <a:lnTo>
                      <a:pt x="101" y="352"/>
                    </a:lnTo>
                    <a:lnTo>
                      <a:pt x="103" y="354"/>
                    </a:lnTo>
                    <a:lnTo>
                      <a:pt x="103" y="354"/>
                    </a:lnTo>
                    <a:lnTo>
                      <a:pt x="103" y="355"/>
                    </a:lnTo>
                    <a:lnTo>
                      <a:pt x="103" y="355"/>
                    </a:lnTo>
                    <a:lnTo>
                      <a:pt x="105" y="357"/>
                    </a:lnTo>
                    <a:lnTo>
                      <a:pt x="105" y="357"/>
                    </a:lnTo>
                    <a:lnTo>
                      <a:pt x="105" y="357"/>
                    </a:lnTo>
                    <a:lnTo>
                      <a:pt x="105" y="355"/>
                    </a:lnTo>
                    <a:lnTo>
                      <a:pt x="107" y="355"/>
                    </a:lnTo>
                    <a:lnTo>
                      <a:pt x="109" y="357"/>
                    </a:lnTo>
                    <a:lnTo>
                      <a:pt x="109" y="357"/>
                    </a:lnTo>
                    <a:lnTo>
                      <a:pt x="111" y="359"/>
                    </a:lnTo>
                    <a:lnTo>
                      <a:pt x="111" y="359"/>
                    </a:lnTo>
                    <a:lnTo>
                      <a:pt x="113" y="357"/>
                    </a:lnTo>
                    <a:lnTo>
                      <a:pt x="113" y="357"/>
                    </a:lnTo>
                    <a:lnTo>
                      <a:pt x="114" y="357"/>
                    </a:lnTo>
                    <a:lnTo>
                      <a:pt x="116" y="359"/>
                    </a:lnTo>
                    <a:lnTo>
                      <a:pt x="118" y="359"/>
                    </a:lnTo>
                    <a:lnTo>
                      <a:pt x="118" y="359"/>
                    </a:lnTo>
                    <a:lnTo>
                      <a:pt x="118" y="359"/>
                    </a:lnTo>
                    <a:lnTo>
                      <a:pt x="118" y="361"/>
                    </a:lnTo>
                    <a:lnTo>
                      <a:pt x="118" y="361"/>
                    </a:lnTo>
                    <a:lnTo>
                      <a:pt x="118" y="363"/>
                    </a:lnTo>
                    <a:lnTo>
                      <a:pt x="120" y="363"/>
                    </a:lnTo>
                    <a:lnTo>
                      <a:pt x="122" y="361"/>
                    </a:lnTo>
                    <a:lnTo>
                      <a:pt x="122" y="361"/>
                    </a:lnTo>
                    <a:lnTo>
                      <a:pt x="122" y="361"/>
                    </a:lnTo>
                    <a:lnTo>
                      <a:pt x="124" y="361"/>
                    </a:lnTo>
                    <a:lnTo>
                      <a:pt x="124" y="361"/>
                    </a:lnTo>
                    <a:lnTo>
                      <a:pt x="126" y="361"/>
                    </a:lnTo>
                    <a:lnTo>
                      <a:pt x="126" y="361"/>
                    </a:lnTo>
                    <a:lnTo>
                      <a:pt x="129" y="361"/>
                    </a:lnTo>
                    <a:lnTo>
                      <a:pt x="131" y="361"/>
                    </a:lnTo>
                    <a:lnTo>
                      <a:pt x="131" y="361"/>
                    </a:lnTo>
                    <a:lnTo>
                      <a:pt x="133" y="363"/>
                    </a:lnTo>
                    <a:lnTo>
                      <a:pt x="133" y="363"/>
                    </a:lnTo>
                    <a:lnTo>
                      <a:pt x="135" y="363"/>
                    </a:lnTo>
                    <a:lnTo>
                      <a:pt x="135" y="363"/>
                    </a:lnTo>
                    <a:lnTo>
                      <a:pt x="135" y="365"/>
                    </a:lnTo>
                    <a:lnTo>
                      <a:pt x="137" y="365"/>
                    </a:lnTo>
                    <a:lnTo>
                      <a:pt x="137" y="365"/>
                    </a:lnTo>
                    <a:lnTo>
                      <a:pt x="137" y="365"/>
                    </a:lnTo>
                    <a:lnTo>
                      <a:pt x="137" y="365"/>
                    </a:lnTo>
                    <a:lnTo>
                      <a:pt x="137" y="367"/>
                    </a:lnTo>
                    <a:lnTo>
                      <a:pt x="137" y="368"/>
                    </a:lnTo>
                    <a:lnTo>
                      <a:pt x="137" y="368"/>
                    </a:lnTo>
                    <a:lnTo>
                      <a:pt x="137" y="368"/>
                    </a:lnTo>
                    <a:lnTo>
                      <a:pt x="137" y="368"/>
                    </a:lnTo>
                    <a:lnTo>
                      <a:pt x="137" y="370"/>
                    </a:lnTo>
                    <a:lnTo>
                      <a:pt x="139" y="370"/>
                    </a:lnTo>
                    <a:lnTo>
                      <a:pt x="139" y="372"/>
                    </a:lnTo>
                    <a:lnTo>
                      <a:pt x="139" y="372"/>
                    </a:lnTo>
                    <a:lnTo>
                      <a:pt x="139" y="374"/>
                    </a:lnTo>
                    <a:lnTo>
                      <a:pt x="137" y="374"/>
                    </a:lnTo>
                    <a:lnTo>
                      <a:pt x="137" y="376"/>
                    </a:lnTo>
                    <a:lnTo>
                      <a:pt x="137" y="376"/>
                    </a:lnTo>
                    <a:lnTo>
                      <a:pt x="137" y="376"/>
                    </a:lnTo>
                    <a:lnTo>
                      <a:pt x="141" y="378"/>
                    </a:lnTo>
                    <a:lnTo>
                      <a:pt x="142" y="380"/>
                    </a:lnTo>
                    <a:lnTo>
                      <a:pt x="142" y="380"/>
                    </a:lnTo>
                    <a:lnTo>
                      <a:pt x="142" y="380"/>
                    </a:lnTo>
                    <a:lnTo>
                      <a:pt x="142" y="382"/>
                    </a:lnTo>
                    <a:lnTo>
                      <a:pt x="142" y="382"/>
                    </a:lnTo>
                    <a:lnTo>
                      <a:pt x="142" y="382"/>
                    </a:lnTo>
                    <a:lnTo>
                      <a:pt x="144" y="383"/>
                    </a:lnTo>
                    <a:lnTo>
                      <a:pt x="144" y="385"/>
                    </a:lnTo>
                    <a:lnTo>
                      <a:pt x="146" y="385"/>
                    </a:lnTo>
                    <a:lnTo>
                      <a:pt x="150" y="387"/>
                    </a:lnTo>
                    <a:lnTo>
                      <a:pt x="152" y="389"/>
                    </a:lnTo>
                    <a:lnTo>
                      <a:pt x="152" y="389"/>
                    </a:lnTo>
                    <a:lnTo>
                      <a:pt x="152" y="389"/>
                    </a:lnTo>
                    <a:lnTo>
                      <a:pt x="152" y="391"/>
                    </a:lnTo>
                    <a:lnTo>
                      <a:pt x="152" y="391"/>
                    </a:lnTo>
                    <a:lnTo>
                      <a:pt x="152" y="393"/>
                    </a:lnTo>
                    <a:lnTo>
                      <a:pt x="152" y="393"/>
                    </a:lnTo>
                    <a:lnTo>
                      <a:pt x="154" y="393"/>
                    </a:lnTo>
                    <a:lnTo>
                      <a:pt x="157" y="393"/>
                    </a:lnTo>
                    <a:lnTo>
                      <a:pt x="161" y="395"/>
                    </a:lnTo>
                    <a:lnTo>
                      <a:pt x="161" y="395"/>
                    </a:lnTo>
                    <a:lnTo>
                      <a:pt x="159" y="395"/>
                    </a:lnTo>
                    <a:lnTo>
                      <a:pt x="161" y="397"/>
                    </a:lnTo>
                    <a:lnTo>
                      <a:pt x="161" y="397"/>
                    </a:lnTo>
                    <a:lnTo>
                      <a:pt x="163" y="398"/>
                    </a:lnTo>
                    <a:lnTo>
                      <a:pt x="165" y="398"/>
                    </a:lnTo>
                    <a:lnTo>
                      <a:pt x="165" y="398"/>
                    </a:lnTo>
                    <a:lnTo>
                      <a:pt x="165" y="400"/>
                    </a:lnTo>
                    <a:lnTo>
                      <a:pt x="163" y="400"/>
                    </a:lnTo>
                    <a:lnTo>
                      <a:pt x="163" y="400"/>
                    </a:lnTo>
                    <a:lnTo>
                      <a:pt x="161" y="400"/>
                    </a:lnTo>
                    <a:lnTo>
                      <a:pt x="161" y="402"/>
                    </a:lnTo>
                    <a:lnTo>
                      <a:pt x="159" y="402"/>
                    </a:lnTo>
                    <a:lnTo>
                      <a:pt x="157" y="404"/>
                    </a:lnTo>
                    <a:lnTo>
                      <a:pt x="157" y="404"/>
                    </a:lnTo>
                    <a:lnTo>
                      <a:pt x="154" y="404"/>
                    </a:lnTo>
                    <a:lnTo>
                      <a:pt x="154" y="402"/>
                    </a:lnTo>
                    <a:lnTo>
                      <a:pt x="152" y="402"/>
                    </a:lnTo>
                    <a:lnTo>
                      <a:pt x="152" y="402"/>
                    </a:lnTo>
                    <a:lnTo>
                      <a:pt x="150" y="402"/>
                    </a:lnTo>
                    <a:lnTo>
                      <a:pt x="148" y="402"/>
                    </a:lnTo>
                    <a:lnTo>
                      <a:pt x="148" y="402"/>
                    </a:lnTo>
                    <a:lnTo>
                      <a:pt x="148" y="402"/>
                    </a:lnTo>
                    <a:lnTo>
                      <a:pt x="148" y="404"/>
                    </a:lnTo>
                    <a:lnTo>
                      <a:pt x="146" y="404"/>
                    </a:lnTo>
                    <a:lnTo>
                      <a:pt x="148" y="406"/>
                    </a:lnTo>
                    <a:lnTo>
                      <a:pt x="148" y="406"/>
                    </a:lnTo>
                    <a:lnTo>
                      <a:pt x="150" y="408"/>
                    </a:lnTo>
                    <a:lnTo>
                      <a:pt x="150" y="408"/>
                    </a:lnTo>
                    <a:lnTo>
                      <a:pt x="152" y="410"/>
                    </a:lnTo>
                    <a:lnTo>
                      <a:pt x="152" y="410"/>
                    </a:lnTo>
                    <a:lnTo>
                      <a:pt x="150" y="410"/>
                    </a:lnTo>
                    <a:lnTo>
                      <a:pt x="152" y="412"/>
                    </a:lnTo>
                    <a:lnTo>
                      <a:pt x="152" y="412"/>
                    </a:lnTo>
                    <a:lnTo>
                      <a:pt x="152" y="413"/>
                    </a:lnTo>
                    <a:lnTo>
                      <a:pt x="152" y="413"/>
                    </a:lnTo>
                    <a:lnTo>
                      <a:pt x="152" y="415"/>
                    </a:lnTo>
                    <a:lnTo>
                      <a:pt x="152" y="417"/>
                    </a:lnTo>
                    <a:lnTo>
                      <a:pt x="154" y="417"/>
                    </a:lnTo>
                    <a:lnTo>
                      <a:pt x="154" y="417"/>
                    </a:lnTo>
                    <a:lnTo>
                      <a:pt x="156" y="419"/>
                    </a:lnTo>
                    <a:lnTo>
                      <a:pt x="156" y="419"/>
                    </a:lnTo>
                    <a:lnTo>
                      <a:pt x="156" y="419"/>
                    </a:lnTo>
                    <a:lnTo>
                      <a:pt x="156" y="421"/>
                    </a:lnTo>
                    <a:lnTo>
                      <a:pt x="157" y="421"/>
                    </a:lnTo>
                    <a:lnTo>
                      <a:pt x="159" y="421"/>
                    </a:lnTo>
                    <a:lnTo>
                      <a:pt x="159" y="421"/>
                    </a:lnTo>
                    <a:lnTo>
                      <a:pt x="161" y="419"/>
                    </a:lnTo>
                    <a:lnTo>
                      <a:pt x="161" y="419"/>
                    </a:lnTo>
                    <a:lnTo>
                      <a:pt x="163" y="417"/>
                    </a:lnTo>
                    <a:lnTo>
                      <a:pt x="163" y="417"/>
                    </a:lnTo>
                    <a:lnTo>
                      <a:pt x="163" y="415"/>
                    </a:lnTo>
                    <a:lnTo>
                      <a:pt x="163" y="415"/>
                    </a:lnTo>
                    <a:lnTo>
                      <a:pt x="165" y="417"/>
                    </a:lnTo>
                    <a:lnTo>
                      <a:pt x="169" y="417"/>
                    </a:lnTo>
                    <a:lnTo>
                      <a:pt x="169" y="417"/>
                    </a:lnTo>
                    <a:lnTo>
                      <a:pt x="172" y="415"/>
                    </a:lnTo>
                    <a:lnTo>
                      <a:pt x="174" y="415"/>
                    </a:lnTo>
                    <a:lnTo>
                      <a:pt x="176" y="415"/>
                    </a:lnTo>
                    <a:lnTo>
                      <a:pt x="178" y="415"/>
                    </a:lnTo>
                    <a:lnTo>
                      <a:pt x="180" y="415"/>
                    </a:lnTo>
                    <a:lnTo>
                      <a:pt x="180" y="415"/>
                    </a:lnTo>
                    <a:lnTo>
                      <a:pt x="182" y="417"/>
                    </a:lnTo>
                    <a:lnTo>
                      <a:pt x="184" y="419"/>
                    </a:lnTo>
                    <a:lnTo>
                      <a:pt x="185" y="421"/>
                    </a:lnTo>
                    <a:lnTo>
                      <a:pt x="189" y="425"/>
                    </a:lnTo>
                    <a:lnTo>
                      <a:pt x="189" y="425"/>
                    </a:lnTo>
                    <a:lnTo>
                      <a:pt x="189" y="426"/>
                    </a:lnTo>
                    <a:lnTo>
                      <a:pt x="187" y="426"/>
                    </a:lnTo>
                    <a:lnTo>
                      <a:pt x="185" y="426"/>
                    </a:lnTo>
                    <a:lnTo>
                      <a:pt x="185" y="426"/>
                    </a:lnTo>
                    <a:lnTo>
                      <a:pt x="185" y="426"/>
                    </a:lnTo>
                    <a:lnTo>
                      <a:pt x="187" y="428"/>
                    </a:lnTo>
                    <a:lnTo>
                      <a:pt x="187" y="430"/>
                    </a:lnTo>
                    <a:lnTo>
                      <a:pt x="187" y="430"/>
                    </a:lnTo>
                    <a:lnTo>
                      <a:pt x="187" y="432"/>
                    </a:lnTo>
                    <a:lnTo>
                      <a:pt x="189" y="432"/>
                    </a:lnTo>
                    <a:lnTo>
                      <a:pt x="189" y="432"/>
                    </a:lnTo>
                    <a:lnTo>
                      <a:pt x="187" y="432"/>
                    </a:lnTo>
                    <a:lnTo>
                      <a:pt x="187" y="434"/>
                    </a:lnTo>
                    <a:lnTo>
                      <a:pt x="187" y="434"/>
                    </a:lnTo>
                    <a:lnTo>
                      <a:pt x="191" y="434"/>
                    </a:lnTo>
                    <a:lnTo>
                      <a:pt x="193" y="434"/>
                    </a:lnTo>
                    <a:lnTo>
                      <a:pt x="195" y="434"/>
                    </a:lnTo>
                    <a:lnTo>
                      <a:pt x="195" y="434"/>
                    </a:lnTo>
                    <a:lnTo>
                      <a:pt x="197" y="434"/>
                    </a:lnTo>
                    <a:lnTo>
                      <a:pt x="199" y="434"/>
                    </a:lnTo>
                    <a:lnTo>
                      <a:pt x="199" y="434"/>
                    </a:lnTo>
                    <a:lnTo>
                      <a:pt x="199" y="434"/>
                    </a:lnTo>
                    <a:lnTo>
                      <a:pt x="200" y="436"/>
                    </a:lnTo>
                    <a:lnTo>
                      <a:pt x="200" y="436"/>
                    </a:lnTo>
                    <a:lnTo>
                      <a:pt x="200" y="436"/>
                    </a:lnTo>
                    <a:lnTo>
                      <a:pt x="202" y="436"/>
                    </a:lnTo>
                    <a:lnTo>
                      <a:pt x="202" y="436"/>
                    </a:lnTo>
                    <a:lnTo>
                      <a:pt x="202" y="438"/>
                    </a:lnTo>
                    <a:lnTo>
                      <a:pt x="202" y="438"/>
                    </a:lnTo>
                    <a:lnTo>
                      <a:pt x="202" y="438"/>
                    </a:lnTo>
                    <a:lnTo>
                      <a:pt x="202" y="440"/>
                    </a:lnTo>
                    <a:lnTo>
                      <a:pt x="204" y="440"/>
                    </a:lnTo>
                    <a:lnTo>
                      <a:pt x="204" y="441"/>
                    </a:lnTo>
                    <a:lnTo>
                      <a:pt x="204" y="441"/>
                    </a:lnTo>
                    <a:lnTo>
                      <a:pt x="204" y="441"/>
                    </a:lnTo>
                    <a:lnTo>
                      <a:pt x="204" y="443"/>
                    </a:lnTo>
                    <a:lnTo>
                      <a:pt x="204" y="443"/>
                    </a:lnTo>
                    <a:lnTo>
                      <a:pt x="204" y="445"/>
                    </a:lnTo>
                    <a:lnTo>
                      <a:pt x="206" y="445"/>
                    </a:lnTo>
                    <a:lnTo>
                      <a:pt x="206" y="447"/>
                    </a:lnTo>
                    <a:lnTo>
                      <a:pt x="208" y="447"/>
                    </a:lnTo>
                    <a:lnTo>
                      <a:pt x="208" y="447"/>
                    </a:lnTo>
                    <a:lnTo>
                      <a:pt x="210" y="447"/>
                    </a:lnTo>
                    <a:lnTo>
                      <a:pt x="212" y="447"/>
                    </a:lnTo>
                    <a:lnTo>
                      <a:pt x="212" y="447"/>
                    </a:lnTo>
                    <a:lnTo>
                      <a:pt x="213" y="447"/>
                    </a:lnTo>
                    <a:lnTo>
                      <a:pt x="215" y="447"/>
                    </a:lnTo>
                    <a:lnTo>
                      <a:pt x="215" y="449"/>
                    </a:lnTo>
                    <a:lnTo>
                      <a:pt x="217" y="449"/>
                    </a:lnTo>
                    <a:lnTo>
                      <a:pt x="217" y="449"/>
                    </a:lnTo>
                    <a:lnTo>
                      <a:pt x="219" y="449"/>
                    </a:lnTo>
                    <a:lnTo>
                      <a:pt x="219" y="449"/>
                    </a:lnTo>
                    <a:lnTo>
                      <a:pt x="221" y="451"/>
                    </a:lnTo>
                    <a:lnTo>
                      <a:pt x="221" y="449"/>
                    </a:lnTo>
                    <a:lnTo>
                      <a:pt x="223" y="449"/>
                    </a:lnTo>
                    <a:lnTo>
                      <a:pt x="225" y="447"/>
                    </a:lnTo>
                    <a:lnTo>
                      <a:pt x="227" y="447"/>
                    </a:lnTo>
                    <a:lnTo>
                      <a:pt x="227" y="447"/>
                    </a:lnTo>
                    <a:lnTo>
                      <a:pt x="228" y="447"/>
                    </a:lnTo>
                    <a:lnTo>
                      <a:pt x="230" y="447"/>
                    </a:lnTo>
                    <a:lnTo>
                      <a:pt x="230" y="447"/>
                    </a:lnTo>
                    <a:lnTo>
                      <a:pt x="232" y="447"/>
                    </a:lnTo>
                    <a:lnTo>
                      <a:pt x="232" y="449"/>
                    </a:lnTo>
                    <a:lnTo>
                      <a:pt x="234" y="449"/>
                    </a:lnTo>
                    <a:lnTo>
                      <a:pt x="234" y="451"/>
                    </a:lnTo>
                    <a:lnTo>
                      <a:pt x="238" y="455"/>
                    </a:lnTo>
                    <a:lnTo>
                      <a:pt x="240" y="455"/>
                    </a:lnTo>
                    <a:lnTo>
                      <a:pt x="240" y="455"/>
                    </a:lnTo>
                    <a:lnTo>
                      <a:pt x="241" y="455"/>
                    </a:lnTo>
                    <a:lnTo>
                      <a:pt x="241" y="455"/>
                    </a:lnTo>
                    <a:lnTo>
                      <a:pt x="241" y="453"/>
                    </a:lnTo>
                    <a:lnTo>
                      <a:pt x="241" y="453"/>
                    </a:lnTo>
                    <a:lnTo>
                      <a:pt x="241" y="453"/>
                    </a:lnTo>
                    <a:lnTo>
                      <a:pt x="245" y="455"/>
                    </a:lnTo>
                    <a:lnTo>
                      <a:pt x="245" y="455"/>
                    </a:lnTo>
                    <a:lnTo>
                      <a:pt x="247" y="455"/>
                    </a:lnTo>
                    <a:lnTo>
                      <a:pt x="249" y="455"/>
                    </a:lnTo>
                    <a:lnTo>
                      <a:pt x="251" y="456"/>
                    </a:lnTo>
                    <a:lnTo>
                      <a:pt x="253" y="456"/>
                    </a:lnTo>
                    <a:lnTo>
                      <a:pt x="253" y="456"/>
                    </a:lnTo>
                    <a:lnTo>
                      <a:pt x="255" y="456"/>
                    </a:lnTo>
                    <a:lnTo>
                      <a:pt x="255" y="456"/>
                    </a:lnTo>
                    <a:lnTo>
                      <a:pt x="255" y="456"/>
                    </a:lnTo>
                    <a:lnTo>
                      <a:pt x="256" y="458"/>
                    </a:lnTo>
                    <a:lnTo>
                      <a:pt x="256" y="458"/>
                    </a:lnTo>
                    <a:lnTo>
                      <a:pt x="258" y="458"/>
                    </a:lnTo>
                    <a:lnTo>
                      <a:pt x="260" y="458"/>
                    </a:lnTo>
                    <a:lnTo>
                      <a:pt x="262" y="460"/>
                    </a:lnTo>
                    <a:lnTo>
                      <a:pt x="264" y="460"/>
                    </a:lnTo>
                    <a:lnTo>
                      <a:pt x="266" y="460"/>
                    </a:lnTo>
                    <a:lnTo>
                      <a:pt x="266" y="460"/>
                    </a:lnTo>
                    <a:lnTo>
                      <a:pt x="266" y="460"/>
                    </a:lnTo>
                    <a:lnTo>
                      <a:pt x="268" y="460"/>
                    </a:lnTo>
                    <a:lnTo>
                      <a:pt x="266" y="462"/>
                    </a:lnTo>
                    <a:lnTo>
                      <a:pt x="266" y="462"/>
                    </a:lnTo>
                    <a:lnTo>
                      <a:pt x="268" y="464"/>
                    </a:lnTo>
                    <a:lnTo>
                      <a:pt x="268" y="464"/>
                    </a:lnTo>
                    <a:lnTo>
                      <a:pt x="268" y="466"/>
                    </a:lnTo>
                    <a:lnTo>
                      <a:pt x="268" y="466"/>
                    </a:lnTo>
                    <a:lnTo>
                      <a:pt x="266" y="468"/>
                    </a:lnTo>
                    <a:lnTo>
                      <a:pt x="266" y="468"/>
                    </a:lnTo>
                    <a:lnTo>
                      <a:pt x="264" y="470"/>
                    </a:lnTo>
                    <a:lnTo>
                      <a:pt x="262" y="470"/>
                    </a:lnTo>
                    <a:lnTo>
                      <a:pt x="264" y="470"/>
                    </a:lnTo>
                    <a:lnTo>
                      <a:pt x="264" y="471"/>
                    </a:lnTo>
                    <a:lnTo>
                      <a:pt x="266" y="471"/>
                    </a:lnTo>
                    <a:lnTo>
                      <a:pt x="268" y="471"/>
                    </a:lnTo>
                    <a:lnTo>
                      <a:pt x="268" y="473"/>
                    </a:lnTo>
                    <a:lnTo>
                      <a:pt x="268" y="473"/>
                    </a:lnTo>
                    <a:lnTo>
                      <a:pt x="266" y="473"/>
                    </a:lnTo>
                    <a:lnTo>
                      <a:pt x="264" y="473"/>
                    </a:lnTo>
                    <a:lnTo>
                      <a:pt x="264" y="473"/>
                    </a:lnTo>
                    <a:lnTo>
                      <a:pt x="264" y="473"/>
                    </a:lnTo>
                    <a:lnTo>
                      <a:pt x="264" y="475"/>
                    </a:lnTo>
                    <a:lnTo>
                      <a:pt x="264" y="477"/>
                    </a:lnTo>
                    <a:lnTo>
                      <a:pt x="266" y="477"/>
                    </a:lnTo>
                    <a:lnTo>
                      <a:pt x="266" y="477"/>
                    </a:lnTo>
                    <a:lnTo>
                      <a:pt x="266" y="479"/>
                    </a:lnTo>
                    <a:lnTo>
                      <a:pt x="268" y="479"/>
                    </a:lnTo>
                    <a:lnTo>
                      <a:pt x="268" y="481"/>
                    </a:lnTo>
                    <a:lnTo>
                      <a:pt x="266" y="481"/>
                    </a:lnTo>
                    <a:lnTo>
                      <a:pt x="268" y="481"/>
                    </a:lnTo>
                    <a:lnTo>
                      <a:pt x="268" y="481"/>
                    </a:lnTo>
                    <a:lnTo>
                      <a:pt x="268" y="481"/>
                    </a:lnTo>
                    <a:lnTo>
                      <a:pt x="268" y="481"/>
                    </a:lnTo>
                    <a:lnTo>
                      <a:pt x="268" y="483"/>
                    </a:lnTo>
                    <a:lnTo>
                      <a:pt x="268" y="483"/>
                    </a:lnTo>
                    <a:lnTo>
                      <a:pt x="268" y="485"/>
                    </a:lnTo>
                    <a:lnTo>
                      <a:pt x="266" y="486"/>
                    </a:lnTo>
                    <a:lnTo>
                      <a:pt x="268" y="488"/>
                    </a:lnTo>
                    <a:lnTo>
                      <a:pt x="266" y="488"/>
                    </a:lnTo>
                    <a:lnTo>
                      <a:pt x="266" y="488"/>
                    </a:lnTo>
                    <a:lnTo>
                      <a:pt x="262" y="488"/>
                    </a:lnTo>
                    <a:lnTo>
                      <a:pt x="258" y="488"/>
                    </a:lnTo>
                    <a:lnTo>
                      <a:pt x="258" y="488"/>
                    </a:lnTo>
                    <a:lnTo>
                      <a:pt x="256" y="488"/>
                    </a:lnTo>
                    <a:lnTo>
                      <a:pt x="255" y="488"/>
                    </a:lnTo>
                    <a:lnTo>
                      <a:pt x="253" y="490"/>
                    </a:lnTo>
                    <a:lnTo>
                      <a:pt x="253" y="492"/>
                    </a:lnTo>
                    <a:lnTo>
                      <a:pt x="251" y="492"/>
                    </a:lnTo>
                    <a:lnTo>
                      <a:pt x="249" y="492"/>
                    </a:lnTo>
                    <a:lnTo>
                      <a:pt x="249" y="494"/>
                    </a:lnTo>
                    <a:lnTo>
                      <a:pt x="249" y="494"/>
                    </a:lnTo>
                    <a:lnTo>
                      <a:pt x="249" y="496"/>
                    </a:lnTo>
                    <a:lnTo>
                      <a:pt x="249" y="496"/>
                    </a:lnTo>
                    <a:lnTo>
                      <a:pt x="247" y="496"/>
                    </a:lnTo>
                    <a:lnTo>
                      <a:pt x="247" y="498"/>
                    </a:lnTo>
                    <a:lnTo>
                      <a:pt x="247" y="498"/>
                    </a:lnTo>
                    <a:lnTo>
                      <a:pt x="249" y="498"/>
                    </a:lnTo>
                    <a:lnTo>
                      <a:pt x="249" y="498"/>
                    </a:lnTo>
                    <a:lnTo>
                      <a:pt x="249" y="498"/>
                    </a:lnTo>
                    <a:lnTo>
                      <a:pt x="249" y="498"/>
                    </a:lnTo>
                    <a:lnTo>
                      <a:pt x="249" y="499"/>
                    </a:lnTo>
                    <a:lnTo>
                      <a:pt x="247" y="499"/>
                    </a:lnTo>
                    <a:lnTo>
                      <a:pt x="249" y="499"/>
                    </a:lnTo>
                    <a:lnTo>
                      <a:pt x="249" y="501"/>
                    </a:lnTo>
                    <a:lnTo>
                      <a:pt x="251" y="499"/>
                    </a:lnTo>
                    <a:lnTo>
                      <a:pt x="253" y="498"/>
                    </a:lnTo>
                    <a:lnTo>
                      <a:pt x="255" y="498"/>
                    </a:lnTo>
                    <a:lnTo>
                      <a:pt x="255" y="498"/>
                    </a:lnTo>
                    <a:lnTo>
                      <a:pt x="255" y="499"/>
                    </a:lnTo>
                    <a:lnTo>
                      <a:pt x="253" y="499"/>
                    </a:lnTo>
                    <a:lnTo>
                      <a:pt x="255" y="499"/>
                    </a:lnTo>
                    <a:lnTo>
                      <a:pt x="258" y="499"/>
                    </a:lnTo>
                    <a:lnTo>
                      <a:pt x="258" y="498"/>
                    </a:lnTo>
                    <a:lnTo>
                      <a:pt x="260" y="498"/>
                    </a:lnTo>
                    <a:lnTo>
                      <a:pt x="262" y="499"/>
                    </a:lnTo>
                    <a:lnTo>
                      <a:pt x="262" y="501"/>
                    </a:lnTo>
                    <a:lnTo>
                      <a:pt x="262" y="501"/>
                    </a:lnTo>
                    <a:lnTo>
                      <a:pt x="262" y="501"/>
                    </a:lnTo>
                    <a:lnTo>
                      <a:pt x="260" y="501"/>
                    </a:lnTo>
                    <a:lnTo>
                      <a:pt x="256" y="503"/>
                    </a:lnTo>
                    <a:lnTo>
                      <a:pt x="255" y="505"/>
                    </a:lnTo>
                    <a:lnTo>
                      <a:pt x="253" y="505"/>
                    </a:lnTo>
                    <a:lnTo>
                      <a:pt x="253" y="507"/>
                    </a:lnTo>
                    <a:lnTo>
                      <a:pt x="253" y="507"/>
                    </a:lnTo>
                    <a:lnTo>
                      <a:pt x="251" y="507"/>
                    </a:lnTo>
                    <a:lnTo>
                      <a:pt x="249" y="507"/>
                    </a:lnTo>
                    <a:lnTo>
                      <a:pt x="249" y="507"/>
                    </a:lnTo>
                    <a:lnTo>
                      <a:pt x="247" y="509"/>
                    </a:lnTo>
                    <a:lnTo>
                      <a:pt x="245" y="509"/>
                    </a:lnTo>
                    <a:lnTo>
                      <a:pt x="243" y="509"/>
                    </a:lnTo>
                    <a:lnTo>
                      <a:pt x="245" y="511"/>
                    </a:lnTo>
                    <a:lnTo>
                      <a:pt x="245" y="513"/>
                    </a:lnTo>
                    <a:lnTo>
                      <a:pt x="247" y="513"/>
                    </a:lnTo>
                    <a:lnTo>
                      <a:pt x="249" y="513"/>
                    </a:lnTo>
                    <a:lnTo>
                      <a:pt x="251" y="514"/>
                    </a:lnTo>
                    <a:lnTo>
                      <a:pt x="255" y="516"/>
                    </a:lnTo>
                    <a:lnTo>
                      <a:pt x="253" y="518"/>
                    </a:lnTo>
                    <a:lnTo>
                      <a:pt x="253" y="516"/>
                    </a:lnTo>
                    <a:lnTo>
                      <a:pt x="251" y="516"/>
                    </a:lnTo>
                    <a:lnTo>
                      <a:pt x="249" y="518"/>
                    </a:lnTo>
                    <a:lnTo>
                      <a:pt x="249" y="520"/>
                    </a:lnTo>
                    <a:lnTo>
                      <a:pt x="249" y="518"/>
                    </a:lnTo>
                    <a:lnTo>
                      <a:pt x="249" y="518"/>
                    </a:lnTo>
                    <a:lnTo>
                      <a:pt x="249" y="518"/>
                    </a:lnTo>
                    <a:lnTo>
                      <a:pt x="247" y="518"/>
                    </a:lnTo>
                    <a:lnTo>
                      <a:pt x="247" y="522"/>
                    </a:lnTo>
                    <a:lnTo>
                      <a:pt x="245" y="524"/>
                    </a:lnTo>
                    <a:lnTo>
                      <a:pt x="243" y="526"/>
                    </a:lnTo>
                    <a:lnTo>
                      <a:pt x="243" y="528"/>
                    </a:lnTo>
                    <a:lnTo>
                      <a:pt x="243" y="528"/>
                    </a:lnTo>
                    <a:lnTo>
                      <a:pt x="245" y="528"/>
                    </a:lnTo>
                    <a:lnTo>
                      <a:pt x="245" y="528"/>
                    </a:lnTo>
                    <a:lnTo>
                      <a:pt x="245" y="529"/>
                    </a:lnTo>
                    <a:lnTo>
                      <a:pt x="240" y="529"/>
                    </a:lnTo>
                    <a:lnTo>
                      <a:pt x="240" y="531"/>
                    </a:lnTo>
                    <a:lnTo>
                      <a:pt x="238" y="529"/>
                    </a:lnTo>
                    <a:lnTo>
                      <a:pt x="236" y="529"/>
                    </a:lnTo>
                    <a:lnTo>
                      <a:pt x="234" y="528"/>
                    </a:lnTo>
                    <a:lnTo>
                      <a:pt x="234" y="528"/>
                    </a:lnTo>
                    <a:lnTo>
                      <a:pt x="232" y="529"/>
                    </a:lnTo>
                    <a:lnTo>
                      <a:pt x="232" y="529"/>
                    </a:lnTo>
                    <a:lnTo>
                      <a:pt x="234" y="529"/>
                    </a:lnTo>
                    <a:lnTo>
                      <a:pt x="236" y="529"/>
                    </a:lnTo>
                    <a:lnTo>
                      <a:pt x="234" y="531"/>
                    </a:lnTo>
                    <a:lnTo>
                      <a:pt x="232" y="531"/>
                    </a:lnTo>
                    <a:lnTo>
                      <a:pt x="232" y="533"/>
                    </a:lnTo>
                    <a:lnTo>
                      <a:pt x="232" y="533"/>
                    </a:lnTo>
                    <a:lnTo>
                      <a:pt x="236" y="533"/>
                    </a:lnTo>
                    <a:lnTo>
                      <a:pt x="240" y="537"/>
                    </a:lnTo>
                    <a:lnTo>
                      <a:pt x="241" y="537"/>
                    </a:lnTo>
                    <a:lnTo>
                      <a:pt x="241" y="539"/>
                    </a:lnTo>
                    <a:lnTo>
                      <a:pt x="243" y="541"/>
                    </a:lnTo>
                    <a:lnTo>
                      <a:pt x="243" y="541"/>
                    </a:lnTo>
                    <a:lnTo>
                      <a:pt x="245" y="541"/>
                    </a:lnTo>
                    <a:lnTo>
                      <a:pt x="247" y="543"/>
                    </a:lnTo>
                    <a:lnTo>
                      <a:pt x="249" y="541"/>
                    </a:lnTo>
                    <a:lnTo>
                      <a:pt x="255" y="546"/>
                    </a:lnTo>
                    <a:lnTo>
                      <a:pt x="256" y="546"/>
                    </a:lnTo>
                    <a:lnTo>
                      <a:pt x="260" y="548"/>
                    </a:lnTo>
                    <a:lnTo>
                      <a:pt x="262" y="548"/>
                    </a:lnTo>
                    <a:lnTo>
                      <a:pt x="270" y="554"/>
                    </a:lnTo>
                    <a:lnTo>
                      <a:pt x="273" y="557"/>
                    </a:lnTo>
                    <a:lnTo>
                      <a:pt x="279" y="561"/>
                    </a:lnTo>
                    <a:lnTo>
                      <a:pt x="281" y="561"/>
                    </a:lnTo>
                    <a:lnTo>
                      <a:pt x="281" y="561"/>
                    </a:lnTo>
                    <a:lnTo>
                      <a:pt x="281" y="559"/>
                    </a:lnTo>
                    <a:lnTo>
                      <a:pt x="283" y="559"/>
                    </a:lnTo>
                    <a:lnTo>
                      <a:pt x="284" y="559"/>
                    </a:lnTo>
                    <a:lnTo>
                      <a:pt x="286" y="559"/>
                    </a:lnTo>
                    <a:lnTo>
                      <a:pt x="288" y="559"/>
                    </a:lnTo>
                    <a:lnTo>
                      <a:pt x="290" y="561"/>
                    </a:lnTo>
                    <a:lnTo>
                      <a:pt x="292" y="561"/>
                    </a:lnTo>
                    <a:lnTo>
                      <a:pt x="294" y="563"/>
                    </a:lnTo>
                    <a:lnTo>
                      <a:pt x="298" y="563"/>
                    </a:lnTo>
                    <a:lnTo>
                      <a:pt x="299" y="565"/>
                    </a:lnTo>
                    <a:lnTo>
                      <a:pt x="301" y="565"/>
                    </a:lnTo>
                    <a:lnTo>
                      <a:pt x="309" y="565"/>
                    </a:lnTo>
                    <a:lnTo>
                      <a:pt x="309" y="565"/>
                    </a:lnTo>
                    <a:lnTo>
                      <a:pt x="309" y="565"/>
                    </a:lnTo>
                    <a:lnTo>
                      <a:pt x="311" y="565"/>
                    </a:lnTo>
                    <a:lnTo>
                      <a:pt x="313" y="565"/>
                    </a:lnTo>
                    <a:lnTo>
                      <a:pt x="314" y="567"/>
                    </a:lnTo>
                    <a:lnTo>
                      <a:pt x="316" y="567"/>
                    </a:lnTo>
                    <a:lnTo>
                      <a:pt x="318" y="565"/>
                    </a:lnTo>
                    <a:lnTo>
                      <a:pt x="320" y="567"/>
                    </a:lnTo>
                    <a:lnTo>
                      <a:pt x="320" y="567"/>
                    </a:lnTo>
                    <a:lnTo>
                      <a:pt x="322" y="567"/>
                    </a:lnTo>
                    <a:lnTo>
                      <a:pt x="322" y="569"/>
                    </a:lnTo>
                    <a:lnTo>
                      <a:pt x="326" y="571"/>
                    </a:lnTo>
                    <a:lnTo>
                      <a:pt x="329" y="571"/>
                    </a:lnTo>
                    <a:lnTo>
                      <a:pt x="329" y="572"/>
                    </a:lnTo>
                    <a:lnTo>
                      <a:pt x="333" y="572"/>
                    </a:lnTo>
                    <a:lnTo>
                      <a:pt x="333" y="572"/>
                    </a:lnTo>
                    <a:lnTo>
                      <a:pt x="333" y="572"/>
                    </a:lnTo>
                    <a:lnTo>
                      <a:pt x="331" y="574"/>
                    </a:lnTo>
                    <a:lnTo>
                      <a:pt x="331" y="574"/>
                    </a:lnTo>
                    <a:lnTo>
                      <a:pt x="333" y="574"/>
                    </a:lnTo>
                    <a:lnTo>
                      <a:pt x="333" y="576"/>
                    </a:lnTo>
                    <a:lnTo>
                      <a:pt x="335" y="576"/>
                    </a:lnTo>
                    <a:lnTo>
                      <a:pt x="335" y="574"/>
                    </a:lnTo>
                    <a:lnTo>
                      <a:pt x="337" y="574"/>
                    </a:lnTo>
                    <a:lnTo>
                      <a:pt x="339" y="574"/>
                    </a:lnTo>
                    <a:lnTo>
                      <a:pt x="341" y="572"/>
                    </a:lnTo>
                    <a:lnTo>
                      <a:pt x="342" y="572"/>
                    </a:lnTo>
                    <a:lnTo>
                      <a:pt x="342" y="572"/>
                    </a:lnTo>
                    <a:lnTo>
                      <a:pt x="344" y="572"/>
                    </a:lnTo>
                    <a:lnTo>
                      <a:pt x="344" y="572"/>
                    </a:lnTo>
                    <a:lnTo>
                      <a:pt x="346" y="574"/>
                    </a:lnTo>
                    <a:lnTo>
                      <a:pt x="346" y="572"/>
                    </a:lnTo>
                    <a:lnTo>
                      <a:pt x="346" y="572"/>
                    </a:lnTo>
                    <a:lnTo>
                      <a:pt x="348" y="572"/>
                    </a:lnTo>
                    <a:lnTo>
                      <a:pt x="350" y="574"/>
                    </a:lnTo>
                    <a:lnTo>
                      <a:pt x="352" y="574"/>
                    </a:lnTo>
                    <a:lnTo>
                      <a:pt x="352" y="574"/>
                    </a:lnTo>
                    <a:lnTo>
                      <a:pt x="354" y="576"/>
                    </a:lnTo>
                    <a:lnTo>
                      <a:pt x="357" y="576"/>
                    </a:lnTo>
                    <a:lnTo>
                      <a:pt x="357" y="576"/>
                    </a:lnTo>
                    <a:lnTo>
                      <a:pt x="359" y="576"/>
                    </a:lnTo>
                    <a:lnTo>
                      <a:pt x="359" y="576"/>
                    </a:lnTo>
                    <a:lnTo>
                      <a:pt x="359" y="578"/>
                    </a:lnTo>
                    <a:lnTo>
                      <a:pt x="359" y="580"/>
                    </a:lnTo>
                    <a:lnTo>
                      <a:pt x="359" y="582"/>
                    </a:lnTo>
                    <a:lnTo>
                      <a:pt x="359" y="582"/>
                    </a:lnTo>
                    <a:lnTo>
                      <a:pt x="361" y="584"/>
                    </a:lnTo>
                    <a:lnTo>
                      <a:pt x="363" y="584"/>
                    </a:lnTo>
                    <a:lnTo>
                      <a:pt x="363" y="584"/>
                    </a:lnTo>
                    <a:lnTo>
                      <a:pt x="365" y="584"/>
                    </a:lnTo>
                    <a:lnTo>
                      <a:pt x="367" y="586"/>
                    </a:lnTo>
                    <a:lnTo>
                      <a:pt x="367" y="586"/>
                    </a:lnTo>
                    <a:lnTo>
                      <a:pt x="367" y="586"/>
                    </a:lnTo>
                    <a:lnTo>
                      <a:pt x="370" y="586"/>
                    </a:lnTo>
                    <a:lnTo>
                      <a:pt x="370" y="586"/>
                    </a:lnTo>
                    <a:lnTo>
                      <a:pt x="372" y="587"/>
                    </a:lnTo>
                    <a:lnTo>
                      <a:pt x="372" y="587"/>
                    </a:lnTo>
                    <a:lnTo>
                      <a:pt x="372" y="587"/>
                    </a:lnTo>
                    <a:lnTo>
                      <a:pt x="372" y="587"/>
                    </a:lnTo>
                    <a:lnTo>
                      <a:pt x="374" y="587"/>
                    </a:lnTo>
                    <a:lnTo>
                      <a:pt x="374" y="587"/>
                    </a:lnTo>
                    <a:lnTo>
                      <a:pt x="376" y="589"/>
                    </a:lnTo>
                    <a:lnTo>
                      <a:pt x="378" y="589"/>
                    </a:lnTo>
                    <a:lnTo>
                      <a:pt x="378" y="591"/>
                    </a:lnTo>
                    <a:lnTo>
                      <a:pt x="378" y="591"/>
                    </a:lnTo>
                    <a:lnTo>
                      <a:pt x="380" y="591"/>
                    </a:lnTo>
                    <a:lnTo>
                      <a:pt x="380" y="593"/>
                    </a:lnTo>
                    <a:lnTo>
                      <a:pt x="382" y="593"/>
                    </a:lnTo>
                    <a:lnTo>
                      <a:pt x="384" y="595"/>
                    </a:lnTo>
                    <a:lnTo>
                      <a:pt x="384" y="597"/>
                    </a:lnTo>
                    <a:lnTo>
                      <a:pt x="387" y="597"/>
                    </a:lnTo>
                    <a:lnTo>
                      <a:pt x="387" y="597"/>
                    </a:lnTo>
                    <a:lnTo>
                      <a:pt x="391" y="597"/>
                    </a:lnTo>
                    <a:lnTo>
                      <a:pt x="391" y="597"/>
                    </a:lnTo>
                    <a:lnTo>
                      <a:pt x="393" y="595"/>
                    </a:lnTo>
                    <a:lnTo>
                      <a:pt x="393" y="593"/>
                    </a:lnTo>
                    <a:lnTo>
                      <a:pt x="395" y="593"/>
                    </a:lnTo>
                    <a:lnTo>
                      <a:pt x="397" y="591"/>
                    </a:lnTo>
                    <a:lnTo>
                      <a:pt x="397" y="591"/>
                    </a:lnTo>
                    <a:lnTo>
                      <a:pt x="397" y="589"/>
                    </a:lnTo>
                    <a:lnTo>
                      <a:pt x="398" y="587"/>
                    </a:lnTo>
                    <a:lnTo>
                      <a:pt x="398" y="587"/>
                    </a:lnTo>
                    <a:lnTo>
                      <a:pt x="397" y="586"/>
                    </a:lnTo>
                    <a:lnTo>
                      <a:pt x="397" y="586"/>
                    </a:lnTo>
                    <a:lnTo>
                      <a:pt x="397" y="586"/>
                    </a:lnTo>
                    <a:lnTo>
                      <a:pt x="395" y="584"/>
                    </a:lnTo>
                    <a:lnTo>
                      <a:pt x="393" y="582"/>
                    </a:lnTo>
                    <a:lnTo>
                      <a:pt x="391" y="578"/>
                    </a:lnTo>
                    <a:lnTo>
                      <a:pt x="387" y="574"/>
                    </a:lnTo>
                    <a:lnTo>
                      <a:pt x="385" y="574"/>
                    </a:lnTo>
                    <a:lnTo>
                      <a:pt x="385" y="574"/>
                    </a:lnTo>
                    <a:lnTo>
                      <a:pt x="385" y="572"/>
                    </a:lnTo>
                    <a:lnTo>
                      <a:pt x="384" y="571"/>
                    </a:lnTo>
                    <a:lnTo>
                      <a:pt x="382" y="569"/>
                    </a:lnTo>
                    <a:lnTo>
                      <a:pt x="382" y="569"/>
                    </a:lnTo>
                    <a:lnTo>
                      <a:pt x="382" y="569"/>
                    </a:lnTo>
                    <a:lnTo>
                      <a:pt x="382" y="565"/>
                    </a:lnTo>
                    <a:lnTo>
                      <a:pt x="380" y="565"/>
                    </a:lnTo>
                    <a:lnTo>
                      <a:pt x="380" y="563"/>
                    </a:lnTo>
                    <a:lnTo>
                      <a:pt x="380" y="559"/>
                    </a:lnTo>
                    <a:lnTo>
                      <a:pt x="380" y="557"/>
                    </a:lnTo>
                    <a:lnTo>
                      <a:pt x="382" y="556"/>
                    </a:lnTo>
                    <a:lnTo>
                      <a:pt x="382" y="554"/>
                    </a:lnTo>
                    <a:lnTo>
                      <a:pt x="380" y="556"/>
                    </a:lnTo>
                    <a:lnTo>
                      <a:pt x="380" y="559"/>
                    </a:lnTo>
                    <a:lnTo>
                      <a:pt x="378" y="556"/>
                    </a:lnTo>
                    <a:lnTo>
                      <a:pt x="376" y="552"/>
                    </a:lnTo>
                    <a:lnTo>
                      <a:pt x="376" y="550"/>
                    </a:lnTo>
                    <a:lnTo>
                      <a:pt x="374" y="550"/>
                    </a:lnTo>
                    <a:lnTo>
                      <a:pt x="372" y="548"/>
                    </a:lnTo>
                    <a:lnTo>
                      <a:pt x="370" y="546"/>
                    </a:lnTo>
                    <a:lnTo>
                      <a:pt x="370" y="546"/>
                    </a:lnTo>
                    <a:lnTo>
                      <a:pt x="367" y="546"/>
                    </a:lnTo>
                    <a:lnTo>
                      <a:pt x="367" y="544"/>
                    </a:lnTo>
                    <a:lnTo>
                      <a:pt x="367" y="544"/>
                    </a:lnTo>
                    <a:lnTo>
                      <a:pt x="367" y="543"/>
                    </a:lnTo>
                    <a:lnTo>
                      <a:pt x="367" y="543"/>
                    </a:lnTo>
                    <a:lnTo>
                      <a:pt x="369" y="541"/>
                    </a:lnTo>
                    <a:lnTo>
                      <a:pt x="369" y="541"/>
                    </a:lnTo>
                    <a:lnTo>
                      <a:pt x="369" y="539"/>
                    </a:lnTo>
                    <a:lnTo>
                      <a:pt x="369" y="539"/>
                    </a:lnTo>
                    <a:lnTo>
                      <a:pt x="370" y="539"/>
                    </a:lnTo>
                    <a:lnTo>
                      <a:pt x="370" y="539"/>
                    </a:lnTo>
                    <a:lnTo>
                      <a:pt x="370" y="537"/>
                    </a:lnTo>
                    <a:lnTo>
                      <a:pt x="370" y="537"/>
                    </a:lnTo>
                    <a:lnTo>
                      <a:pt x="372" y="535"/>
                    </a:lnTo>
                    <a:lnTo>
                      <a:pt x="372" y="533"/>
                    </a:lnTo>
                    <a:lnTo>
                      <a:pt x="372" y="531"/>
                    </a:lnTo>
                    <a:lnTo>
                      <a:pt x="374" y="529"/>
                    </a:lnTo>
                    <a:lnTo>
                      <a:pt x="374" y="528"/>
                    </a:lnTo>
                    <a:lnTo>
                      <a:pt x="374" y="528"/>
                    </a:lnTo>
                    <a:lnTo>
                      <a:pt x="374" y="528"/>
                    </a:lnTo>
                    <a:lnTo>
                      <a:pt x="374" y="528"/>
                    </a:lnTo>
                    <a:lnTo>
                      <a:pt x="374" y="526"/>
                    </a:lnTo>
                    <a:lnTo>
                      <a:pt x="374" y="526"/>
                    </a:lnTo>
                    <a:lnTo>
                      <a:pt x="372" y="524"/>
                    </a:lnTo>
                    <a:lnTo>
                      <a:pt x="374" y="524"/>
                    </a:lnTo>
                    <a:lnTo>
                      <a:pt x="374" y="524"/>
                    </a:lnTo>
                    <a:lnTo>
                      <a:pt x="374" y="524"/>
                    </a:lnTo>
                    <a:lnTo>
                      <a:pt x="376" y="526"/>
                    </a:lnTo>
                    <a:lnTo>
                      <a:pt x="376" y="524"/>
                    </a:lnTo>
                    <a:lnTo>
                      <a:pt x="376" y="524"/>
                    </a:lnTo>
                    <a:lnTo>
                      <a:pt x="378" y="524"/>
                    </a:lnTo>
                    <a:lnTo>
                      <a:pt x="378" y="524"/>
                    </a:lnTo>
                    <a:lnTo>
                      <a:pt x="382" y="524"/>
                    </a:lnTo>
                    <a:lnTo>
                      <a:pt x="382" y="524"/>
                    </a:lnTo>
                    <a:lnTo>
                      <a:pt x="384" y="522"/>
                    </a:lnTo>
                    <a:lnTo>
                      <a:pt x="385" y="520"/>
                    </a:lnTo>
                    <a:lnTo>
                      <a:pt x="387" y="520"/>
                    </a:lnTo>
                    <a:lnTo>
                      <a:pt x="387" y="520"/>
                    </a:lnTo>
                    <a:lnTo>
                      <a:pt x="387" y="520"/>
                    </a:lnTo>
                    <a:lnTo>
                      <a:pt x="389" y="520"/>
                    </a:lnTo>
                    <a:lnTo>
                      <a:pt x="389" y="520"/>
                    </a:lnTo>
                    <a:lnTo>
                      <a:pt x="389" y="520"/>
                    </a:lnTo>
                    <a:lnTo>
                      <a:pt x="389" y="518"/>
                    </a:lnTo>
                    <a:lnTo>
                      <a:pt x="389" y="518"/>
                    </a:lnTo>
                    <a:lnTo>
                      <a:pt x="387" y="516"/>
                    </a:lnTo>
                    <a:lnTo>
                      <a:pt x="389" y="516"/>
                    </a:lnTo>
                    <a:lnTo>
                      <a:pt x="389" y="516"/>
                    </a:lnTo>
                    <a:lnTo>
                      <a:pt x="393" y="516"/>
                    </a:lnTo>
                    <a:lnTo>
                      <a:pt x="393" y="514"/>
                    </a:lnTo>
                    <a:lnTo>
                      <a:pt x="393" y="514"/>
                    </a:lnTo>
                    <a:lnTo>
                      <a:pt x="395" y="514"/>
                    </a:lnTo>
                    <a:lnTo>
                      <a:pt x="395" y="513"/>
                    </a:lnTo>
                    <a:lnTo>
                      <a:pt x="393" y="513"/>
                    </a:lnTo>
                    <a:lnTo>
                      <a:pt x="391" y="511"/>
                    </a:lnTo>
                    <a:lnTo>
                      <a:pt x="387" y="511"/>
                    </a:lnTo>
                    <a:lnTo>
                      <a:pt x="385" y="509"/>
                    </a:lnTo>
                    <a:lnTo>
                      <a:pt x="385" y="509"/>
                    </a:lnTo>
                    <a:lnTo>
                      <a:pt x="385" y="509"/>
                    </a:lnTo>
                    <a:lnTo>
                      <a:pt x="384" y="509"/>
                    </a:lnTo>
                    <a:lnTo>
                      <a:pt x="384" y="507"/>
                    </a:lnTo>
                    <a:lnTo>
                      <a:pt x="384" y="507"/>
                    </a:lnTo>
                    <a:lnTo>
                      <a:pt x="384" y="507"/>
                    </a:lnTo>
                    <a:lnTo>
                      <a:pt x="385" y="507"/>
                    </a:lnTo>
                    <a:lnTo>
                      <a:pt x="385" y="507"/>
                    </a:lnTo>
                    <a:lnTo>
                      <a:pt x="385" y="507"/>
                    </a:lnTo>
                    <a:lnTo>
                      <a:pt x="387" y="507"/>
                    </a:lnTo>
                    <a:lnTo>
                      <a:pt x="389" y="507"/>
                    </a:lnTo>
                    <a:lnTo>
                      <a:pt x="389" y="507"/>
                    </a:lnTo>
                    <a:lnTo>
                      <a:pt x="389" y="505"/>
                    </a:lnTo>
                    <a:lnTo>
                      <a:pt x="387" y="503"/>
                    </a:lnTo>
                    <a:lnTo>
                      <a:pt x="385" y="501"/>
                    </a:lnTo>
                    <a:lnTo>
                      <a:pt x="384" y="498"/>
                    </a:lnTo>
                    <a:lnTo>
                      <a:pt x="382" y="498"/>
                    </a:lnTo>
                    <a:lnTo>
                      <a:pt x="380" y="496"/>
                    </a:lnTo>
                    <a:lnTo>
                      <a:pt x="378" y="492"/>
                    </a:lnTo>
                    <a:lnTo>
                      <a:pt x="376" y="490"/>
                    </a:lnTo>
                    <a:lnTo>
                      <a:pt x="376" y="490"/>
                    </a:lnTo>
                    <a:lnTo>
                      <a:pt x="372" y="490"/>
                    </a:lnTo>
                    <a:lnTo>
                      <a:pt x="369" y="490"/>
                    </a:lnTo>
                    <a:lnTo>
                      <a:pt x="367" y="488"/>
                    </a:lnTo>
                    <a:lnTo>
                      <a:pt x="367" y="490"/>
                    </a:lnTo>
                    <a:lnTo>
                      <a:pt x="365" y="490"/>
                    </a:lnTo>
                    <a:lnTo>
                      <a:pt x="363" y="490"/>
                    </a:lnTo>
                    <a:lnTo>
                      <a:pt x="363" y="488"/>
                    </a:lnTo>
                    <a:lnTo>
                      <a:pt x="361" y="486"/>
                    </a:lnTo>
                    <a:lnTo>
                      <a:pt x="361" y="486"/>
                    </a:lnTo>
                    <a:lnTo>
                      <a:pt x="361" y="485"/>
                    </a:lnTo>
                    <a:lnTo>
                      <a:pt x="361" y="483"/>
                    </a:lnTo>
                    <a:lnTo>
                      <a:pt x="359" y="481"/>
                    </a:lnTo>
                    <a:lnTo>
                      <a:pt x="357" y="481"/>
                    </a:lnTo>
                    <a:lnTo>
                      <a:pt x="356" y="479"/>
                    </a:lnTo>
                    <a:lnTo>
                      <a:pt x="354" y="477"/>
                    </a:lnTo>
                    <a:lnTo>
                      <a:pt x="354" y="473"/>
                    </a:lnTo>
                    <a:lnTo>
                      <a:pt x="356" y="470"/>
                    </a:lnTo>
                    <a:lnTo>
                      <a:pt x="357" y="470"/>
                    </a:lnTo>
                    <a:lnTo>
                      <a:pt x="357" y="468"/>
                    </a:lnTo>
                    <a:lnTo>
                      <a:pt x="357" y="468"/>
                    </a:lnTo>
                    <a:lnTo>
                      <a:pt x="357" y="466"/>
                    </a:lnTo>
                    <a:lnTo>
                      <a:pt x="356" y="466"/>
                    </a:lnTo>
                    <a:lnTo>
                      <a:pt x="354" y="464"/>
                    </a:lnTo>
                    <a:lnTo>
                      <a:pt x="354" y="464"/>
                    </a:lnTo>
                    <a:lnTo>
                      <a:pt x="354" y="462"/>
                    </a:lnTo>
                    <a:lnTo>
                      <a:pt x="354" y="458"/>
                    </a:lnTo>
                    <a:lnTo>
                      <a:pt x="354" y="456"/>
                    </a:lnTo>
                    <a:lnTo>
                      <a:pt x="356" y="455"/>
                    </a:lnTo>
                    <a:lnTo>
                      <a:pt x="357" y="453"/>
                    </a:lnTo>
                    <a:lnTo>
                      <a:pt x="357" y="453"/>
                    </a:lnTo>
                    <a:lnTo>
                      <a:pt x="357" y="451"/>
                    </a:lnTo>
                    <a:lnTo>
                      <a:pt x="357" y="449"/>
                    </a:lnTo>
                    <a:lnTo>
                      <a:pt x="357" y="449"/>
                    </a:lnTo>
                    <a:lnTo>
                      <a:pt x="357" y="449"/>
                    </a:lnTo>
                    <a:lnTo>
                      <a:pt x="359" y="447"/>
                    </a:lnTo>
                    <a:lnTo>
                      <a:pt x="359" y="447"/>
                    </a:lnTo>
                    <a:lnTo>
                      <a:pt x="361" y="447"/>
                    </a:lnTo>
                    <a:lnTo>
                      <a:pt x="361" y="447"/>
                    </a:lnTo>
                    <a:lnTo>
                      <a:pt x="365" y="449"/>
                    </a:lnTo>
                    <a:lnTo>
                      <a:pt x="367" y="453"/>
                    </a:lnTo>
                    <a:lnTo>
                      <a:pt x="369" y="455"/>
                    </a:lnTo>
                    <a:lnTo>
                      <a:pt x="370" y="455"/>
                    </a:lnTo>
                    <a:lnTo>
                      <a:pt x="372" y="456"/>
                    </a:lnTo>
                    <a:lnTo>
                      <a:pt x="372" y="456"/>
                    </a:lnTo>
                    <a:lnTo>
                      <a:pt x="374" y="455"/>
                    </a:lnTo>
                    <a:lnTo>
                      <a:pt x="376" y="455"/>
                    </a:lnTo>
                    <a:lnTo>
                      <a:pt x="378" y="455"/>
                    </a:lnTo>
                    <a:lnTo>
                      <a:pt x="378" y="453"/>
                    </a:lnTo>
                    <a:lnTo>
                      <a:pt x="376" y="451"/>
                    </a:lnTo>
                    <a:lnTo>
                      <a:pt x="376" y="451"/>
                    </a:lnTo>
                    <a:lnTo>
                      <a:pt x="376" y="449"/>
                    </a:lnTo>
                    <a:lnTo>
                      <a:pt x="374" y="447"/>
                    </a:lnTo>
                    <a:lnTo>
                      <a:pt x="374" y="445"/>
                    </a:lnTo>
                    <a:lnTo>
                      <a:pt x="372" y="443"/>
                    </a:lnTo>
                    <a:lnTo>
                      <a:pt x="372" y="443"/>
                    </a:lnTo>
                    <a:lnTo>
                      <a:pt x="374" y="443"/>
                    </a:lnTo>
                    <a:lnTo>
                      <a:pt x="374" y="443"/>
                    </a:lnTo>
                    <a:lnTo>
                      <a:pt x="376" y="443"/>
                    </a:lnTo>
                    <a:lnTo>
                      <a:pt x="378" y="441"/>
                    </a:lnTo>
                    <a:lnTo>
                      <a:pt x="382" y="440"/>
                    </a:lnTo>
                    <a:lnTo>
                      <a:pt x="382" y="438"/>
                    </a:lnTo>
                    <a:lnTo>
                      <a:pt x="382" y="436"/>
                    </a:lnTo>
                    <a:lnTo>
                      <a:pt x="382" y="436"/>
                    </a:lnTo>
                    <a:lnTo>
                      <a:pt x="384" y="436"/>
                    </a:lnTo>
                    <a:lnTo>
                      <a:pt x="385" y="436"/>
                    </a:lnTo>
                    <a:lnTo>
                      <a:pt x="387" y="434"/>
                    </a:lnTo>
                    <a:lnTo>
                      <a:pt x="389" y="434"/>
                    </a:lnTo>
                    <a:lnTo>
                      <a:pt x="391" y="432"/>
                    </a:lnTo>
                    <a:lnTo>
                      <a:pt x="391" y="432"/>
                    </a:lnTo>
                    <a:lnTo>
                      <a:pt x="393" y="432"/>
                    </a:lnTo>
                    <a:lnTo>
                      <a:pt x="393" y="428"/>
                    </a:lnTo>
                    <a:lnTo>
                      <a:pt x="395" y="428"/>
                    </a:lnTo>
                    <a:lnTo>
                      <a:pt x="397" y="426"/>
                    </a:lnTo>
                    <a:lnTo>
                      <a:pt x="397" y="425"/>
                    </a:lnTo>
                    <a:lnTo>
                      <a:pt x="397" y="426"/>
                    </a:lnTo>
                    <a:lnTo>
                      <a:pt x="398" y="426"/>
                    </a:lnTo>
                    <a:lnTo>
                      <a:pt x="400" y="426"/>
                    </a:lnTo>
                    <a:lnTo>
                      <a:pt x="402" y="428"/>
                    </a:lnTo>
                    <a:lnTo>
                      <a:pt x="404" y="428"/>
                    </a:lnTo>
                    <a:lnTo>
                      <a:pt x="404" y="428"/>
                    </a:lnTo>
                    <a:lnTo>
                      <a:pt x="404" y="430"/>
                    </a:lnTo>
                    <a:lnTo>
                      <a:pt x="404" y="430"/>
                    </a:lnTo>
                    <a:lnTo>
                      <a:pt x="406" y="430"/>
                    </a:lnTo>
                    <a:lnTo>
                      <a:pt x="408" y="430"/>
                    </a:lnTo>
                    <a:lnTo>
                      <a:pt x="410" y="428"/>
                    </a:lnTo>
                    <a:lnTo>
                      <a:pt x="412" y="426"/>
                    </a:lnTo>
                    <a:lnTo>
                      <a:pt x="413" y="426"/>
                    </a:lnTo>
                    <a:lnTo>
                      <a:pt x="415" y="426"/>
                    </a:lnTo>
                    <a:lnTo>
                      <a:pt x="417" y="428"/>
                    </a:lnTo>
                    <a:lnTo>
                      <a:pt x="419" y="428"/>
                    </a:lnTo>
                    <a:lnTo>
                      <a:pt x="419" y="430"/>
                    </a:lnTo>
                    <a:lnTo>
                      <a:pt x="421" y="430"/>
                    </a:lnTo>
                    <a:lnTo>
                      <a:pt x="421" y="430"/>
                    </a:lnTo>
                    <a:lnTo>
                      <a:pt x="421" y="428"/>
                    </a:lnTo>
                    <a:lnTo>
                      <a:pt x="421" y="428"/>
                    </a:lnTo>
                    <a:lnTo>
                      <a:pt x="423" y="428"/>
                    </a:lnTo>
                    <a:lnTo>
                      <a:pt x="425" y="430"/>
                    </a:lnTo>
                    <a:lnTo>
                      <a:pt x="427" y="430"/>
                    </a:lnTo>
                    <a:lnTo>
                      <a:pt x="428" y="430"/>
                    </a:lnTo>
                    <a:lnTo>
                      <a:pt x="428" y="428"/>
                    </a:lnTo>
                    <a:lnTo>
                      <a:pt x="430" y="430"/>
                    </a:lnTo>
                    <a:lnTo>
                      <a:pt x="430" y="430"/>
                    </a:lnTo>
                    <a:lnTo>
                      <a:pt x="432" y="430"/>
                    </a:lnTo>
                    <a:lnTo>
                      <a:pt x="434" y="434"/>
                    </a:lnTo>
                    <a:lnTo>
                      <a:pt x="436" y="434"/>
                    </a:lnTo>
                    <a:lnTo>
                      <a:pt x="438" y="434"/>
                    </a:lnTo>
                    <a:lnTo>
                      <a:pt x="440" y="436"/>
                    </a:lnTo>
                    <a:lnTo>
                      <a:pt x="441" y="436"/>
                    </a:lnTo>
                    <a:lnTo>
                      <a:pt x="441" y="438"/>
                    </a:lnTo>
                    <a:lnTo>
                      <a:pt x="443" y="438"/>
                    </a:lnTo>
                    <a:lnTo>
                      <a:pt x="445" y="441"/>
                    </a:lnTo>
                    <a:lnTo>
                      <a:pt x="447" y="443"/>
                    </a:lnTo>
                    <a:lnTo>
                      <a:pt x="447" y="443"/>
                    </a:lnTo>
                    <a:lnTo>
                      <a:pt x="449" y="445"/>
                    </a:lnTo>
                    <a:lnTo>
                      <a:pt x="449" y="445"/>
                    </a:lnTo>
                    <a:lnTo>
                      <a:pt x="449" y="445"/>
                    </a:lnTo>
                    <a:lnTo>
                      <a:pt x="449" y="443"/>
                    </a:lnTo>
                    <a:lnTo>
                      <a:pt x="449" y="443"/>
                    </a:lnTo>
                    <a:lnTo>
                      <a:pt x="449" y="441"/>
                    </a:lnTo>
                    <a:lnTo>
                      <a:pt x="447" y="440"/>
                    </a:lnTo>
                    <a:lnTo>
                      <a:pt x="447" y="438"/>
                    </a:lnTo>
                    <a:lnTo>
                      <a:pt x="447" y="438"/>
                    </a:lnTo>
                    <a:lnTo>
                      <a:pt x="447" y="438"/>
                    </a:lnTo>
                    <a:lnTo>
                      <a:pt x="447" y="438"/>
                    </a:lnTo>
                    <a:lnTo>
                      <a:pt x="449" y="438"/>
                    </a:lnTo>
                    <a:lnTo>
                      <a:pt x="451" y="438"/>
                    </a:lnTo>
                    <a:lnTo>
                      <a:pt x="453" y="440"/>
                    </a:lnTo>
                    <a:lnTo>
                      <a:pt x="456" y="441"/>
                    </a:lnTo>
                    <a:lnTo>
                      <a:pt x="458" y="443"/>
                    </a:lnTo>
                    <a:lnTo>
                      <a:pt x="460" y="443"/>
                    </a:lnTo>
                    <a:lnTo>
                      <a:pt x="462" y="443"/>
                    </a:lnTo>
                    <a:lnTo>
                      <a:pt x="464" y="443"/>
                    </a:lnTo>
                    <a:lnTo>
                      <a:pt x="466" y="443"/>
                    </a:lnTo>
                    <a:lnTo>
                      <a:pt x="468" y="441"/>
                    </a:lnTo>
                    <a:lnTo>
                      <a:pt x="468" y="441"/>
                    </a:lnTo>
                    <a:lnTo>
                      <a:pt x="468" y="440"/>
                    </a:lnTo>
                    <a:lnTo>
                      <a:pt x="470" y="438"/>
                    </a:lnTo>
                    <a:lnTo>
                      <a:pt x="471" y="438"/>
                    </a:lnTo>
                    <a:lnTo>
                      <a:pt x="471" y="438"/>
                    </a:lnTo>
                    <a:lnTo>
                      <a:pt x="473" y="438"/>
                    </a:lnTo>
                    <a:lnTo>
                      <a:pt x="475" y="436"/>
                    </a:lnTo>
                    <a:lnTo>
                      <a:pt x="475" y="436"/>
                    </a:lnTo>
                    <a:lnTo>
                      <a:pt x="477" y="436"/>
                    </a:lnTo>
                    <a:lnTo>
                      <a:pt x="481" y="436"/>
                    </a:lnTo>
                    <a:lnTo>
                      <a:pt x="483" y="438"/>
                    </a:lnTo>
                    <a:lnTo>
                      <a:pt x="484" y="440"/>
                    </a:lnTo>
                    <a:lnTo>
                      <a:pt x="484" y="440"/>
                    </a:lnTo>
                    <a:lnTo>
                      <a:pt x="486" y="438"/>
                    </a:lnTo>
                    <a:lnTo>
                      <a:pt x="486" y="438"/>
                    </a:lnTo>
                    <a:lnTo>
                      <a:pt x="488" y="436"/>
                    </a:lnTo>
                    <a:lnTo>
                      <a:pt x="488" y="436"/>
                    </a:lnTo>
                    <a:lnTo>
                      <a:pt x="488" y="436"/>
                    </a:lnTo>
                    <a:lnTo>
                      <a:pt x="490" y="436"/>
                    </a:lnTo>
                    <a:lnTo>
                      <a:pt x="492" y="436"/>
                    </a:lnTo>
                    <a:lnTo>
                      <a:pt x="492" y="436"/>
                    </a:lnTo>
                    <a:lnTo>
                      <a:pt x="496" y="436"/>
                    </a:lnTo>
                    <a:lnTo>
                      <a:pt x="498" y="438"/>
                    </a:lnTo>
                    <a:lnTo>
                      <a:pt x="499" y="440"/>
                    </a:lnTo>
                    <a:lnTo>
                      <a:pt x="501" y="441"/>
                    </a:lnTo>
                    <a:lnTo>
                      <a:pt x="503" y="441"/>
                    </a:lnTo>
                    <a:lnTo>
                      <a:pt x="505" y="441"/>
                    </a:lnTo>
                    <a:lnTo>
                      <a:pt x="505" y="443"/>
                    </a:lnTo>
                    <a:lnTo>
                      <a:pt x="507" y="443"/>
                    </a:lnTo>
                    <a:lnTo>
                      <a:pt x="511" y="443"/>
                    </a:lnTo>
                    <a:lnTo>
                      <a:pt x="511" y="443"/>
                    </a:lnTo>
                    <a:lnTo>
                      <a:pt x="513" y="443"/>
                    </a:lnTo>
                    <a:lnTo>
                      <a:pt x="513" y="445"/>
                    </a:lnTo>
                    <a:lnTo>
                      <a:pt x="513" y="445"/>
                    </a:lnTo>
                    <a:lnTo>
                      <a:pt x="514" y="445"/>
                    </a:lnTo>
                    <a:lnTo>
                      <a:pt x="516" y="443"/>
                    </a:lnTo>
                    <a:lnTo>
                      <a:pt x="516" y="441"/>
                    </a:lnTo>
                    <a:lnTo>
                      <a:pt x="516" y="440"/>
                    </a:lnTo>
                    <a:lnTo>
                      <a:pt x="516" y="440"/>
                    </a:lnTo>
                    <a:lnTo>
                      <a:pt x="518" y="440"/>
                    </a:lnTo>
                    <a:lnTo>
                      <a:pt x="518" y="440"/>
                    </a:lnTo>
                    <a:lnTo>
                      <a:pt x="520" y="441"/>
                    </a:lnTo>
                    <a:lnTo>
                      <a:pt x="520" y="441"/>
                    </a:lnTo>
                    <a:lnTo>
                      <a:pt x="522" y="441"/>
                    </a:lnTo>
                    <a:lnTo>
                      <a:pt x="524" y="443"/>
                    </a:lnTo>
                    <a:lnTo>
                      <a:pt x="526" y="443"/>
                    </a:lnTo>
                    <a:lnTo>
                      <a:pt x="529" y="441"/>
                    </a:lnTo>
                    <a:lnTo>
                      <a:pt x="533" y="441"/>
                    </a:lnTo>
                    <a:lnTo>
                      <a:pt x="535" y="440"/>
                    </a:lnTo>
                    <a:lnTo>
                      <a:pt x="535" y="438"/>
                    </a:lnTo>
                    <a:lnTo>
                      <a:pt x="535" y="436"/>
                    </a:lnTo>
                    <a:lnTo>
                      <a:pt x="535" y="434"/>
                    </a:lnTo>
                    <a:lnTo>
                      <a:pt x="535" y="432"/>
                    </a:lnTo>
                    <a:lnTo>
                      <a:pt x="531" y="430"/>
                    </a:lnTo>
                    <a:lnTo>
                      <a:pt x="531" y="430"/>
                    </a:lnTo>
                    <a:lnTo>
                      <a:pt x="526" y="428"/>
                    </a:lnTo>
                    <a:lnTo>
                      <a:pt x="526" y="428"/>
                    </a:lnTo>
                    <a:lnTo>
                      <a:pt x="526" y="428"/>
                    </a:lnTo>
                    <a:lnTo>
                      <a:pt x="522" y="426"/>
                    </a:lnTo>
                    <a:lnTo>
                      <a:pt x="518" y="426"/>
                    </a:lnTo>
                    <a:lnTo>
                      <a:pt x="518" y="426"/>
                    </a:lnTo>
                    <a:lnTo>
                      <a:pt x="518" y="425"/>
                    </a:lnTo>
                    <a:lnTo>
                      <a:pt x="516" y="425"/>
                    </a:lnTo>
                    <a:lnTo>
                      <a:pt x="513" y="423"/>
                    </a:lnTo>
                    <a:lnTo>
                      <a:pt x="513" y="423"/>
                    </a:lnTo>
                    <a:lnTo>
                      <a:pt x="513" y="421"/>
                    </a:lnTo>
                    <a:lnTo>
                      <a:pt x="514" y="421"/>
                    </a:lnTo>
                    <a:lnTo>
                      <a:pt x="516" y="419"/>
                    </a:lnTo>
                    <a:lnTo>
                      <a:pt x="516" y="419"/>
                    </a:lnTo>
                    <a:lnTo>
                      <a:pt x="518" y="419"/>
                    </a:lnTo>
                    <a:lnTo>
                      <a:pt x="520" y="417"/>
                    </a:lnTo>
                    <a:lnTo>
                      <a:pt x="522" y="417"/>
                    </a:lnTo>
                    <a:lnTo>
                      <a:pt x="522" y="415"/>
                    </a:lnTo>
                    <a:lnTo>
                      <a:pt x="522" y="415"/>
                    </a:lnTo>
                    <a:lnTo>
                      <a:pt x="518" y="412"/>
                    </a:lnTo>
                    <a:lnTo>
                      <a:pt x="518" y="410"/>
                    </a:lnTo>
                    <a:lnTo>
                      <a:pt x="518" y="410"/>
                    </a:lnTo>
                    <a:lnTo>
                      <a:pt x="518" y="408"/>
                    </a:lnTo>
                    <a:lnTo>
                      <a:pt x="518" y="408"/>
                    </a:lnTo>
                    <a:lnTo>
                      <a:pt x="520" y="406"/>
                    </a:lnTo>
                    <a:lnTo>
                      <a:pt x="520" y="406"/>
                    </a:lnTo>
                    <a:lnTo>
                      <a:pt x="522" y="406"/>
                    </a:lnTo>
                    <a:lnTo>
                      <a:pt x="524" y="406"/>
                    </a:lnTo>
                    <a:lnTo>
                      <a:pt x="526" y="406"/>
                    </a:lnTo>
                    <a:lnTo>
                      <a:pt x="527" y="406"/>
                    </a:lnTo>
                    <a:lnTo>
                      <a:pt x="531" y="406"/>
                    </a:lnTo>
                    <a:lnTo>
                      <a:pt x="531" y="406"/>
                    </a:lnTo>
                    <a:lnTo>
                      <a:pt x="533" y="406"/>
                    </a:lnTo>
                    <a:lnTo>
                      <a:pt x="533" y="406"/>
                    </a:lnTo>
                    <a:lnTo>
                      <a:pt x="533" y="404"/>
                    </a:lnTo>
                    <a:lnTo>
                      <a:pt x="531" y="404"/>
                    </a:lnTo>
                    <a:lnTo>
                      <a:pt x="527" y="402"/>
                    </a:lnTo>
                    <a:lnTo>
                      <a:pt x="526" y="402"/>
                    </a:lnTo>
                    <a:lnTo>
                      <a:pt x="526" y="402"/>
                    </a:lnTo>
                    <a:lnTo>
                      <a:pt x="524" y="402"/>
                    </a:lnTo>
                    <a:lnTo>
                      <a:pt x="522" y="400"/>
                    </a:lnTo>
                    <a:lnTo>
                      <a:pt x="520" y="400"/>
                    </a:lnTo>
                    <a:lnTo>
                      <a:pt x="520" y="400"/>
                    </a:lnTo>
                    <a:lnTo>
                      <a:pt x="520" y="398"/>
                    </a:lnTo>
                    <a:lnTo>
                      <a:pt x="520" y="398"/>
                    </a:lnTo>
                    <a:lnTo>
                      <a:pt x="520" y="398"/>
                    </a:lnTo>
                    <a:lnTo>
                      <a:pt x="522" y="398"/>
                    </a:lnTo>
                    <a:lnTo>
                      <a:pt x="524" y="397"/>
                    </a:lnTo>
                    <a:lnTo>
                      <a:pt x="524" y="397"/>
                    </a:lnTo>
                    <a:lnTo>
                      <a:pt x="524" y="397"/>
                    </a:lnTo>
                    <a:lnTo>
                      <a:pt x="522" y="397"/>
                    </a:lnTo>
                    <a:lnTo>
                      <a:pt x="522" y="397"/>
                    </a:lnTo>
                    <a:lnTo>
                      <a:pt x="522" y="397"/>
                    </a:lnTo>
                    <a:lnTo>
                      <a:pt x="520" y="397"/>
                    </a:lnTo>
                    <a:lnTo>
                      <a:pt x="520" y="397"/>
                    </a:lnTo>
                    <a:lnTo>
                      <a:pt x="518" y="397"/>
                    </a:lnTo>
                    <a:lnTo>
                      <a:pt x="516" y="395"/>
                    </a:lnTo>
                    <a:lnTo>
                      <a:pt x="516" y="395"/>
                    </a:lnTo>
                    <a:lnTo>
                      <a:pt x="516" y="395"/>
                    </a:lnTo>
                    <a:lnTo>
                      <a:pt x="516" y="393"/>
                    </a:lnTo>
                    <a:lnTo>
                      <a:pt x="516" y="393"/>
                    </a:lnTo>
                    <a:lnTo>
                      <a:pt x="516" y="391"/>
                    </a:lnTo>
                    <a:lnTo>
                      <a:pt x="516" y="389"/>
                    </a:lnTo>
                    <a:lnTo>
                      <a:pt x="516" y="389"/>
                    </a:lnTo>
                    <a:lnTo>
                      <a:pt x="518" y="389"/>
                    </a:lnTo>
                    <a:lnTo>
                      <a:pt x="522" y="389"/>
                    </a:lnTo>
                    <a:lnTo>
                      <a:pt x="526" y="391"/>
                    </a:lnTo>
                    <a:lnTo>
                      <a:pt x="526" y="389"/>
                    </a:lnTo>
                    <a:lnTo>
                      <a:pt x="527" y="389"/>
                    </a:lnTo>
                    <a:lnTo>
                      <a:pt x="527" y="389"/>
                    </a:lnTo>
                    <a:lnTo>
                      <a:pt x="533" y="389"/>
                    </a:lnTo>
                    <a:lnTo>
                      <a:pt x="533" y="389"/>
                    </a:lnTo>
                    <a:lnTo>
                      <a:pt x="533" y="389"/>
                    </a:lnTo>
                    <a:lnTo>
                      <a:pt x="539" y="387"/>
                    </a:lnTo>
                    <a:lnTo>
                      <a:pt x="541" y="387"/>
                    </a:lnTo>
                    <a:lnTo>
                      <a:pt x="541" y="387"/>
                    </a:lnTo>
                    <a:lnTo>
                      <a:pt x="542" y="387"/>
                    </a:lnTo>
                    <a:lnTo>
                      <a:pt x="542" y="387"/>
                    </a:lnTo>
                    <a:lnTo>
                      <a:pt x="544" y="385"/>
                    </a:lnTo>
                    <a:lnTo>
                      <a:pt x="546" y="385"/>
                    </a:lnTo>
                    <a:lnTo>
                      <a:pt x="546" y="385"/>
                    </a:lnTo>
                    <a:lnTo>
                      <a:pt x="548" y="385"/>
                    </a:lnTo>
                    <a:lnTo>
                      <a:pt x="550" y="385"/>
                    </a:lnTo>
                    <a:lnTo>
                      <a:pt x="550" y="385"/>
                    </a:lnTo>
                    <a:lnTo>
                      <a:pt x="550" y="385"/>
                    </a:lnTo>
                    <a:lnTo>
                      <a:pt x="552" y="383"/>
                    </a:lnTo>
                    <a:lnTo>
                      <a:pt x="555" y="383"/>
                    </a:lnTo>
                    <a:lnTo>
                      <a:pt x="555" y="383"/>
                    </a:lnTo>
                    <a:lnTo>
                      <a:pt x="557" y="383"/>
                    </a:lnTo>
                    <a:lnTo>
                      <a:pt x="559" y="383"/>
                    </a:lnTo>
                    <a:lnTo>
                      <a:pt x="561" y="383"/>
                    </a:lnTo>
                    <a:lnTo>
                      <a:pt x="561" y="383"/>
                    </a:lnTo>
                    <a:lnTo>
                      <a:pt x="563" y="383"/>
                    </a:lnTo>
                    <a:lnTo>
                      <a:pt x="563" y="383"/>
                    </a:lnTo>
                    <a:lnTo>
                      <a:pt x="563" y="382"/>
                    </a:lnTo>
                    <a:lnTo>
                      <a:pt x="563" y="382"/>
                    </a:lnTo>
                    <a:lnTo>
                      <a:pt x="565" y="380"/>
                    </a:lnTo>
                    <a:lnTo>
                      <a:pt x="565" y="380"/>
                    </a:lnTo>
                    <a:lnTo>
                      <a:pt x="567" y="380"/>
                    </a:lnTo>
                    <a:lnTo>
                      <a:pt x="567" y="380"/>
                    </a:lnTo>
                    <a:lnTo>
                      <a:pt x="569" y="380"/>
                    </a:lnTo>
                    <a:lnTo>
                      <a:pt x="570" y="378"/>
                    </a:lnTo>
                    <a:lnTo>
                      <a:pt x="572" y="380"/>
                    </a:lnTo>
                    <a:lnTo>
                      <a:pt x="574" y="378"/>
                    </a:lnTo>
                    <a:lnTo>
                      <a:pt x="580" y="378"/>
                    </a:lnTo>
                    <a:lnTo>
                      <a:pt x="582" y="378"/>
                    </a:lnTo>
                    <a:lnTo>
                      <a:pt x="585" y="376"/>
                    </a:lnTo>
                    <a:lnTo>
                      <a:pt x="587" y="376"/>
                    </a:lnTo>
                    <a:lnTo>
                      <a:pt x="589" y="376"/>
                    </a:lnTo>
                    <a:lnTo>
                      <a:pt x="593" y="376"/>
                    </a:lnTo>
                    <a:lnTo>
                      <a:pt x="593" y="374"/>
                    </a:lnTo>
                    <a:lnTo>
                      <a:pt x="595" y="374"/>
                    </a:lnTo>
                    <a:lnTo>
                      <a:pt x="597" y="374"/>
                    </a:lnTo>
                    <a:lnTo>
                      <a:pt x="597" y="374"/>
                    </a:lnTo>
                    <a:lnTo>
                      <a:pt x="598" y="374"/>
                    </a:lnTo>
                    <a:lnTo>
                      <a:pt x="598" y="372"/>
                    </a:lnTo>
                    <a:lnTo>
                      <a:pt x="597" y="372"/>
                    </a:lnTo>
                    <a:lnTo>
                      <a:pt x="597" y="370"/>
                    </a:lnTo>
                    <a:lnTo>
                      <a:pt x="598" y="370"/>
                    </a:lnTo>
                    <a:lnTo>
                      <a:pt x="598" y="370"/>
                    </a:lnTo>
                    <a:lnTo>
                      <a:pt x="600" y="370"/>
                    </a:lnTo>
                    <a:lnTo>
                      <a:pt x="602" y="368"/>
                    </a:lnTo>
                    <a:lnTo>
                      <a:pt x="604" y="368"/>
                    </a:lnTo>
                    <a:lnTo>
                      <a:pt x="604" y="367"/>
                    </a:lnTo>
                    <a:lnTo>
                      <a:pt x="608" y="368"/>
                    </a:lnTo>
                    <a:lnTo>
                      <a:pt x="612" y="368"/>
                    </a:lnTo>
                    <a:lnTo>
                      <a:pt x="615" y="368"/>
                    </a:lnTo>
                    <a:lnTo>
                      <a:pt x="617" y="370"/>
                    </a:lnTo>
                    <a:lnTo>
                      <a:pt x="619" y="370"/>
                    </a:lnTo>
                    <a:lnTo>
                      <a:pt x="619" y="370"/>
                    </a:lnTo>
                    <a:lnTo>
                      <a:pt x="621" y="370"/>
                    </a:lnTo>
                    <a:lnTo>
                      <a:pt x="623" y="370"/>
                    </a:lnTo>
                    <a:lnTo>
                      <a:pt x="623" y="370"/>
                    </a:lnTo>
                    <a:lnTo>
                      <a:pt x="623" y="370"/>
                    </a:lnTo>
                    <a:lnTo>
                      <a:pt x="625" y="368"/>
                    </a:lnTo>
                    <a:lnTo>
                      <a:pt x="627" y="368"/>
                    </a:lnTo>
                    <a:lnTo>
                      <a:pt x="628" y="368"/>
                    </a:lnTo>
                    <a:lnTo>
                      <a:pt x="630" y="372"/>
                    </a:lnTo>
                    <a:lnTo>
                      <a:pt x="632" y="374"/>
                    </a:lnTo>
                    <a:lnTo>
                      <a:pt x="636" y="378"/>
                    </a:lnTo>
                    <a:lnTo>
                      <a:pt x="638" y="380"/>
                    </a:lnTo>
                    <a:lnTo>
                      <a:pt x="638" y="382"/>
                    </a:lnTo>
                    <a:lnTo>
                      <a:pt x="638" y="382"/>
                    </a:lnTo>
                    <a:lnTo>
                      <a:pt x="638" y="383"/>
                    </a:lnTo>
                    <a:lnTo>
                      <a:pt x="638" y="385"/>
                    </a:lnTo>
                    <a:lnTo>
                      <a:pt x="638" y="385"/>
                    </a:lnTo>
                    <a:lnTo>
                      <a:pt x="641" y="387"/>
                    </a:lnTo>
                    <a:lnTo>
                      <a:pt x="645" y="387"/>
                    </a:lnTo>
                    <a:lnTo>
                      <a:pt x="647" y="385"/>
                    </a:lnTo>
                    <a:lnTo>
                      <a:pt x="649" y="385"/>
                    </a:lnTo>
                    <a:lnTo>
                      <a:pt x="651" y="385"/>
                    </a:lnTo>
                    <a:lnTo>
                      <a:pt x="651" y="383"/>
                    </a:lnTo>
                    <a:lnTo>
                      <a:pt x="651" y="383"/>
                    </a:lnTo>
                    <a:lnTo>
                      <a:pt x="653" y="385"/>
                    </a:lnTo>
                    <a:lnTo>
                      <a:pt x="653" y="387"/>
                    </a:lnTo>
                    <a:lnTo>
                      <a:pt x="655" y="387"/>
                    </a:lnTo>
                    <a:lnTo>
                      <a:pt x="655" y="389"/>
                    </a:lnTo>
                    <a:lnTo>
                      <a:pt x="656" y="389"/>
                    </a:lnTo>
                    <a:lnTo>
                      <a:pt x="656" y="391"/>
                    </a:lnTo>
                    <a:lnTo>
                      <a:pt x="656" y="389"/>
                    </a:lnTo>
                    <a:lnTo>
                      <a:pt x="658" y="389"/>
                    </a:lnTo>
                    <a:lnTo>
                      <a:pt x="658" y="389"/>
                    </a:lnTo>
                    <a:lnTo>
                      <a:pt x="658" y="389"/>
                    </a:lnTo>
                    <a:lnTo>
                      <a:pt x="656" y="387"/>
                    </a:lnTo>
                    <a:lnTo>
                      <a:pt x="656" y="387"/>
                    </a:lnTo>
                    <a:lnTo>
                      <a:pt x="658" y="387"/>
                    </a:lnTo>
                    <a:lnTo>
                      <a:pt x="658" y="387"/>
                    </a:lnTo>
                    <a:lnTo>
                      <a:pt x="662" y="387"/>
                    </a:lnTo>
                    <a:lnTo>
                      <a:pt x="664" y="389"/>
                    </a:lnTo>
                    <a:lnTo>
                      <a:pt x="666" y="389"/>
                    </a:lnTo>
                    <a:lnTo>
                      <a:pt x="666" y="389"/>
                    </a:lnTo>
                    <a:lnTo>
                      <a:pt x="668" y="389"/>
                    </a:lnTo>
                    <a:lnTo>
                      <a:pt x="669" y="389"/>
                    </a:lnTo>
                    <a:lnTo>
                      <a:pt x="669" y="389"/>
                    </a:lnTo>
                    <a:lnTo>
                      <a:pt x="669" y="389"/>
                    </a:lnTo>
                    <a:lnTo>
                      <a:pt x="671" y="389"/>
                    </a:lnTo>
                    <a:lnTo>
                      <a:pt x="671" y="389"/>
                    </a:lnTo>
                    <a:lnTo>
                      <a:pt x="671" y="389"/>
                    </a:lnTo>
                    <a:lnTo>
                      <a:pt x="671" y="391"/>
                    </a:lnTo>
                    <a:lnTo>
                      <a:pt x="671" y="391"/>
                    </a:lnTo>
                    <a:lnTo>
                      <a:pt x="669" y="393"/>
                    </a:lnTo>
                    <a:lnTo>
                      <a:pt x="669" y="395"/>
                    </a:lnTo>
                    <a:lnTo>
                      <a:pt x="669" y="395"/>
                    </a:lnTo>
                    <a:lnTo>
                      <a:pt x="669" y="397"/>
                    </a:lnTo>
                    <a:lnTo>
                      <a:pt x="671" y="397"/>
                    </a:lnTo>
                    <a:lnTo>
                      <a:pt x="671" y="398"/>
                    </a:lnTo>
                    <a:lnTo>
                      <a:pt x="671" y="398"/>
                    </a:lnTo>
                    <a:lnTo>
                      <a:pt x="671" y="398"/>
                    </a:lnTo>
                    <a:lnTo>
                      <a:pt x="673" y="397"/>
                    </a:lnTo>
                    <a:lnTo>
                      <a:pt x="675" y="395"/>
                    </a:lnTo>
                    <a:lnTo>
                      <a:pt x="677" y="395"/>
                    </a:lnTo>
                    <a:lnTo>
                      <a:pt x="679" y="395"/>
                    </a:lnTo>
                    <a:lnTo>
                      <a:pt x="681" y="397"/>
                    </a:lnTo>
                    <a:lnTo>
                      <a:pt x="683" y="397"/>
                    </a:lnTo>
                    <a:lnTo>
                      <a:pt x="683" y="397"/>
                    </a:lnTo>
                    <a:lnTo>
                      <a:pt x="684" y="397"/>
                    </a:lnTo>
                    <a:lnTo>
                      <a:pt x="684" y="397"/>
                    </a:lnTo>
                    <a:lnTo>
                      <a:pt x="683" y="395"/>
                    </a:lnTo>
                    <a:lnTo>
                      <a:pt x="683" y="395"/>
                    </a:lnTo>
                    <a:lnTo>
                      <a:pt x="686" y="393"/>
                    </a:lnTo>
                    <a:lnTo>
                      <a:pt x="686" y="393"/>
                    </a:lnTo>
                    <a:lnTo>
                      <a:pt x="688" y="391"/>
                    </a:lnTo>
                    <a:lnTo>
                      <a:pt x="688" y="393"/>
                    </a:lnTo>
                    <a:lnTo>
                      <a:pt x="690" y="393"/>
                    </a:lnTo>
                    <a:lnTo>
                      <a:pt x="692" y="391"/>
                    </a:lnTo>
                    <a:lnTo>
                      <a:pt x="692" y="389"/>
                    </a:lnTo>
                    <a:lnTo>
                      <a:pt x="692" y="389"/>
                    </a:lnTo>
                    <a:lnTo>
                      <a:pt x="692" y="389"/>
                    </a:lnTo>
                    <a:lnTo>
                      <a:pt x="692" y="387"/>
                    </a:lnTo>
                    <a:lnTo>
                      <a:pt x="696" y="387"/>
                    </a:lnTo>
                    <a:lnTo>
                      <a:pt x="696" y="387"/>
                    </a:lnTo>
                    <a:lnTo>
                      <a:pt x="698" y="387"/>
                    </a:lnTo>
                    <a:lnTo>
                      <a:pt x="699" y="385"/>
                    </a:lnTo>
                    <a:lnTo>
                      <a:pt x="701" y="383"/>
                    </a:lnTo>
                    <a:lnTo>
                      <a:pt x="705" y="383"/>
                    </a:lnTo>
                    <a:lnTo>
                      <a:pt x="705" y="383"/>
                    </a:lnTo>
                    <a:lnTo>
                      <a:pt x="705" y="383"/>
                    </a:lnTo>
                    <a:lnTo>
                      <a:pt x="707" y="382"/>
                    </a:lnTo>
                    <a:lnTo>
                      <a:pt x="707" y="382"/>
                    </a:lnTo>
                    <a:lnTo>
                      <a:pt x="709" y="383"/>
                    </a:lnTo>
                    <a:lnTo>
                      <a:pt x="707" y="387"/>
                    </a:lnTo>
                    <a:lnTo>
                      <a:pt x="707" y="387"/>
                    </a:lnTo>
                    <a:lnTo>
                      <a:pt x="705" y="387"/>
                    </a:lnTo>
                    <a:lnTo>
                      <a:pt x="705" y="387"/>
                    </a:lnTo>
                    <a:lnTo>
                      <a:pt x="705" y="389"/>
                    </a:lnTo>
                    <a:lnTo>
                      <a:pt x="707" y="389"/>
                    </a:lnTo>
                    <a:lnTo>
                      <a:pt x="707" y="389"/>
                    </a:lnTo>
                    <a:lnTo>
                      <a:pt x="707" y="391"/>
                    </a:lnTo>
                    <a:lnTo>
                      <a:pt x="712" y="393"/>
                    </a:lnTo>
                    <a:lnTo>
                      <a:pt x="716" y="395"/>
                    </a:lnTo>
                    <a:lnTo>
                      <a:pt x="722" y="397"/>
                    </a:lnTo>
                    <a:lnTo>
                      <a:pt x="726" y="398"/>
                    </a:lnTo>
                    <a:lnTo>
                      <a:pt x="727" y="400"/>
                    </a:lnTo>
                    <a:lnTo>
                      <a:pt x="727" y="400"/>
                    </a:lnTo>
                    <a:lnTo>
                      <a:pt x="731" y="404"/>
                    </a:lnTo>
                    <a:lnTo>
                      <a:pt x="735" y="406"/>
                    </a:lnTo>
                    <a:lnTo>
                      <a:pt x="741" y="412"/>
                    </a:lnTo>
                    <a:lnTo>
                      <a:pt x="744" y="415"/>
                    </a:lnTo>
                    <a:lnTo>
                      <a:pt x="750" y="421"/>
                    </a:lnTo>
                    <a:lnTo>
                      <a:pt x="754" y="423"/>
                    </a:lnTo>
                    <a:lnTo>
                      <a:pt x="759" y="428"/>
                    </a:lnTo>
                    <a:lnTo>
                      <a:pt x="761" y="430"/>
                    </a:lnTo>
                    <a:lnTo>
                      <a:pt x="765" y="434"/>
                    </a:lnTo>
                    <a:lnTo>
                      <a:pt x="769" y="438"/>
                    </a:lnTo>
                    <a:lnTo>
                      <a:pt x="770" y="441"/>
                    </a:lnTo>
                    <a:lnTo>
                      <a:pt x="772" y="441"/>
                    </a:lnTo>
                    <a:lnTo>
                      <a:pt x="772" y="440"/>
                    </a:lnTo>
                    <a:lnTo>
                      <a:pt x="772" y="440"/>
                    </a:lnTo>
                    <a:lnTo>
                      <a:pt x="772" y="440"/>
                    </a:lnTo>
                    <a:lnTo>
                      <a:pt x="774" y="438"/>
                    </a:lnTo>
                    <a:lnTo>
                      <a:pt x="774" y="438"/>
                    </a:lnTo>
                    <a:lnTo>
                      <a:pt x="774" y="438"/>
                    </a:lnTo>
                    <a:lnTo>
                      <a:pt x="776" y="438"/>
                    </a:lnTo>
                    <a:lnTo>
                      <a:pt x="776" y="438"/>
                    </a:lnTo>
                    <a:lnTo>
                      <a:pt x="774" y="436"/>
                    </a:lnTo>
                    <a:lnTo>
                      <a:pt x="774" y="436"/>
                    </a:lnTo>
                    <a:lnTo>
                      <a:pt x="774" y="434"/>
                    </a:lnTo>
                    <a:lnTo>
                      <a:pt x="774" y="434"/>
                    </a:lnTo>
                    <a:lnTo>
                      <a:pt x="776" y="434"/>
                    </a:lnTo>
                    <a:lnTo>
                      <a:pt x="776" y="434"/>
                    </a:lnTo>
                    <a:lnTo>
                      <a:pt x="776" y="432"/>
                    </a:lnTo>
                    <a:lnTo>
                      <a:pt x="778" y="432"/>
                    </a:lnTo>
                    <a:lnTo>
                      <a:pt x="778" y="432"/>
                    </a:lnTo>
                    <a:lnTo>
                      <a:pt x="780" y="432"/>
                    </a:lnTo>
                    <a:lnTo>
                      <a:pt x="780" y="434"/>
                    </a:lnTo>
                    <a:lnTo>
                      <a:pt x="782" y="434"/>
                    </a:lnTo>
                    <a:lnTo>
                      <a:pt x="782" y="434"/>
                    </a:lnTo>
                    <a:lnTo>
                      <a:pt x="784" y="434"/>
                    </a:lnTo>
                    <a:lnTo>
                      <a:pt x="784" y="434"/>
                    </a:lnTo>
                    <a:lnTo>
                      <a:pt x="784" y="436"/>
                    </a:lnTo>
                    <a:lnTo>
                      <a:pt x="784" y="438"/>
                    </a:lnTo>
                    <a:lnTo>
                      <a:pt x="784" y="438"/>
                    </a:lnTo>
                    <a:lnTo>
                      <a:pt x="785" y="438"/>
                    </a:lnTo>
                    <a:lnTo>
                      <a:pt x="787" y="438"/>
                    </a:lnTo>
                    <a:lnTo>
                      <a:pt x="787" y="438"/>
                    </a:lnTo>
                    <a:lnTo>
                      <a:pt x="789" y="438"/>
                    </a:lnTo>
                    <a:lnTo>
                      <a:pt x="789" y="440"/>
                    </a:lnTo>
                    <a:lnTo>
                      <a:pt x="789" y="440"/>
                    </a:lnTo>
                    <a:lnTo>
                      <a:pt x="789" y="441"/>
                    </a:lnTo>
                    <a:lnTo>
                      <a:pt x="791" y="441"/>
                    </a:lnTo>
                    <a:lnTo>
                      <a:pt x="793" y="441"/>
                    </a:lnTo>
                    <a:lnTo>
                      <a:pt x="795" y="441"/>
                    </a:lnTo>
                    <a:lnTo>
                      <a:pt x="797" y="441"/>
                    </a:lnTo>
                    <a:lnTo>
                      <a:pt x="798" y="441"/>
                    </a:lnTo>
                    <a:lnTo>
                      <a:pt x="800" y="441"/>
                    </a:lnTo>
                    <a:lnTo>
                      <a:pt x="800" y="441"/>
                    </a:lnTo>
                    <a:lnTo>
                      <a:pt x="804" y="441"/>
                    </a:lnTo>
                    <a:lnTo>
                      <a:pt x="804" y="441"/>
                    </a:lnTo>
                    <a:lnTo>
                      <a:pt x="806" y="440"/>
                    </a:lnTo>
                    <a:lnTo>
                      <a:pt x="806" y="440"/>
                    </a:lnTo>
                    <a:lnTo>
                      <a:pt x="806" y="440"/>
                    </a:lnTo>
                    <a:lnTo>
                      <a:pt x="808" y="440"/>
                    </a:lnTo>
                    <a:lnTo>
                      <a:pt x="810" y="440"/>
                    </a:lnTo>
                    <a:lnTo>
                      <a:pt x="810" y="438"/>
                    </a:lnTo>
                    <a:lnTo>
                      <a:pt x="810" y="438"/>
                    </a:lnTo>
                    <a:lnTo>
                      <a:pt x="812" y="438"/>
                    </a:lnTo>
                    <a:lnTo>
                      <a:pt x="813" y="438"/>
                    </a:lnTo>
                    <a:lnTo>
                      <a:pt x="815" y="438"/>
                    </a:lnTo>
                    <a:lnTo>
                      <a:pt x="817" y="440"/>
                    </a:lnTo>
                    <a:lnTo>
                      <a:pt x="821" y="440"/>
                    </a:lnTo>
                    <a:lnTo>
                      <a:pt x="821" y="441"/>
                    </a:lnTo>
                    <a:lnTo>
                      <a:pt x="823" y="441"/>
                    </a:lnTo>
                    <a:lnTo>
                      <a:pt x="825" y="443"/>
                    </a:lnTo>
                    <a:lnTo>
                      <a:pt x="826" y="445"/>
                    </a:lnTo>
                    <a:lnTo>
                      <a:pt x="826" y="447"/>
                    </a:lnTo>
                    <a:lnTo>
                      <a:pt x="828" y="449"/>
                    </a:lnTo>
                    <a:lnTo>
                      <a:pt x="830" y="449"/>
                    </a:lnTo>
                    <a:lnTo>
                      <a:pt x="830" y="449"/>
                    </a:lnTo>
                    <a:lnTo>
                      <a:pt x="832" y="449"/>
                    </a:lnTo>
                    <a:lnTo>
                      <a:pt x="834" y="451"/>
                    </a:lnTo>
                    <a:lnTo>
                      <a:pt x="838" y="453"/>
                    </a:lnTo>
                    <a:lnTo>
                      <a:pt x="840" y="453"/>
                    </a:lnTo>
                    <a:lnTo>
                      <a:pt x="840" y="453"/>
                    </a:lnTo>
                    <a:lnTo>
                      <a:pt x="840" y="453"/>
                    </a:lnTo>
                    <a:lnTo>
                      <a:pt x="840" y="455"/>
                    </a:lnTo>
                    <a:lnTo>
                      <a:pt x="841" y="455"/>
                    </a:lnTo>
                    <a:lnTo>
                      <a:pt x="843" y="456"/>
                    </a:lnTo>
                    <a:lnTo>
                      <a:pt x="843" y="458"/>
                    </a:lnTo>
                    <a:lnTo>
                      <a:pt x="845" y="458"/>
                    </a:lnTo>
                    <a:lnTo>
                      <a:pt x="845" y="460"/>
                    </a:lnTo>
                    <a:lnTo>
                      <a:pt x="847" y="460"/>
                    </a:lnTo>
                    <a:lnTo>
                      <a:pt x="847" y="460"/>
                    </a:lnTo>
                    <a:lnTo>
                      <a:pt x="849" y="460"/>
                    </a:lnTo>
                    <a:lnTo>
                      <a:pt x="855" y="460"/>
                    </a:lnTo>
                    <a:lnTo>
                      <a:pt x="855" y="460"/>
                    </a:lnTo>
                    <a:lnTo>
                      <a:pt x="856" y="462"/>
                    </a:lnTo>
                    <a:lnTo>
                      <a:pt x="856" y="462"/>
                    </a:lnTo>
                    <a:lnTo>
                      <a:pt x="858" y="462"/>
                    </a:lnTo>
                    <a:lnTo>
                      <a:pt x="858" y="462"/>
                    </a:lnTo>
                    <a:lnTo>
                      <a:pt x="860" y="460"/>
                    </a:lnTo>
                    <a:lnTo>
                      <a:pt x="860" y="460"/>
                    </a:lnTo>
                    <a:lnTo>
                      <a:pt x="860" y="458"/>
                    </a:lnTo>
                    <a:lnTo>
                      <a:pt x="862" y="458"/>
                    </a:lnTo>
                    <a:lnTo>
                      <a:pt x="862" y="456"/>
                    </a:lnTo>
                    <a:lnTo>
                      <a:pt x="864" y="456"/>
                    </a:lnTo>
                    <a:lnTo>
                      <a:pt x="864" y="458"/>
                    </a:lnTo>
                    <a:lnTo>
                      <a:pt x="864" y="458"/>
                    </a:lnTo>
                    <a:lnTo>
                      <a:pt x="864" y="458"/>
                    </a:lnTo>
                    <a:lnTo>
                      <a:pt x="864" y="460"/>
                    </a:lnTo>
                    <a:lnTo>
                      <a:pt x="864" y="460"/>
                    </a:lnTo>
                    <a:lnTo>
                      <a:pt x="866" y="460"/>
                    </a:lnTo>
                    <a:lnTo>
                      <a:pt x="868" y="462"/>
                    </a:lnTo>
                    <a:lnTo>
                      <a:pt x="869" y="464"/>
                    </a:lnTo>
                    <a:lnTo>
                      <a:pt x="871" y="466"/>
                    </a:lnTo>
                    <a:lnTo>
                      <a:pt x="871" y="466"/>
                    </a:lnTo>
                    <a:lnTo>
                      <a:pt x="873" y="466"/>
                    </a:lnTo>
                    <a:lnTo>
                      <a:pt x="875" y="466"/>
                    </a:lnTo>
                    <a:lnTo>
                      <a:pt x="875" y="468"/>
                    </a:lnTo>
                    <a:lnTo>
                      <a:pt x="877" y="468"/>
                    </a:lnTo>
                    <a:lnTo>
                      <a:pt x="877" y="468"/>
                    </a:lnTo>
                    <a:lnTo>
                      <a:pt x="879" y="468"/>
                    </a:lnTo>
                    <a:lnTo>
                      <a:pt x="879" y="468"/>
                    </a:lnTo>
                    <a:lnTo>
                      <a:pt x="879" y="468"/>
                    </a:lnTo>
                    <a:lnTo>
                      <a:pt x="881" y="468"/>
                    </a:lnTo>
                    <a:lnTo>
                      <a:pt x="881" y="468"/>
                    </a:lnTo>
                    <a:lnTo>
                      <a:pt x="883" y="468"/>
                    </a:lnTo>
                    <a:lnTo>
                      <a:pt x="883" y="468"/>
                    </a:lnTo>
                    <a:lnTo>
                      <a:pt x="884" y="468"/>
                    </a:lnTo>
                    <a:lnTo>
                      <a:pt x="884" y="466"/>
                    </a:lnTo>
                    <a:lnTo>
                      <a:pt x="884" y="466"/>
                    </a:lnTo>
                    <a:lnTo>
                      <a:pt x="884" y="466"/>
                    </a:lnTo>
                    <a:lnTo>
                      <a:pt x="884" y="464"/>
                    </a:lnTo>
                    <a:lnTo>
                      <a:pt x="884" y="464"/>
                    </a:lnTo>
                    <a:lnTo>
                      <a:pt x="884" y="462"/>
                    </a:lnTo>
                    <a:lnTo>
                      <a:pt x="886" y="462"/>
                    </a:lnTo>
                    <a:lnTo>
                      <a:pt x="888" y="462"/>
                    </a:lnTo>
                    <a:lnTo>
                      <a:pt x="888" y="462"/>
                    </a:lnTo>
                    <a:lnTo>
                      <a:pt x="890" y="462"/>
                    </a:lnTo>
                    <a:lnTo>
                      <a:pt x="890" y="462"/>
                    </a:lnTo>
                    <a:lnTo>
                      <a:pt x="892" y="462"/>
                    </a:lnTo>
                    <a:lnTo>
                      <a:pt x="892" y="462"/>
                    </a:lnTo>
                    <a:lnTo>
                      <a:pt x="894" y="462"/>
                    </a:lnTo>
                    <a:lnTo>
                      <a:pt x="894" y="462"/>
                    </a:lnTo>
                    <a:lnTo>
                      <a:pt x="894" y="460"/>
                    </a:lnTo>
                    <a:lnTo>
                      <a:pt x="894" y="460"/>
                    </a:lnTo>
                    <a:lnTo>
                      <a:pt x="894" y="462"/>
                    </a:lnTo>
                    <a:lnTo>
                      <a:pt x="894" y="462"/>
                    </a:lnTo>
                    <a:lnTo>
                      <a:pt x="896" y="462"/>
                    </a:lnTo>
                    <a:lnTo>
                      <a:pt x="896" y="462"/>
                    </a:lnTo>
                    <a:lnTo>
                      <a:pt x="898" y="460"/>
                    </a:lnTo>
                    <a:lnTo>
                      <a:pt x="898" y="460"/>
                    </a:lnTo>
                    <a:lnTo>
                      <a:pt x="898" y="460"/>
                    </a:lnTo>
                    <a:lnTo>
                      <a:pt x="898" y="460"/>
                    </a:lnTo>
                    <a:lnTo>
                      <a:pt x="899" y="460"/>
                    </a:lnTo>
                    <a:lnTo>
                      <a:pt x="899" y="458"/>
                    </a:lnTo>
                    <a:lnTo>
                      <a:pt x="901" y="458"/>
                    </a:lnTo>
                    <a:lnTo>
                      <a:pt x="901" y="458"/>
                    </a:lnTo>
                    <a:lnTo>
                      <a:pt x="901" y="458"/>
                    </a:lnTo>
                    <a:lnTo>
                      <a:pt x="901" y="456"/>
                    </a:lnTo>
                    <a:lnTo>
                      <a:pt x="901" y="455"/>
                    </a:lnTo>
                    <a:lnTo>
                      <a:pt x="901" y="455"/>
                    </a:lnTo>
                    <a:lnTo>
                      <a:pt x="903" y="455"/>
                    </a:lnTo>
                    <a:lnTo>
                      <a:pt x="905" y="453"/>
                    </a:lnTo>
                    <a:lnTo>
                      <a:pt x="903" y="453"/>
                    </a:lnTo>
                    <a:lnTo>
                      <a:pt x="905" y="453"/>
                    </a:lnTo>
                    <a:lnTo>
                      <a:pt x="905" y="451"/>
                    </a:lnTo>
                    <a:lnTo>
                      <a:pt x="907" y="451"/>
                    </a:lnTo>
                    <a:lnTo>
                      <a:pt x="907" y="451"/>
                    </a:lnTo>
                    <a:lnTo>
                      <a:pt x="907" y="451"/>
                    </a:lnTo>
                    <a:lnTo>
                      <a:pt x="909" y="449"/>
                    </a:lnTo>
                    <a:lnTo>
                      <a:pt x="911" y="449"/>
                    </a:lnTo>
                    <a:lnTo>
                      <a:pt x="912" y="449"/>
                    </a:lnTo>
                    <a:lnTo>
                      <a:pt x="912" y="449"/>
                    </a:lnTo>
                    <a:lnTo>
                      <a:pt x="912" y="449"/>
                    </a:lnTo>
                    <a:lnTo>
                      <a:pt x="912" y="447"/>
                    </a:lnTo>
                    <a:lnTo>
                      <a:pt x="914" y="447"/>
                    </a:lnTo>
                    <a:lnTo>
                      <a:pt x="914" y="447"/>
                    </a:lnTo>
                    <a:lnTo>
                      <a:pt x="916" y="445"/>
                    </a:lnTo>
                    <a:lnTo>
                      <a:pt x="918" y="445"/>
                    </a:lnTo>
                    <a:lnTo>
                      <a:pt x="918" y="445"/>
                    </a:lnTo>
                    <a:lnTo>
                      <a:pt x="918" y="445"/>
                    </a:lnTo>
                    <a:lnTo>
                      <a:pt x="918" y="445"/>
                    </a:lnTo>
                    <a:lnTo>
                      <a:pt x="920" y="443"/>
                    </a:lnTo>
                    <a:lnTo>
                      <a:pt x="920" y="443"/>
                    </a:lnTo>
                    <a:lnTo>
                      <a:pt x="920" y="443"/>
                    </a:lnTo>
                    <a:lnTo>
                      <a:pt x="922" y="443"/>
                    </a:lnTo>
                    <a:lnTo>
                      <a:pt x="922" y="441"/>
                    </a:lnTo>
                    <a:lnTo>
                      <a:pt x="924" y="441"/>
                    </a:lnTo>
                    <a:lnTo>
                      <a:pt x="926" y="441"/>
                    </a:lnTo>
                    <a:lnTo>
                      <a:pt x="927" y="441"/>
                    </a:lnTo>
                    <a:lnTo>
                      <a:pt x="927" y="441"/>
                    </a:lnTo>
                    <a:lnTo>
                      <a:pt x="927" y="440"/>
                    </a:lnTo>
                    <a:lnTo>
                      <a:pt x="927" y="440"/>
                    </a:lnTo>
                    <a:lnTo>
                      <a:pt x="927" y="440"/>
                    </a:lnTo>
                    <a:lnTo>
                      <a:pt x="929" y="440"/>
                    </a:lnTo>
                    <a:lnTo>
                      <a:pt x="931" y="441"/>
                    </a:lnTo>
                    <a:lnTo>
                      <a:pt x="931" y="441"/>
                    </a:lnTo>
                    <a:lnTo>
                      <a:pt x="933" y="441"/>
                    </a:lnTo>
                    <a:lnTo>
                      <a:pt x="933" y="441"/>
                    </a:lnTo>
                    <a:lnTo>
                      <a:pt x="935" y="441"/>
                    </a:lnTo>
                    <a:lnTo>
                      <a:pt x="935" y="441"/>
                    </a:lnTo>
                    <a:lnTo>
                      <a:pt x="935" y="441"/>
                    </a:lnTo>
                    <a:lnTo>
                      <a:pt x="937" y="441"/>
                    </a:lnTo>
                    <a:lnTo>
                      <a:pt x="937" y="441"/>
                    </a:lnTo>
                    <a:lnTo>
                      <a:pt x="937" y="441"/>
                    </a:lnTo>
                    <a:lnTo>
                      <a:pt x="939" y="443"/>
                    </a:lnTo>
                    <a:lnTo>
                      <a:pt x="939" y="443"/>
                    </a:lnTo>
                    <a:lnTo>
                      <a:pt x="941" y="443"/>
                    </a:lnTo>
                    <a:lnTo>
                      <a:pt x="942" y="443"/>
                    </a:lnTo>
                    <a:lnTo>
                      <a:pt x="942" y="443"/>
                    </a:lnTo>
                    <a:lnTo>
                      <a:pt x="944" y="443"/>
                    </a:lnTo>
                    <a:lnTo>
                      <a:pt x="946" y="443"/>
                    </a:lnTo>
                    <a:lnTo>
                      <a:pt x="946" y="443"/>
                    </a:lnTo>
                    <a:lnTo>
                      <a:pt x="948" y="443"/>
                    </a:lnTo>
                    <a:lnTo>
                      <a:pt x="952" y="443"/>
                    </a:lnTo>
                    <a:lnTo>
                      <a:pt x="952" y="443"/>
                    </a:lnTo>
                    <a:lnTo>
                      <a:pt x="954" y="445"/>
                    </a:lnTo>
                    <a:lnTo>
                      <a:pt x="955" y="445"/>
                    </a:lnTo>
                    <a:lnTo>
                      <a:pt x="957" y="447"/>
                    </a:lnTo>
                    <a:lnTo>
                      <a:pt x="957" y="449"/>
                    </a:lnTo>
                    <a:lnTo>
                      <a:pt x="959" y="449"/>
                    </a:lnTo>
                    <a:lnTo>
                      <a:pt x="959" y="451"/>
                    </a:lnTo>
                    <a:lnTo>
                      <a:pt x="959" y="451"/>
                    </a:lnTo>
                    <a:lnTo>
                      <a:pt x="961" y="451"/>
                    </a:lnTo>
                    <a:lnTo>
                      <a:pt x="963" y="453"/>
                    </a:lnTo>
                    <a:lnTo>
                      <a:pt x="963" y="453"/>
                    </a:lnTo>
                    <a:lnTo>
                      <a:pt x="965" y="453"/>
                    </a:lnTo>
                    <a:lnTo>
                      <a:pt x="965" y="453"/>
                    </a:lnTo>
                    <a:lnTo>
                      <a:pt x="965" y="453"/>
                    </a:lnTo>
                    <a:lnTo>
                      <a:pt x="967" y="453"/>
                    </a:lnTo>
                    <a:lnTo>
                      <a:pt x="969" y="453"/>
                    </a:lnTo>
                    <a:lnTo>
                      <a:pt x="969" y="455"/>
                    </a:lnTo>
                    <a:lnTo>
                      <a:pt x="970" y="455"/>
                    </a:lnTo>
                    <a:lnTo>
                      <a:pt x="970" y="455"/>
                    </a:lnTo>
                    <a:lnTo>
                      <a:pt x="972" y="455"/>
                    </a:lnTo>
                    <a:lnTo>
                      <a:pt x="974" y="455"/>
                    </a:lnTo>
                    <a:lnTo>
                      <a:pt x="974" y="455"/>
                    </a:lnTo>
                    <a:lnTo>
                      <a:pt x="976" y="455"/>
                    </a:lnTo>
                    <a:lnTo>
                      <a:pt x="976" y="455"/>
                    </a:lnTo>
                    <a:lnTo>
                      <a:pt x="978" y="455"/>
                    </a:lnTo>
                    <a:lnTo>
                      <a:pt x="978" y="453"/>
                    </a:lnTo>
                    <a:lnTo>
                      <a:pt x="980" y="453"/>
                    </a:lnTo>
                    <a:lnTo>
                      <a:pt x="980" y="453"/>
                    </a:lnTo>
                    <a:lnTo>
                      <a:pt x="980" y="455"/>
                    </a:lnTo>
                    <a:lnTo>
                      <a:pt x="982" y="455"/>
                    </a:lnTo>
                    <a:lnTo>
                      <a:pt x="982" y="453"/>
                    </a:lnTo>
                    <a:lnTo>
                      <a:pt x="982" y="453"/>
                    </a:lnTo>
                    <a:lnTo>
                      <a:pt x="983" y="453"/>
                    </a:lnTo>
                    <a:lnTo>
                      <a:pt x="983" y="455"/>
                    </a:lnTo>
                    <a:lnTo>
                      <a:pt x="985" y="455"/>
                    </a:lnTo>
                    <a:lnTo>
                      <a:pt x="987" y="455"/>
                    </a:lnTo>
                    <a:lnTo>
                      <a:pt x="987" y="455"/>
                    </a:lnTo>
                    <a:lnTo>
                      <a:pt x="987" y="455"/>
                    </a:lnTo>
                    <a:lnTo>
                      <a:pt x="989" y="455"/>
                    </a:lnTo>
                    <a:lnTo>
                      <a:pt x="989" y="455"/>
                    </a:lnTo>
                    <a:lnTo>
                      <a:pt x="991" y="455"/>
                    </a:lnTo>
                    <a:lnTo>
                      <a:pt x="991" y="455"/>
                    </a:lnTo>
                    <a:lnTo>
                      <a:pt x="995" y="455"/>
                    </a:lnTo>
                    <a:lnTo>
                      <a:pt x="997" y="456"/>
                    </a:lnTo>
                    <a:lnTo>
                      <a:pt x="997" y="456"/>
                    </a:lnTo>
                    <a:lnTo>
                      <a:pt x="997" y="456"/>
                    </a:lnTo>
                    <a:lnTo>
                      <a:pt x="998" y="458"/>
                    </a:lnTo>
                    <a:lnTo>
                      <a:pt x="1000" y="458"/>
                    </a:lnTo>
                    <a:lnTo>
                      <a:pt x="1000" y="456"/>
                    </a:lnTo>
                    <a:lnTo>
                      <a:pt x="1002" y="456"/>
                    </a:lnTo>
                    <a:lnTo>
                      <a:pt x="1002" y="455"/>
                    </a:lnTo>
                    <a:lnTo>
                      <a:pt x="1002" y="455"/>
                    </a:lnTo>
                    <a:lnTo>
                      <a:pt x="1004" y="455"/>
                    </a:lnTo>
                    <a:lnTo>
                      <a:pt x="1004" y="455"/>
                    </a:lnTo>
                    <a:lnTo>
                      <a:pt x="1006" y="455"/>
                    </a:lnTo>
                    <a:lnTo>
                      <a:pt x="1006" y="453"/>
                    </a:lnTo>
                    <a:lnTo>
                      <a:pt x="1006" y="453"/>
                    </a:lnTo>
                    <a:lnTo>
                      <a:pt x="1008" y="453"/>
                    </a:lnTo>
                    <a:lnTo>
                      <a:pt x="1008" y="451"/>
                    </a:lnTo>
                    <a:lnTo>
                      <a:pt x="1008" y="451"/>
                    </a:lnTo>
                    <a:lnTo>
                      <a:pt x="1008" y="449"/>
                    </a:lnTo>
                    <a:lnTo>
                      <a:pt x="1008" y="449"/>
                    </a:lnTo>
                    <a:lnTo>
                      <a:pt x="1008" y="447"/>
                    </a:lnTo>
                    <a:lnTo>
                      <a:pt x="1006" y="445"/>
                    </a:lnTo>
                    <a:lnTo>
                      <a:pt x="1006" y="445"/>
                    </a:lnTo>
                    <a:lnTo>
                      <a:pt x="1006" y="445"/>
                    </a:lnTo>
                    <a:lnTo>
                      <a:pt x="1004" y="443"/>
                    </a:lnTo>
                    <a:lnTo>
                      <a:pt x="1002" y="443"/>
                    </a:lnTo>
                    <a:lnTo>
                      <a:pt x="1002" y="443"/>
                    </a:lnTo>
                    <a:lnTo>
                      <a:pt x="1000" y="441"/>
                    </a:lnTo>
                    <a:lnTo>
                      <a:pt x="1000" y="441"/>
                    </a:lnTo>
                    <a:lnTo>
                      <a:pt x="1000" y="440"/>
                    </a:lnTo>
                    <a:lnTo>
                      <a:pt x="998" y="440"/>
                    </a:lnTo>
                    <a:lnTo>
                      <a:pt x="998" y="440"/>
                    </a:lnTo>
                    <a:lnTo>
                      <a:pt x="997" y="438"/>
                    </a:lnTo>
                    <a:lnTo>
                      <a:pt x="997" y="438"/>
                    </a:lnTo>
                    <a:lnTo>
                      <a:pt x="997" y="436"/>
                    </a:lnTo>
                    <a:lnTo>
                      <a:pt x="997" y="434"/>
                    </a:lnTo>
                    <a:lnTo>
                      <a:pt x="997" y="434"/>
                    </a:lnTo>
                    <a:lnTo>
                      <a:pt x="997" y="434"/>
                    </a:lnTo>
                    <a:lnTo>
                      <a:pt x="995" y="432"/>
                    </a:lnTo>
                    <a:lnTo>
                      <a:pt x="995" y="432"/>
                    </a:lnTo>
                    <a:lnTo>
                      <a:pt x="995" y="430"/>
                    </a:lnTo>
                    <a:lnTo>
                      <a:pt x="995" y="430"/>
                    </a:lnTo>
                    <a:lnTo>
                      <a:pt x="997" y="430"/>
                    </a:lnTo>
                    <a:lnTo>
                      <a:pt x="997" y="430"/>
                    </a:lnTo>
                    <a:lnTo>
                      <a:pt x="997" y="428"/>
                    </a:lnTo>
                    <a:lnTo>
                      <a:pt x="997" y="428"/>
                    </a:lnTo>
                    <a:lnTo>
                      <a:pt x="997" y="426"/>
                    </a:lnTo>
                    <a:lnTo>
                      <a:pt x="997" y="426"/>
                    </a:lnTo>
                    <a:lnTo>
                      <a:pt x="997" y="426"/>
                    </a:lnTo>
                    <a:lnTo>
                      <a:pt x="1000" y="425"/>
                    </a:lnTo>
                    <a:lnTo>
                      <a:pt x="1000" y="423"/>
                    </a:lnTo>
                    <a:lnTo>
                      <a:pt x="1000" y="421"/>
                    </a:lnTo>
                    <a:lnTo>
                      <a:pt x="1000" y="421"/>
                    </a:lnTo>
                    <a:lnTo>
                      <a:pt x="1000" y="419"/>
                    </a:lnTo>
                    <a:lnTo>
                      <a:pt x="1002" y="419"/>
                    </a:lnTo>
                    <a:lnTo>
                      <a:pt x="1004" y="421"/>
                    </a:lnTo>
                    <a:lnTo>
                      <a:pt x="1004" y="421"/>
                    </a:lnTo>
                    <a:lnTo>
                      <a:pt x="1006" y="421"/>
                    </a:lnTo>
                    <a:lnTo>
                      <a:pt x="1010" y="423"/>
                    </a:lnTo>
                    <a:lnTo>
                      <a:pt x="1012" y="423"/>
                    </a:lnTo>
                    <a:lnTo>
                      <a:pt x="1012" y="423"/>
                    </a:lnTo>
                    <a:lnTo>
                      <a:pt x="1013" y="423"/>
                    </a:lnTo>
                    <a:lnTo>
                      <a:pt x="1015" y="425"/>
                    </a:lnTo>
                    <a:lnTo>
                      <a:pt x="1017" y="425"/>
                    </a:lnTo>
                    <a:lnTo>
                      <a:pt x="1019" y="425"/>
                    </a:lnTo>
                    <a:lnTo>
                      <a:pt x="1021" y="425"/>
                    </a:lnTo>
                    <a:lnTo>
                      <a:pt x="1025" y="425"/>
                    </a:lnTo>
                    <a:lnTo>
                      <a:pt x="1025" y="426"/>
                    </a:lnTo>
                    <a:lnTo>
                      <a:pt x="1028" y="426"/>
                    </a:lnTo>
                    <a:lnTo>
                      <a:pt x="1030" y="428"/>
                    </a:lnTo>
                    <a:lnTo>
                      <a:pt x="1034" y="428"/>
                    </a:lnTo>
                    <a:lnTo>
                      <a:pt x="1036" y="428"/>
                    </a:lnTo>
                    <a:lnTo>
                      <a:pt x="1036" y="430"/>
                    </a:lnTo>
                    <a:lnTo>
                      <a:pt x="1038" y="430"/>
                    </a:lnTo>
                    <a:lnTo>
                      <a:pt x="1040" y="430"/>
                    </a:lnTo>
                    <a:lnTo>
                      <a:pt x="1040" y="430"/>
                    </a:lnTo>
                    <a:lnTo>
                      <a:pt x="1043" y="430"/>
                    </a:lnTo>
                    <a:lnTo>
                      <a:pt x="1045" y="430"/>
                    </a:lnTo>
                    <a:lnTo>
                      <a:pt x="1047" y="432"/>
                    </a:lnTo>
                    <a:lnTo>
                      <a:pt x="1049" y="432"/>
                    </a:lnTo>
                    <a:lnTo>
                      <a:pt x="1049" y="432"/>
                    </a:lnTo>
                    <a:lnTo>
                      <a:pt x="1049" y="434"/>
                    </a:lnTo>
                    <a:lnTo>
                      <a:pt x="1051" y="436"/>
                    </a:lnTo>
                    <a:lnTo>
                      <a:pt x="1051" y="436"/>
                    </a:lnTo>
                    <a:lnTo>
                      <a:pt x="1053" y="438"/>
                    </a:lnTo>
                    <a:lnTo>
                      <a:pt x="1053" y="440"/>
                    </a:lnTo>
                    <a:lnTo>
                      <a:pt x="1055" y="440"/>
                    </a:lnTo>
                    <a:lnTo>
                      <a:pt x="1055" y="441"/>
                    </a:lnTo>
                    <a:lnTo>
                      <a:pt x="1055" y="441"/>
                    </a:lnTo>
                    <a:lnTo>
                      <a:pt x="1056" y="441"/>
                    </a:lnTo>
                    <a:lnTo>
                      <a:pt x="1056" y="443"/>
                    </a:lnTo>
                    <a:lnTo>
                      <a:pt x="1056" y="443"/>
                    </a:lnTo>
                    <a:lnTo>
                      <a:pt x="1056" y="443"/>
                    </a:lnTo>
                    <a:lnTo>
                      <a:pt x="1058" y="445"/>
                    </a:lnTo>
                    <a:lnTo>
                      <a:pt x="1058" y="445"/>
                    </a:lnTo>
                    <a:lnTo>
                      <a:pt x="1060" y="445"/>
                    </a:lnTo>
                    <a:lnTo>
                      <a:pt x="1060" y="445"/>
                    </a:lnTo>
                    <a:lnTo>
                      <a:pt x="1064" y="447"/>
                    </a:lnTo>
                    <a:lnTo>
                      <a:pt x="1064" y="447"/>
                    </a:lnTo>
                    <a:lnTo>
                      <a:pt x="1066" y="447"/>
                    </a:lnTo>
                    <a:lnTo>
                      <a:pt x="1069" y="449"/>
                    </a:lnTo>
                    <a:lnTo>
                      <a:pt x="1069" y="449"/>
                    </a:lnTo>
                    <a:lnTo>
                      <a:pt x="1071" y="449"/>
                    </a:lnTo>
                    <a:lnTo>
                      <a:pt x="1073" y="451"/>
                    </a:lnTo>
                    <a:lnTo>
                      <a:pt x="1075" y="451"/>
                    </a:lnTo>
                    <a:lnTo>
                      <a:pt x="1075" y="451"/>
                    </a:lnTo>
                    <a:lnTo>
                      <a:pt x="1077" y="451"/>
                    </a:lnTo>
                    <a:lnTo>
                      <a:pt x="1079" y="451"/>
                    </a:lnTo>
                    <a:lnTo>
                      <a:pt x="1079" y="451"/>
                    </a:lnTo>
                    <a:lnTo>
                      <a:pt x="1081" y="451"/>
                    </a:lnTo>
                    <a:lnTo>
                      <a:pt x="1081" y="451"/>
                    </a:lnTo>
                    <a:lnTo>
                      <a:pt x="1083" y="451"/>
                    </a:lnTo>
                    <a:lnTo>
                      <a:pt x="1084" y="451"/>
                    </a:lnTo>
                    <a:lnTo>
                      <a:pt x="1084" y="449"/>
                    </a:lnTo>
                    <a:lnTo>
                      <a:pt x="1086" y="449"/>
                    </a:lnTo>
                    <a:lnTo>
                      <a:pt x="1086" y="449"/>
                    </a:lnTo>
                    <a:lnTo>
                      <a:pt x="1088" y="449"/>
                    </a:lnTo>
                    <a:lnTo>
                      <a:pt x="1090" y="447"/>
                    </a:lnTo>
                    <a:lnTo>
                      <a:pt x="1092" y="447"/>
                    </a:lnTo>
                    <a:lnTo>
                      <a:pt x="1094" y="447"/>
                    </a:lnTo>
                    <a:lnTo>
                      <a:pt x="1096" y="447"/>
                    </a:lnTo>
                    <a:lnTo>
                      <a:pt x="1096" y="445"/>
                    </a:lnTo>
                    <a:lnTo>
                      <a:pt x="1097" y="445"/>
                    </a:lnTo>
                    <a:lnTo>
                      <a:pt x="1099" y="447"/>
                    </a:lnTo>
                    <a:lnTo>
                      <a:pt x="1101" y="447"/>
                    </a:lnTo>
                    <a:lnTo>
                      <a:pt x="1103" y="447"/>
                    </a:lnTo>
                    <a:lnTo>
                      <a:pt x="1105" y="447"/>
                    </a:lnTo>
                    <a:lnTo>
                      <a:pt x="1107" y="447"/>
                    </a:lnTo>
                    <a:lnTo>
                      <a:pt x="1109" y="449"/>
                    </a:lnTo>
                    <a:lnTo>
                      <a:pt x="1111" y="449"/>
                    </a:lnTo>
                    <a:lnTo>
                      <a:pt x="1114" y="447"/>
                    </a:lnTo>
                    <a:lnTo>
                      <a:pt x="1116" y="449"/>
                    </a:lnTo>
                    <a:lnTo>
                      <a:pt x="1118" y="449"/>
                    </a:lnTo>
                    <a:lnTo>
                      <a:pt x="1120" y="451"/>
                    </a:lnTo>
                    <a:lnTo>
                      <a:pt x="1122" y="453"/>
                    </a:lnTo>
                    <a:lnTo>
                      <a:pt x="1124" y="453"/>
                    </a:lnTo>
                    <a:lnTo>
                      <a:pt x="1126" y="453"/>
                    </a:lnTo>
                    <a:lnTo>
                      <a:pt x="1126" y="453"/>
                    </a:lnTo>
                    <a:lnTo>
                      <a:pt x="1129" y="453"/>
                    </a:lnTo>
                    <a:lnTo>
                      <a:pt x="1133" y="455"/>
                    </a:lnTo>
                    <a:lnTo>
                      <a:pt x="1135" y="455"/>
                    </a:lnTo>
                    <a:lnTo>
                      <a:pt x="1135" y="455"/>
                    </a:lnTo>
                    <a:lnTo>
                      <a:pt x="1135" y="456"/>
                    </a:lnTo>
                    <a:lnTo>
                      <a:pt x="1137" y="458"/>
                    </a:lnTo>
                    <a:lnTo>
                      <a:pt x="1137" y="458"/>
                    </a:lnTo>
                    <a:lnTo>
                      <a:pt x="1137" y="458"/>
                    </a:lnTo>
                    <a:lnTo>
                      <a:pt x="1139" y="458"/>
                    </a:lnTo>
                    <a:lnTo>
                      <a:pt x="1139" y="460"/>
                    </a:lnTo>
                    <a:lnTo>
                      <a:pt x="1140" y="460"/>
                    </a:lnTo>
                    <a:lnTo>
                      <a:pt x="1142" y="460"/>
                    </a:lnTo>
                    <a:lnTo>
                      <a:pt x="1144" y="464"/>
                    </a:lnTo>
                    <a:lnTo>
                      <a:pt x="1146" y="464"/>
                    </a:lnTo>
                    <a:lnTo>
                      <a:pt x="1148" y="464"/>
                    </a:lnTo>
                    <a:lnTo>
                      <a:pt x="1150" y="464"/>
                    </a:lnTo>
                    <a:lnTo>
                      <a:pt x="1152" y="464"/>
                    </a:lnTo>
                    <a:lnTo>
                      <a:pt x="1155" y="464"/>
                    </a:lnTo>
                    <a:lnTo>
                      <a:pt x="1159" y="464"/>
                    </a:lnTo>
                    <a:lnTo>
                      <a:pt x="1161" y="466"/>
                    </a:lnTo>
                    <a:lnTo>
                      <a:pt x="1163" y="466"/>
                    </a:lnTo>
                    <a:lnTo>
                      <a:pt x="1167" y="466"/>
                    </a:lnTo>
                    <a:lnTo>
                      <a:pt x="1170" y="468"/>
                    </a:lnTo>
                    <a:lnTo>
                      <a:pt x="1170" y="466"/>
                    </a:lnTo>
                    <a:lnTo>
                      <a:pt x="1172" y="466"/>
                    </a:lnTo>
                    <a:lnTo>
                      <a:pt x="1174" y="466"/>
                    </a:lnTo>
                    <a:lnTo>
                      <a:pt x="1176" y="468"/>
                    </a:lnTo>
                    <a:lnTo>
                      <a:pt x="1176" y="468"/>
                    </a:lnTo>
                    <a:lnTo>
                      <a:pt x="1178" y="468"/>
                    </a:lnTo>
                    <a:lnTo>
                      <a:pt x="1182" y="464"/>
                    </a:lnTo>
                    <a:lnTo>
                      <a:pt x="1183" y="464"/>
                    </a:lnTo>
                    <a:lnTo>
                      <a:pt x="1183" y="464"/>
                    </a:lnTo>
                    <a:lnTo>
                      <a:pt x="1185" y="464"/>
                    </a:lnTo>
                    <a:lnTo>
                      <a:pt x="1185" y="464"/>
                    </a:lnTo>
                    <a:lnTo>
                      <a:pt x="1187" y="464"/>
                    </a:lnTo>
                    <a:lnTo>
                      <a:pt x="1189" y="464"/>
                    </a:lnTo>
                    <a:lnTo>
                      <a:pt x="1191" y="462"/>
                    </a:lnTo>
                    <a:lnTo>
                      <a:pt x="1193" y="462"/>
                    </a:lnTo>
                    <a:lnTo>
                      <a:pt x="1195" y="462"/>
                    </a:lnTo>
                    <a:lnTo>
                      <a:pt x="1197" y="460"/>
                    </a:lnTo>
                    <a:lnTo>
                      <a:pt x="1198" y="462"/>
                    </a:lnTo>
                    <a:lnTo>
                      <a:pt x="1200" y="460"/>
                    </a:lnTo>
                    <a:lnTo>
                      <a:pt x="1202" y="460"/>
                    </a:lnTo>
                    <a:lnTo>
                      <a:pt x="1202" y="460"/>
                    </a:lnTo>
                    <a:lnTo>
                      <a:pt x="1202" y="458"/>
                    </a:lnTo>
                    <a:lnTo>
                      <a:pt x="1202" y="456"/>
                    </a:lnTo>
                    <a:lnTo>
                      <a:pt x="1204" y="455"/>
                    </a:lnTo>
                    <a:lnTo>
                      <a:pt x="1204" y="455"/>
                    </a:lnTo>
                    <a:lnTo>
                      <a:pt x="1206" y="453"/>
                    </a:lnTo>
                    <a:lnTo>
                      <a:pt x="1208" y="453"/>
                    </a:lnTo>
                    <a:lnTo>
                      <a:pt x="1210" y="451"/>
                    </a:lnTo>
                    <a:lnTo>
                      <a:pt x="1210" y="451"/>
                    </a:lnTo>
                    <a:lnTo>
                      <a:pt x="1212" y="449"/>
                    </a:lnTo>
                    <a:lnTo>
                      <a:pt x="1213" y="449"/>
                    </a:lnTo>
                    <a:lnTo>
                      <a:pt x="1213" y="449"/>
                    </a:lnTo>
                    <a:lnTo>
                      <a:pt x="1217" y="449"/>
                    </a:lnTo>
                    <a:lnTo>
                      <a:pt x="1217" y="449"/>
                    </a:lnTo>
                    <a:lnTo>
                      <a:pt x="1219" y="449"/>
                    </a:lnTo>
                    <a:lnTo>
                      <a:pt x="1221" y="451"/>
                    </a:lnTo>
                    <a:lnTo>
                      <a:pt x="1223" y="451"/>
                    </a:lnTo>
                    <a:lnTo>
                      <a:pt x="1225" y="453"/>
                    </a:lnTo>
                    <a:lnTo>
                      <a:pt x="1228" y="455"/>
                    </a:lnTo>
                    <a:lnTo>
                      <a:pt x="1230" y="455"/>
                    </a:lnTo>
                    <a:lnTo>
                      <a:pt x="1230" y="455"/>
                    </a:lnTo>
                    <a:lnTo>
                      <a:pt x="1232" y="455"/>
                    </a:lnTo>
                    <a:lnTo>
                      <a:pt x="1234" y="455"/>
                    </a:lnTo>
                    <a:lnTo>
                      <a:pt x="1236" y="455"/>
                    </a:lnTo>
                    <a:lnTo>
                      <a:pt x="1236" y="455"/>
                    </a:lnTo>
                    <a:lnTo>
                      <a:pt x="1240" y="453"/>
                    </a:lnTo>
                    <a:lnTo>
                      <a:pt x="1240" y="453"/>
                    </a:lnTo>
                    <a:lnTo>
                      <a:pt x="1241" y="455"/>
                    </a:lnTo>
                    <a:lnTo>
                      <a:pt x="1245" y="455"/>
                    </a:lnTo>
                    <a:lnTo>
                      <a:pt x="1247" y="455"/>
                    </a:lnTo>
                    <a:lnTo>
                      <a:pt x="1247" y="456"/>
                    </a:lnTo>
                    <a:lnTo>
                      <a:pt x="1251" y="458"/>
                    </a:lnTo>
                    <a:lnTo>
                      <a:pt x="1253" y="458"/>
                    </a:lnTo>
                    <a:lnTo>
                      <a:pt x="1256" y="460"/>
                    </a:lnTo>
                    <a:lnTo>
                      <a:pt x="1260" y="460"/>
                    </a:lnTo>
                    <a:lnTo>
                      <a:pt x="1264" y="460"/>
                    </a:lnTo>
                    <a:lnTo>
                      <a:pt x="1266" y="462"/>
                    </a:lnTo>
                    <a:lnTo>
                      <a:pt x="1266" y="462"/>
                    </a:lnTo>
                    <a:lnTo>
                      <a:pt x="1268" y="458"/>
                    </a:lnTo>
                    <a:lnTo>
                      <a:pt x="1269" y="456"/>
                    </a:lnTo>
                    <a:lnTo>
                      <a:pt x="1273" y="455"/>
                    </a:lnTo>
                    <a:lnTo>
                      <a:pt x="1275" y="455"/>
                    </a:lnTo>
                    <a:lnTo>
                      <a:pt x="1277" y="453"/>
                    </a:lnTo>
                    <a:lnTo>
                      <a:pt x="1279" y="453"/>
                    </a:lnTo>
                    <a:lnTo>
                      <a:pt x="1279" y="451"/>
                    </a:lnTo>
                    <a:lnTo>
                      <a:pt x="1277" y="449"/>
                    </a:lnTo>
                    <a:lnTo>
                      <a:pt x="1275" y="447"/>
                    </a:lnTo>
                    <a:lnTo>
                      <a:pt x="1273" y="447"/>
                    </a:lnTo>
                    <a:lnTo>
                      <a:pt x="1273" y="447"/>
                    </a:lnTo>
                    <a:lnTo>
                      <a:pt x="1273" y="447"/>
                    </a:lnTo>
                    <a:lnTo>
                      <a:pt x="1273" y="445"/>
                    </a:lnTo>
                    <a:lnTo>
                      <a:pt x="1273" y="443"/>
                    </a:lnTo>
                    <a:lnTo>
                      <a:pt x="1273" y="443"/>
                    </a:lnTo>
                    <a:lnTo>
                      <a:pt x="1275" y="441"/>
                    </a:lnTo>
                    <a:lnTo>
                      <a:pt x="1273" y="441"/>
                    </a:lnTo>
                    <a:lnTo>
                      <a:pt x="1273" y="440"/>
                    </a:lnTo>
                    <a:lnTo>
                      <a:pt x="1273" y="438"/>
                    </a:lnTo>
                    <a:lnTo>
                      <a:pt x="1273" y="436"/>
                    </a:lnTo>
                    <a:lnTo>
                      <a:pt x="1273" y="436"/>
                    </a:lnTo>
                    <a:lnTo>
                      <a:pt x="1273" y="434"/>
                    </a:lnTo>
                    <a:lnTo>
                      <a:pt x="1273" y="432"/>
                    </a:lnTo>
                    <a:lnTo>
                      <a:pt x="1273" y="430"/>
                    </a:lnTo>
                    <a:lnTo>
                      <a:pt x="1273" y="428"/>
                    </a:lnTo>
                    <a:lnTo>
                      <a:pt x="1273" y="425"/>
                    </a:lnTo>
                    <a:lnTo>
                      <a:pt x="1275" y="423"/>
                    </a:lnTo>
                    <a:lnTo>
                      <a:pt x="1277" y="421"/>
                    </a:lnTo>
                    <a:lnTo>
                      <a:pt x="1277" y="419"/>
                    </a:lnTo>
                    <a:lnTo>
                      <a:pt x="1275" y="417"/>
                    </a:lnTo>
                    <a:lnTo>
                      <a:pt x="1273" y="417"/>
                    </a:lnTo>
                    <a:lnTo>
                      <a:pt x="1271" y="415"/>
                    </a:lnTo>
                    <a:lnTo>
                      <a:pt x="1271" y="413"/>
                    </a:lnTo>
                    <a:lnTo>
                      <a:pt x="1269" y="412"/>
                    </a:lnTo>
                    <a:lnTo>
                      <a:pt x="1268" y="412"/>
                    </a:lnTo>
                    <a:lnTo>
                      <a:pt x="1266" y="412"/>
                    </a:lnTo>
                    <a:lnTo>
                      <a:pt x="1264" y="412"/>
                    </a:lnTo>
                    <a:lnTo>
                      <a:pt x="1262" y="412"/>
                    </a:lnTo>
                    <a:lnTo>
                      <a:pt x="1260" y="410"/>
                    </a:lnTo>
                    <a:lnTo>
                      <a:pt x="1260" y="408"/>
                    </a:lnTo>
                    <a:lnTo>
                      <a:pt x="1262" y="408"/>
                    </a:lnTo>
                    <a:lnTo>
                      <a:pt x="1264" y="406"/>
                    </a:lnTo>
                    <a:lnTo>
                      <a:pt x="1264" y="402"/>
                    </a:lnTo>
                    <a:lnTo>
                      <a:pt x="1266" y="400"/>
                    </a:lnTo>
                    <a:lnTo>
                      <a:pt x="1271" y="400"/>
                    </a:lnTo>
                    <a:lnTo>
                      <a:pt x="1275" y="398"/>
                    </a:lnTo>
                    <a:lnTo>
                      <a:pt x="1279" y="398"/>
                    </a:lnTo>
                    <a:lnTo>
                      <a:pt x="1281" y="397"/>
                    </a:lnTo>
                    <a:lnTo>
                      <a:pt x="1283" y="398"/>
                    </a:lnTo>
                    <a:lnTo>
                      <a:pt x="1284" y="398"/>
                    </a:lnTo>
                    <a:lnTo>
                      <a:pt x="1286" y="398"/>
                    </a:lnTo>
                    <a:lnTo>
                      <a:pt x="1288" y="397"/>
                    </a:lnTo>
                    <a:lnTo>
                      <a:pt x="1290" y="397"/>
                    </a:lnTo>
                    <a:lnTo>
                      <a:pt x="1292" y="397"/>
                    </a:lnTo>
                    <a:lnTo>
                      <a:pt x="1294" y="397"/>
                    </a:lnTo>
                    <a:lnTo>
                      <a:pt x="1296" y="397"/>
                    </a:lnTo>
                    <a:lnTo>
                      <a:pt x="1296" y="397"/>
                    </a:lnTo>
                    <a:lnTo>
                      <a:pt x="1296" y="397"/>
                    </a:lnTo>
                    <a:lnTo>
                      <a:pt x="1296" y="397"/>
                    </a:lnTo>
                    <a:lnTo>
                      <a:pt x="1297" y="397"/>
                    </a:lnTo>
                    <a:lnTo>
                      <a:pt x="1303" y="398"/>
                    </a:lnTo>
                    <a:lnTo>
                      <a:pt x="1305" y="400"/>
                    </a:lnTo>
                    <a:lnTo>
                      <a:pt x="1307" y="398"/>
                    </a:lnTo>
                    <a:lnTo>
                      <a:pt x="1307" y="400"/>
                    </a:lnTo>
                    <a:lnTo>
                      <a:pt x="1309" y="400"/>
                    </a:lnTo>
                    <a:lnTo>
                      <a:pt x="1311" y="402"/>
                    </a:lnTo>
                    <a:lnTo>
                      <a:pt x="1312" y="402"/>
                    </a:lnTo>
                    <a:lnTo>
                      <a:pt x="1316" y="402"/>
                    </a:lnTo>
                    <a:lnTo>
                      <a:pt x="1316" y="402"/>
                    </a:lnTo>
                    <a:lnTo>
                      <a:pt x="1316" y="402"/>
                    </a:lnTo>
                    <a:lnTo>
                      <a:pt x="1318" y="402"/>
                    </a:lnTo>
                    <a:lnTo>
                      <a:pt x="1318" y="402"/>
                    </a:lnTo>
                    <a:lnTo>
                      <a:pt x="1320" y="402"/>
                    </a:lnTo>
                    <a:lnTo>
                      <a:pt x="1324" y="404"/>
                    </a:lnTo>
                    <a:lnTo>
                      <a:pt x="1326" y="404"/>
                    </a:lnTo>
                    <a:lnTo>
                      <a:pt x="1327" y="404"/>
                    </a:lnTo>
                    <a:lnTo>
                      <a:pt x="1327" y="404"/>
                    </a:lnTo>
                    <a:lnTo>
                      <a:pt x="1329" y="406"/>
                    </a:lnTo>
                    <a:lnTo>
                      <a:pt x="1329" y="406"/>
                    </a:lnTo>
                    <a:lnTo>
                      <a:pt x="1329" y="406"/>
                    </a:lnTo>
                    <a:lnTo>
                      <a:pt x="1331" y="408"/>
                    </a:lnTo>
                    <a:lnTo>
                      <a:pt x="1331" y="408"/>
                    </a:lnTo>
                    <a:lnTo>
                      <a:pt x="1333" y="408"/>
                    </a:lnTo>
                    <a:lnTo>
                      <a:pt x="1333" y="408"/>
                    </a:lnTo>
                    <a:lnTo>
                      <a:pt x="1335" y="410"/>
                    </a:lnTo>
                    <a:lnTo>
                      <a:pt x="1337" y="410"/>
                    </a:lnTo>
                    <a:lnTo>
                      <a:pt x="1337" y="410"/>
                    </a:lnTo>
                    <a:lnTo>
                      <a:pt x="1337" y="410"/>
                    </a:lnTo>
                    <a:lnTo>
                      <a:pt x="1337" y="410"/>
                    </a:lnTo>
                    <a:lnTo>
                      <a:pt x="1337" y="412"/>
                    </a:lnTo>
                    <a:lnTo>
                      <a:pt x="1337" y="412"/>
                    </a:lnTo>
                    <a:lnTo>
                      <a:pt x="1339" y="412"/>
                    </a:lnTo>
                    <a:lnTo>
                      <a:pt x="1339" y="412"/>
                    </a:lnTo>
                    <a:lnTo>
                      <a:pt x="1340" y="413"/>
                    </a:lnTo>
                    <a:lnTo>
                      <a:pt x="1340" y="413"/>
                    </a:lnTo>
                    <a:lnTo>
                      <a:pt x="1342" y="413"/>
                    </a:lnTo>
                    <a:lnTo>
                      <a:pt x="1342" y="415"/>
                    </a:lnTo>
                    <a:lnTo>
                      <a:pt x="1344" y="415"/>
                    </a:lnTo>
                    <a:lnTo>
                      <a:pt x="1344" y="415"/>
                    </a:lnTo>
                    <a:lnTo>
                      <a:pt x="1344" y="415"/>
                    </a:lnTo>
                    <a:lnTo>
                      <a:pt x="1346" y="417"/>
                    </a:lnTo>
                    <a:lnTo>
                      <a:pt x="1346" y="417"/>
                    </a:lnTo>
                    <a:lnTo>
                      <a:pt x="1346" y="419"/>
                    </a:lnTo>
                    <a:lnTo>
                      <a:pt x="1348" y="419"/>
                    </a:lnTo>
                    <a:lnTo>
                      <a:pt x="1350" y="421"/>
                    </a:lnTo>
                    <a:lnTo>
                      <a:pt x="1352" y="423"/>
                    </a:lnTo>
                    <a:lnTo>
                      <a:pt x="1354" y="425"/>
                    </a:lnTo>
                    <a:lnTo>
                      <a:pt x="1355" y="426"/>
                    </a:lnTo>
                    <a:lnTo>
                      <a:pt x="1357" y="426"/>
                    </a:lnTo>
                    <a:lnTo>
                      <a:pt x="1357" y="428"/>
                    </a:lnTo>
                    <a:lnTo>
                      <a:pt x="1359" y="428"/>
                    </a:lnTo>
                    <a:lnTo>
                      <a:pt x="1359" y="428"/>
                    </a:lnTo>
                    <a:lnTo>
                      <a:pt x="1359" y="430"/>
                    </a:lnTo>
                    <a:lnTo>
                      <a:pt x="1361" y="430"/>
                    </a:lnTo>
                    <a:lnTo>
                      <a:pt x="1361" y="430"/>
                    </a:lnTo>
                    <a:lnTo>
                      <a:pt x="1361" y="432"/>
                    </a:lnTo>
                    <a:lnTo>
                      <a:pt x="1363" y="432"/>
                    </a:lnTo>
                    <a:lnTo>
                      <a:pt x="1363" y="434"/>
                    </a:lnTo>
                    <a:lnTo>
                      <a:pt x="1365" y="434"/>
                    </a:lnTo>
                    <a:lnTo>
                      <a:pt x="1365" y="436"/>
                    </a:lnTo>
                    <a:lnTo>
                      <a:pt x="1367" y="438"/>
                    </a:lnTo>
                    <a:lnTo>
                      <a:pt x="1372" y="440"/>
                    </a:lnTo>
                    <a:lnTo>
                      <a:pt x="1374" y="441"/>
                    </a:lnTo>
                    <a:lnTo>
                      <a:pt x="1376" y="443"/>
                    </a:lnTo>
                    <a:lnTo>
                      <a:pt x="1376" y="445"/>
                    </a:lnTo>
                    <a:lnTo>
                      <a:pt x="1376" y="445"/>
                    </a:lnTo>
                    <a:lnTo>
                      <a:pt x="1376" y="445"/>
                    </a:lnTo>
                    <a:lnTo>
                      <a:pt x="1378" y="447"/>
                    </a:lnTo>
                    <a:lnTo>
                      <a:pt x="1378" y="447"/>
                    </a:lnTo>
                    <a:lnTo>
                      <a:pt x="1378" y="447"/>
                    </a:lnTo>
                    <a:lnTo>
                      <a:pt x="1380" y="449"/>
                    </a:lnTo>
                    <a:lnTo>
                      <a:pt x="1383" y="451"/>
                    </a:lnTo>
                    <a:lnTo>
                      <a:pt x="1383" y="453"/>
                    </a:lnTo>
                    <a:lnTo>
                      <a:pt x="1383" y="455"/>
                    </a:lnTo>
                    <a:lnTo>
                      <a:pt x="1385" y="455"/>
                    </a:lnTo>
                    <a:lnTo>
                      <a:pt x="1387" y="456"/>
                    </a:lnTo>
                    <a:lnTo>
                      <a:pt x="1389" y="456"/>
                    </a:lnTo>
                    <a:lnTo>
                      <a:pt x="1389" y="458"/>
                    </a:lnTo>
                    <a:lnTo>
                      <a:pt x="1391" y="458"/>
                    </a:lnTo>
                    <a:lnTo>
                      <a:pt x="1393" y="460"/>
                    </a:lnTo>
                    <a:lnTo>
                      <a:pt x="1395" y="460"/>
                    </a:lnTo>
                    <a:lnTo>
                      <a:pt x="1398" y="460"/>
                    </a:lnTo>
                    <a:lnTo>
                      <a:pt x="1402" y="460"/>
                    </a:lnTo>
                    <a:lnTo>
                      <a:pt x="1404" y="460"/>
                    </a:lnTo>
                    <a:lnTo>
                      <a:pt x="1404" y="460"/>
                    </a:lnTo>
                    <a:lnTo>
                      <a:pt x="1406" y="460"/>
                    </a:lnTo>
                    <a:lnTo>
                      <a:pt x="1406" y="462"/>
                    </a:lnTo>
                    <a:lnTo>
                      <a:pt x="1406" y="462"/>
                    </a:lnTo>
                    <a:lnTo>
                      <a:pt x="1408" y="462"/>
                    </a:lnTo>
                    <a:lnTo>
                      <a:pt x="1410" y="462"/>
                    </a:lnTo>
                    <a:lnTo>
                      <a:pt x="1411" y="464"/>
                    </a:lnTo>
                    <a:lnTo>
                      <a:pt x="1411" y="464"/>
                    </a:lnTo>
                    <a:lnTo>
                      <a:pt x="1411" y="464"/>
                    </a:lnTo>
                    <a:lnTo>
                      <a:pt x="1413" y="464"/>
                    </a:lnTo>
                    <a:lnTo>
                      <a:pt x="1413" y="464"/>
                    </a:lnTo>
                    <a:lnTo>
                      <a:pt x="1415" y="464"/>
                    </a:lnTo>
                    <a:lnTo>
                      <a:pt x="1415" y="464"/>
                    </a:lnTo>
                    <a:lnTo>
                      <a:pt x="1415" y="464"/>
                    </a:lnTo>
                    <a:lnTo>
                      <a:pt x="1415" y="464"/>
                    </a:lnTo>
                    <a:lnTo>
                      <a:pt x="1417" y="464"/>
                    </a:lnTo>
                    <a:lnTo>
                      <a:pt x="1419" y="466"/>
                    </a:lnTo>
                    <a:lnTo>
                      <a:pt x="1419" y="466"/>
                    </a:lnTo>
                    <a:lnTo>
                      <a:pt x="1423" y="466"/>
                    </a:lnTo>
                    <a:lnTo>
                      <a:pt x="1428" y="470"/>
                    </a:lnTo>
                    <a:lnTo>
                      <a:pt x="1430" y="471"/>
                    </a:lnTo>
                    <a:lnTo>
                      <a:pt x="1432" y="471"/>
                    </a:lnTo>
                    <a:lnTo>
                      <a:pt x="1436" y="471"/>
                    </a:lnTo>
                    <a:lnTo>
                      <a:pt x="1438" y="473"/>
                    </a:lnTo>
                    <a:lnTo>
                      <a:pt x="1438" y="475"/>
                    </a:lnTo>
                    <a:lnTo>
                      <a:pt x="1438" y="475"/>
                    </a:lnTo>
                    <a:lnTo>
                      <a:pt x="1440" y="477"/>
                    </a:lnTo>
                    <a:lnTo>
                      <a:pt x="1440" y="479"/>
                    </a:lnTo>
                    <a:lnTo>
                      <a:pt x="1441" y="479"/>
                    </a:lnTo>
                    <a:lnTo>
                      <a:pt x="1443" y="479"/>
                    </a:lnTo>
                    <a:lnTo>
                      <a:pt x="1443" y="481"/>
                    </a:lnTo>
                    <a:lnTo>
                      <a:pt x="1445" y="483"/>
                    </a:lnTo>
                    <a:lnTo>
                      <a:pt x="1445" y="485"/>
                    </a:lnTo>
                    <a:lnTo>
                      <a:pt x="1447" y="486"/>
                    </a:lnTo>
                    <a:lnTo>
                      <a:pt x="1449" y="486"/>
                    </a:lnTo>
                    <a:lnTo>
                      <a:pt x="1451" y="488"/>
                    </a:lnTo>
                    <a:lnTo>
                      <a:pt x="1451" y="490"/>
                    </a:lnTo>
                    <a:lnTo>
                      <a:pt x="1453" y="490"/>
                    </a:lnTo>
                    <a:lnTo>
                      <a:pt x="1453" y="490"/>
                    </a:lnTo>
                    <a:lnTo>
                      <a:pt x="1454" y="490"/>
                    </a:lnTo>
                    <a:lnTo>
                      <a:pt x="1456" y="490"/>
                    </a:lnTo>
                    <a:lnTo>
                      <a:pt x="1458" y="490"/>
                    </a:lnTo>
                    <a:lnTo>
                      <a:pt x="1460" y="492"/>
                    </a:lnTo>
                    <a:lnTo>
                      <a:pt x="1464" y="492"/>
                    </a:lnTo>
                    <a:lnTo>
                      <a:pt x="1468" y="490"/>
                    </a:lnTo>
                    <a:lnTo>
                      <a:pt x="1471" y="490"/>
                    </a:lnTo>
                    <a:lnTo>
                      <a:pt x="1471" y="490"/>
                    </a:lnTo>
                    <a:lnTo>
                      <a:pt x="1473" y="490"/>
                    </a:lnTo>
                    <a:lnTo>
                      <a:pt x="1471" y="488"/>
                    </a:lnTo>
                    <a:lnTo>
                      <a:pt x="1473" y="486"/>
                    </a:lnTo>
                    <a:lnTo>
                      <a:pt x="1473" y="486"/>
                    </a:lnTo>
                    <a:lnTo>
                      <a:pt x="1475" y="486"/>
                    </a:lnTo>
                    <a:lnTo>
                      <a:pt x="1475" y="485"/>
                    </a:lnTo>
                    <a:lnTo>
                      <a:pt x="1477" y="485"/>
                    </a:lnTo>
                    <a:lnTo>
                      <a:pt x="1479" y="485"/>
                    </a:lnTo>
                    <a:lnTo>
                      <a:pt x="1481" y="485"/>
                    </a:lnTo>
                    <a:lnTo>
                      <a:pt x="1483" y="485"/>
                    </a:lnTo>
                    <a:lnTo>
                      <a:pt x="1483" y="483"/>
                    </a:lnTo>
                    <a:lnTo>
                      <a:pt x="1484" y="481"/>
                    </a:lnTo>
                    <a:lnTo>
                      <a:pt x="1488" y="481"/>
                    </a:lnTo>
                    <a:lnTo>
                      <a:pt x="1488" y="479"/>
                    </a:lnTo>
                    <a:lnTo>
                      <a:pt x="1490" y="481"/>
                    </a:lnTo>
                    <a:lnTo>
                      <a:pt x="1490" y="481"/>
                    </a:lnTo>
                    <a:lnTo>
                      <a:pt x="1492" y="481"/>
                    </a:lnTo>
                    <a:lnTo>
                      <a:pt x="1496" y="483"/>
                    </a:lnTo>
                    <a:lnTo>
                      <a:pt x="1496" y="483"/>
                    </a:lnTo>
                    <a:lnTo>
                      <a:pt x="1496" y="483"/>
                    </a:lnTo>
                    <a:lnTo>
                      <a:pt x="1496" y="485"/>
                    </a:lnTo>
                    <a:lnTo>
                      <a:pt x="1496" y="485"/>
                    </a:lnTo>
                    <a:lnTo>
                      <a:pt x="1496" y="486"/>
                    </a:lnTo>
                    <a:lnTo>
                      <a:pt x="1497" y="486"/>
                    </a:lnTo>
                    <a:lnTo>
                      <a:pt x="1499" y="488"/>
                    </a:lnTo>
                    <a:lnTo>
                      <a:pt x="1499" y="488"/>
                    </a:lnTo>
                    <a:lnTo>
                      <a:pt x="1501" y="490"/>
                    </a:lnTo>
                    <a:lnTo>
                      <a:pt x="1501" y="492"/>
                    </a:lnTo>
                    <a:lnTo>
                      <a:pt x="1501" y="492"/>
                    </a:lnTo>
                    <a:lnTo>
                      <a:pt x="1501" y="494"/>
                    </a:lnTo>
                    <a:lnTo>
                      <a:pt x="1501" y="494"/>
                    </a:lnTo>
                    <a:lnTo>
                      <a:pt x="1501" y="496"/>
                    </a:lnTo>
                    <a:lnTo>
                      <a:pt x="1499" y="496"/>
                    </a:lnTo>
                    <a:lnTo>
                      <a:pt x="1499" y="496"/>
                    </a:lnTo>
                    <a:lnTo>
                      <a:pt x="1499" y="496"/>
                    </a:lnTo>
                    <a:lnTo>
                      <a:pt x="1499" y="496"/>
                    </a:lnTo>
                    <a:lnTo>
                      <a:pt x="1497" y="496"/>
                    </a:lnTo>
                    <a:lnTo>
                      <a:pt x="1497" y="498"/>
                    </a:lnTo>
                    <a:lnTo>
                      <a:pt x="1499" y="498"/>
                    </a:lnTo>
                    <a:lnTo>
                      <a:pt x="1499" y="499"/>
                    </a:lnTo>
                    <a:lnTo>
                      <a:pt x="1499" y="499"/>
                    </a:lnTo>
                    <a:lnTo>
                      <a:pt x="1499" y="501"/>
                    </a:lnTo>
                    <a:lnTo>
                      <a:pt x="1499" y="503"/>
                    </a:lnTo>
                    <a:lnTo>
                      <a:pt x="1501" y="503"/>
                    </a:lnTo>
                    <a:lnTo>
                      <a:pt x="1501" y="505"/>
                    </a:lnTo>
                    <a:lnTo>
                      <a:pt x="1501" y="505"/>
                    </a:lnTo>
                    <a:lnTo>
                      <a:pt x="1501" y="507"/>
                    </a:lnTo>
                    <a:lnTo>
                      <a:pt x="1503" y="509"/>
                    </a:lnTo>
                    <a:lnTo>
                      <a:pt x="1503" y="511"/>
                    </a:lnTo>
                    <a:lnTo>
                      <a:pt x="1503" y="511"/>
                    </a:lnTo>
                    <a:lnTo>
                      <a:pt x="1503" y="513"/>
                    </a:lnTo>
                    <a:lnTo>
                      <a:pt x="1503" y="513"/>
                    </a:lnTo>
                    <a:lnTo>
                      <a:pt x="1505" y="514"/>
                    </a:lnTo>
                    <a:lnTo>
                      <a:pt x="1505" y="514"/>
                    </a:lnTo>
                    <a:lnTo>
                      <a:pt x="1505" y="514"/>
                    </a:lnTo>
                    <a:lnTo>
                      <a:pt x="1503" y="516"/>
                    </a:lnTo>
                    <a:lnTo>
                      <a:pt x="1503" y="516"/>
                    </a:lnTo>
                    <a:lnTo>
                      <a:pt x="1505" y="518"/>
                    </a:lnTo>
                    <a:lnTo>
                      <a:pt x="1505" y="518"/>
                    </a:lnTo>
                    <a:lnTo>
                      <a:pt x="1505" y="520"/>
                    </a:lnTo>
                    <a:lnTo>
                      <a:pt x="1505" y="520"/>
                    </a:lnTo>
                    <a:lnTo>
                      <a:pt x="1503" y="520"/>
                    </a:lnTo>
                    <a:lnTo>
                      <a:pt x="1503" y="520"/>
                    </a:lnTo>
                    <a:lnTo>
                      <a:pt x="1503" y="522"/>
                    </a:lnTo>
                    <a:lnTo>
                      <a:pt x="1505" y="522"/>
                    </a:lnTo>
                    <a:lnTo>
                      <a:pt x="1505" y="524"/>
                    </a:lnTo>
                    <a:lnTo>
                      <a:pt x="1505" y="524"/>
                    </a:lnTo>
                    <a:lnTo>
                      <a:pt x="1505" y="526"/>
                    </a:lnTo>
                    <a:lnTo>
                      <a:pt x="1505" y="526"/>
                    </a:lnTo>
                    <a:lnTo>
                      <a:pt x="1505" y="526"/>
                    </a:lnTo>
                    <a:lnTo>
                      <a:pt x="1503" y="526"/>
                    </a:lnTo>
                    <a:lnTo>
                      <a:pt x="1503" y="528"/>
                    </a:lnTo>
                    <a:lnTo>
                      <a:pt x="1503" y="529"/>
                    </a:lnTo>
                    <a:lnTo>
                      <a:pt x="1505" y="531"/>
                    </a:lnTo>
                    <a:lnTo>
                      <a:pt x="1505" y="533"/>
                    </a:lnTo>
                    <a:lnTo>
                      <a:pt x="1505" y="533"/>
                    </a:lnTo>
                    <a:lnTo>
                      <a:pt x="1505" y="535"/>
                    </a:lnTo>
                    <a:lnTo>
                      <a:pt x="1503" y="535"/>
                    </a:lnTo>
                    <a:lnTo>
                      <a:pt x="1503" y="533"/>
                    </a:lnTo>
                    <a:lnTo>
                      <a:pt x="1501" y="533"/>
                    </a:lnTo>
                    <a:lnTo>
                      <a:pt x="1499" y="533"/>
                    </a:lnTo>
                    <a:lnTo>
                      <a:pt x="1497" y="533"/>
                    </a:lnTo>
                    <a:lnTo>
                      <a:pt x="1496" y="533"/>
                    </a:lnTo>
                    <a:lnTo>
                      <a:pt x="1492" y="531"/>
                    </a:lnTo>
                    <a:lnTo>
                      <a:pt x="1492" y="531"/>
                    </a:lnTo>
                    <a:lnTo>
                      <a:pt x="1490" y="531"/>
                    </a:lnTo>
                    <a:lnTo>
                      <a:pt x="1488" y="531"/>
                    </a:lnTo>
                    <a:lnTo>
                      <a:pt x="1486" y="529"/>
                    </a:lnTo>
                    <a:lnTo>
                      <a:pt x="1486" y="529"/>
                    </a:lnTo>
                    <a:lnTo>
                      <a:pt x="1486" y="531"/>
                    </a:lnTo>
                    <a:lnTo>
                      <a:pt x="1486" y="531"/>
                    </a:lnTo>
                    <a:lnTo>
                      <a:pt x="1486" y="533"/>
                    </a:lnTo>
                    <a:lnTo>
                      <a:pt x="1486" y="533"/>
                    </a:lnTo>
                    <a:lnTo>
                      <a:pt x="1486" y="535"/>
                    </a:lnTo>
                    <a:lnTo>
                      <a:pt x="1484" y="537"/>
                    </a:lnTo>
                    <a:lnTo>
                      <a:pt x="1483" y="537"/>
                    </a:lnTo>
                    <a:lnTo>
                      <a:pt x="1483" y="537"/>
                    </a:lnTo>
                    <a:lnTo>
                      <a:pt x="1481" y="537"/>
                    </a:lnTo>
                    <a:lnTo>
                      <a:pt x="1481" y="539"/>
                    </a:lnTo>
                    <a:lnTo>
                      <a:pt x="1481" y="539"/>
                    </a:lnTo>
                    <a:lnTo>
                      <a:pt x="1481" y="539"/>
                    </a:lnTo>
                    <a:lnTo>
                      <a:pt x="1481" y="541"/>
                    </a:lnTo>
                    <a:lnTo>
                      <a:pt x="1483" y="543"/>
                    </a:lnTo>
                    <a:lnTo>
                      <a:pt x="1484" y="543"/>
                    </a:lnTo>
                    <a:lnTo>
                      <a:pt x="1486" y="544"/>
                    </a:lnTo>
                    <a:lnTo>
                      <a:pt x="1492" y="552"/>
                    </a:lnTo>
                    <a:lnTo>
                      <a:pt x="1492" y="552"/>
                    </a:lnTo>
                    <a:lnTo>
                      <a:pt x="1494" y="557"/>
                    </a:lnTo>
                    <a:lnTo>
                      <a:pt x="1494" y="557"/>
                    </a:lnTo>
                    <a:lnTo>
                      <a:pt x="1496" y="559"/>
                    </a:lnTo>
                    <a:lnTo>
                      <a:pt x="1496" y="561"/>
                    </a:lnTo>
                    <a:lnTo>
                      <a:pt x="1496" y="561"/>
                    </a:lnTo>
                    <a:lnTo>
                      <a:pt x="1497" y="561"/>
                    </a:lnTo>
                    <a:lnTo>
                      <a:pt x="1497" y="561"/>
                    </a:lnTo>
                    <a:lnTo>
                      <a:pt x="1497" y="563"/>
                    </a:lnTo>
                    <a:lnTo>
                      <a:pt x="1497" y="563"/>
                    </a:lnTo>
                    <a:lnTo>
                      <a:pt x="1497" y="565"/>
                    </a:lnTo>
                    <a:lnTo>
                      <a:pt x="1499" y="567"/>
                    </a:lnTo>
                    <a:lnTo>
                      <a:pt x="1499" y="567"/>
                    </a:lnTo>
                    <a:lnTo>
                      <a:pt x="1499" y="567"/>
                    </a:lnTo>
                    <a:lnTo>
                      <a:pt x="1499" y="569"/>
                    </a:lnTo>
                    <a:lnTo>
                      <a:pt x="1499" y="569"/>
                    </a:lnTo>
                    <a:lnTo>
                      <a:pt x="1499" y="571"/>
                    </a:lnTo>
                    <a:lnTo>
                      <a:pt x="1499" y="571"/>
                    </a:lnTo>
                    <a:lnTo>
                      <a:pt x="1497" y="571"/>
                    </a:lnTo>
                    <a:lnTo>
                      <a:pt x="1497" y="571"/>
                    </a:lnTo>
                    <a:lnTo>
                      <a:pt x="1496" y="571"/>
                    </a:lnTo>
                    <a:lnTo>
                      <a:pt x="1496" y="571"/>
                    </a:lnTo>
                    <a:lnTo>
                      <a:pt x="1494" y="572"/>
                    </a:lnTo>
                    <a:lnTo>
                      <a:pt x="1494" y="572"/>
                    </a:lnTo>
                    <a:lnTo>
                      <a:pt x="1492" y="572"/>
                    </a:lnTo>
                    <a:lnTo>
                      <a:pt x="1492" y="572"/>
                    </a:lnTo>
                    <a:lnTo>
                      <a:pt x="1492" y="572"/>
                    </a:lnTo>
                    <a:lnTo>
                      <a:pt x="1494" y="574"/>
                    </a:lnTo>
                    <a:lnTo>
                      <a:pt x="1494" y="574"/>
                    </a:lnTo>
                    <a:lnTo>
                      <a:pt x="1496" y="574"/>
                    </a:lnTo>
                    <a:lnTo>
                      <a:pt x="1496" y="576"/>
                    </a:lnTo>
                    <a:lnTo>
                      <a:pt x="1496" y="576"/>
                    </a:lnTo>
                    <a:lnTo>
                      <a:pt x="1496" y="576"/>
                    </a:lnTo>
                    <a:lnTo>
                      <a:pt x="1497" y="578"/>
                    </a:lnTo>
                    <a:lnTo>
                      <a:pt x="1499" y="578"/>
                    </a:lnTo>
                    <a:lnTo>
                      <a:pt x="1499" y="580"/>
                    </a:lnTo>
                    <a:lnTo>
                      <a:pt x="1499" y="580"/>
                    </a:lnTo>
                    <a:lnTo>
                      <a:pt x="1499" y="580"/>
                    </a:lnTo>
                    <a:lnTo>
                      <a:pt x="1499" y="576"/>
                    </a:lnTo>
                    <a:lnTo>
                      <a:pt x="1497" y="574"/>
                    </a:lnTo>
                    <a:lnTo>
                      <a:pt x="1497" y="574"/>
                    </a:lnTo>
                    <a:lnTo>
                      <a:pt x="1501" y="574"/>
                    </a:lnTo>
                    <a:lnTo>
                      <a:pt x="1501" y="574"/>
                    </a:lnTo>
                    <a:lnTo>
                      <a:pt x="1503" y="574"/>
                    </a:lnTo>
                    <a:lnTo>
                      <a:pt x="1503" y="572"/>
                    </a:lnTo>
                    <a:lnTo>
                      <a:pt x="1503" y="572"/>
                    </a:lnTo>
                    <a:lnTo>
                      <a:pt x="1505" y="571"/>
                    </a:lnTo>
                    <a:lnTo>
                      <a:pt x="1505" y="569"/>
                    </a:lnTo>
                    <a:lnTo>
                      <a:pt x="1505" y="565"/>
                    </a:lnTo>
                    <a:lnTo>
                      <a:pt x="1507" y="565"/>
                    </a:lnTo>
                    <a:lnTo>
                      <a:pt x="1507" y="563"/>
                    </a:lnTo>
                    <a:lnTo>
                      <a:pt x="1509" y="563"/>
                    </a:lnTo>
                    <a:lnTo>
                      <a:pt x="1509" y="563"/>
                    </a:lnTo>
                    <a:lnTo>
                      <a:pt x="1509" y="565"/>
                    </a:lnTo>
                    <a:lnTo>
                      <a:pt x="1509" y="567"/>
                    </a:lnTo>
                    <a:lnTo>
                      <a:pt x="1509" y="567"/>
                    </a:lnTo>
                    <a:lnTo>
                      <a:pt x="1511" y="567"/>
                    </a:lnTo>
                    <a:lnTo>
                      <a:pt x="1512" y="565"/>
                    </a:lnTo>
                    <a:lnTo>
                      <a:pt x="1512" y="563"/>
                    </a:lnTo>
                    <a:lnTo>
                      <a:pt x="1512" y="565"/>
                    </a:lnTo>
                    <a:lnTo>
                      <a:pt x="1516" y="571"/>
                    </a:lnTo>
                    <a:lnTo>
                      <a:pt x="1518" y="571"/>
                    </a:lnTo>
                    <a:lnTo>
                      <a:pt x="1520" y="571"/>
                    </a:lnTo>
                    <a:lnTo>
                      <a:pt x="1522" y="571"/>
                    </a:lnTo>
                    <a:lnTo>
                      <a:pt x="1524" y="572"/>
                    </a:lnTo>
                    <a:lnTo>
                      <a:pt x="1525" y="572"/>
                    </a:lnTo>
                    <a:lnTo>
                      <a:pt x="1525" y="572"/>
                    </a:lnTo>
                    <a:lnTo>
                      <a:pt x="1527" y="572"/>
                    </a:lnTo>
                    <a:lnTo>
                      <a:pt x="1529" y="574"/>
                    </a:lnTo>
                    <a:lnTo>
                      <a:pt x="1531" y="572"/>
                    </a:lnTo>
                    <a:lnTo>
                      <a:pt x="1533" y="571"/>
                    </a:lnTo>
                    <a:lnTo>
                      <a:pt x="1535" y="571"/>
                    </a:lnTo>
                    <a:lnTo>
                      <a:pt x="1539" y="569"/>
                    </a:lnTo>
                    <a:lnTo>
                      <a:pt x="1539" y="569"/>
                    </a:lnTo>
                    <a:lnTo>
                      <a:pt x="1544" y="563"/>
                    </a:lnTo>
                    <a:lnTo>
                      <a:pt x="1546" y="561"/>
                    </a:lnTo>
                    <a:lnTo>
                      <a:pt x="1548" y="559"/>
                    </a:lnTo>
                    <a:lnTo>
                      <a:pt x="1548" y="557"/>
                    </a:lnTo>
                    <a:lnTo>
                      <a:pt x="1550" y="556"/>
                    </a:lnTo>
                    <a:lnTo>
                      <a:pt x="1550" y="554"/>
                    </a:lnTo>
                    <a:lnTo>
                      <a:pt x="1550" y="554"/>
                    </a:lnTo>
                    <a:lnTo>
                      <a:pt x="1550" y="546"/>
                    </a:lnTo>
                    <a:lnTo>
                      <a:pt x="1550" y="544"/>
                    </a:lnTo>
                    <a:lnTo>
                      <a:pt x="1552" y="544"/>
                    </a:lnTo>
                    <a:lnTo>
                      <a:pt x="1552" y="543"/>
                    </a:lnTo>
                    <a:lnTo>
                      <a:pt x="1552" y="543"/>
                    </a:lnTo>
                    <a:lnTo>
                      <a:pt x="1554" y="539"/>
                    </a:lnTo>
                    <a:lnTo>
                      <a:pt x="1554" y="537"/>
                    </a:lnTo>
                    <a:lnTo>
                      <a:pt x="1554" y="533"/>
                    </a:lnTo>
                    <a:lnTo>
                      <a:pt x="1554" y="531"/>
                    </a:lnTo>
                    <a:lnTo>
                      <a:pt x="1555" y="528"/>
                    </a:lnTo>
                    <a:lnTo>
                      <a:pt x="1557" y="524"/>
                    </a:lnTo>
                    <a:lnTo>
                      <a:pt x="1559" y="522"/>
                    </a:lnTo>
                    <a:lnTo>
                      <a:pt x="1559" y="520"/>
                    </a:lnTo>
                    <a:lnTo>
                      <a:pt x="1561" y="514"/>
                    </a:lnTo>
                    <a:lnTo>
                      <a:pt x="1559" y="511"/>
                    </a:lnTo>
                    <a:lnTo>
                      <a:pt x="1561" y="509"/>
                    </a:lnTo>
                    <a:lnTo>
                      <a:pt x="1559" y="507"/>
                    </a:lnTo>
                    <a:lnTo>
                      <a:pt x="1559" y="503"/>
                    </a:lnTo>
                    <a:lnTo>
                      <a:pt x="1559" y="503"/>
                    </a:lnTo>
                    <a:lnTo>
                      <a:pt x="1557" y="501"/>
                    </a:lnTo>
                    <a:lnTo>
                      <a:pt x="1561" y="496"/>
                    </a:lnTo>
                    <a:lnTo>
                      <a:pt x="1559" y="492"/>
                    </a:lnTo>
                    <a:lnTo>
                      <a:pt x="1559" y="488"/>
                    </a:lnTo>
                    <a:lnTo>
                      <a:pt x="1561" y="486"/>
                    </a:lnTo>
                    <a:lnTo>
                      <a:pt x="1561" y="485"/>
                    </a:lnTo>
                    <a:lnTo>
                      <a:pt x="1561" y="483"/>
                    </a:lnTo>
                    <a:lnTo>
                      <a:pt x="1563" y="481"/>
                    </a:lnTo>
                    <a:lnTo>
                      <a:pt x="1563" y="479"/>
                    </a:lnTo>
                    <a:lnTo>
                      <a:pt x="1563" y="477"/>
                    </a:lnTo>
                    <a:lnTo>
                      <a:pt x="1561" y="473"/>
                    </a:lnTo>
                    <a:lnTo>
                      <a:pt x="1561" y="470"/>
                    </a:lnTo>
                    <a:lnTo>
                      <a:pt x="1559" y="470"/>
                    </a:lnTo>
                    <a:lnTo>
                      <a:pt x="1559" y="470"/>
                    </a:lnTo>
                    <a:lnTo>
                      <a:pt x="1559" y="468"/>
                    </a:lnTo>
                    <a:lnTo>
                      <a:pt x="1557" y="468"/>
                    </a:lnTo>
                    <a:lnTo>
                      <a:pt x="1557" y="466"/>
                    </a:lnTo>
                    <a:lnTo>
                      <a:pt x="1557" y="466"/>
                    </a:lnTo>
                    <a:lnTo>
                      <a:pt x="1557" y="464"/>
                    </a:lnTo>
                    <a:lnTo>
                      <a:pt x="1555" y="460"/>
                    </a:lnTo>
                    <a:lnTo>
                      <a:pt x="1554" y="456"/>
                    </a:lnTo>
                    <a:lnTo>
                      <a:pt x="1552" y="456"/>
                    </a:lnTo>
                    <a:lnTo>
                      <a:pt x="1552" y="455"/>
                    </a:lnTo>
                    <a:lnTo>
                      <a:pt x="1552" y="453"/>
                    </a:lnTo>
                    <a:lnTo>
                      <a:pt x="1552" y="453"/>
                    </a:lnTo>
                    <a:lnTo>
                      <a:pt x="1552" y="453"/>
                    </a:lnTo>
                    <a:lnTo>
                      <a:pt x="1550" y="451"/>
                    </a:lnTo>
                    <a:lnTo>
                      <a:pt x="1550" y="451"/>
                    </a:lnTo>
                    <a:lnTo>
                      <a:pt x="1544" y="445"/>
                    </a:lnTo>
                    <a:lnTo>
                      <a:pt x="1540" y="440"/>
                    </a:lnTo>
                    <a:lnTo>
                      <a:pt x="1540" y="438"/>
                    </a:lnTo>
                    <a:lnTo>
                      <a:pt x="1540" y="436"/>
                    </a:lnTo>
                    <a:lnTo>
                      <a:pt x="1539" y="434"/>
                    </a:lnTo>
                    <a:lnTo>
                      <a:pt x="1539" y="430"/>
                    </a:lnTo>
                    <a:lnTo>
                      <a:pt x="1537" y="426"/>
                    </a:lnTo>
                    <a:lnTo>
                      <a:pt x="1539" y="425"/>
                    </a:lnTo>
                    <a:lnTo>
                      <a:pt x="1539" y="423"/>
                    </a:lnTo>
                    <a:lnTo>
                      <a:pt x="1539" y="423"/>
                    </a:lnTo>
                    <a:lnTo>
                      <a:pt x="1537" y="421"/>
                    </a:lnTo>
                    <a:lnTo>
                      <a:pt x="1537" y="419"/>
                    </a:lnTo>
                    <a:lnTo>
                      <a:pt x="1535" y="417"/>
                    </a:lnTo>
                    <a:lnTo>
                      <a:pt x="1533" y="417"/>
                    </a:lnTo>
                    <a:lnTo>
                      <a:pt x="1531" y="415"/>
                    </a:lnTo>
                    <a:lnTo>
                      <a:pt x="1529" y="413"/>
                    </a:lnTo>
                    <a:lnTo>
                      <a:pt x="1529" y="412"/>
                    </a:lnTo>
                    <a:lnTo>
                      <a:pt x="1527" y="412"/>
                    </a:lnTo>
                    <a:lnTo>
                      <a:pt x="1525" y="408"/>
                    </a:lnTo>
                    <a:lnTo>
                      <a:pt x="1522" y="406"/>
                    </a:lnTo>
                    <a:lnTo>
                      <a:pt x="1518" y="404"/>
                    </a:lnTo>
                    <a:lnTo>
                      <a:pt x="1516" y="404"/>
                    </a:lnTo>
                    <a:lnTo>
                      <a:pt x="1518" y="404"/>
                    </a:lnTo>
                    <a:lnTo>
                      <a:pt x="1522" y="404"/>
                    </a:lnTo>
                    <a:lnTo>
                      <a:pt x="1524" y="404"/>
                    </a:lnTo>
                    <a:lnTo>
                      <a:pt x="1524" y="402"/>
                    </a:lnTo>
                    <a:lnTo>
                      <a:pt x="1522" y="400"/>
                    </a:lnTo>
                    <a:lnTo>
                      <a:pt x="1518" y="400"/>
                    </a:lnTo>
                    <a:lnTo>
                      <a:pt x="1514" y="398"/>
                    </a:lnTo>
                    <a:lnTo>
                      <a:pt x="1514" y="397"/>
                    </a:lnTo>
                    <a:lnTo>
                      <a:pt x="1509" y="397"/>
                    </a:lnTo>
                    <a:lnTo>
                      <a:pt x="1501" y="393"/>
                    </a:lnTo>
                    <a:lnTo>
                      <a:pt x="1497" y="389"/>
                    </a:lnTo>
                    <a:lnTo>
                      <a:pt x="1496" y="389"/>
                    </a:lnTo>
                    <a:lnTo>
                      <a:pt x="1490" y="385"/>
                    </a:lnTo>
                    <a:lnTo>
                      <a:pt x="1488" y="385"/>
                    </a:lnTo>
                    <a:lnTo>
                      <a:pt x="1488" y="385"/>
                    </a:lnTo>
                    <a:lnTo>
                      <a:pt x="1484" y="385"/>
                    </a:lnTo>
                    <a:lnTo>
                      <a:pt x="1481" y="385"/>
                    </a:lnTo>
                    <a:lnTo>
                      <a:pt x="1475" y="383"/>
                    </a:lnTo>
                    <a:lnTo>
                      <a:pt x="1475" y="385"/>
                    </a:lnTo>
                    <a:lnTo>
                      <a:pt x="1475" y="385"/>
                    </a:lnTo>
                    <a:lnTo>
                      <a:pt x="1477" y="387"/>
                    </a:lnTo>
                    <a:lnTo>
                      <a:pt x="1479" y="389"/>
                    </a:lnTo>
                    <a:lnTo>
                      <a:pt x="1481" y="391"/>
                    </a:lnTo>
                    <a:lnTo>
                      <a:pt x="1481" y="393"/>
                    </a:lnTo>
                    <a:lnTo>
                      <a:pt x="1483" y="397"/>
                    </a:lnTo>
                    <a:lnTo>
                      <a:pt x="1481" y="397"/>
                    </a:lnTo>
                    <a:lnTo>
                      <a:pt x="1481" y="397"/>
                    </a:lnTo>
                    <a:lnTo>
                      <a:pt x="1479" y="397"/>
                    </a:lnTo>
                    <a:lnTo>
                      <a:pt x="1479" y="397"/>
                    </a:lnTo>
                    <a:lnTo>
                      <a:pt x="1479" y="395"/>
                    </a:lnTo>
                    <a:lnTo>
                      <a:pt x="1479" y="393"/>
                    </a:lnTo>
                    <a:lnTo>
                      <a:pt x="1477" y="391"/>
                    </a:lnTo>
                    <a:lnTo>
                      <a:pt x="1477" y="389"/>
                    </a:lnTo>
                    <a:lnTo>
                      <a:pt x="1477" y="389"/>
                    </a:lnTo>
                    <a:lnTo>
                      <a:pt x="1475" y="391"/>
                    </a:lnTo>
                    <a:lnTo>
                      <a:pt x="1477" y="393"/>
                    </a:lnTo>
                    <a:lnTo>
                      <a:pt x="1475" y="395"/>
                    </a:lnTo>
                    <a:lnTo>
                      <a:pt x="1471" y="397"/>
                    </a:lnTo>
                    <a:lnTo>
                      <a:pt x="1468" y="397"/>
                    </a:lnTo>
                    <a:lnTo>
                      <a:pt x="1466" y="397"/>
                    </a:lnTo>
                    <a:lnTo>
                      <a:pt x="1466" y="397"/>
                    </a:lnTo>
                    <a:lnTo>
                      <a:pt x="1466" y="395"/>
                    </a:lnTo>
                    <a:lnTo>
                      <a:pt x="1468" y="395"/>
                    </a:lnTo>
                    <a:lnTo>
                      <a:pt x="1468" y="391"/>
                    </a:lnTo>
                    <a:lnTo>
                      <a:pt x="1468" y="391"/>
                    </a:lnTo>
                    <a:lnTo>
                      <a:pt x="1468" y="391"/>
                    </a:lnTo>
                    <a:lnTo>
                      <a:pt x="1466" y="389"/>
                    </a:lnTo>
                    <a:lnTo>
                      <a:pt x="1464" y="389"/>
                    </a:lnTo>
                    <a:lnTo>
                      <a:pt x="1460" y="387"/>
                    </a:lnTo>
                    <a:lnTo>
                      <a:pt x="1460" y="387"/>
                    </a:lnTo>
                    <a:lnTo>
                      <a:pt x="1462" y="387"/>
                    </a:lnTo>
                    <a:lnTo>
                      <a:pt x="1462" y="387"/>
                    </a:lnTo>
                    <a:lnTo>
                      <a:pt x="1462" y="385"/>
                    </a:lnTo>
                    <a:lnTo>
                      <a:pt x="1460" y="385"/>
                    </a:lnTo>
                    <a:lnTo>
                      <a:pt x="1458" y="385"/>
                    </a:lnTo>
                    <a:lnTo>
                      <a:pt x="1456" y="387"/>
                    </a:lnTo>
                    <a:lnTo>
                      <a:pt x="1456" y="387"/>
                    </a:lnTo>
                    <a:lnTo>
                      <a:pt x="1458" y="389"/>
                    </a:lnTo>
                    <a:lnTo>
                      <a:pt x="1460" y="389"/>
                    </a:lnTo>
                    <a:lnTo>
                      <a:pt x="1462" y="393"/>
                    </a:lnTo>
                    <a:lnTo>
                      <a:pt x="1460" y="391"/>
                    </a:lnTo>
                    <a:lnTo>
                      <a:pt x="1458" y="391"/>
                    </a:lnTo>
                    <a:lnTo>
                      <a:pt x="1458" y="393"/>
                    </a:lnTo>
                    <a:lnTo>
                      <a:pt x="1456" y="393"/>
                    </a:lnTo>
                    <a:lnTo>
                      <a:pt x="1454" y="391"/>
                    </a:lnTo>
                    <a:lnTo>
                      <a:pt x="1453" y="389"/>
                    </a:lnTo>
                    <a:lnTo>
                      <a:pt x="1451" y="383"/>
                    </a:lnTo>
                    <a:lnTo>
                      <a:pt x="1449" y="382"/>
                    </a:lnTo>
                    <a:lnTo>
                      <a:pt x="1449" y="380"/>
                    </a:lnTo>
                    <a:lnTo>
                      <a:pt x="1447" y="380"/>
                    </a:lnTo>
                    <a:lnTo>
                      <a:pt x="1445" y="380"/>
                    </a:lnTo>
                    <a:lnTo>
                      <a:pt x="1445" y="380"/>
                    </a:lnTo>
                    <a:lnTo>
                      <a:pt x="1440" y="380"/>
                    </a:lnTo>
                    <a:lnTo>
                      <a:pt x="1436" y="380"/>
                    </a:lnTo>
                    <a:lnTo>
                      <a:pt x="1430" y="378"/>
                    </a:lnTo>
                    <a:lnTo>
                      <a:pt x="1428" y="378"/>
                    </a:lnTo>
                    <a:lnTo>
                      <a:pt x="1426" y="378"/>
                    </a:lnTo>
                    <a:lnTo>
                      <a:pt x="1425" y="376"/>
                    </a:lnTo>
                    <a:lnTo>
                      <a:pt x="1425" y="374"/>
                    </a:lnTo>
                    <a:lnTo>
                      <a:pt x="1425" y="374"/>
                    </a:lnTo>
                    <a:lnTo>
                      <a:pt x="1425" y="372"/>
                    </a:lnTo>
                    <a:lnTo>
                      <a:pt x="1426" y="370"/>
                    </a:lnTo>
                    <a:lnTo>
                      <a:pt x="1430" y="368"/>
                    </a:lnTo>
                    <a:lnTo>
                      <a:pt x="1430" y="365"/>
                    </a:lnTo>
                    <a:lnTo>
                      <a:pt x="1430" y="365"/>
                    </a:lnTo>
                    <a:lnTo>
                      <a:pt x="1434" y="363"/>
                    </a:lnTo>
                    <a:lnTo>
                      <a:pt x="1434" y="361"/>
                    </a:lnTo>
                    <a:lnTo>
                      <a:pt x="1436" y="359"/>
                    </a:lnTo>
                    <a:lnTo>
                      <a:pt x="1436" y="357"/>
                    </a:lnTo>
                    <a:lnTo>
                      <a:pt x="1438" y="355"/>
                    </a:lnTo>
                    <a:lnTo>
                      <a:pt x="1438" y="355"/>
                    </a:lnTo>
                    <a:lnTo>
                      <a:pt x="1440" y="352"/>
                    </a:lnTo>
                    <a:lnTo>
                      <a:pt x="1440" y="350"/>
                    </a:lnTo>
                    <a:lnTo>
                      <a:pt x="1438" y="348"/>
                    </a:lnTo>
                    <a:lnTo>
                      <a:pt x="1438" y="348"/>
                    </a:lnTo>
                    <a:lnTo>
                      <a:pt x="1440" y="342"/>
                    </a:lnTo>
                    <a:lnTo>
                      <a:pt x="1441" y="340"/>
                    </a:lnTo>
                    <a:lnTo>
                      <a:pt x="1441" y="339"/>
                    </a:lnTo>
                    <a:lnTo>
                      <a:pt x="1443" y="337"/>
                    </a:lnTo>
                    <a:lnTo>
                      <a:pt x="1443" y="337"/>
                    </a:lnTo>
                    <a:lnTo>
                      <a:pt x="1443" y="335"/>
                    </a:lnTo>
                    <a:lnTo>
                      <a:pt x="1445" y="335"/>
                    </a:lnTo>
                    <a:lnTo>
                      <a:pt x="1445" y="333"/>
                    </a:lnTo>
                    <a:lnTo>
                      <a:pt x="1445" y="331"/>
                    </a:lnTo>
                    <a:lnTo>
                      <a:pt x="1449" y="329"/>
                    </a:lnTo>
                    <a:lnTo>
                      <a:pt x="1449" y="329"/>
                    </a:lnTo>
                    <a:lnTo>
                      <a:pt x="1445" y="324"/>
                    </a:lnTo>
                    <a:lnTo>
                      <a:pt x="1445" y="322"/>
                    </a:lnTo>
                    <a:lnTo>
                      <a:pt x="1447" y="320"/>
                    </a:lnTo>
                    <a:lnTo>
                      <a:pt x="1449" y="318"/>
                    </a:lnTo>
                    <a:lnTo>
                      <a:pt x="1451" y="316"/>
                    </a:lnTo>
                    <a:lnTo>
                      <a:pt x="1451" y="314"/>
                    </a:lnTo>
                    <a:lnTo>
                      <a:pt x="1451" y="310"/>
                    </a:lnTo>
                    <a:lnTo>
                      <a:pt x="1453" y="309"/>
                    </a:lnTo>
                    <a:lnTo>
                      <a:pt x="1454" y="307"/>
                    </a:lnTo>
                    <a:lnTo>
                      <a:pt x="1458" y="305"/>
                    </a:lnTo>
                    <a:lnTo>
                      <a:pt x="1464" y="305"/>
                    </a:lnTo>
                    <a:lnTo>
                      <a:pt x="1466" y="305"/>
                    </a:lnTo>
                    <a:lnTo>
                      <a:pt x="1469" y="305"/>
                    </a:lnTo>
                    <a:lnTo>
                      <a:pt x="1475" y="305"/>
                    </a:lnTo>
                    <a:lnTo>
                      <a:pt x="1486" y="305"/>
                    </a:lnTo>
                    <a:lnTo>
                      <a:pt x="1490" y="305"/>
                    </a:lnTo>
                    <a:lnTo>
                      <a:pt x="1492" y="307"/>
                    </a:lnTo>
                    <a:lnTo>
                      <a:pt x="1494" y="309"/>
                    </a:lnTo>
                    <a:lnTo>
                      <a:pt x="1496" y="309"/>
                    </a:lnTo>
                    <a:lnTo>
                      <a:pt x="1497" y="307"/>
                    </a:lnTo>
                    <a:lnTo>
                      <a:pt x="1497" y="305"/>
                    </a:lnTo>
                    <a:lnTo>
                      <a:pt x="1497" y="305"/>
                    </a:lnTo>
                    <a:lnTo>
                      <a:pt x="1501" y="305"/>
                    </a:lnTo>
                    <a:lnTo>
                      <a:pt x="1505" y="305"/>
                    </a:lnTo>
                    <a:lnTo>
                      <a:pt x="1512" y="307"/>
                    </a:lnTo>
                    <a:lnTo>
                      <a:pt x="1514" y="307"/>
                    </a:lnTo>
                    <a:lnTo>
                      <a:pt x="1514" y="305"/>
                    </a:lnTo>
                    <a:lnTo>
                      <a:pt x="1518" y="305"/>
                    </a:lnTo>
                    <a:lnTo>
                      <a:pt x="1524" y="307"/>
                    </a:lnTo>
                    <a:lnTo>
                      <a:pt x="1525" y="307"/>
                    </a:lnTo>
                    <a:lnTo>
                      <a:pt x="1527" y="307"/>
                    </a:lnTo>
                    <a:lnTo>
                      <a:pt x="1527" y="305"/>
                    </a:lnTo>
                    <a:lnTo>
                      <a:pt x="1525" y="305"/>
                    </a:lnTo>
                    <a:lnTo>
                      <a:pt x="1525" y="305"/>
                    </a:lnTo>
                    <a:lnTo>
                      <a:pt x="1524" y="305"/>
                    </a:lnTo>
                    <a:lnTo>
                      <a:pt x="1524" y="303"/>
                    </a:lnTo>
                    <a:lnTo>
                      <a:pt x="1525" y="303"/>
                    </a:lnTo>
                    <a:lnTo>
                      <a:pt x="1527" y="303"/>
                    </a:lnTo>
                    <a:lnTo>
                      <a:pt x="1529" y="303"/>
                    </a:lnTo>
                    <a:lnTo>
                      <a:pt x="1527" y="303"/>
                    </a:lnTo>
                    <a:lnTo>
                      <a:pt x="1527" y="303"/>
                    </a:lnTo>
                    <a:lnTo>
                      <a:pt x="1525" y="301"/>
                    </a:lnTo>
                    <a:lnTo>
                      <a:pt x="1525" y="299"/>
                    </a:lnTo>
                    <a:lnTo>
                      <a:pt x="1527" y="299"/>
                    </a:lnTo>
                    <a:lnTo>
                      <a:pt x="1529" y="299"/>
                    </a:lnTo>
                    <a:lnTo>
                      <a:pt x="1539" y="301"/>
                    </a:lnTo>
                    <a:lnTo>
                      <a:pt x="1539" y="301"/>
                    </a:lnTo>
                    <a:lnTo>
                      <a:pt x="1542" y="301"/>
                    </a:lnTo>
                    <a:lnTo>
                      <a:pt x="1544" y="303"/>
                    </a:lnTo>
                    <a:lnTo>
                      <a:pt x="1544" y="303"/>
                    </a:lnTo>
                    <a:lnTo>
                      <a:pt x="1544" y="303"/>
                    </a:lnTo>
                    <a:lnTo>
                      <a:pt x="1544" y="303"/>
                    </a:lnTo>
                    <a:lnTo>
                      <a:pt x="1546" y="303"/>
                    </a:lnTo>
                    <a:lnTo>
                      <a:pt x="1548" y="305"/>
                    </a:lnTo>
                    <a:lnTo>
                      <a:pt x="1548" y="303"/>
                    </a:lnTo>
                    <a:lnTo>
                      <a:pt x="1548" y="303"/>
                    </a:lnTo>
                    <a:lnTo>
                      <a:pt x="1548" y="303"/>
                    </a:lnTo>
                    <a:lnTo>
                      <a:pt x="1548" y="301"/>
                    </a:lnTo>
                    <a:lnTo>
                      <a:pt x="1550" y="303"/>
                    </a:lnTo>
                    <a:lnTo>
                      <a:pt x="1554" y="303"/>
                    </a:lnTo>
                    <a:lnTo>
                      <a:pt x="1555" y="303"/>
                    </a:lnTo>
                    <a:lnTo>
                      <a:pt x="1561" y="307"/>
                    </a:lnTo>
                    <a:lnTo>
                      <a:pt x="1565" y="307"/>
                    </a:lnTo>
                    <a:lnTo>
                      <a:pt x="1567" y="307"/>
                    </a:lnTo>
                    <a:lnTo>
                      <a:pt x="1567" y="307"/>
                    </a:lnTo>
                    <a:lnTo>
                      <a:pt x="1568" y="307"/>
                    </a:lnTo>
                    <a:lnTo>
                      <a:pt x="1567" y="309"/>
                    </a:lnTo>
                    <a:lnTo>
                      <a:pt x="1563" y="309"/>
                    </a:lnTo>
                    <a:lnTo>
                      <a:pt x="1561" y="309"/>
                    </a:lnTo>
                    <a:lnTo>
                      <a:pt x="1557" y="310"/>
                    </a:lnTo>
                    <a:lnTo>
                      <a:pt x="1563" y="312"/>
                    </a:lnTo>
                    <a:lnTo>
                      <a:pt x="1568" y="312"/>
                    </a:lnTo>
                    <a:lnTo>
                      <a:pt x="1572" y="312"/>
                    </a:lnTo>
                    <a:lnTo>
                      <a:pt x="1570" y="310"/>
                    </a:lnTo>
                    <a:lnTo>
                      <a:pt x="1572" y="310"/>
                    </a:lnTo>
                    <a:lnTo>
                      <a:pt x="1574" y="310"/>
                    </a:lnTo>
                    <a:lnTo>
                      <a:pt x="1576" y="312"/>
                    </a:lnTo>
                    <a:lnTo>
                      <a:pt x="1580" y="312"/>
                    </a:lnTo>
                    <a:lnTo>
                      <a:pt x="1580" y="312"/>
                    </a:lnTo>
                    <a:lnTo>
                      <a:pt x="1582" y="310"/>
                    </a:lnTo>
                    <a:lnTo>
                      <a:pt x="1582" y="310"/>
                    </a:lnTo>
                    <a:lnTo>
                      <a:pt x="1583" y="310"/>
                    </a:lnTo>
                    <a:lnTo>
                      <a:pt x="1582" y="309"/>
                    </a:lnTo>
                    <a:lnTo>
                      <a:pt x="1585" y="307"/>
                    </a:lnTo>
                    <a:lnTo>
                      <a:pt x="1589" y="309"/>
                    </a:lnTo>
                    <a:lnTo>
                      <a:pt x="1593" y="310"/>
                    </a:lnTo>
                    <a:lnTo>
                      <a:pt x="1595" y="309"/>
                    </a:lnTo>
                    <a:lnTo>
                      <a:pt x="1595" y="309"/>
                    </a:lnTo>
                    <a:lnTo>
                      <a:pt x="1595" y="309"/>
                    </a:lnTo>
                    <a:lnTo>
                      <a:pt x="1598" y="309"/>
                    </a:lnTo>
                    <a:lnTo>
                      <a:pt x="1600" y="309"/>
                    </a:lnTo>
                    <a:lnTo>
                      <a:pt x="1602" y="309"/>
                    </a:lnTo>
                    <a:lnTo>
                      <a:pt x="1604" y="309"/>
                    </a:lnTo>
                    <a:lnTo>
                      <a:pt x="1602" y="307"/>
                    </a:lnTo>
                    <a:lnTo>
                      <a:pt x="1600" y="305"/>
                    </a:lnTo>
                    <a:lnTo>
                      <a:pt x="1597" y="305"/>
                    </a:lnTo>
                    <a:lnTo>
                      <a:pt x="1591" y="303"/>
                    </a:lnTo>
                    <a:lnTo>
                      <a:pt x="1589" y="303"/>
                    </a:lnTo>
                    <a:lnTo>
                      <a:pt x="1589" y="303"/>
                    </a:lnTo>
                    <a:lnTo>
                      <a:pt x="1587" y="303"/>
                    </a:lnTo>
                    <a:lnTo>
                      <a:pt x="1587" y="303"/>
                    </a:lnTo>
                    <a:lnTo>
                      <a:pt x="1585" y="301"/>
                    </a:lnTo>
                    <a:lnTo>
                      <a:pt x="1585" y="301"/>
                    </a:lnTo>
                    <a:lnTo>
                      <a:pt x="1585" y="299"/>
                    </a:lnTo>
                    <a:lnTo>
                      <a:pt x="1583" y="297"/>
                    </a:lnTo>
                    <a:lnTo>
                      <a:pt x="1583" y="297"/>
                    </a:lnTo>
                    <a:lnTo>
                      <a:pt x="1583" y="297"/>
                    </a:lnTo>
                    <a:lnTo>
                      <a:pt x="1582" y="294"/>
                    </a:lnTo>
                    <a:lnTo>
                      <a:pt x="1583" y="290"/>
                    </a:lnTo>
                    <a:lnTo>
                      <a:pt x="1585" y="288"/>
                    </a:lnTo>
                    <a:lnTo>
                      <a:pt x="1587" y="286"/>
                    </a:lnTo>
                    <a:lnTo>
                      <a:pt x="1587" y="284"/>
                    </a:lnTo>
                    <a:lnTo>
                      <a:pt x="1585" y="281"/>
                    </a:lnTo>
                    <a:lnTo>
                      <a:pt x="1585" y="279"/>
                    </a:lnTo>
                    <a:lnTo>
                      <a:pt x="1587" y="277"/>
                    </a:lnTo>
                    <a:lnTo>
                      <a:pt x="1587" y="277"/>
                    </a:lnTo>
                    <a:lnTo>
                      <a:pt x="1585" y="273"/>
                    </a:lnTo>
                    <a:lnTo>
                      <a:pt x="1585" y="273"/>
                    </a:lnTo>
                    <a:lnTo>
                      <a:pt x="1585" y="271"/>
                    </a:lnTo>
                    <a:lnTo>
                      <a:pt x="1585" y="269"/>
                    </a:lnTo>
                    <a:lnTo>
                      <a:pt x="1587" y="269"/>
                    </a:lnTo>
                    <a:lnTo>
                      <a:pt x="1589" y="267"/>
                    </a:lnTo>
                    <a:lnTo>
                      <a:pt x="1593" y="269"/>
                    </a:lnTo>
                    <a:lnTo>
                      <a:pt x="1597" y="269"/>
                    </a:lnTo>
                    <a:lnTo>
                      <a:pt x="1597" y="269"/>
                    </a:lnTo>
                    <a:lnTo>
                      <a:pt x="1598" y="267"/>
                    </a:lnTo>
                    <a:lnTo>
                      <a:pt x="1600" y="267"/>
                    </a:lnTo>
                    <a:lnTo>
                      <a:pt x="1604" y="267"/>
                    </a:lnTo>
                    <a:lnTo>
                      <a:pt x="1604" y="266"/>
                    </a:lnTo>
                    <a:lnTo>
                      <a:pt x="1606" y="266"/>
                    </a:lnTo>
                    <a:lnTo>
                      <a:pt x="1608" y="267"/>
                    </a:lnTo>
                    <a:lnTo>
                      <a:pt x="1611" y="267"/>
                    </a:lnTo>
                    <a:lnTo>
                      <a:pt x="1611" y="269"/>
                    </a:lnTo>
                    <a:lnTo>
                      <a:pt x="1613" y="269"/>
                    </a:lnTo>
                    <a:lnTo>
                      <a:pt x="1615" y="269"/>
                    </a:lnTo>
                    <a:lnTo>
                      <a:pt x="1617" y="267"/>
                    </a:lnTo>
                    <a:lnTo>
                      <a:pt x="1619" y="267"/>
                    </a:lnTo>
                    <a:lnTo>
                      <a:pt x="1619" y="267"/>
                    </a:lnTo>
                    <a:lnTo>
                      <a:pt x="1621" y="267"/>
                    </a:lnTo>
                    <a:lnTo>
                      <a:pt x="1621" y="269"/>
                    </a:lnTo>
                    <a:lnTo>
                      <a:pt x="1623" y="271"/>
                    </a:lnTo>
                    <a:lnTo>
                      <a:pt x="1625" y="273"/>
                    </a:lnTo>
                    <a:lnTo>
                      <a:pt x="1625" y="275"/>
                    </a:lnTo>
                    <a:lnTo>
                      <a:pt x="1625" y="277"/>
                    </a:lnTo>
                    <a:lnTo>
                      <a:pt x="1626" y="277"/>
                    </a:lnTo>
                    <a:lnTo>
                      <a:pt x="1628" y="279"/>
                    </a:lnTo>
                    <a:lnTo>
                      <a:pt x="1628" y="281"/>
                    </a:lnTo>
                    <a:lnTo>
                      <a:pt x="1630" y="281"/>
                    </a:lnTo>
                    <a:lnTo>
                      <a:pt x="1630" y="281"/>
                    </a:lnTo>
                    <a:lnTo>
                      <a:pt x="1630" y="281"/>
                    </a:lnTo>
                    <a:lnTo>
                      <a:pt x="1632" y="281"/>
                    </a:lnTo>
                    <a:lnTo>
                      <a:pt x="1634" y="281"/>
                    </a:lnTo>
                    <a:lnTo>
                      <a:pt x="1636" y="281"/>
                    </a:lnTo>
                    <a:lnTo>
                      <a:pt x="1636" y="282"/>
                    </a:lnTo>
                    <a:lnTo>
                      <a:pt x="1638" y="284"/>
                    </a:lnTo>
                    <a:lnTo>
                      <a:pt x="1638" y="284"/>
                    </a:lnTo>
                    <a:lnTo>
                      <a:pt x="1640" y="286"/>
                    </a:lnTo>
                    <a:lnTo>
                      <a:pt x="1640" y="286"/>
                    </a:lnTo>
                    <a:lnTo>
                      <a:pt x="1640" y="284"/>
                    </a:lnTo>
                    <a:lnTo>
                      <a:pt x="1641" y="284"/>
                    </a:lnTo>
                    <a:lnTo>
                      <a:pt x="1645" y="284"/>
                    </a:lnTo>
                    <a:lnTo>
                      <a:pt x="1643" y="282"/>
                    </a:lnTo>
                    <a:lnTo>
                      <a:pt x="1643" y="281"/>
                    </a:lnTo>
                    <a:lnTo>
                      <a:pt x="1647" y="273"/>
                    </a:lnTo>
                    <a:lnTo>
                      <a:pt x="1647" y="271"/>
                    </a:lnTo>
                    <a:lnTo>
                      <a:pt x="1649" y="271"/>
                    </a:lnTo>
                    <a:lnTo>
                      <a:pt x="1651" y="271"/>
                    </a:lnTo>
                    <a:lnTo>
                      <a:pt x="1651" y="271"/>
                    </a:lnTo>
                    <a:lnTo>
                      <a:pt x="1651" y="269"/>
                    </a:lnTo>
                    <a:lnTo>
                      <a:pt x="1651" y="269"/>
                    </a:lnTo>
                    <a:lnTo>
                      <a:pt x="1653" y="269"/>
                    </a:lnTo>
                    <a:lnTo>
                      <a:pt x="1654" y="271"/>
                    </a:lnTo>
                    <a:lnTo>
                      <a:pt x="1656" y="273"/>
                    </a:lnTo>
                    <a:lnTo>
                      <a:pt x="1656" y="271"/>
                    </a:lnTo>
                    <a:lnTo>
                      <a:pt x="1656" y="271"/>
                    </a:lnTo>
                    <a:lnTo>
                      <a:pt x="1656" y="271"/>
                    </a:lnTo>
                    <a:lnTo>
                      <a:pt x="1658" y="271"/>
                    </a:lnTo>
                    <a:lnTo>
                      <a:pt x="1656" y="269"/>
                    </a:lnTo>
                    <a:lnTo>
                      <a:pt x="1656" y="269"/>
                    </a:lnTo>
                    <a:lnTo>
                      <a:pt x="1653" y="269"/>
                    </a:lnTo>
                    <a:lnTo>
                      <a:pt x="1651" y="267"/>
                    </a:lnTo>
                    <a:lnTo>
                      <a:pt x="1649" y="264"/>
                    </a:lnTo>
                    <a:lnTo>
                      <a:pt x="1647" y="264"/>
                    </a:lnTo>
                    <a:lnTo>
                      <a:pt x="1647" y="262"/>
                    </a:lnTo>
                    <a:lnTo>
                      <a:pt x="1645" y="260"/>
                    </a:lnTo>
                    <a:lnTo>
                      <a:pt x="1645" y="260"/>
                    </a:lnTo>
                    <a:lnTo>
                      <a:pt x="1645" y="260"/>
                    </a:lnTo>
                    <a:lnTo>
                      <a:pt x="1643" y="258"/>
                    </a:lnTo>
                    <a:lnTo>
                      <a:pt x="1643" y="258"/>
                    </a:lnTo>
                    <a:lnTo>
                      <a:pt x="1643" y="256"/>
                    </a:lnTo>
                    <a:lnTo>
                      <a:pt x="1651" y="254"/>
                    </a:lnTo>
                    <a:lnTo>
                      <a:pt x="1653" y="254"/>
                    </a:lnTo>
                    <a:lnTo>
                      <a:pt x="1654" y="254"/>
                    </a:lnTo>
                    <a:lnTo>
                      <a:pt x="1660" y="256"/>
                    </a:lnTo>
                    <a:lnTo>
                      <a:pt x="1664" y="258"/>
                    </a:lnTo>
                    <a:lnTo>
                      <a:pt x="1668" y="258"/>
                    </a:lnTo>
                    <a:lnTo>
                      <a:pt x="1669" y="258"/>
                    </a:lnTo>
                    <a:lnTo>
                      <a:pt x="1668" y="258"/>
                    </a:lnTo>
                    <a:lnTo>
                      <a:pt x="1666" y="258"/>
                    </a:lnTo>
                    <a:lnTo>
                      <a:pt x="1668" y="260"/>
                    </a:lnTo>
                    <a:lnTo>
                      <a:pt x="1668" y="260"/>
                    </a:lnTo>
                    <a:lnTo>
                      <a:pt x="1666" y="260"/>
                    </a:lnTo>
                    <a:lnTo>
                      <a:pt x="1664" y="258"/>
                    </a:lnTo>
                    <a:lnTo>
                      <a:pt x="1660" y="258"/>
                    </a:lnTo>
                    <a:lnTo>
                      <a:pt x="1658" y="258"/>
                    </a:lnTo>
                    <a:lnTo>
                      <a:pt x="1658" y="260"/>
                    </a:lnTo>
                    <a:lnTo>
                      <a:pt x="1658" y="262"/>
                    </a:lnTo>
                    <a:lnTo>
                      <a:pt x="1660" y="266"/>
                    </a:lnTo>
                    <a:lnTo>
                      <a:pt x="1664" y="267"/>
                    </a:lnTo>
                    <a:lnTo>
                      <a:pt x="1666" y="269"/>
                    </a:lnTo>
                    <a:lnTo>
                      <a:pt x="1666" y="271"/>
                    </a:lnTo>
                    <a:lnTo>
                      <a:pt x="1666" y="271"/>
                    </a:lnTo>
                    <a:lnTo>
                      <a:pt x="1668" y="273"/>
                    </a:lnTo>
                    <a:lnTo>
                      <a:pt x="1669" y="275"/>
                    </a:lnTo>
                    <a:lnTo>
                      <a:pt x="1671" y="275"/>
                    </a:lnTo>
                    <a:lnTo>
                      <a:pt x="1671" y="275"/>
                    </a:lnTo>
                    <a:lnTo>
                      <a:pt x="1673" y="277"/>
                    </a:lnTo>
                    <a:lnTo>
                      <a:pt x="1671" y="279"/>
                    </a:lnTo>
                    <a:lnTo>
                      <a:pt x="1671" y="279"/>
                    </a:lnTo>
                    <a:lnTo>
                      <a:pt x="1671" y="281"/>
                    </a:lnTo>
                    <a:lnTo>
                      <a:pt x="1675" y="282"/>
                    </a:lnTo>
                    <a:lnTo>
                      <a:pt x="1675" y="282"/>
                    </a:lnTo>
                    <a:lnTo>
                      <a:pt x="1675" y="282"/>
                    </a:lnTo>
                    <a:lnTo>
                      <a:pt x="1673" y="284"/>
                    </a:lnTo>
                    <a:lnTo>
                      <a:pt x="1669" y="284"/>
                    </a:lnTo>
                    <a:lnTo>
                      <a:pt x="1669" y="286"/>
                    </a:lnTo>
                    <a:lnTo>
                      <a:pt x="1666" y="288"/>
                    </a:lnTo>
                    <a:lnTo>
                      <a:pt x="1664" y="288"/>
                    </a:lnTo>
                    <a:lnTo>
                      <a:pt x="1664" y="290"/>
                    </a:lnTo>
                    <a:lnTo>
                      <a:pt x="1666" y="292"/>
                    </a:lnTo>
                    <a:lnTo>
                      <a:pt x="1666" y="294"/>
                    </a:lnTo>
                    <a:lnTo>
                      <a:pt x="1664" y="296"/>
                    </a:lnTo>
                    <a:lnTo>
                      <a:pt x="1664" y="297"/>
                    </a:lnTo>
                    <a:lnTo>
                      <a:pt x="1664" y="301"/>
                    </a:lnTo>
                    <a:lnTo>
                      <a:pt x="1662" y="301"/>
                    </a:lnTo>
                    <a:lnTo>
                      <a:pt x="1662" y="303"/>
                    </a:lnTo>
                    <a:lnTo>
                      <a:pt x="1662" y="305"/>
                    </a:lnTo>
                    <a:lnTo>
                      <a:pt x="1660" y="309"/>
                    </a:lnTo>
                    <a:lnTo>
                      <a:pt x="1662" y="314"/>
                    </a:lnTo>
                    <a:lnTo>
                      <a:pt x="1662" y="316"/>
                    </a:lnTo>
                    <a:lnTo>
                      <a:pt x="1662" y="318"/>
                    </a:lnTo>
                    <a:lnTo>
                      <a:pt x="1662" y="318"/>
                    </a:lnTo>
                    <a:lnTo>
                      <a:pt x="1662" y="320"/>
                    </a:lnTo>
                    <a:lnTo>
                      <a:pt x="1660" y="322"/>
                    </a:lnTo>
                    <a:lnTo>
                      <a:pt x="1660" y="324"/>
                    </a:lnTo>
                    <a:lnTo>
                      <a:pt x="1658" y="325"/>
                    </a:lnTo>
                    <a:lnTo>
                      <a:pt x="1660" y="325"/>
                    </a:lnTo>
                    <a:lnTo>
                      <a:pt x="1658" y="325"/>
                    </a:lnTo>
                    <a:lnTo>
                      <a:pt x="1656" y="327"/>
                    </a:lnTo>
                    <a:lnTo>
                      <a:pt x="1653" y="325"/>
                    </a:lnTo>
                    <a:lnTo>
                      <a:pt x="1653" y="329"/>
                    </a:lnTo>
                    <a:lnTo>
                      <a:pt x="1651" y="329"/>
                    </a:lnTo>
                    <a:lnTo>
                      <a:pt x="1647" y="329"/>
                    </a:lnTo>
                    <a:lnTo>
                      <a:pt x="1647" y="329"/>
                    </a:lnTo>
                    <a:lnTo>
                      <a:pt x="1645" y="329"/>
                    </a:lnTo>
                    <a:lnTo>
                      <a:pt x="1645" y="331"/>
                    </a:lnTo>
                    <a:lnTo>
                      <a:pt x="1649" y="331"/>
                    </a:lnTo>
                    <a:lnTo>
                      <a:pt x="1651" y="333"/>
                    </a:lnTo>
                    <a:lnTo>
                      <a:pt x="1651" y="333"/>
                    </a:lnTo>
                    <a:lnTo>
                      <a:pt x="1653" y="335"/>
                    </a:lnTo>
                    <a:lnTo>
                      <a:pt x="1654" y="337"/>
                    </a:lnTo>
                    <a:lnTo>
                      <a:pt x="1654" y="340"/>
                    </a:lnTo>
                    <a:lnTo>
                      <a:pt x="1654" y="342"/>
                    </a:lnTo>
                    <a:lnTo>
                      <a:pt x="1653" y="346"/>
                    </a:lnTo>
                    <a:lnTo>
                      <a:pt x="1653" y="346"/>
                    </a:lnTo>
                    <a:lnTo>
                      <a:pt x="1653" y="346"/>
                    </a:lnTo>
                    <a:lnTo>
                      <a:pt x="1658" y="357"/>
                    </a:lnTo>
                    <a:lnTo>
                      <a:pt x="1662" y="361"/>
                    </a:lnTo>
                    <a:lnTo>
                      <a:pt x="1668" y="368"/>
                    </a:lnTo>
                    <a:lnTo>
                      <a:pt x="1669" y="370"/>
                    </a:lnTo>
                    <a:lnTo>
                      <a:pt x="1675" y="376"/>
                    </a:lnTo>
                    <a:lnTo>
                      <a:pt x="1682" y="382"/>
                    </a:lnTo>
                    <a:lnTo>
                      <a:pt x="1694" y="391"/>
                    </a:lnTo>
                    <a:lnTo>
                      <a:pt x="1696" y="393"/>
                    </a:lnTo>
                    <a:lnTo>
                      <a:pt x="1709" y="406"/>
                    </a:lnTo>
                    <a:lnTo>
                      <a:pt x="1711" y="408"/>
                    </a:lnTo>
                    <a:lnTo>
                      <a:pt x="1712" y="410"/>
                    </a:lnTo>
                    <a:lnTo>
                      <a:pt x="1716" y="412"/>
                    </a:lnTo>
                    <a:lnTo>
                      <a:pt x="1720" y="413"/>
                    </a:lnTo>
                    <a:lnTo>
                      <a:pt x="1722" y="415"/>
                    </a:lnTo>
                    <a:lnTo>
                      <a:pt x="1729" y="423"/>
                    </a:lnTo>
                    <a:lnTo>
                      <a:pt x="1735" y="430"/>
                    </a:lnTo>
                    <a:lnTo>
                      <a:pt x="1737" y="430"/>
                    </a:lnTo>
                    <a:lnTo>
                      <a:pt x="1739" y="432"/>
                    </a:lnTo>
                    <a:lnTo>
                      <a:pt x="1740" y="434"/>
                    </a:lnTo>
                    <a:lnTo>
                      <a:pt x="1742" y="436"/>
                    </a:lnTo>
                    <a:lnTo>
                      <a:pt x="1744" y="436"/>
                    </a:lnTo>
                    <a:lnTo>
                      <a:pt x="1746" y="438"/>
                    </a:lnTo>
                    <a:lnTo>
                      <a:pt x="1746" y="438"/>
                    </a:lnTo>
                    <a:lnTo>
                      <a:pt x="1748" y="434"/>
                    </a:lnTo>
                    <a:lnTo>
                      <a:pt x="1750" y="430"/>
                    </a:lnTo>
                    <a:lnTo>
                      <a:pt x="1748" y="430"/>
                    </a:lnTo>
                    <a:lnTo>
                      <a:pt x="1750" y="428"/>
                    </a:lnTo>
                    <a:lnTo>
                      <a:pt x="1750" y="426"/>
                    </a:lnTo>
                    <a:lnTo>
                      <a:pt x="1752" y="425"/>
                    </a:lnTo>
                    <a:lnTo>
                      <a:pt x="1750" y="419"/>
                    </a:lnTo>
                    <a:lnTo>
                      <a:pt x="1748" y="417"/>
                    </a:lnTo>
                    <a:lnTo>
                      <a:pt x="1748" y="415"/>
                    </a:lnTo>
                    <a:lnTo>
                      <a:pt x="1746" y="413"/>
                    </a:lnTo>
                    <a:lnTo>
                      <a:pt x="1744" y="412"/>
                    </a:lnTo>
                    <a:lnTo>
                      <a:pt x="1744" y="410"/>
                    </a:lnTo>
                    <a:lnTo>
                      <a:pt x="1742" y="408"/>
                    </a:lnTo>
                    <a:lnTo>
                      <a:pt x="1740" y="406"/>
                    </a:lnTo>
                    <a:lnTo>
                      <a:pt x="1739" y="406"/>
                    </a:lnTo>
                    <a:lnTo>
                      <a:pt x="1739" y="404"/>
                    </a:lnTo>
                    <a:lnTo>
                      <a:pt x="1739" y="404"/>
                    </a:lnTo>
                    <a:lnTo>
                      <a:pt x="1740" y="404"/>
                    </a:lnTo>
                    <a:lnTo>
                      <a:pt x="1742" y="406"/>
                    </a:lnTo>
                    <a:lnTo>
                      <a:pt x="1744" y="406"/>
                    </a:lnTo>
                    <a:lnTo>
                      <a:pt x="1744" y="404"/>
                    </a:lnTo>
                    <a:lnTo>
                      <a:pt x="1746" y="404"/>
                    </a:lnTo>
                    <a:lnTo>
                      <a:pt x="1750" y="402"/>
                    </a:lnTo>
                    <a:lnTo>
                      <a:pt x="1752" y="402"/>
                    </a:lnTo>
                    <a:lnTo>
                      <a:pt x="1755" y="404"/>
                    </a:lnTo>
                    <a:lnTo>
                      <a:pt x="1755" y="402"/>
                    </a:lnTo>
                    <a:lnTo>
                      <a:pt x="1754" y="400"/>
                    </a:lnTo>
                    <a:lnTo>
                      <a:pt x="1752" y="398"/>
                    </a:lnTo>
                    <a:lnTo>
                      <a:pt x="1750" y="398"/>
                    </a:lnTo>
                    <a:lnTo>
                      <a:pt x="1750" y="397"/>
                    </a:lnTo>
                    <a:lnTo>
                      <a:pt x="1748" y="395"/>
                    </a:lnTo>
                    <a:lnTo>
                      <a:pt x="1746" y="395"/>
                    </a:lnTo>
                    <a:lnTo>
                      <a:pt x="1744" y="393"/>
                    </a:lnTo>
                    <a:lnTo>
                      <a:pt x="1742" y="389"/>
                    </a:lnTo>
                    <a:lnTo>
                      <a:pt x="1740" y="387"/>
                    </a:lnTo>
                    <a:lnTo>
                      <a:pt x="1740" y="385"/>
                    </a:lnTo>
                    <a:lnTo>
                      <a:pt x="1742" y="385"/>
                    </a:lnTo>
                    <a:lnTo>
                      <a:pt x="1742" y="382"/>
                    </a:lnTo>
                    <a:lnTo>
                      <a:pt x="1744" y="382"/>
                    </a:lnTo>
                    <a:lnTo>
                      <a:pt x="1746" y="380"/>
                    </a:lnTo>
                    <a:lnTo>
                      <a:pt x="1748" y="380"/>
                    </a:lnTo>
                    <a:lnTo>
                      <a:pt x="1752" y="382"/>
                    </a:lnTo>
                    <a:lnTo>
                      <a:pt x="1755" y="382"/>
                    </a:lnTo>
                    <a:lnTo>
                      <a:pt x="1755" y="382"/>
                    </a:lnTo>
                    <a:lnTo>
                      <a:pt x="1757" y="378"/>
                    </a:lnTo>
                    <a:lnTo>
                      <a:pt x="1757" y="378"/>
                    </a:lnTo>
                    <a:lnTo>
                      <a:pt x="1755" y="376"/>
                    </a:lnTo>
                    <a:lnTo>
                      <a:pt x="1752" y="374"/>
                    </a:lnTo>
                    <a:lnTo>
                      <a:pt x="1748" y="370"/>
                    </a:lnTo>
                    <a:lnTo>
                      <a:pt x="1746" y="370"/>
                    </a:lnTo>
                    <a:lnTo>
                      <a:pt x="1744" y="368"/>
                    </a:lnTo>
                    <a:lnTo>
                      <a:pt x="1740" y="365"/>
                    </a:lnTo>
                    <a:lnTo>
                      <a:pt x="1739" y="363"/>
                    </a:lnTo>
                    <a:lnTo>
                      <a:pt x="1739" y="361"/>
                    </a:lnTo>
                    <a:lnTo>
                      <a:pt x="1737" y="355"/>
                    </a:lnTo>
                    <a:lnTo>
                      <a:pt x="1737" y="355"/>
                    </a:lnTo>
                    <a:lnTo>
                      <a:pt x="1739" y="355"/>
                    </a:lnTo>
                    <a:lnTo>
                      <a:pt x="1739" y="354"/>
                    </a:lnTo>
                    <a:lnTo>
                      <a:pt x="1739" y="354"/>
                    </a:lnTo>
                    <a:lnTo>
                      <a:pt x="1737" y="352"/>
                    </a:lnTo>
                    <a:lnTo>
                      <a:pt x="1737" y="350"/>
                    </a:lnTo>
                    <a:lnTo>
                      <a:pt x="1737" y="350"/>
                    </a:lnTo>
                    <a:lnTo>
                      <a:pt x="1740" y="350"/>
                    </a:lnTo>
                    <a:lnTo>
                      <a:pt x="1740" y="350"/>
                    </a:lnTo>
                    <a:lnTo>
                      <a:pt x="1740" y="350"/>
                    </a:lnTo>
                    <a:lnTo>
                      <a:pt x="1742" y="350"/>
                    </a:lnTo>
                    <a:lnTo>
                      <a:pt x="1740" y="352"/>
                    </a:lnTo>
                    <a:lnTo>
                      <a:pt x="1740" y="352"/>
                    </a:lnTo>
                    <a:lnTo>
                      <a:pt x="1740" y="354"/>
                    </a:lnTo>
                    <a:lnTo>
                      <a:pt x="1746" y="357"/>
                    </a:lnTo>
                    <a:lnTo>
                      <a:pt x="1748" y="357"/>
                    </a:lnTo>
                    <a:lnTo>
                      <a:pt x="1748" y="357"/>
                    </a:lnTo>
                    <a:lnTo>
                      <a:pt x="1750" y="355"/>
                    </a:lnTo>
                    <a:lnTo>
                      <a:pt x="1750" y="355"/>
                    </a:lnTo>
                    <a:lnTo>
                      <a:pt x="1750" y="354"/>
                    </a:lnTo>
                    <a:lnTo>
                      <a:pt x="1746" y="350"/>
                    </a:lnTo>
                    <a:lnTo>
                      <a:pt x="1742" y="350"/>
                    </a:lnTo>
                    <a:lnTo>
                      <a:pt x="1740" y="346"/>
                    </a:lnTo>
                    <a:lnTo>
                      <a:pt x="1739" y="346"/>
                    </a:lnTo>
                    <a:lnTo>
                      <a:pt x="1737" y="346"/>
                    </a:lnTo>
                    <a:lnTo>
                      <a:pt x="1737" y="346"/>
                    </a:lnTo>
                    <a:lnTo>
                      <a:pt x="1735" y="346"/>
                    </a:lnTo>
                    <a:lnTo>
                      <a:pt x="1733" y="344"/>
                    </a:lnTo>
                    <a:lnTo>
                      <a:pt x="1733" y="344"/>
                    </a:lnTo>
                    <a:lnTo>
                      <a:pt x="1731" y="342"/>
                    </a:lnTo>
                    <a:lnTo>
                      <a:pt x="1729" y="340"/>
                    </a:lnTo>
                    <a:lnTo>
                      <a:pt x="1725" y="339"/>
                    </a:lnTo>
                    <a:lnTo>
                      <a:pt x="1725" y="339"/>
                    </a:lnTo>
                    <a:lnTo>
                      <a:pt x="1724" y="337"/>
                    </a:lnTo>
                    <a:lnTo>
                      <a:pt x="1725" y="335"/>
                    </a:lnTo>
                    <a:lnTo>
                      <a:pt x="1725" y="333"/>
                    </a:lnTo>
                    <a:lnTo>
                      <a:pt x="1725" y="333"/>
                    </a:lnTo>
                    <a:lnTo>
                      <a:pt x="1724" y="331"/>
                    </a:lnTo>
                    <a:lnTo>
                      <a:pt x="1722" y="329"/>
                    </a:lnTo>
                    <a:lnTo>
                      <a:pt x="1722" y="329"/>
                    </a:lnTo>
                    <a:lnTo>
                      <a:pt x="1714" y="327"/>
                    </a:lnTo>
                    <a:lnTo>
                      <a:pt x="1712" y="327"/>
                    </a:lnTo>
                    <a:lnTo>
                      <a:pt x="1712" y="327"/>
                    </a:lnTo>
                    <a:lnTo>
                      <a:pt x="1714" y="331"/>
                    </a:lnTo>
                    <a:lnTo>
                      <a:pt x="1714" y="331"/>
                    </a:lnTo>
                    <a:lnTo>
                      <a:pt x="1714" y="331"/>
                    </a:lnTo>
                    <a:lnTo>
                      <a:pt x="1712" y="329"/>
                    </a:lnTo>
                    <a:lnTo>
                      <a:pt x="1711" y="329"/>
                    </a:lnTo>
                    <a:lnTo>
                      <a:pt x="1709" y="329"/>
                    </a:lnTo>
                    <a:lnTo>
                      <a:pt x="1707" y="327"/>
                    </a:lnTo>
                    <a:lnTo>
                      <a:pt x="1705" y="327"/>
                    </a:lnTo>
                    <a:lnTo>
                      <a:pt x="1703" y="325"/>
                    </a:lnTo>
                    <a:lnTo>
                      <a:pt x="1701" y="322"/>
                    </a:lnTo>
                    <a:lnTo>
                      <a:pt x="1699" y="320"/>
                    </a:lnTo>
                    <a:lnTo>
                      <a:pt x="1697" y="316"/>
                    </a:lnTo>
                    <a:lnTo>
                      <a:pt x="1699" y="314"/>
                    </a:lnTo>
                    <a:lnTo>
                      <a:pt x="1699" y="312"/>
                    </a:lnTo>
                    <a:lnTo>
                      <a:pt x="1699" y="312"/>
                    </a:lnTo>
                    <a:lnTo>
                      <a:pt x="1699" y="310"/>
                    </a:lnTo>
                    <a:lnTo>
                      <a:pt x="1699" y="310"/>
                    </a:lnTo>
                    <a:lnTo>
                      <a:pt x="1697" y="309"/>
                    </a:lnTo>
                    <a:lnTo>
                      <a:pt x="1697" y="309"/>
                    </a:lnTo>
                    <a:lnTo>
                      <a:pt x="1697" y="309"/>
                    </a:lnTo>
                    <a:lnTo>
                      <a:pt x="1699" y="309"/>
                    </a:lnTo>
                    <a:lnTo>
                      <a:pt x="1697" y="307"/>
                    </a:lnTo>
                    <a:lnTo>
                      <a:pt x="1694" y="303"/>
                    </a:lnTo>
                    <a:lnTo>
                      <a:pt x="1692" y="301"/>
                    </a:lnTo>
                    <a:lnTo>
                      <a:pt x="1692" y="299"/>
                    </a:lnTo>
                    <a:lnTo>
                      <a:pt x="1690" y="297"/>
                    </a:lnTo>
                    <a:lnTo>
                      <a:pt x="1690" y="297"/>
                    </a:lnTo>
                    <a:lnTo>
                      <a:pt x="1692" y="297"/>
                    </a:lnTo>
                    <a:lnTo>
                      <a:pt x="1692" y="296"/>
                    </a:lnTo>
                    <a:lnTo>
                      <a:pt x="1692" y="296"/>
                    </a:lnTo>
                    <a:lnTo>
                      <a:pt x="1692" y="296"/>
                    </a:lnTo>
                    <a:lnTo>
                      <a:pt x="1694" y="296"/>
                    </a:lnTo>
                    <a:lnTo>
                      <a:pt x="1696" y="296"/>
                    </a:lnTo>
                    <a:lnTo>
                      <a:pt x="1697" y="296"/>
                    </a:lnTo>
                    <a:lnTo>
                      <a:pt x="1697" y="297"/>
                    </a:lnTo>
                    <a:lnTo>
                      <a:pt x="1697" y="296"/>
                    </a:lnTo>
                    <a:lnTo>
                      <a:pt x="1697" y="296"/>
                    </a:lnTo>
                    <a:lnTo>
                      <a:pt x="1699" y="296"/>
                    </a:lnTo>
                    <a:lnTo>
                      <a:pt x="1699" y="296"/>
                    </a:lnTo>
                    <a:lnTo>
                      <a:pt x="1703" y="296"/>
                    </a:lnTo>
                    <a:lnTo>
                      <a:pt x="1707" y="297"/>
                    </a:lnTo>
                    <a:lnTo>
                      <a:pt x="1707" y="297"/>
                    </a:lnTo>
                    <a:lnTo>
                      <a:pt x="1709" y="297"/>
                    </a:lnTo>
                    <a:lnTo>
                      <a:pt x="1709" y="297"/>
                    </a:lnTo>
                    <a:lnTo>
                      <a:pt x="1709" y="297"/>
                    </a:lnTo>
                    <a:lnTo>
                      <a:pt x="1707" y="294"/>
                    </a:lnTo>
                    <a:lnTo>
                      <a:pt x="1707" y="294"/>
                    </a:lnTo>
                    <a:lnTo>
                      <a:pt x="1707" y="294"/>
                    </a:lnTo>
                    <a:lnTo>
                      <a:pt x="1709" y="292"/>
                    </a:lnTo>
                    <a:lnTo>
                      <a:pt x="1709" y="292"/>
                    </a:lnTo>
                    <a:lnTo>
                      <a:pt x="1712" y="290"/>
                    </a:lnTo>
                    <a:lnTo>
                      <a:pt x="1712" y="288"/>
                    </a:lnTo>
                    <a:lnTo>
                      <a:pt x="1714" y="288"/>
                    </a:lnTo>
                    <a:lnTo>
                      <a:pt x="1714" y="290"/>
                    </a:lnTo>
                    <a:lnTo>
                      <a:pt x="1716" y="290"/>
                    </a:lnTo>
                    <a:lnTo>
                      <a:pt x="1718" y="294"/>
                    </a:lnTo>
                    <a:lnTo>
                      <a:pt x="1718" y="294"/>
                    </a:lnTo>
                    <a:lnTo>
                      <a:pt x="1720" y="296"/>
                    </a:lnTo>
                    <a:lnTo>
                      <a:pt x="1722" y="297"/>
                    </a:lnTo>
                    <a:lnTo>
                      <a:pt x="1724" y="297"/>
                    </a:lnTo>
                    <a:lnTo>
                      <a:pt x="1724" y="297"/>
                    </a:lnTo>
                    <a:lnTo>
                      <a:pt x="1725" y="297"/>
                    </a:lnTo>
                    <a:lnTo>
                      <a:pt x="1725" y="297"/>
                    </a:lnTo>
                    <a:lnTo>
                      <a:pt x="1724" y="292"/>
                    </a:lnTo>
                    <a:lnTo>
                      <a:pt x="1725" y="290"/>
                    </a:lnTo>
                    <a:lnTo>
                      <a:pt x="1729" y="288"/>
                    </a:lnTo>
                    <a:lnTo>
                      <a:pt x="1729" y="288"/>
                    </a:lnTo>
                    <a:lnTo>
                      <a:pt x="1733" y="286"/>
                    </a:lnTo>
                    <a:lnTo>
                      <a:pt x="1737" y="286"/>
                    </a:lnTo>
                    <a:lnTo>
                      <a:pt x="1740" y="288"/>
                    </a:lnTo>
                    <a:lnTo>
                      <a:pt x="1740" y="286"/>
                    </a:lnTo>
                    <a:lnTo>
                      <a:pt x="1746" y="286"/>
                    </a:lnTo>
                    <a:lnTo>
                      <a:pt x="1748" y="288"/>
                    </a:lnTo>
                    <a:lnTo>
                      <a:pt x="1754" y="290"/>
                    </a:lnTo>
                    <a:lnTo>
                      <a:pt x="1759" y="292"/>
                    </a:lnTo>
                    <a:lnTo>
                      <a:pt x="1759" y="292"/>
                    </a:lnTo>
                    <a:lnTo>
                      <a:pt x="1761" y="292"/>
                    </a:lnTo>
                    <a:lnTo>
                      <a:pt x="1761" y="294"/>
                    </a:lnTo>
                    <a:lnTo>
                      <a:pt x="1763" y="294"/>
                    </a:lnTo>
                    <a:lnTo>
                      <a:pt x="1765" y="296"/>
                    </a:lnTo>
                    <a:lnTo>
                      <a:pt x="1768" y="296"/>
                    </a:lnTo>
                    <a:lnTo>
                      <a:pt x="1770" y="296"/>
                    </a:lnTo>
                    <a:lnTo>
                      <a:pt x="1770" y="296"/>
                    </a:lnTo>
                    <a:lnTo>
                      <a:pt x="1770" y="296"/>
                    </a:lnTo>
                    <a:lnTo>
                      <a:pt x="1767" y="292"/>
                    </a:lnTo>
                    <a:lnTo>
                      <a:pt x="1767" y="290"/>
                    </a:lnTo>
                    <a:lnTo>
                      <a:pt x="1765" y="290"/>
                    </a:lnTo>
                    <a:lnTo>
                      <a:pt x="1765" y="290"/>
                    </a:lnTo>
                    <a:lnTo>
                      <a:pt x="1767" y="288"/>
                    </a:lnTo>
                    <a:lnTo>
                      <a:pt x="1767" y="288"/>
                    </a:lnTo>
                    <a:lnTo>
                      <a:pt x="1770" y="284"/>
                    </a:lnTo>
                    <a:lnTo>
                      <a:pt x="1770" y="282"/>
                    </a:lnTo>
                    <a:lnTo>
                      <a:pt x="1772" y="282"/>
                    </a:lnTo>
                    <a:lnTo>
                      <a:pt x="1772" y="282"/>
                    </a:lnTo>
                    <a:lnTo>
                      <a:pt x="1772" y="282"/>
                    </a:lnTo>
                    <a:lnTo>
                      <a:pt x="1774" y="282"/>
                    </a:lnTo>
                    <a:lnTo>
                      <a:pt x="1774" y="281"/>
                    </a:lnTo>
                    <a:lnTo>
                      <a:pt x="1774" y="279"/>
                    </a:lnTo>
                    <a:lnTo>
                      <a:pt x="1774" y="279"/>
                    </a:lnTo>
                    <a:lnTo>
                      <a:pt x="1772" y="279"/>
                    </a:lnTo>
                    <a:lnTo>
                      <a:pt x="1774" y="277"/>
                    </a:lnTo>
                    <a:lnTo>
                      <a:pt x="1774" y="277"/>
                    </a:lnTo>
                    <a:lnTo>
                      <a:pt x="1774" y="277"/>
                    </a:lnTo>
                    <a:lnTo>
                      <a:pt x="1774" y="277"/>
                    </a:lnTo>
                    <a:lnTo>
                      <a:pt x="1774" y="275"/>
                    </a:lnTo>
                    <a:lnTo>
                      <a:pt x="1774" y="275"/>
                    </a:lnTo>
                    <a:lnTo>
                      <a:pt x="1776" y="277"/>
                    </a:lnTo>
                    <a:lnTo>
                      <a:pt x="1776" y="275"/>
                    </a:lnTo>
                    <a:lnTo>
                      <a:pt x="1774" y="275"/>
                    </a:lnTo>
                    <a:lnTo>
                      <a:pt x="1772" y="273"/>
                    </a:lnTo>
                    <a:lnTo>
                      <a:pt x="1772" y="273"/>
                    </a:lnTo>
                    <a:lnTo>
                      <a:pt x="1776" y="275"/>
                    </a:lnTo>
                    <a:lnTo>
                      <a:pt x="1776" y="275"/>
                    </a:lnTo>
                    <a:lnTo>
                      <a:pt x="1778" y="271"/>
                    </a:lnTo>
                    <a:lnTo>
                      <a:pt x="1776" y="269"/>
                    </a:lnTo>
                    <a:lnTo>
                      <a:pt x="1780" y="269"/>
                    </a:lnTo>
                    <a:lnTo>
                      <a:pt x="1782" y="269"/>
                    </a:lnTo>
                    <a:lnTo>
                      <a:pt x="1783" y="267"/>
                    </a:lnTo>
                    <a:lnTo>
                      <a:pt x="1785" y="267"/>
                    </a:lnTo>
                    <a:lnTo>
                      <a:pt x="1785" y="267"/>
                    </a:lnTo>
                    <a:lnTo>
                      <a:pt x="1785" y="266"/>
                    </a:lnTo>
                    <a:lnTo>
                      <a:pt x="1787" y="266"/>
                    </a:lnTo>
                    <a:lnTo>
                      <a:pt x="1789" y="266"/>
                    </a:lnTo>
                    <a:lnTo>
                      <a:pt x="1789" y="264"/>
                    </a:lnTo>
                    <a:lnTo>
                      <a:pt x="1789" y="264"/>
                    </a:lnTo>
                    <a:lnTo>
                      <a:pt x="1791" y="264"/>
                    </a:lnTo>
                    <a:lnTo>
                      <a:pt x="1791" y="262"/>
                    </a:lnTo>
                    <a:lnTo>
                      <a:pt x="1797" y="260"/>
                    </a:lnTo>
                    <a:lnTo>
                      <a:pt x="1797" y="260"/>
                    </a:lnTo>
                    <a:lnTo>
                      <a:pt x="1798" y="258"/>
                    </a:lnTo>
                    <a:lnTo>
                      <a:pt x="1798" y="258"/>
                    </a:lnTo>
                    <a:lnTo>
                      <a:pt x="1802" y="256"/>
                    </a:lnTo>
                    <a:lnTo>
                      <a:pt x="1802" y="256"/>
                    </a:lnTo>
                    <a:lnTo>
                      <a:pt x="1798" y="256"/>
                    </a:lnTo>
                    <a:lnTo>
                      <a:pt x="1798" y="256"/>
                    </a:lnTo>
                    <a:lnTo>
                      <a:pt x="1797" y="254"/>
                    </a:lnTo>
                    <a:lnTo>
                      <a:pt x="1797" y="254"/>
                    </a:lnTo>
                    <a:lnTo>
                      <a:pt x="1797" y="254"/>
                    </a:lnTo>
                    <a:lnTo>
                      <a:pt x="1797" y="254"/>
                    </a:lnTo>
                    <a:lnTo>
                      <a:pt x="1798" y="254"/>
                    </a:lnTo>
                    <a:lnTo>
                      <a:pt x="1798" y="254"/>
                    </a:lnTo>
                    <a:lnTo>
                      <a:pt x="1798" y="254"/>
                    </a:lnTo>
                    <a:lnTo>
                      <a:pt x="1800" y="254"/>
                    </a:lnTo>
                    <a:lnTo>
                      <a:pt x="1800" y="254"/>
                    </a:lnTo>
                    <a:lnTo>
                      <a:pt x="1800" y="254"/>
                    </a:lnTo>
                    <a:lnTo>
                      <a:pt x="1802" y="256"/>
                    </a:lnTo>
                    <a:lnTo>
                      <a:pt x="1802" y="256"/>
                    </a:lnTo>
                    <a:lnTo>
                      <a:pt x="1804" y="256"/>
                    </a:lnTo>
                    <a:lnTo>
                      <a:pt x="1808" y="256"/>
                    </a:lnTo>
                    <a:lnTo>
                      <a:pt x="1811" y="256"/>
                    </a:lnTo>
                    <a:lnTo>
                      <a:pt x="1826" y="260"/>
                    </a:lnTo>
                    <a:lnTo>
                      <a:pt x="1828" y="260"/>
                    </a:lnTo>
                    <a:lnTo>
                      <a:pt x="1828" y="260"/>
                    </a:lnTo>
                    <a:lnTo>
                      <a:pt x="1828" y="260"/>
                    </a:lnTo>
                    <a:lnTo>
                      <a:pt x="1826" y="258"/>
                    </a:lnTo>
                    <a:lnTo>
                      <a:pt x="1826" y="258"/>
                    </a:lnTo>
                    <a:lnTo>
                      <a:pt x="1826" y="256"/>
                    </a:lnTo>
                    <a:lnTo>
                      <a:pt x="1826" y="254"/>
                    </a:lnTo>
                    <a:lnTo>
                      <a:pt x="1825" y="254"/>
                    </a:lnTo>
                    <a:lnTo>
                      <a:pt x="1823" y="252"/>
                    </a:lnTo>
                    <a:lnTo>
                      <a:pt x="1821" y="252"/>
                    </a:lnTo>
                    <a:lnTo>
                      <a:pt x="1819" y="251"/>
                    </a:lnTo>
                    <a:lnTo>
                      <a:pt x="1817" y="251"/>
                    </a:lnTo>
                    <a:lnTo>
                      <a:pt x="1817" y="249"/>
                    </a:lnTo>
                    <a:lnTo>
                      <a:pt x="1817" y="249"/>
                    </a:lnTo>
                    <a:lnTo>
                      <a:pt x="1815" y="249"/>
                    </a:lnTo>
                    <a:lnTo>
                      <a:pt x="1815" y="247"/>
                    </a:lnTo>
                    <a:lnTo>
                      <a:pt x="1810" y="247"/>
                    </a:lnTo>
                    <a:lnTo>
                      <a:pt x="1806" y="245"/>
                    </a:lnTo>
                    <a:lnTo>
                      <a:pt x="1806" y="245"/>
                    </a:lnTo>
                    <a:lnTo>
                      <a:pt x="1802" y="243"/>
                    </a:lnTo>
                    <a:lnTo>
                      <a:pt x="1802" y="243"/>
                    </a:lnTo>
                    <a:lnTo>
                      <a:pt x="1804" y="243"/>
                    </a:lnTo>
                    <a:lnTo>
                      <a:pt x="1804" y="245"/>
                    </a:lnTo>
                    <a:lnTo>
                      <a:pt x="1802" y="245"/>
                    </a:lnTo>
                    <a:lnTo>
                      <a:pt x="1802" y="243"/>
                    </a:lnTo>
                    <a:lnTo>
                      <a:pt x="1800" y="243"/>
                    </a:lnTo>
                    <a:lnTo>
                      <a:pt x="1800" y="241"/>
                    </a:lnTo>
                    <a:lnTo>
                      <a:pt x="1797" y="241"/>
                    </a:lnTo>
                    <a:lnTo>
                      <a:pt x="1797" y="241"/>
                    </a:lnTo>
                    <a:lnTo>
                      <a:pt x="1797" y="241"/>
                    </a:lnTo>
                    <a:lnTo>
                      <a:pt x="1798" y="241"/>
                    </a:lnTo>
                    <a:lnTo>
                      <a:pt x="1798" y="241"/>
                    </a:lnTo>
                    <a:lnTo>
                      <a:pt x="1795" y="237"/>
                    </a:lnTo>
                    <a:lnTo>
                      <a:pt x="1791" y="236"/>
                    </a:lnTo>
                    <a:lnTo>
                      <a:pt x="1791" y="236"/>
                    </a:lnTo>
                    <a:lnTo>
                      <a:pt x="1789" y="236"/>
                    </a:lnTo>
                    <a:lnTo>
                      <a:pt x="1787" y="234"/>
                    </a:lnTo>
                    <a:lnTo>
                      <a:pt x="1787" y="234"/>
                    </a:lnTo>
                    <a:lnTo>
                      <a:pt x="1783" y="232"/>
                    </a:lnTo>
                    <a:lnTo>
                      <a:pt x="1782" y="230"/>
                    </a:lnTo>
                    <a:lnTo>
                      <a:pt x="1780" y="230"/>
                    </a:lnTo>
                    <a:lnTo>
                      <a:pt x="1780" y="230"/>
                    </a:lnTo>
                    <a:lnTo>
                      <a:pt x="1780" y="232"/>
                    </a:lnTo>
                    <a:lnTo>
                      <a:pt x="1780" y="232"/>
                    </a:lnTo>
                    <a:lnTo>
                      <a:pt x="1778" y="232"/>
                    </a:lnTo>
                    <a:lnTo>
                      <a:pt x="1774" y="230"/>
                    </a:lnTo>
                    <a:lnTo>
                      <a:pt x="1768" y="228"/>
                    </a:lnTo>
                    <a:lnTo>
                      <a:pt x="1767" y="226"/>
                    </a:lnTo>
                    <a:lnTo>
                      <a:pt x="1763" y="224"/>
                    </a:lnTo>
                    <a:lnTo>
                      <a:pt x="1763" y="224"/>
                    </a:lnTo>
                    <a:lnTo>
                      <a:pt x="1761" y="224"/>
                    </a:lnTo>
                    <a:lnTo>
                      <a:pt x="1759" y="224"/>
                    </a:lnTo>
                    <a:lnTo>
                      <a:pt x="1757" y="226"/>
                    </a:lnTo>
                    <a:lnTo>
                      <a:pt x="1757" y="226"/>
                    </a:lnTo>
                    <a:lnTo>
                      <a:pt x="1754" y="224"/>
                    </a:lnTo>
                    <a:lnTo>
                      <a:pt x="1752" y="226"/>
                    </a:lnTo>
                    <a:lnTo>
                      <a:pt x="1752" y="226"/>
                    </a:lnTo>
                    <a:lnTo>
                      <a:pt x="1752" y="226"/>
                    </a:lnTo>
                    <a:lnTo>
                      <a:pt x="1752" y="224"/>
                    </a:lnTo>
                    <a:lnTo>
                      <a:pt x="1750" y="224"/>
                    </a:lnTo>
                    <a:lnTo>
                      <a:pt x="1748" y="223"/>
                    </a:lnTo>
                    <a:lnTo>
                      <a:pt x="1746" y="223"/>
                    </a:lnTo>
                    <a:lnTo>
                      <a:pt x="1744" y="223"/>
                    </a:lnTo>
                    <a:lnTo>
                      <a:pt x="1744" y="223"/>
                    </a:lnTo>
                    <a:lnTo>
                      <a:pt x="1744" y="223"/>
                    </a:lnTo>
                    <a:lnTo>
                      <a:pt x="1742" y="224"/>
                    </a:lnTo>
                    <a:lnTo>
                      <a:pt x="1739" y="224"/>
                    </a:lnTo>
                    <a:lnTo>
                      <a:pt x="1737" y="224"/>
                    </a:lnTo>
                    <a:lnTo>
                      <a:pt x="1733" y="224"/>
                    </a:lnTo>
                    <a:lnTo>
                      <a:pt x="1731" y="224"/>
                    </a:lnTo>
                    <a:lnTo>
                      <a:pt x="1735" y="224"/>
                    </a:lnTo>
                    <a:lnTo>
                      <a:pt x="1739" y="224"/>
                    </a:lnTo>
                    <a:lnTo>
                      <a:pt x="1742" y="223"/>
                    </a:lnTo>
                    <a:lnTo>
                      <a:pt x="1742" y="221"/>
                    </a:lnTo>
                    <a:lnTo>
                      <a:pt x="1750" y="223"/>
                    </a:lnTo>
                    <a:lnTo>
                      <a:pt x="1752" y="223"/>
                    </a:lnTo>
                    <a:lnTo>
                      <a:pt x="1754" y="223"/>
                    </a:lnTo>
                    <a:lnTo>
                      <a:pt x="1757" y="224"/>
                    </a:lnTo>
                    <a:lnTo>
                      <a:pt x="1759" y="224"/>
                    </a:lnTo>
                    <a:lnTo>
                      <a:pt x="1757" y="223"/>
                    </a:lnTo>
                    <a:lnTo>
                      <a:pt x="1755" y="221"/>
                    </a:lnTo>
                    <a:lnTo>
                      <a:pt x="1754" y="221"/>
                    </a:lnTo>
                    <a:lnTo>
                      <a:pt x="1752" y="221"/>
                    </a:lnTo>
                    <a:lnTo>
                      <a:pt x="1748" y="221"/>
                    </a:lnTo>
                    <a:lnTo>
                      <a:pt x="1746" y="221"/>
                    </a:lnTo>
                    <a:lnTo>
                      <a:pt x="1744" y="221"/>
                    </a:lnTo>
                    <a:lnTo>
                      <a:pt x="1744" y="219"/>
                    </a:lnTo>
                    <a:lnTo>
                      <a:pt x="1748" y="221"/>
                    </a:lnTo>
                    <a:lnTo>
                      <a:pt x="1750" y="219"/>
                    </a:lnTo>
                    <a:lnTo>
                      <a:pt x="1755" y="221"/>
                    </a:lnTo>
                    <a:lnTo>
                      <a:pt x="1757" y="221"/>
                    </a:lnTo>
                    <a:lnTo>
                      <a:pt x="1757" y="223"/>
                    </a:lnTo>
                    <a:lnTo>
                      <a:pt x="1763" y="224"/>
                    </a:lnTo>
                    <a:lnTo>
                      <a:pt x="1767" y="224"/>
                    </a:lnTo>
                    <a:lnTo>
                      <a:pt x="1774" y="226"/>
                    </a:lnTo>
                    <a:lnTo>
                      <a:pt x="1778" y="226"/>
                    </a:lnTo>
                    <a:lnTo>
                      <a:pt x="1780" y="226"/>
                    </a:lnTo>
                    <a:lnTo>
                      <a:pt x="1782" y="224"/>
                    </a:lnTo>
                    <a:lnTo>
                      <a:pt x="1783" y="223"/>
                    </a:lnTo>
                    <a:lnTo>
                      <a:pt x="1783" y="223"/>
                    </a:lnTo>
                    <a:lnTo>
                      <a:pt x="1783" y="221"/>
                    </a:lnTo>
                    <a:lnTo>
                      <a:pt x="1785" y="221"/>
                    </a:lnTo>
                    <a:lnTo>
                      <a:pt x="1785" y="219"/>
                    </a:lnTo>
                    <a:lnTo>
                      <a:pt x="1785" y="219"/>
                    </a:lnTo>
                    <a:lnTo>
                      <a:pt x="1785" y="219"/>
                    </a:lnTo>
                    <a:lnTo>
                      <a:pt x="1785" y="217"/>
                    </a:lnTo>
                    <a:lnTo>
                      <a:pt x="1783" y="215"/>
                    </a:lnTo>
                    <a:lnTo>
                      <a:pt x="1783" y="215"/>
                    </a:lnTo>
                    <a:lnTo>
                      <a:pt x="1783" y="213"/>
                    </a:lnTo>
                    <a:lnTo>
                      <a:pt x="1782" y="211"/>
                    </a:lnTo>
                    <a:lnTo>
                      <a:pt x="1782" y="211"/>
                    </a:lnTo>
                    <a:lnTo>
                      <a:pt x="1780" y="211"/>
                    </a:lnTo>
                    <a:lnTo>
                      <a:pt x="1776" y="209"/>
                    </a:lnTo>
                    <a:lnTo>
                      <a:pt x="1774" y="209"/>
                    </a:lnTo>
                    <a:lnTo>
                      <a:pt x="1770" y="208"/>
                    </a:lnTo>
                    <a:lnTo>
                      <a:pt x="1768" y="206"/>
                    </a:lnTo>
                    <a:lnTo>
                      <a:pt x="1767" y="204"/>
                    </a:lnTo>
                    <a:lnTo>
                      <a:pt x="1767" y="204"/>
                    </a:lnTo>
                    <a:lnTo>
                      <a:pt x="1768" y="204"/>
                    </a:lnTo>
                    <a:lnTo>
                      <a:pt x="1770" y="204"/>
                    </a:lnTo>
                    <a:lnTo>
                      <a:pt x="1770" y="204"/>
                    </a:lnTo>
                    <a:lnTo>
                      <a:pt x="1770" y="202"/>
                    </a:lnTo>
                    <a:lnTo>
                      <a:pt x="1768" y="202"/>
                    </a:lnTo>
                    <a:lnTo>
                      <a:pt x="1768" y="202"/>
                    </a:lnTo>
                    <a:lnTo>
                      <a:pt x="1768" y="202"/>
                    </a:lnTo>
                    <a:lnTo>
                      <a:pt x="1768" y="200"/>
                    </a:lnTo>
                    <a:lnTo>
                      <a:pt x="1768" y="200"/>
                    </a:lnTo>
                    <a:lnTo>
                      <a:pt x="1768" y="200"/>
                    </a:lnTo>
                    <a:lnTo>
                      <a:pt x="1772" y="202"/>
                    </a:lnTo>
                    <a:lnTo>
                      <a:pt x="1772" y="204"/>
                    </a:lnTo>
                    <a:lnTo>
                      <a:pt x="1774" y="204"/>
                    </a:lnTo>
                    <a:lnTo>
                      <a:pt x="1776" y="204"/>
                    </a:lnTo>
                    <a:lnTo>
                      <a:pt x="1776" y="204"/>
                    </a:lnTo>
                    <a:lnTo>
                      <a:pt x="1776" y="202"/>
                    </a:lnTo>
                    <a:lnTo>
                      <a:pt x="1774" y="200"/>
                    </a:lnTo>
                    <a:lnTo>
                      <a:pt x="1774" y="200"/>
                    </a:lnTo>
                    <a:lnTo>
                      <a:pt x="1776" y="202"/>
                    </a:lnTo>
                    <a:lnTo>
                      <a:pt x="1778" y="204"/>
                    </a:lnTo>
                    <a:lnTo>
                      <a:pt x="1778" y="204"/>
                    </a:lnTo>
                    <a:lnTo>
                      <a:pt x="1778" y="204"/>
                    </a:lnTo>
                    <a:lnTo>
                      <a:pt x="1780" y="206"/>
                    </a:lnTo>
                    <a:lnTo>
                      <a:pt x="1780" y="206"/>
                    </a:lnTo>
                    <a:lnTo>
                      <a:pt x="1778" y="206"/>
                    </a:lnTo>
                    <a:lnTo>
                      <a:pt x="1778" y="206"/>
                    </a:lnTo>
                    <a:lnTo>
                      <a:pt x="1780" y="208"/>
                    </a:lnTo>
                    <a:lnTo>
                      <a:pt x="1783" y="208"/>
                    </a:lnTo>
                    <a:lnTo>
                      <a:pt x="1785" y="209"/>
                    </a:lnTo>
                    <a:lnTo>
                      <a:pt x="1787" y="209"/>
                    </a:lnTo>
                    <a:lnTo>
                      <a:pt x="1787" y="209"/>
                    </a:lnTo>
                    <a:lnTo>
                      <a:pt x="1789" y="209"/>
                    </a:lnTo>
                    <a:lnTo>
                      <a:pt x="1789" y="211"/>
                    </a:lnTo>
                    <a:lnTo>
                      <a:pt x="1791" y="211"/>
                    </a:lnTo>
                    <a:lnTo>
                      <a:pt x="1793" y="213"/>
                    </a:lnTo>
                    <a:lnTo>
                      <a:pt x="1795" y="213"/>
                    </a:lnTo>
                    <a:lnTo>
                      <a:pt x="1795" y="213"/>
                    </a:lnTo>
                    <a:lnTo>
                      <a:pt x="1802" y="213"/>
                    </a:lnTo>
                    <a:lnTo>
                      <a:pt x="1804" y="213"/>
                    </a:lnTo>
                    <a:lnTo>
                      <a:pt x="1806" y="211"/>
                    </a:lnTo>
                    <a:lnTo>
                      <a:pt x="1808" y="211"/>
                    </a:lnTo>
                    <a:lnTo>
                      <a:pt x="1808" y="211"/>
                    </a:lnTo>
                    <a:lnTo>
                      <a:pt x="1813" y="213"/>
                    </a:lnTo>
                    <a:lnTo>
                      <a:pt x="1821" y="213"/>
                    </a:lnTo>
                    <a:lnTo>
                      <a:pt x="1825" y="215"/>
                    </a:lnTo>
                    <a:lnTo>
                      <a:pt x="1828" y="217"/>
                    </a:lnTo>
                    <a:lnTo>
                      <a:pt x="1830" y="219"/>
                    </a:lnTo>
                    <a:lnTo>
                      <a:pt x="1832" y="221"/>
                    </a:lnTo>
                    <a:lnTo>
                      <a:pt x="1832" y="221"/>
                    </a:lnTo>
                    <a:lnTo>
                      <a:pt x="1836" y="221"/>
                    </a:lnTo>
                    <a:lnTo>
                      <a:pt x="1839" y="223"/>
                    </a:lnTo>
                    <a:lnTo>
                      <a:pt x="1839" y="223"/>
                    </a:lnTo>
                    <a:lnTo>
                      <a:pt x="1841" y="223"/>
                    </a:lnTo>
                    <a:lnTo>
                      <a:pt x="1841" y="224"/>
                    </a:lnTo>
                    <a:lnTo>
                      <a:pt x="1843" y="224"/>
                    </a:lnTo>
                    <a:lnTo>
                      <a:pt x="1845" y="223"/>
                    </a:lnTo>
                    <a:lnTo>
                      <a:pt x="1845" y="223"/>
                    </a:lnTo>
                    <a:lnTo>
                      <a:pt x="1849" y="224"/>
                    </a:lnTo>
                    <a:lnTo>
                      <a:pt x="1853" y="224"/>
                    </a:lnTo>
                    <a:lnTo>
                      <a:pt x="1858" y="226"/>
                    </a:lnTo>
                    <a:lnTo>
                      <a:pt x="1860" y="226"/>
                    </a:lnTo>
                    <a:lnTo>
                      <a:pt x="1866" y="228"/>
                    </a:lnTo>
                    <a:lnTo>
                      <a:pt x="1868" y="230"/>
                    </a:lnTo>
                    <a:lnTo>
                      <a:pt x="1869" y="230"/>
                    </a:lnTo>
                    <a:lnTo>
                      <a:pt x="1871" y="230"/>
                    </a:lnTo>
                    <a:lnTo>
                      <a:pt x="1871" y="230"/>
                    </a:lnTo>
                    <a:lnTo>
                      <a:pt x="1871" y="228"/>
                    </a:lnTo>
                    <a:lnTo>
                      <a:pt x="1871" y="228"/>
                    </a:lnTo>
                    <a:lnTo>
                      <a:pt x="1871" y="228"/>
                    </a:lnTo>
                    <a:lnTo>
                      <a:pt x="1871" y="228"/>
                    </a:lnTo>
                    <a:lnTo>
                      <a:pt x="1873" y="228"/>
                    </a:lnTo>
                    <a:lnTo>
                      <a:pt x="1873" y="230"/>
                    </a:lnTo>
                    <a:lnTo>
                      <a:pt x="1873" y="230"/>
                    </a:lnTo>
                    <a:lnTo>
                      <a:pt x="1877" y="232"/>
                    </a:lnTo>
                    <a:lnTo>
                      <a:pt x="1879" y="232"/>
                    </a:lnTo>
                    <a:lnTo>
                      <a:pt x="1879" y="232"/>
                    </a:lnTo>
                    <a:lnTo>
                      <a:pt x="1879" y="230"/>
                    </a:lnTo>
                    <a:lnTo>
                      <a:pt x="1879" y="230"/>
                    </a:lnTo>
                    <a:lnTo>
                      <a:pt x="1875" y="228"/>
                    </a:lnTo>
                    <a:lnTo>
                      <a:pt x="1875" y="228"/>
                    </a:lnTo>
                    <a:lnTo>
                      <a:pt x="1877" y="228"/>
                    </a:lnTo>
                    <a:lnTo>
                      <a:pt x="1879" y="228"/>
                    </a:lnTo>
                    <a:lnTo>
                      <a:pt x="1881" y="230"/>
                    </a:lnTo>
                    <a:lnTo>
                      <a:pt x="1881" y="230"/>
                    </a:lnTo>
                    <a:lnTo>
                      <a:pt x="1884" y="230"/>
                    </a:lnTo>
                    <a:lnTo>
                      <a:pt x="1884" y="228"/>
                    </a:lnTo>
                    <a:close/>
                    <a:moveTo>
                      <a:pt x="311" y="2"/>
                    </a:moveTo>
                    <a:lnTo>
                      <a:pt x="314" y="2"/>
                    </a:lnTo>
                    <a:lnTo>
                      <a:pt x="324" y="0"/>
                    </a:lnTo>
                    <a:lnTo>
                      <a:pt x="324" y="0"/>
                    </a:lnTo>
                    <a:lnTo>
                      <a:pt x="324" y="0"/>
                    </a:lnTo>
                    <a:lnTo>
                      <a:pt x="322" y="0"/>
                    </a:lnTo>
                    <a:lnTo>
                      <a:pt x="313" y="0"/>
                    </a:lnTo>
                    <a:lnTo>
                      <a:pt x="311" y="0"/>
                    </a:lnTo>
                    <a:lnTo>
                      <a:pt x="311" y="0"/>
                    </a:lnTo>
                    <a:lnTo>
                      <a:pt x="311" y="2"/>
                    </a:lnTo>
                    <a:lnTo>
                      <a:pt x="311" y="2"/>
                    </a:lnTo>
                    <a:lnTo>
                      <a:pt x="311" y="2"/>
                    </a:lnTo>
                    <a:close/>
                    <a:moveTo>
                      <a:pt x="324" y="11"/>
                    </a:moveTo>
                    <a:lnTo>
                      <a:pt x="326" y="11"/>
                    </a:lnTo>
                    <a:lnTo>
                      <a:pt x="326" y="11"/>
                    </a:lnTo>
                    <a:lnTo>
                      <a:pt x="326" y="9"/>
                    </a:lnTo>
                    <a:lnTo>
                      <a:pt x="324" y="9"/>
                    </a:lnTo>
                    <a:lnTo>
                      <a:pt x="324" y="9"/>
                    </a:lnTo>
                    <a:lnTo>
                      <a:pt x="322" y="7"/>
                    </a:lnTo>
                    <a:lnTo>
                      <a:pt x="320" y="7"/>
                    </a:lnTo>
                    <a:lnTo>
                      <a:pt x="318" y="7"/>
                    </a:lnTo>
                    <a:lnTo>
                      <a:pt x="316" y="7"/>
                    </a:lnTo>
                    <a:lnTo>
                      <a:pt x="316" y="7"/>
                    </a:lnTo>
                    <a:lnTo>
                      <a:pt x="313" y="9"/>
                    </a:lnTo>
                    <a:lnTo>
                      <a:pt x="311" y="7"/>
                    </a:lnTo>
                    <a:lnTo>
                      <a:pt x="309" y="9"/>
                    </a:lnTo>
                    <a:lnTo>
                      <a:pt x="313" y="9"/>
                    </a:lnTo>
                    <a:lnTo>
                      <a:pt x="314" y="9"/>
                    </a:lnTo>
                    <a:lnTo>
                      <a:pt x="318" y="11"/>
                    </a:lnTo>
                    <a:lnTo>
                      <a:pt x="322" y="11"/>
                    </a:lnTo>
                    <a:lnTo>
                      <a:pt x="324" y="11"/>
                    </a:lnTo>
                    <a:close/>
                    <a:moveTo>
                      <a:pt x="316" y="15"/>
                    </a:moveTo>
                    <a:lnTo>
                      <a:pt x="313" y="15"/>
                    </a:lnTo>
                    <a:lnTo>
                      <a:pt x="311" y="15"/>
                    </a:lnTo>
                    <a:lnTo>
                      <a:pt x="313" y="15"/>
                    </a:lnTo>
                    <a:lnTo>
                      <a:pt x="314" y="15"/>
                    </a:lnTo>
                    <a:lnTo>
                      <a:pt x="314" y="15"/>
                    </a:lnTo>
                    <a:lnTo>
                      <a:pt x="314" y="17"/>
                    </a:lnTo>
                    <a:lnTo>
                      <a:pt x="316" y="17"/>
                    </a:lnTo>
                    <a:lnTo>
                      <a:pt x="316" y="19"/>
                    </a:lnTo>
                    <a:lnTo>
                      <a:pt x="318" y="19"/>
                    </a:lnTo>
                    <a:lnTo>
                      <a:pt x="322" y="19"/>
                    </a:lnTo>
                    <a:lnTo>
                      <a:pt x="322" y="19"/>
                    </a:lnTo>
                    <a:lnTo>
                      <a:pt x="324" y="17"/>
                    </a:lnTo>
                    <a:lnTo>
                      <a:pt x="326" y="17"/>
                    </a:lnTo>
                    <a:lnTo>
                      <a:pt x="326" y="17"/>
                    </a:lnTo>
                    <a:lnTo>
                      <a:pt x="324" y="17"/>
                    </a:lnTo>
                    <a:lnTo>
                      <a:pt x="326" y="17"/>
                    </a:lnTo>
                    <a:lnTo>
                      <a:pt x="333" y="17"/>
                    </a:lnTo>
                    <a:lnTo>
                      <a:pt x="331" y="15"/>
                    </a:lnTo>
                    <a:lnTo>
                      <a:pt x="329" y="15"/>
                    </a:lnTo>
                    <a:lnTo>
                      <a:pt x="326" y="15"/>
                    </a:lnTo>
                    <a:lnTo>
                      <a:pt x="316" y="15"/>
                    </a:lnTo>
                    <a:close/>
                    <a:moveTo>
                      <a:pt x="331" y="15"/>
                    </a:moveTo>
                    <a:lnTo>
                      <a:pt x="333" y="15"/>
                    </a:lnTo>
                    <a:lnTo>
                      <a:pt x="335" y="15"/>
                    </a:lnTo>
                    <a:lnTo>
                      <a:pt x="339" y="15"/>
                    </a:lnTo>
                    <a:lnTo>
                      <a:pt x="341" y="15"/>
                    </a:lnTo>
                    <a:lnTo>
                      <a:pt x="346" y="15"/>
                    </a:lnTo>
                    <a:lnTo>
                      <a:pt x="348" y="15"/>
                    </a:lnTo>
                    <a:lnTo>
                      <a:pt x="350" y="15"/>
                    </a:lnTo>
                    <a:lnTo>
                      <a:pt x="354" y="13"/>
                    </a:lnTo>
                    <a:lnTo>
                      <a:pt x="354" y="13"/>
                    </a:lnTo>
                    <a:lnTo>
                      <a:pt x="354" y="13"/>
                    </a:lnTo>
                    <a:lnTo>
                      <a:pt x="356" y="13"/>
                    </a:lnTo>
                    <a:lnTo>
                      <a:pt x="356" y="13"/>
                    </a:lnTo>
                    <a:lnTo>
                      <a:pt x="357" y="11"/>
                    </a:lnTo>
                    <a:lnTo>
                      <a:pt x="356" y="11"/>
                    </a:lnTo>
                    <a:lnTo>
                      <a:pt x="356" y="11"/>
                    </a:lnTo>
                    <a:lnTo>
                      <a:pt x="356" y="9"/>
                    </a:lnTo>
                    <a:lnTo>
                      <a:pt x="352" y="9"/>
                    </a:lnTo>
                    <a:lnTo>
                      <a:pt x="350" y="9"/>
                    </a:lnTo>
                    <a:lnTo>
                      <a:pt x="348" y="11"/>
                    </a:lnTo>
                    <a:lnTo>
                      <a:pt x="344" y="11"/>
                    </a:lnTo>
                    <a:lnTo>
                      <a:pt x="341" y="11"/>
                    </a:lnTo>
                    <a:lnTo>
                      <a:pt x="339" y="11"/>
                    </a:lnTo>
                    <a:lnTo>
                      <a:pt x="339" y="11"/>
                    </a:lnTo>
                    <a:lnTo>
                      <a:pt x="337" y="11"/>
                    </a:lnTo>
                    <a:lnTo>
                      <a:pt x="333" y="11"/>
                    </a:lnTo>
                    <a:lnTo>
                      <a:pt x="333" y="11"/>
                    </a:lnTo>
                    <a:lnTo>
                      <a:pt x="333" y="11"/>
                    </a:lnTo>
                    <a:lnTo>
                      <a:pt x="331" y="11"/>
                    </a:lnTo>
                    <a:lnTo>
                      <a:pt x="331" y="11"/>
                    </a:lnTo>
                    <a:lnTo>
                      <a:pt x="331" y="13"/>
                    </a:lnTo>
                    <a:lnTo>
                      <a:pt x="331" y="13"/>
                    </a:lnTo>
                    <a:lnTo>
                      <a:pt x="331" y="15"/>
                    </a:lnTo>
                    <a:close/>
                    <a:moveTo>
                      <a:pt x="320" y="5"/>
                    </a:moveTo>
                    <a:lnTo>
                      <a:pt x="320" y="5"/>
                    </a:lnTo>
                    <a:lnTo>
                      <a:pt x="322" y="5"/>
                    </a:lnTo>
                    <a:lnTo>
                      <a:pt x="324" y="5"/>
                    </a:lnTo>
                    <a:lnTo>
                      <a:pt x="326" y="5"/>
                    </a:lnTo>
                    <a:lnTo>
                      <a:pt x="327" y="5"/>
                    </a:lnTo>
                    <a:lnTo>
                      <a:pt x="326" y="5"/>
                    </a:lnTo>
                    <a:lnTo>
                      <a:pt x="324" y="4"/>
                    </a:lnTo>
                    <a:lnTo>
                      <a:pt x="322" y="4"/>
                    </a:lnTo>
                    <a:lnTo>
                      <a:pt x="320" y="5"/>
                    </a:lnTo>
                    <a:close/>
                    <a:moveTo>
                      <a:pt x="342" y="9"/>
                    </a:moveTo>
                    <a:lnTo>
                      <a:pt x="346" y="9"/>
                    </a:lnTo>
                    <a:lnTo>
                      <a:pt x="348" y="9"/>
                    </a:lnTo>
                    <a:lnTo>
                      <a:pt x="348" y="7"/>
                    </a:lnTo>
                    <a:lnTo>
                      <a:pt x="346" y="7"/>
                    </a:lnTo>
                    <a:lnTo>
                      <a:pt x="339" y="7"/>
                    </a:lnTo>
                    <a:lnTo>
                      <a:pt x="337" y="9"/>
                    </a:lnTo>
                    <a:lnTo>
                      <a:pt x="335" y="9"/>
                    </a:lnTo>
                    <a:lnTo>
                      <a:pt x="335" y="9"/>
                    </a:lnTo>
                    <a:lnTo>
                      <a:pt x="339" y="9"/>
                    </a:lnTo>
                    <a:lnTo>
                      <a:pt x="342" y="9"/>
                    </a:lnTo>
                    <a:close/>
                    <a:moveTo>
                      <a:pt x="292" y="159"/>
                    </a:moveTo>
                    <a:lnTo>
                      <a:pt x="292" y="161"/>
                    </a:lnTo>
                    <a:lnTo>
                      <a:pt x="292" y="161"/>
                    </a:lnTo>
                    <a:lnTo>
                      <a:pt x="292" y="163"/>
                    </a:lnTo>
                    <a:lnTo>
                      <a:pt x="294" y="163"/>
                    </a:lnTo>
                    <a:lnTo>
                      <a:pt x="294" y="165"/>
                    </a:lnTo>
                    <a:lnTo>
                      <a:pt x="296" y="166"/>
                    </a:lnTo>
                    <a:lnTo>
                      <a:pt x="298" y="166"/>
                    </a:lnTo>
                    <a:lnTo>
                      <a:pt x="301" y="166"/>
                    </a:lnTo>
                    <a:lnTo>
                      <a:pt x="303" y="166"/>
                    </a:lnTo>
                    <a:lnTo>
                      <a:pt x="309" y="165"/>
                    </a:lnTo>
                    <a:lnTo>
                      <a:pt x="311" y="163"/>
                    </a:lnTo>
                    <a:lnTo>
                      <a:pt x="311" y="163"/>
                    </a:lnTo>
                    <a:lnTo>
                      <a:pt x="313" y="161"/>
                    </a:lnTo>
                    <a:lnTo>
                      <a:pt x="313" y="161"/>
                    </a:lnTo>
                    <a:lnTo>
                      <a:pt x="313" y="163"/>
                    </a:lnTo>
                    <a:lnTo>
                      <a:pt x="314" y="163"/>
                    </a:lnTo>
                    <a:lnTo>
                      <a:pt x="314" y="163"/>
                    </a:lnTo>
                    <a:lnTo>
                      <a:pt x="313" y="161"/>
                    </a:lnTo>
                    <a:lnTo>
                      <a:pt x="313" y="159"/>
                    </a:lnTo>
                    <a:lnTo>
                      <a:pt x="311" y="159"/>
                    </a:lnTo>
                    <a:lnTo>
                      <a:pt x="301" y="155"/>
                    </a:lnTo>
                    <a:lnTo>
                      <a:pt x="298" y="155"/>
                    </a:lnTo>
                    <a:lnTo>
                      <a:pt x="298" y="155"/>
                    </a:lnTo>
                    <a:lnTo>
                      <a:pt x="294" y="157"/>
                    </a:lnTo>
                    <a:lnTo>
                      <a:pt x="292" y="159"/>
                    </a:lnTo>
                    <a:lnTo>
                      <a:pt x="292" y="159"/>
                    </a:lnTo>
                    <a:close/>
                    <a:moveTo>
                      <a:pt x="335" y="20"/>
                    </a:moveTo>
                    <a:lnTo>
                      <a:pt x="335" y="20"/>
                    </a:lnTo>
                    <a:lnTo>
                      <a:pt x="337" y="20"/>
                    </a:lnTo>
                    <a:lnTo>
                      <a:pt x="341" y="20"/>
                    </a:lnTo>
                    <a:lnTo>
                      <a:pt x="341" y="20"/>
                    </a:lnTo>
                    <a:lnTo>
                      <a:pt x="341" y="19"/>
                    </a:lnTo>
                    <a:lnTo>
                      <a:pt x="337" y="19"/>
                    </a:lnTo>
                    <a:lnTo>
                      <a:pt x="333" y="19"/>
                    </a:lnTo>
                    <a:lnTo>
                      <a:pt x="333" y="19"/>
                    </a:lnTo>
                    <a:lnTo>
                      <a:pt x="333" y="20"/>
                    </a:lnTo>
                    <a:lnTo>
                      <a:pt x="335" y="20"/>
                    </a:lnTo>
                    <a:lnTo>
                      <a:pt x="335" y="20"/>
                    </a:lnTo>
                    <a:close/>
                    <a:moveTo>
                      <a:pt x="298" y="17"/>
                    </a:moveTo>
                    <a:lnTo>
                      <a:pt x="299" y="17"/>
                    </a:lnTo>
                    <a:lnTo>
                      <a:pt x="298" y="17"/>
                    </a:lnTo>
                    <a:lnTo>
                      <a:pt x="298" y="17"/>
                    </a:lnTo>
                    <a:lnTo>
                      <a:pt x="296" y="17"/>
                    </a:lnTo>
                    <a:lnTo>
                      <a:pt x="296" y="17"/>
                    </a:lnTo>
                    <a:lnTo>
                      <a:pt x="294" y="17"/>
                    </a:lnTo>
                    <a:lnTo>
                      <a:pt x="296" y="17"/>
                    </a:lnTo>
                    <a:lnTo>
                      <a:pt x="298" y="17"/>
                    </a:lnTo>
                    <a:close/>
                    <a:moveTo>
                      <a:pt x="352" y="2"/>
                    </a:moveTo>
                    <a:lnTo>
                      <a:pt x="354" y="2"/>
                    </a:lnTo>
                    <a:lnTo>
                      <a:pt x="356" y="2"/>
                    </a:lnTo>
                    <a:lnTo>
                      <a:pt x="361" y="2"/>
                    </a:lnTo>
                    <a:lnTo>
                      <a:pt x="363" y="2"/>
                    </a:lnTo>
                    <a:lnTo>
                      <a:pt x="363" y="2"/>
                    </a:lnTo>
                    <a:lnTo>
                      <a:pt x="363" y="2"/>
                    </a:lnTo>
                    <a:lnTo>
                      <a:pt x="363" y="2"/>
                    </a:lnTo>
                    <a:lnTo>
                      <a:pt x="354" y="2"/>
                    </a:lnTo>
                    <a:lnTo>
                      <a:pt x="350" y="2"/>
                    </a:lnTo>
                    <a:lnTo>
                      <a:pt x="348" y="2"/>
                    </a:lnTo>
                    <a:lnTo>
                      <a:pt x="352" y="2"/>
                    </a:lnTo>
                    <a:lnTo>
                      <a:pt x="352" y="2"/>
                    </a:lnTo>
                    <a:close/>
                    <a:moveTo>
                      <a:pt x="303" y="19"/>
                    </a:moveTo>
                    <a:lnTo>
                      <a:pt x="303" y="19"/>
                    </a:lnTo>
                    <a:lnTo>
                      <a:pt x="307" y="19"/>
                    </a:lnTo>
                    <a:lnTo>
                      <a:pt x="314" y="19"/>
                    </a:lnTo>
                    <a:lnTo>
                      <a:pt x="314" y="19"/>
                    </a:lnTo>
                    <a:lnTo>
                      <a:pt x="314" y="19"/>
                    </a:lnTo>
                    <a:lnTo>
                      <a:pt x="314" y="17"/>
                    </a:lnTo>
                    <a:lnTo>
                      <a:pt x="314" y="17"/>
                    </a:lnTo>
                    <a:lnTo>
                      <a:pt x="313" y="17"/>
                    </a:lnTo>
                    <a:lnTo>
                      <a:pt x="313" y="15"/>
                    </a:lnTo>
                    <a:lnTo>
                      <a:pt x="309" y="15"/>
                    </a:lnTo>
                    <a:lnTo>
                      <a:pt x="309" y="17"/>
                    </a:lnTo>
                    <a:lnTo>
                      <a:pt x="303" y="17"/>
                    </a:lnTo>
                    <a:lnTo>
                      <a:pt x="303" y="17"/>
                    </a:lnTo>
                    <a:lnTo>
                      <a:pt x="305" y="17"/>
                    </a:lnTo>
                    <a:lnTo>
                      <a:pt x="303" y="19"/>
                    </a:lnTo>
                    <a:lnTo>
                      <a:pt x="303" y="19"/>
                    </a:lnTo>
                    <a:close/>
                    <a:moveTo>
                      <a:pt x="361" y="9"/>
                    </a:moveTo>
                    <a:lnTo>
                      <a:pt x="359" y="11"/>
                    </a:lnTo>
                    <a:lnTo>
                      <a:pt x="359" y="11"/>
                    </a:lnTo>
                    <a:lnTo>
                      <a:pt x="361" y="11"/>
                    </a:lnTo>
                    <a:lnTo>
                      <a:pt x="365" y="11"/>
                    </a:lnTo>
                    <a:lnTo>
                      <a:pt x="367" y="11"/>
                    </a:lnTo>
                    <a:lnTo>
                      <a:pt x="367" y="11"/>
                    </a:lnTo>
                    <a:lnTo>
                      <a:pt x="378" y="11"/>
                    </a:lnTo>
                    <a:lnTo>
                      <a:pt x="382" y="11"/>
                    </a:lnTo>
                    <a:lnTo>
                      <a:pt x="384" y="9"/>
                    </a:lnTo>
                    <a:lnTo>
                      <a:pt x="384" y="9"/>
                    </a:lnTo>
                    <a:lnTo>
                      <a:pt x="384" y="9"/>
                    </a:lnTo>
                    <a:lnTo>
                      <a:pt x="384" y="7"/>
                    </a:lnTo>
                    <a:lnTo>
                      <a:pt x="382" y="7"/>
                    </a:lnTo>
                    <a:lnTo>
                      <a:pt x="380" y="7"/>
                    </a:lnTo>
                    <a:lnTo>
                      <a:pt x="378" y="7"/>
                    </a:lnTo>
                    <a:lnTo>
                      <a:pt x="376" y="7"/>
                    </a:lnTo>
                    <a:lnTo>
                      <a:pt x="374" y="7"/>
                    </a:lnTo>
                    <a:lnTo>
                      <a:pt x="372" y="7"/>
                    </a:lnTo>
                    <a:lnTo>
                      <a:pt x="372" y="7"/>
                    </a:lnTo>
                    <a:lnTo>
                      <a:pt x="372" y="7"/>
                    </a:lnTo>
                    <a:lnTo>
                      <a:pt x="372" y="9"/>
                    </a:lnTo>
                    <a:lnTo>
                      <a:pt x="372" y="9"/>
                    </a:lnTo>
                    <a:lnTo>
                      <a:pt x="370" y="9"/>
                    </a:lnTo>
                    <a:lnTo>
                      <a:pt x="367" y="9"/>
                    </a:lnTo>
                    <a:lnTo>
                      <a:pt x="363" y="9"/>
                    </a:lnTo>
                    <a:lnTo>
                      <a:pt x="361" y="9"/>
                    </a:lnTo>
                    <a:close/>
                    <a:moveTo>
                      <a:pt x="296" y="7"/>
                    </a:moveTo>
                    <a:lnTo>
                      <a:pt x="299" y="5"/>
                    </a:lnTo>
                    <a:lnTo>
                      <a:pt x="301" y="7"/>
                    </a:lnTo>
                    <a:lnTo>
                      <a:pt x="301" y="7"/>
                    </a:lnTo>
                    <a:lnTo>
                      <a:pt x="303" y="7"/>
                    </a:lnTo>
                    <a:lnTo>
                      <a:pt x="305" y="5"/>
                    </a:lnTo>
                    <a:lnTo>
                      <a:pt x="309" y="7"/>
                    </a:lnTo>
                    <a:lnTo>
                      <a:pt x="311" y="7"/>
                    </a:lnTo>
                    <a:lnTo>
                      <a:pt x="314" y="7"/>
                    </a:lnTo>
                    <a:lnTo>
                      <a:pt x="314" y="7"/>
                    </a:lnTo>
                    <a:lnTo>
                      <a:pt x="314" y="5"/>
                    </a:lnTo>
                    <a:lnTo>
                      <a:pt x="314" y="5"/>
                    </a:lnTo>
                    <a:lnTo>
                      <a:pt x="313" y="5"/>
                    </a:lnTo>
                    <a:lnTo>
                      <a:pt x="318" y="5"/>
                    </a:lnTo>
                    <a:lnTo>
                      <a:pt x="318" y="4"/>
                    </a:lnTo>
                    <a:lnTo>
                      <a:pt x="318" y="4"/>
                    </a:lnTo>
                    <a:lnTo>
                      <a:pt x="314" y="4"/>
                    </a:lnTo>
                    <a:lnTo>
                      <a:pt x="313" y="4"/>
                    </a:lnTo>
                    <a:lnTo>
                      <a:pt x="311" y="4"/>
                    </a:lnTo>
                    <a:lnTo>
                      <a:pt x="311" y="4"/>
                    </a:lnTo>
                    <a:lnTo>
                      <a:pt x="309" y="4"/>
                    </a:lnTo>
                    <a:lnTo>
                      <a:pt x="307" y="4"/>
                    </a:lnTo>
                    <a:lnTo>
                      <a:pt x="305" y="4"/>
                    </a:lnTo>
                    <a:lnTo>
                      <a:pt x="303" y="4"/>
                    </a:lnTo>
                    <a:lnTo>
                      <a:pt x="303" y="4"/>
                    </a:lnTo>
                    <a:lnTo>
                      <a:pt x="299" y="5"/>
                    </a:lnTo>
                    <a:lnTo>
                      <a:pt x="298" y="5"/>
                    </a:lnTo>
                    <a:lnTo>
                      <a:pt x="294" y="5"/>
                    </a:lnTo>
                    <a:lnTo>
                      <a:pt x="292" y="5"/>
                    </a:lnTo>
                    <a:lnTo>
                      <a:pt x="294" y="5"/>
                    </a:lnTo>
                    <a:lnTo>
                      <a:pt x="296" y="7"/>
                    </a:lnTo>
                    <a:close/>
                    <a:moveTo>
                      <a:pt x="273" y="17"/>
                    </a:moveTo>
                    <a:lnTo>
                      <a:pt x="273" y="17"/>
                    </a:lnTo>
                    <a:lnTo>
                      <a:pt x="273" y="19"/>
                    </a:lnTo>
                    <a:lnTo>
                      <a:pt x="275" y="19"/>
                    </a:lnTo>
                    <a:lnTo>
                      <a:pt x="281" y="19"/>
                    </a:lnTo>
                    <a:lnTo>
                      <a:pt x="283" y="17"/>
                    </a:lnTo>
                    <a:lnTo>
                      <a:pt x="284" y="17"/>
                    </a:lnTo>
                    <a:lnTo>
                      <a:pt x="284" y="17"/>
                    </a:lnTo>
                    <a:lnTo>
                      <a:pt x="281" y="17"/>
                    </a:lnTo>
                    <a:lnTo>
                      <a:pt x="279" y="15"/>
                    </a:lnTo>
                    <a:lnTo>
                      <a:pt x="279" y="15"/>
                    </a:lnTo>
                    <a:lnTo>
                      <a:pt x="277" y="15"/>
                    </a:lnTo>
                    <a:lnTo>
                      <a:pt x="273" y="15"/>
                    </a:lnTo>
                    <a:lnTo>
                      <a:pt x="273" y="17"/>
                    </a:lnTo>
                    <a:lnTo>
                      <a:pt x="273" y="17"/>
                    </a:lnTo>
                    <a:lnTo>
                      <a:pt x="271" y="17"/>
                    </a:lnTo>
                    <a:lnTo>
                      <a:pt x="270" y="17"/>
                    </a:lnTo>
                    <a:lnTo>
                      <a:pt x="270" y="17"/>
                    </a:lnTo>
                    <a:lnTo>
                      <a:pt x="271" y="17"/>
                    </a:lnTo>
                    <a:lnTo>
                      <a:pt x="273" y="17"/>
                    </a:lnTo>
                    <a:close/>
                    <a:moveTo>
                      <a:pt x="206" y="13"/>
                    </a:moveTo>
                    <a:lnTo>
                      <a:pt x="208" y="13"/>
                    </a:lnTo>
                    <a:lnTo>
                      <a:pt x="210" y="13"/>
                    </a:lnTo>
                    <a:lnTo>
                      <a:pt x="212" y="13"/>
                    </a:lnTo>
                    <a:lnTo>
                      <a:pt x="212" y="15"/>
                    </a:lnTo>
                    <a:lnTo>
                      <a:pt x="213" y="15"/>
                    </a:lnTo>
                    <a:lnTo>
                      <a:pt x="215" y="15"/>
                    </a:lnTo>
                    <a:lnTo>
                      <a:pt x="215" y="15"/>
                    </a:lnTo>
                    <a:lnTo>
                      <a:pt x="217" y="13"/>
                    </a:lnTo>
                    <a:lnTo>
                      <a:pt x="217" y="13"/>
                    </a:lnTo>
                    <a:lnTo>
                      <a:pt x="221" y="13"/>
                    </a:lnTo>
                    <a:lnTo>
                      <a:pt x="221" y="13"/>
                    </a:lnTo>
                    <a:lnTo>
                      <a:pt x="221" y="13"/>
                    </a:lnTo>
                    <a:lnTo>
                      <a:pt x="223" y="13"/>
                    </a:lnTo>
                    <a:lnTo>
                      <a:pt x="223" y="13"/>
                    </a:lnTo>
                    <a:lnTo>
                      <a:pt x="225" y="13"/>
                    </a:lnTo>
                    <a:lnTo>
                      <a:pt x="225" y="11"/>
                    </a:lnTo>
                    <a:lnTo>
                      <a:pt x="225" y="11"/>
                    </a:lnTo>
                    <a:lnTo>
                      <a:pt x="227" y="11"/>
                    </a:lnTo>
                    <a:lnTo>
                      <a:pt x="228" y="13"/>
                    </a:lnTo>
                    <a:lnTo>
                      <a:pt x="234" y="13"/>
                    </a:lnTo>
                    <a:lnTo>
                      <a:pt x="234" y="13"/>
                    </a:lnTo>
                    <a:lnTo>
                      <a:pt x="234" y="11"/>
                    </a:lnTo>
                    <a:lnTo>
                      <a:pt x="232" y="11"/>
                    </a:lnTo>
                    <a:lnTo>
                      <a:pt x="232" y="11"/>
                    </a:lnTo>
                    <a:lnTo>
                      <a:pt x="230" y="11"/>
                    </a:lnTo>
                    <a:lnTo>
                      <a:pt x="230" y="11"/>
                    </a:lnTo>
                    <a:lnTo>
                      <a:pt x="227" y="11"/>
                    </a:lnTo>
                    <a:lnTo>
                      <a:pt x="223" y="11"/>
                    </a:lnTo>
                    <a:lnTo>
                      <a:pt x="221" y="11"/>
                    </a:lnTo>
                    <a:lnTo>
                      <a:pt x="219" y="11"/>
                    </a:lnTo>
                    <a:lnTo>
                      <a:pt x="217" y="11"/>
                    </a:lnTo>
                    <a:lnTo>
                      <a:pt x="213" y="11"/>
                    </a:lnTo>
                    <a:lnTo>
                      <a:pt x="202" y="13"/>
                    </a:lnTo>
                    <a:lnTo>
                      <a:pt x="200" y="13"/>
                    </a:lnTo>
                    <a:lnTo>
                      <a:pt x="202" y="13"/>
                    </a:lnTo>
                    <a:lnTo>
                      <a:pt x="206" y="13"/>
                    </a:lnTo>
                    <a:close/>
                    <a:moveTo>
                      <a:pt x="240" y="194"/>
                    </a:moveTo>
                    <a:lnTo>
                      <a:pt x="240" y="194"/>
                    </a:lnTo>
                    <a:lnTo>
                      <a:pt x="240" y="194"/>
                    </a:lnTo>
                    <a:lnTo>
                      <a:pt x="241" y="196"/>
                    </a:lnTo>
                    <a:lnTo>
                      <a:pt x="241" y="196"/>
                    </a:lnTo>
                    <a:lnTo>
                      <a:pt x="241" y="194"/>
                    </a:lnTo>
                    <a:lnTo>
                      <a:pt x="241" y="194"/>
                    </a:lnTo>
                    <a:lnTo>
                      <a:pt x="240" y="194"/>
                    </a:lnTo>
                    <a:lnTo>
                      <a:pt x="240" y="194"/>
                    </a:lnTo>
                    <a:close/>
                    <a:moveTo>
                      <a:pt x="1632" y="516"/>
                    </a:moveTo>
                    <a:lnTo>
                      <a:pt x="1632" y="516"/>
                    </a:lnTo>
                    <a:lnTo>
                      <a:pt x="1632" y="514"/>
                    </a:lnTo>
                    <a:lnTo>
                      <a:pt x="1630" y="513"/>
                    </a:lnTo>
                    <a:lnTo>
                      <a:pt x="1630" y="513"/>
                    </a:lnTo>
                    <a:lnTo>
                      <a:pt x="1628" y="509"/>
                    </a:lnTo>
                    <a:lnTo>
                      <a:pt x="1625" y="507"/>
                    </a:lnTo>
                    <a:lnTo>
                      <a:pt x="1625" y="505"/>
                    </a:lnTo>
                    <a:lnTo>
                      <a:pt x="1623" y="505"/>
                    </a:lnTo>
                    <a:lnTo>
                      <a:pt x="1623" y="505"/>
                    </a:lnTo>
                    <a:lnTo>
                      <a:pt x="1621" y="505"/>
                    </a:lnTo>
                    <a:lnTo>
                      <a:pt x="1621" y="505"/>
                    </a:lnTo>
                    <a:lnTo>
                      <a:pt x="1617" y="501"/>
                    </a:lnTo>
                    <a:lnTo>
                      <a:pt x="1613" y="499"/>
                    </a:lnTo>
                    <a:lnTo>
                      <a:pt x="1611" y="498"/>
                    </a:lnTo>
                    <a:lnTo>
                      <a:pt x="1611" y="496"/>
                    </a:lnTo>
                    <a:lnTo>
                      <a:pt x="1610" y="496"/>
                    </a:lnTo>
                    <a:lnTo>
                      <a:pt x="1610" y="496"/>
                    </a:lnTo>
                    <a:lnTo>
                      <a:pt x="1608" y="496"/>
                    </a:lnTo>
                    <a:lnTo>
                      <a:pt x="1606" y="494"/>
                    </a:lnTo>
                    <a:lnTo>
                      <a:pt x="1604" y="492"/>
                    </a:lnTo>
                    <a:lnTo>
                      <a:pt x="1602" y="490"/>
                    </a:lnTo>
                    <a:lnTo>
                      <a:pt x="1600" y="488"/>
                    </a:lnTo>
                    <a:lnTo>
                      <a:pt x="1598" y="485"/>
                    </a:lnTo>
                    <a:lnTo>
                      <a:pt x="1598" y="483"/>
                    </a:lnTo>
                    <a:lnTo>
                      <a:pt x="1595" y="471"/>
                    </a:lnTo>
                    <a:lnTo>
                      <a:pt x="1593" y="468"/>
                    </a:lnTo>
                    <a:lnTo>
                      <a:pt x="1593" y="466"/>
                    </a:lnTo>
                    <a:lnTo>
                      <a:pt x="1595" y="466"/>
                    </a:lnTo>
                    <a:lnTo>
                      <a:pt x="1597" y="466"/>
                    </a:lnTo>
                    <a:lnTo>
                      <a:pt x="1600" y="464"/>
                    </a:lnTo>
                    <a:lnTo>
                      <a:pt x="1600" y="464"/>
                    </a:lnTo>
                    <a:lnTo>
                      <a:pt x="1604" y="466"/>
                    </a:lnTo>
                    <a:lnTo>
                      <a:pt x="1604" y="466"/>
                    </a:lnTo>
                    <a:lnTo>
                      <a:pt x="1606" y="466"/>
                    </a:lnTo>
                    <a:lnTo>
                      <a:pt x="1610" y="468"/>
                    </a:lnTo>
                    <a:lnTo>
                      <a:pt x="1613" y="470"/>
                    </a:lnTo>
                    <a:lnTo>
                      <a:pt x="1615" y="471"/>
                    </a:lnTo>
                    <a:lnTo>
                      <a:pt x="1617" y="473"/>
                    </a:lnTo>
                    <a:lnTo>
                      <a:pt x="1619" y="475"/>
                    </a:lnTo>
                    <a:lnTo>
                      <a:pt x="1621" y="475"/>
                    </a:lnTo>
                    <a:lnTo>
                      <a:pt x="1619" y="473"/>
                    </a:lnTo>
                    <a:lnTo>
                      <a:pt x="1617" y="471"/>
                    </a:lnTo>
                    <a:lnTo>
                      <a:pt x="1615" y="471"/>
                    </a:lnTo>
                    <a:lnTo>
                      <a:pt x="1611" y="470"/>
                    </a:lnTo>
                    <a:lnTo>
                      <a:pt x="1610" y="466"/>
                    </a:lnTo>
                    <a:lnTo>
                      <a:pt x="1608" y="464"/>
                    </a:lnTo>
                    <a:lnTo>
                      <a:pt x="1606" y="462"/>
                    </a:lnTo>
                    <a:lnTo>
                      <a:pt x="1604" y="460"/>
                    </a:lnTo>
                    <a:lnTo>
                      <a:pt x="1600" y="458"/>
                    </a:lnTo>
                    <a:lnTo>
                      <a:pt x="1597" y="455"/>
                    </a:lnTo>
                    <a:lnTo>
                      <a:pt x="1589" y="449"/>
                    </a:lnTo>
                    <a:lnTo>
                      <a:pt x="1585" y="445"/>
                    </a:lnTo>
                    <a:lnTo>
                      <a:pt x="1574" y="434"/>
                    </a:lnTo>
                    <a:lnTo>
                      <a:pt x="1574" y="432"/>
                    </a:lnTo>
                    <a:lnTo>
                      <a:pt x="1572" y="432"/>
                    </a:lnTo>
                    <a:lnTo>
                      <a:pt x="1572" y="430"/>
                    </a:lnTo>
                    <a:lnTo>
                      <a:pt x="1570" y="430"/>
                    </a:lnTo>
                    <a:lnTo>
                      <a:pt x="1568" y="428"/>
                    </a:lnTo>
                    <a:lnTo>
                      <a:pt x="1567" y="428"/>
                    </a:lnTo>
                    <a:lnTo>
                      <a:pt x="1567" y="426"/>
                    </a:lnTo>
                    <a:lnTo>
                      <a:pt x="1565" y="425"/>
                    </a:lnTo>
                    <a:lnTo>
                      <a:pt x="1563" y="423"/>
                    </a:lnTo>
                    <a:lnTo>
                      <a:pt x="1561" y="423"/>
                    </a:lnTo>
                    <a:lnTo>
                      <a:pt x="1559" y="419"/>
                    </a:lnTo>
                    <a:lnTo>
                      <a:pt x="1555" y="415"/>
                    </a:lnTo>
                    <a:lnTo>
                      <a:pt x="1555" y="413"/>
                    </a:lnTo>
                    <a:lnTo>
                      <a:pt x="1555" y="413"/>
                    </a:lnTo>
                    <a:lnTo>
                      <a:pt x="1555" y="413"/>
                    </a:lnTo>
                    <a:lnTo>
                      <a:pt x="1554" y="412"/>
                    </a:lnTo>
                    <a:lnTo>
                      <a:pt x="1554" y="410"/>
                    </a:lnTo>
                    <a:lnTo>
                      <a:pt x="1550" y="406"/>
                    </a:lnTo>
                    <a:lnTo>
                      <a:pt x="1546" y="402"/>
                    </a:lnTo>
                    <a:lnTo>
                      <a:pt x="1546" y="402"/>
                    </a:lnTo>
                    <a:lnTo>
                      <a:pt x="1544" y="400"/>
                    </a:lnTo>
                    <a:lnTo>
                      <a:pt x="1540" y="397"/>
                    </a:lnTo>
                    <a:lnTo>
                      <a:pt x="1533" y="393"/>
                    </a:lnTo>
                    <a:lnTo>
                      <a:pt x="1533" y="393"/>
                    </a:lnTo>
                    <a:lnTo>
                      <a:pt x="1533" y="391"/>
                    </a:lnTo>
                    <a:lnTo>
                      <a:pt x="1531" y="389"/>
                    </a:lnTo>
                    <a:lnTo>
                      <a:pt x="1531" y="389"/>
                    </a:lnTo>
                    <a:lnTo>
                      <a:pt x="1531" y="387"/>
                    </a:lnTo>
                    <a:lnTo>
                      <a:pt x="1529" y="387"/>
                    </a:lnTo>
                    <a:lnTo>
                      <a:pt x="1524" y="383"/>
                    </a:lnTo>
                    <a:lnTo>
                      <a:pt x="1522" y="383"/>
                    </a:lnTo>
                    <a:lnTo>
                      <a:pt x="1524" y="383"/>
                    </a:lnTo>
                    <a:lnTo>
                      <a:pt x="1524" y="385"/>
                    </a:lnTo>
                    <a:lnTo>
                      <a:pt x="1522" y="385"/>
                    </a:lnTo>
                    <a:lnTo>
                      <a:pt x="1520" y="385"/>
                    </a:lnTo>
                    <a:lnTo>
                      <a:pt x="1524" y="387"/>
                    </a:lnTo>
                    <a:lnTo>
                      <a:pt x="1527" y="389"/>
                    </a:lnTo>
                    <a:lnTo>
                      <a:pt x="1529" y="391"/>
                    </a:lnTo>
                    <a:lnTo>
                      <a:pt x="1531" y="393"/>
                    </a:lnTo>
                    <a:lnTo>
                      <a:pt x="1531" y="393"/>
                    </a:lnTo>
                    <a:lnTo>
                      <a:pt x="1531" y="393"/>
                    </a:lnTo>
                    <a:lnTo>
                      <a:pt x="1533" y="395"/>
                    </a:lnTo>
                    <a:lnTo>
                      <a:pt x="1531" y="395"/>
                    </a:lnTo>
                    <a:lnTo>
                      <a:pt x="1531" y="397"/>
                    </a:lnTo>
                    <a:lnTo>
                      <a:pt x="1533" y="397"/>
                    </a:lnTo>
                    <a:lnTo>
                      <a:pt x="1533" y="398"/>
                    </a:lnTo>
                    <a:lnTo>
                      <a:pt x="1533" y="398"/>
                    </a:lnTo>
                    <a:lnTo>
                      <a:pt x="1531" y="398"/>
                    </a:lnTo>
                    <a:lnTo>
                      <a:pt x="1531" y="398"/>
                    </a:lnTo>
                    <a:lnTo>
                      <a:pt x="1529" y="397"/>
                    </a:lnTo>
                    <a:lnTo>
                      <a:pt x="1527" y="397"/>
                    </a:lnTo>
                    <a:lnTo>
                      <a:pt x="1525" y="398"/>
                    </a:lnTo>
                    <a:lnTo>
                      <a:pt x="1525" y="398"/>
                    </a:lnTo>
                    <a:lnTo>
                      <a:pt x="1525" y="400"/>
                    </a:lnTo>
                    <a:lnTo>
                      <a:pt x="1529" y="402"/>
                    </a:lnTo>
                    <a:lnTo>
                      <a:pt x="1531" y="404"/>
                    </a:lnTo>
                    <a:lnTo>
                      <a:pt x="1533" y="408"/>
                    </a:lnTo>
                    <a:lnTo>
                      <a:pt x="1537" y="412"/>
                    </a:lnTo>
                    <a:lnTo>
                      <a:pt x="1537" y="413"/>
                    </a:lnTo>
                    <a:lnTo>
                      <a:pt x="1537" y="415"/>
                    </a:lnTo>
                    <a:lnTo>
                      <a:pt x="1537" y="417"/>
                    </a:lnTo>
                    <a:lnTo>
                      <a:pt x="1542" y="423"/>
                    </a:lnTo>
                    <a:lnTo>
                      <a:pt x="1544" y="423"/>
                    </a:lnTo>
                    <a:lnTo>
                      <a:pt x="1546" y="425"/>
                    </a:lnTo>
                    <a:lnTo>
                      <a:pt x="1546" y="425"/>
                    </a:lnTo>
                    <a:lnTo>
                      <a:pt x="1546" y="425"/>
                    </a:lnTo>
                    <a:lnTo>
                      <a:pt x="1546" y="426"/>
                    </a:lnTo>
                    <a:lnTo>
                      <a:pt x="1548" y="426"/>
                    </a:lnTo>
                    <a:lnTo>
                      <a:pt x="1552" y="428"/>
                    </a:lnTo>
                    <a:lnTo>
                      <a:pt x="1554" y="430"/>
                    </a:lnTo>
                    <a:lnTo>
                      <a:pt x="1557" y="434"/>
                    </a:lnTo>
                    <a:lnTo>
                      <a:pt x="1561" y="438"/>
                    </a:lnTo>
                    <a:lnTo>
                      <a:pt x="1561" y="440"/>
                    </a:lnTo>
                    <a:lnTo>
                      <a:pt x="1561" y="441"/>
                    </a:lnTo>
                    <a:lnTo>
                      <a:pt x="1563" y="443"/>
                    </a:lnTo>
                    <a:lnTo>
                      <a:pt x="1565" y="445"/>
                    </a:lnTo>
                    <a:lnTo>
                      <a:pt x="1568" y="449"/>
                    </a:lnTo>
                    <a:lnTo>
                      <a:pt x="1568" y="449"/>
                    </a:lnTo>
                    <a:lnTo>
                      <a:pt x="1576" y="460"/>
                    </a:lnTo>
                    <a:lnTo>
                      <a:pt x="1578" y="462"/>
                    </a:lnTo>
                    <a:lnTo>
                      <a:pt x="1578" y="464"/>
                    </a:lnTo>
                    <a:lnTo>
                      <a:pt x="1580" y="468"/>
                    </a:lnTo>
                    <a:lnTo>
                      <a:pt x="1582" y="470"/>
                    </a:lnTo>
                    <a:lnTo>
                      <a:pt x="1582" y="473"/>
                    </a:lnTo>
                    <a:lnTo>
                      <a:pt x="1583" y="475"/>
                    </a:lnTo>
                    <a:lnTo>
                      <a:pt x="1583" y="475"/>
                    </a:lnTo>
                    <a:lnTo>
                      <a:pt x="1587" y="479"/>
                    </a:lnTo>
                    <a:lnTo>
                      <a:pt x="1591" y="481"/>
                    </a:lnTo>
                    <a:lnTo>
                      <a:pt x="1595" y="486"/>
                    </a:lnTo>
                    <a:lnTo>
                      <a:pt x="1595" y="488"/>
                    </a:lnTo>
                    <a:lnTo>
                      <a:pt x="1595" y="488"/>
                    </a:lnTo>
                    <a:lnTo>
                      <a:pt x="1597" y="490"/>
                    </a:lnTo>
                    <a:lnTo>
                      <a:pt x="1597" y="492"/>
                    </a:lnTo>
                    <a:lnTo>
                      <a:pt x="1597" y="494"/>
                    </a:lnTo>
                    <a:lnTo>
                      <a:pt x="1600" y="496"/>
                    </a:lnTo>
                    <a:lnTo>
                      <a:pt x="1600" y="498"/>
                    </a:lnTo>
                    <a:lnTo>
                      <a:pt x="1602" y="499"/>
                    </a:lnTo>
                    <a:lnTo>
                      <a:pt x="1604" y="501"/>
                    </a:lnTo>
                    <a:lnTo>
                      <a:pt x="1604" y="507"/>
                    </a:lnTo>
                    <a:lnTo>
                      <a:pt x="1608" y="511"/>
                    </a:lnTo>
                    <a:lnTo>
                      <a:pt x="1611" y="516"/>
                    </a:lnTo>
                    <a:lnTo>
                      <a:pt x="1611" y="516"/>
                    </a:lnTo>
                    <a:lnTo>
                      <a:pt x="1613" y="518"/>
                    </a:lnTo>
                    <a:lnTo>
                      <a:pt x="1615" y="520"/>
                    </a:lnTo>
                    <a:lnTo>
                      <a:pt x="1615" y="520"/>
                    </a:lnTo>
                    <a:lnTo>
                      <a:pt x="1615" y="518"/>
                    </a:lnTo>
                    <a:lnTo>
                      <a:pt x="1615" y="516"/>
                    </a:lnTo>
                    <a:lnTo>
                      <a:pt x="1613" y="513"/>
                    </a:lnTo>
                    <a:lnTo>
                      <a:pt x="1613" y="511"/>
                    </a:lnTo>
                    <a:lnTo>
                      <a:pt x="1613" y="509"/>
                    </a:lnTo>
                    <a:lnTo>
                      <a:pt x="1613" y="509"/>
                    </a:lnTo>
                    <a:lnTo>
                      <a:pt x="1613" y="507"/>
                    </a:lnTo>
                    <a:lnTo>
                      <a:pt x="1615" y="507"/>
                    </a:lnTo>
                    <a:lnTo>
                      <a:pt x="1615" y="507"/>
                    </a:lnTo>
                    <a:lnTo>
                      <a:pt x="1617" y="507"/>
                    </a:lnTo>
                    <a:lnTo>
                      <a:pt x="1617" y="509"/>
                    </a:lnTo>
                    <a:lnTo>
                      <a:pt x="1619" y="509"/>
                    </a:lnTo>
                    <a:lnTo>
                      <a:pt x="1621" y="509"/>
                    </a:lnTo>
                    <a:lnTo>
                      <a:pt x="1625" y="509"/>
                    </a:lnTo>
                    <a:lnTo>
                      <a:pt x="1626" y="511"/>
                    </a:lnTo>
                    <a:lnTo>
                      <a:pt x="1628" y="513"/>
                    </a:lnTo>
                    <a:lnTo>
                      <a:pt x="1630" y="514"/>
                    </a:lnTo>
                    <a:lnTo>
                      <a:pt x="1632" y="518"/>
                    </a:lnTo>
                    <a:lnTo>
                      <a:pt x="1632" y="518"/>
                    </a:lnTo>
                    <a:lnTo>
                      <a:pt x="1632" y="516"/>
                    </a:lnTo>
                    <a:close/>
                    <a:moveTo>
                      <a:pt x="236" y="15"/>
                    </a:moveTo>
                    <a:lnTo>
                      <a:pt x="234" y="13"/>
                    </a:lnTo>
                    <a:lnTo>
                      <a:pt x="232" y="13"/>
                    </a:lnTo>
                    <a:lnTo>
                      <a:pt x="232" y="13"/>
                    </a:lnTo>
                    <a:lnTo>
                      <a:pt x="230" y="13"/>
                    </a:lnTo>
                    <a:lnTo>
                      <a:pt x="228" y="13"/>
                    </a:lnTo>
                    <a:lnTo>
                      <a:pt x="227" y="15"/>
                    </a:lnTo>
                    <a:lnTo>
                      <a:pt x="225" y="15"/>
                    </a:lnTo>
                    <a:lnTo>
                      <a:pt x="219" y="17"/>
                    </a:lnTo>
                    <a:lnTo>
                      <a:pt x="219" y="17"/>
                    </a:lnTo>
                    <a:lnTo>
                      <a:pt x="221" y="17"/>
                    </a:lnTo>
                    <a:lnTo>
                      <a:pt x="223" y="19"/>
                    </a:lnTo>
                    <a:lnTo>
                      <a:pt x="225" y="19"/>
                    </a:lnTo>
                    <a:lnTo>
                      <a:pt x="225" y="19"/>
                    </a:lnTo>
                    <a:lnTo>
                      <a:pt x="227" y="17"/>
                    </a:lnTo>
                    <a:lnTo>
                      <a:pt x="228" y="17"/>
                    </a:lnTo>
                    <a:lnTo>
                      <a:pt x="230" y="17"/>
                    </a:lnTo>
                    <a:lnTo>
                      <a:pt x="230" y="17"/>
                    </a:lnTo>
                    <a:lnTo>
                      <a:pt x="228" y="19"/>
                    </a:lnTo>
                    <a:lnTo>
                      <a:pt x="228" y="19"/>
                    </a:lnTo>
                    <a:lnTo>
                      <a:pt x="230" y="19"/>
                    </a:lnTo>
                    <a:lnTo>
                      <a:pt x="232" y="19"/>
                    </a:lnTo>
                    <a:lnTo>
                      <a:pt x="232" y="19"/>
                    </a:lnTo>
                    <a:lnTo>
                      <a:pt x="232" y="19"/>
                    </a:lnTo>
                    <a:lnTo>
                      <a:pt x="232" y="19"/>
                    </a:lnTo>
                    <a:lnTo>
                      <a:pt x="236" y="19"/>
                    </a:lnTo>
                    <a:lnTo>
                      <a:pt x="236" y="19"/>
                    </a:lnTo>
                    <a:lnTo>
                      <a:pt x="236" y="19"/>
                    </a:lnTo>
                    <a:lnTo>
                      <a:pt x="236" y="19"/>
                    </a:lnTo>
                    <a:lnTo>
                      <a:pt x="236" y="17"/>
                    </a:lnTo>
                    <a:lnTo>
                      <a:pt x="238" y="19"/>
                    </a:lnTo>
                    <a:lnTo>
                      <a:pt x="240" y="19"/>
                    </a:lnTo>
                    <a:lnTo>
                      <a:pt x="240" y="19"/>
                    </a:lnTo>
                    <a:lnTo>
                      <a:pt x="240" y="17"/>
                    </a:lnTo>
                    <a:lnTo>
                      <a:pt x="240" y="17"/>
                    </a:lnTo>
                    <a:lnTo>
                      <a:pt x="240" y="17"/>
                    </a:lnTo>
                    <a:lnTo>
                      <a:pt x="240" y="17"/>
                    </a:lnTo>
                    <a:lnTo>
                      <a:pt x="238" y="17"/>
                    </a:lnTo>
                    <a:lnTo>
                      <a:pt x="236" y="17"/>
                    </a:lnTo>
                    <a:lnTo>
                      <a:pt x="238" y="17"/>
                    </a:lnTo>
                    <a:lnTo>
                      <a:pt x="238" y="15"/>
                    </a:lnTo>
                    <a:lnTo>
                      <a:pt x="245" y="15"/>
                    </a:lnTo>
                    <a:lnTo>
                      <a:pt x="247" y="15"/>
                    </a:lnTo>
                    <a:lnTo>
                      <a:pt x="245" y="15"/>
                    </a:lnTo>
                    <a:lnTo>
                      <a:pt x="247" y="15"/>
                    </a:lnTo>
                    <a:lnTo>
                      <a:pt x="251" y="13"/>
                    </a:lnTo>
                    <a:lnTo>
                      <a:pt x="256" y="13"/>
                    </a:lnTo>
                    <a:lnTo>
                      <a:pt x="258" y="13"/>
                    </a:lnTo>
                    <a:lnTo>
                      <a:pt x="262" y="13"/>
                    </a:lnTo>
                    <a:lnTo>
                      <a:pt x="260" y="11"/>
                    </a:lnTo>
                    <a:lnTo>
                      <a:pt x="260" y="11"/>
                    </a:lnTo>
                    <a:lnTo>
                      <a:pt x="253" y="9"/>
                    </a:lnTo>
                    <a:lnTo>
                      <a:pt x="253" y="9"/>
                    </a:lnTo>
                    <a:lnTo>
                      <a:pt x="249" y="9"/>
                    </a:lnTo>
                    <a:lnTo>
                      <a:pt x="247" y="9"/>
                    </a:lnTo>
                    <a:lnTo>
                      <a:pt x="247" y="9"/>
                    </a:lnTo>
                    <a:lnTo>
                      <a:pt x="241" y="11"/>
                    </a:lnTo>
                    <a:lnTo>
                      <a:pt x="240" y="11"/>
                    </a:lnTo>
                    <a:lnTo>
                      <a:pt x="238" y="11"/>
                    </a:lnTo>
                    <a:lnTo>
                      <a:pt x="240" y="13"/>
                    </a:lnTo>
                    <a:lnTo>
                      <a:pt x="240" y="13"/>
                    </a:lnTo>
                    <a:lnTo>
                      <a:pt x="240" y="15"/>
                    </a:lnTo>
                    <a:lnTo>
                      <a:pt x="236" y="15"/>
                    </a:lnTo>
                    <a:close/>
                    <a:moveTo>
                      <a:pt x="40" y="376"/>
                    </a:moveTo>
                    <a:lnTo>
                      <a:pt x="40" y="376"/>
                    </a:lnTo>
                    <a:lnTo>
                      <a:pt x="38" y="374"/>
                    </a:lnTo>
                    <a:lnTo>
                      <a:pt x="36" y="374"/>
                    </a:lnTo>
                    <a:lnTo>
                      <a:pt x="36" y="372"/>
                    </a:lnTo>
                    <a:lnTo>
                      <a:pt x="32" y="372"/>
                    </a:lnTo>
                    <a:lnTo>
                      <a:pt x="30" y="372"/>
                    </a:lnTo>
                    <a:lnTo>
                      <a:pt x="30" y="372"/>
                    </a:lnTo>
                    <a:lnTo>
                      <a:pt x="27" y="372"/>
                    </a:lnTo>
                    <a:lnTo>
                      <a:pt x="25" y="370"/>
                    </a:lnTo>
                    <a:lnTo>
                      <a:pt x="23" y="370"/>
                    </a:lnTo>
                    <a:lnTo>
                      <a:pt x="21" y="370"/>
                    </a:lnTo>
                    <a:lnTo>
                      <a:pt x="21" y="368"/>
                    </a:lnTo>
                    <a:lnTo>
                      <a:pt x="19" y="368"/>
                    </a:lnTo>
                    <a:lnTo>
                      <a:pt x="19" y="368"/>
                    </a:lnTo>
                    <a:lnTo>
                      <a:pt x="19" y="372"/>
                    </a:lnTo>
                    <a:lnTo>
                      <a:pt x="19" y="374"/>
                    </a:lnTo>
                    <a:lnTo>
                      <a:pt x="17" y="374"/>
                    </a:lnTo>
                    <a:lnTo>
                      <a:pt x="15" y="374"/>
                    </a:lnTo>
                    <a:lnTo>
                      <a:pt x="13" y="374"/>
                    </a:lnTo>
                    <a:lnTo>
                      <a:pt x="12" y="374"/>
                    </a:lnTo>
                    <a:lnTo>
                      <a:pt x="12" y="374"/>
                    </a:lnTo>
                    <a:lnTo>
                      <a:pt x="15" y="370"/>
                    </a:lnTo>
                    <a:lnTo>
                      <a:pt x="15" y="368"/>
                    </a:lnTo>
                    <a:lnTo>
                      <a:pt x="15" y="368"/>
                    </a:lnTo>
                    <a:lnTo>
                      <a:pt x="13" y="370"/>
                    </a:lnTo>
                    <a:lnTo>
                      <a:pt x="12" y="372"/>
                    </a:lnTo>
                    <a:lnTo>
                      <a:pt x="10" y="374"/>
                    </a:lnTo>
                    <a:lnTo>
                      <a:pt x="10" y="374"/>
                    </a:lnTo>
                    <a:lnTo>
                      <a:pt x="6" y="374"/>
                    </a:lnTo>
                    <a:lnTo>
                      <a:pt x="4" y="374"/>
                    </a:lnTo>
                    <a:lnTo>
                      <a:pt x="4" y="376"/>
                    </a:lnTo>
                    <a:lnTo>
                      <a:pt x="4" y="378"/>
                    </a:lnTo>
                    <a:lnTo>
                      <a:pt x="2" y="380"/>
                    </a:lnTo>
                    <a:lnTo>
                      <a:pt x="2" y="380"/>
                    </a:lnTo>
                    <a:lnTo>
                      <a:pt x="0" y="382"/>
                    </a:lnTo>
                    <a:lnTo>
                      <a:pt x="0" y="382"/>
                    </a:lnTo>
                    <a:lnTo>
                      <a:pt x="4" y="382"/>
                    </a:lnTo>
                    <a:lnTo>
                      <a:pt x="8" y="383"/>
                    </a:lnTo>
                    <a:lnTo>
                      <a:pt x="13" y="383"/>
                    </a:lnTo>
                    <a:lnTo>
                      <a:pt x="19" y="383"/>
                    </a:lnTo>
                    <a:lnTo>
                      <a:pt x="25" y="383"/>
                    </a:lnTo>
                    <a:lnTo>
                      <a:pt x="32" y="383"/>
                    </a:lnTo>
                    <a:lnTo>
                      <a:pt x="38" y="383"/>
                    </a:lnTo>
                    <a:lnTo>
                      <a:pt x="40" y="383"/>
                    </a:lnTo>
                    <a:lnTo>
                      <a:pt x="38" y="383"/>
                    </a:lnTo>
                    <a:lnTo>
                      <a:pt x="38" y="382"/>
                    </a:lnTo>
                    <a:lnTo>
                      <a:pt x="38" y="380"/>
                    </a:lnTo>
                    <a:lnTo>
                      <a:pt x="38" y="380"/>
                    </a:lnTo>
                    <a:lnTo>
                      <a:pt x="40" y="376"/>
                    </a:lnTo>
                    <a:close/>
                    <a:moveTo>
                      <a:pt x="283" y="15"/>
                    </a:moveTo>
                    <a:lnTo>
                      <a:pt x="286" y="15"/>
                    </a:lnTo>
                    <a:lnTo>
                      <a:pt x="288" y="15"/>
                    </a:lnTo>
                    <a:lnTo>
                      <a:pt x="288" y="15"/>
                    </a:lnTo>
                    <a:lnTo>
                      <a:pt x="288" y="13"/>
                    </a:lnTo>
                    <a:lnTo>
                      <a:pt x="286" y="13"/>
                    </a:lnTo>
                    <a:lnTo>
                      <a:pt x="284" y="13"/>
                    </a:lnTo>
                    <a:lnTo>
                      <a:pt x="283" y="13"/>
                    </a:lnTo>
                    <a:lnTo>
                      <a:pt x="283" y="13"/>
                    </a:lnTo>
                    <a:lnTo>
                      <a:pt x="283" y="13"/>
                    </a:lnTo>
                    <a:lnTo>
                      <a:pt x="283" y="15"/>
                    </a:lnTo>
                    <a:lnTo>
                      <a:pt x="283" y="15"/>
                    </a:lnTo>
                    <a:lnTo>
                      <a:pt x="283" y="15"/>
                    </a:lnTo>
                    <a:close/>
                    <a:moveTo>
                      <a:pt x="286" y="11"/>
                    </a:moveTo>
                    <a:lnTo>
                      <a:pt x="286" y="11"/>
                    </a:lnTo>
                    <a:lnTo>
                      <a:pt x="288" y="11"/>
                    </a:lnTo>
                    <a:lnTo>
                      <a:pt x="288" y="11"/>
                    </a:lnTo>
                    <a:lnTo>
                      <a:pt x="292" y="11"/>
                    </a:lnTo>
                    <a:lnTo>
                      <a:pt x="296" y="11"/>
                    </a:lnTo>
                    <a:lnTo>
                      <a:pt x="299" y="13"/>
                    </a:lnTo>
                    <a:lnTo>
                      <a:pt x="299" y="13"/>
                    </a:lnTo>
                    <a:lnTo>
                      <a:pt x="303" y="13"/>
                    </a:lnTo>
                    <a:lnTo>
                      <a:pt x="309" y="13"/>
                    </a:lnTo>
                    <a:lnTo>
                      <a:pt x="314" y="11"/>
                    </a:lnTo>
                    <a:lnTo>
                      <a:pt x="316" y="11"/>
                    </a:lnTo>
                    <a:lnTo>
                      <a:pt x="314" y="11"/>
                    </a:lnTo>
                    <a:lnTo>
                      <a:pt x="307" y="9"/>
                    </a:lnTo>
                    <a:lnTo>
                      <a:pt x="303" y="9"/>
                    </a:lnTo>
                    <a:lnTo>
                      <a:pt x="299" y="9"/>
                    </a:lnTo>
                    <a:lnTo>
                      <a:pt x="294" y="9"/>
                    </a:lnTo>
                    <a:lnTo>
                      <a:pt x="286" y="7"/>
                    </a:lnTo>
                    <a:lnTo>
                      <a:pt x="286" y="7"/>
                    </a:lnTo>
                    <a:lnTo>
                      <a:pt x="284" y="9"/>
                    </a:lnTo>
                    <a:lnTo>
                      <a:pt x="284" y="9"/>
                    </a:lnTo>
                    <a:lnTo>
                      <a:pt x="283" y="9"/>
                    </a:lnTo>
                    <a:lnTo>
                      <a:pt x="283" y="9"/>
                    </a:lnTo>
                    <a:lnTo>
                      <a:pt x="283" y="11"/>
                    </a:lnTo>
                    <a:lnTo>
                      <a:pt x="286" y="11"/>
                    </a:lnTo>
                    <a:close/>
                    <a:moveTo>
                      <a:pt x="247" y="7"/>
                    </a:moveTo>
                    <a:lnTo>
                      <a:pt x="249" y="7"/>
                    </a:lnTo>
                    <a:lnTo>
                      <a:pt x="251" y="7"/>
                    </a:lnTo>
                    <a:lnTo>
                      <a:pt x="251" y="7"/>
                    </a:lnTo>
                    <a:lnTo>
                      <a:pt x="251" y="7"/>
                    </a:lnTo>
                    <a:lnTo>
                      <a:pt x="253" y="7"/>
                    </a:lnTo>
                    <a:lnTo>
                      <a:pt x="251" y="7"/>
                    </a:lnTo>
                    <a:lnTo>
                      <a:pt x="251" y="7"/>
                    </a:lnTo>
                    <a:lnTo>
                      <a:pt x="249" y="7"/>
                    </a:lnTo>
                    <a:lnTo>
                      <a:pt x="249" y="7"/>
                    </a:lnTo>
                    <a:lnTo>
                      <a:pt x="249" y="7"/>
                    </a:lnTo>
                    <a:lnTo>
                      <a:pt x="249" y="7"/>
                    </a:lnTo>
                    <a:lnTo>
                      <a:pt x="247" y="7"/>
                    </a:lnTo>
                    <a:lnTo>
                      <a:pt x="247" y="7"/>
                    </a:lnTo>
                    <a:lnTo>
                      <a:pt x="247" y="7"/>
                    </a:lnTo>
                    <a:close/>
                    <a:moveTo>
                      <a:pt x="1550" y="310"/>
                    </a:moveTo>
                    <a:lnTo>
                      <a:pt x="1552" y="310"/>
                    </a:lnTo>
                    <a:lnTo>
                      <a:pt x="1552" y="310"/>
                    </a:lnTo>
                    <a:lnTo>
                      <a:pt x="1554" y="310"/>
                    </a:lnTo>
                    <a:lnTo>
                      <a:pt x="1552" y="309"/>
                    </a:lnTo>
                    <a:lnTo>
                      <a:pt x="1552" y="309"/>
                    </a:lnTo>
                    <a:lnTo>
                      <a:pt x="1552" y="310"/>
                    </a:lnTo>
                    <a:lnTo>
                      <a:pt x="1550" y="310"/>
                    </a:lnTo>
                    <a:lnTo>
                      <a:pt x="1550" y="310"/>
                    </a:lnTo>
                    <a:close/>
                    <a:moveTo>
                      <a:pt x="262" y="19"/>
                    </a:moveTo>
                    <a:lnTo>
                      <a:pt x="258" y="19"/>
                    </a:lnTo>
                    <a:lnTo>
                      <a:pt x="256" y="19"/>
                    </a:lnTo>
                    <a:lnTo>
                      <a:pt x="255" y="19"/>
                    </a:lnTo>
                    <a:lnTo>
                      <a:pt x="251" y="20"/>
                    </a:lnTo>
                    <a:lnTo>
                      <a:pt x="255" y="20"/>
                    </a:lnTo>
                    <a:lnTo>
                      <a:pt x="260" y="20"/>
                    </a:lnTo>
                    <a:lnTo>
                      <a:pt x="264" y="20"/>
                    </a:lnTo>
                    <a:lnTo>
                      <a:pt x="264" y="20"/>
                    </a:lnTo>
                    <a:lnTo>
                      <a:pt x="264" y="20"/>
                    </a:lnTo>
                    <a:lnTo>
                      <a:pt x="262" y="20"/>
                    </a:lnTo>
                    <a:lnTo>
                      <a:pt x="262" y="20"/>
                    </a:lnTo>
                    <a:lnTo>
                      <a:pt x="262" y="20"/>
                    </a:lnTo>
                    <a:lnTo>
                      <a:pt x="262" y="19"/>
                    </a:lnTo>
                    <a:close/>
                    <a:moveTo>
                      <a:pt x="253" y="19"/>
                    </a:moveTo>
                    <a:lnTo>
                      <a:pt x="251" y="17"/>
                    </a:lnTo>
                    <a:lnTo>
                      <a:pt x="249" y="17"/>
                    </a:lnTo>
                    <a:lnTo>
                      <a:pt x="245" y="19"/>
                    </a:lnTo>
                    <a:lnTo>
                      <a:pt x="245" y="19"/>
                    </a:lnTo>
                    <a:lnTo>
                      <a:pt x="251" y="19"/>
                    </a:lnTo>
                    <a:lnTo>
                      <a:pt x="251" y="19"/>
                    </a:lnTo>
                    <a:lnTo>
                      <a:pt x="251" y="19"/>
                    </a:lnTo>
                    <a:lnTo>
                      <a:pt x="253" y="19"/>
                    </a:lnTo>
                    <a:lnTo>
                      <a:pt x="253" y="1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23"/>
              <p:cNvSpPr/>
              <p:nvPr/>
            </p:nvSpPr>
            <p:spPr>
              <a:xfrm>
                <a:off x="2900" y="1140"/>
                <a:ext cx="126" cy="76"/>
              </a:xfrm>
              <a:custGeom>
                <a:avLst/>
                <a:gdLst/>
                <a:ahLst/>
                <a:cxnLst/>
                <a:rect l="l" t="t" r="r" b="b"/>
                <a:pathLst>
                  <a:path w="126" h="76" extrusionOk="0">
                    <a:moveTo>
                      <a:pt x="124" y="48"/>
                    </a:moveTo>
                    <a:lnTo>
                      <a:pt x="124" y="48"/>
                    </a:lnTo>
                    <a:lnTo>
                      <a:pt x="122" y="47"/>
                    </a:lnTo>
                    <a:lnTo>
                      <a:pt x="118" y="47"/>
                    </a:lnTo>
                    <a:lnTo>
                      <a:pt x="116" y="48"/>
                    </a:lnTo>
                    <a:lnTo>
                      <a:pt x="114" y="48"/>
                    </a:lnTo>
                    <a:lnTo>
                      <a:pt x="114" y="48"/>
                    </a:lnTo>
                    <a:lnTo>
                      <a:pt x="112" y="48"/>
                    </a:lnTo>
                    <a:lnTo>
                      <a:pt x="112" y="48"/>
                    </a:lnTo>
                    <a:lnTo>
                      <a:pt x="112" y="50"/>
                    </a:lnTo>
                    <a:lnTo>
                      <a:pt x="112" y="50"/>
                    </a:lnTo>
                    <a:lnTo>
                      <a:pt x="112" y="50"/>
                    </a:lnTo>
                    <a:lnTo>
                      <a:pt x="112" y="50"/>
                    </a:lnTo>
                    <a:lnTo>
                      <a:pt x="109" y="48"/>
                    </a:lnTo>
                    <a:lnTo>
                      <a:pt x="107" y="48"/>
                    </a:lnTo>
                    <a:lnTo>
                      <a:pt x="105" y="47"/>
                    </a:lnTo>
                    <a:lnTo>
                      <a:pt x="105" y="45"/>
                    </a:lnTo>
                    <a:lnTo>
                      <a:pt x="103" y="45"/>
                    </a:lnTo>
                    <a:lnTo>
                      <a:pt x="103" y="45"/>
                    </a:lnTo>
                    <a:lnTo>
                      <a:pt x="103" y="45"/>
                    </a:lnTo>
                    <a:lnTo>
                      <a:pt x="103" y="43"/>
                    </a:lnTo>
                    <a:lnTo>
                      <a:pt x="105" y="43"/>
                    </a:lnTo>
                    <a:lnTo>
                      <a:pt x="103" y="43"/>
                    </a:lnTo>
                    <a:lnTo>
                      <a:pt x="103" y="41"/>
                    </a:lnTo>
                    <a:lnTo>
                      <a:pt x="103" y="41"/>
                    </a:lnTo>
                    <a:lnTo>
                      <a:pt x="103" y="39"/>
                    </a:lnTo>
                    <a:lnTo>
                      <a:pt x="103" y="37"/>
                    </a:lnTo>
                    <a:lnTo>
                      <a:pt x="103" y="35"/>
                    </a:lnTo>
                    <a:lnTo>
                      <a:pt x="103" y="32"/>
                    </a:lnTo>
                    <a:lnTo>
                      <a:pt x="105" y="30"/>
                    </a:lnTo>
                    <a:lnTo>
                      <a:pt x="103" y="30"/>
                    </a:lnTo>
                    <a:lnTo>
                      <a:pt x="103" y="28"/>
                    </a:lnTo>
                    <a:lnTo>
                      <a:pt x="103" y="26"/>
                    </a:lnTo>
                    <a:lnTo>
                      <a:pt x="103" y="24"/>
                    </a:lnTo>
                    <a:lnTo>
                      <a:pt x="101" y="22"/>
                    </a:lnTo>
                    <a:lnTo>
                      <a:pt x="99" y="20"/>
                    </a:lnTo>
                    <a:lnTo>
                      <a:pt x="98" y="18"/>
                    </a:lnTo>
                    <a:lnTo>
                      <a:pt x="98" y="18"/>
                    </a:lnTo>
                    <a:lnTo>
                      <a:pt x="98" y="18"/>
                    </a:lnTo>
                    <a:lnTo>
                      <a:pt x="96" y="17"/>
                    </a:lnTo>
                    <a:lnTo>
                      <a:pt x="96" y="17"/>
                    </a:lnTo>
                    <a:lnTo>
                      <a:pt x="94" y="13"/>
                    </a:lnTo>
                    <a:lnTo>
                      <a:pt x="92" y="13"/>
                    </a:lnTo>
                    <a:lnTo>
                      <a:pt x="92" y="13"/>
                    </a:lnTo>
                    <a:lnTo>
                      <a:pt x="90" y="11"/>
                    </a:lnTo>
                    <a:lnTo>
                      <a:pt x="90" y="9"/>
                    </a:lnTo>
                    <a:lnTo>
                      <a:pt x="90" y="9"/>
                    </a:lnTo>
                    <a:lnTo>
                      <a:pt x="88" y="7"/>
                    </a:lnTo>
                    <a:lnTo>
                      <a:pt x="88" y="5"/>
                    </a:lnTo>
                    <a:lnTo>
                      <a:pt x="86" y="4"/>
                    </a:lnTo>
                    <a:lnTo>
                      <a:pt x="86" y="4"/>
                    </a:lnTo>
                    <a:lnTo>
                      <a:pt x="86" y="2"/>
                    </a:lnTo>
                    <a:lnTo>
                      <a:pt x="84" y="2"/>
                    </a:lnTo>
                    <a:lnTo>
                      <a:pt x="83" y="2"/>
                    </a:lnTo>
                    <a:lnTo>
                      <a:pt x="83" y="0"/>
                    </a:lnTo>
                    <a:lnTo>
                      <a:pt x="81" y="0"/>
                    </a:lnTo>
                    <a:lnTo>
                      <a:pt x="81" y="2"/>
                    </a:lnTo>
                    <a:lnTo>
                      <a:pt x="79" y="2"/>
                    </a:lnTo>
                    <a:lnTo>
                      <a:pt x="77" y="2"/>
                    </a:lnTo>
                    <a:lnTo>
                      <a:pt x="77" y="4"/>
                    </a:lnTo>
                    <a:lnTo>
                      <a:pt x="75" y="4"/>
                    </a:lnTo>
                    <a:lnTo>
                      <a:pt x="75" y="5"/>
                    </a:lnTo>
                    <a:lnTo>
                      <a:pt x="71" y="5"/>
                    </a:lnTo>
                    <a:lnTo>
                      <a:pt x="70" y="5"/>
                    </a:lnTo>
                    <a:lnTo>
                      <a:pt x="66" y="7"/>
                    </a:lnTo>
                    <a:lnTo>
                      <a:pt x="62" y="7"/>
                    </a:lnTo>
                    <a:lnTo>
                      <a:pt x="62" y="9"/>
                    </a:lnTo>
                    <a:lnTo>
                      <a:pt x="60" y="9"/>
                    </a:lnTo>
                    <a:lnTo>
                      <a:pt x="58" y="9"/>
                    </a:lnTo>
                    <a:lnTo>
                      <a:pt x="58" y="9"/>
                    </a:lnTo>
                    <a:lnTo>
                      <a:pt x="56" y="7"/>
                    </a:lnTo>
                    <a:lnTo>
                      <a:pt x="55" y="5"/>
                    </a:lnTo>
                    <a:lnTo>
                      <a:pt x="53" y="5"/>
                    </a:lnTo>
                    <a:lnTo>
                      <a:pt x="53" y="5"/>
                    </a:lnTo>
                    <a:lnTo>
                      <a:pt x="51" y="7"/>
                    </a:lnTo>
                    <a:lnTo>
                      <a:pt x="49" y="7"/>
                    </a:lnTo>
                    <a:lnTo>
                      <a:pt x="47" y="5"/>
                    </a:lnTo>
                    <a:lnTo>
                      <a:pt x="47" y="5"/>
                    </a:lnTo>
                    <a:lnTo>
                      <a:pt x="47" y="5"/>
                    </a:lnTo>
                    <a:lnTo>
                      <a:pt x="43" y="5"/>
                    </a:lnTo>
                    <a:lnTo>
                      <a:pt x="43" y="5"/>
                    </a:lnTo>
                    <a:lnTo>
                      <a:pt x="43" y="5"/>
                    </a:lnTo>
                    <a:lnTo>
                      <a:pt x="41" y="5"/>
                    </a:lnTo>
                    <a:lnTo>
                      <a:pt x="40" y="5"/>
                    </a:lnTo>
                    <a:lnTo>
                      <a:pt x="36" y="4"/>
                    </a:lnTo>
                    <a:lnTo>
                      <a:pt x="36" y="4"/>
                    </a:lnTo>
                    <a:lnTo>
                      <a:pt x="36" y="4"/>
                    </a:lnTo>
                    <a:lnTo>
                      <a:pt x="34" y="5"/>
                    </a:lnTo>
                    <a:lnTo>
                      <a:pt x="32" y="5"/>
                    </a:lnTo>
                    <a:lnTo>
                      <a:pt x="32" y="5"/>
                    </a:lnTo>
                    <a:lnTo>
                      <a:pt x="32" y="5"/>
                    </a:lnTo>
                    <a:lnTo>
                      <a:pt x="30" y="9"/>
                    </a:lnTo>
                    <a:lnTo>
                      <a:pt x="28" y="9"/>
                    </a:lnTo>
                    <a:lnTo>
                      <a:pt x="28" y="9"/>
                    </a:lnTo>
                    <a:lnTo>
                      <a:pt x="28" y="9"/>
                    </a:lnTo>
                    <a:lnTo>
                      <a:pt x="27" y="9"/>
                    </a:lnTo>
                    <a:lnTo>
                      <a:pt x="27" y="9"/>
                    </a:lnTo>
                    <a:lnTo>
                      <a:pt x="25" y="9"/>
                    </a:lnTo>
                    <a:lnTo>
                      <a:pt x="25" y="9"/>
                    </a:lnTo>
                    <a:lnTo>
                      <a:pt x="25" y="11"/>
                    </a:lnTo>
                    <a:lnTo>
                      <a:pt x="23" y="11"/>
                    </a:lnTo>
                    <a:lnTo>
                      <a:pt x="23" y="13"/>
                    </a:lnTo>
                    <a:lnTo>
                      <a:pt x="21" y="13"/>
                    </a:lnTo>
                    <a:lnTo>
                      <a:pt x="21" y="15"/>
                    </a:lnTo>
                    <a:lnTo>
                      <a:pt x="21" y="15"/>
                    </a:lnTo>
                    <a:lnTo>
                      <a:pt x="21" y="17"/>
                    </a:lnTo>
                    <a:lnTo>
                      <a:pt x="19" y="17"/>
                    </a:lnTo>
                    <a:lnTo>
                      <a:pt x="19" y="18"/>
                    </a:lnTo>
                    <a:lnTo>
                      <a:pt x="19" y="20"/>
                    </a:lnTo>
                    <a:lnTo>
                      <a:pt x="17" y="20"/>
                    </a:lnTo>
                    <a:lnTo>
                      <a:pt x="17" y="20"/>
                    </a:lnTo>
                    <a:lnTo>
                      <a:pt x="17" y="22"/>
                    </a:lnTo>
                    <a:lnTo>
                      <a:pt x="17" y="24"/>
                    </a:lnTo>
                    <a:lnTo>
                      <a:pt x="15" y="24"/>
                    </a:lnTo>
                    <a:lnTo>
                      <a:pt x="15" y="26"/>
                    </a:lnTo>
                    <a:lnTo>
                      <a:pt x="15" y="26"/>
                    </a:lnTo>
                    <a:lnTo>
                      <a:pt x="15" y="28"/>
                    </a:lnTo>
                    <a:lnTo>
                      <a:pt x="13" y="28"/>
                    </a:lnTo>
                    <a:lnTo>
                      <a:pt x="13" y="28"/>
                    </a:lnTo>
                    <a:lnTo>
                      <a:pt x="13" y="28"/>
                    </a:lnTo>
                    <a:lnTo>
                      <a:pt x="13" y="30"/>
                    </a:lnTo>
                    <a:lnTo>
                      <a:pt x="13" y="30"/>
                    </a:lnTo>
                    <a:lnTo>
                      <a:pt x="13" y="32"/>
                    </a:lnTo>
                    <a:lnTo>
                      <a:pt x="12" y="32"/>
                    </a:lnTo>
                    <a:lnTo>
                      <a:pt x="12" y="32"/>
                    </a:lnTo>
                    <a:lnTo>
                      <a:pt x="12" y="33"/>
                    </a:lnTo>
                    <a:lnTo>
                      <a:pt x="12" y="33"/>
                    </a:lnTo>
                    <a:lnTo>
                      <a:pt x="10" y="33"/>
                    </a:lnTo>
                    <a:lnTo>
                      <a:pt x="8" y="33"/>
                    </a:lnTo>
                    <a:lnTo>
                      <a:pt x="6" y="33"/>
                    </a:lnTo>
                    <a:lnTo>
                      <a:pt x="6" y="33"/>
                    </a:lnTo>
                    <a:lnTo>
                      <a:pt x="6" y="35"/>
                    </a:lnTo>
                    <a:lnTo>
                      <a:pt x="6" y="35"/>
                    </a:lnTo>
                    <a:lnTo>
                      <a:pt x="6" y="35"/>
                    </a:lnTo>
                    <a:lnTo>
                      <a:pt x="4" y="35"/>
                    </a:lnTo>
                    <a:lnTo>
                      <a:pt x="2" y="35"/>
                    </a:lnTo>
                    <a:lnTo>
                      <a:pt x="0" y="35"/>
                    </a:lnTo>
                    <a:lnTo>
                      <a:pt x="0" y="35"/>
                    </a:lnTo>
                    <a:lnTo>
                      <a:pt x="0" y="37"/>
                    </a:lnTo>
                    <a:lnTo>
                      <a:pt x="0" y="37"/>
                    </a:lnTo>
                    <a:lnTo>
                      <a:pt x="2" y="39"/>
                    </a:lnTo>
                    <a:lnTo>
                      <a:pt x="4" y="39"/>
                    </a:lnTo>
                    <a:lnTo>
                      <a:pt x="4" y="39"/>
                    </a:lnTo>
                    <a:lnTo>
                      <a:pt x="6" y="41"/>
                    </a:lnTo>
                    <a:lnTo>
                      <a:pt x="6" y="43"/>
                    </a:lnTo>
                    <a:lnTo>
                      <a:pt x="6" y="43"/>
                    </a:lnTo>
                    <a:lnTo>
                      <a:pt x="6" y="41"/>
                    </a:lnTo>
                    <a:lnTo>
                      <a:pt x="6" y="41"/>
                    </a:lnTo>
                    <a:lnTo>
                      <a:pt x="8" y="41"/>
                    </a:lnTo>
                    <a:lnTo>
                      <a:pt x="8" y="43"/>
                    </a:lnTo>
                    <a:lnTo>
                      <a:pt x="8" y="43"/>
                    </a:lnTo>
                    <a:lnTo>
                      <a:pt x="8" y="45"/>
                    </a:lnTo>
                    <a:lnTo>
                      <a:pt x="8" y="45"/>
                    </a:lnTo>
                    <a:lnTo>
                      <a:pt x="8" y="45"/>
                    </a:lnTo>
                    <a:lnTo>
                      <a:pt x="8" y="47"/>
                    </a:lnTo>
                    <a:lnTo>
                      <a:pt x="8" y="47"/>
                    </a:lnTo>
                    <a:lnTo>
                      <a:pt x="8" y="47"/>
                    </a:lnTo>
                    <a:lnTo>
                      <a:pt x="8" y="47"/>
                    </a:lnTo>
                    <a:lnTo>
                      <a:pt x="10" y="48"/>
                    </a:lnTo>
                    <a:lnTo>
                      <a:pt x="10" y="48"/>
                    </a:lnTo>
                    <a:lnTo>
                      <a:pt x="12" y="48"/>
                    </a:lnTo>
                    <a:lnTo>
                      <a:pt x="12" y="48"/>
                    </a:lnTo>
                    <a:lnTo>
                      <a:pt x="13" y="50"/>
                    </a:lnTo>
                    <a:lnTo>
                      <a:pt x="15" y="50"/>
                    </a:lnTo>
                    <a:lnTo>
                      <a:pt x="15" y="50"/>
                    </a:lnTo>
                    <a:lnTo>
                      <a:pt x="17" y="50"/>
                    </a:lnTo>
                    <a:lnTo>
                      <a:pt x="17" y="52"/>
                    </a:lnTo>
                    <a:lnTo>
                      <a:pt x="17" y="52"/>
                    </a:lnTo>
                    <a:lnTo>
                      <a:pt x="17" y="52"/>
                    </a:lnTo>
                    <a:lnTo>
                      <a:pt x="15" y="52"/>
                    </a:lnTo>
                    <a:lnTo>
                      <a:pt x="15" y="54"/>
                    </a:lnTo>
                    <a:lnTo>
                      <a:pt x="15" y="54"/>
                    </a:lnTo>
                    <a:lnTo>
                      <a:pt x="15" y="54"/>
                    </a:lnTo>
                    <a:lnTo>
                      <a:pt x="15" y="54"/>
                    </a:lnTo>
                    <a:lnTo>
                      <a:pt x="15" y="56"/>
                    </a:lnTo>
                    <a:lnTo>
                      <a:pt x="15" y="56"/>
                    </a:lnTo>
                    <a:lnTo>
                      <a:pt x="15" y="56"/>
                    </a:lnTo>
                    <a:lnTo>
                      <a:pt x="17" y="56"/>
                    </a:lnTo>
                    <a:lnTo>
                      <a:pt x="17" y="56"/>
                    </a:lnTo>
                    <a:lnTo>
                      <a:pt x="17" y="56"/>
                    </a:lnTo>
                    <a:lnTo>
                      <a:pt x="17" y="58"/>
                    </a:lnTo>
                    <a:lnTo>
                      <a:pt x="17" y="58"/>
                    </a:lnTo>
                    <a:lnTo>
                      <a:pt x="15" y="58"/>
                    </a:lnTo>
                    <a:lnTo>
                      <a:pt x="15" y="58"/>
                    </a:lnTo>
                    <a:lnTo>
                      <a:pt x="15" y="58"/>
                    </a:lnTo>
                    <a:lnTo>
                      <a:pt x="17" y="58"/>
                    </a:lnTo>
                    <a:lnTo>
                      <a:pt x="19" y="60"/>
                    </a:lnTo>
                    <a:lnTo>
                      <a:pt x="19" y="60"/>
                    </a:lnTo>
                    <a:lnTo>
                      <a:pt x="21" y="60"/>
                    </a:lnTo>
                    <a:lnTo>
                      <a:pt x="23" y="62"/>
                    </a:lnTo>
                    <a:lnTo>
                      <a:pt x="25" y="62"/>
                    </a:lnTo>
                    <a:lnTo>
                      <a:pt x="25" y="63"/>
                    </a:lnTo>
                    <a:lnTo>
                      <a:pt x="27" y="62"/>
                    </a:lnTo>
                    <a:lnTo>
                      <a:pt x="28" y="60"/>
                    </a:lnTo>
                    <a:lnTo>
                      <a:pt x="30" y="60"/>
                    </a:lnTo>
                    <a:lnTo>
                      <a:pt x="32" y="62"/>
                    </a:lnTo>
                    <a:lnTo>
                      <a:pt x="34" y="62"/>
                    </a:lnTo>
                    <a:lnTo>
                      <a:pt x="34" y="62"/>
                    </a:lnTo>
                    <a:lnTo>
                      <a:pt x="34" y="62"/>
                    </a:lnTo>
                    <a:lnTo>
                      <a:pt x="32" y="62"/>
                    </a:lnTo>
                    <a:lnTo>
                      <a:pt x="32" y="63"/>
                    </a:lnTo>
                    <a:lnTo>
                      <a:pt x="30" y="63"/>
                    </a:lnTo>
                    <a:lnTo>
                      <a:pt x="30" y="65"/>
                    </a:lnTo>
                    <a:lnTo>
                      <a:pt x="32" y="65"/>
                    </a:lnTo>
                    <a:lnTo>
                      <a:pt x="32" y="65"/>
                    </a:lnTo>
                    <a:lnTo>
                      <a:pt x="32" y="67"/>
                    </a:lnTo>
                    <a:lnTo>
                      <a:pt x="34" y="67"/>
                    </a:lnTo>
                    <a:lnTo>
                      <a:pt x="34" y="67"/>
                    </a:lnTo>
                    <a:lnTo>
                      <a:pt x="34" y="67"/>
                    </a:lnTo>
                    <a:lnTo>
                      <a:pt x="34" y="69"/>
                    </a:lnTo>
                    <a:lnTo>
                      <a:pt x="38" y="69"/>
                    </a:lnTo>
                    <a:lnTo>
                      <a:pt x="38" y="71"/>
                    </a:lnTo>
                    <a:lnTo>
                      <a:pt x="38" y="71"/>
                    </a:lnTo>
                    <a:lnTo>
                      <a:pt x="38" y="71"/>
                    </a:lnTo>
                    <a:lnTo>
                      <a:pt x="36" y="71"/>
                    </a:lnTo>
                    <a:lnTo>
                      <a:pt x="36" y="73"/>
                    </a:lnTo>
                    <a:lnTo>
                      <a:pt x="36" y="73"/>
                    </a:lnTo>
                    <a:lnTo>
                      <a:pt x="36" y="73"/>
                    </a:lnTo>
                    <a:lnTo>
                      <a:pt x="38" y="75"/>
                    </a:lnTo>
                    <a:lnTo>
                      <a:pt x="41" y="73"/>
                    </a:lnTo>
                    <a:lnTo>
                      <a:pt x="45" y="75"/>
                    </a:lnTo>
                    <a:lnTo>
                      <a:pt x="51" y="75"/>
                    </a:lnTo>
                    <a:lnTo>
                      <a:pt x="55" y="75"/>
                    </a:lnTo>
                    <a:lnTo>
                      <a:pt x="56" y="75"/>
                    </a:lnTo>
                    <a:lnTo>
                      <a:pt x="62" y="76"/>
                    </a:lnTo>
                    <a:lnTo>
                      <a:pt x="68" y="76"/>
                    </a:lnTo>
                    <a:lnTo>
                      <a:pt x="71" y="76"/>
                    </a:lnTo>
                    <a:lnTo>
                      <a:pt x="73" y="76"/>
                    </a:lnTo>
                    <a:lnTo>
                      <a:pt x="75" y="75"/>
                    </a:lnTo>
                    <a:lnTo>
                      <a:pt x="77" y="73"/>
                    </a:lnTo>
                    <a:lnTo>
                      <a:pt x="81" y="71"/>
                    </a:lnTo>
                    <a:lnTo>
                      <a:pt x="84" y="71"/>
                    </a:lnTo>
                    <a:lnTo>
                      <a:pt x="88" y="69"/>
                    </a:lnTo>
                    <a:lnTo>
                      <a:pt x="92" y="69"/>
                    </a:lnTo>
                    <a:lnTo>
                      <a:pt x="92" y="69"/>
                    </a:lnTo>
                    <a:lnTo>
                      <a:pt x="98" y="71"/>
                    </a:lnTo>
                    <a:lnTo>
                      <a:pt x="98" y="71"/>
                    </a:lnTo>
                    <a:lnTo>
                      <a:pt x="99" y="71"/>
                    </a:lnTo>
                    <a:lnTo>
                      <a:pt x="101" y="73"/>
                    </a:lnTo>
                    <a:lnTo>
                      <a:pt x="101" y="73"/>
                    </a:lnTo>
                    <a:lnTo>
                      <a:pt x="103" y="71"/>
                    </a:lnTo>
                    <a:lnTo>
                      <a:pt x="103" y="73"/>
                    </a:lnTo>
                    <a:lnTo>
                      <a:pt x="105" y="75"/>
                    </a:lnTo>
                    <a:lnTo>
                      <a:pt x="107" y="75"/>
                    </a:lnTo>
                    <a:lnTo>
                      <a:pt x="109" y="75"/>
                    </a:lnTo>
                    <a:lnTo>
                      <a:pt x="111" y="76"/>
                    </a:lnTo>
                    <a:lnTo>
                      <a:pt x="112" y="75"/>
                    </a:lnTo>
                    <a:lnTo>
                      <a:pt x="112" y="75"/>
                    </a:lnTo>
                    <a:lnTo>
                      <a:pt x="112" y="71"/>
                    </a:lnTo>
                    <a:lnTo>
                      <a:pt x="112" y="67"/>
                    </a:lnTo>
                    <a:lnTo>
                      <a:pt x="112" y="65"/>
                    </a:lnTo>
                    <a:lnTo>
                      <a:pt x="114" y="63"/>
                    </a:lnTo>
                    <a:lnTo>
                      <a:pt x="116" y="62"/>
                    </a:lnTo>
                    <a:lnTo>
                      <a:pt x="114" y="62"/>
                    </a:lnTo>
                    <a:lnTo>
                      <a:pt x="114" y="62"/>
                    </a:lnTo>
                    <a:lnTo>
                      <a:pt x="114" y="62"/>
                    </a:lnTo>
                    <a:lnTo>
                      <a:pt x="114" y="60"/>
                    </a:lnTo>
                    <a:lnTo>
                      <a:pt x="114" y="60"/>
                    </a:lnTo>
                    <a:lnTo>
                      <a:pt x="116" y="58"/>
                    </a:lnTo>
                    <a:lnTo>
                      <a:pt x="114" y="56"/>
                    </a:lnTo>
                    <a:lnTo>
                      <a:pt x="116" y="56"/>
                    </a:lnTo>
                    <a:lnTo>
                      <a:pt x="116" y="56"/>
                    </a:lnTo>
                    <a:lnTo>
                      <a:pt x="118" y="56"/>
                    </a:lnTo>
                    <a:lnTo>
                      <a:pt x="116" y="56"/>
                    </a:lnTo>
                    <a:lnTo>
                      <a:pt x="118" y="58"/>
                    </a:lnTo>
                    <a:lnTo>
                      <a:pt x="118" y="58"/>
                    </a:lnTo>
                    <a:lnTo>
                      <a:pt x="118" y="60"/>
                    </a:lnTo>
                    <a:lnTo>
                      <a:pt x="124" y="58"/>
                    </a:lnTo>
                    <a:lnTo>
                      <a:pt x="124" y="56"/>
                    </a:lnTo>
                    <a:lnTo>
                      <a:pt x="124" y="56"/>
                    </a:lnTo>
                    <a:lnTo>
                      <a:pt x="126" y="52"/>
                    </a:lnTo>
                    <a:lnTo>
                      <a:pt x="126" y="50"/>
                    </a:lnTo>
                    <a:lnTo>
                      <a:pt x="126" y="50"/>
                    </a:lnTo>
                    <a:lnTo>
                      <a:pt x="124" y="4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23"/>
              <p:cNvSpPr/>
              <p:nvPr/>
            </p:nvSpPr>
            <p:spPr>
              <a:xfrm>
                <a:off x="3418" y="2292"/>
                <a:ext cx="8" cy="10"/>
              </a:xfrm>
              <a:custGeom>
                <a:avLst/>
                <a:gdLst/>
                <a:ahLst/>
                <a:cxnLst/>
                <a:rect l="l" t="t" r="r" b="b"/>
                <a:pathLst>
                  <a:path w="8" h="10" extrusionOk="0">
                    <a:moveTo>
                      <a:pt x="8" y="4"/>
                    </a:moveTo>
                    <a:lnTo>
                      <a:pt x="6" y="2"/>
                    </a:lnTo>
                    <a:lnTo>
                      <a:pt x="6" y="0"/>
                    </a:lnTo>
                    <a:lnTo>
                      <a:pt x="4" y="0"/>
                    </a:lnTo>
                    <a:lnTo>
                      <a:pt x="2" y="2"/>
                    </a:lnTo>
                    <a:lnTo>
                      <a:pt x="0" y="4"/>
                    </a:lnTo>
                    <a:lnTo>
                      <a:pt x="0" y="4"/>
                    </a:lnTo>
                    <a:lnTo>
                      <a:pt x="0" y="6"/>
                    </a:lnTo>
                    <a:lnTo>
                      <a:pt x="2" y="8"/>
                    </a:lnTo>
                    <a:lnTo>
                      <a:pt x="4" y="10"/>
                    </a:lnTo>
                    <a:lnTo>
                      <a:pt x="6" y="10"/>
                    </a:lnTo>
                    <a:lnTo>
                      <a:pt x="8" y="10"/>
                    </a:lnTo>
                    <a:lnTo>
                      <a:pt x="8" y="8"/>
                    </a:lnTo>
                    <a:lnTo>
                      <a:pt x="8" y="6"/>
                    </a:lnTo>
                    <a:lnTo>
                      <a:pt x="8"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5" name="Google Shape;465;p23"/>
              <p:cNvSpPr/>
              <p:nvPr/>
            </p:nvSpPr>
            <p:spPr>
              <a:xfrm>
                <a:off x="3349" y="1508"/>
                <a:ext cx="11" cy="27"/>
              </a:xfrm>
              <a:custGeom>
                <a:avLst/>
                <a:gdLst/>
                <a:ahLst/>
                <a:cxnLst/>
                <a:rect l="l" t="t" r="r" b="b"/>
                <a:pathLst>
                  <a:path w="11" h="27" extrusionOk="0">
                    <a:moveTo>
                      <a:pt x="11" y="17"/>
                    </a:moveTo>
                    <a:lnTo>
                      <a:pt x="11" y="14"/>
                    </a:lnTo>
                    <a:lnTo>
                      <a:pt x="9" y="12"/>
                    </a:lnTo>
                    <a:lnTo>
                      <a:pt x="9" y="12"/>
                    </a:lnTo>
                    <a:lnTo>
                      <a:pt x="9" y="10"/>
                    </a:lnTo>
                    <a:lnTo>
                      <a:pt x="9" y="8"/>
                    </a:lnTo>
                    <a:lnTo>
                      <a:pt x="11" y="6"/>
                    </a:lnTo>
                    <a:lnTo>
                      <a:pt x="9" y="4"/>
                    </a:lnTo>
                    <a:lnTo>
                      <a:pt x="7" y="2"/>
                    </a:lnTo>
                    <a:lnTo>
                      <a:pt x="6" y="0"/>
                    </a:lnTo>
                    <a:lnTo>
                      <a:pt x="4" y="0"/>
                    </a:lnTo>
                    <a:lnTo>
                      <a:pt x="2" y="2"/>
                    </a:lnTo>
                    <a:lnTo>
                      <a:pt x="2" y="6"/>
                    </a:lnTo>
                    <a:lnTo>
                      <a:pt x="0" y="8"/>
                    </a:lnTo>
                    <a:lnTo>
                      <a:pt x="0" y="10"/>
                    </a:lnTo>
                    <a:lnTo>
                      <a:pt x="0" y="12"/>
                    </a:lnTo>
                    <a:lnTo>
                      <a:pt x="0" y="12"/>
                    </a:lnTo>
                    <a:lnTo>
                      <a:pt x="0" y="15"/>
                    </a:lnTo>
                    <a:lnTo>
                      <a:pt x="2" y="21"/>
                    </a:lnTo>
                    <a:lnTo>
                      <a:pt x="2" y="21"/>
                    </a:lnTo>
                    <a:lnTo>
                      <a:pt x="0" y="23"/>
                    </a:lnTo>
                    <a:lnTo>
                      <a:pt x="2" y="25"/>
                    </a:lnTo>
                    <a:lnTo>
                      <a:pt x="2" y="25"/>
                    </a:lnTo>
                    <a:lnTo>
                      <a:pt x="4" y="27"/>
                    </a:lnTo>
                    <a:lnTo>
                      <a:pt x="4" y="27"/>
                    </a:lnTo>
                    <a:lnTo>
                      <a:pt x="6" y="27"/>
                    </a:lnTo>
                    <a:lnTo>
                      <a:pt x="6" y="27"/>
                    </a:lnTo>
                    <a:lnTo>
                      <a:pt x="7" y="25"/>
                    </a:lnTo>
                    <a:lnTo>
                      <a:pt x="9" y="25"/>
                    </a:lnTo>
                    <a:lnTo>
                      <a:pt x="9" y="25"/>
                    </a:lnTo>
                    <a:lnTo>
                      <a:pt x="11" y="21"/>
                    </a:lnTo>
                    <a:lnTo>
                      <a:pt x="11" y="19"/>
                    </a:lnTo>
                    <a:lnTo>
                      <a:pt x="11" y="17"/>
                    </a:lnTo>
                    <a:lnTo>
                      <a:pt x="11" y="1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6" name="Google Shape;466;p23"/>
              <p:cNvSpPr/>
              <p:nvPr/>
            </p:nvSpPr>
            <p:spPr>
              <a:xfrm>
                <a:off x="1631" y="1636"/>
                <a:ext cx="40" cy="9"/>
              </a:xfrm>
              <a:custGeom>
                <a:avLst/>
                <a:gdLst/>
                <a:ahLst/>
                <a:cxnLst/>
                <a:rect l="l" t="t" r="r" b="b"/>
                <a:pathLst>
                  <a:path w="40" h="9" extrusionOk="0">
                    <a:moveTo>
                      <a:pt x="2" y="5"/>
                    </a:moveTo>
                    <a:lnTo>
                      <a:pt x="0" y="5"/>
                    </a:lnTo>
                    <a:lnTo>
                      <a:pt x="0" y="5"/>
                    </a:lnTo>
                    <a:lnTo>
                      <a:pt x="0" y="5"/>
                    </a:lnTo>
                    <a:lnTo>
                      <a:pt x="0" y="7"/>
                    </a:lnTo>
                    <a:lnTo>
                      <a:pt x="0" y="7"/>
                    </a:lnTo>
                    <a:lnTo>
                      <a:pt x="0" y="7"/>
                    </a:lnTo>
                    <a:lnTo>
                      <a:pt x="0" y="7"/>
                    </a:lnTo>
                    <a:lnTo>
                      <a:pt x="2" y="7"/>
                    </a:lnTo>
                    <a:lnTo>
                      <a:pt x="2" y="7"/>
                    </a:lnTo>
                    <a:lnTo>
                      <a:pt x="2" y="7"/>
                    </a:lnTo>
                    <a:lnTo>
                      <a:pt x="2" y="7"/>
                    </a:lnTo>
                    <a:lnTo>
                      <a:pt x="2" y="7"/>
                    </a:lnTo>
                    <a:lnTo>
                      <a:pt x="2" y="7"/>
                    </a:lnTo>
                    <a:lnTo>
                      <a:pt x="2" y="5"/>
                    </a:lnTo>
                    <a:lnTo>
                      <a:pt x="2" y="5"/>
                    </a:lnTo>
                    <a:lnTo>
                      <a:pt x="2" y="5"/>
                    </a:lnTo>
                    <a:lnTo>
                      <a:pt x="2" y="5"/>
                    </a:lnTo>
                    <a:lnTo>
                      <a:pt x="2" y="5"/>
                    </a:lnTo>
                    <a:close/>
                    <a:moveTo>
                      <a:pt x="40" y="5"/>
                    </a:moveTo>
                    <a:lnTo>
                      <a:pt x="38" y="5"/>
                    </a:lnTo>
                    <a:lnTo>
                      <a:pt x="36" y="5"/>
                    </a:lnTo>
                    <a:lnTo>
                      <a:pt x="36" y="5"/>
                    </a:lnTo>
                    <a:lnTo>
                      <a:pt x="36" y="5"/>
                    </a:lnTo>
                    <a:lnTo>
                      <a:pt x="36" y="5"/>
                    </a:lnTo>
                    <a:lnTo>
                      <a:pt x="38" y="5"/>
                    </a:lnTo>
                    <a:lnTo>
                      <a:pt x="40" y="5"/>
                    </a:lnTo>
                    <a:lnTo>
                      <a:pt x="40" y="5"/>
                    </a:lnTo>
                    <a:close/>
                    <a:moveTo>
                      <a:pt x="30" y="0"/>
                    </a:moveTo>
                    <a:lnTo>
                      <a:pt x="28" y="0"/>
                    </a:lnTo>
                    <a:lnTo>
                      <a:pt x="28" y="0"/>
                    </a:lnTo>
                    <a:lnTo>
                      <a:pt x="28" y="0"/>
                    </a:lnTo>
                    <a:lnTo>
                      <a:pt x="28" y="2"/>
                    </a:lnTo>
                    <a:lnTo>
                      <a:pt x="28" y="0"/>
                    </a:lnTo>
                    <a:lnTo>
                      <a:pt x="26" y="0"/>
                    </a:lnTo>
                    <a:lnTo>
                      <a:pt x="26" y="0"/>
                    </a:lnTo>
                    <a:lnTo>
                      <a:pt x="17" y="0"/>
                    </a:lnTo>
                    <a:lnTo>
                      <a:pt x="13" y="0"/>
                    </a:lnTo>
                    <a:lnTo>
                      <a:pt x="13" y="0"/>
                    </a:lnTo>
                    <a:lnTo>
                      <a:pt x="13" y="0"/>
                    </a:lnTo>
                    <a:lnTo>
                      <a:pt x="12" y="0"/>
                    </a:lnTo>
                    <a:lnTo>
                      <a:pt x="12" y="2"/>
                    </a:lnTo>
                    <a:lnTo>
                      <a:pt x="12" y="2"/>
                    </a:lnTo>
                    <a:lnTo>
                      <a:pt x="12" y="2"/>
                    </a:lnTo>
                    <a:lnTo>
                      <a:pt x="12" y="3"/>
                    </a:lnTo>
                    <a:lnTo>
                      <a:pt x="12" y="3"/>
                    </a:lnTo>
                    <a:lnTo>
                      <a:pt x="12" y="5"/>
                    </a:lnTo>
                    <a:lnTo>
                      <a:pt x="12" y="7"/>
                    </a:lnTo>
                    <a:lnTo>
                      <a:pt x="12" y="9"/>
                    </a:lnTo>
                    <a:lnTo>
                      <a:pt x="13" y="9"/>
                    </a:lnTo>
                    <a:lnTo>
                      <a:pt x="15" y="9"/>
                    </a:lnTo>
                    <a:lnTo>
                      <a:pt x="15" y="9"/>
                    </a:lnTo>
                    <a:lnTo>
                      <a:pt x="17" y="9"/>
                    </a:lnTo>
                    <a:lnTo>
                      <a:pt x="17" y="7"/>
                    </a:lnTo>
                    <a:lnTo>
                      <a:pt x="19" y="9"/>
                    </a:lnTo>
                    <a:lnTo>
                      <a:pt x="21" y="7"/>
                    </a:lnTo>
                    <a:lnTo>
                      <a:pt x="23" y="9"/>
                    </a:lnTo>
                    <a:lnTo>
                      <a:pt x="25" y="9"/>
                    </a:lnTo>
                    <a:lnTo>
                      <a:pt x="25" y="9"/>
                    </a:lnTo>
                    <a:lnTo>
                      <a:pt x="25" y="9"/>
                    </a:lnTo>
                    <a:lnTo>
                      <a:pt x="26" y="9"/>
                    </a:lnTo>
                    <a:lnTo>
                      <a:pt x="28" y="9"/>
                    </a:lnTo>
                    <a:lnTo>
                      <a:pt x="30" y="7"/>
                    </a:lnTo>
                    <a:lnTo>
                      <a:pt x="32" y="5"/>
                    </a:lnTo>
                    <a:lnTo>
                      <a:pt x="32" y="5"/>
                    </a:lnTo>
                    <a:lnTo>
                      <a:pt x="34" y="3"/>
                    </a:lnTo>
                    <a:lnTo>
                      <a:pt x="34" y="2"/>
                    </a:lnTo>
                    <a:lnTo>
                      <a:pt x="32" y="2"/>
                    </a:lnTo>
                    <a:lnTo>
                      <a:pt x="3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7" name="Google Shape;467;p23"/>
              <p:cNvSpPr/>
              <p:nvPr/>
            </p:nvSpPr>
            <p:spPr>
              <a:xfrm>
                <a:off x="2201" y="1241"/>
                <a:ext cx="346" cy="159"/>
              </a:xfrm>
              <a:custGeom>
                <a:avLst/>
                <a:gdLst/>
                <a:ahLst/>
                <a:cxnLst/>
                <a:rect l="l" t="t" r="r" b="b"/>
                <a:pathLst>
                  <a:path w="346" h="159" extrusionOk="0">
                    <a:moveTo>
                      <a:pt x="185" y="155"/>
                    </a:moveTo>
                    <a:lnTo>
                      <a:pt x="184" y="155"/>
                    </a:lnTo>
                    <a:lnTo>
                      <a:pt x="182" y="155"/>
                    </a:lnTo>
                    <a:lnTo>
                      <a:pt x="182" y="155"/>
                    </a:lnTo>
                    <a:lnTo>
                      <a:pt x="182" y="157"/>
                    </a:lnTo>
                    <a:lnTo>
                      <a:pt x="182" y="157"/>
                    </a:lnTo>
                    <a:lnTo>
                      <a:pt x="184" y="157"/>
                    </a:lnTo>
                    <a:lnTo>
                      <a:pt x="187" y="159"/>
                    </a:lnTo>
                    <a:lnTo>
                      <a:pt x="187" y="157"/>
                    </a:lnTo>
                    <a:lnTo>
                      <a:pt x="189" y="157"/>
                    </a:lnTo>
                    <a:lnTo>
                      <a:pt x="187" y="157"/>
                    </a:lnTo>
                    <a:lnTo>
                      <a:pt x="185" y="155"/>
                    </a:lnTo>
                    <a:close/>
                    <a:moveTo>
                      <a:pt x="81" y="84"/>
                    </a:moveTo>
                    <a:lnTo>
                      <a:pt x="79" y="84"/>
                    </a:lnTo>
                    <a:lnTo>
                      <a:pt x="79" y="84"/>
                    </a:lnTo>
                    <a:lnTo>
                      <a:pt x="79" y="86"/>
                    </a:lnTo>
                    <a:lnTo>
                      <a:pt x="81" y="86"/>
                    </a:lnTo>
                    <a:lnTo>
                      <a:pt x="81" y="86"/>
                    </a:lnTo>
                    <a:lnTo>
                      <a:pt x="81" y="86"/>
                    </a:lnTo>
                    <a:lnTo>
                      <a:pt x="81" y="84"/>
                    </a:lnTo>
                    <a:lnTo>
                      <a:pt x="81" y="84"/>
                    </a:lnTo>
                    <a:close/>
                    <a:moveTo>
                      <a:pt x="81" y="71"/>
                    </a:moveTo>
                    <a:lnTo>
                      <a:pt x="81" y="71"/>
                    </a:lnTo>
                    <a:lnTo>
                      <a:pt x="79" y="71"/>
                    </a:lnTo>
                    <a:lnTo>
                      <a:pt x="75" y="71"/>
                    </a:lnTo>
                    <a:lnTo>
                      <a:pt x="73" y="71"/>
                    </a:lnTo>
                    <a:lnTo>
                      <a:pt x="73" y="69"/>
                    </a:lnTo>
                    <a:lnTo>
                      <a:pt x="71" y="69"/>
                    </a:lnTo>
                    <a:lnTo>
                      <a:pt x="71" y="69"/>
                    </a:lnTo>
                    <a:lnTo>
                      <a:pt x="71" y="71"/>
                    </a:lnTo>
                    <a:lnTo>
                      <a:pt x="73" y="71"/>
                    </a:lnTo>
                    <a:lnTo>
                      <a:pt x="77" y="73"/>
                    </a:lnTo>
                    <a:lnTo>
                      <a:pt x="79" y="73"/>
                    </a:lnTo>
                    <a:lnTo>
                      <a:pt x="81" y="71"/>
                    </a:lnTo>
                    <a:close/>
                    <a:moveTo>
                      <a:pt x="38" y="58"/>
                    </a:moveTo>
                    <a:lnTo>
                      <a:pt x="36" y="58"/>
                    </a:lnTo>
                    <a:lnTo>
                      <a:pt x="36" y="60"/>
                    </a:lnTo>
                    <a:lnTo>
                      <a:pt x="36" y="60"/>
                    </a:lnTo>
                    <a:lnTo>
                      <a:pt x="38" y="62"/>
                    </a:lnTo>
                    <a:lnTo>
                      <a:pt x="40" y="62"/>
                    </a:lnTo>
                    <a:lnTo>
                      <a:pt x="40" y="62"/>
                    </a:lnTo>
                    <a:lnTo>
                      <a:pt x="41" y="62"/>
                    </a:lnTo>
                    <a:lnTo>
                      <a:pt x="41" y="62"/>
                    </a:lnTo>
                    <a:lnTo>
                      <a:pt x="41" y="60"/>
                    </a:lnTo>
                    <a:lnTo>
                      <a:pt x="38" y="58"/>
                    </a:lnTo>
                    <a:close/>
                    <a:moveTo>
                      <a:pt x="34" y="58"/>
                    </a:moveTo>
                    <a:lnTo>
                      <a:pt x="34" y="58"/>
                    </a:lnTo>
                    <a:lnTo>
                      <a:pt x="32" y="58"/>
                    </a:lnTo>
                    <a:lnTo>
                      <a:pt x="34" y="60"/>
                    </a:lnTo>
                    <a:lnTo>
                      <a:pt x="34" y="60"/>
                    </a:lnTo>
                    <a:lnTo>
                      <a:pt x="36" y="58"/>
                    </a:lnTo>
                    <a:lnTo>
                      <a:pt x="36" y="58"/>
                    </a:lnTo>
                    <a:lnTo>
                      <a:pt x="34" y="58"/>
                    </a:lnTo>
                    <a:close/>
                    <a:moveTo>
                      <a:pt x="40" y="56"/>
                    </a:moveTo>
                    <a:lnTo>
                      <a:pt x="41" y="56"/>
                    </a:lnTo>
                    <a:lnTo>
                      <a:pt x="43" y="58"/>
                    </a:lnTo>
                    <a:lnTo>
                      <a:pt x="45" y="58"/>
                    </a:lnTo>
                    <a:lnTo>
                      <a:pt x="47" y="58"/>
                    </a:lnTo>
                    <a:lnTo>
                      <a:pt x="45" y="58"/>
                    </a:lnTo>
                    <a:lnTo>
                      <a:pt x="40" y="56"/>
                    </a:lnTo>
                    <a:close/>
                    <a:moveTo>
                      <a:pt x="55" y="54"/>
                    </a:moveTo>
                    <a:lnTo>
                      <a:pt x="53" y="54"/>
                    </a:lnTo>
                    <a:lnTo>
                      <a:pt x="53" y="54"/>
                    </a:lnTo>
                    <a:lnTo>
                      <a:pt x="53" y="56"/>
                    </a:lnTo>
                    <a:lnTo>
                      <a:pt x="53" y="56"/>
                    </a:lnTo>
                    <a:lnTo>
                      <a:pt x="56" y="58"/>
                    </a:lnTo>
                    <a:lnTo>
                      <a:pt x="56" y="56"/>
                    </a:lnTo>
                    <a:lnTo>
                      <a:pt x="56" y="56"/>
                    </a:lnTo>
                    <a:lnTo>
                      <a:pt x="56" y="56"/>
                    </a:lnTo>
                    <a:lnTo>
                      <a:pt x="56" y="54"/>
                    </a:lnTo>
                    <a:lnTo>
                      <a:pt x="55" y="54"/>
                    </a:lnTo>
                    <a:close/>
                    <a:moveTo>
                      <a:pt x="2" y="43"/>
                    </a:moveTo>
                    <a:lnTo>
                      <a:pt x="0" y="45"/>
                    </a:lnTo>
                    <a:lnTo>
                      <a:pt x="2" y="45"/>
                    </a:lnTo>
                    <a:lnTo>
                      <a:pt x="2" y="45"/>
                    </a:lnTo>
                    <a:lnTo>
                      <a:pt x="2" y="45"/>
                    </a:lnTo>
                    <a:lnTo>
                      <a:pt x="4" y="43"/>
                    </a:lnTo>
                    <a:lnTo>
                      <a:pt x="2" y="43"/>
                    </a:lnTo>
                    <a:lnTo>
                      <a:pt x="2" y="43"/>
                    </a:lnTo>
                    <a:close/>
                    <a:moveTo>
                      <a:pt x="346" y="9"/>
                    </a:moveTo>
                    <a:lnTo>
                      <a:pt x="344" y="9"/>
                    </a:lnTo>
                    <a:lnTo>
                      <a:pt x="344" y="9"/>
                    </a:lnTo>
                    <a:lnTo>
                      <a:pt x="342" y="7"/>
                    </a:lnTo>
                    <a:lnTo>
                      <a:pt x="342" y="7"/>
                    </a:lnTo>
                    <a:lnTo>
                      <a:pt x="341" y="7"/>
                    </a:lnTo>
                    <a:lnTo>
                      <a:pt x="341" y="7"/>
                    </a:lnTo>
                    <a:lnTo>
                      <a:pt x="341" y="5"/>
                    </a:lnTo>
                    <a:lnTo>
                      <a:pt x="341" y="5"/>
                    </a:lnTo>
                    <a:lnTo>
                      <a:pt x="341" y="4"/>
                    </a:lnTo>
                    <a:lnTo>
                      <a:pt x="341" y="4"/>
                    </a:lnTo>
                    <a:lnTo>
                      <a:pt x="339" y="4"/>
                    </a:lnTo>
                    <a:lnTo>
                      <a:pt x="339" y="4"/>
                    </a:lnTo>
                    <a:lnTo>
                      <a:pt x="337" y="4"/>
                    </a:lnTo>
                    <a:lnTo>
                      <a:pt x="337" y="4"/>
                    </a:lnTo>
                    <a:lnTo>
                      <a:pt x="335" y="4"/>
                    </a:lnTo>
                    <a:lnTo>
                      <a:pt x="333" y="4"/>
                    </a:lnTo>
                    <a:lnTo>
                      <a:pt x="333" y="4"/>
                    </a:lnTo>
                    <a:lnTo>
                      <a:pt x="333" y="4"/>
                    </a:lnTo>
                    <a:lnTo>
                      <a:pt x="333" y="4"/>
                    </a:lnTo>
                    <a:lnTo>
                      <a:pt x="333" y="4"/>
                    </a:lnTo>
                    <a:lnTo>
                      <a:pt x="333" y="4"/>
                    </a:lnTo>
                    <a:lnTo>
                      <a:pt x="331" y="5"/>
                    </a:lnTo>
                    <a:lnTo>
                      <a:pt x="329" y="5"/>
                    </a:lnTo>
                    <a:lnTo>
                      <a:pt x="327" y="5"/>
                    </a:lnTo>
                    <a:lnTo>
                      <a:pt x="327" y="5"/>
                    </a:lnTo>
                    <a:lnTo>
                      <a:pt x="327" y="5"/>
                    </a:lnTo>
                    <a:lnTo>
                      <a:pt x="326" y="4"/>
                    </a:lnTo>
                    <a:lnTo>
                      <a:pt x="324" y="5"/>
                    </a:lnTo>
                    <a:lnTo>
                      <a:pt x="324" y="5"/>
                    </a:lnTo>
                    <a:lnTo>
                      <a:pt x="322" y="5"/>
                    </a:lnTo>
                    <a:lnTo>
                      <a:pt x="320" y="5"/>
                    </a:lnTo>
                    <a:lnTo>
                      <a:pt x="320" y="5"/>
                    </a:lnTo>
                    <a:lnTo>
                      <a:pt x="320" y="5"/>
                    </a:lnTo>
                    <a:lnTo>
                      <a:pt x="320" y="5"/>
                    </a:lnTo>
                    <a:lnTo>
                      <a:pt x="318" y="4"/>
                    </a:lnTo>
                    <a:lnTo>
                      <a:pt x="318" y="4"/>
                    </a:lnTo>
                    <a:lnTo>
                      <a:pt x="320" y="2"/>
                    </a:lnTo>
                    <a:lnTo>
                      <a:pt x="320" y="2"/>
                    </a:lnTo>
                    <a:lnTo>
                      <a:pt x="320" y="2"/>
                    </a:lnTo>
                    <a:lnTo>
                      <a:pt x="320" y="2"/>
                    </a:lnTo>
                    <a:lnTo>
                      <a:pt x="320" y="0"/>
                    </a:lnTo>
                    <a:lnTo>
                      <a:pt x="318" y="0"/>
                    </a:lnTo>
                    <a:lnTo>
                      <a:pt x="318" y="2"/>
                    </a:lnTo>
                    <a:lnTo>
                      <a:pt x="314" y="2"/>
                    </a:lnTo>
                    <a:lnTo>
                      <a:pt x="314" y="2"/>
                    </a:lnTo>
                    <a:lnTo>
                      <a:pt x="312" y="2"/>
                    </a:lnTo>
                    <a:lnTo>
                      <a:pt x="311" y="4"/>
                    </a:lnTo>
                    <a:lnTo>
                      <a:pt x="311" y="5"/>
                    </a:lnTo>
                    <a:lnTo>
                      <a:pt x="309" y="7"/>
                    </a:lnTo>
                    <a:lnTo>
                      <a:pt x="311" y="7"/>
                    </a:lnTo>
                    <a:lnTo>
                      <a:pt x="311" y="7"/>
                    </a:lnTo>
                    <a:lnTo>
                      <a:pt x="311" y="9"/>
                    </a:lnTo>
                    <a:lnTo>
                      <a:pt x="311" y="9"/>
                    </a:lnTo>
                    <a:lnTo>
                      <a:pt x="311" y="15"/>
                    </a:lnTo>
                    <a:lnTo>
                      <a:pt x="312" y="17"/>
                    </a:lnTo>
                    <a:lnTo>
                      <a:pt x="312" y="17"/>
                    </a:lnTo>
                    <a:lnTo>
                      <a:pt x="312" y="19"/>
                    </a:lnTo>
                    <a:lnTo>
                      <a:pt x="311" y="20"/>
                    </a:lnTo>
                    <a:lnTo>
                      <a:pt x="311" y="22"/>
                    </a:lnTo>
                    <a:lnTo>
                      <a:pt x="311" y="24"/>
                    </a:lnTo>
                    <a:lnTo>
                      <a:pt x="309" y="26"/>
                    </a:lnTo>
                    <a:lnTo>
                      <a:pt x="307" y="32"/>
                    </a:lnTo>
                    <a:lnTo>
                      <a:pt x="307" y="32"/>
                    </a:lnTo>
                    <a:lnTo>
                      <a:pt x="309" y="33"/>
                    </a:lnTo>
                    <a:lnTo>
                      <a:pt x="309" y="33"/>
                    </a:lnTo>
                    <a:lnTo>
                      <a:pt x="305" y="37"/>
                    </a:lnTo>
                    <a:lnTo>
                      <a:pt x="303" y="41"/>
                    </a:lnTo>
                    <a:lnTo>
                      <a:pt x="301" y="43"/>
                    </a:lnTo>
                    <a:lnTo>
                      <a:pt x="301" y="45"/>
                    </a:lnTo>
                    <a:lnTo>
                      <a:pt x="299" y="45"/>
                    </a:lnTo>
                    <a:lnTo>
                      <a:pt x="299" y="47"/>
                    </a:lnTo>
                    <a:lnTo>
                      <a:pt x="299" y="47"/>
                    </a:lnTo>
                    <a:lnTo>
                      <a:pt x="299" y="48"/>
                    </a:lnTo>
                    <a:lnTo>
                      <a:pt x="298" y="52"/>
                    </a:lnTo>
                    <a:lnTo>
                      <a:pt x="298" y="54"/>
                    </a:lnTo>
                    <a:lnTo>
                      <a:pt x="298" y="54"/>
                    </a:lnTo>
                    <a:lnTo>
                      <a:pt x="298" y="56"/>
                    </a:lnTo>
                    <a:lnTo>
                      <a:pt x="298" y="56"/>
                    </a:lnTo>
                    <a:lnTo>
                      <a:pt x="299" y="56"/>
                    </a:lnTo>
                    <a:lnTo>
                      <a:pt x="301" y="56"/>
                    </a:lnTo>
                    <a:lnTo>
                      <a:pt x="301" y="56"/>
                    </a:lnTo>
                    <a:lnTo>
                      <a:pt x="303" y="54"/>
                    </a:lnTo>
                    <a:lnTo>
                      <a:pt x="305" y="50"/>
                    </a:lnTo>
                    <a:lnTo>
                      <a:pt x="307" y="50"/>
                    </a:lnTo>
                    <a:lnTo>
                      <a:pt x="307" y="50"/>
                    </a:lnTo>
                    <a:lnTo>
                      <a:pt x="305" y="50"/>
                    </a:lnTo>
                    <a:lnTo>
                      <a:pt x="305" y="52"/>
                    </a:lnTo>
                    <a:lnTo>
                      <a:pt x="305" y="54"/>
                    </a:lnTo>
                    <a:lnTo>
                      <a:pt x="303" y="56"/>
                    </a:lnTo>
                    <a:lnTo>
                      <a:pt x="303" y="56"/>
                    </a:lnTo>
                    <a:lnTo>
                      <a:pt x="301" y="56"/>
                    </a:lnTo>
                    <a:lnTo>
                      <a:pt x="301" y="56"/>
                    </a:lnTo>
                    <a:lnTo>
                      <a:pt x="301" y="58"/>
                    </a:lnTo>
                    <a:lnTo>
                      <a:pt x="301" y="60"/>
                    </a:lnTo>
                    <a:lnTo>
                      <a:pt x="301" y="60"/>
                    </a:lnTo>
                    <a:lnTo>
                      <a:pt x="303" y="60"/>
                    </a:lnTo>
                    <a:lnTo>
                      <a:pt x="305" y="60"/>
                    </a:lnTo>
                    <a:lnTo>
                      <a:pt x="305" y="60"/>
                    </a:lnTo>
                    <a:lnTo>
                      <a:pt x="307" y="60"/>
                    </a:lnTo>
                    <a:lnTo>
                      <a:pt x="307" y="60"/>
                    </a:lnTo>
                    <a:lnTo>
                      <a:pt x="309" y="60"/>
                    </a:lnTo>
                    <a:lnTo>
                      <a:pt x="305" y="60"/>
                    </a:lnTo>
                    <a:lnTo>
                      <a:pt x="305" y="63"/>
                    </a:lnTo>
                    <a:lnTo>
                      <a:pt x="305" y="65"/>
                    </a:lnTo>
                    <a:lnTo>
                      <a:pt x="305" y="69"/>
                    </a:lnTo>
                    <a:lnTo>
                      <a:pt x="305" y="69"/>
                    </a:lnTo>
                    <a:lnTo>
                      <a:pt x="305" y="73"/>
                    </a:lnTo>
                    <a:lnTo>
                      <a:pt x="305" y="75"/>
                    </a:lnTo>
                    <a:lnTo>
                      <a:pt x="305" y="77"/>
                    </a:lnTo>
                    <a:lnTo>
                      <a:pt x="303" y="82"/>
                    </a:lnTo>
                    <a:lnTo>
                      <a:pt x="301" y="84"/>
                    </a:lnTo>
                    <a:lnTo>
                      <a:pt x="303" y="84"/>
                    </a:lnTo>
                    <a:lnTo>
                      <a:pt x="303" y="84"/>
                    </a:lnTo>
                    <a:lnTo>
                      <a:pt x="305" y="84"/>
                    </a:lnTo>
                    <a:lnTo>
                      <a:pt x="307" y="82"/>
                    </a:lnTo>
                    <a:lnTo>
                      <a:pt x="309" y="82"/>
                    </a:lnTo>
                    <a:lnTo>
                      <a:pt x="314" y="84"/>
                    </a:lnTo>
                    <a:lnTo>
                      <a:pt x="316" y="84"/>
                    </a:lnTo>
                    <a:lnTo>
                      <a:pt x="318" y="84"/>
                    </a:lnTo>
                    <a:lnTo>
                      <a:pt x="322" y="82"/>
                    </a:lnTo>
                    <a:lnTo>
                      <a:pt x="324" y="82"/>
                    </a:lnTo>
                    <a:lnTo>
                      <a:pt x="324" y="77"/>
                    </a:lnTo>
                    <a:lnTo>
                      <a:pt x="324" y="77"/>
                    </a:lnTo>
                    <a:lnTo>
                      <a:pt x="324" y="75"/>
                    </a:lnTo>
                    <a:lnTo>
                      <a:pt x="324" y="73"/>
                    </a:lnTo>
                    <a:lnTo>
                      <a:pt x="326" y="71"/>
                    </a:lnTo>
                    <a:lnTo>
                      <a:pt x="326" y="69"/>
                    </a:lnTo>
                    <a:lnTo>
                      <a:pt x="327" y="67"/>
                    </a:lnTo>
                    <a:lnTo>
                      <a:pt x="329" y="67"/>
                    </a:lnTo>
                    <a:lnTo>
                      <a:pt x="329" y="67"/>
                    </a:lnTo>
                    <a:lnTo>
                      <a:pt x="331" y="65"/>
                    </a:lnTo>
                    <a:lnTo>
                      <a:pt x="331" y="65"/>
                    </a:lnTo>
                    <a:lnTo>
                      <a:pt x="331" y="65"/>
                    </a:lnTo>
                    <a:lnTo>
                      <a:pt x="329" y="65"/>
                    </a:lnTo>
                    <a:lnTo>
                      <a:pt x="326" y="60"/>
                    </a:lnTo>
                    <a:lnTo>
                      <a:pt x="326" y="60"/>
                    </a:lnTo>
                    <a:lnTo>
                      <a:pt x="327" y="58"/>
                    </a:lnTo>
                    <a:lnTo>
                      <a:pt x="327" y="56"/>
                    </a:lnTo>
                    <a:lnTo>
                      <a:pt x="327" y="56"/>
                    </a:lnTo>
                    <a:lnTo>
                      <a:pt x="327" y="54"/>
                    </a:lnTo>
                    <a:lnTo>
                      <a:pt x="329" y="54"/>
                    </a:lnTo>
                    <a:lnTo>
                      <a:pt x="331" y="52"/>
                    </a:lnTo>
                    <a:lnTo>
                      <a:pt x="331" y="50"/>
                    </a:lnTo>
                    <a:lnTo>
                      <a:pt x="331" y="50"/>
                    </a:lnTo>
                    <a:lnTo>
                      <a:pt x="331" y="48"/>
                    </a:lnTo>
                    <a:lnTo>
                      <a:pt x="329" y="48"/>
                    </a:lnTo>
                    <a:lnTo>
                      <a:pt x="327" y="45"/>
                    </a:lnTo>
                    <a:lnTo>
                      <a:pt x="327" y="43"/>
                    </a:lnTo>
                    <a:lnTo>
                      <a:pt x="327" y="43"/>
                    </a:lnTo>
                    <a:lnTo>
                      <a:pt x="326" y="41"/>
                    </a:lnTo>
                    <a:lnTo>
                      <a:pt x="326" y="39"/>
                    </a:lnTo>
                    <a:lnTo>
                      <a:pt x="326" y="39"/>
                    </a:lnTo>
                    <a:lnTo>
                      <a:pt x="326" y="39"/>
                    </a:lnTo>
                    <a:lnTo>
                      <a:pt x="331" y="39"/>
                    </a:lnTo>
                    <a:lnTo>
                      <a:pt x="331" y="39"/>
                    </a:lnTo>
                    <a:lnTo>
                      <a:pt x="331" y="39"/>
                    </a:lnTo>
                    <a:lnTo>
                      <a:pt x="333" y="37"/>
                    </a:lnTo>
                    <a:lnTo>
                      <a:pt x="333" y="35"/>
                    </a:lnTo>
                    <a:lnTo>
                      <a:pt x="335" y="35"/>
                    </a:lnTo>
                    <a:lnTo>
                      <a:pt x="333" y="35"/>
                    </a:lnTo>
                    <a:lnTo>
                      <a:pt x="333" y="33"/>
                    </a:lnTo>
                    <a:lnTo>
                      <a:pt x="333" y="33"/>
                    </a:lnTo>
                    <a:lnTo>
                      <a:pt x="333" y="32"/>
                    </a:lnTo>
                    <a:lnTo>
                      <a:pt x="333" y="32"/>
                    </a:lnTo>
                    <a:lnTo>
                      <a:pt x="335" y="30"/>
                    </a:lnTo>
                    <a:lnTo>
                      <a:pt x="335" y="30"/>
                    </a:lnTo>
                    <a:lnTo>
                      <a:pt x="335" y="30"/>
                    </a:lnTo>
                    <a:lnTo>
                      <a:pt x="335" y="28"/>
                    </a:lnTo>
                    <a:lnTo>
                      <a:pt x="335" y="28"/>
                    </a:lnTo>
                    <a:lnTo>
                      <a:pt x="335" y="28"/>
                    </a:lnTo>
                    <a:lnTo>
                      <a:pt x="335" y="26"/>
                    </a:lnTo>
                    <a:lnTo>
                      <a:pt x="337" y="24"/>
                    </a:lnTo>
                    <a:lnTo>
                      <a:pt x="337" y="22"/>
                    </a:lnTo>
                    <a:lnTo>
                      <a:pt x="335" y="20"/>
                    </a:lnTo>
                    <a:lnTo>
                      <a:pt x="335" y="19"/>
                    </a:lnTo>
                    <a:lnTo>
                      <a:pt x="335" y="19"/>
                    </a:lnTo>
                    <a:lnTo>
                      <a:pt x="335" y="19"/>
                    </a:lnTo>
                    <a:lnTo>
                      <a:pt x="337" y="17"/>
                    </a:lnTo>
                    <a:lnTo>
                      <a:pt x="339" y="15"/>
                    </a:lnTo>
                    <a:lnTo>
                      <a:pt x="341" y="15"/>
                    </a:lnTo>
                    <a:lnTo>
                      <a:pt x="342" y="13"/>
                    </a:lnTo>
                    <a:lnTo>
                      <a:pt x="344" y="11"/>
                    </a:lnTo>
                    <a:lnTo>
                      <a:pt x="344" y="11"/>
                    </a:lnTo>
                    <a:lnTo>
                      <a:pt x="346" y="11"/>
                    </a:lnTo>
                    <a:lnTo>
                      <a:pt x="346"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8" name="Google Shape;468;p23"/>
              <p:cNvSpPr/>
              <p:nvPr/>
            </p:nvSpPr>
            <p:spPr>
              <a:xfrm>
                <a:off x="2818" y="1035"/>
                <a:ext cx="127" cy="94"/>
              </a:xfrm>
              <a:custGeom>
                <a:avLst/>
                <a:gdLst/>
                <a:ahLst/>
                <a:cxnLst/>
                <a:rect l="l" t="t" r="r" b="b"/>
                <a:pathLst>
                  <a:path w="127" h="94" extrusionOk="0">
                    <a:moveTo>
                      <a:pt x="127" y="67"/>
                    </a:moveTo>
                    <a:lnTo>
                      <a:pt x="127" y="65"/>
                    </a:lnTo>
                    <a:lnTo>
                      <a:pt x="125" y="65"/>
                    </a:lnTo>
                    <a:lnTo>
                      <a:pt x="125" y="65"/>
                    </a:lnTo>
                    <a:lnTo>
                      <a:pt x="125" y="64"/>
                    </a:lnTo>
                    <a:lnTo>
                      <a:pt x="125" y="64"/>
                    </a:lnTo>
                    <a:lnTo>
                      <a:pt x="127" y="64"/>
                    </a:lnTo>
                    <a:lnTo>
                      <a:pt x="127" y="64"/>
                    </a:lnTo>
                    <a:lnTo>
                      <a:pt x="127" y="64"/>
                    </a:lnTo>
                    <a:lnTo>
                      <a:pt x="125" y="62"/>
                    </a:lnTo>
                    <a:lnTo>
                      <a:pt x="125" y="62"/>
                    </a:lnTo>
                    <a:lnTo>
                      <a:pt x="123" y="60"/>
                    </a:lnTo>
                    <a:lnTo>
                      <a:pt x="122" y="56"/>
                    </a:lnTo>
                    <a:lnTo>
                      <a:pt x="122" y="56"/>
                    </a:lnTo>
                    <a:lnTo>
                      <a:pt x="122" y="56"/>
                    </a:lnTo>
                    <a:lnTo>
                      <a:pt x="122" y="54"/>
                    </a:lnTo>
                    <a:lnTo>
                      <a:pt x="120" y="54"/>
                    </a:lnTo>
                    <a:lnTo>
                      <a:pt x="120" y="52"/>
                    </a:lnTo>
                    <a:lnTo>
                      <a:pt x="120" y="50"/>
                    </a:lnTo>
                    <a:lnTo>
                      <a:pt x="120" y="50"/>
                    </a:lnTo>
                    <a:lnTo>
                      <a:pt x="120" y="49"/>
                    </a:lnTo>
                    <a:lnTo>
                      <a:pt x="120" y="49"/>
                    </a:lnTo>
                    <a:lnTo>
                      <a:pt x="120" y="47"/>
                    </a:lnTo>
                    <a:lnTo>
                      <a:pt x="120" y="45"/>
                    </a:lnTo>
                    <a:lnTo>
                      <a:pt x="120" y="45"/>
                    </a:lnTo>
                    <a:lnTo>
                      <a:pt x="120" y="45"/>
                    </a:lnTo>
                    <a:lnTo>
                      <a:pt x="120" y="43"/>
                    </a:lnTo>
                    <a:lnTo>
                      <a:pt x="118" y="43"/>
                    </a:lnTo>
                    <a:lnTo>
                      <a:pt x="118" y="43"/>
                    </a:lnTo>
                    <a:lnTo>
                      <a:pt x="116" y="41"/>
                    </a:lnTo>
                    <a:lnTo>
                      <a:pt x="114" y="41"/>
                    </a:lnTo>
                    <a:lnTo>
                      <a:pt x="114" y="41"/>
                    </a:lnTo>
                    <a:lnTo>
                      <a:pt x="114" y="39"/>
                    </a:lnTo>
                    <a:lnTo>
                      <a:pt x="114" y="39"/>
                    </a:lnTo>
                    <a:lnTo>
                      <a:pt x="114" y="37"/>
                    </a:lnTo>
                    <a:lnTo>
                      <a:pt x="116" y="37"/>
                    </a:lnTo>
                    <a:lnTo>
                      <a:pt x="118" y="36"/>
                    </a:lnTo>
                    <a:lnTo>
                      <a:pt x="122" y="34"/>
                    </a:lnTo>
                    <a:lnTo>
                      <a:pt x="122" y="34"/>
                    </a:lnTo>
                    <a:lnTo>
                      <a:pt x="122" y="34"/>
                    </a:lnTo>
                    <a:lnTo>
                      <a:pt x="122" y="32"/>
                    </a:lnTo>
                    <a:lnTo>
                      <a:pt x="122" y="30"/>
                    </a:lnTo>
                    <a:lnTo>
                      <a:pt x="122" y="28"/>
                    </a:lnTo>
                    <a:lnTo>
                      <a:pt x="122" y="28"/>
                    </a:lnTo>
                    <a:lnTo>
                      <a:pt x="120" y="24"/>
                    </a:lnTo>
                    <a:lnTo>
                      <a:pt x="118" y="19"/>
                    </a:lnTo>
                    <a:lnTo>
                      <a:pt x="116" y="15"/>
                    </a:lnTo>
                    <a:lnTo>
                      <a:pt x="116" y="13"/>
                    </a:lnTo>
                    <a:lnTo>
                      <a:pt x="116" y="13"/>
                    </a:lnTo>
                    <a:lnTo>
                      <a:pt x="116" y="11"/>
                    </a:lnTo>
                    <a:lnTo>
                      <a:pt x="114" y="11"/>
                    </a:lnTo>
                    <a:lnTo>
                      <a:pt x="114" y="9"/>
                    </a:lnTo>
                    <a:lnTo>
                      <a:pt x="112" y="9"/>
                    </a:lnTo>
                    <a:lnTo>
                      <a:pt x="110" y="9"/>
                    </a:lnTo>
                    <a:lnTo>
                      <a:pt x="110" y="9"/>
                    </a:lnTo>
                    <a:lnTo>
                      <a:pt x="110" y="9"/>
                    </a:lnTo>
                    <a:lnTo>
                      <a:pt x="109" y="7"/>
                    </a:lnTo>
                    <a:lnTo>
                      <a:pt x="109" y="7"/>
                    </a:lnTo>
                    <a:lnTo>
                      <a:pt x="109" y="7"/>
                    </a:lnTo>
                    <a:lnTo>
                      <a:pt x="107" y="7"/>
                    </a:lnTo>
                    <a:lnTo>
                      <a:pt x="107" y="7"/>
                    </a:lnTo>
                    <a:lnTo>
                      <a:pt x="107" y="7"/>
                    </a:lnTo>
                    <a:lnTo>
                      <a:pt x="105" y="7"/>
                    </a:lnTo>
                    <a:lnTo>
                      <a:pt x="99" y="7"/>
                    </a:lnTo>
                    <a:lnTo>
                      <a:pt x="92" y="7"/>
                    </a:lnTo>
                    <a:lnTo>
                      <a:pt x="86" y="7"/>
                    </a:lnTo>
                    <a:lnTo>
                      <a:pt x="80" y="7"/>
                    </a:lnTo>
                    <a:lnTo>
                      <a:pt x="75" y="7"/>
                    </a:lnTo>
                    <a:lnTo>
                      <a:pt x="71" y="6"/>
                    </a:lnTo>
                    <a:lnTo>
                      <a:pt x="67" y="6"/>
                    </a:lnTo>
                    <a:lnTo>
                      <a:pt x="67" y="6"/>
                    </a:lnTo>
                    <a:lnTo>
                      <a:pt x="66" y="6"/>
                    </a:lnTo>
                    <a:lnTo>
                      <a:pt x="64" y="7"/>
                    </a:lnTo>
                    <a:lnTo>
                      <a:pt x="60" y="7"/>
                    </a:lnTo>
                    <a:lnTo>
                      <a:pt x="58" y="7"/>
                    </a:lnTo>
                    <a:lnTo>
                      <a:pt x="54" y="6"/>
                    </a:lnTo>
                    <a:lnTo>
                      <a:pt x="54" y="6"/>
                    </a:lnTo>
                    <a:lnTo>
                      <a:pt x="52" y="2"/>
                    </a:lnTo>
                    <a:lnTo>
                      <a:pt x="52" y="2"/>
                    </a:lnTo>
                    <a:lnTo>
                      <a:pt x="54" y="2"/>
                    </a:lnTo>
                    <a:lnTo>
                      <a:pt x="56" y="4"/>
                    </a:lnTo>
                    <a:lnTo>
                      <a:pt x="56" y="2"/>
                    </a:lnTo>
                    <a:lnTo>
                      <a:pt x="52" y="2"/>
                    </a:lnTo>
                    <a:lnTo>
                      <a:pt x="51" y="0"/>
                    </a:lnTo>
                    <a:lnTo>
                      <a:pt x="47" y="0"/>
                    </a:lnTo>
                    <a:lnTo>
                      <a:pt x="45" y="0"/>
                    </a:lnTo>
                    <a:lnTo>
                      <a:pt x="37" y="2"/>
                    </a:lnTo>
                    <a:lnTo>
                      <a:pt x="34" y="4"/>
                    </a:lnTo>
                    <a:lnTo>
                      <a:pt x="34" y="4"/>
                    </a:lnTo>
                    <a:lnTo>
                      <a:pt x="28" y="4"/>
                    </a:lnTo>
                    <a:lnTo>
                      <a:pt x="26" y="6"/>
                    </a:lnTo>
                    <a:lnTo>
                      <a:pt x="26" y="7"/>
                    </a:lnTo>
                    <a:lnTo>
                      <a:pt x="24" y="7"/>
                    </a:lnTo>
                    <a:lnTo>
                      <a:pt x="24" y="9"/>
                    </a:lnTo>
                    <a:lnTo>
                      <a:pt x="23" y="9"/>
                    </a:lnTo>
                    <a:lnTo>
                      <a:pt x="21" y="9"/>
                    </a:lnTo>
                    <a:lnTo>
                      <a:pt x="13" y="11"/>
                    </a:lnTo>
                    <a:lnTo>
                      <a:pt x="6" y="13"/>
                    </a:lnTo>
                    <a:lnTo>
                      <a:pt x="2" y="15"/>
                    </a:lnTo>
                    <a:lnTo>
                      <a:pt x="0" y="15"/>
                    </a:lnTo>
                    <a:lnTo>
                      <a:pt x="0" y="15"/>
                    </a:lnTo>
                    <a:lnTo>
                      <a:pt x="0" y="15"/>
                    </a:lnTo>
                    <a:lnTo>
                      <a:pt x="0" y="15"/>
                    </a:lnTo>
                    <a:lnTo>
                      <a:pt x="2" y="15"/>
                    </a:lnTo>
                    <a:lnTo>
                      <a:pt x="4" y="17"/>
                    </a:lnTo>
                    <a:lnTo>
                      <a:pt x="4" y="17"/>
                    </a:lnTo>
                    <a:lnTo>
                      <a:pt x="4" y="19"/>
                    </a:lnTo>
                    <a:lnTo>
                      <a:pt x="6" y="19"/>
                    </a:lnTo>
                    <a:lnTo>
                      <a:pt x="6" y="19"/>
                    </a:lnTo>
                    <a:lnTo>
                      <a:pt x="4" y="19"/>
                    </a:lnTo>
                    <a:lnTo>
                      <a:pt x="0" y="17"/>
                    </a:lnTo>
                    <a:lnTo>
                      <a:pt x="0" y="19"/>
                    </a:lnTo>
                    <a:lnTo>
                      <a:pt x="2" y="19"/>
                    </a:lnTo>
                    <a:lnTo>
                      <a:pt x="2" y="21"/>
                    </a:lnTo>
                    <a:lnTo>
                      <a:pt x="4" y="24"/>
                    </a:lnTo>
                    <a:lnTo>
                      <a:pt x="4" y="26"/>
                    </a:lnTo>
                    <a:lnTo>
                      <a:pt x="4" y="26"/>
                    </a:lnTo>
                    <a:lnTo>
                      <a:pt x="2" y="28"/>
                    </a:lnTo>
                    <a:lnTo>
                      <a:pt x="2" y="28"/>
                    </a:lnTo>
                    <a:lnTo>
                      <a:pt x="0" y="30"/>
                    </a:lnTo>
                    <a:lnTo>
                      <a:pt x="0" y="30"/>
                    </a:lnTo>
                    <a:lnTo>
                      <a:pt x="0" y="32"/>
                    </a:lnTo>
                    <a:lnTo>
                      <a:pt x="2" y="32"/>
                    </a:lnTo>
                    <a:lnTo>
                      <a:pt x="4" y="36"/>
                    </a:lnTo>
                    <a:lnTo>
                      <a:pt x="6" y="37"/>
                    </a:lnTo>
                    <a:lnTo>
                      <a:pt x="6" y="37"/>
                    </a:lnTo>
                    <a:lnTo>
                      <a:pt x="6" y="39"/>
                    </a:lnTo>
                    <a:lnTo>
                      <a:pt x="6" y="39"/>
                    </a:lnTo>
                    <a:lnTo>
                      <a:pt x="6" y="41"/>
                    </a:lnTo>
                    <a:lnTo>
                      <a:pt x="6" y="41"/>
                    </a:lnTo>
                    <a:lnTo>
                      <a:pt x="8" y="41"/>
                    </a:lnTo>
                    <a:lnTo>
                      <a:pt x="8" y="43"/>
                    </a:lnTo>
                    <a:lnTo>
                      <a:pt x="8" y="43"/>
                    </a:lnTo>
                    <a:lnTo>
                      <a:pt x="8" y="43"/>
                    </a:lnTo>
                    <a:lnTo>
                      <a:pt x="8" y="45"/>
                    </a:lnTo>
                    <a:lnTo>
                      <a:pt x="8" y="45"/>
                    </a:lnTo>
                    <a:lnTo>
                      <a:pt x="8" y="45"/>
                    </a:lnTo>
                    <a:lnTo>
                      <a:pt x="8" y="47"/>
                    </a:lnTo>
                    <a:lnTo>
                      <a:pt x="6" y="49"/>
                    </a:lnTo>
                    <a:lnTo>
                      <a:pt x="6" y="49"/>
                    </a:lnTo>
                    <a:lnTo>
                      <a:pt x="8" y="50"/>
                    </a:lnTo>
                    <a:lnTo>
                      <a:pt x="8" y="50"/>
                    </a:lnTo>
                    <a:lnTo>
                      <a:pt x="8" y="50"/>
                    </a:lnTo>
                    <a:lnTo>
                      <a:pt x="8" y="52"/>
                    </a:lnTo>
                    <a:lnTo>
                      <a:pt x="8" y="52"/>
                    </a:lnTo>
                    <a:lnTo>
                      <a:pt x="9" y="54"/>
                    </a:lnTo>
                    <a:lnTo>
                      <a:pt x="9" y="54"/>
                    </a:lnTo>
                    <a:lnTo>
                      <a:pt x="11" y="54"/>
                    </a:lnTo>
                    <a:lnTo>
                      <a:pt x="11" y="58"/>
                    </a:lnTo>
                    <a:lnTo>
                      <a:pt x="11" y="60"/>
                    </a:lnTo>
                    <a:lnTo>
                      <a:pt x="9" y="62"/>
                    </a:lnTo>
                    <a:lnTo>
                      <a:pt x="9" y="64"/>
                    </a:lnTo>
                    <a:lnTo>
                      <a:pt x="9" y="64"/>
                    </a:lnTo>
                    <a:lnTo>
                      <a:pt x="9" y="64"/>
                    </a:lnTo>
                    <a:lnTo>
                      <a:pt x="11" y="64"/>
                    </a:lnTo>
                    <a:lnTo>
                      <a:pt x="11" y="62"/>
                    </a:lnTo>
                    <a:lnTo>
                      <a:pt x="11" y="62"/>
                    </a:lnTo>
                    <a:lnTo>
                      <a:pt x="11" y="62"/>
                    </a:lnTo>
                    <a:lnTo>
                      <a:pt x="13" y="62"/>
                    </a:lnTo>
                    <a:lnTo>
                      <a:pt x="15" y="62"/>
                    </a:lnTo>
                    <a:lnTo>
                      <a:pt x="15" y="64"/>
                    </a:lnTo>
                    <a:lnTo>
                      <a:pt x="15" y="64"/>
                    </a:lnTo>
                    <a:lnTo>
                      <a:pt x="15" y="64"/>
                    </a:lnTo>
                    <a:lnTo>
                      <a:pt x="17" y="64"/>
                    </a:lnTo>
                    <a:lnTo>
                      <a:pt x="17" y="64"/>
                    </a:lnTo>
                    <a:lnTo>
                      <a:pt x="19" y="65"/>
                    </a:lnTo>
                    <a:lnTo>
                      <a:pt x="21" y="65"/>
                    </a:lnTo>
                    <a:lnTo>
                      <a:pt x="23" y="65"/>
                    </a:lnTo>
                    <a:lnTo>
                      <a:pt x="23" y="65"/>
                    </a:lnTo>
                    <a:lnTo>
                      <a:pt x="23" y="67"/>
                    </a:lnTo>
                    <a:lnTo>
                      <a:pt x="24" y="67"/>
                    </a:lnTo>
                    <a:lnTo>
                      <a:pt x="24" y="67"/>
                    </a:lnTo>
                    <a:lnTo>
                      <a:pt x="24" y="67"/>
                    </a:lnTo>
                    <a:lnTo>
                      <a:pt x="28" y="67"/>
                    </a:lnTo>
                    <a:lnTo>
                      <a:pt x="28" y="67"/>
                    </a:lnTo>
                    <a:lnTo>
                      <a:pt x="30" y="67"/>
                    </a:lnTo>
                    <a:lnTo>
                      <a:pt x="30" y="67"/>
                    </a:lnTo>
                    <a:lnTo>
                      <a:pt x="28" y="69"/>
                    </a:lnTo>
                    <a:lnTo>
                      <a:pt x="28" y="69"/>
                    </a:lnTo>
                    <a:lnTo>
                      <a:pt x="28" y="69"/>
                    </a:lnTo>
                    <a:lnTo>
                      <a:pt x="28" y="69"/>
                    </a:lnTo>
                    <a:lnTo>
                      <a:pt x="26" y="69"/>
                    </a:lnTo>
                    <a:lnTo>
                      <a:pt x="26" y="71"/>
                    </a:lnTo>
                    <a:lnTo>
                      <a:pt x="26" y="71"/>
                    </a:lnTo>
                    <a:lnTo>
                      <a:pt x="28" y="71"/>
                    </a:lnTo>
                    <a:lnTo>
                      <a:pt x="28" y="71"/>
                    </a:lnTo>
                    <a:lnTo>
                      <a:pt x="28" y="71"/>
                    </a:lnTo>
                    <a:lnTo>
                      <a:pt x="30" y="73"/>
                    </a:lnTo>
                    <a:lnTo>
                      <a:pt x="32" y="75"/>
                    </a:lnTo>
                    <a:lnTo>
                      <a:pt x="32" y="75"/>
                    </a:lnTo>
                    <a:lnTo>
                      <a:pt x="34" y="75"/>
                    </a:lnTo>
                    <a:lnTo>
                      <a:pt x="34" y="75"/>
                    </a:lnTo>
                    <a:lnTo>
                      <a:pt x="34" y="75"/>
                    </a:lnTo>
                    <a:lnTo>
                      <a:pt x="36" y="75"/>
                    </a:lnTo>
                    <a:lnTo>
                      <a:pt x="36" y="75"/>
                    </a:lnTo>
                    <a:lnTo>
                      <a:pt x="37" y="73"/>
                    </a:lnTo>
                    <a:lnTo>
                      <a:pt x="37" y="73"/>
                    </a:lnTo>
                    <a:lnTo>
                      <a:pt x="36" y="71"/>
                    </a:lnTo>
                    <a:lnTo>
                      <a:pt x="36" y="71"/>
                    </a:lnTo>
                    <a:lnTo>
                      <a:pt x="36" y="71"/>
                    </a:lnTo>
                    <a:lnTo>
                      <a:pt x="37" y="71"/>
                    </a:lnTo>
                    <a:lnTo>
                      <a:pt x="39" y="71"/>
                    </a:lnTo>
                    <a:lnTo>
                      <a:pt x="43" y="73"/>
                    </a:lnTo>
                    <a:lnTo>
                      <a:pt x="43" y="73"/>
                    </a:lnTo>
                    <a:lnTo>
                      <a:pt x="45" y="73"/>
                    </a:lnTo>
                    <a:lnTo>
                      <a:pt x="45" y="73"/>
                    </a:lnTo>
                    <a:lnTo>
                      <a:pt x="47" y="73"/>
                    </a:lnTo>
                    <a:lnTo>
                      <a:pt x="47" y="73"/>
                    </a:lnTo>
                    <a:lnTo>
                      <a:pt x="47" y="73"/>
                    </a:lnTo>
                    <a:lnTo>
                      <a:pt x="47" y="75"/>
                    </a:lnTo>
                    <a:lnTo>
                      <a:pt x="45" y="75"/>
                    </a:lnTo>
                    <a:lnTo>
                      <a:pt x="45" y="75"/>
                    </a:lnTo>
                    <a:lnTo>
                      <a:pt x="45" y="75"/>
                    </a:lnTo>
                    <a:lnTo>
                      <a:pt x="45" y="75"/>
                    </a:lnTo>
                    <a:lnTo>
                      <a:pt x="47" y="77"/>
                    </a:lnTo>
                    <a:lnTo>
                      <a:pt x="47" y="77"/>
                    </a:lnTo>
                    <a:lnTo>
                      <a:pt x="47" y="77"/>
                    </a:lnTo>
                    <a:lnTo>
                      <a:pt x="49" y="79"/>
                    </a:lnTo>
                    <a:lnTo>
                      <a:pt x="51" y="77"/>
                    </a:lnTo>
                    <a:lnTo>
                      <a:pt x="51" y="77"/>
                    </a:lnTo>
                    <a:lnTo>
                      <a:pt x="51" y="77"/>
                    </a:lnTo>
                    <a:lnTo>
                      <a:pt x="51" y="77"/>
                    </a:lnTo>
                    <a:lnTo>
                      <a:pt x="51" y="77"/>
                    </a:lnTo>
                    <a:lnTo>
                      <a:pt x="51" y="77"/>
                    </a:lnTo>
                    <a:lnTo>
                      <a:pt x="52" y="79"/>
                    </a:lnTo>
                    <a:lnTo>
                      <a:pt x="52" y="79"/>
                    </a:lnTo>
                    <a:lnTo>
                      <a:pt x="54" y="79"/>
                    </a:lnTo>
                    <a:lnTo>
                      <a:pt x="54" y="79"/>
                    </a:lnTo>
                    <a:lnTo>
                      <a:pt x="56" y="79"/>
                    </a:lnTo>
                    <a:lnTo>
                      <a:pt x="58" y="79"/>
                    </a:lnTo>
                    <a:lnTo>
                      <a:pt x="58" y="80"/>
                    </a:lnTo>
                    <a:lnTo>
                      <a:pt x="58" y="80"/>
                    </a:lnTo>
                    <a:lnTo>
                      <a:pt x="58" y="80"/>
                    </a:lnTo>
                    <a:lnTo>
                      <a:pt x="60" y="84"/>
                    </a:lnTo>
                    <a:lnTo>
                      <a:pt x="60" y="84"/>
                    </a:lnTo>
                    <a:lnTo>
                      <a:pt x="62" y="86"/>
                    </a:lnTo>
                    <a:lnTo>
                      <a:pt x="62" y="86"/>
                    </a:lnTo>
                    <a:lnTo>
                      <a:pt x="62" y="86"/>
                    </a:lnTo>
                    <a:lnTo>
                      <a:pt x="64" y="88"/>
                    </a:lnTo>
                    <a:lnTo>
                      <a:pt x="66" y="88"/>
                    </a:lnTo>
                    <a:lnTo>
                      <a:pt x="66" y="86"/>
                    </a:lnTo>
                    <a:lnTo>
                      <a:pt x="67" y="84"/>
                    </a:lnTo>
                    <a:lnTo>
                      <a:pt x="67" y="84"/>
                    </a:lnTo>
                    <a:lnTo>
                      <a:pt x="69" y="84"/>
                    </a:lnTo>
                    <a:lnTo>
                      <a:pt x="69" y="84"/>
                    </a:lnTo>
                    <a:lnTo>
                      <a:pt x="69" y="86"/>
                    </a:lnTo>
                    <a:lnTo>
                      <a:pt x="71" y="86"/>
                    </a:lnTo>
                    <a:lnTo>
                      <a:pt x="71" y="86"/>
                    </a:lnTo>
                    <a:lnTo>
                      <a:pt x="71" y="86"/>
                    </a:lnTo>
                    <a:lnTo>
                      <a:pt x="71" y="88"/>
                    </a:lnTo>
                    <a:lnTo>
                      <a:pt x="73" y="88"/>
                    </a:lnTo>
                    <a:lnTo>
                      <a:pt x="73" y="88"/>
                    </a:lnTo>
                    <a:lnTo>
                      <a:pt x="73" y="88"/>
                    </a:lnTo>
                    <a:lnTo>
                      <a:pt x="73" y="90"/>
                    </a:lnTo>
                    <a:lnTo>
                      <a:pt x="73" y="90"/>
                    </a:lnTo>
                    <a:lnTo>
                      <a:pt x="73" y="90"/>
                    </a:lnTo>
                    <a:lnTo>
                      <a:pt x="73" y="90"/>
                    </a:lnTo>
                    <a:lnTo>
                      <a:pt x="75" y="90"/>
                    </a:lnTo>
                    <a:lnTo>
                      <a:pt x="75" y="90"/>
                    </a:lnTo>
                    <a:lnTo>
                      <a:pt x="77" y="90"/>
                    </a:lnTo>
                    <a:lnTo>
                      <a:pt x="77" y="90"/>
                    </a:lnTo>
                    <a:lnTo>
                      <a:pt x="79" y="88"/>
                    </a:lnTo>
                    <a:lnTo>
                      <a:pt x="79" y="88"/>
                    </a:lnTo>
                    <a:lnTo>
                      <a:pt x="80" y="88"/>
                    </a:lnTo>
                    <a:lnTo>
                      <a:pt x="80" y="88"/>
                    </a:lnTo>
                    <a:lnTo>
                      <a:pt x="80" y="88"/>
                    </a:lnTo>
                    <a:lnTo>
                      <a:pt x="82" y="88"/>
                    </a:lnTo>
                    <a:lnTo>
                      <a:pt x="82" y="88"/>
                    </a:lnTo>
                    <a:lnTo>
                      <a:pt x="82" y="88"/>
                    </a:lnTo>
                    <a:lnTo>
                      <a:pt x="84" y="88"/>
                    </a:lnTo>
                    <a:lnTo>
                      <a:pt x="86" y="88"/>
                    </a:lnTo>
                    <a:lnTo>
                      <a:pt x="86" y="88"/>
                    </a:lnTo>
                    <a:lnTo>
                      <a:pt x="88" y="88"/>
                    </a:lnTo>
                    <a:lnTo>
                      <a:pt x="88" y="88"/>
                    </a:lnTo>
                    <a:lnTo>
                      <a:pt x="90" y="88"/>
                    </a:lnTo>
                    <a:lnTo>
                      <a:pt x="90" y="86"/>
                    </a:lnTo>
                    <a:lnTo>
                      <a:pt x="90" y="86"/>
                    </a:lnTo>
                    <a:lnTo>
                      <a:pt x="92" y="86"/>
                    </a:lnTo>
                    <a:lnTo>
                      <a:pt x="94" y="86"/>
                    </a:lnTo>
                    <a:lnTo>
                      <a:pt x="97" y="86"/>
                    </a:lnTo>
                    <a:lnTo>
                      <a:pt x="97" y="88"/>
                    </a:lnTo>
                    <a:lnTo>
                      <a:pt x="101" y="88"/>
                    </a:lnTo>
                    <a:lnTo>
                      <a:pt x="101" y="88"/>
                    </a:lnTo>
                    <a:lnTo>
                      <a:pt x="101" y="90"/>
                    </a:lnTo>
                    <a:lnTo>
                      <a:pt x="103" y="90"/>
                    </a:lnTo>
                    <a:lnTo>
                      <a:pt x="105" y="92"/>
                    </a:lnTo>
                    <a:lnTo>
                      <a:pt x="109" y="92"/>
                    </a:lnTo>
                    <a:lnTo>
                      <a:pt x="109" y="92"/>
                    </a:lnTo>
                    <a:lnTo>
                      <a:pt x="110" y="92"/>
                    </a:lnTo>
                    <a:lnTo>
                      <a:pt x="110" y="94"/>
                    </a:lnTo>
                    <a:lnTo>
                      <a:pt x="112" y="94"/>
                    </a:lnTo>
                    <a:lnTo>
                      <a:pt x="112" y="94"/>
                    </a:lnTo>
                    <a:lnTo>
                      <a:pt x="112" y="92"/>
                    </a:lnTo>
                    <a:lnTo>
                      <a:pt x="112" y="92"/>
                    </a:lnTo>
                    <a:lnTo>
                      <a:pt x="112" y="92"/>
                    </a:lnTo>
                    <a:lnTo>
                      <a:pt x="110" y="92"/>
                    </a:lnTo>
                    <a:lnTo>
                      <a:pt x="110" y="90"/>
                    </a:lnTo>
                    <a:lnTo>
                      <a:pt x="110" y="90"/>
                    </a:lnTo>
                    <a:lnTo>
                      <a:pt x="110" y="88"/>
                    </a:lnTo>
                    <a:lnTo>
                      <a:pt x="110" y="88"/>
                    </a:lnTo>
                    <a:lnTo>
                      <a:pt x="110" y="86"/>
                    </a:lnTo>
                    <a:lnTo>
                      <a:pt x="110" y="84"/>
                    </a:lnTo>
                    <a:lnTo>
                      <a:pt x="110" y="84"/>
                    </a:lnTo>
                    <a:lnTo>
                      <a:pt x="112" y="80"/>
                    </a:lnTo>
                    <a:lnTo>
                      <a:pt x="114" y="80"/>
                    </a:lnTo>
                    <a:lnTo>
                      <a:pt x="114" y="79"/>
                    </a:lnTo>
                    <a:lnTo>
                      <a:pt x="118" y="77"/>
                    </a:lnTo>
                    <a:lnTo>
                      <a:pt x="120" y="75"/>
                    </a:lnTo>
                    <a:lnTo>
                      <a:pt x="120" y="73"/>
                    </a:lnTo>
                    <a:lnTo>
                      <a:pt x="122" y="73"/>
                    </a:lnTo>
                    <a:lnTo>
                      <a:pt x="123" y="71"/>
                    </a:lnTo>
                    <a:lnTo>
                      <a:pt x="125" y="71"/>
                    </a:lnTo>
                    <a:lnTo>
                      <a:pt x="125" y="69"/>
                    </a:lnTo>
                    <a:lnTo>
                      <a:pt x="127" y="69"/>
                    </a:lnTo>
                    <a:lnTo>
                      <a:pt x="127" y="69"/>
                    </a:lnTo>
                    <a:lnTo>
                      <a:pt x="127" y="6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9" name="Google Shape;469;p23"/>
              <p:cNvSpPr/>
              <p:nvPr/>
            </p:nvSpPr>
            <p:spPr>
              <a:xfrm>
                <a:off x="777" y="2350"/>
                <a:ext cx="0" cy="2"/>
              </a:xfrm>
              <a:custGeom>
                <a:avLst/>
                <a:gdLst/>
                <a:ahLst/>
                <a:cxnLst/>
                <a:rect l="l" t="t" r="r" b="b"/>
                <a:pathLst>
                  <a:path w="120000" h="2" extrusionOk="0">
                    <a:moveTo>
                      <a:pt x="0" y="2"/>
                    </a:moveTo>
                    <a:lnTo>
                      <a:pt x="0" y="0"/>
                    </a:lnTo>
                    <a:lnTo>
                      <a:pt x="0" y="0"/>
                    </a:lnTo>
                    <a:lnTo>
                      <a:pt x="0" y="0"/>
                    </a:lnTo>
                    <a:lnTo>
                      <a:pt x="0" y="2"/>
                    </a:lnTo>
                    <a:lnTo>
                      <a:pt x="0" y="2"/>
                    </a:lnTo>
                    <a:lnTo>
                      <a:pt x="0" y="2"/>
                    </a:lnTo>
                    <a:lnTo>
                      <a:pt x="0" y="2"/>
                    </a:lnTo>
                    <a:lnTo>
                      <a:pt x="0"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0" name="Google Shape;470;p23"/>
              <p:cNvSpPr/>
              <p:nvPr/>
            </p:nvSpPr>
            <p:spPr>
              <a:xfrm>
                <a:off x="4336" y="1596"/>
                <a:ext cx="142" cy="264"/>
              </a:xfrm>
              <a:custGeom>
                <a:avLst/>
                <a:gdLst/>
                <a:ahLst/>
                <a:cxnLst/>
                <a:rect l="l" t="t" r="r" b="b"/>
                <a:pathLst>
                  <a:path w="142" h="264" extrusionOk="0">
                    <a:moveTo>
                      <a:pt x="50" y="259"/>
                    </a:moveTo>
                    <a:lnTo>
                      <a:pt x="50" y="259"/>
                    </a:lnTo>
                    <a:lnTo>
                      <a:pt x="48" y="260"/>
                    </a:lnTo>
                    <a:lnTo>
                      <a:pt x="46" y="260"/>
                    </a:lnTo>
                    <a:lnTo>
                      <a:pt x="45" y="262"/>
                    </a:lnTo>
                    <a:lnTo>
                      <a:pt x="45" y="264"/>
                    </a:lnTo>
                    <a:lnTo>
                      <a:pt x="45" y="264"/>
                    </a:lnTo>
                    <a:lnTo>
                      <a:pt x="46" y="264"/>
                    </a:lnTo>
                    <a:lnTo>
                      <a:pt x="46" y="262"/>
                    </a:lnTo>
                    <a:lnTo>
                      <a:pt x="48" y="262"/>
                    </a:lnTo>
                    <a:lnTo>
                      <a:pt x="48" y="260"/>
                    </a:lnTo>
                    <a:lnTo>
                      <a:pt x="50" y="262"/>
                    </a:lnTo>
                    <a:lnTo>
                      <a:pt x="50" y="262"/>
                    </a:lnTo>
                    <a:lnTo>
                      <a:pt x="50" y="262"/>
                    </a:lnTo>
                    <a:lnTo>
                      <a:pt x="50" y="260"/>
                    </a:lnTo>
                    <a:lnTo>
                      <a:pt x="50" y="260"/>
                    </a:lnTo>
                    <a:lnTo>
                      <a:pt x="50" y="259"/>
                    </a:lnTo>
                    <a:close/>
                    <a:moveTo>
                      <a:pt x="65" y="247"/>
                    </a:moveTo>
                    <a:lnTo>
                      <a:pt x="65" y="247"/>
                    </a:lnTo>
                    <a:lnTo>
                      <a:pt x="63" y="247"/>
                    </a:lnTo>
                    <a:lnTo>
                      <a:pt x="61" y="247"/>
                    </a:lnTo>
                    <a:lnTo>
                      <a:pt x="60" y="247"/>
                    </a:lnTo>
                    <a:lnTo>
                      <a:pt x="60" y="249"/>
                    </a:lnTo>
                    <a:lnTo>
                      <a:pt x="60" y="249"/>
                    </a:lnTo>
                    <a:lnTo>
                      <a:pt x="61" y="249"/>
                    </a:lnTo>
                    <a:lnTo>
                      <a:pt x="63" y="249"/>
                    </a:lnTo>
                    <a:lnTo>
                      <a:pt x="65" y="249"/>
                    </a:lnTo>
                    <a:lnTo>
                      <a:pt x="65" y="251"/>
                    </a:lnTo>
                    <a:lnTo>
                      <a:pt x="67" y="249"/>
                    </a:lnTo>
                    <a:lnTo>
                      <a:pt x="67" y="249"/>
                    </a:lnTo>
                    <a:lnTo>
                      <a:pt x="67" y="247"/>
                    </a:lnTo>
                    <a:lnTo>
                      <a:pt x="65" y="247"/>
                    </a:lnTo>
                    <a:close/>
                    <a:moveTo>
                      <a:pt x="76" y="236"/>
                    </a:moveTo>
                    <a:lnTo>
                      <a:pt x="74" y="236"/>
                    </a:lnTo>
                    <a:lnTo>
                      <a:pt x="73" y="238"/>
                    </a:lnTo>
                    <a:lnTo>
                      <a:pt x="73" y="238"/>
                    </a:lnTo>
                    <a:lnTo>
                      <a:pt x="73" y="238"/>
                    </a:lnTo>
                    <a:lnTo>
                      <a:pt x="74" y="240"/>
                    </a:lnTo>
                    <a:lnTo>
                      <a:pt x="74" y="242"/>
                    </a:lnTo>
                    <a:lnTo>
                      <a:pt x="74" y="242"/>
                    </a:lnTo>
                    <a:lnTo>
                      <a:pt x="76" y="242"/>
                    </a:lnTo>
                    <a:lnTo>
                      <a:pt x="78" y="240"/>
                    </a:lnTo>
                    <a:lnTo>
                      <a:pt x="78" y="238"/>
                    </a:lnTo>
                    <a:lnTo>
                      <a:pt x="80" y="238"/>
                    </a:lnTo>
                    <a:lnTo>
                      <a:pt x="80" y="238"/>
                    </a:lnTo>
                    <a:lnTo>
                      <a:pt x="76" y="236"/>
                    </a:lnTo>
                    <a:close/>
                    <a:moveTo>
                      <a:pt x="129" y="229"/>
                    </a:moveTo>
                    <a:lnTo>
                      <a:pt x="129" y="231"/>
                    </a:lnTo>
                    <a:lnTo>
                      <a:pt x="129" y="231"/>
                    </a:lnTo>
                    <a:lnTo>
                      <a:pt x="131" y="232"/>
                    </a:lnTo>
                    <a:lnTo>
                      <a:pt x="131" y="232"/>
                    </a:lnTo>
                    <a:lnTo>
                      <a:pt x="131" y="229"/>
                    </a:lnTo>
                    <a:lnTo>
                      <a:pt x="129" y="229"/>
                    </a:lnTo>
                    <a:close/>
                    <a:moveTo>
                      <a:pt x="88" y="225"/>
                    </a:moveTo>
                    <a:lnTo>
                      <a:pt x="88" y="225"/>
                    </a:lnTo>
                    <a:lnTo>
                      <a:pt x="86" y="225"/>
                    </a:lnTo>
                    <a:lnTo>
                      <a:pt x="86" y="225"/>
                    </a:lnTo>
                    <a:lnTo>
                      <a:pt x="86" y="227"/>
                    </a:lnTo>
                    <a:lnTo>
                      <a:pt x="88" y="227"/>
                    </a:lnTo>
                    <a:lnTo>
                      <a:pt x="88" y="225"/>
                    </a:lnTo>
                    <a:lnTo>
                      <a:pt x="88" y="225"/>
                    </a:lnTo>
                    <a:lnTo>
                      <a:pt x="88" y="225"/>
                    </a:lnTo>
                    <a:lnTo>
                      <a:pt x="88" y="225"/>
                    </a:lnTo>
                    <a:close/>
                    <a:moveTo>
                      <a:pt x="0" y="214"/>
                    </a:moveTo>
                    <a:lnTo>
                      <a:pt x="0" y="214"/>
                    </a:lnTo>
                    <a:lnTo>
                      <a:pt x="0" y="217"/>
                    </a:lnTo>
                    <a:lnTo>
                      <a:pt x="2" y="217"/>
                    </a:lnTo>
                    <a:lnTo>
                      <a:pt x="2" y="217"/>
                    </a:lnTo>
                    <a:lnTo>
                      <a:pt x="2" y="214"/>
                    </a:lnTo>
                    <a:lnTo>
                      <a:pt x="0" y="214"/>
                    </a:lnTo>
                    <a:close/>
                    <a:moveTo>
                      <a:pt x="5" y="210"/>
                    </a:moveTo>
                    <a:lnTo>
                      <a:pt x="3" y="210"/>
                    </a:lnTo>
                    <a:lnTo>
                      <a:pt x="3" y="210"/>
                    </a:lnTo>
                    <a:lnTo>
                      <a:pt x="3" y="212"/>
                    </a:lnTo>
                    <a:lnTo>
                      <a:pt x="5" y="212"/>
                    </a:lnTo>
                    <a:lnTo>
                      <a:pt x="5" y="210"/>
                    </a:lnTo>
                    <a:lnTo>
                      <a:pt x="5" y="210"/>
                    </a:lnTo>
                    <a:close/>
                    <a:moveTo>
                      <a:pt x="112" y="195"/>
                    </a:moveTo>
                    <a:lnTo>
                      <a:pt x="112" y="195"/>
                    </a:lnTo>
                    <a:lnTo>
                      <a:pt x="112" y="195"/>
                    </a:lnTo>
                    <a:lnTo>
                      <a:pt x="112" y="195"/>
                    </a:lnTo>
                    <a:lnTo>
                      <a:pt x="114" y="197"/>
                    </a:lnTo>
                    <a:lnTo>
                      <a:pt x="114" y="195"/>
                    </a:lnTo>
                    <a:lnTo>
                      <a:pt x="114" y="195"/>
                    </a:lnTo>
                    <a:lnTo>
                      <a:pt x="112" y="195"/>
                    </a:lnTo>
                    <a:lnTo>
                      <a:pt x="112" y="195"/>
                    </a:lnTo>
                    <a:close/>
                    <a:moveTo>
                      <a:pt x="97" y="193"/>
                    </a:moveTo>
                    <a:lnTo>
                      <a:pt x="97" y="193"/>
                    </a:lnTo>
                    <a:lnTo>
                      <a:pt x="95" y="195"/>
                    </a:lnTo>
                    <a:lnTo>
                      <a:pt x="95" y="195"/>
                    </a:lnTo>
                    <a:lnTo>
                      <a:pt x="95" y="195"/>
                    </a:lnTo>
                    <a:lnTo>
                      <a:pt x="95" y="197"/>
                    </a:lnTo>
                    <a:lnTo>
                      <a:pt x="97" y="197"/>
                    </a:lnTo>
                    <a:lnTo>
                      <a:pt x="97" y="195"/>
                    </a:lnTo>
                    <a:lnTo>
                      <a:pt x="97" y="195"/>
                    </a:lnTo>
                    <a:lnTo>
                      <a:pt x="97" y="193"/>
                    </a:lnTo>
                    <a:close/>
                    <a:moveTo>
                      <a:pt x="131" y="187"/>
                    </a:moveTo>
                    <a:lnTo>
                      <a:pt x="131" y="187"/>
                    </a:lnTo>
                    <a:lnTo>
                      <a:pt x="131" y="186"/>
                    </a:lnTo>
                    <a:lnTo>
                      <a:pt x="131" y="186"/>
                    </a:lnTo>
                    <a:lnTo>
                      <a:pt x="129" y="187"/>
                    </a:lnTo>
                    <a:lnTo>
                      <a:pt x="131" y="189"/>
                    </a:lnTo>
                    <a:lnTo>
                      <a:pt x="131" y="187"/>
                    </a:lnTo>
                    <a:close/>
                    <a:moveTo>
                      <a:pt x="142" y="223"/>
                    </a:moveTo>
                    <a:lnTo>
                      <a:pt x="142" y="219"/>
                    </a:lnTo>
                    <a:lnTo>
                      <a:pt x="142" y="219"/>
                    </a:lnTo>
                    <a:lnTo>
                      <a:pt x="140" y="219"/>
                    </a:lnTo>
                    <a:lnTo>
                      <a:pt x="140" y="217"/>
                    </a:lnTo>
                    <a:lnTo>
                      <a:pt x="140" y="216"/>
                    </a:lnTo>
                    <a:lnTo>
                      <a:pt x="140" y="212"/>
                    </a:lnTo>
                    <a:lnTo>
                      <a:pt x="140" y="212"/>
                    </a:lnTo>
                    <a:lnTo>
                      <a:pt x="138" y="210"/>
                    </a:lnTo>
                    <a:lnTo>
                      <a:pt x="138" y="206"/>
                    </a:lnTo>
                    <a:lnTo>
                      <a:pt x="136" y="206"/>
                    </a:lnTo>
                    <a:lnTo>
                      <a:pt x="134" y="206"/>
                    </a:lnTo>
                    <a:lnTo>
                      <a:pt x="134" y="204"/>
                    </a:lnTo>
                    <a:lnTo>
                      <a:pt x="134" y="204"/>
                    </a:lnTo>
                    <a:lnTo>
                      <a:pt x="134" y="202"/>
                    </a:lnTo>
                    <a:lnTo>
                      <a:pt x="136" y="202"/>
                    </a:lnTo>
                    <a:lnTo>
                      <a:pt x="136" y="201"/>
                    </a:lnTo>
                    <a:lnTo>
                      <a:pt x="136" y="199"/>
                    </a:lnTo>
                    <a:lnTo>
                      <a:pt x="134" y="197"/>
                    </a:lnTo>
                    <a:lnTo>
                      <a:pt x="134" y="197"/>
                    </a:lnTo>
                    <a:lnTo>
                      <a:pt x="134" y="193"/>
                    </a:lnTo>
                    <a:lnTo>
                      <a:pt x="132" y="193"/>
                    </a:lnTo>
                    <a:lnTo>
                      <a:pt x="131" y="193"/>
                    </a:lnTo>
                    <a:lnTo>
                      <a:pt x="131" y="191"/>
                    </a:lnTo>
                    <a:lnTo>
                      <a:pt x="129" y="189"/>
                    </a:lnTo>
                    <a:lnTo>
                      <a:pt x="125" y="187"/>
                    </a:lnTo>
                    <a:lnTo>
                      <a:pt x="123" y="186"/>
                    </a:lnTo>
                    <a:lnTo>
                      <a:pt x="123" y="186"/>
                    </a:lnTo>
                    <a:lnTo>
                      <a:pt x="121" y="187"/>
                    </a:lnTo>
                    <a:lnTo>
                      <a:pt x="123" y="193"/>
                    </a:lnTo>
                    <a:lnTo>
                      <a:pt x="125" y="195"/>
                    </a:lnTo>
                    <a:lnTo>
                      <a:pt x="125" y="199"/>
                    </a:lnTo>
                    <a:lnTo>
                      <a:pt x="123" y="199"/>
                    </a:lnTo>
                    <a:lnTo>
                      <a:pt x="121" y="197"/>
                    </a:lnTo>
                    <a:lnTo>
                      <a:pt x="119" y="197"/>
                    </a:lnTo>
                    <a:lnTo>
                      <a:pt x="119" y="199"/>
                    </a:lnTo>
                    <a:lnTo>
                      <a:pt x="119" y="201"/>
                    </a:lnTo>
                    <a:lnTo>
                      <a:pt x="117" y="201"/>
                    </a:lnTo>
                    <a:lnTo>
                      <a:pt x="116" y="199"/>
                    </a:lnTo>
                    <a:lnTo>
                      <a:pt x="116" y="199"/>
                    </a:lnTo>
                    <a:lnTo>
                      <a:pt x="114" y="199"/>
                    </a:lnTo>
                    <a:lnTo>
                      <a:pt x="114" y="201"/>
                    </a:lnTo>
                    <a:lnTo>
                      <a:pt x="114" y="202"/>
                    </a:lnTo>
                    <a:lnTo>
                      <a:pt x="114" y="206"/>
                    </a:lnTo>
                    <a:lnTo>
                      <a:pt x="112" y="206"/>
                    </a:lnTo>
                    <a:lnTo>
                      <a:pt x="110" y="204"/>
                    </a:lnTo>
                    <a:lnTo>
                      <a:pt x="108" y="204"/>
                    </a:lnTo>
                    <a:lnTo>
                      <a:pt x="108" y="206"/>
                    </a:lnTo>
                    <a:lnTo>
                      <a:pt x="108" y="206"/>
                    </a:lnTo>
                    <a:lnTo>
                      <a:pt x="106" y="208"/>
                    </a:lnTo>
                    <a:lnTo>
                      <a:pt x="106" y="210"/>
                    </a:lnTo>
                    <a:lnTo>
                      <a:pt x="106" y="212"/>
                    </a:lnTo>
                    <a:lnTo>
                      <a:pt x="106" y="212"/>
                    </a:lnTo>
                    <a:lnTo>
                      <a:pt x="103" y="212"/>
                    </a:lnTo>
                    <a:lnTo>
                      <a:pt x="103" y="212"/>
                    </a:lnTo>
                    <a:lnTo>
                      <a:pt x="101" y="214"/>
                    </a:lnTo>
                    <a:lnTo>
                      <a:pt x="99" y="214"/>
                    </a:lnTo>
                    <a:lnTo>
                      <a:pt x="101" y="212"/>
                    </a:lnTo>
                    <a:lnTo>
                      <a:pt x="101" y="212"/>
                    </a:lnTo>
                    <a:lnTo>
                      <a:pt x="101" y="208"/>
                    </a:lnTo>
                    <a:lnTo>
                      <a:pt x="101" y="208"/>
                    </a:lnTo>
                    <a:lnTo>
                      <a:pt x="99" y="206"/>
                    </a:lnTo>
                    <a:lnTo>
                      <a:pt x="99" y="204"/>
                    </a:lnTo>
                    <a:lnTo>
                      <a:pt x="97" y="204"/>
                    </a:lnTo>
                    <a:lnTo>
                      <a:pt x="95" y="204"/>
                    </a:lnTo>
                    <a:lnTo>
                      <a:pt x="95" y="202"/>
                    </a:lnTo>
                    <a:lnTo>
                      <a:pt x="93" y="204"/>
                    </a:lnTo>
                    <a:lnTo>
                      <a:pt x="93" y="206"/>
                    </a:lnTo>
                    <a:lnTo>
                      <a:pt x="93" y="206"/>
                    </a:lnTo>
                    <a:lnTo>
                      <a:pt x="89" y="206"/>
                    </a:lnTo>
                    <a:lnTo>
                      <a:pt x="89" y="206"/>
                    </a:lnTo>
                    <a:lnTo>
                      <a:pt x="89" y="208"/>
                    </a:lnTo>
                    <a:lnTo>
                      <a:pt x="88" y="208"/>
                    </a:lnTo>
                    <a:lnTo>
                      <a:pt x="88" y="208"/>
                    </a:lnTo>
                    <a:lnTo>
                      <a:pt x="88" y="210"/>
                    </a:lnTo>
                    <a:lnTo>
                      <a:pt x="88" y="212"/>
                    </a:lnTo>
                    <a:lnTo>
                      <a:pt x="88" y="212"/>
                    </a:lnTo>
                    <a:lnTo>
                      <a:pt x="86" y="212"/>
                    </a:lnTo>
                    <a:lnTo>
                      <a:pt x="84" y="212"/>
                    </a:lnTo>
                    <a:lnTo>
                      <a:pt x="82" y="214"/>
                    </a:lnTo>
                    <a:lnTo>
                      <a:pt x="80" y="214"/>
                    </a:lnTo>
                    <a:lnTo>
                      <a:pt x="78" y="214"/>
                    </a:lnTo>
                    <a:lnTo>
                      <a:pt x="78" y="216"/>
                    </a:lnTo>
                    <a:lnTo>
                      <a:pt x="76" y="217"/>
                    </a:lnTo>
                    <a:lnTo>
                      <a:pt x="76" y="219"/>
                    </a:lnTo>
                    <a:lnTo>
                      <a:pt x="76" y="221"/>
                    </a:lnTo>
                    <a:lnTo>
                      <a:pt x="74" y="225"/>
                    </a:lnTo>
                    <a:lnTo>
                      <a:pt x="74" y="227"/>
                    </a:lnTo>
                    <a:lnTo>
                      <a:pt x="74" y="229"/>
                    </a:lnTo>
                    <a:lnTo>
                      <a:pt x="73" y="231"/>
                    </a:lnTo>
                    <a:lnTo>
                      <a:pt x="74" y="232"/>
                    </a:lnTo>
                    <a:lnTo>
                      <a:pt x="74" y="232"/>
                    </a:lnTo>
                    <a:lnTo>
                      <a:pt x="76" y="232"/>
                    </a:lnTo>
                    <a:lnTo>
                      <a:pt x="76" y="232"/>
                    </a:lnTo>
                    <a:lnTo>
                      <a:pt x="78" y="231"/>
                    </a:lnTo>
                    <a:lnTo>
                      <a:pt x="78" y="229"/>
                    </a:lnTo>
                    <a:lnTo>
                      <a:pt x="80" y="225"/>
                    </a:lnTo>
                    <a:lnTo>
                      <a:pt x="80" y="223"/>
                    </a:lnTo>
                    <a:lnTo>
                      <a:pt x="82" y="221"/>
                    </a:lnTo>
                    <a:lnTo>
                      <a:pt x="82" y="221"/>
                    </a:lnTo>
                    <a:lnTo>
                      <a:pt x="84" y="219"/>
                    </a:lnTo>
                    <a:lnTo>
                      <a:pt x="84" y="219"/>
                    </a:lnTo>
                    <a:lnTo>
                      <a:pt x="86" y="219"/>
                    </a:lnTo>
                    <a:lnTo>
                      <a:pt x="86" y="223"/>
                    </a:lnTo>
                    <a:lnTo>
                      <a:pt x="88" y="223"/>
                    </a:lnTo>
                    <a:lnTo>
                      <a:pt x="88" y="223"/>
                    </a:lnTo>
                    <a:lnTo>
                      <a:pt x="89" y="223"/>
                    </a:lnTo>
                    <a:lnTo>
                      <a:pt x="89" y="221"/>
                    </a:lnTo>
                    <a:lnTo>
                      <a:pt x="89" y="219"/>
                    </a:lnTo>
                    <a:lnTo>
                      <a:pt x="91" y="221"/>
                    </a:lnTo>
                    <a:lnTo>
                      <a:pt x="91" y="221"/>
                    </a:lnTo>
                    <a:lnTo>
                      <a:pt x="91" y="221"/>
                    </a:lnTo>
                    <a:lnTo>
                      <a:pt x="91" y="223"/>
                    </a:lnTo>
                    <a:lnTo>
                      <a:pt x="93" y="223"/>
                    </a:lnTo>
                    <a:lnTo>
                      <a:pt x="95" y="225"/>
                    </a:lnTo>
                    <a:lnTo>
                      <a:pt x="95" y="221"/>
                    </a:lnTo>
                    <a:lnTo>
                      <a:pt x="95" y="219"/>
                    </a:lnTo>
                    <a:lnTo>
                      <a:pt x="95" y="219"/>
                    </a:lnTo>
                    <a:lnTo>
                      <a:pt x="97" y="217"/>
                    </a:lnTo>
                    <a:lnTo>
                      <a:pt x="97" y="217"/>
                    </a:lnTo>
                    <a:lnTo>
                      <a:pt x="97" y="217"/>
                    </a:lnTo>
                    <a:lnTo>
                      <a:pt x="99" y="217"/>
                    </a:lnTo>
                    <a:lnTo>
                      <a:pt x="99" y="219"/>
                    </a:lnTo>
                    <a:lnTo>
                      <a:pt x="101" y="219"/>
                    </a:lnTo>
                    <a:lnTo>
                      <a:pt x="103" y="221"/>
                    </a:lnTo>
                    <a:lnTo>
                      <a:pt x="104" y="221"/>
                    </a:lnTo>
                    <a:lnTo>
                      <a:pt x="106" y="225"/>
                    </a:lnTo>
                    <a:lnTo>
                      <a:pt x="106" y="225"/>
                    </a:lnTo>
                    <a:lnTo>
                      <a:pt x="106" y="227"/>
                    </a:lnTo>
                    <a:lnTo>
                      <a:pt x="106" y="227"/>
                    </a:lnTo>
                    <a:lnTo>
                      <a:pt x="106" y="229"/>
                    </a:lnTo>
                    <a:lnTo>
                      <a:pt x="106" y="229"/>
                    </a:lnTo>
                    <a:lnTo>
                      <a:pt x="104" y="231"/>
                    </a:lnTo>
                    <a:lnTo>
                      <a:pt x="104" y="232"/>
                    </a:lnTo>
                    <a:lnTo>
                      <a:pt x="104" y="232"/>
                    </a:lnTo>
                    <a:lnTo>
                      <a:pt x="104" y="234"/>
                    </a:lnTo>
                    <a:lnTo>
                      <a:pt x="106" y="238"/>
                    </a:lnTo>
                    <a:lnTo>
                      <a:pt x="106" y="240"/>
                    </a:lnTo>
                    <a:lnTo>
                      <a:pt x="106" y="242"/>
                    </a:lnTo>
                    <a:lnTo>
                      <a:pt x="108" y="244"/>
                    </a:lnTo>
                    <a:lnTo>
                      <a:pt x="112" y="245"/>
                    </a:lnTo>
                    <a:lnTo>
                      <a:pt x="114" y="247"/>
                    </a:lnTo>
                    <a:lnTo>
                      <a:pt x="119" y="251"/>
                    </a:lnTo>
                    <a:lnTo>
                      <a:pt x="119" y="251"/>
                    </a:lnTo>
                    <a:lnTo>
                      <a:pt x="121" y="251"/>
                    </a:lnTo>
                    <a:lnTo>
                      <a:pt x="121" y="249"/>
                    </a:lnTo>
                    <a:lnTo>
                      <a:pt x="123" y="247"/>
                    </a:lnTo>
                    <a:lnTo>
                      <a:pt x="123" y="247"/>
                    </a:lnTo>
                    <a:lnTo>
                      <a:pt x="123" y="247"/>
                    </a:lnTo>
                    <a:lnTo>
                      <a:pt x="123" y="247"/>
                    </a:lnTo>
                    <a:lnTo>
                      <a:pt x="123" y="249"/>
                    </a:lnTo>
                    <a:lnTo>
                      <a:pt x="123" y="251"/>
                    </a:lnTo>
                    <a:lnTo>
                      <a:pt x="123" y="253"/>
                    </a:lnTo>
                    <a:lnTo>
                      <a:pt x="125" y="255"/>
                    </a:lnTo>
                    <a:lnTo>
                      <a:pt x="125" y="255"/>
                    </a:lnTo>
                    <a:lnTo>
                      <a:pt x="127" y="253"/>
                    </a:lnTo>
                    <a:lnTo>
                      <a:pt x="129" y="251"/>
                    </a:lnTo>
                    <a:lnTo>
                      <a:pt x="131" y="249"/>
                    </a:lnTo>
                    <a:lnTo>
                      <a:pt x="131" y="244"/>
                    </a:lnTo>
                    <a:lnTo>
                      <a:pt x="129" y="240"/>
                    </a:lnTo>
                    <a:lnTo>
                      <a:pt x="129" y="240"/>
                    </a:lnTo>
                    <a:lnTo>
                      <a:pt x="127" y="238"/>
                    </a:lnTo>
                    <a:lnTo>
                      <a:pt x="125" y="238"/>
                    </a:lnTo>
                    <a:lnTo>
                      <a:pt x="125" y="236"/>
                    </a:lnTo>
                    <a:lnTo>
                      <a:pt x="125" y="234"/>
                    </a:lnTo>
                    <a:lnTo>
                      <a:pt x="127" y="232"/>
                    </a:lnTo>
                    <a:lnTo>
                      <a:pt x="127" y="231"/>
                    </a:lnTo>
                    <a:lnTo>
                      <a:pt x="129" y="231"/>
                    </a:lnTo>
                    <a:lnTo>
                      <a:pt x="129" y="229"/>
                    </a:lnTo>
                    <a:lnTo>
                      <a:pt x="129" y="229"/>
                    </a:lnTo>
                    <a:lnTo>
                      <a:pt x="129" y="227"/>
                    </a:lnTo>
                    <a:lnTo>
                      <a:pt x="131" y="227"/>
                    </a:lnTo>
                    <a:lnTo>
                      <a:pt x="131" y="227"/>
                    </a:lnTo>
                    <a:lnTo>
                      <a:pt x="132" y="229"/>
                    </a:lnTo>
                    <a:lnTo>
                      <a:pt x="132" y="231"/>
                    </a:lnTo>
                    <a:lnTo>
                      <a:pt x="134" y="232"/>
                    </a:lnTo>
                    <a:lnTo>
                      <a:pt x="134" y="234"/>
                    </a:lnTo>
                    <a:lnTo>
                      <a:pt x="134" y="236"/>
                    </a:lnTo>
                    <a:lnTo>
                      <a:pt x="136" y="240"/>
                    </a:lnTo>
                    <a:lnTo>
                      <a:pt x="136" y="242"/>
                    </a:lnTo>
                    <a:lnTo>
                      <a:pt x="138" y="244"/>
                    </a:lnTo>
                    <a:lnTo>
                      <a:pt x="138" y="240"/>
                    </a:lnTo>
                    <a:lnTo>
                      <a:pt x="138" y="236"/>
                    </a:lnTo>
                    <a:lnTo>
                      <a:pt x="136" y="234"/>
                    </a:lnTo>
                    <a:lnTo>
                      <a:pt x="136" y="234"/>
                    </a:lnTo>
                    <a:lnTo>
                      <a:pt x="138" y="234"/>
                    </a:lnTo>
                    <a:lnTo>
                      <a:pt x="140" y="231"/>
                    </a:lnTo>
                    <a:lnTo>
                      <a:pt x="142" y="229"/>
                    </a:lnTo>
                    <a:lnTo>
                      <a:pt x="142" y="227"/>
                    </a:lnTo>
                    <a:lnTo>
                      <a:pt x="142" y="227"/>
                    </a:lnTo>
                    <a:lnTo>
                      <a:pt x="142" y="223"/>
                    </a:lnTo>
                    <a:close/>
                    <a:moveTo>
                      <a:pt x="131" y="186"/>
                    </a:moveTo>
                    <a:lnTo>
                      <a:pt x="131" y="186"/>
                    </a:lnTo>
                    <a:lnTo>
                      <a:pt x="132" y="186"/>
                    </a:lnTo>
                    <a:lnTo>
                      <a:pt x="132" y="186"/>
                    </a:lnTo>
                    <a:lnTo>
                      <a:pt x="132" y="184"/>
                    </a:lnTo>
                    <a:lnTo>
                      <a:pt x="132" y="184"/>
                    </a:lnTo>
                    <a:lnTo>
                      <a:pt x="132" y="182"/>
                    </a:lnTo>
                    <a:lnTo>
                      <a:pt x="131" y="180"/>
                    </a:lnTo>
                    <a:lnTo>
                      <a:pt x="131" y="182"/>
                    </a:lnTo>
                    <a:lnTo>
                      <a:pt x="131" y="184"/>
                    </a:lnTo>
                    <a:lnTo>
                      <a:pt x="131" y="186"/>
                    </a:lnTo>
                    <a:close/>
                    <a:moveTo>
                      <a:pt x="119" y="182"/>
                    </a:moveTo>
                    <a:lnTo>
                      <a:pt x="119" y="182"/>
                    </a:lnTo>
                    <a:lnTo>
                      <a:pt x="119" y="180"/>
                    </a:lnTo>
                    <a:lnTo>
                      <a:pt x="117" y="178"/>
                    </a:lnTo>
                    <a:lnTo>
                      <a:pt x="117" y="178"/>
                    </a:lnTo>
                    <a:lnTo>
                      <a:pt x="117" y="180"/>
                    </a:lnTo>
                    <a:lnTo>
                      <a:pt x="119" y="182"/>
                    </a:lnTo>
                    <a:close/>
                    <a:moveTo>
                      <a:pt x="103" y="180"/>
                    </a:moveTo>
                    <a:lnTo>
                      <a:pt x="103" y="182"/>
                    </a:lnTo>
                    <a:lnTo>
                      <a:pt x="99" y="182"/>
                    </a:lnTo>
                    <a:lnTo>
                      <a:pt x="99" y="184"/>
                    </a:lnTo>
                    <a:lnTo>
                      <a:pt x="99" y="184"/>
                    </a:lnTo>
                    <a:lnTo>
                      <a:pt x="99" y="186"/>
                    </a:lnTo>
                    <a:lnTo>
                      <a:pt x="99" y="187"/>
                    </a:lnTo>
                    <a:lnTo>
                      <a:pt x="101" y="187"/>
                    </a:lnTo>
                    <a:lnTo>
                      <a:pt x="103" y="187"/>
                    </a:lnTo>
                    <a:lnTo>
                      <a:pt x="106" y="187"/>
                    </a:lnTo>
                    <a:lnTo>
                      <a:pt x="106" y="187"/>
                    </a:lnTo>
                    <a:lnTo>
                      <a:pt x="108" y="186"/>
                    </a:lnTo>
                    <a:lnTo>
                      <a:pt x="108" y="186"/>
                    </a:lnTo>
                    <a:lnTo>
                      <a:pt x="110" y="186"/>
                    </a:lnTo>
                    <a:lnTo>
                      <a:pt x="110" y="186"/>
                    </a:lnTo>
                    <a:lnTo>
                      <a:pt x="110" y="184"/>
                    </a:lnTo>
                    <a:lnTo>
                      <a:pt x="110" y="184"/>
                    </a:lnTo>
                    <a:lnTo>
                      <a:pt x="110" y="182"/>
                    </a:lnTo>
                    <a:lnTo>
                      <a:pt x="108" y="180"/>
                    </a:lnTo>
                    <a:lnTo>
                      <a:pt x="106" y="180"/>
                    </a:lnTo>
                    <a:lnTo>
                      <a:pt x="106" y="180"/>
                    </a:lnTo>
                    <a:lnTo>
                      <a:pt x="106" y="178"/>
                    </a:lnTo>
                    <a:lnTo>
                      <a:pt x="106" y="178"/>
                    </a:lnTo>
                    <a:lnTo>
                      <a:pt x="103" y="180"/>
                    </a:lnTo>
                    <a:lnTo>
                      <a:pt x="103" y="180"/>
                    </a:lnTo>
                    <a:close/>
                    <a:moveTo>
                      <a:pt x="125" y="174"/>
                    </a:moveTo>
                    <a:lnTo>
                      <a:pt x="125" y="174"/>
                    </a:lnTo>
                    <a:lnTo>
                      <a:pt x="123" y="174"/>
                    </a:lnTo>
                    <a:lnTo>
                      <a:pt x="123" y="176"/>
                    </a:lnTo>
                    <a:lnTo>
                      <a:pt x="123" y="176"/>
                    </a:lnTo>
                    <a:lnTo>
                      <a:pt x="123" y="178"/>
                    </a:lnTo>
                    <a:lnTo>
                      <a:pt x="123" y="180"/>
                    </a:lnTo>
                    <a:lnTo>
                      <a:pt x="123" y="180"/>
                    </a:lnTo>
                    <a:lnTo>
                      <a:pt x="125" y="182"/>
                    </a:lnTo>
                    <a:lnTo>
                      <a:pt x="125" y="182"/>
                    </a:lnTo>
                    <a:lnTo>
                      <a:pt x="125" y="184"/>
                    </a:lnTo>
                    <a:lnTo>
                      <a:pt x="125" y="184"/>
                    </a:lnTo>
                    <a:lnTo>
                      <a:pt x="125" y="182"/>
                    </a:lnTo>
                    <a:lnTo>
                      <a:pt x="125" y="182"/>
                    </a:lnTo>
                    <a:lnTo>
                      <a:pt x="125" y="180"/>
                    </a:lnTo>
                    <a:lnTo>
                      <a:pt x="125" y="178"/>
                    </a:lnTo>
                    <a:lnTo>
                      <a:pt x="125" y="174"/>
                    </a:lnTo>
                    <a:lnTo>
                      <a:pt x="125" y="174"/>
                    </a:lnTo>
                    <a:close/>
                    <a:moveTo>
                      <a:pt x="39" y="171"/>
                    </a:moveTo>
                    <a:lnTo>
                      <a:pt x="37" y="173"/>
                    </a:lnTo>
                    <a:lnTo>
                      <a:pt x="39" y="174"/>
                    </a:lnTo>
                    <a:lnTo>
                      <a:pt x="41" y="173"/>
                    </a:lnTo>
                    <a:lnTo>
                      <a:pt x="41" y="173"/>
                    </a:lnTo>
                    <a:lnTo>
                      <a:pt x="41" y="173"/>
                    </a:lnTo>
                    <a:lnTo>
                      <a:pt x="41" y="171"/>
                    </a:lnTo>
                    <a:lnTo>
                      <a:pt x="39" y="171"/>
                    </a:lnTo>
                    <a:close/>
                    <a:moveTo>
                      <a:pt x="106" y="171"/>
                    </a:moveTo>
                    <a:lnTo>
                      <a:pt x="104" y="171"/>
                    </a:lnTo>
                    <a:lnTo>
                      <a:pt x="104" y="169"/>
                    </a:lnTo>
                    <a:lnTo>
                      <a:pt x="104" y="171"/>
                    </a:lnTo>
                    <a:lnTo>
                      <a:pt x="104" y="171"/>
                    </a:lnTo>
                    <a:lnTo>
                      <a:pt x="106" y="171"/>
                    </a:lnTo>
                    <a:lnTo>
                      <a:pt x="106" y="171"/>
                    </a:lnTo>
                    <a:close/>
                    <a:moveTo>
                      <a:pt x="80" y="174"/>
                    </a:moveTo>
                    <a:lnTo>
                      <a:pt x="80" y="174"/>
                    </a:lnTo>
                    <a:lnTo>
                      <a:pt x="80" y="174"/>
                    </a:lnTo>
                    <a:lnTo>
                      <a:pt x="80" y="173"/>
                    </a:lnTo>
                    <a:lnTo>
                      <a:pt x="82" y="171"/>
                    </a:lnTo>
                    <a:lnTo>
                      <a:pt x="82" y="169"/>
                    </a:lnTo>
                    <a:lnTo>
                      <a:pt x="80" y="169"/>
                    </a:lnTo>
                    <a:lnTo>
                      <a:pt x="80" y="169"/>
                    </a:lnTo>
                    <a:lnTo>
                      <a:pt x="80" y="169"/>
                    </a:lnTo>
                    <a:lnTo>
                      <a:pt x="80" y="171"/>
                    </a:lnTo>
                    <a:lnTo>
                      <a:pt x="78" y="171"/>
                    </a:lnTo>
                    <a:lnTo>
                      <a:pt x="78" y="173"/>
                    </a:lnTo>
                    <a:lnTo>
                      <a:pt x="78" y="174"/>
                    </a:lnTo>
                    <a:lnTo>
                      <a:pt x="80" y="174"/>
                    </a:lnTo>
                    <a:close/>
                    <a:moveTo>
                      <a:pt x="78" y="184"/>
                    </a:moveTo>
                    <a:lnTo>
                      <a:pt x="78" y="186"/>
                    </a:lnTo>
                    <a:lnTo>
                      <a:pt x="80" y="189"/>
                    </a:lnTo>
                    <a:lnTo>
                      <a:pt x="82" y="191"/>
                    </a:lnTo>
                    <a:lnTo>
                      <a:pt x="82" y="191"/>
                    </a:lnTo>
                    <a:lnTo>
                      <a:pt x="84" y="191"/>
                    </a:lnTo>
                    <a:lnTo>
                      <a:pt x="86" y="193"/>
                    </a:lnTo>
                    <a:lnTo>
                      <a:pt x="86" y="197"/>
                    </a:lnTo>
                    <a:lnTo>
                      <a:pt x="88" y="197"/>
                    </a:lnTo>
                    <a:lnTo>
                      <a:pt x="88" y="197"/>
                    </a:lnTo>
                    <a:lnTo>
                      <a:pt x="89" y="197"/>
                    </a:lnTo>
                    <a:lnTo>
                      <a:pt x="89" y="197"/>
                    </a:lnTo>
                    <a:lnTo>
                      <a:pt x="91" y="197"/>
                    </a:lnTo>
                    <a:lnTo>
                      <a:pt x="91" y="195"/>
                    </a:lnTo>
                    <a:lnTo>
                      <a:pt x="91" y="193"/>
                    </a:lnTo>
                    <a:lnTo>
                      <a:pt x="91" y="193"/>
                    </a:lnTo>
                    <a:lnTo>
                      <a:pt x="91" y="191"/>
                    </a:lnTo>
                    <a:lnTo>
                      <a:pt x="89" y="187"/>
                    </a:lnTo>
                    <a:lnTo>
                      <a:pt x="89" y="187"/>
                    </a:lnTo>
                    <a:lnTo>
                      <a:pt x="89" y="186"/>
                    </a:lnTo>
                    <a:lnTo>
                      <a:pt x="89" y="184"/>
                    </a:lnTo>
                    <a:lnTo>
                      <a:pt x="89" y="182"/>
                    </a:lnTo>
                    <a:lnTo>
                      <a:pt x="89" y="180"/>
                    </a:lnTo>
                    <a:lnTo>
                      <a:pt x="89" y="180"/>
                    </a:lnTo>
                    <a:lnTo>
                      <a:pt x="91" y="176"/>
                    </a:lnTo>
                    <a:lnTo>
                      <a:pt x="91" y="174"/>
                    </a:lnTo>
                    <a:lnTo>
                      <a:pt x="93" y="173"/>
                    </a:lnTo>
                    <a:lnTo>
                      <a:pt x="93" y="171"/>
                    </a:lnTo>
                    <a:lnTo>
                      <a:pt x="93" y="169"/>
                    </a:lnTo>
                    <a:lnTo>
                      <a:pt x="93" y="167"/>
                    </a:lnTo>
                    <a:lnTo>
                      <a:pt x="93" y="167"/>
                    </a:lnTo>
                    <a:lnTo>
                      <a:pt x="88" y="165"/>
                    </a:lnTo>
                    <a:lnTo>
                      <a:pt x="88" y="165"/>
                    </a:lnTo>
                    <a:lnTo>
                      <a:pt x="86" y="167"/>
                    </a:lnTo>
                    <a:lnTo>
                      <a:pt x="84" y="167"/>
                    </a:lnTo>
                    <a:lnTo>
                      <a:pt x="84" y="167"/>
                    </a:lnTo>
                    <a:lnTo>
                      <a:pt x="84" y="169"/>
                    </a:lnTo>
                    <a:lnTo>
                      <a:pt x="84" y="171"/>
                    </a:lnTo>
                    <a:lnTo>
                      <a:pt x="84" y="171"/>
                    </a:lnTo>
                    <a:lnTo>
                      <a:pt x="84" y="173"/>
                    </a:lnTo>
                    <a:lnTo>
                      <a:pt x="82" y="173"/>
                    </a:lnTo>
                    <a:lnTo>
                      <a:pt x="84" y="174"/>
                    </a:lnTo>
                    <a:lnTo>
                      <a:pt x="84" y="176"/>
                    </a:lnTo>
                    <a:lnTo>
                      <a:pt x="84" y="180"/>
                    </a:lnTo>
                    <a:lnTo>
                      <a:pt x="84" y="180"/>
                    </a:lnTo>
                    <a:lnTo>
                      <a:pt x="82" y="182"/>
                    </a:lnTo>
                    <a:lnTo>
                      <a:pt x="80" y="182"/>
                    </a:lnTo>
                    <a:lnTo>
                      <a:pt x="78" y="182"/>
                    </a:lnTo>
                    <a:lnTo>
                      <a:pt x="78" y="182"/>
                    </a:lnTo>
                    <a:lnTo>
                      <a:pt x="78" y="184"/>
                    </a:lnTo>
                    <a:lnTo>
                      <a:pt x="78" y="184"/>
                    </a:lnTo>
                    <a:close/>
                    <a:moveTo>
                      <a:pt x="101" y="165"/>
                    </a:moveTo>
                    <a:lnTo>
                      <a:pt x="101" y="165"/>
                    </a:lnTo>
                    <a:lnTo>
                      <a:pt x="101" y="163"/>
                    </a:lnTo>
                    <a:lnTo>
                      <a:pt x="99" y="163"/>
                    </a:lnTo>
                    <a:lnTo>
                      <a:pt x="101" y="161"/>
                    </a:lnTo>
                    <a:lnTo>
                      <a:pt x="99" y="159"/>
                    </a:lnTo>
                    <a:lnTo>
                      <a:pt x="99" y="161"/>
                    </a:lnTo>
                    <a:lnTo>
                      <a:pt x="99" y="163"/>
                    </a:lnTo>
                    <a:lnTo>
                      <a:pt x="99" y="163"/>
                    </a:lnTo>
                    <a:lnTo>
                      <a:pt x="99" y="163"/>
                    </a:lnTo>
                    <a:lnTo>
                      <a:pt x="99" y="165"/>
                    </a:lnTo>
                    <a:lnTo>
                      <a:pt x="97" y="169"/>
                    </a:lnTo>
                    <a:lnTo>
                      <a:pt x="95" y="173"/>
                    </a:lnTo>
                    <a:lnTo>
                      <a:pt x="95" y="174"/>
                    </a:lnTo>
                    <a:lnTo>
                      <a:pt x="95" y="176"/>
                    </a:lnTo>
                    <a:lnTo>
                      <a:pt x="93" y="178"/>
                    </a:lnTo>
                    <a:lnTo>
                      <a:pt x="91" y="182"/>
                    </a:lnTo>
                    <a:lnTo>
                      <a:pt x="91" y="184"/>
                    </a:lnTo>
                    <a:lnTo>
                      <a:pt x="91" y="189"/>
                    </a:lnTo>
                    <a:lnTo>
                      <a:pt x="91" y="189"/>
                    </a:lnTo>
                    <a:lnTo>
                      <a:pt x="91" y="191"/>
                    </a:lnTo>
                    <a:lnTo>
                      <a:pt x="93" y="191"/>
                    </a:lnTo>
                    <a:lnTo>
                      <a:pt x="93" y="187"/>
                    </a:lnTo>
                    <a:lnTo>
                      <a:pt x="95" y="182"/>
                    </a:lnTo>
                    <a:lnTo>
                      <a:pt x="95" y="182"/>
                    </a:lnTo>
                    <a:lnTo>
                      <a:pt x="97" y="180"/>
                    </a:lnTo>
                    <a:lnTo>
                      <a:pt x="97" y="178"/>
                    </a:lnTo>
                    <a:lnTo>
                      <a:pt x="99" y="176"/>
                    </a:lnTo>
                    <a:lnTo>
                      <a:pt x="99" y="176"/>
                    </a:lnTo>
                    <a:lnTo>
                      <a:pt x="101" y="174"/>
                    </a:lnTo>
                    <a:lnTo>
                      <a:pt x="101" y="173"/>
                    </a:lnTo>
                    <a:lnTo>
                      <a:pt x="101" y="169"/>
                    </a:lnTo>
                    <a:lnTo>
                      <a:pt x="101" y="165"/>
                    </a:lnTo>
                    <a:close/>
                    <a:moveTo>
                      <a:pt x="95" y="159"/>
                    </a:moveTo>
                    <a:lnTo>
                      <a:pt x="95" y="161"/>
                    </a:lnTo>
                    <a:lnTo>
                      <a:pt x="95" y="161"/>
                    </a:lnTo>
                    <a:lnTo>
                      <a:pt x="97" y="161"/>
                    </a:lnTo>
                    <a:lnTo>
                      <a:pt x="95" y="159"/>
                    </a:lnTo>
                    <a:lnTo>
                      <a:pt x="95" y="159"/>
                    </a:lnTo>
                    <a:close/>
                    <a:moveTo>
                      <a:pt x="35" y="169"/>
                    </a:moveTo>
                    <a:lnTo>
                      <a:pt x="33" y="165"/>
                    </a:lnTo>
                    <a:lnTo>
                      <a:pt x="33" y="163"/>
                    </a:lnTo>
                    <a:lnTo>
                      <a:pt x="33" y="163"/>
                    </a:lnTo>
                    <a:lnTo>
                      <a:pt x="33" y="161"/>
                    </a:lnTo>
                    <a:lnTo>
                      <a:pt x="33" y="159"/>
                    </a:lnTo>
                    <a:lnTo>
                      <a:pt x="33" y="159"/>
                    </a:lnTo>
                    <a:lnTo>
                      <a:pt x="33" y="159"/>
                    </a:lnTo>
                    <a:lnTo>
                      <a:pt x="32" y="159"/>
                    </a:lnTo>
                    <a:lnTo>
                      <a:pt x="32" y="165"/>
                    </a:lnTo>
                    <a:lnTo>
                      <a:pt x="30" y="165"/>
                    </a:lnTo>
                    <a:lnTo>
                      <a:pt x="30" y="167"/>
                    </a:lnTo>
                    <a:lnTo>
                      <a:pt x="32" y="169"/>
                    </a:lnTo>
                    <a:lnTo>
                      <a:pt x="32" y="171"/>
                    </a:lnTo>
                    <a:lnTo>
                      <a:pt x="32" y="173"/>
                    </a:lnTo>
                    <a:lnTo>
                      <a:pt x="30" y="173"/>
                    </a:lnTo>
                    <a:lnTo>
                      <a:pt x="30" y="174"/>
                    </a:lnTo>
                    <a:lnTo>
                      <a:pt x="30" y="174"/>
                    </a:lnTo>
                    <a:lnTo>
                      <a:pt x="28" y="174"/>
                    </a:lnTo>
                    <a:lnTo>
                      <a:pt x="28" y="176"/>
                    </a:lnTo>
                    <a:lnTo>
                      <a:pt x="24" y="180"/>
                    </a:lnTo>
                    <a:lnTo>
                      <a:pt x="24" y="180"/>
                    </a:lnTo>
                    <a:lnTo>
                      <a:pt x="24" y="180"/>
                    </a:lnTo>
                    <a:lnTo>
                      <a:pt x="20" y="186"/>
                    </a:lnTo>
                    <a:lnTo>
                      <a:pt x="18" y="187"/>
                    </a:lnTo>
                    <a:lnTo>
                      <a:pt x="15" y="193"/>
                    </a:lnTo>
                    <a:lnTo>
                      <a:pt x="15" y="193"/>
                    </a:lnTo>
                    <a:lnTo>
                      <a:pt x="13" y="193"/>
                    </a:lnTo>
                    <a:lnTo>
                      <a:pt x="13" y="193"/>
                    </a:lnTo>
                    <a:lnTo>
                      <a:pt x="13" y="195"/>
                    </a:lnTo>
                    <a:lnTo>
                      <a:pt x="11" y="197"/>
                    </a:lnTo>
                    <a:lnTo>
                      <a:pt x="7" y="199"/>
                    </a:lnTo>
                    <a:lnTo>
                      <a:pt x="7" y="201"/>
                    </a:lnTo>
                    <a:lnTo>
                      <a:pt x="5" y="202"/>
                    </a:lnTo>
                    <a:lnTo>
                      <a:pt x="5" y="202"/>
                    </a:lnTo>
                    <a:lnTo>
                      <a:pt x="3" y="206"/>
                    </a:lnTo>
                    <a:lnTo>
                      <a:pt x="3" y="208"/>
                    </a:lnTo>
                    <a:lnTo>
                      <a:pt x="3" y="208"/>
                    </a:lnTo>
                    <a:lnTo>
                      <a:pt x="5" y="208"/>
                    </a:lnTo>
                    <a:lnTo>
                      <a:pt x="5" y="206"/>
                    </a:lnTo>
                    <a:lnTo>
                      <a:pt x="7" y="206"/>
                    </a:lnTo>
                    <a:lnTo>
                      <a:pt x="7" y="206"/>
                    </a:lnTo>
                    <a:lnTo>
                      <a:pt x="7" y="204"/>
                    </a:lnTo>
                    <a:lnTo>
                      <a:pt x="7" y="204"/>
                    </a:lnTo>
                    <a:lnTo>
                      <a:pt x="9" y="204"/>
                    </a:lnTo>
                    <a:lnTo>
                      <a:pt x="11" y="202"/>
                    </a:lnTo>
                    <a:lnTo>
                      <a:pt x="13" y="201"/>
                    </a:lnTo>
                    <a:lnTo>
                      <a:pt x="15" y="201"/>
                    </a:lnTo>
                    <a:lnTo>
                      <a:pt x="15" y="199"/>
                    </a:lnTo>
                    <a:lnTo>
                      <a:pt x="17" y="197"/>
                    </a:lnTo>
                    <a:lnTo>
                      <a:pt x="17" y="195"/>
                    </a:lnTo>
                    <a:lnTo>
                      <a:pt x="18" y="195"/>
                    </a:lnTo>
                    <a:lnTo>
                      <a:pt x="20" y="193"/>
                    </a:lnTo>
                    <a:lnTo>
                      <a:pt x="20" y="193"/>
                    </a:lnTo>
                    <a:lnTo>
                      <a:pt x="22" y="191"/>
                    </a:lnTo>
                    <a:lnTo>
                      <a:pt x="24" y="186"/>
                    </a:lnTo>
                    <a:lnTo>
                      <a:pt x="24" y="184"/>
                    </a:lnTo>
                    <a:lnTo>
                      <a:pt x="24" y="182"/>
                    </a:lnTo>
                    <a:lnTo>
                      <a:pt x="26" y="182"/>
                    </a:lnTo>
                    <a:lnTo>
                      <a:pt x="26" y="182"/>
                    </a:lnTo>
                    <a:lnTo>
                      <a:pt x="30" y="180"/>
                    </a:lnTo>
                    <a:lnTo>
                      <a:pt x="30" y="180"/>
                    </a:lnTo>
                    <a:lnTo>
                      <a:pt x="32" y="178"/>
                    </a:lnTo>
                    <a:lnTo>
                      <a:pt x="32" y="176"/>
                    </a:lnTo>
                    <a:lnTo>
                      <a:pt x="32" y="176"/>
                    </a:lnTo>
                    <a:lnTo>
                      <a:pt x="33" y="176"/>
                    </a:lnTo>
                    <a:lnTo>
                      <a:pt x="35" y="174"/>
                    </a:lnTo>
                    <a:lnTo>
                      <a:pt x="35" y="174"/>
                    </a:lnTo>
                    <a:lnTo>
                      <a:pt x="37" y="173"/>
                    </a:lnTo>
                    <a:lnTo>
                      <a:pt x="37" y="173"/>
                    </a:lnTo>
                    <a:lnTo>
                      <a:pt x="35" y="169"/>
                    </a:lnTo>
                    <a:close/>
                    <a:moveTo>
                      <a:pt x="39" y="158"/>
                    </a:moveTo>
                    <a:lnTo>
                      <a:pt x="37" y="156"/>
                    </a:lnTo>
                    <a:lnTo>
                      <a:pt x="37" y="156"/>
                    </a:lnTo>
                    <a:lnTo>
                      <a:pt x="37" y="158"/>
                    </a:lnTo>
                    <a:lnTo>
                      <a:pt x="35" y="158"/>
                    </a:lnTo>
                    <a:lnTo>
                      <a:pt x="35" y="158"/>
                    </a:lnTo>
                    <a:lnTo>
                      <a:pt x="37" y="158"/>
                    </a:lnTo>
                    <a:lnTo>
                      <a:pt x="37" y="158"/>
                    </a:lnTo>
                    <a:lnTo>
                      <a:pt x="37" y="158"/>
                    </a:lnTo>
                    <a:lnTo>
                      <a:pt x="39" y="158"/>
                    </a:lnTo>
                    <a:close/>
                    <a:moveTo>
                      <a:pt x="117" y="178"/>
                    </a:moveTo>
                    <a:lnTo>
                      <a:pt x="117" y="178"/>
                    </a:lnTo>
                    <a:lnTo>
                      <a:pt x="117" y="178"/>
                    </a:lnTo>
                    <a:lnTo>
                      <a:pt x="117" y="176"/>
                    </a:lnTo>
                    <a:lnTo>
                      <a:pt x="119" y="176"/>
                    </a:lnTo>
                    <a:lnTo>
                      <a:pt x="119" y="176"/>
                    </a:lnTo>
                    <a:lnTo>
                      <a:pt x="119" y="176"/>
                    </a:lnTo>
                    <a:lnTo>
                      <a:pt x="117" y="174"/>
                    </a:lnTo>
                    <a:lnTo>
                      <a:pt x="117" y="173"/>
                    </a:lnTo>
                    <a:lnTo>
                      <a:pt x="117" y="171"/>
                    </a:lnTo>
                    <a:lnTo>
                      <a:pt x="116" y="171"/>
                    </a:lnTo>
                    <a:lnTo>
                      <a:pt x="116" y="169"/>
                    </a:lnTo>
                    <a:lnTo>
                      <a:pt x="116" y="169"/>
                    </a:lnTo>
                    <a:lnTo>
                      <a:pt x="114" y="169"/>
                    </a:lnTo>
                    <a:lnTo>
                      <a:pt x="114" y="165"/>
                    </a:lnTo>
                    <a:lnTo>
                      <a:pt x="114" y="163"/>
                    </a:lnTo>
                    <a:lnTo>
                      <a:pt x="114" y="161"/>
                    </a:lnTo>
                    <a:lnTo>
                      <a:pt x="114" y="161"/>
                    </a:lnTo>
                    <a:lnTo>
                      <a:pt x="112" y="158"/>
                    </a:lnTo>
                    <a:lnTo>
                      <a:pt x="110" y="158"/>
                    </a:lnTo>
                    <a:lnTo>
                      <a:pt x="110" y="159"/>
                    </a:lnTo>
                    <a:lnTo>
                      <a:pt x="108" y="159"/>
                    </a:lnTo>
                    <a:lnTo>
                      <a:pt x="108" y="159"/>
                    </a:lnTo>
                    <a:lnTo>
                      <a:pt x="106" y="158"/>
                    </a:lnTo>
                    <a:lnTo>
                      <a:pt x="106" y="158"/>
                    </a:lnTo>
                    <a:lnTo>
                      <a:pt x="104" y="158"/>
                    </a:lnTo>
                    <a:lnTo>
                      <a:pt x="104" y="156"/>
                    </a:lnTo>
                    <a:lnTo>
                      <a:pt x="103" y="156"/>
                    </a:lnTo>
                    <a:lnTo>
                      <a:pt x="103" y="156"/>
                    </a:lnTo>
                    <a:lnTo>
                      <a:pt x="104" y="158"/>
                    </a:lnTo>
                    <a:lnTo>
                      <a:pt x="104" y="159"/>
                    </a:lnTo>
                    <a:lnTo>
                      <a:pt x="104" y="161"/>
                    </a:lnTo>
                    <a:lnTo>
                      <a:pt x="106" y="167"/>
                    </a:lnTo>
                    <a:lnTo>
                      <a:pt x="106" y="167"/>
                    </a:lnTo>
                    <a:lnTo>
                      <a:pt x="108" y="165"/>
                    </a:lnTo>
                    <a:lnTo>
                      <a:pt x="110" y="165"/>
                    </a:lnTo>
                    <a:lnTo>
                      <a:pt x="110" y="167"/>
                    </a:lnTo>
                    <a:lnTo>
                      <a:pt x="112" y="169"/>
                    </a:lnTo>
                    <a:lnTo>
                      <a:pt x="112" y="169"/>
                    </a:lnTo>
                    <a:lnTo>
                      <a:pt x="112" y="171"/>
                    </a:lnTo>
                    <a:lnTo>
                      <a:pt x="112" y="174"/>
                    </a:lnTo>
                    <a:lnTo>
                      <a:pt x="112" y="176"/>
                    </a:lnTo>
                    <a:lnTo>
                      <a:pt x="112" y="176"/>
                    </a:lnTo>
                    <a:lnTo>
                      <a:pt x="112" y="178"/>
                    </a:lnTo>
                    <a:lnTo>
                      <a:pt x="112" y="180"/>
                    </a:lnTo>
                    <a:lnTo>
                      <a:pt x="114" y="180"/>
                    </a:lnTo>
                    <a:lnTo>
                      <a:pt x="116" y="180"/>
                    </a:lnTo>
                    <a:lnTo>
                      <a:pt x="116" y="180"/>
                    </a:lnTo>
                    <a:lnTo>
                      <a:pt x="116" y="178"/>
                    </a:lnTo>
                    <a:lnTo>
                      <a:pt x="116" y="174"/>
                    </a:lnTo>
                    <a:lnTo>
                      <a:pt x="116" y="176"/>
                    </a:lnTo>
                    <a:lnTo>
                      <a:pt x="117" y="178"/>
                    </a:lnTo>
                    <a:close/>
                    <a:moveTo>
                      <a:pt x="106" y="156"/>
                    </a:moveTo>
                    <a:lnTo>
                      <a:pt x="108" y="156"/>
                    </a:lnTo>
                    <a:lnTo>
                      <a:pt x="108" y="156"/>
                    </a:lnTo>
                    <a:lnTo>
                      <a:pt x="106" y="154"/>
                    </a:lnTo>
                    <a:lnTo>
                      <a:pt x="106" y="154"/>
                    </a:lnTo>
                    <a:lnTo>
                      <a:pt x="104" y="154"/>
                    </a:lnTo>
                    <a:lnTo>
                      <a:pt x="104" y="154"/>
                    </a:lnTo>
                    <a:lnTo>
                      <a:pt x="104" y="156"/>
                    </a:lnTo>
                    <a:lnTo>
                      <a:pt x="106" y="156"/>
                    </a:lnTo>
                    <a:close/>
                    <a:moveTo>
                      <a:pt x="110" y="156"/>
                    </a:moveTo>
                    <a:lnTo>
                      <a:pt x="110" y="156"/>
                    </a:lnTo>
                    <a:lnTo>
                      <a:pt x="110" y="156"/>
                    </a:lnTo>
                    <a:lnTo>
                      <a:pt x="110" y="154"/>
                    </a:lnTo>
                    <a:lnTo>
                      <a:pt x="110" y="154"/>
                    </a:lnTo>
                    <a:lnTo>
                      <a:pt x="108" y="152"/>
                    </a:lnTo>
                    <a:lnTo>
                      <a:pt x="110" y="154"/>
                    </a:lnTo>
                    <a:lnTo>
                      <a:pt x="110" y="156"/>
                    </a:lnTo>
                    <a:lnTo>
                      <a:pt x="110" y="156"/>
                    </a:lnTo>
                    <a:close/>
                    <a:moveTo>
                      <a:pt x="78" y="171"/>
                    </a:moveTo>
                    <a:lnTo>
                      <a:pt x="80" y="169"/>
                    </a:lnTo>
                    <a:lnTo>
                      <a:pt x="82" y="167"/>
                    </a:lnTo>
                    <a:lnTo>
                      <a:pt x="82" y="167"/>
                    </a:lnTo>
                    <a:lnTo>
                      <a:pt x="82" y="165"/>
                    </a:lnTo>
                    <a:lnTo>
                      <a:pt x="82" y="165"/>
                    </a:lnTo>
                    <a:lnTo>
                      <a:pt x="82" y="165"/>
                    </a:lnTo>
                    <a:lnTo>
                      <a:pt x="84" y="163"/>
                    </a:lnTo>
                    <a:lnTo>
                      <a:pt x="84" y="163"/>
                    </a:lnTo>
                    <a:lnTo>
                      <a:pt x="86" y="161"/>
                    </a:lnTo>
                    <a:lnTo>
                      <a:pt x="86" y="159"/>
                    </a:lnTo>
                    <a:lnTo>
                      <a:pt x="86" y="159"/>
                    </a:lnTo>
                    <a:lnTo>
                      <a:pt x="86" y="158"/>
                    </a:lnTo>
                    <a:lnTo>
                      <a:pt x="86" y="156"/>
                    </a:lnTo>
                    <a:lnTo>
                      <a:pt x="86" y="156"/>
                    </a:lnTo>
                    <a:lnTo>
                      <a:pt x="82" y="158"/>
                    </a:lnTo>
                    <a:lnTo>
                      <a:pt x="82" y="156"/>
                    </a:lnTo>
                    <a:lnTo>
                      <a:pt x="82" y="156"/>
                    </a:lnTo>
                    <a:lnTo>
                      <a:pt x="82" y="156"/>
                    </a:lnTo>
                    <a:lnTo>
                      <a:pt x="80" y="154"/>
                    </a:lnTo>
                    <a:lnTo>
                      <a:pt x="78" y="156"/>
                    </a:lnTo>
                    <a:lnTo>
                      <a:pt x="76" y="154"/>
                    </a:lnTo>
                    <a:lnTo>
                      <a:pt x="74" y="154"/>
                    </a:lnTo>
                    <a:lnTo>
                      <a:pt x="73" y="152"/>
                    </a:lnTo>
                    <a:lnTo>
                      <a:pt x="71" y="150"/>
                    </a:lnTo>
                    <a:lnTo>
                      <a:pt x="69" y="150"/>
                    </a:lnTo>
                    <a:lnTo>
                      <a:pt x="69" y="150"/>
                    </a:lnTo>
                    <a:lnTo>
                      <a:pt x="67" y="150"/>
                    </a:lnTo>
                    <a:lnTo>
                      <a:pt x="67" y="152"/>
                    </a:lnTo>
                    <a:lnTo>
                      <a:pt x="67" y="152"/>
                    </a:lnTo>
                    <a:lnTo>
                      <a:pt x="71" y="152"/>
                    </a:lnTo>
                    <a:lnTo>
                      <a:pt x="71" y="154"/>
                    </a:lnTo>
                    <a:lnTo>
                      <a:pt x="71" y="154"/>
                    </a:lnTo>
                    <a:lnTo>
                      <a:pt x="71" y="159"/>
                    </a:lnTo>
                    <a:lnTo>
                      <a:pt x="71" y="163"/>
                    </a:lnTo>
                    <a:lnTo>
                      <a:pt x="71" y="165"/>
                    </a:lnTo>
                    <a:lnTo>
                      <a:pt x="69" y="167"/>
                    </a:lnTo>
                    <a:lnTo>
                      <a:pt x="69" y="169"/>
                    </a:lnTo>
                    <a:lnTo>
                      <a:pt x="71" y="171"/>
                    </a:lnTo>
                    <a:lnTo>
                      <a:pt x="71" y="171"/>
                    </a:lnTo>
                    <a:lnTo>
                      <a:pt x="69" y="173"/>
                    </a:lnTo>
                    <a:lnTo>
                      <a:pt x="71" y="174"/>
                    </a:lnTo>
                    <a:lnTo>
                      <a:pt x="71" y="174"/>
                    </a:lnTo>
                    <a:lnTo>
                      <a:pt x="71" y="174"/>
                    </a:lnTo>
                    <a:lnTo>
                      <a:pt x="71" y="173"/>
                    </a:lnTo>
                    <a:lnTo>
                      <a:pt x="73" y="173"/>
                    </a:lnTo>
                    <a:lnTo>
                      <a:pt x="73" y="171"/>
                    </a:lnTo>
                    <a:lnTo>
                      <a:pt x="78" y="171"/>
                    </a:lnTo>
                    <a:close/>
                    <a:moveTo>
                      <a:pt x="39" y="150"/>
                    </a:moveTo>
                    <a:lnTo>
                      <a:pt x="39" y="148"/>
                    </a:lnTo>
                    <a:lnTo>
                      <a:pt x="39" y="148"/>
                    </a:lnTo>
                    <a:lnTo>
                      <a:pt x="37" y="148"/>
                    </a:lnTo>
                    <a:lnTo>
                      <a:pt x="37" y="148"/>
                    </a:lnTo>
                    <a:lnTo>
                      <a:pt x="39" y="152"/>
                    </a:lnTo>
                    <a:lnTo>
                      <a:pt x="39" y="152"/>
                    </a:lnTo>
                    <a:lnTo>
                      <a:pt x="39" y="154"/>
                    </a:lnTo>
                    <a:lnTo>
                      <a:pt x="39" y="154"/>
                    </a:lnTo>
                    <a:lnTo>
                      <a:pt x="41" y="154"/>
                    </a:lnTo>
                    <a:lnTo>
                      <a:pt x="41" y="152"/>
                    </a:lnTo>
                    <a:lnTo>
                      <a:pt x="41" y="150"/>
                    </a:lnTo>
                    <a:lnTo>
                      <a:pt x="41" y="150"/>
                    </a:lnTo>
                    <a:lnTo>
                      <a:pt x="39" y="150"/>
                    </a:lnTo>
                    <a:close/>
                    <a:moveTo>
                      <a:pt x="43" y="144"/>
                    </a:moveTo>
                    <a:lnTo>
                      <a:pt x="41" y="144"/>
                    </a:lnTo>
                    <a:lnTo>
                      <a:pt x="41" y="146"/>
                    </a:lnTo>
                    <a:lnTo>
                      <a:pt x="41" y="144"/>
                    </a:lnTo>
                    <a:lnTo>
                      <a:pt x="41" y="144"/>
                    </a:lnTo>
                    <a:lnTo>
                      <a:pt x="39" y="143"/>
                    </a:lnTo>
                    <a:lnTo>
                      <a:pt x="37" y="143"/>
                    </a:lnTo>
                    <a:lnTo>
                      <a:pt x="37" y="143"/>
                    </a:lnTo>
                    <a:lnTo>
                      <a:pt x="37" y="143"/>
                    </a:lnTo>
                    <a:lnTo>
                      <a:pt x="37" y="143"/>
                    </a:lnTo>
                    <a:lnTo>
                      <a:pt x="37" y="143"/>
                    </a:lnTo>
                    <a:lnTo>
                      <a:pt x="37" y="144"/>
                    </a:lnTo>
                    <a:lnTo>
                      <a:pt x="37" y="144"/>
                    </a:lnTo>
                    <a:lnTo>
                      <a:pt x="37" y="144"/>
                    </a:lnTo>
                    <a:lnTo>
                      <a:pt x="39" y="146"/>
                    </a:lnTo>
                    <a:lnTo>
                      <a:pt x="39" y="148"/>
                    </a:lnTo>
                    <a:lnTo>
                      <a:pt x="41" y="148"/>
                    </a:lnTo>
                    <a:lnTo>
                      <a:pt x="41" y="148"/>
                    </a:lnTo>
                    <a:lnTo>
                      <a:pt x="43" y="148"/>
                    </a:lnTo>
                    <a:lnTo>
                      <a:pt x="45" y="148"/>
                    </a:lnTo>
                    <a:lnTo>
                      <a:pt x="45" y="146"/>
                    </a:lnTo>
                    <a:lnTo>
                      <a:pt x="43" y="146"/>
                    </a:lnTo>
                    <a:lnTo>
                      <a:pt x="43" y="144"/>
                    </a:lnTo>
                    <a:close/>
                    <a:moveTo>
                      <a:pt x="74" y="139"/>
                    </a:moveTo>
                    <a:lnTo>
                      <a:pt x="74" y="141"/>
                    </a:lnTo>
                    <a:lnTo>
                      <a:pt x="74" y="141"/>
                    </a:lnTo>
                    <a:lnTo>
                      <a:pt x="74" y="141"/>
                    </a:lnTo>
                    <a:lnTo>
                      <a:pt x="76" y="143"/>
                    </a:lnTo>
                    <a:lnTo>
                      <a:pt x="78" y="143"/>
                    </a:lnTo>
                    <a:lnTo>
                      <a:pt x="78" y="141"/>
                    </a:lnTo>
                    <a:lnTo>
                      <a:pt x="78" y="141"/>
                    </a:lnTo>
                    <a:lnTo>
                      <a:pt x="76" y="141"/>
                    </a:lnTo>
                    <a:lnTo>
                      <a:pt x="74" y="139"/>
                    </a:lnTo>
                    <a:close/>
                    <a:moveTo>
                      <a:pt x="103" y="144"/>
                    </a:moveTo>
                    <a:lnTo>
                      <a:pt x="104" y="146"/>
                    </a:lnTo>
                    <a:lnTo>
                      <a:pt x="104" y="146"/>
                    </a:lnTo>
                    <a:lnTo>
                      <a:pt x="106" y="146"/>
                    </a:lnTo>
                    <a:lnTo>
                      <a:pt x="108" y="148"/>
                    </a:lnTo>
                    <a:lnTo>
                      <a:pt x="108" y="148"/>
                    </a:lnTo>
                    <a:lnTo>
                      <a:pt x="110" y="150"/>
                    </a:lnTo>
                    <a:lnTo>
                      <a:pt x="110" y="150"/>
                    </a:lnTo>
                    <a:lnTo>
                      <a:pt x="112" y="152"/>
                    </a:lnTo>
                    <a:lnTo>
                      <a:pt x="112" y="152"/>
                    </a:lnTo>
                    <a:lnTo>
                      <a:pt x="112" y="152"/>
                    </a:lnTo>
                    <a:lnTo>
                      <a:pt x="114" y="154"/>
                    </a:lnTo>
                    <a:lnTo>
                      <a:pt x="112" y="154"/>
                    </a:lnTo>
                    <a:lnTo>
                      <a:pt x="112" y="156"/>
                    </a:lnTo>
                    <a:lnTo>
                      <a:pt x="112" y="158"/>
                    </a:lnTo>
                    <a:lnTo>
                      <a:pt x="114" y="159"/>
                    </a:lnTo>
                    <a:lnTo>
                      <a:pt x="116" y="159"/>
                    </a:lnTo>
                    <a:lnTo>
                      <a:pt x="116" y="159"/>
                    </a:lnTo>
                    <a:lnTo>
                      <a:pt x="117" y="163"/>
                    </a:lnTo>
                    <a:lnTo>
                      <a:pt x="117" y="163"/>
                    </a:lnTo>
                    <a:lnTo>
                      <a:pt x="119" y="163"/>
                    </a:lnTo>
                    <a:lnTo>
                      <a:pt x="123" y="163"/>
                    </a:lnTo>
                    <a:lnTo>
                      <a:pt x="123" y="163"/>
                    </a:lnTo>
                    <a:lnTo>
                      <a:pt x="125" y="163"/>
                    </a:lnTo>
                    <a:lnTo>
                      <a:pt x="125" y="163"/>
                    </a:lnTo>
                    <a:lnTo>
                      <a:pt x="125" y="161"/>
                    </a:lnTo>
                    <a:lnTo>
                      <a:pt x="123" y="161"/>
                    </a:lnTo>
                    <a:lnTo>
                      <a:pt x="121" y="161"/>
                    </a:lnTo>
                    <a:lnTo>
                      <a:pt x="121" y="159"/>
                    </a:lnTo>
                    <a:lnTo>
                      <a:pt x="123" y="159"/>
                    </a:lnTo>
                    <a:lnTo>
                      <a:pt x="121" y="158"/>
                    </a:lnTo>
                    <a:lnTo>
                      <a:pt x="121" y="156"/>
                    </a:lnTo>
                    <a:lnTo>
                      <a:pt x="119" y="156"/>
                    </a:lnTo>
                    <a:lnTo>
                      <a:pt x="119" y="154"/>
                    </a:lnTo>
                    <a:lnTo>
                      <a:pt x="119" y="152"/>
                    </a:lnTo>
                    <a:lnTo>
                      <a:pt x="119" y="152"/>
                    </a:lnTo>
                    <a:lnTo>
                      <a:pt x="119" y="148"/>
                    </a:lnTo>
                    <a:lnTo>
                      <a:pt x="119" y="146"/>
                    </a:lnTo>
                    <a:lnTo>
                      <a:pt x="119" y="146"/>
                    </a:lnTo>
                    <a:lnTo>
                      <a:pt x="119" y="144"/>
                    </a:lnTo>
                    <a:lnTo>
                      <a:pt x="119" y="144"/>
                    </a:lnTo>
                    <a:lnTo>
                      <a:pt x="117" y="143"/>
                    </a:lnTo>
                    <a:lnTo>
                      <a:pt x="117" y="143"/>
                    </a:lnTo>
                    <a:lnTo>
                      <a:pt x="116" y="143"/>
                    </a:lnTo>
                    <a:lnTo>
                      <a:pt x="116" y="141"/>
                    </a:lnTo>
                    <a:lnTo>
                      <a:pt x="116" y="141"/>
                    </a:lnTo>
                    <a:lnTo>
                      <a:pt x="116" y="139"/>
                    </a:lnTo>
                    <a:lnTo>
                      <a:pt x="114" y="139"/>
                    </a:lnTo>
                    <a:lnTo>
                      <a:pt x="110" y="139"/>
                    </a:lnTo>
                    <a:lnTo>
                      <a:pt x="104" y="139"/>
                    </a:lnTo>
                    <a:lnTo>
                      <a:pt x="101" y="139"/>
                    </a:lnTo>
                    <a:lnTo>
                      <a:pt x="103" y="141"/>
                    </a:lnTo>
                    <a:lnTo>
                      <a:pt x="103" y="144"/>
                    </a:lnTo>
                    <a:close/>
                    <a:moveTo>
                      <a:pt x="86" y="146"/>
                    </a:moveTo>
                    <a:lnTo>
                      <a:pt x="86" y="148"/>
                    </a:lnTo>
                    <a:lnTo>
                      <a:pt x="86" y="150"/>
                    </a:lnTo>
                    <a:lnTo>
                      <a:pt x="88" y="148"/>
                    </a:lnTo>
                    <a:lnTo>
                      <a:pt x="89" y="144"/>
                    </a:lnTo>
                    <a:lnTo>
                      <a:pt x="89" y="144"/>
                    </a:lnTo>
                    <a:lnTo>
                      <a:pt x="91" y="144"/>
                    </a:lnTo>
                    <a:lnTo>
                      <a:pt x="91" y="146"/>
                    </a:lnTo>
                    <a:lnTo>
                      <a:pt x="93" y="146"/>
                    </a:lnTo>
                    <a:lnTo>
                      <a:pt x="93" y="146"/>
                    </a:lnTo>
                    <a:lnTo>
                      <a:pt x="93" y="148"/>
                    </a:lnTo>
                    <a:lnTo>
                      <a:pt x="93" y="148"/>
                    </a:lnTo>
                    <a:lnTo>
                      <a:pt x="95" y="148"/>
                    </a:lnTo>
                    <a:lnTo>
                      <a:pt x="95" y="150"/>
                    </a:lnTo>
                    <a:lnTo>
                      <a:pt x="97" y="152"/>
                    </a:lnTo>
                    <a:lnTo>
                      <a:pt x="99" y="152"/>
                    </a:lnTo>
                    <a:lnTo>
                      <a:pt x="99" y="152"/>
                    </a:lnTo>
                    <a:lnTo>
                      <a:pt x="99" y="148"/>
                    </a:lnTo>
                    <a:lnTo>
                      <a:pt x="97" y="144"/>
                    </a:lnTo>
                    <a:lnTo>
                      <a:pt x="93" y="143"/>
                    </a:lnTo>
                    <a:lnTo>
                      <a:pt x="91" y="141"/>
                    </a:lnTo>
                    <a:lnTo>
                      <a:pt x="91" y="141"/>
                    </a:lnTo>
                    <a:lnTo>
                      <a:pt x="89" y="139"/>
                    </a:lnTo>
                    <a:lnTo>
                      <a:pt x="88" y="139"/>
                    </a:lnTo>
                    <a:lnTo>
                      <a:pt x="86" y="139"/>
                    </a:lnTo>
                    <a:lnTo>
                      <a:pt x="86" y="139"/>
                    </a:lnTo>
                    <a:lnTo>
                      <a:pt x="86" y="141"/>
                    </a:lnTo>
                    <a:lnTo>
                      <a:pt x="86" y="143"/>
                    </a:lnTo>
                    <a:lnTo>
                      <a:pt x="86" y="146"/>
                    </a:lnTo>
                    <a:close/>
                    <a:moveTo>
                      <a:pt x="71" y="139"/>
                    </a:moveTo>
                    <a:lnTo>
                      <a:pt x="71" y="139"/>
                    </a:lnTo>
                    <a:lnTo>
                      <a:pt x="71" y="139"/>
                    </a:lnTo>
                    <a:lnTo>
                      <a:pt x="71" y="139"/>
                    </a:lnTo>
                    <a:lnTo>
                      <a:pt x="73" y="139"/>
                    </a:lnTo>
                    <a:lnTo>
                      <a:pt x="71" y="139"/>
                    </a:lnTo>
                    <a:lnTo>
                      <a:pt x="71" y="139"/>
                    </a:lnTo>
                    <a:close/>
                    <a:moveTo>
                      <a:pt x="69" y="146"/>
                    </a:moveTo>
                    <a:lnTo>
                      <a:pt x="69" y="143"/>
                    </a:lnTo>
                    <a:lnTo>
                      <a:pt x="69" y="139"/>
                    </a:lnTo>
                    <a:lnTo>
                      <a:pt x="69" y="137"/>
                    </a:lnTo>
                    <a:lnTo>
                      <a:pt x="69" y="137"/>
                    </a:lnTo>
                    <a:lnTo>
                      <a:pt x="69" y="137"/>
                    </a:lnTo>
                    <a:lnTo>
                      <a:pt x="67" y="139"/>
                    </a:lnTo>
                    <a:lnTo>
                      <a:pt x="67" y="141"/>
                    </a:lnTo>
                    <a:lnTo>
                      <a:pt x="67" y="141"/>
                    </a:lnTo>
                    <a:lnTo>
                      <a:pt x="67" y="143"/>
                    </a:lnTo>
                    <a:lnTo>
                      <a:pt x="67" y="143"/>
                    </a:lnTo>
                    <a:lnTo>
                      <a:pt x="67" y="144"/>
                    </a:lnTo>
                    <a:lnTo>
                      <a:pt x="67" y="144"/>
                    </a:lnTo>
                    <a:lnTo>
                      <a:pt x="69" y="146"/>
                    </a:lnTo>
                    <a:close/>
                    <a:moveTo>
                      <a:pt x="93" y="141"/>
                    </a:moveTo>
                    <a:lnTo>
                      <a:pt x="93" y="143"/>
                    </a:lnTo>
                    <a:lnTo>
                      <a:pt x="93" y="141"/>
                    </a:lnTo>
                    <a:lnTo>
                      <a:pt x="93" y="137"/>
                    </a:lnTo>
                    <a:lnTo>
                      <a:pt x="91" y="137"/>
                    </a:lnTo>
                    <a:lnTo>
                      <a:pt x="91" y="137"/>
                    </a:lnTo>
                    <a:lnTo>
                      <a:pt x="91" y="139"/>
                    </a:lnTo>
                    <a:lnTo>
                      <a:pt x="93" y="141"/>
                    </a:lnTo>
                    <a:close/>
                    <a:moveTo>
                      <a:pt x="88" y="137"/>
                    </a:moveTo>
                    <a:lnTo>
                      <a:pt x="86" y="133"/>
                    </a:lnTo>
                    <a:lnTo>
                      <a:pt x="84" y="133"/>
                    </a:lnTo>
                    <a:lnTo>
                      <a:pt x="82" y="129"/>
                    </a:lnTo>
                    <a:lnTo>
                      <a:pt x="82" y="129"/>
                    </a:lnTo>
                    <a:lnTo>
                      <a:pt x="80" y="129"/>
                    </a:lnTo>
                    <a:lnTo>
                      <a:pt x="80" y="129"/>
                    </a:lnTo>
                    <a:lnTo>
                      <a:pt x="80" y="131"/>
                    </a:lnTo>
                    <a:lnTo>
                      <a:pt x="82" y="131"/>
                    </a:lnTo>
                    <a:lnTo>
                      <a:pt x="84" y="133"/>
                    </a:lnTo>
                    <a:lnTo>
                      <a:pt x="86" y="135"/>
                    </a:lnTo>
                    <a:lnTo>
                      <a:pt x="88" y="137"/>
                    </a:lnTo>
                    <a:close/>
                    <a:moveTo>
                      <a:pt x="60" y="141"/>
                    </a:moveTo>
                    <a:lnTo>
                      <a:pt x="60" y="139"/>
                    </a:lnTo>
                    <a:lnTo>
                      <a:pt x="60" y="139"/>
                    </a:lnTo>
                    <a:lnTo>
                      <a:pt x="61" y="137"/>
                    </a:lnTo>
                    <a:lnTo>
                      <a:pt x="60" y="133"/>
                    </a:lnTo>
                    <a:lnTo>
                      <a:pt x="60" y="133"/>
                    </a:lnTo>
                    <a:lnTo>
                      <a:pt x="60" y="131"/>
                    </a:lnTo>
                    <a:lnTo>
                      <a:pt x="60" y="129"/>
                    </a:lnTo>
                    <a:lnTo>
                      <a:pt x="60" y="129"/>
                    </a:lnTo>
                    <a:lnTo>
                      <a:pt x="58" y="128"/>
                    </a:lnTo>
                    <a:lnTo>
                      <a:pt x="58" y="128"/>
                    </a:lnTo>
                    <a:lnTo>
                      <a:pt x="56" y="126"/>
                    </a:lnTo>
                    <a:lnTo>
                      <a:pt x="54" y="124"/>
                    </a:lnTo>
                    <a:lnTo>
                      <a:pt x="54" y="126"/>
                    </a:lnTo>
                    <a:lnTo>
                      <a:pt x="52" y="124"/>
                    </a:lnTo>
                    <a:lnTo>
                      <a:pt x="52" y="124"/>
                    </a:lnTo>
                    <a:lnTo>
                      <a:pt x="50" y="124"/>
                    </a:lnTo>
                    <a:lnTo>
                      <a:pt x="50" y="122"/>
                    </a:lnTo>
                    <a:lnTo>
                      <a:pt x="48" y="124"/>
                    </a:lnTo>
                    <a:lnTo>
                      <a:pt x="46" y="124"/>
                    </a:lnTo>
                    <a:lnTo>
                      <a:pt x="46" y="124"/>
                    </a:lnTo>
                    <a:lnTo>
                      <a:pt x="43" y="122"/>
                    </a:lnTo>
                    <a:lnTo>
                      <a:pt x="43" y="122"/>
                    </a:lnTo>
                    <a:lnTo>
                      <a:pt x="41" y="124"/>
                    </a:lnTo>
                    <a:lnTo>
                      <a:pt x="41" y="124"/>
                    </a:lnTo>
                    <a:lnTo>
                      <a:pt x="43" y="124"/>
                    </a:lnTo>
                    <a:lnTo>
                      <a:pt x="43" y="124"/>
                    </a:lnTo>
                    <a:lnTo>
                      <a:pt x="43" y="124"/>
                    </a:lnTo>
                    <a:lnTo>
                      <a:pt x="45" y="126"/>
                    </a:lnTo>
                    <a:lnTo>
                      <a:pt x="45" y="128"/>
                    </a:lnTo>
                    <a:lnTo>
                      <a:pt x="45" y="128"/>
                    </a:lnTo>
                    <a:lnTo>
                      <a:pt x="46" y="128"/>
                    </a:lnTo>
                    <a:lnTo>
                      <a:pt x="46" y="129"/>
                    </a:lnTo>
                    <a:lnTo>
                      <a:pt x="48" y="131"/>
                    </a:lnTo>
                    <a:lnTo>
                      <a:pt x="48" y="133"/>
                    </a:lnTo>
                    <a:lnTo>
                      <a:pt x="48" y="135"/>
                    </a:lnTo>
                    <a:lnTo>
                      <a:pt x="50" y="135"/>
                    </a:lnTo>
                    <a:lnTo>
                      <a:pt x="50" y="137"/>
                    </a:lnTo>
                    <a:lnTo>
                      <a:pt x="52" y="137"/>
                    </a:lnTo>
                    <a:lnTo>
                      <a:pt x="52" y="139"/>
                    </a:lnTo>
                    <a:lnTo>
                      <a:pt x="52" y="139"/>
                    </a:lnTo>
                    <a:lnTo>
                      <a:pt x="52" y="141"/>
                    </a:lnTo>
                    <a:lnTo>
                      <a:pt x="54" y="143"/>
                    </a:lnTo>
                    <a:lnTo>
                      <a:pt x="54" y="143"/>
                    </a:lnTo>
                    <a:lnTo>
                      <a:pt x="54" y="143"/>
                    </a:lnTo>
                    <a:lnTo>
                      <a:pt x="56" y="144"/>
                    </a:lnTo>
                    <a:lnTo>
                      <a:pt x="56" y="144"/>
                    </a:lnTo>
                    <a:lnTo>
                      <a:pt x="58" y="144"/>
                    </a:lnTo>
                    <a:lnTo>
                      <a:pt x="58" y="143"/>
                    </a:lnTo>
                    <a:lnTo>
                      <a:pt x="58" y="143"/>
                    </a:lnTo>
                    <a:lnTo>
                      <a:pt x="58" y="143"/>
                    </a:lnTo>
                    <a:lnTo>
                      <a:pt x="60" y="143"/>
                    </a:lnTo>
                    <a:lnTo>
                      <a:pt x="60" y="143"/>
                    </a:lnTo>
                    <a:lnTo>
                      <a:pt x="60" y="141"/>
                    </a:lnTo>
                    <a:lnTo>
                      <a:pt x="60" y="141"/>
                    </a:lnTo>
                    <a:close/>
                    <a:moveTo>
                      <a:pt x="65" y="122"/>
                    </a:moveTo>
                    <a:lnTo>
                      <a:pt x="65" y="122"/>
                    </a:lnTo>
                    <a:lnTo>
                      <a:pt x="65" y="122"/>
                    </a:lnTo>
                    <a:lnTo>
                      <a:pt x="63" y="122"/>
                    </a:lnTo>
                    <a:lnTo>
                      <a:pt x="63" y="124"/>
                    </a:lnTo>
                    <a:lnTo>
                      <a:pt x="63" y="126"/>
                    </a:lnTo>
                    <a:lnTo>
                      <a:pt x="65" y="126"/>
                    </a:lnTo>
                    <a:lnTo>
                      <a:pt x="67" y="128"/>
                    </a:lnTo>
                    <a:lnTo>
                      <a:pt x="67" y="128"/>
                    </a:lnTo>
                    <a:lnTo>
                      <a:pt x="67" y="128"/>
                    </a:lnTo>
                    <a:lnTo>
                      <a:pt x="67" y="126"/>
                    </a:lnTo>
                    <a:lnTo>
                      <a:pt x="67" y="124"/>
                    </a:lnTo>
                    <a:lnTo>
                      <a:pt x="67" y="124"/>
                    </a:lnTo>
                    <a:lnTo>
                      <a:pt x="65" y="122"/>
                    </a:lnTo>
                    <a:close/>
                    <a:moveTo>
                      <a:pt x="37" y="116"/>
                    </a:moveTo>
                    <a:lnTo>
                      <a:pt x="37" y="116"/>
                    </a:lnTo>
                    <a:lnTo>
                      <a:pt x="37" y="118"/>
                    </a:lnTo>
                    <a:lnTo>
                      <a:pt x="37" y="118"/>
                    </a:lnTo>
                    <a:lnTo>
                      <a:pt x="41" y="120"/>
                    </a:lnTo>
                    <a:lnTo>
                      <a:pt x="41" y="118"/>
                    </a:lnTo>
                    <a:lnTo>
                      <a:pt x="39" y="118"/>
                    </a:lnTo>
                    <a:lnTo>
                      <a:pt x="37" y="116"/>
                    </a:lnTo>
                    <a:close/>
                    <a:moveTo>
                      <a:pt x="95" y="122"/>
                    </a:moveTo>
                    <a:lnTo>
                      <a:pt x="97" y="122"/>
                    </a:lnTo>
                    <a:lnTo>
                      <a:pt x="99" y="122"/>
                    </a:lnTo>
                    <a:lnTo>
                      <a:pt x="99" y="122"/>
                    </a:lnTo>
                    <a:lnTo>
                      <a:pt x="99" y="122"/>
                    </a:lnTo>
                    <a:lnTo>
                      <a:pt x="101" y="120"/>
                    </a:lnTo>
                    <a:lnTo>
                      <a:pt x="101" y="120"/>
                    </a:lnTo>
                    <a:lnTo>
                      <a:pt x="101" y="118"/>
                    </a:lnTo>
                    <a:lnTo>
                      <a:pt x="101" y="116"/>
                    </a:lnTo>
                    <a:lnTo>
                      <a:pt x="99" y="116"/>
                    </a:lnTo>
                    <a:lnTo>
                      <a:pt x="99" y="116"/>
                    </a:lnTo>
                    <a:lnTo>
                      <a:pt x="97" y="113"/>
                    </a:lnTo>
                    <a:lnTo>
                      <a:pt x="97" y="115"/>
                    </a:lnTo>
                    <a:lnTo>
                      <a:pt x="97" y="115"/>
                    </a:lnTo>
                    <a:lnTo>
                      <a:pt x="95" y="115"/>
                    </a:lnTo>
                    <a:lnTo>
                      <a:pt x="97" y="118"/>
                    </a:lnTo>
                    <a:lnTo>
                      <a:pt x="95" y="120"/>
                    </a:lnTo>
                    <a:lnTo>
                      <a:pt x="95" y="122"/>
                    </a:lnTo>
                    <a:close/>
                    <a:moveTo>
                      <a:pt x="63" y="111"/>
                    </a:moveTo>
                    <a:lnTo>
                      <a:pt x="63" y="111"/>
                    </a:lnTo>
                    <a:lnTo>
                      <a:pt x="63" y="113"/>
                    </a:lnTo>
                    <a:lnTo>
                      <a:pt x="67" y="115"/>
                    </a:lnTo>
                    <a:lnTo>
                      <a:pt x="67" y="115"/>
                    </a:lnTo>
                    <a:lnTo>
                      <a:pt x="63" y="111"/>
                    </a:lnTo>
                    <a:lnTo>
                      <a:pt x="63" y="111"/>
                    </a:lnTo>
                    <a:close/>
                    <a:moveTo>
                      <a:pt x="61" y="103"/>
                    </a:moveTo>
                    <a:lnTo>
                      <a:pt x="63" y="103"/>
                    </a:lnTo>
                    <a:lnTo>
                      <a:pt x="63" y="103"/>
                    </a:lnTo>
                    <a:lnTo>
                      <a:pt x="63" y="101"/>
                    </a:lnTo>
                    <a:lnTo>
                      <a:pt x="63" y="100"/>
                    </a:lnTo>
                    <a:lnTo>
                      <a:pt x="63" y="98"/>
                    </a:lnTo>
                    <a:lnTo>
                      <a:pt x="63" y="98"/>
                    </a:lnTo>
                    <a:lnTo>
                      <a:pt x="63" y="98"/>
                    </a:lnTo>
                    <a:lnTo>
                      <a:pt x="63" y="98"/>
                    </a:lnTo>
                    <a:lnTo>
                      <a:pt x="61" y="98"/>
                    </a:lnTo>
                    <a:lnTo>
                      <a:pt x="60" y="98"/>
                    </a:lnTo>
                    <a:lnTo>
                      <a:pt x="60" y="98"/>
                    </a:lnTo>
                    <a:lnTo>
                      <a:pt x="61" y="100"/>
                    </a:lnTo>
                    <a:lnTo>
                      <a:pt x="61" y="101"/>
                    </a:lnTo>
                    <a:lnTo>
                      <a:pt x="61" y="101"/>
                    </a:lnTo>
                    <a:lnTo>
                      <a:pt x="61" y="101"/>
                    </a:lnTo>
                    <a:lnTo>
                      <a:pt x="61" y="103"/>
                    </a:lnTo>
                    <a:lnTo>
                      <a:pt x="61" y="103"/>
                    </a:lnTo>
                    <a:close/>
                    <a:moveTo>
                      <a:pt x="28" y="81"/>
                    </a:moveTo>
                    <a:lnTo>
                      <a:pt x="28" y="83"/>
                    </a:lnTo>
                    <a:lnTo>
                      <a:pt x="30" y="83"/>
                    </a:lnTo>
                    <a:lnTo>
                      <a:pt x="30" y="83"/>
                    </a:lnTo>
                    <a:lnTo>
                      <a:pt x="30" y="85"/>
                    </a:lnTo>
                    <a:lnTo>
                      <a:pt x="32" y="90"/>
                    </a:lnTo>
                    <a:lnTo>
                      <a:pt x="32" y="92"/>
                    </a:lnTo>
                    <a:lnTo>
                      <a:pt x="33" y="94"/>
                    </a:lnTo>
                    <a:lnTo>
                      <a:pt x="33" y="96"/>
                    </a:lnTo>
                    <a:lnTo>
                      <a:pt x="33" y="98"/>
                    </a:lnTo>
                    <a:lnTo>
                      <a:pt x="35" y="100"/>
                    </a:lnTo>
                    <a:lnTo>
                      <a:pt x="35" y="101"/>
                    </a:lnTo>
                    <a:lnTo>
                      <a:pt x="37" y="101"/>
                    </a:lnTo>
                    <a:lnTo>
                      <a:pt x="37" y="101"/>
                    </a:lnTo>
                    <a:lnTo>
                      <a:pt x="39" y="103"/>
                    </a:lnTo>
                    <a:lnTo>
                      <a:pt x="39" y="105"/>
                    </a:lnTo>
                    <a:lnTo>
                      <a:pt x="41" y="107"/>
                    </a:lnTo>
                    <a:lnTo>
                      <a:pt x="41" y="107"/>
                    </a:lnTo>
                    <a:lnTo>
                      <a:pt x="43" y="107"/>
                    </a:lnTo>
                    <a:lnTo>
                      <a:pt x="43" y="107"/>
                    </a:lnTo>
                    <a:lnTo>
                      <a:pt x="43" y="107"/>
                    </a:lnTo>
                    <a:lnTo>
                      <a:pt x="43" y="105"/>
                    </a:lnTo>
                    <a:lnTo>
                      <a:pt x="43" y="101"/>
                    </a:lnTo>
                    <a:lnTo>
                      <a:pt x="43" y="100"/>
                    </a:lnTo>
                    <a:lnTo>
                      <a:pt x="43" y="101"/>
                    </a:lnTo>
                    <a:lnTo>
                      <a:pt x="45" y="101"/>
                    </a:lnTo>
                    <a:lnTo>
                      <a:pt x="46" y="101"/>
                    </a:lnTo>
                    <a:lnTo>
                      <a:pt x="46" y="103"/>
                    </a:lnTo>
                    <a:lnTo>
                      <a:pt x="48" y="103"/>
                    </a:lnTo>
                    <a:lnTo>
                      <a:pt x="48" y="105"/>
                    </a:lnTo>
                    <a:lnTo>
                      <a:pt x="48" y="107"/>
                    </a:lnTo>
                    <a:lnTo>
                      <a:pt x="45" y="109"/>
                    </a:lnTo>
                    <a:lnTo>
                      <a:pt x="45" y="111"/>
                    </a:lnTo>
                    <a:lnTo>
                      <a:pt x="45" y="111"/>
                    </a:lnTo>
                    <a:lnTo>
                      <a:pt x="45" y="115"/>
                    </a:lnTo>
                    <a:lnTo>
                      <a:pt x="45" y="118"/>
                    </a:lnTo>
                    <a:lnTo>
                      <a:pt x="46" y="116"/>
                    </a:lnTo>
                    <a:lnTo>
                      <a:pt x="48" y="116"/>
                    </a:lnTo>
                    <a:lnTo>
                      <a:pt x="50" y="118"/>
                    </a:lnTo>
                    <a:lnTo>
                      <a:pt x="50" y="118"/>
                    </a:lnTo>
                    <a:lnTo>
                      <a:pt x="52" y="120"/>
                    </a:lnTo>
                    <a:lnTo>
                      <a:pt x="54" y="120"/>
                    </a:lnTo>
                    <a:lnTo>
                      <a:pt x="56" y="120"/>
                    </a:lnTo>
                    <a:lnTo>
                      <a:pt x="58" y="120"/>
                    </a:lnTo>
                    <a:lnTo>
                      <a:pt x="58" y="118"/>
                    </a:lnTo>
                    <a:lnTo>
                      <a:pt x="58" y="116"/>
                    </a:lnTo>
                    <a:lnTo>
                      <a:pt x="60" y="116"/>
                    </a:lnTo>
                    <a:lnTo>
                      <a:pt x="60" y="116"/>
                    </a:lnTo>
                    <a:lnTo>
                      <a:pt x="61" y="116"/>
                    </a:lnTo>
                    <a:lnTo>
                      <a:pt x="61" y="116"/>
                    </a:lnTo>
                    <a:lnTo>
                      <a:pt x="67" y="118"/>
                    </a:lnTo>
                    <a:lnTo>
                      <a:pt x="69" y="120"/>
                    </a:lnTo>
                    <a:lnTo>
                      <a:pt x="71" y="122"/>
                    </a:lnTo>
                    <a:lnTo>
                      <a:pt x="71" y="124"/>
                    </a:lnTo>
                    <a:lnTo>
                      <a:pt x="73" y="126"/>
                    </a:lnTo>
                    <a:lnTo>
                      <a:pt x="74" y="126"/>
                    </a:lnTo>
                    <a:lnTo>
                      <a:pt x="74" y="128"/>
                    </a:lnTo>
                    <a:lnTo>
                      <a:pt x="74" y="128"/>
                    </a:lnTo>
                    <a:lnTo>
                      <a:pt x="76" y="128"/>
                    </a:lnTo>
                    <a:lnTo>
                      <a:pt x="76" y="124"/>
                    </a:lnTo>
                    <a:lnTo>
                      <a:pt x="74" y="122"/>
                    </a:lnTo>
                    <a:lnTo>
                      <a:pt x="74" y="122"/>
                    </a:lnTo>
                    <a:lnTo>
                      <a:pt x="73" y="120"/>
                    </a:lnTo>
                    <a:lnTo>
                      <a:pt x="73" y="120"/>
                    </a:lnTo>
                    <a:lnTo>
                      <a:pt x="73" y="118"/>
                    </a:lnTo>
                    <a:lnTo>
                      <a:pt x="73" y="118"/>
                    </a:lnTo>
                    <a:lnTo>
                      <a:pt x="73" y="116"/>
                    </a:lnTo>
                    <a:lnTo>
                      <a:pt x="73" y="116"/>
                    </a:lnTo>
                    <a:lnTo>
                      <a:pt x="73" y="116"/>
                    </a:lnTo>
                    <a:lnTo>
                      <a:pt x="74" y="116"/>
                    </a:lnTo>
                    <a:lnTo>
                      <a:pt x="76" y="118"/>
                    </a:lnTo>
                    <a:lnTo>
                      <a:pt x="78" y="120"/>
                    </a:lnTo>
                    <a:lnTo>
                      <a:pt x="78" y="122"/>
                    </a:lnTo>
                    <a:lnTo>
                      <a:pt x="82" y="124"/>
                    </a:lnTo>
                    <a:lnTo>
                      <a:pt x="84" y="124"/>
                    </a:lnTo>
                    <a:lnTo>
                      <a:pt x="84" y="126"/>
                    </a:lnTo>
                    <a:lnTo>
                      <a:pt x="86" y="128"/>
                    </a:lnTo>
                    <a:lnTo>
                      <a:pt x="86" y="129"/>
                    </a:lnTo>
                    <a:lnTo>
                      <a:pt x="86" y="131"/>
                    </a:lnTo>
                    <a:lnTo>
                      <a:pt x="88" y="131"/>
                    </a:lnTo>
                    <a:lnTo>
                      <a:pt x="91" y="133"/>
                    </a:lnTo>
                    <a:lnTo>
                      <a:pt x="91" y="133"/>
                    </a:lnTo>
                    <a:lnTo>
                      <a:pt x="93" y="133"/>
                    </a:lnTo>
                    <a:lnTo>
                      <a:pt x="93" y="133"/>
                    </a:lnTo>
                    <a:lnTo>
                      <a:pt x="95" y="131"/>
                    </a:lnTo>
                    <a:lnTo>
                      <a:pt x="95" y="133"/>
                    </a:lnTo>
                    <a:lnTo>
                      <a:pt x="95" y="135"/>
                    </a:lnTo>
                    <a:lnTo>
                      <a:pt x="95" y="137"/>
                    </a:lnTo>
                    <a:lnTo>
                      <a:pt x="97" y="139"/>
                    </a:lnTo>
                    <a:lnTo>
                      <a:pt x="97" y="139"/>
                    </a:lnTo>
                    <a:lnTo>
                      <a:pt x="99" y="135"/>
                    </a:lnTo>
                    <a:lnTo>
                      <a:pt x="99" y="131"/>
                    </a:lnTo>
                    <a:lnTo>
                      <a:pt x="97" y="131"/>
                    </a:lnTo>
                    <a:lnTo>
                      <a:pt x="97" y="131"/>
                    </a:lnTo>
                    <a:lnTo>
                      <a:pt x="95" y="129"/>
                    </a:lnTo>
                    <a:lnTo>
                      <a:pt x="93" y="129"/>
                    </a:lnTo>
                    <a:lnTo>
                      <a:pt x="93" y="129"/>
                    </a:lnTo>
                    <a:lnTo>
                      <a:pt x="93" y="128"/>
                    </a:lnTo>
                    <a:lnTo>
                      <a:pt x="93" y="128"/>
                    </a:lnTo>
                    <a:lnTo>
                      <a:pt x="91" y="126"/>
                    </a:lnTo>
                    <a:lnTo>
                      <a:pt x="91" y="124"/>
                    </a:lnTo>
                    <a:lnTo>
                      <a:pt x="89" y="122"/>
                    </a:lnTo>
                    <a:lnTo>
                      <a:pt x="88" y="120"/>
                    </a:lnTo>
                    <a:lnTo>
                      <a:pt x="89" y="120"/>
                    </a:lnTo>
                    <a:lnTo>
                      <a:pt x="91" y="120"/>
                    </a:lnTo>
                    <a:lnTo>
                      <a:pt x="93" y="118"/>
                    </a:lnTo>
                    <a:lnTo>
                      <a:pt x="91" y="116"/>
                    </a:lnTo>
                    <a:lnTo>
                      <a:pt x="89" y="116"/>
                    </a:lnTo>
                    <a:lnTo>
                      <a:pt x="89" y="116"/>
                    </a:lnTo>
                    <a:lnTo>
                      <a:pt x="89" y="116"/>
                    </a:lnTo>
                    <a:lnTo>
                      <a:pt x="86" y="115"/>
                    </a:lnTo>
                    <a:lnTo>
                      <a:pt x="86" y="115"/>
                    </a:lnTo>
                    <a:lnTo>
                      <a:pt x="84" y="113"/>
                    </a:lnTo>
                    <a:lnTo>
                      <a:pt x="84" y="115"/>
                    </a:lnTo>
                    <a:lnTo>
                      <a:pt x="84" y="115"/>
                    </a:lnTo>
                    <a:lnTo>
                      <a:pt x="84" y="116"/>
                    </a:lnTo>
                    <a:lnTo>
                      <a:pt x="84" y="116"/>
                    </a:lnTo>
                    <a:lnTo>
                      <a:pt x="84" y="118"/>
                    </a:lnTo>
                    <a:lnTo>
                      <a:pt x="82" y="118"/>
                    </a:lnTo>
                    <a:lnTo>
                      <a:pt x="80" y="118"/>
                    </a:lnTo>
                    <a:lnTo>
                      <a:pt x="80" y="116"/>
                    </a:lnTo>
                    <a:lnTo>
                      <a:pt x="80" y="116"/>
                    </a:lnTo>
                    <a:lnTo>
                      <a:pt x="80" y="115"/>
                    </a:lnTo>
                    <a:lnTo>
                      <a:pt x="80" y="113"/>
                    </a:lnTo>
                    <a:lnTo>
                      <a:pt x="78" y="111"/>
                    </a:lnTo>
                    <a:lnTo>
                      <a:pt x="76" y="111"/>
                    </a:lnTo>
                    <a:lnTo>
                      <a:pt x="74" y="109"/>
                    </a:lnTo>
                    <a:lnTo>
                      <a:pt x="73" y="109"/>
                    </a:lnTo>
                    <a:lnTo>
                      <a:pt x="71" y="109"/>
                    </a:lnTo>
                    <a:lnTo>
                      <a:pt x="69" y="111"/>
                    </a:lnTo>
                    <a:lnTo>
                      <a:pt x="69" y="111"/>
                    </a:lnTo>
                    <a:lnTo>
                      <a:pt x="67" y="111"/>
                    </a:lnTo>
                    <a:lnTo>
                      <a:pt x="67" y="113"/>
                    </a:lnTo>
                    <a:lnTo>
                      <a:pt x="67" y="113"/>
                    </a:lnTo>
                    <a:lnTo>
                      <a:pt x="69" y="115"/>
                    </a:lnTo>
                    <a:lnTo>
                      <a:pt x="69" y="115"/>
                    </a:lnTo>
                    <a:lnTo>
                      <a:pt x="69" y="115"/>
                    </a:lnTo>
                    <a:lnTo>
                      <a:pt x="69" y="116"/>
                    </a:lnTo>
                    <a:lnTo>
                      <a:pt x="67" y="116"/>
                    </a:lnTo>
                    <a:lnTo>
                      <a:pt x="65" y="116"/>
                    </a:lnTo>
                    <a:lnTo>
                      <a:pt x="63" y="115"/>
                    </a:lnTo>
                    <a:lnTo>
                      <a:pt x="63" y="113"/>
                    </a:lnTo>
                    <a:lnTo>
                      <a:pt x="61" y="113"/>
                    </a:lnTo>
                    <a:lnTo>
                      <a:pt x="61" y="113"/>
                    </a:lnTo>
                    <a:lnTo>
                      <a:pt x="61" y="111"/>
                    </a:lnTo>
                    <a:lnTo>
                      <a:pt x="58" y="107"/>
                    </a:lnTo>
                    <a:lnTo>
                      <a:pt x="58" y="105"/>
                    </a:lnTo>
                    <a:lnTo>
                      <a:pt x="58" y="103"/>
                    </a:lnTo>
                    <a:lnTo>
                      <a:pt x="60" y="101"/>
                    </a:lnTo>
                    <a:lnTo>
                      <a:pt x="58" y="101"/>
                    </a:lnTo>
                    <a:lnTo>
                      <a:pt x="58" y="101"/>
                    </a:lnTo>
                    <a:lnTo>
                      <a:pt x="56" y="98"/>
                    </a:lnTo>
                    <a:lnTo>
                      <a:pt x="54" y="94"/>
                    </a:lnTo>
                    <a:lnTo>
                      <a:pt x="54" y="94"/>
                    </a:lnTo>
                    <a:lnTo>
                      <a:pt x="54" y="92"/>
                    </a:lnTo>
                    <a:lnTo>
                      <a:pt x="54" y="92"/>
                    </a:lnTo>
                    <a:lnTo>
                      <a:pt x="54" y="90"/>
                    </a:lnTo>
                    <a:lnTo>
                      <a:pt x="54" y="90"/>
                    </a:lnTo>
                    <a:lnTo>
                      <a:pt x="56" y="88"/>
                    </a:lnTo>
                    <a:lnTo>
                      <a:pt x="56" y="86"/>
                    </a:lnTo>
                    <a:lnTo>
                      <a:pt x="56" y="86"/>
                    </a:lnTo>
                    <a:lnTo>
                      <a:pt x="54" y="85"/>
                    </a:lnTo>
                    <a:lnTo>
                      <a:pt x="54" y="85"/>
                    </a:lnTo>
                    <a:lnTo>
                      <a:pt x="54" y="83"/>
                    </a:lnTo>
                    <a:lnTo>
                      <a:pt x="56" y="81"/>
                    </a:lnTo>
                    <a:lnTo>
                      <a:pt x="58" y="79"/>
                    </a:lnTo>
                    <a:lnTo>
                      <a:pt x="60" y="79"/>
                    </a:lnTo>
                    <a:lnTo>
                      <a:pt x="61" y="79"/>
                    </a:lnTo>
                    <a:lnTo>
                      <a:pt x="63" y="75"/>
                    </a:lnTo>
                    <a:lnTo>
                      <a:pt x="63" y="73"/>
                    </a:lnTo>
                    <a:lnTo>
                      <a:pt x="65" y="68"/>
                    </a:lnTo>
                    <a:lnTo>
                      <a:pt x="65" y="64"/>
                    </a:lnTo>
                    <a:lnTo>
                      <a:pt x="65" y="64"/>
                    </a:lnTo>
                    <a:lnTo>
                      <a:pt x="65" y="62"/>
                    </a:lnTo>
                    <a:lnTo>
                      <a:pt x="65" y="62"/>
                    </a:lnTo>
                    <a:lnTo>
                      <a:pt x="63" y="62"/>
                    </a:lnTo>
                    <a:lnTo>
                      <a:pt x="63" y="60"/>
                    </a:lnTo>
                    <a:lnTo>
                      <a:pt x="63" y="60"/>
                    </a:lnTo>
                    <a:lnTo>
                      <a:pt x="61" y="58"/>
                    </a:lnTo>
                    <a:lnTo>
                      <a:pt x="61" y="58"/>
                    </a:lnTo>
                    <a:lnTo>
                      <a:pt x="60" y="56"/>
                    </a:lnTo>
                    <a:lnTo>
                      <a:pt x="60" y="55"/>
                    </a:lnTo>
                    <a:lnTo>
                      <a:pt x="58" y="53"/>
                    </a:lnTo>
                    <a:lnTo>
                      <a:pt x="58" y="51"/>
                    </a:lnTo>
                    <a:lnTo>
                      <a:pt x="58" y="47"/>
                    </a:lnTo>
                    <a:lnTo>
                      <a:pt x="58" y="45"/>
                    </a:lnTo>
                    <a:lnTo>
                      <a:pt x="60" y="43"/>
                    </a:lnTo>
                    <a:lnTo>
                      <a:pt x="60" y="42"/>
                    </a:lnTo>
                    <a:lnTo>
                      <a:pt x="58" y="42"/>
                    </a:lnTo>
                    <a:lnTo>
                      <a:pt x="58" y="40"/>
                    </a:lnTo>
                    <a:lnTo>
                      <a:pt x="58" y="40"/>
                    </a:lnTo>
                    <a:lnTo>
                      <a:pt x="56" y="40"/>
                    </a:lnTo>
                    <a:lnTo>
                      <a:pt x="56" y="42"/>
                    </a:lnTo>
                    <a:lnTo>
                      <a:pt x="56" y="42"/>
                    </a:lnTo>
                    <a:lnTo>
                      <a:pt x="54" y="43"/>
                    </a:lnTo>
                    <a:lnTo>
                      <a:pt x="52" y="43"/>
                    </a:lnTo>
                    <a:lnTo>
                      <a:pt x="50" y="42"/>
                    </a:lnTo>
                    <a:lnTo>
                      <a:pt x="48" y="42"/>
                    </a:lnTo>
                    <a:lnTo>
                      <a:pt x="43" y="38"/>
                    </a:lnTo>
                    <a:lnTo>
                      <a:pt x="41" y="38"/>
                    </a:lnTo>
                    <a:lnTo>
                      <a:pt x="39" y="38"/>
                    </a:lnTo>
                    <a:lnTo>
                      <a:pt x="39" y="38"/>
                    </a:lnTo>
                    <a:lnTo>
                      <a:pt x="37" y="38"/>
                    </a:lnTo>
                    <a:lnTo>
                      <a:pt x="37" y="38"/>
                    </a:lnTo>
                    <a:lnTo>
                      <a:pt x="35" y="38"/>
                    </a:lnTo>
                    <a:lnTo>
                      <a:pt x="33" y="40"/>
                    </a:lnTo>
                    <a:lnTo>
                      <a:pt x="33" y="42"/>
                    </a:lnTo>
                    <a:lnTo>
                      <a:pt x="33" y="43"/>
                    </a:lnTo>
                    <a:lnTo>
                      <a:pt x="33" y="45"/>
                    </a:lnTo>
                    <a:lnTo>
                      <a:pt x="32" y="55"/>
                    </a:lnTo>
                    <a:lnTo>
                      <a:pt x="33" y="55"/>
                    </a:lnTo>
                    <a:lnTo>
                      <a:pt x="33" y="56"/>
                    </a:lnTo>
                    <a:lnTo>
                      <a:pt x="33" y="58"/>
                    </a:lnTo>
                    <a:lnTo>
                      <a:pt x="33" y="60"/>
                    </a:lnTo>
                    <a:lnTo>
                      <a:pt x="35" y="62"/>
                    </a:lnTo>
                    <a:lnTo>
                      <a:pt x="35" y="66"/>
                    </a:lnTo>
                    <a:lnTo>
                      <a:pt x="33" y="68"/>
                    </a:lnTo>
                    <a:lnTo>
                      <a:pt x="33" y="70"/>
                    </a:lnTo>
                    <a:lnTo>
                      <a:pt x="35" y="71"/>
                    </a:lnTo>
                    <a:lnTo>
                      <a:pt x="35" y="75"/>
                    </a:lnTo>
                    <a:lnTo>
                      <a:pt x="37" y="77"/>
                    </a:lnTo>
                    <a:lnTo>
                      <a:pt x="37" y="79"/>
                    </a:lnTo>
                    <a:lnTo>
                      <a:pt x="37" y="79"/>
                    </a:lnTo>
                    <a:lnTo>
                      <a:pt x="35" y="81"/>
                    </a:lnTo>
                    <a:lnTo>
                      <a:pt x="35" y="81"/>
                    </a:lnTo>
                    <a:lnTo>
                      <a:pt x="33" y="81"/>
                    </a:lnTo>
                    <a:lnTo>
                      <a:pt x="33" y="81"/>
                    </a:lnTo>
                    <a:lnTo>
                      <a:pt x="32" y="79"/>
                    </a:lnTo>
                    <a:lnTo>
                      <a:pt x="30" y="77"/>
                    </a:lnTo>
                    <a:lnTo>
                      <a:pt x="30" y="77"/>
                    </a:lnTo>
                    <a:lnTo>
                      <a:pt x="30" y="77"/>
                    </a:lnTo>
                    <a:lnTo>
                      <a:pt x="28" y="75"/>
                    </a:lnTo>
                    <a:lnTo>
                      <a:pt x="28" y="75"/>
                    </a:lnTo>
                    <a:lnTo>
                      <a:pt x="28" y="77"/>
                    </a:lnTo>
                    <a:lnTo>
                      <a:pt x="28" y="81"/>
                    </a:lnTo>
                    <a:lnTo>
                      <a:pt x="28" y="81"/>
                    </a:lnTo>
                    <a:close/>
                    <a:moveTo>
                      <a:pt x="50" y="34"/>
                    </a:moveTo>
                    <a:lnTo>
                      <a:pt x="52" y="32"/>
                    </a:lnTo>
                    <a:lnTo>
                      <a:pt x="52" y="32"/>
                    </a:lnTo>
                    <a:lnTo>
                      <a:pt x="52" y="30"/>
                    </a:lnTo>
                    <a:lnTo>
                      <a:pt x="50" y="30"/>
                    </a:lnTo>
                    <a:lnTo>
                      <a:pt x="50" y="32"/>
                    </a:lnTo>
                    <a:lnTo>
                      <a:pt x="50" y="32"/>
                    </a:lnTo>
                    <a:lnTo>
                      <a:pt x="50" y="34"/>
                    </a:lnTo>
                    <a:lnTo>
                      <a:pt x="50" y="34"/>
                    </a:lnTo>
                    <a:close/>
                    <a:moveTo>
                      <a:pt x="41" y="30"/>
                    </a:moveTo>
                    <a:lnTo>
                      <a:pt x="41" y="30"/>
                    </a:lnTo>
                    <a:lnTo>
                      <a:pt x="41" y="30"/>
                    </a:lnTo>
                    <a:lnTo>
                      <a:pt x="41" y="28"/>
                    </a:lnTo>
                    <a:lnTo>
                      <a:pt x="41" y="28"/>
                    </a:lnTo>
                    <a:lnTo>
                      <a:pt x="41" y="28"/>
                    </a:lnTo>
                    <a:lnTo>
                      <a:pt x="41" y="28"/>
                    </a:lnTo>
                    <a:lnTo>
                      <a:pt x="41" y="30"/>
                    </a:lnTo>
                    <a:close/>
                    <a:moveTo>
                      <a:pt x="43" y="25"/>
                    </a:moveTo>
                    <a:lnTo>
                      <a:pt x="45" y="27"/>
                    </a:lnTo>
                    <a:lnTo>
                      <a:pt x="45" y="27"/>
                    </a:lnTo>
                    <a:lnTo>
                      <a:pt x="45" y="25"/>
                    </a:lnTo>
                    <a:lnTo>
                      <a:pt x="43" y="25"/>
                    </a:lnTo>
                    <a:lnTo>
                      <a:pt x="43" y="25"/>
                    </a:lnTo>
                    <a:lnTo>
                      <a:pt x="43" y="25"/>
                    </a:lnTo>
                    <a:lnTo>
                      <a:pt x="43" y="25"/>
                    </a:lnTo>
                    <a:close/>
                    <a:moveTo>
                      <a:pt x="48" y="8"/>
                    </a:moveTo>
                    <a:lnTo>
                      <a:pt x="48" y="6"/>
                    </a:lnTo>
                    <a:lnTo>
                      <a:pt x="48" y="6"/>
                    </a:lnTo>
                    <a:lnTo>
                      <a:pt x="48" y="6"/>
                    </a:lnTo>
                    <a:lnTo>
                      <a:pt x="48" y="8"/>
                    </a:lnTo>
                    <a:lnTo>
                      <a:pt x="48" y="8"/>
                    </a:lnTo>
                    <a:lnTo>
                      <a:pt x="48" y="8"/>
                    </a:lnTo>
                    <a:close/>
                    <a:moveTo>
                      <a:pt x="45" y="2"/>
                    </a:moveTo>
                    <a:lnTo>
                      <a:pt x="46" y="0"/>
                    </a:lnTo>
                    <a:lnTo>
                      <a:pt x="46" y="0"/>
                    </a:lnTo>
                    <a:lnTo>
                      <a:pt x="45" y="0"/>
                    </a:lnTo>
                    <a:lnTo>
                      <a:pt x="45" y="2"/>
                    </a:lnTo>
                    <a:lnTo>
                      <a:pt x="45" y="2"/>
                    </a:lnTo>
                    <a:lnTo>
                      <a:pt x="45"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1" name="Google Shape;471;p23"/>
              <p:cNvSpPr/>
              <p:nvPr/>
            </p:nvSpPr>
            <p:spPr>
              <a:xfrm>
                <a:off x="1418" y="1944"/>
                <a:ext cx="196" cy="307"/>
              </a:xfrm>
              <a:custGeom>
                <a:avLst/>
                <a:gdLst/>
                <a:ahLst/>
                <a:cxnLst/>
                <a:rect l="l" t="t" r="r" b="b"/>
                <a:pathLst>
                  <a:path w="196" h="307" extrusionOk="0">
                    <a:moveTo>
                      <a:pt x="196" y="274"/>
                    </a:moveTo>
                    <a:lnTo>
                      <a:pt x="196" y="272"/>
                    </a:lnTo>
                    <a:lnTo>
                      <a:pt x="195" y="272"/>
                    </a:lnTo>
                    <a:lnTo>
                      <a:pt x="193" y="272"/>
                    </a:lnTo>
                    <a:lnTo>
                      <a:pt x="193" y="272"/>
                    </a:lnTo>
                    <a:lnTo>
                      <a:pt x="191" y="270"/>
                    </a:lnTo>
                    <a:lnTo>
                      <a:pt x="189" y="264"/>
                    </a:lnTo>
                    <a:lnTo>
                      <a:pt x="187" y="262"/>
                    </a:lnTo>
                    <a:lnTo>
                      <a:pt x="187" y="261"/>
                    </a:lnTo>
                    <a:lnTo>
                      <a:pt x="189" y="259"/>
                    </a:lnTo>
                    <a:lnTo>
                      <a:pt x="189" y="257"/>
                    </a:lnTo>
                    <a:lnTo>
                      <a:pt x="191" y="255"/>
                    </a:lnTo>
                    <a:lnTo>
                      <a:pt x="191" y="255"/>
                    </a:lnTo>
                    <a:lnTo>
                      <a:pt x="187" y="251"/>
                    </a:lnTo>
                    <a:lnTo>
                      <a:pt x="187" y="251"/>
                    </a:lnTo>
                    <a:lnTo>
                      <a:pt x="187" y="249"/>
                    </a:lnTo>
                    <a:lnTo>
                      <a:pt x="187" y="247"/>
                    </a:lnTo>
                    <a:lnTo>
                      <a:pt x="189" y="247"/>
                    </a:lnTo>
                    <a:lnTo>
                      <a:pt x="189" y="246"/>
                    </a:lnTo>
                    <a:lnTo>
                      <a:pt x="189" y="244"/>
                    </a:lnTo>
                    <a:lnTo>
                      <a:pt x="189" y="244"/>
                    </a:lnTo>
                    <a:lnTo>
                      <a:pt x="189" y="244"/>
                    </a:lnTo>
                    <a:lnTo>
                      <a:pt x="191" y="242"/>
                    </a:lnTo>
                    <a:lnTo>
                      <a:pt x="191" y="242"/>
                    </a:lnTo>
                    <a:lnTo>
                      <a:pt x="191" y="240"/>
                    </a:lnTo>
                    <a:lnTo>
                      <a:pt x="191" y="238"/>
                    </a:lnTo>
                    <a:lnTo>
                      <a:pt x="193" y="238"/>
                    </a:lnTo>
                    <a:lnTo>
                      <a:pt x="193" y="238"/>
                    </a:lnTo>
                    <a:lnTo>
                      <a:pt x="193" y="238"/>
                    </a:lnTo>
                    <a:lnTo>
                      <a:pt x="193" y="236"/>
                    </a:lnTo>
                    <a:lnTo>
                      <a:pt x="193" y="234"/>
                    </a:lnTo>
                    <a:lnTo>
                      <a:pt x="191" y="234"/>
                    </a:lnTo>
                    <a:lnTo>
                      <a:pt x="191" y="231"/>
                    </a:lnTo>
                    <a:lnTo>
                      <a:pt x="189" y="229"/>
                    </a:lnTo>
                    <a:lnTo>
                      <a:pt x="189" y="229"/>
                    </a:lnTo>
                    <a:lnTo>
                      <a:pt x="191" y="227"/>
                    </a:lnTo>
                    <a:lnTo>
                      <a:pt x="191" y="227"/>
                    </a:lnTo>
                    <a:lnTo>
                      <a:pt x="191" y="225"/>
                    </a:lnTo>
                    <a:lnTo>
                      <a:pt x="189" y="217"/>
                    </a:lnTo>
                    <a:lnTo>
                      <a:pt x="189" y="216"/>
                    </a:lnTo>
                    <a:lnTo>
                      <a:pt x="191" y="216"/>
                    </a:lnTo>
                    <a:lnTo>
                      <a:pt x="191" y="214"/>
                    </a:lnTo>
                    <a:lnTo>
                      <a:pt x="193" y="214"/>
                    </a:lnTo>
                    <a:lnTo>
                      <a:pt x="193" y="212"/>
                    </a:lnTo>
                    <a:lnTo>
                      <a:pt x="193" y="212"/>
                    </a:lnTo>
                    <a:lnTo>
                      <a:pt x="193" y="210"/>
                    </a:lnTo>
                    <a:lnTo>
                      <a:pt x="193" y="210"/>
                    </a:lnTo>
                    <a:lnTo>
                      <a:pt x="191" y="206"/>
                    </a:lnTo>
                    <a:lnTo>
                      <a:pt x="189" y="203"/>
                    </a:lnTo>
                    <a:lnTo>
                      <a:pt x="187" y="199"/>
                    </a:lnTo>
                    <a:lnTo>
                      <a:pt x="185" y="195"/>
                    </a:lnTo>
                    <a:lnTo>
                      <a:pt x="183" y="193"/>
                    </a:lnTo>
                    <a:lnTo>
                      <a:pt x="182" y="189"/>
                    </a:lnTo>
                    <a:lnTo>
                      <a:pt x="182" y="188"/>
                    </a:lnTo>
                    <a:lnTo>
                      <a:pt x="178" y="184"/>
                    </a:lnTo>
                    <a:lnTo>
                      <a:pt x="178" y="184"/>
                    </a:lnTo>
                    <a:lnTo>
                      <a:pt x="174" y="184"/>
                    </a:lnTo>
                    <a:lnTo>
                      <a:pt x="172" y="184"/>
                    </a:lnTo>
                    <a:lnTo>
                      <a:pt x="172" y="184"/>
                    </a:lnTo>
                    <a:lnTo>
                      <a:pt x="170" y="186"/>
                    </a:lnTo>
                    <a:lnTo>
                      <a:pt x="168" y="186"/>
                    </a:lnTo>
                    <a:lnTo>
                      <a:pt x="168" y="186"/>
                    </a:lnTo>
                    <a:lnTo>
                      <a:pt x="167" y="186"/>
                    </a:lnTo>
                    <a:lnTo>
                      <a:pt x="167" y="184"/>
                    </a:lnTo>
                    <a:lnTo>
                      <a:pt x="165" y="184"/>
                    </a:lnTo>
                    <a:lnTo>
                      <a:pt x="165" y="184"/>
                    </a:lnTo>
                    <a:lnTo>
                      <a:pt x="163" y="184"/>
                    </a:lnTo>
                    <a:lnTo>
                      <a:pt x="163" y="182"/>
                    </a:lnTo>
                    <a:lnTo>
                      <a:pt x="163" y="178"/>
                    </a:lnTo>
                    <a:lnTo>
                      <a:pt x="163" y="174"/>
                    </a:lnTo>
                    <a:lnTo>
                      <a:pt x="163" y="171"/>
                    </a:lnTo>
                    <a:lnTo>
                      <a:pt x="163" y="167"/>
                    </a:lnTo>
                    <a:lnTo>
                      <a:pt x="163" y="165"/>
                    </a:lnTo>
                    <a:lnTo>
                      <a:pt x="163" y="163"/>
                    </a:lnTo>
                    <a:lnTo>
                      <a:pt x="163" y="163"/>
                    </a:lnTo>
                    <a:lnTo>
                      <a:pt x="163" y="161"/>
                    </a:lnTo>
                    <a:lnTo>
                      <a:pt x="163" y="159"/>
                    </a:lnTo>
                    <a:lnTo>
                      <a:pt x="163" y="159"/>
                    </a:lnTo>
                    <a:lnTo>
                      <a:pt x="163" y="158"/>
                    </a:lnTo>
                    <a:lnTo>
                      <a:pt x="163" y="159"/>
                    </a:lnTo>
                    <a:lnTo>
                      <a:pt x="161" y="159"/>
                    </a:lnTo>
                    <a:lnTo>
                      <a:pt x="161" y="159"/>
                    </a:lnTo>
                    <a:lnTo>
                      <a:pt x="159" y="159"/>
                    </a:lnTo>
                    <a:lnTo>
                      <a:pt x="159" y="161"/>
                    </a:lnTo>
                    <a:lnTo>
                      <a:pt x="159" y="161"/>
                    </a:lnTo>
                    <a:lnTo>
                      <a:pt x="157" y="163"/>
                    </a:lnTo>
                    <a:lnTo>
                      <a:pt x="155" y="165"/>
                    </a:lnTo>
                    <a:lnTo>
                      <a:pt x="155" y="165"/>
                    </a:lnTo>
                    <a:lnTo>
                      <a:pt x="153" y="167"/>
                    </a:lnTo>
                    <a:lnTo>
                      <a:pt x="152" y="167"/>
                    </a:lnTo>
                    <a:lnTo>
                      <a:pt x="148" y="167"/>
                    </a:lnTo>
                    <a:lnTo>
                      <a:pt x="144" y="167"/>
                    </a:lnTo>
                    <a:lnTo>
                      <a:pt x="140" y="167"/>
                    </a:lnTo>
                    <a:lnTo>
                      <a:pt x="140" y="167"/>
                    </a:lnTo>
                    <a:lnTo>
                      <a:pt x="139" y="167"/>
                    </a:lnTo>
                    <a:lnTo>
                      <a:pt x="140" y="165"/>
                    </a:lnTo>
                    <a:lnTo>
                      <a:pt x="139" y="163"/>
                    </a:lnTo>
                    <a:lnTo>
                      <a:pt x="139" y="163"/>
                    </a:lnTo>
                    <a:lnTo>
                      <a:pt x="137" y="161"/>
                    </a:lnTo>
                    <a:lnTo>
                      <a:pt x="137" y="159"/>
                    </a:lnTo>
                    <a:lnTo>
                      <a:pt x="137" y="159"/>
                    </a:lnTo>
                    <a:lnTo>
                      <a:pt x="135" y="159"/>
                    </a:lnTo>
                    <a:lnTo>
                      <a:pt x="133" y="158"/>
                    </a:lnTo>
                    <a:lnTo>
                      <a:pt x="129" y="158"/>
                    </a:lnTo>
                    <a:lnTo>
                      <a:pt x="127" y="158"/>
                    </a:lnTo>
                    <a:lnTo>
                      <a:pt x="124" y="158"/>
                    </a:lnTo>
                    <a:lnTo>
                      <a:pt x="125" y="156"/>
                    </a:lnTo>
                    <a:lnTo>
                      <a:pt x="127" y="152"/>
                    </a:lnTo>
                    <a:lnTo>
                      <a:pt x="127" y="150"/>
                    </a:lnTo>
                    <a:lnTo>
                      <a:pt x="125" y="148"/>
                    </a:lnTo>
                    <a:lnTo>
                      <a:pt x="125" y="148"/>
                    </a:lnTo>
                    <a:lnTo>
                      <a:pt x="124" y="146"/>
                    </a:lnTo>
                    <a:lnTo>
                      <a:pt x="122" y="145"/>
                    </a:lnTo>
                    <a:lnTo>
                      <a:pt x="122" y="145"/>
                    </a:lnTo>
                    <a:lnTo>
                      <a:pt x="122" y="143"/>
                    </a:lnTo>
                    <a:lnTo>
                      <a:pt x="120" y="143"/>
                    </a:lnTo>
                    <a:lnTo>
                      <a:pt x="120" y="143"/>
                    </a:lnTo>
                    <a:lnTo>
                      <a:pt x="120" y="141"/>
                    </a:lnTo>
                    <a:lnTo>
                      <a:pt x="118" y="141"/>
                    </a:lnTo>
                    <a:lnTo>
                      <a:pt x="118" y="141"/>
                    </a:lnTo>
                    <a:lnTo>
                      <a:pt x="118" y="139"/>
                    </a:lnTo>
                    <a:lnTo>
                      <a:pt x="118" y="139"/>
                    </a:lnTo>
                    <a:lnTo>
                      <a:pt x="116" y="137"/>
                    </a:lnTo>
                    <a:lnTo>
                      <a:pt x="116" y="137"/>
                    </a:lnTo>
                    <a:lnTo>
                      <a:pt x="116" y="135"/>
                    </a:lnTo>
                    <a:lnTo>
                      <a:pt x="116" y="135"/>
                    </a:lnTo>
                    <a:lnTo>
                      <a:pt x="114" y="133"/>
                    </a:lnTo>
                    <a:lnTo>
                      <a:pt x="114" y="133"/>
                    </a:lnTo>
                    <a:lnTo>
                      <a:pt x="114" y="133"/>
                    </a:lnTo>
                    <a:lnTo>
                      <a:pt x="114" y="131"/>
                    </a:lnTo>
                    <a:lnTo>
                      <a:pt x="114" y="131"/>
                    </a:lnTo>
                    <a:lnTo>
                      <a:pt x="114" y="131"/>
                    </a:lnTo>
                    <a:lnTo>
                      <a:pt x="114" y="130"/>
                    </a:lnTo>
                    <a:lnTo>
                      <a:pt x="114" y="130"/>
                    </a:lnTo>
                    <a:lnTo>
                      <a:pt x="112" y="128"/>
                    </a:lnTo>
                    <a:lnTo>
                      <a:pt x="111" y="128"/>
                    </a:lnTo>
                    <a:lnTo>
                      <a:pt x="111" y="128"/>
                    </a:lnTo>
                    <a:lnTo>
                      <a:pt x="111" y="126"/>
                    </a:lnTo>
                    <a:lnTo>
                      <a:pt x="111" y="126"/>
                    </a:lnTo>
                    <a:lnTo>
                      <a:pt x="111" y="126"/>
                    </a:lnTo>
                    <a:lnTo>
                      <a:pt x="111" y="126"/>
                    </a:lnTo>
                    <a:lnTo>
                      <a:pt x="111" y="124"/>
                    </a:lnTo>
                    <a:lnTo>
                      <a:pt x="111" y="124"/>
                    </a:lnTo>
                    <a:lnTo>
                      <a:pt x="112" y="124"/>
                    </a:lnTo>
                    <a:lnTo>
                      <a:pt x="112" y="124"/>
                    </a:lnTo>
                    <a:lnTo>
                      <a:pt x="112" y="124"/>
                    </a:lnTo>
                    <a:lnTo>
                      <a:pt x="112" y="124"/>
                    </a:lnTo>
                    <a:lnTo>
                      <a:pt x="114" y="124"/>
                    </a:lnTo>
                    <a:lnTo>
                      <a:pt x="114" y="122"/>
                    </a:lnTo>
                    <a:lnTo>
                      <a:pt x="114" y="122"/>
                    </a:lnTo>
                    <a:lnTo>
                      <a:pt x="114" y="120"/>
                    </a:lnTo>
                    <a:lnTo>
                      <a:pt x="112" y="120"/>
                    </a:lnTo>
                    <a:lnTo>
                      <a:pt x="112" y="118"/>
                    </a:lnTo>
                    <a:lnTo>
                      <a:pt x="114" y="116"/>
                    </a:lnTo>
                    <a:lnTo>
                      <a:pt x="114" y="116"/>
                    </a:lnTo>
                    <a:lnTo>
                      <a:pt x="114" y="115"/>
                    </a:lnTo>
                    <a:lnTo>
                      <a:pt x="118" y="113"/>
                    </a:lnTo>
                    <a:lnTo>
                      <a:pt x="120" y="111"/>
                    </a:lnTo>
                    <a:lnTo>
                      <a:pt x="122" y="111"/>
                    </a:lnTo>
                    <a:lnTo>
                      <a:pt x="122" y="109"/>
                    </a:lnTo>
                    <a:lnTo>
                      <a:pt x="122" y="109"/>
                    </a:lnTo>
                    <a:lnTo>
                      <a:pt x="122" y="107"/>
                    </a:lnTo>
                    <a:lnTo>
                      <a:pt x="122" y="107"/>
                    </a:lnTo>
                    <a:lnTo>
                      <a:pt x="122" y="105"/>
                    </a:lnTo>
                    <a:lnTo>
                      <a:pt x="122" y="103"/>
                    </a:lnTo>
                    <a:lnTo>
                      <a:pt x="120" y="101"/>
                    </a:lnTo>
                    <a:lnTo>
                      <a:pt x="122" y="101"/>
                    </a:lnTo>
                    <a:lnTo>
                      <a:pt x="122" y="100"/>
                    </a:lnTo>
                    <a:lnTo>
                      <a:pt x="124" y="98"/>
                    </a:lnTo>
                    <a:lnTo>
                      <a:pt x="124" y="94"/>
                    </a:lnTo>
                    <a:lnTo>
                      <a:pt x="124" y="94"/>
                    </a:lnTo>
                    <a:lnTo>
                      <a:pt x="124" y="92"/>
                    </a:lnTo>
                    <a:lnTo>
                      <a:pt x="125" y="88"/>
                    </a:lnTo>
                    <a:lnTo>
                      <a:pt x="125" y="86"/>
                    </a:lnTo>
                    <a:lnTo>
                      <a:pt x="125" y="86"/>
                    </a:lnTo>
                    <a:lnTo>
                      <a:pt x="125" y="86"/>
                    </a:lnTo>
                    <a:lnTo>
                      <a:pt x="125" y="86"/>
                    </a:lnTo>
                    <a:lnTo>
                      <a:pt x="127" y="85"/>
                    </a:lnTo>
                    <a:lnTo>
                      <a:pt x="129" y="85"/>
                    </a:lnTo>
                    <a:lnTo>
                      <a:pt x="131" y="83"/>
                    </a:lnTo>
                    <a:lnTo>
                      <a:pt x="133" y="81"/>
                    </a:lnTo>
                    <a:lnTo>
                      <a:pt x="135" y="79"/>
                    </a:lnTo>
                    <a:lnTo>
                      <a:pt x="137" y="77"/>
                    </a:lnTo>
                    <a:lnTo>
                      <a:pt x="139" y="77"/>
                    </a:lnTo>
                    <a:lnTo>
                      <a:pt x="139" y="77"/>
                    </a:lnTo>
                    <a:lnTo>
                      <a:pt x="140" y="75"/>
                    </a:lnTo>
                    <a:lnTo>
                      <a:pt x="142" y="75"/>
                    </a:lnTo>
                    <a:lnTo>
                      <a:pt x="144" y="75"/>
                    </a:lnTo>
                    <a:lnTo>
                      <a:pt x="146" y="75"/>
                    </a:lnTo>
                    <a:lnTo>
                      <a:pt x="148" y="75"/>
                    </a:lnTo>
                    <a:lnTo>
                      <a:pt x="150" y="73"/>
                    </a:lnTo>
                    <a:lnTo>
                      <a:pt x="150" y="73"/>
                    </a:lnTo>
                    <a:lnTo>
                      <a:pt x="153" y="73"/>
                    </a:lnTo>
                    <a:lnTo>
                      <a:pt x="153" y="72"/>
                    </a:lnTo>
                    <a:lnTo>
                      <a:pt x="155" y="72"/>
                    </a:lnTo>
                    <a:lnTo>
                      <a:pt x="155" y="70"/>
                    </a:lnTo>
                    <a:lnTo>
                      <a:pt x="157" y="70"/>
                    </a:lnTo>
                    <a:lnTo>
                      <a:pt x="157" y="70"/>
                    </a:lnTo>
                    <a:lnTo>
                      <a:pt x="159" y="70"/>
                    </a:lnTo>
                    <a:lnTo>
                      <a:pt x="161" y="70"/>
                    </a:lnTo>
                    <a:lnTo>
                      <a:pt x="163" y="70"/>
                    </a:lnTo>
                    <a:lnTo>
                      <a:pt x="163" y="72"/>
                    </a:lnTo>
                    <a:lnTo>
                      <a:pt x="165" y="72"/>
                    </a:lnTo>
                    <a:lnTo>
                      <a:pt x="165" y="72"/>
                    </a:lnTo>
                    <a:lnTo>
                      <a:pt x="165" y="72"/>
                    </a:lnTo>
                    <a:lnTo>
                      <a:pt x="167" y="73"/>
                    </a:lnTo>
                    <a:lnTo>
                      <a:pt x="167" y="73"/>
                    </a:lnTo>
                    <a:lnTo>
                      <a:pt x="168" y="72"/>
                    </a:lnTo>
                    <a:lnTo>
                      <a:pt x="168" y="72"/>
                    </a:lnTo>
                    <a:lnTo>
                      <a:pt x="167" y="70"/>
                    </a:lnTo>
                    <a:lnTo>
                      <a:pt x="167" y="70"/>
                    </a:lnTo>
                    <a:lnTo>
                      <a:pt x="165" y="68"/>
                    </a:lnTo>
                    <a:lnTo>
                      <a:pt x="165" y="68"/>
                    </a:lnTo>
                    <a:lnTo>
                      <a:pt x="163" y="66"/>
                    </a:lnTo>
                    <a:lnTo>
                      <a:pt x="163" y="64"/>
                    </a:lnTo>
                    <a:lnTo>
                      <a:pt x="163" y="64"/>
                    </a:lnTo>
                    <a:lnTo>
                      <a:pt x="161" y="64"/>
                    </a:lnTo>
                    <a:lnTo>
                      <a:pt x="161" y="64"/>
                    </a:lnTo>
                    <a:lnTo>
                      <a:pt x="159" y="66"/>
                    </a:lnTo>
                    <a:lnTo>
                      <a:pt x="159" y="66"/>
                    </a:lnTo>
                    <a:lnTo>
                      <a:pt x="157" y="64"/>
                    </a:lnTo>
                    <a:lnTo>
                      <a:pt x="155" y="64"/>
                    </a:lnTo>
                    <a:lnTo>
                      <a:pt x="157" y="60"/>
                    </a:lnTo>
                    <a:lnTo>
                      <a:pt x="161" y="55"/>
                    </a:lnTo>
                    <a:lnTo>
                      <a:pt x="163" y="53"/>
                    </a:lnTo>
                    <a:lnTo>
                      <a:pt x="165" y="49"/>
                    </a:lnTo>
                    <a:lnTo>
                      <a:pt x="165" y="47"/>
                    </a:lnTo>
                    <a:lnTo>
                      <a:pt x="167" y="45"/>
                    </a:lnTo>
                    <a:lnTo>
                      <a:pt x="165" y="45"/>
                    </a:lnTo>
                    <a:lnTo>
                      <a:pt x="165" y="45"/>
                    </a:lnTo>
                    <a:lnTo>
                      <a:pt x="165" y="45"/>
                    </a:lnTo>
                    <a:lnTo>
                      <a:pt x="163" y="43"/>
                    </a:lnTo>
                    <a:lnTo>
                      <a:pt x="163" y="43"/>
                    </a:lnTo>
                    <a:lnTo>
                      <a:pt x="161" y="43"/>
                    </a:lnTo>
                    <a:lnTo>
                      <a:pt x="161" y="42"/>
                    </a:lnTo>
                    <a:lnTo>
                      <a:pt x="159" y="42"/>
                    </a:lnTo>
                    <a:lnTo>
                      <a:pt x="157" y="42"/>
                    </a:lnTo>
                    <a:lnTo>
                      <a:pt x="157" y="42"/>
                    </a:lnTo>
                    <a:lnTo>
                      <a:pt x="155" y="40"/>
                    </a:lnTo>
                    <a:lnTo>
                      <a:pt x="153" y="38"/>
                    </a:lnTo>
                    <a:lnTo>
                      <a:pt x="152" y="38"/>
                    </a:lnTo>
                    <a:lnTo>
                      <a:pt x="152" y="38"/>
                    </a:lnTo>
                    <a:lnTo>
                      <a:pt x="150" y="38"/>
                    </a:lnTo>
                    <a:lnTo>
                      <a:pt x="148" y="40"/>
                    </a:lnTo>
                    <a:lnTo>
                      <a:pt x="148" y="40"/>
                    </a:lnTo>
                    <a:lnTo>
                      <a:pt x="146" y="40"/>
                    </a:lnTo>
                    <a:lnTo>
                      <a:pt x="146" y="40"/>
                    </a:lnTo>
                    <a:lnTo>
                      <a:pt x="144" y="38"/>
                    </a:lnTo>
                    <a:lnTo>
                      <a:pt x="144" y="38"/>
                    </a:lnTo>
                    <a:lnTo>
                      <a:pt x="142" y="38"/>
                    </a:lnTo>
                    <a:lnTo>
                      <a:pt x="140" y="36"/>
                    </a:lnTo>
                    <a:lnTo>
                      <a:pt x="140" y="36"/>
                    </a:lnTo>
                    <a:lnTo>
                      <a:pt x="139" y="38"/>
                    </a:lnTo>
                    <a:lnTo>
                      <a:pt x="139" y="38"/>
                    </a:lnTo>
                    <a:lnTo>
                      <a:pt x="137" y="40"/>
                    </a:lnTo>
                    <a:lnTo>
                      <a:pt x="137" y="40"/>
                    </a:lnTo>
                    <a:lnTo>
                      <a:pt x="135" y="40"/>
                    </a:lnTo>
                    <a:lnTo>
                      <a:pt x="133" y="40"/>
                    </a:lnTo>
                    <a:lnTo>
                      <a:pt x="133" y="42"/>
                    </a:lnTo>
                    <a:lnTo>
                      <a:pt x="131" y="42"/>
                    </a:lnTo>
                    <a:lnTo>
                      <a:pt x="129" y="40"/>
                    </a:lnTo>
                    <a:lnTo>
                      <a:pt x="129" y="40"/>
                    </a:lnTo>
                    <a:lnTo>
                      <a:pt x="127" y="40"/>
                    </a:lnTo>
                    <a:lnTo>
                      <a:pt x="127" y="40"/>
                    </a:lnTo>
                    <a:lnTo>
                      <a:pt x="127" y="40"/>
                    </a:lnTo>
                    <a:lnTo>
                      <a:pt x="125" y="42"/>
                    </a:lnTo>
                    <a:lnTo>
                      <a:pt x="124" y="42"/>
                    </a:lnTo>
                    <a:lnTo>
                      <a:pt x="124" y="40"/>
                    </a:lnTo>
                    <a:lnTo>
                      <a:pt x="122" y="40"/>
                    </a:lnTo>
                    <a:lnTo>
                      <a:pt x="122" y="40"/>
                    </a:lnTo>
                    <a:lnTo>
                      <a:pt x="120" y="38"/>
                    </a:lnTo>
                    <a:lnTo>
                      <a:pt x="120" y="38"/>
                    </a:lnTo>
                    <a:lnTo>
                      <a:pt x="120" y="36"/>
                    </a:lnTo>
                    <a:lnTo>
                      <a:pt x="120" y="36"/>
                    </a:lnTo>
                    <a:lnTo>
                      <a:pt x="120" y="34"/>
                    </a:lnTo>
                    <a:lnTo>
                      <a:pt x="120" y="32"/>
                    </a:lnTo>
                    <a:lnTo>
                      <a:pt x="120" y="30"/>
                    </a:lnTo>
                    <a:lnTo>
                      <a:pt x="118" y="30"/>
                    </a:lnTo>
                    <a:lnTo>
                      <a:pt x="118" y="30"/>
                    </a:lnTo>
                    <a:lnTo>
                      <a:pt x="116" y="30"/>
                    </a:lnTo>
                    <a:lnTo>
                      <a:pt x="116" y="30"/>
                    </a:lnTo>
                    <a:lnTo>
                      <a:pt x="114" y="28"/>
                    </a:lnTo>
                    <a:lnTo>
                      <a:pt x="114" y="28"/>
                    </a:lnTo>
                    <a:lnTo>
                      <a:pt x="114" y="27"/>
                    </a:lnTo>
                    <a:lnTo>
                      <a:pt x="114" y="25"/>
                    </a:lnTo>
                    <a:lnTo>
                      <a:pt x="114" y="25"/>
                    </a:lnTo>
                    <a:lnTo>
                      <a:pt x="112" y="23"/>
                    </a:lnTo>
                    <a:lnTo>
                      <a:pt x="112" y="21"/>
                    </a:lnTo>
                    <a:lnTo>
                      <a:pt x="111" y="21"/>
                    </a:lnTo>
                    <a:lnTo>
                      <a:pt x="111" y="21"/>
                    </a:lnTo>
                    <a:lnTo>
                      <a:pt x="109" y="21"/>
                    </a:lnTo>
                    <a:lnTo>
                      <a:pt x="109" y="19"/>
                    </a:lnTo>
                    <a:lnTo>
                      <a:pt x="107" y="19"/>
                    </a:lnTo>
                    <a:lnTo>
                      <a:pt x="107" y="17"/>
                    </a:lnTo>
                    <a:lnTo>
                      <a:pt x="105" y="17"/>
                    </a:lnTo>
                    <a:lnTo>
                      <a:pt x="103" y="17"/>
                    </a:lnTo>
                    <a:lnTo>
                      <a:pt x="103" y="15"/>
                    </a:lnTo>
                    <a:lnTo>
                      <a:pt x="103" y="15"/>
                    </a:lnTo>
                    <a:lnTo>
                      <a:pt x="103" y="14"/>
                    </a:lnTo>
                    <a:lnTo>
                      <a:pt x="101" y="14"/>
                    </a:lnTo>
                    <a:lnTo>
                      <a:pt x="101" y="12"/>
                    </a:lnTo>
                    <a:lnTo>
                      <a:pt x="101" y="10"/>
                    </a:lnTo>
                    <a:lnTo>
                      <a:pt x="99" y="10"/>
                    </a:lnTo>
                    <a:lnTo>
                      <a:pt x="99" y="8"/>
                    </a:lnTo>
                    <a:lnTo>
                      <a:pt x="99" y="8"/>
                    </a:lnTo>
                    <a:lnTo>
                      <a:pt x="97" y="6"/>
                    </a:lnTo>
                    <a:lnTo>
                      <a:pt x="97" y="6"/>
                    </a:lnTo>
                    <a:lnTo>
                      <a:pt x="96" y="6"/>
                    </a:lnTo>
                    <a:lnTo>
                      <a:pt x="96" y="4"/>
                    </a:lnTo>
                    <a:lnTo>
                      <a:pt x="96" y="4"/>
                    </a:lnTo>
                    <a:lnTo>
                      <a:pt x="96" y="4"/>
                    </a:lnTo>
                    <a:lnTo>
                      <a:pt x="94" y="4"/>
                    </a:lnTo>
                    <a:lnTo>
                      <a:pt x="94" y="4"/>
                    </a:lnTo>
                    <a:lnTo>
                      <a:pt x="92" y="2"/>
                    </a:lnTo>
                    <a:lnTo>
                      <a:pt x="92" y="2"/>
                    </a:lnTo>
                    <a:lnTo>
                      <a:pt x="90" y="0"/>
                    </a:lnTo>
                    <a:lnTo>
                      <a:pt x="90" y="0"/>
                    </a:lnTo>
                    <a:lnTo>
                      <a:pt x="88" y="0"/>
                    </a:lnTo>
                    <a:lnTo>
                      <a:pt x="88" y="2"/>
                    </a:lnTo>
                    <a:lnTo>
                      <a:pt x="88" y="2"/>
                    </a:lnTo>
                    <a:lnTo>
                      <a:pt x="86" y="2"/>
                    </a:lnTo>
                    <a:lnTo>
                      <a:pt x="86" y="2"/>
                    </a:lnTo>
                    <a:lnTo>
                      <a:pt x="84" y="2"/>
                    </a:lnTo>
                    <a:lnTo>
                      <a:pt x="82" y="2"/>
                    </a:lnTo>
                    <a:lnTo>
                      <a:pt x="82" y="2"/>
                    </a:lnTo>
                    <a:lnTo>
                      <a:pt x="84" y="4"/>
                    </a:lnTo>
                    <a:lnTo>
                      <a:pt x="84" y="4"/>
                    </a:lnTo>
                    <a:lnTo>
                      <a:pt x="86" y="6"/>
                    </a:lnTo>
                    <a:lnTo>
                      <a:pt x="86" y="8"/>
                    </a:lnTo>
                    <a:lnTo>
                      <a:pt x="88" y="10"/>
                    </a:lnTo>
                    <a:lnTo>
                      <a:pt x="88" y="10"/>
                    </a:lnTo>
                    <a:lnTo>
                      <a:pt x="88" y="10"/>
                    </a:lnTo>
                    <a:lnTo>
                      <a:pt x="88" y="12"/>
                    </a:lnTo>
                    <a:lnTo>
                      <a:pt x="88" y="12"/>
                    </a:lnTo>
                    <a:lnTo>
                      <a:pt x="88" y="17"/>
                    </a:lnTo>
                    <a:lnTo>
                      <a:pt x="88" y="17"/>
                    </a:lnTo>
                    <a:lnTo>
                      <a:pt x="88" y="17"/>
                    </a:lnTo>
                    <a:lnTo>
                      <a:pt x="88" y="17"/>
                    </a:lnTo>
                    <a:lnTo>
                      <a:pt x="86" y="15"/>
                    </a:lnTo>
                    <a:lnTo>
                      <a:pt x="86" y="15"/>
                    </a:lnTo>
                    <a:lnTo>
                      <a:pt x="86" y="17"/>
                    </a:lnTo>
                    <a:lnTo>
                      <a:pt x="86" y="19"/>
                    </a:lnTo>
                    <a:lnTo>
                      <a:pt x="84" y="23"/>
                    </a:lnTo>
                    <a:lnTo>
                      <a:pt x="84" y="27"/>
                    </a:lnTo>
                    <a:lnTo>
                      <a:pt x="82" y="27"/>
                    </a:lnTo>
                    <a:lnTo>
                      <a:pt x="82" y="28"/>
                    </a:lnTo>
                    <a:lnTo>
                      <a:pt x="79" y="32"/>
                    </a:lnTo>
                    <a:lnTo>
                      <a:pt x="77" y="36"/>
                    </a:lnTo>
                    <a:lnTo>
                      <a:pt x="75" y="38"/>
                    </a:lnTo>
                    <a:lnTo>
                      <a:pt x="73" y="40"/>
                    </a:lnTo>
                    <a:lnTo>
                      <a:pt x="71" y="42"/>
                    </a:lnTo>
                    <a:lnTo>
                      <a:pt x="68" y="43"/>
                    </a:lnTo>
                    <a:lnTo>
                      <a:pt x="66" y="45"/>
                    </a:lnTo>
                    <a:lnTo>
                      <a:pt x="62" y="45"/>
                    </a:lnTo>
                    <a:lnTo>
                      <a:pt x="58" y="47"/>
                    </a:lnTo>
                    <a:lnTo>
                      <a:pt x="56" y="49"/>
                    </a:lnTo>
                    <a:lnTo>
                      <a:pt x="54" y="49"/>
                    </a:lnTo>
                    <a:lnTo>
                      <a:pt x="51" y="51"/>
                    </a:lnTo>
                    <a:lnTo>
                      <a:pt x="49" y="51"/>
                    </a:lnTo>
                    <a:lnTo>
                      <a:pt x="49" y="55"/>
                    </a:lnTo>
                    <a:lnTo>
                      <a:pt x="47" y="55"/>
                    </a:lnTo>
                    <a:lnTo>
                      <a:pt x="47" y="57"/>
                    </a:lnTo>
                    <a:lnTo>
                      <a:pt x="47" y="57"/>
                    </a:lnTo>
                    <a:lnTo>
                      <a:pt x="47" y="57"/>
                    </a:lnTo>
                    <a:lnTo>
                      <a:pt x="47" y="58"/>
                    </a:lnTo>
                    <a:lnTo>
                      <a:pt x="47" y="58"/>
                    </a:lnTo>
                    <a:lnTo>
                      <a:pt x="47" y="58"/>
                    </a:lnTo>
                    <a:lnTo>
                      <a:pt x="45" y="58"/>
                    </a:lnTo>
                    <a:lnTo>
                      <a:pt x="45" y="58"/>
                    </a:lnTo>
                    <a:lnTo>
                      <a:pt x="45" y="58"/>
                    </a:lnTo>
                    <a:lnTo>
                      <a:pt x="45" y="57"/>
                    </a:lnTo>
                    <a:lnTo>
                      <a:pt x="45" y="57"/>
                    </a:lnTo>
                    <a:lnTo>
                      <a:pt x="43" y="57"/>
                    </a:lnTo>
                    <a:lnTo>
                      <a:pt x="43" y="58"/>
                    </a:lnTo>
                    <a:lnTo>
                      <a:pt x="43" y="60"/>
                    </a:lnTo>
                    <a:lnTo>
                      <a:pt x="43" y="62"/>
                    </a:lnTo>
                    <a:lnTo>
                      <a:pt x="43" y="62"/>
                    </a:lnTo>
                    <a:lnTo>
                      <a:pt x="43" y="64"/>
                    </a:lnTo>
                    <a:lnTo>
                      <a:pt x="43" y="64"/>
                    </a:lnTo>
                    <a:lnTo>
                      <a:pt x="41" y="66"/>
                    </a:lnTo>
                    <a:lnTo>
                      <a:pt x="41" y="66"/>
                    </a:lnTo>
                    <a:lnTo>
                      <a:pt x="41" y="68"/>
                    </a:lnTo>
                    <a:lnTo>
                      <a:pt x="41" y="68"/>
                    </a:lnTo>
                    <a:lnTo>
                      <a:pt x="41" y="70"/>
                    </a:lnTo>
                    <a:lnTo>
                      <a:pt x="39" y="72"/>
                    </a:lnTo>
                    <a:lnTo>
                      <a:pt x="39" y="73"/>
                    </a:lnTo>
                    <a:lnTo>
                      <a:pt x="39" y="73"/>
                    </a:lnTo>
                    <a:lnTo>
                      <a:pt x="39" y="75"/>
                    </a:lnTo>
                    <a:lnTo>
                      <a:pt x="39" y="75"/>
                    </a:lnTo>
                    <a:lnTo>
                      <a:pt x="39" y="75"/>
                    </a:lnTo>
                    <a:lnTo>
                      <a:pt x="39" y="77"/>
                    </a:lnTo>
                    <a:lnTo>
                      <a:pt x="39" y="77"/>
                    </a:lnTo>
                    <a:lnTo>
                      <a:pt x="38" y="79"/>
                    </a:lnTo>
                    <a:lnTo>
                      <a:pt x="36" y="79"/>
                    </a:lnTo>
                    <a:lnTo>
                      <a:pt x="36" y="81"/>
                    </a:lnTo>
                    <a:lnTo>
                      <a:pt x="36" y="81"/>
                    </a:lnTo>
                    <a:lnTo>
                      <a:pt x="36" y="81"/>
                    </a:lnTo>
                    <a:lnTo>
                      <a:pt x="36" y="83"/>
                    </a:lnTo>
                    <a:lnTo>
                      <a:pt x="36" y="83"/>
                    </a:lnTo>
                    <a:lnTo>
                      <a:pt x="34" y="83"/>
                    </a:lnTo>
                    <a:lnTo>
                      <a:pt x="34" y="85"/>
                    </a:lnTo>
                    <a:lnTo>
                      <a:pt x="32" y="83"/>
                    </a:lnTo>
                    <a:lnTo>
                      <a:pt x="32" y="83"/>
                    </a:lnTo>
                    <a:lnTo>
                      <a:pt x="30" y="83"/>
                    </a:lnTo>
                    <a:lnTo>
                      <a:pt x="30" y="81"/>
                    </a:lnTo>
                    <a:lnTo>
                      <a:pt x="28" y="81"/>
                    </a:lnTo>
                    <a:lnTo>
                      <a:pt x="28" y="79"/>
                    </a:lnTo>
                    <a:lnTo>
                      <a:pt x="26" y="77"/>
                    </a:lnTo>
                    <a:lnTo>
                      <a:pt x="26" y="75"/>
                    </a:lnTo>
                    <a:lnTo>
                      <a:pt x="25" y="75"/>
                    </a:lnTo>
                    <a:lnTo>
                      <a:pt x="25" y="75"/>
                    </a:lnTo>
                    <a:lnTo>
                      <a:pt x="23" y="75"/>
                    </a:lnTo>
                    <a:lnTo>
                      <a:pt x="23" y="75"/>
                    </a:lnTo>
                    <a:lnTo>
                      <a:pt x="21" y="73"/>
                    </a:lnTo>
                    <a:lnTo>
                      <a:pt x="19" y="73"/>
                    </a:lnTo>
                    <a:lnTo>
                      <a:pt x="17" y="72"/>
                    </a:lnTo>
                    <a:lnTo>
                      <a:pt x="17" y="73"/>
                    </a:lnTo>
                    <a:lnTo>
                      <a:pt x="17" y="73"/>
                    </a:lnTo>
                    <a:lnTo>
                      <a:pt x="15" y="73"/>
                    </a:lnTo>
                    <a:lnTo>
                      <a:pt x="15" y="75"/>
                    </a:lnTo>
                    <a:lnTo>
                      <a:pt x="13" y="75"/>
                    </a:lnTo>
                    <a:lnTo>
                      <a:pt x="13" y="75"/>
                    </a:lnTo>
                    <a:lnTo>
                      <a:pt x="13" y="73"/>
                    </a:lnTo>
                    <a:lnTo>
                      <a:pt x="13" y="73"/>
                    </a:lnTo>
                    <a:lnTo>
                      <a:pt x="15" y="72"/>
                    </a:lnTo>
                    <a:lnTo>
                      <a:pt x="13" y="72"/>
                    </a:lnTo>
                    <a:lnTo>
                      <a:pt x="13" y="70"/>
                    </a:lnTo>
                    <a:lnTo>
                      <a:pt x="13" y="70"/>
                    </a:lnTo>
                    <a:lnTo>
                      <a:pt x="13" y="68"/>
                    </a:lnTo>
                    <a:lnTo>
                      <a:pt x="13" y="68"/>
                    </a:lnTo>
                    <a:lnTo>
                      <a:pt x="13" y="68"/>
                    </a:lnTo>
                    <a:lnTo>
                      <a:pt x="15" y="68"/>
                    </a:lnTo>
                    <a:lnTo>
                      <a:pt x="15" y="68"/>
                    </a:lnTo>
                    <a:lnTo>
                      <a:pt x="15" y="66"/>
                    </a:lnTo>
                    <a:lnTo>
                      <a:pt x="17" y="66"/>
                    </a:lnTo>
                    <a:lnTo>
                      <a:pt x="17" y="66"/>
                    </a:lnTo>
                    <a:lnTo>
                      <a:pt x="17" y="66"/>
                    </a:lnTo>
                    <a:lnTo>
                      <a:pt x="17" y="64"/>
                    </a:lnTo>
                    <a:lnTo>
                      <a:pt x="17" y="62"/>
                    </a:lnTo>
                    <a:lnTo>
                      <a:pt x="17" y="62"/>
                    </a:lnTo>
                    <a:lnTo>
                      <a:pt x="17" y="62"/>
                    </a:lnTo>
                    <a:lnTo>
                      <a:pt x="17" y="60"/>
                    </a:lnTo>
                    <a:lnTo>
                      <a:pt x="15" y="60"/>
                    </a:lnTo>
                    <a:lnTo>
                      <a:pt x="15" y="58"/>
                    </a:lnTo>
                    <a:lnTo>
                      <a:pt x="15" y="58"/>
                    </a:lnTo>
                    <a:lnTo>
                      <a:pt x="15" y="58"/>
                    </a:lnTo>
                    <a:lnTo>
                      <a:pt x="15" y="58"/>
                    </a:lnTo>
                    <a:lnTo>
                      <a:pt x="15" y="57"/>
                    </a:lnTo>
                    <a:lnTo>
                      <a:pt x="15" y="57"/>
                    </a:lnTo>
                    <a:lnTo>
                      <a:pt x="11" y="58"/>
                    </a:lnTo>
                    <a:lnTo>
                      <a:pt x="10" y="62"/>
                    </a:lnTo>
                    <a:lnTo>
                      <a:pt x="8" y="62"/>
                    </a:lnTo>
                    <a:lnTo>
                      <a:pt x="6" y="66"/>
                    </a:lnTo>
                    <a:lnTo>
                      <a:pt x="2" y="72"/>
                    </a:lnTo>
                    <a:lnTo>
                      <a:pt x="0" y="73"/>
                    </a:lnTo>
                    <a:lnTo>
                      <a:pt x="0" y="79"/>
                    </a:lnTo>
                    <a:lnTo>
                      <a:pt x="2" y="81"/>
                    </a:lnTo>
                    <a:lnTo>
                      <a:pt x="2" y="83"/>
                    </a:lnTo>
                    <a:lnTo>
                      <a:pt x="4" y="85"/>
                    </a:lnTo>
                    <a:lnTo>
                      <a:pt x="4" y="86"/>
                    </a:lnTo>
                    <a:lnTo>
                      <a:pt x="4" y="86"/>
                    </a:lnTo>
                    <a:lnTo>
                      <a:pt x="8" y="92"/>
                    </a:lnTo>
                    <a:lnTo>
                      <a:pt x="8" y="94"/>
                    </a:lnTo>
                    <a:lnTo>
                      <a:pt x="8" y="96"/>
                    </a:lnTo>
                    <a:lnTo>
                      <a:pt x="8" y="98"/>
                    </a:lnTo>
                    <a:lnTo>
                      <a:pt x="6" y="98"/>
                    </a:lnTo>
                    <a:lnTo>
                      <a:pt x="6" y="98"/>
                    </a:lnTo>
                    <a:lnTo>
                      <a:pt x="4" y="98"/>
                    </a:lnTo>
                    <a:lnTo>
                      <a:pt x="4" y="100"/>
                    </a:lnTo>
                    <a:lnTo>
                      <a:pt x="4" y="101"/>
                    </a:lnTo>
                    <a:lnTo>
                      <a:pt x="6" y="103"/>
                    </a:lnTo>
                    <a:lnTo>
                      <a:pt x="10" y="105"/>
                    </a:lnTo>
                    <a:lnTo>
                      <a:pt x="21" y="111"/>
                    </a:lnTo>
                    <a:lnTo>
                      <a:pt x="23" y="113"/>
                    </a:lnTo>
                    <a:lnTo>
                      <a:pt x="23" y="116"/>
                    </a:lnTo>
                    <a:lnTo>
                      <a:pt x="26" y="118"/>
                    </a:lnTo>
                    <a:lnTo>
                      <a:pt x="28" y="122"/>
                    </a:lnTo>
                    <a:lnTo>
                      <a:pt x="28" y="124"/>
                    </a:lnTo>
                    <a:lnTo>
                      <a:pt x="32" y="131"/>
                    </a:lnTo>
                    <a:lnTo>
                      <a:pt x="32" y="133"/>
                    </a:lnTo>
                    <a:lnTo>
                      <a:pt x="36" y="135"/>
                    </a:lnTo>
                    <a:lnTo>
                      <a:pt x="38" y="137"/>
                    </a:lnTo>
                    <a:lnTo>
                      <a:pt x="39" y="141"/>
                    </a:lnTo>
                    <a:lnTo>
                      <a:pt x="41" y="145"/>
                    </a:lnTo>
                    <a:lnTo>
                      <a:pt x="41" y="146"/>
                    </a:lnTo>
                    <a:lnTo>
                      <a:pt x="43" y="150"/>
                    </a:lnTo>
                    <a:lnTo>
                      <a:pt x="45" y="154"/>
                    </a:lnTo>
                    <a:lnTo>
                      <a:pt x="47" y="158"/>
                    </a:lnTo>
                    <a:lnTo>
                      <a:pt x="49" y="161"/>
                    </a:lnTo>
                    <a:lnTo>
                      <a:pt x="51" y="165"/>
                    </a:lnTo>
                    <a:lnTo>
                      <a:pt x="51" y="169"/>
                    </a:lnTo>
                    <a:lnTo>
                      <a:pt x="53" y="173"/>
                    </a:lnTo>
                    <a:lnTo>
                      <a:pt x="58" y="182"/>
                    </a:lnTo>
                    <a:lnTo>
                      <a:pt x="60" y="184"/>
                    </a:lnTo>
                    <a:lnTo>
                      <a:pt x="60" y="188"/>
                    </a:lnTo>
                    <a:lnTo>
                      <a:pt x="62" y="189"/>
                    </a:lnTo>
                    <a:lnTo>
                      <a:pt x="66" y="193"/>
                    </a:lnTo>
                    <a:lnTo>
                      <a:pt x="68" y="195"/>
                    </a:lnTo>
                    <a:lnTo>
                      <a:pt x="69" y="199"/>
                    </a:lnTo>
                    <a:lnTo>
                      <a:pt x="69" y="203"/>
                    </a:lnTo>
                    <a:lnTo>
                      <a:pt x="71" y="203"/>
                    </a:lnTo>
                    <a:lnTo>
                      <a:pt x="71" y="204"/>
                    </a:lnTo>
                    <a:lnTo>
                      <a:pt x="71" y="204"/>
                    </a:lnTo>
                    <a:lnTo>
                      <a:pt x="75" y="206"/>
                    </a:lnTo>
                    <a:lnTo>
                      <a:pt x="75" y="210"/>
                    </a:lnTo>
                    <a:lnTo>
                      <a:pt x="77" y="214"/>
                    </a:lnTo>
                    <a:lnTo>
                      <a:pt x="79" y="216"/>
                    </a:lnTo>
                    <a:lnTo>
                      <a:pt x="81" y="217"/>
                    </a:lnTo>
                    <a:lnTo>
                      <a:pt x="81" y="219"/>
                    </a:lnTo>
                    <a:lnTo>
                      <a:pt x="84" y="223"/>
                    </a:lnTo>
                    <a:lnTo>
                      <a:pt x="86" y="227"/>
                    </a:lnTo>
                    <a:lnTo>
                      <a:pt x="84" y="231"/>
                    </a:lnTo>
                    <a:lnTo>
                      <a:pt x="84" y="231"/>
                    </a:lnTo>
                    <a:lnTo>
                      <a:pt x="82" y="232"/>
                    </a:lnTo>
                    <a:lnTo>
                      <a:pt x="84" y="234"/>
                    </a:lnTo>
                    <a:lnTo>
                      <a:pt x="84" y="236"/>
                    </a:lnTo>
                    <a:lnTo>
                      <a:pt x="86" y="238"/>
                    </a:lnTo>
                    <a:lnTo>
                      <a:pt x="88" y="240"/>
                    </a:lnTo>
                    <a:lnTo>
                      <a:pt x="90" y="242"/>
                    </a:lnTo>
                    <a:lnTo>
                      <a:pt x="90" y="246"/>
                    </a:lnTo>
                    <a:lnTo>
                      <a:pt x="94" y="247"/>
                    </a:lnTo>
                    <a:lnTo>
                      <a:pt x="97" y="249"/>
                    </a:lnTo>
                    <a:lnTo>
                      <a:pt x="99" y="253"/>
                    </a:lnTo>
                    <a:lnTo>
                      <a:pt x="101" y="255"/>
                    </a:lnTo>
                    <a:lnTo>
                      <a:pt x="103" y="257"/>
                    </a:lnTo>
                    <a:lnTo>
                      <a:pt x="105" y="259"/>
                    </a:lnTo>
                    <a:lnTo>
                      <a:pt x="112" y="262"/>
                    </a:lnTo>
                    <a:lnTo>
                      <a:pt x="116" y="264"/>
                    </a:lnTo>
                    <a:lnTo>
                      <a:pt x="120" y="266"/>
                    </a:lnTo>
                    <a:lnTo>
                      <a:pt x="124" y="270"/>
                    </a:lnTo>
                    <a:lnTo>
                      <a:pt x="125" y="272"/>
                    </a:lnTo>
                    <a:lnTo>
                      <a:pt x="131" y="274"/>
                    </a:lnTo>
                    <a:lnTo>
                      <a:pt x="133" y="274"/>
                    </a:lnTo>
                    <a:lnTo>
                      <a:pt x="137" y="277"/>
                    </a:lnTo>
                    <a:lnTo>
                      <a:pt x="140" y="277"/>
                    </a:lnTo>
                    <a:lnTo>
                      <a:pt x="144" y="279"/>
                    </a:lnTo>
                    <a:lnTo>
                      <a:pt x="146" y="281"/>
                    </a:lnTo>
                    <a:lnTo>
                      <a:pt x="148" y="283"/>
                    </a:lnTo>
                    <a:lnTo>
                      <a:pt x="152" y="285"/>
                    </a:lnTo>
                    <a:lnTo>
                      <a:pt x="153" y="285"/>
                    </a:lnTo>
                    <a:lnTo>
                      <a:pt x="155" y="287"/>
                    </a:lnTo>
                    <a:lnTo>
                      <a:pt x="155" y="289"/>
                    </a:lnTo>
                    <a:lnTo>
                      <a:pt x="159" y="289"/>
                    </a:lnTo>
                    <a:lnTo>
                      <a:pt x="161" y="290"/>
                    </a:lnTo>
                    <a:lnTo>
                      <a:pt x="161" y="292"/>
                    </a:lnTo>
                    <a:lnTo>
                      <a:pt x="163" y="294"/>
                    </a:lnTo>
                    <a:lnTo>
                      <a:pt x="163" y="296"/>
                    </a:lnTo>
                    <a:lnTo>
                      <a:pt x="168" y="300"/>
                    </a:lnTo>
                    <a:lnTo>
                      <a:pt x="170" y="300"/>
                    </a:lnTo>
                    <a:lnTo>
                      <a:pt x="172" y="302"/>
                    </a:lnTo>
                    <a:lnTo>
                      <a:pt x="176" y="305"/>
                    </a:lnTo>
                    <a:lnTo>
                      <a:pt x="178" y="307"/>
                    </a:lnTo>
                    <a:lnTo>
                      <a:pt x="178" y="307"/>
                    </a:lnTo>
                    <a:lnTo>
                      <a:pt x="180" y="307"/>
                    </a:lnTo>
                    <a:lnTo>
                      <a:pt x="182" y="307"/>
                    </a:lnTo>
                    <a:lnTo>
                      <a:pt x="183" y="305"/>
                    </a:lnTo>
                    <a:lnTo>
                      <a:pt x="185" y="305"/>
                    </a:lnTo>
                    <a:lnTo>
                      <a:pt x="185" y="304"/>
                    </a:lnTo>
                    <a:lnTo>
                      <a:pt x="187" y="302"/>
                    </a:lnTo>
                    <a:lnTo>
                      <a:pt x="185" y="300"/>
                    </a:lnTo>
                    <a:lnTo>
                      <a:pt x="185" y="298"/>
                    </a:lnTo>
                    <a:lnTo>
                      <a:pt x="185" y="296"/>
                    </a:lnTo>
                    <a:lnTo>
                      <a:pt x="185" y="296"/>
                    </a:lnTo>
                    <a:lnTo>
                      <a:pt x="187" y="296"/>
                    </a:lnTo>
                    <a:lnTo>
                      <a:pt x="189" y="294"/>
                    </a:lnTo>
                    <a:lnTo>
                      <a:pt x="189" y="292"/>
                    </a:lnTo>
                    <a:lnTo>
                      <a:pt x="189" y="292"/>
                    </a:lnTo>
                    <a:lnTo>
                      <a:pt x="189" y="292"/>
                    </a:lnTo>
                    <a:lnTo>
                      <a:pt x="189" y="290"/>
                    </a:lnTo>
                    <a:lnTo>
                      <a:pt x="189" y="290"/>
                    </a:lnTo>
                    <a:lnTo>
                      <a:pt x="187" y="289"/>
                    </a:lnTo>
                    <a:lnTo>
                      <a:pt x="187" y="289"/>
                    </a:lnTo>
                    <a:lnTo>
                      <a:pt x="187" y="289"/>
                    </a:lnTo>
                    <a:lnTo>
                      <a:pt x="189" y="287"/>
                    </a:lnTo>
                    <a:lnTo>
                      <a:pt x="189" y="287"/>
                    </a:lnTo>
                    <a:lnTo>
                      <a:pt x="191" y="285"/>
                    </a:lnTo>
                    <a:lnTo>
                      <a:pt x="191" y="285"/>
                    </a:lnTo>
                    <a:lnTo>
                      <a:pt x="193" y="283"/>
                    </a:lnTo>
                    <a:lnTo>
                      <a:pt x="193" y="281"/>
                    </a:lnTo>
                    <a:lnTo>
                      <a:pt x="193" y="279"/>
                    </a:lnTo>
                    <a:lnTo>
                      <a:pt x="195" y="279"/>
                    </a:lnTo>
                    <a:lnTo>
                      <a:pt x="195" y="279"/>
                    </a:lnTo>
                    <a:lnTo>
                      <a:pt x="195" y="277"/>
                    </a:lnTo>
                    <a:lnTo>
                      <a:pt x="195" y="275"/>
                    </a:lnTo>
                    <a:lnTo>
                      <a:pt x="195" y="275"/>
                    </a:lnTo>
                    <a:lnTo>
                      <a:pt x="196" y="274"/>
                    </a:lnTo>
                    <a:lnTo>
                      <a:pt x="196" y="274"/>
                    </a:lnTo>
                    <a:lnTo>
                      <a:pt x="196" y="274"/>
                    </a:lnTo>
                    <a:lnTo>
                      <a:pt x="196" y="27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23"/>
              <p:cNvSpPr/>
              <p:nvPr/>
            </p:nvSpPr>
            <p:spPr>
              <a:xfrm>
                <a:off x="1715" y="2266"/>
                <a:ext cx="126" cy="139"/>
              </a:xfrm>
              <a:custGeom>
                <a:avLst/>
                <a:gdLst/>
                <a:ahLst/>
                <a:cxnLst/>
                <a:rect l="l" t="t" r="r" b="b"/>
                <a:pathLst>
                  <a:path w="126" h="139" extrusionOk="0">
                    <a:moveTo>
                      <a:pt x="124" y="81"/>
                    </a:moveTo>
                    <a:lnTo>
                      <a:pt x="126" y="81"/>
                    </a:lnTo>
                    <a:lnTo>
                      <a:pt x="126" y="81"/>
                    </a:lnTo>
                    <a:lnTo>
                      <a:pt x="124" y="79"/>
                    </a:lnTo>
                    <a:lnTo>
                      <a:pt x="122" y="77"/>
                    </a:lnTo>
                    <a:lnTo>
                      <a:pt x="120" y="77"/>
                    </a:lnTo>
                    <a:lnTo>
                      <a:pt x="120" y="77"/>
                    </a:lnTo>
                    <a:lnTo>
                      <a:pt x="118" y="77"/>
                    </a:lnTo>
                    <a:lnTo>
                      <a:pt x="118" y="77"/>
                    </a:lnTo>
                    <a:lnTo>
                      <a:pt x="116" y="77"/>
                    </a:lnTo>
                    <a:lnTo>
                      <a:pt x="116" y="79"/>
                    </a:lnTo>
                    <a:lnTo>
                      <a:pt x="114" y="79"/>
                    </a:lnTo>
                    <a:lnTo>
                      <a:pt x="113" y="79"/>
                    </a:lnTo>
                    <a:lnTo>
                      <a:pt x="113" y="79"/>
                    </a:lnTo>
                    <a:lnTo>
                      <a:pt x="111" y="79"/>
                    </a:lnTo>
                    <a:lnTo>
                      <a:pt x="109" y="79"/>
                    </a:lnTo>
                    <a:lnTo>
                      <a:pt x="109" y="79"/>
                    </a:lnTo>
                    <a:lnTo>
                      <a:pt x="107" y="77"/>
                    </a:lnTo>
                    <a:lnTo>
                      <a:pt x="107" y="75"/>
                    </a:lnTo>
                    <a:lnTo>
                      <a:pt x="107" y="75"/>
                    </a:lnTo>
                    <a:lnTo>
                      <a:pt x="107" y="73"/>
                    </a:lnTo>
                    <a:lnTo>
                      <a:pt x="105" y="73"/>
                    </a:lnTo>
                    <a:lnTo>
                      <a:pt x="105" y="71"/>
                    </a:lnTo>
                    <a:lnTo>
                      <a:pt x="105" y="70"/>
                    </a:lnTo>
                    <a:lnTo>
                      <a:pt x="105" y="70"/>
                    </a:lnTo>
                    <a:lnTo>
                      <a:pt x="105" y="70"/>
                    </a:lnTo>
                    <a:lnTo>
                      <a:pt x="105" y="68"/>
                    </a:lnTo>
                    <a:lnTo>
                      <a:pt x="105" y="68"/>
                    </a:lnTo>
                    <a:lnTo>
                      <a:pt x="105" y="66"/>
                    </a:lnTo>
                    <a:lnTo>
                      <a:pt x="103" y="64"/>
                    </a:lnTo>
                    <a:lnTo>
                      <a:pt x="103" y="64"/>
                    </a:lnTo>
                    <a:lnTo>
                      <a:pt x="103" y="62"/>
                    </a:lnTo>
                    <a:lnTo>
                      <a:pt x="103" y="60"/>
                    </a:lnTo>
                    <a:lnTo>
                      <a:pt x="103" y="60"/>
                    </a:lnTo>
                    <a:lnTo>
                      <a:pt x="103" y="58"/>
                    </a:lnTo>
                    <a:lnTo>
                      <a:pt x="103" y="56"/>
                    </a:lnTo>
                    <a:lnTo>
                      <a:pt x="103" y="56"/>
                    </a:lnTo>
                    <a:lnTo>
                      <a:pt x="101" y="56"/>
                    </a:lnTo>
                    <a:lnTo>
                      <a:pt x="101" y="55"/>
                    </a:lnTo>
                    <a:lnTo>
                      <a:pt x="101" y="53"/>
                    </a:lnTo>
                    <a:lnTo>
                      <a:pt x="99" y="53"/>
                    </a:lnTo>
                    <a:lnTo>
                      <a:pt x="99" y="51"/>
                    </a:lnTo>
                    <a:lnTo>
                      <a:pt x="98" y="51"/>
                    </a:lnTo>
                    <a:lnTo>
                      <a:pt x="98" y="51"/>
                    </a:lnTo>
                    <a:lnTo>
                      <a:pt x="96" y="51"/>
                    </a:lnTo>
                    <a:lnTo>
                      <a:pt x="94" y="51"/>
                    </a:lnTo>
                    <a:lnTo>
                      <a:pt x="94" y="51"/>
                    </a:lnTo>
                    <a:lnTo>
                      <a:pt x="92" y="49"/>
                    </a:lnTo>
                    <a:lnTo>
                      <a:pt x="92" y="49"/>
                    </a:lnTo>
                    <a:lnTo>
                      <a:pt x="90" y="47"/>
                    </a:lnTo>
                    <a:lnTo>
                      <a:pt x="90" y="47"/>
                    </a:lnTo>
                    <a:lnTo>
                      <a:pt x="88" y="47"/>
                    </a:lnTo>
                    <a:lnTo>
                      <a:pt x="88" y="49"/>
                    </a:lnTo>
                    <a:lnTo>
                      <a:pt x="88" y="49"/>
                    </a:lnTo>
                    <a:lnTo>
                      <a:pt x="88" y="51"/>
                    </a:lnTo>
                    <a:lnTo>
                      <a:pt x="86" y="51"/>
                    </a:lnTo>
                    <a:lnTo>
                      <a:pt x="86" y="51"/>
                    </a:lnTo>
                    <a:lnTo>
                      <a:pt x="85" y="51"/>
                    </a:lnTo>
                    <a:lnTo>
                      <a:pt x="83" y="51"/>
                    </a:lnTo>
                    <a:lnTo>
                      <a:pt x="83" y="51"/>
                    </a:lnTo>
                    <a:lnTo>
                      <a:pt x="81" y="49"/>
                    </a:lnTo>
                    <a:lnTo>
                      <a:pt x="79" y="49"/>
                    </a:lnTo>
                    <a:lnTo>
                      <a:pt x="77" y="49"/>
                    </a:lnTo>
                    <a:lnTo>
                      <a:pt x="77" y="49"/>
                    </a:lnTo>
                    <a:lnTo>
                      <a:pt x="75" y="49"/>
                    </a:lnTo>
                    <a:lnTo>
                      <a:pt x="73" y="49"/>
                    </a:lnTo>
                    <a:lnTo>
                      <a:pt x="73" y="49"/>
                    </a:lnTo>
                    <a:lnTo>
                      <a:pt x="71" y="47"/>
                    </a:lnTo>
                    <a:lnTo>
                      <a:pt x="71" y="47"/>
                    </a:lnTo>
                    <a:lnTo>
                      <a:pt x="70" y="49"/>
                    </a:lnTo>
                    <a:lnTo>
                      <a:pt x="70" y="49"/>
                    </a:lnTo>
                    <a:lnTo>
                      <a:pt x="68" y="47"/>
                    </a:lnTo>
                    <a:lnTo>
                      <a:pt x="68" y="47"/>
                    </a:lnTo>
                    <a:lnTo>
                      <a:pt x="68" y="47"/>
                    </a:lnTo>
                    <a:lnTo>
                      <a:pt x="68" y="45"/>
                    </a:lnTo>
                    <a:lnTo>
                      <a:pt x="68" y="45"/>
                    </a:lnTo>
                    <a:lnTo>
                      <a:pt x="68" y="43"/>
                    </a:lnTo>
                    <a:lnTo>
                      <a:pt x="68" y="43"/>
                    </a:lnTo>
                    <a:lnTo>
                      <a:pt x="68" y="41"/>
                    </a:lnTo>
                    <a:lnTo>
                      <a:pt x="68" y="41"/>
                    </a:lnTo>
                    <a:lnTo>
                      <a:pt x="68" y="40"/>
                    </a:lnTo>
                    <a:lnTo>
                      <a:pt x="68" y="40"/>
                    </a:lnTo>
                    <a:lnTo>
                      <a:pt x="68" y="38"/>
                    </a:lnTo>
                    <a:lnTo>
                      <a:pt x="68" y="38"/>
                    </a:lnTo>
                    <a:lnTo>
                      <a:pt x="68" y="36"/>
                    </a:lnTo>
                    <a:lnTo>
                      <a:pt x="68" y="36"/>
                    </a:lnTo>
                    <a:lnTo>
                      <a:pt x="68" y="34"/>
                    </a:lnTo>
                    <a:lnTo>
                      <a:pt x="68" y="34"/>
                    </a:lnTo>
                    <a:lnTo>
                      <a:pt x="68" y="32"/>
                    </a:lnTo>
                    <a:lnTo>
                      <a:pt x="68" y="32"/>
                    </a:lnTo>
                    <a:lnTo>
                      <a:pt x="68" y="30"/>
                    </a:lnTo>
                    <a:lnTo>
                      <a:pt x="68" y="28"/>
                    </a:lnTo>
                    <a:lnTo>
                      <a:pt x="68" y="28"/>
                    </a:lnTo>
                    <a:lnTo>
                      <a:pt x="68" y="26"/>
                    </a:lnTo>
                    <a:lnTo>
                      <a:pt x="68" y="26"/>
                    </a:lnTo>
                    <a:lnTo>
                      <a:pt x="68" y="26"/>
                    </a:lnTo>
                    <a:lnTo>
                      <a:pt x="66" y="26"/>
                    </a:lnTo>
                    <a:lnTo>
                      <a:pt x="68" y="25"/>
                    </a:lnTo>
                    <a:lnTo>
                      <a:pt x="66" y="25"/>
                    </a:lnTo>
                    <a:lnTo>
                      <a:pt x="66" y="25"/>
                    </a:lnTo>
                    <a:lnTo>
                      <a:pt x="66" y="23"/>
                    </a:lnTo>
                    <a:lnTo>
                      <a:pt x="66" y="23"/>
                    </a:lnTo>
                    <a:lnTo>
                      <a:pt x="64" y="21"/>
                    </a:lnTo>
                    <a:lnTo>
                      <a:pt x="64" y="21"/>
                    </a:lnTo>
                    <a:lnTo>
                      <a:pt x="64" y="19"/>
                    </a:lnTo>
                    <a:lnTo>
                      <a:pt x="64" y="19"/>
                    </a:lnTo>
                    <a:lnTo>
                      <a:pt x="64" y="19"/>
                    </a:lnTo>
                    <a:lnTo>
                      <a:pt x="62" y="17"/>
                    </a:lnTo>
                    <a:lnTo>
                      <a:pt x="62" y="17"/>
                    </a:lnTo>
                    <a:lnTo>
                      <a:pt x="62" y="15"/>
                    </a:lnTo>
                    <a:lnTo>
                      <a:pt x="62" y="13"/>
                    </a:lnTo>
                    <a:lnTo>
                      <a:pt x="62" y="10"/>
                    </a:lnTo>
                    <a:lnTo>
                      <a:pt x="62" y="10"/>
                    </a:lnTo>
                    <a:lnTo>
                      <a:pt x="56" y="6"/>
                    </a:lnTo>
                    <a:lnTo>
                      <a:pt x="53" y="4"/>
                    </a:lnTo>
                    <a:lnTo>
                      <a:pt x="47" y="0"/>
                    </a:lnTo>
                    <a:lnTo>
                      <a:pt x="40" y="0"/>
                    </a:lnTo>
                    <a:lnTo>
                      <a:pt x="34" y="0"/>
                    </a:lnTo>
                    <a:lnTo>
                      <a:pt x="27" y="2"/>
                    </a:lnTo>
                    <a:lnTo>
                      <a:pt x="21" y="4"/>
                    </a:lnTo>
                    <a:lnTo>
                      <a:pt x="19" y="4"/>
                    </a:lnTo>
                    <a:lnTo>
                      <a:pt x="12" y="6"/>
                    </a:lnTo>
                    <a:lnTo>
                      <a:pt x="10" y="6"/>
                    </a:lnTo>
                    <a:lnTo>
                      <a:pt x="8" y="10"/>
                    </a:lnTo>
                    <a:lnTo>
                      <a:pt x="8" y="13"/>
                    </a:lnTo>
                    <a:lnTo>
                      <a:pt x="6" y="15"/>
                    </a:lnTo>
                    <a:lnTo>
                      <a:pt x="4" y="19"/>
                    </a:lnTo>
                    <a:lnTo>
                      <a:pt x="2" y="23"/>
                    </a:lnTo>
                    <a:lnTo>
                      <a:pt x="4" y="26"/>
                    </a:lnTo>
                    <a:lnTo>
                      <a:pt x="4" y="30"/>
                    </a:lnTo>
                    <a:lnTo>
                      <a:pt x="2" y="36"/>
                    </a:lnTo>
                    <a:lnTo>
                      <a:pt x="2" y="41"/>
                    </a:lnTo>
                    <a:lnTo>
                      <a:pt x="2" y="45"/>
                    </a:lnTo>
                    <a:lnTo>
                      <a:pt x="0" y="49"/>
                    </a:lnTo>
                    <a:lnTo>
                      <a:pt x="0" y="51"/>
                    </a:lnTo>
                    <a:lnTo>
                      <a:pt x="0" y="51"/>
                    </a:lnTo>
                    <a:lnTo>
                      <a:pt x="2" y="51"/>
                    </a:lnTo>
                    <a:lnTo>
                      <a:pt x="2" y="53"/>
                    </a:lnTo>
                    <a:lnTo>
                      <a:pt x="6" y="53"/>
                    </a:lnTo>
                    <a:lnTo>
                      <a:pt x="8" y="56"/>
                    </a:lnTo>
                    <a:lnTo>
                      <a:pt x="10" y="60"/>
                    </a:lnTo>
                    <a:lnTo>
                      <a:pt x="13" y="64"/>
                    </a:lnTo>
                    <a:lnTo>
                      <a:pt x="15" y="66"/>
                    </a:lnTo>
                    <a:lnTo>
                      <a:pt x="17" y="68"/>
                    </a:lnTo>
                    <a:lnTo>
                      <a:pt x="19" y="68"/>
                    </a:lnTo>
                    <a:lnTo>
                      <a:pt x="19" y="70"/>
                    </a:lnTo>
                    <a:lnTo>
                      <a:pt x="19" y="70"/>
                    </a:lnTo>
                    <a:lnTo>
                      <a:pt x="21" y="70"/>
                    </a:lnTo>
                    <a:lnTo>
                      <a:pt x="25" y="71"/>
                    </a:lnTo>
                    <a:lnTo>
                      <a:pt x="27" y="73"/>
                    </a:lnTo>
                    <a:lnTo>
                      <a:pt x="27" y="75"/>
                    </a:lnTo>
                    <a:lnTo>
                      <a:pt x="30" y="77"/>
                    </a:lnTo>
                    <a:lnTo>
                      <a:pt x="36" y="79"/>
                    </a:lnTo>
                    <a:lnTo>
                      <a:pt x="40" y="79"/>
                    </a:lnTo>
                    <a:lnTo>
                      <a:pt x="42" y="79"/>
                    </a:lnTo>
                    <a:lnTo>
                      <a:pt x="45" y="81"/>
                    </a:lnTo>
                    <a:lnTo>
                      <a:pt x="49" y="84"/>
                    </a:lnTo>
                    <a:lnTo>
                      <a:pt x="51" y="86"/>
                    </a:lnTo>
                    <a:lnTo>
                      <a:pt x="53" y="86"/>
                    </a:lnTo>
                    <a:lnTo>
                      <a:pt x="55" y="88"/>
                    </a:lnTo>
                    <a:lnTo>
                      <a:pt x="62" y="92"/>
                    </a:lnTo>
                    <a:lnTo>
                      <a:pt x="66" y="94"/>
                    </a:lnTo>
                    <a:lnTo>
                      <a:pt x="68" y="94"/>
                    </a:lnTo>
                    <a:lnTo>
                      <a:pt x="68" y="96"/>
                    </a:lnTo>
                    <a:lnTo>
                      <a:pt x="70" y="96"/>
                    </a:lnTo>
                    <a:lnTo>
                      <a:pt x="70" y="96"/>
                    </a:lnTo>
                    <a:lnTo>
                      <a:pt x="71" y="96"/>
                    </a:lnTo>
                    <a:lnTo>
                      <a:pt x="73" y="98"/>
                    </a:lnTo>
                    <a:lnTo>
                      <a:pt x="77" y="98"/>
                    </a:lnTo>
                    <a:lnTo>
                      <a:pt x="79" y="101"/>
                    </a:lnTo>
                    <a:lnTo>
                      <a:pt x="81" y="103"/>
                    </a:lnTo>
                    <a:lnTo>
                      <a:pt x="81" y="103"/>
                    </a:lnTo>
                    <a:lnTo>
                      <a:pt x="81" y="105"/>
                    </a:lnTo>
                    <a:lnTo>
                      <a:pt x="81" y="107"/>
                    </a:lnTo>
                    <a:lnTo>
                      <a:pt x="79" y="107"/>
                    </a:lnTo>
                    <a:lnTo>
                      <a:pt x="79" y="107"/>
                    </a:lnTo>
                    <a:lnTo>
                      <a:pt x="79" y="109"/>
                    </a:lnTo>
                    <a:lnTo>
                      <a:pt x="79" y="109"/>
                    </a:lnTo>
                    <a:lnTo>
                      <a:pt x="77" y="111"/>
                    </a:lnTo>
                    <a:lnTo>
                      <a:pt x="77" y="113"/>
                    </a:lnTo>
                    <a:lnTo>
                      <a:pt x="77" y="113"/>
                    </a:lnTo>
                    <a:lnTo>
                      <a:pt x="77" y="114"/>
                    </a:lnTo>
                    <a:lnTo>
                      <a:pt x="75" y="114"/>
                    </a:lnTo>
                    <a:lnTo>
                      <a:pt x="75" y="116"/>
                    </a:lnTo>
                    <a:lnTo>
                      <a:pt x="75" y="116"/>
                    </a:lnTo>
                    <a:lnTo>
                      <a:pt x="75" y="116"/>
                    </a:lnTo>
                    <a:lnTo>
                      <a:pt x="73" y="118"/>
                    </a:lnTo>
                    <a:lnTo>
                      <a:pt x="73" y="118"/>
                    </a:lnTo>
                    <a:lnTo>
                      <a:pt x="73" y="120"/>
                    </a:lnTo>
                    <a:lnTo>
                      <a:pt x="73" y="120"/>
                    </a:lnTo>
                    <a:lnTo>
                      <a:pt x="75" y="122"/>
                    </a:lnTo>
                    <a:lnTo>
                      <a:pt x="75" y="124"/>
                    </a:lnTo>
                    <a:lnTo>
                      <a:pt x="73" y="124"/>
                    </a:lnTo>
                    <a:lnTo>
                      <a:pt x="73" y="124"/>
                    </a:lnTo>
                    <a:lnTo>
                      <a:pt x="73" y="126"/>
                    </a:lnTo>
                    <a:lnTo>
                      <a:pt x="73" y="126"/>
                    </a:lnTo>
                    <a:lnTo>
                      <a:pt x="73" y="126"/>
                    </a:lnTo>
                    <a:lnTo>
                      <a:pt x="73" y="128"/>
                    </a:lnTo>
                    <a:lnTo>
                      <a:pt x="73" y="128"/>
                    </a:lnTo>
                    <a:lnTo>
                      <a:pt x="73" y="128"/>
                    </a:lnTo>
                    <a:lnTo>
                      <a:pt x="71" y="128"/>
                    </a:lnTo>
                    <a:lnTo>
                      <a:pt x="71" y="129"/>
                    </a:lnTo>
                    <a:lnTo>
                      <a:pt x="71" y="129"/>
                    </a:lnTo>
                    <a:lnTo>
                      <a:pt x="71" y="131"/>
                    </a:lnTo>
                    <a:lnTo>
                      <a:pt x="70" y="131"/>
                    </a:lnTo>
                    <a:lnTo>
                      <a:pt x="70" y="133"/>
                    </a:lnTo>
                    <a:lnTo>
                      <a:pt x="70" y="135"/>
                    </a:lnTo>
                    <a:lnTo>
                      <a:pt x="77" y="135"/>
                    </a:lnTo>
                    <a:lnTo>
                      <a:pt x="81" y="135"/>
                    </a:lnTo>
                    <a:lnTo>
                      <a:pt x="88" y="137"/>
                    </a:lnTo>
                    <a:lnTo>
                      <a:pt x="92" y="137"/>
                    </a:lnTo>
                    <a:lnTo>
                      <a:pt x="94" y="137"/>
                    </a:lnTo>
                    <a:lnTo>
                      <a:pt x="96" y="137"/>
                    </a:lnTo>
                    <a:lnTo>
                      <a:pt x="96" y="137"/>
                    </a:lnTo>
                    <a:lnTo>
                      <a:pt x="98" y="139"/>
                    </a:lnTo>
                    <a:lnTo>
                      <a:pt x="99" y="137"/>
                    </a:lnTo>
                    <a:lnTo>
                      <a:pt x="101" y="137"/>
                    </a:lnTo>
                    <a:lnTo>
                      <a:pt x="101" y="139"/>
                    </a:lnTo>
                    <a:lnTo>
                      <a:pt x="103" y="139"/>
                    </a:lnTo>
                    <a:lnTo>
                      <a:pt x="103" y="137"/>
                    </a:lnTo>
                    <a:lnTo>
                      <a:pt x="105" y="135"/>
                    </a:lnTo>
                    <a:lnTo>
                      <a:pt x="105" y="135"/>
                    </a:lnTo>
                    <a:lnTo>
                      <a:pt x="107" y="135"/>
                    </a:lnTo>
                    <a:lnTo>
                      <a:pt x="109" y="135"/>
                    </a:lnTo>
                    <a:lnTo>
                      <a:pt x="109" y="135"/>
                    </a:lnTo>
                    <a:lnTo>
                      <a:pt x="111" y="137"/>
                    </a:lnTo>
                    <a:lnTo>
                      <a:pt x="113" y="137"/>
                    </a:lnTo>
                    <a:lnTo>
                      <a:pt x="113" y="135"/>
                    </a:lnTo>
                    <a:lnTo>
                      <a:pt x="113" y="135"/>
                    </a:lnTo>
                    <a:lnTo>
                      <a:pt x="113" y="133"/>
                    </a:lnTo>
                    <a:lnTo>
                      <a:pt x="113" y="131"/>
                    </a:lnTo>
                    <a:lnTo>
                      <a:pt x="114" y="131"/>
                    </a:lnTo>
                    <a:lnTo>
                      <a:pt x="114" y="131"/>
                    </a:lnTo>
                    <a:lnTo>
                      <a:pt x="114" y="129"/>
                    </a:lnTo>
                    <a:lnTo>
                      <a:pt x="116" y="129"/>
                    </a:lnTo>
                    <a:lnTo>
                      <a:pt x="118" y="129"/>
                    </a:lnTo>
                    <a:lnTo>
                      <a:pt x="118" y="128"/>
                    </a:lnTo>
                    <a:lnTo>
                      <a:pt x="118" y="128"/>
                    </a:lnTo>
                    <a:lnTo>
                      <a:pt x="120" y="128"/>
                    </a:lnTo>
                    <a:lnTo>
                      <a:pt x="120" y="126"/>
                    </a:lnTo>
                    <a:lnTo>
                      <a:pt x="122" y="126"/>
                    </a:lnTo>
                    <a:lnTo>
                      <a:pt x="122" y="124"/>
                    </a:lnTo>
                    <a:lnTo>
                      <a:pt x="122" y="124"/>
                    </a:lnTo>
                    <a:lnTo>
                      <a:pt x="122" y="124"/>
                    </a:lnTo>
                    <a:lnTo>
                      <a:pt x="124" y="122"/>
                    </a:lnTo>
                    <a:lnTo>
                      <a:pt x="124" y="118"/>
                    </a:lnTo>
                    <a:lnTo>
                      <a:pt x="124" y="113"/>
                    </a:lnTo>
                    <a:lnTo>
                      <a:pt x="124" y="105"/>
                    </a:lnTo>
                    <a:lnTo>
                      <a:pt x="124" y="103"/>
                    </a:lnTo>
                    <a:lnTo>
                      <a:pt x="124" y="99"/>
                    </a:lnTo>
                    <a:lnTo>
                      <a:pt x="126" y="98"/>
                    </a:lnTo>
                    <a:lnTo>
                      <a:pt x="124" y="98"/>
                    </a:lnTo>
                    <a:lnTo>
                      <a:pt x="124" y="94"/>
                    </a:lnTo>
                    <a:lnTo>
                      <a:pt x="126" y="88"/>
                    </a:lnTo>
                    <a:lnTo>
                      <a:pt x="126" y="84"/>
                    </a:lnTo>
                    <a:lnTo>
                      <a:pt x="124" y="83"/>
                    </a:lnTo>
                    <a:lnTo>
                      <a:pt x="124" y="8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23"/>
              <p:cNvSpPr/>
              <p:nvPr/>
            </p:nvSpPr>
            <p:spPr>
              <a:xfrm>
                <a:off x="4687" y="1967"/>
                <a:ext cx="224" cy="172"/>
              </a:xfrm>
              <a:custGeom>
                <a:avLst/>
                <a:gdLst/>
                <a:ahLst/>
                <a:cxnLst/>
                <a:rect l="l" t="t" r="r" b="b"/>
                <a:pathLst>
                  <a:path w="224" h="172" extrusionOk="0">
                    <a:moveTo>
                      <a:pt x="181" y="168"/>
                    </a:moveTo>
                    <a:lnTo>
                      <a:pt x="178" y="166"/>
                    </a:lnTo>
                    <a:lnTo>
                      <a:pt x="176" y="166"/>
                    </a:lnTo>
                    <a:lnTo>
                      <a:pt x="176" y="166"/>
                    </a:lnTo>
                    <a:lnTo>
                      <a:pt x="176" y="168"/>
                    </a:lnTo>
                    <a:lnTo>
                      <a:pt x="178" y="168"/>
                    </a:lnTo>
                    <a:lnTo>
                      <a:pt x="178" y="170"/>
                    </a:lnTo>
                    <a:lnTo>
                      <a:pt x="178" y="170"/>
                    </a:lnTo>
                    <a:lnTo>
                      <a:pt x="178" y="170"/>
                    </a:lnTo>
                    <a:lnTo>
                      <a:pt x="180" y="172"/>
                    </a:lnTo>
                    <a:lnTo>
                      <a:pt x="180" y="172"/>
                    </a:lnTo>
                    <a:lnTo>
                      <a:pt x="183" y="172"/>
                    </a:lnTo>
                    <a:lnTo>
                      <a:pt x="183" y="170"/>
                    </a:lnTo>
                    <a:lnTo>
                      <a:pt x="183" y="170"/>
                    </a:lnTo>
                    <a:lnTo>
                      <a:pt x="181" y="168"/>
                    </a:lnTo>
                    <a:close/>
                    <a:moveTo>
                      <a:pt x="189" y="166"/>
                    </a:moveTo>
                    <a:lnTo>
                      <a:pt x="189" y="168"/>
                    </a:lnTo>
                    <a:lnTo>
                      <a:pt x="187" y="166"/>
                    </a:lnTo>
                    <a:lnTo>
                      <a:pt x="189" y="168"/>
                    </a:lnTo>
                    <a:lnTo>
                      <a:pt x="189" y="168"/>
                    </a:lnTo>
                    <a:lnTo>
                      <a:pt x="189" y="168"/>
                    </a:lnTo>
                    <a:lnTo>
                      <a:pt x="191" y="168"/>
                    </a:lnTo>
                    <a:lnTo>
                      <a:pt x="191" y="168"/>
                    </a:lnTo>
                    <a:lnTo>
                      <a:pt x="191" y="166"/>
                    </a:lnTo>
                    <a:lnTo>
                      <a:pt x="191" y="166"/>
                    </a:lnTo>
                    <a:lnTo>
                      <a:pt x="189" y="166"/>
                    </a:lnTo>
                    <a:close/>
                    <a:moveTo>
                      <a:pt x="142" y="153"/>
                    </a:moveTo>
                    <a:lnTo>
                      <a:pt x="142" y="155"/>
                    </a:lnTo>
                    <a:lnTo>
                      <a:pt x="142" y="155"/>
                    </a:lnTo>
                    <a:lnTo>
                      <a:pt x="144" y="155"/>
                    </a:lnTo>
                    <a:lnTo>
                      <a:pt x="144" y="153"/>
                    </a:lnTo>
                    <a:lnTo>
                      <a:pt x="144" y="153"/>
                    </a:lnTo>
                    <a:lnTo>
                      <a:pt x="142" y="153"/>
                    </a:lnTo>
                    <a:close/>
                    <a:moveTo>
                      <a:pt x="150" y="144"/>
                    </a:moveTo>
                    <a:lnTo>
                      <a:pt x="148" y="144"/>
                    </a:lnTo>
                    <a:lnTo>
                      <a:pt x="148" y="144"/>
                    </a:lnTo>
                    <a:lnTo>
                      <a:pt x="146" y="144"/>
                    </a:lnTo>
                    <a:lnTo>
                      <a:pt x="148" y="144"/>
                    </a:lnTo>
                    <a:lnTo>
                      <a:pt x="144" y="142"/>
                    </a:lnTo>
                    <a:lnTo>
                      <a:pt x="144" y="140"/>
                    </a:lnTo>
                    <a:lnTo>
                      <a:pt x="144" y="140"/>
                    </a:lnTo>
                    <a:lnTo>
                      <a:pt x="144" y="140"/>
                    </a:lnTo>
                    <a:lnTo>
                      <a:pt x="144" y="142"/>
                    </a:lnTo>
                    <a:lnTo>
                      <a:pt x="144" y="144"/>
                    </a:lnTo>
                    <a:lnTo>
                      <a:pt x="146" y="144"/>
                    </a:lnTo>
                    <a:lnTo>
                      <a:pt x="146" y="146"/>
                    </a:lnTo>
                    <a:lnTo>
                      <a:pt x="148" y="148"/>
                    </a:lnTo>
                    <a:lnTo>
                      <a:pt x="150" y="148"/>
                    </a:lnTo>
                    <a:lnTo>
                      <a:pt x="150" y="144"/>
                    </a:lnTo>
                    <a:lnTo>
                      <a:pt x="150" y="144"/>
                    </a:lnTo>
                    <a:lnTo>
                      <a:pt x="150" y="144"/>
                    </a:lnTo>
                    <a:close/>
                    <a:moveTo>
                      <a:pt x="138" y="138"/>
                    </a:moveTo>
                    <a:lnTo>
                      <a:pt x="140" y="138"/>
                    </a:lnTo>
                    <a:lnTo>
                      <a:pt x="142" y="138"/>
                    </a:lnTo>
                    <a:lnTo>
                      <a:pt x="144" y="138"/>
                    </a:lnTo>
                    <a:lnTo>
                      <a:pt x="144" y="138"/>
                    </a:lnTo>
                    <a:lnTo>
                      <a:pt x="144" y="140"/>
                    </a:lnTo>
                    <a:lnTo>
                      <a:pt x="146" y="138"/>
                    </a:lnTo>
                    <a:lnTo>
                      <a:pt x="146" y="138"/>
                    </a:lnTo>
                    <a:lnTo>
                      <a:pt x="146" y="138"/>
                    </a:lnTo>
                    <a:lnTo>
                      <a:pt x="146" y="136"/>
                    </a:lnTo>
                    <a:lnTo>
                      <a:pt x="144" y="135"/>
                    </a:lnTo>
                    <a:lnTo>
                      <a:pt x="144" y="135"/>
                    </a:lnTo>
                    <a:lnTo>
                      <a:pt x="142" y="135"/>
                    </a:lnTo>
                    <a:lnTo>
                      <a:pt x="140" y="133"/>
                    </a:lnTo>
                    <a:lnTo>
                      <a:pt x="140" y="133"/>
                    </a:lnTo>
                    <a:lnTo>
                      <a:pt x="138" y="135"/>
                    </a:lnTo>
                    <a:lnTo>
                      <a:pt x="138" y="135"/>
                    </a:lnTo>
                    <a:lnTo>
                      <a:pt x="138" y="135"/>
                    </a:lnTo>
                    <a:lnTo>
                      <a:pt x="140" y="136"/>
                    </a:lnTo>
                    <a:lnTo>
                      <a:pt x="140" y="136"/>
                    </a:lnTo>
                    <a:lnTo>
                      <a:pt x="138" y="138"/>
                    </a:lnTo>
                    <a:close/>
                    <a:moveTo>
                      <a:pt x="137" y="136"/>
                    </a:moveTo>
                    <a:lnTo>
                      <a:pt x="137" y="136"/>
                    </a:lnTo>
                    <a:lnTo>
                      <a:pt x="138" y="135"/>
                    </a:lnTo>
                    <a:lnTo>
                      <a:pt x="138" y="135"/>
                    </a:lnTo>
                    <a:lnTo>
                      <a:pt x="137" y="133"/>
                    </a:lnTo>
                    <a:lnTo>
                      <a:pt x="137" y="131"/>
                    </a:lnTo>
                    <a:lnTo>
                      <a:pt x="135" y="133"/>
                    </a:lnTo>
                    <a:lnTo>
                      <a:pt x="135" y="135"/>
                    </a:lnTo>
                    <a:lnTo>
                      <a:pt x="137" y="136"/>
                    </a:lnTo>
                    <a:lnTo>
                      <a:pt x="137" y="136"/>
                    </a:lnTo>
                    <a:close/>
                    <a:moveTo>
                      <a:pt x="176" y="131"/>
                    </a:moveTo>
                    <a:lnTo>
                      <a:pt x="176" y="131"/>
                    </a:lnTo>
                    <a:lnTo>
                      <a:pt x="178" y="131"/>
                    </a:lnTo>
                    <a:lnTo>
                      <a:pt x="178" y="129"/>
                    </a:lnTo>
                    <a:lnTo>
                      <a:pt x="176" y="129"/>
                    </a:lnTo>
                    <a:lnTo>
                      <a:pt x="176" y="129"/>
                    </a:lnTo>
                    <a:lnTo>
                      <a:pt x="174" y="129"/>
                    </a:lnTo>
                    <a:lnTo>
                      <a:pt x="174" y="127"/>
                    </a:lnTo>
                    <a:lnTo>
                      <a:pt x="172" y="127"/>
                    </a:lnTo>
                    <a:lnTo>
                      <a:pt x="172" y="127"/>
                    </a:lnTo>
                    <a:lnTo>
                      <a:pt x="170" y="127"/>
                    </a:lnTo>
                    <a:lnTo>
                      <a:pt x="170" y="127"/>
                    </a:lnTo>
                    <a:lnTo>
                      <a:pt x="172" y="129"/>
                    </a:lnTo>
                    <a:lnTo>
                      <a:pt x="172" y="131"/>
                    </a:lnTo>
                    <a:lnTo>
                      <a:pt x="172" y="131"/>
                    </a:lnTo>
                    <a:lnTo>
                      <a:pt x="174" y="131"/>
                    </a:lnTo>
                    <a:lnTo>
                      <a:pt x="174" y="131"/>
                    </a:lnTo>
                    <a:lnTo>
                      <a:pt x="176" y="131"/>
                    </a:lnTo>
                    <a:lnTo>
                      <a:pt x="176" y="131"/>
                    </a:lnTo>
                    <a:lnTo>
                      <a:pt x="176" y="131"/>
                    </a:lnTo>
                    <a:close/>
                    <a:moveTo>
                      <a:pt x="37" y="120"/>
                    </a:moveTo>
                    <a:lnTo>
                      <a:pt x="36" y="120"/>
                    </a:lnTo>
                    <a:lnTo>
                      <a:pt x="34" y="118"/>
                    </a:lnTo>
                    <a:lnTo>
                      <a:pt x="34" y="120"/>
                    </a:lnTo>
                    <a:lnTo>
                      <a:pt x="36" y="120"/>
                    </a:lnTo>
                    <a:lnTo>
                      <a:pt x="37" y="122"/>
                    </a:lnTo>
                    <a:lnTo>
                      <a:pt x="39" y="123"/>
                    </a:lnTo>
                    <a:lnTo>
                      <a:pt x="39" y="122"/>
                    </a:lnTo>
                    <a:lnTo>
                      <a:pt x="37" y="120"/>
                    </a:lnTo>
                    <a:close/>
                    <a:moveTo>
                      <a:pt x="150" y="118"/>
                    </a:moveTo>
                    <a:lnTo>
                      <a:pt x="150" y="118"/>
                    </a:lnTo>
                    <a:lnTo>
                      <a:pt x="148" y="120"/>
                    </a:lnTo>
                    <a:lnTo>
                      <a:pt x="150" y="122"/>
                    </a:lnTo>
                    <a:lnTo>
                      <a:pt x="150" y="122"/>
                    </a:lnTo>
                    <a:lnTo>
                      <a:pt x="150" y="122"/>
                    </a:lnTo>
                    <a:lnTo>
                      <a:pt x="150" y="123"/>
                    </a:lnTo>
                    <a:lnTo>
                      <a:pt x="150" y="125"/>
                    </a:lnTo>
                    <a:lnTo>
                      <a:pt x="150" y="123"/>
                    </a:lnTo>
                    <a:lnTo>
                      <a:pt x="150" y="122"/>
                    </a:lnTo>
                    <a:lnTo>
                      <a:pt x="150" y="120"/>
                    </a:lnTo>
                    <a:lnTo>
                      <a:pt x="150" y="118"/>
                    </a:lnTo>
                    <a:lnTo>
                      <a:pt x="150" y="118"/>
                    </a:lnTo>
                    <a:close/>
                    <a:moveTo>
                      <a:pt x="39" y="118"/>
                    </a:moveTo>
                    <a:lnTo>
                      <a:pt x="36" y="118"/>
                    </a:lnTo>
                    <a:lnTo>
                      <a:pt x="36" y="118"/>
                    </a:lnTo>
                    <a:lnTo>
                      <a:pt x="39" y="120"/>
                    </a:lnTo>
                    <a:lnTo>
                      <a:pt x="39" y="120"/>
                    </a:lnTo>
                    <a:lnTo>
                      <a:pt x="39" y="120"/>
                    </a:lnTo>
                    <a:lnTo>
                      <a:pt x="39" y="118"/>
                    </a:lnTo>
                    <a:lnTo>
                      <a:pt x="39" y="118"/>
                    </a:lnTo>
                    <a:close/>
                    <a:moveTo>
                      <a:pt x="107" y="75"/>
                    </a:moveTo>
                    <a:lnTo>
                      <a:pt x="107" y="75"/>
                    </a:lnTo>
                    <a:lnTo>
                      <a:pt x="109" y="75"/>
                    </a:lnTo>
                    <a:lnTo>
                      <a:pt x="109" y="73"/>
                    </a:lnTo>
                    <a:lnTo>
                      <a:pt x="109" y="71"/>
                    </a:lnTo>
                    <a:lnTo>
                      <a:pt x="109" y="71"/>
                    </a:lnTo>
                    <a:lnTo>
                      <a:pt x="107" y="69"/>
                    </a:lnTo>
                    <a:lnTo>
                      <a:pt x="105" y="69"/>
                    </a:lnTo>
                    <a:lnTo>
                      <a:pt x="105" y="69"/>
                    </a:lnTo>
                    <a:lnTo>
                      <a:pt x="105" y="71"/>
                    </a:lnTo>
                    <a:lnTo>
                      <a:pt x="107" y="73"/>
                    </a:lnTo>
                    <a:lnTo>
                      <a:pt x="107" y="75"/>
                    </a:lnTo>
                    <a:close/>
                    <a:moveTo>
                      <a:pt x="224" y="88"/>
                    </a:moveTo>
                    <a:lnTo>
                      <a:pt x="223" y="86"/>
                    </a:lnTo>
                    <a:lnTo>
                      <a:pt x="223" y="84"/>
                    </a:lnTo>
                    <a:lnTo>
                      <a:pt x="221" y="82"/>
                    </a:lnTo>
                    <a:lnTo>
                      <a:pt x="219" y="82"/>
                    </a:lnTo>
                    <a:lnTo>
                      <a:pt x="219" y="80"/>
                    </a:lnTo>
                    <a:lnTo>
                      <a:pt x="219" y="80"/>
                    </a:lnTo>
                    <a:lnTo>
                      <a:pt x="217" y="80"/>
                    </a:lnTo>
                    <a:lnTo>
                      <a:pt x="217" y="77"/>
                    </a:lnTo>
                    <a:lnTo>
                      <a:pt x="215" y="77"/>
                    </a:lnTo>
                    <a:lnTo>
                      <a:pt x="213" y="75"/>
                    </a:lnTo>
                    <a:lnTo>
                      <a:pt x="213" y="75"/>
                    </a:lnTo>
                    <a:lnTo>
                      <a:pt x="213" y="75"/>
                    </a:lnTo>
                    <a:lnTo>
                      <a:pt x="213" y="71"/>
                    </a:lnTo>
                    <a:lnTo>
                      <a:pt x="211" y="69"/>
                    </a:lnTo>
                    <a:lnTo>
                      <a:pt x="209" y="69"/>
                    </a:lnTo>
                    <a:lnTo>
                      <a:pt x="208" y="69"/>
                    </a:lnTo>
                    <a:lnTo>
                      <a:pt x="208" y="69"/>
                    </a:lnTo>
                    <a:lnTo>
                      <a:pt x="208" y="69"/>
                    </a:lnTo>
                    <a:lnTo>
                      <a:pt x="208" y="71"/>
                    </a:lnTo>
                    <a:lnTo>
                      <a:pt x="206" y="73"/>
                    </a:lnTo>
                    <a:lnTo>
                      <a:pt x="206" y="75"/>
                    </a:lnTo>
                    <a:lnTo>
                      <a:pt x="208" y="77"/>
                    </a:lnTo>
                    <a:lnTo>
                      <a:pt x="208" y="77"/>
                    </a:lnTo>
                    <a:lnTo>
                      <a:pt x="209" y="78"/>
                    </a:lnTo>
                    <a:lnTo>
                      <a:pt x="209" y="80"/>
                    </a:lnTo>
                    <a:lnTo>
                      <a:pt x="211" y="80"/>
                    </a:lnTo>
                    <a:lnTo>
                      <a:pt x="211" y="82"/>
                    </a:lnTo>
                    <a:lnTo>
                      <a:pt x="213" y="82"/>
                    </a:lnTo>
                    <a:lnTo>
                      <a:pt x="213" y="84"/>
                    </a:lnTo>
                    <a:lnTo>
                      <a:pt x="213" y="86"/>
                    </a:lnTo>
                    <a:lnTo>
                      <a:pt x="213" y="88"/>
                    </a:lnTo>
                    <a:lnTo>
                      <a:pt x="215" y="90"/>
                    </a:lnTo>
                    <a:lnTo>
                      <a:pt x="215" y="92"/>
                    </a:lnTo>
                    <a:lnTo>
                      <a:pt x="217" y="92"/>
                    </a:lnTo>
                    <a:lnTo>
                      <a:pt x="219" y="92"/>
                    </a:lnTo>
                    <a:lnTo>
                      <a:pt x="221" y="92"/>
                    </a:lnTo>
                    <a:lnTo>
                      <a:pt x="221" y="92"/>
                    </a:lnTo>
                    <a:lnTo>
                      <a:pt x="221" y="92"/>
                    </a:lnTo>
                    <a:lnTo>
                      <a:pt x="223" y="90"/>
                    </a:lnTo>
                    <a:lnTo>
                      <a:pt x="223" y="92"/>
                    </a:lnTo>
                    <a:lnTo>
                      <a:pt x="223" y="92"/>
                    </a:lnTo>
                    <a:lnTo>
                      <a:pt x="224" y="90"/>
                    </a:lnTo>
                    <a:lnTo>
                      <a:pt x="224" y="88"/>
                    </a:lnTo>
                    <a:close/>
                    <a:moveTo>
                      <a:pt x="94" y="65"/>
                    </a:moveTo>
                    <a:lnTo>
                      <a:pt x="94" y="65"/>
                    </a:lnTo>
                    <a:lnTo>
                      <a:pt x="94" y="67"/>
                    </a:lnTo>
                    <a:lnTo>
                      <a:pt x="95" y="69"/>
                    </a:lnTo>
                    <a:lnTo>
                      <a:pt x="95" y="69"/>
                    </a:lnTo>
                    <a:lnTo>
                      <a:pt x="97" y="67"/>
                    </a:lnTo>
                    <a:lnTo>
                      <a:pt x="97" y="65"/>
                    </a:lnTo>
                    <a:lnTo>
                      <a:pt x="95" y="63"/>
                    </a:lnTo>
                    <a:lnTo>
                      <a:pt x="94" y="65"/>
                    </a:lnTo>
                    <a:close/>
                    <a:moveTo>
                      <a:pt x="208" y="65"/>
                    </a:moveTo>
                    <a:lnTo>
                      <a:pt x="208" y="63"/>
                    </a:lnTo>
                    <a:lnTo>
                      <a:pt x="208" y="62"/>
                    </a:lnTo>
                    <a:lnTo>
                      <a:pt x="206" y="62"/>
                    </a:lnTo>
                    <a:lnTo>
                      <a:pt x="206" y="62"/>
                    </a:lnTo>
                    <a:lnTo>
                      <a:pt x="204" y="63"/>
                    </a:lnTo>
                    <a:lnTo>
                      <a:pt x="206" y="63"/>
                    </a:lnTo>
                    <a:lnTo>
                      <a:pt x="206" y="65"/>
                    </a:lnTo>
                    <a:lnTo>
                      <a:pt x="206" y="65"/>
                    </a:lnTo>
                    <a:lnTo>
                      <a:pt x="206" y="69"/>
                    </a:lnTo>
                    <a:lnTo>
                      <a:pt x="206" y="69"/>
                    </a:lnTo>
                    <a:lnTo>
                      <a:pt x="208" y="67"/>
                    </a:lnTo>
                    <a:lnTo>
                      <a:pt x="208" y="65"/>
                    </a:lnTo>
                    <a:close/>
                    <a:moveTo>
                      <a:pt x="79" y="56"/>
                    </a:moveTo>
                    <a:lnTo>
                      <a:pt x="80" y="56"/>
                    </a:lnTo>
                    <a:lnTo>
                      <a:pt x="80" y="54"/>
                    </a:lnTo>
                    <a:lnTo>
                      <a:pt x="80" y="54"/>
                    </a:lnTo>
                    <a:lnTo>
                      <a:pt x="79" y="54"/>
                    </a:lnTo>
                    <a:lnTo>
                      <a:pt x="79" y="54"/>
                    </a:lnTo>
                    <a:lnTo>
                      <a:pt x="79" y="54"/>
                    </a:lnTo>
                    <a:lnTo>
                      <a:pt x="77" y="56"/>
                    </a:lnTo>
                    <a:lnTo>
                      <a:pt x="79" y="56"/>
                    </a:lnTo>
                    <a:lnTo>
                      <a:pt x="79" y="56"/>
                    </a:lnTo>
                    <a:close/>
                    <a:moveTo>
                      <a:pt x="170" y="62"/>
                    </a:moveTo>
                    <a:lnTo>
                      <a:pt x="170" y="60"/>
                    </a:lnTo>
                    <a:lnTo>
                      <a:pt x="172" y="60"/>
                    </a:lnTo>
                    <a:lnTo>
                      <a:pt x="172" y="58"/>
                    </a:lnTo>
                    <a:lnTo>
                      <a:pt x="174" y="56"/>
                    </a:lnTo>
                    <a:lnTo>
                      <a:pt x="174" y="54"/>
                    </a:lnTo>
                    <a:lnTo>
                      <a:pt x="174" y="54"/>
                    </a:lnTo>
                    <a:lnTo>
                      <a:pt x="174" y="52"/>
                    </a:lnTo>
                    <a:lnTo>
                      <a:pt x="174" y="50"/>
                    </a:lnTo>
                    <a:lnTo>
                      <a:pt x="172" y="50"/>
                    </a:lnTo>
                    <a:lnTo>
                      <a:pt x="170" y="49"/>
                    </a:lnTo>
                    <a:lnTo>
                      <a:pt x="170" y="49"/>
                    </a:lnTo>
                    <a:lnTo>
                      <a:pt x="168" y="50"/>
                    </a:lnTo>
                    <a:lnTo>
                      <a:pt x="166" y="49"/>
                    </a:lnTo>
                    <a:lnTo>
                      <a:pt x="166" y="49"/>
                    </a:lnTo>
                    <a:lnTo>
                      <a:pt x="165" y="49"/>
                    </a:lnTo>
                    <a:lnTo>
                      <a:pt x="165" y="49"/>
                    </a:lnTo>
                    <a:lnTo>
                      <a:pt x="163" y="49"/>
                    </a:lnTo>
                    <a:lnTo>
                      <a:pt x="161" y="49"/>
                    </a:lnTo>
                    <a:lnTo>
                      <a:pt x="161" y="49"/>
                    </a:lnTo>
                    <a:lnTo>
                      <a:pt x="161" y="50"/>
                    </a:lnTo>
                    <a:lnTo>
                      <a:pt x="163" y="54"/>
                    </a:lnTo>
                    <a:lnTo>
                      <a:pt x="163" y="58"/>
                    </a:lnTo>
                    <a:lnTo>
                      <a:pt x="163" y="60"/>
                    </a:lnTo>
                    <a:lnTo>
                      <a:pt x="161" y="60"/>
                    </a:lnTo>
                    <a:lnTo>
                      <a:pt x="159" y="60"/>
                    </a:lnTo>
                    <a:lnTo>
                      <a:pt x="159" y="60"/>
                    </a:lnTo>
                    <a:lnTo>
                      <a:pt x="157" y="60"/>
                    </a:lnTo>
                    <a:lnTo>
                      <a:pt x="155" y="63"/>
                    </a:lnTo>
                    <a:lnTo>
                      <a:pt x="153" y="63"/>
                    </a:lnTo>
                    <a:lnTo>
                      <a:pt x="153" y="67"/>
                    </a:lnTo>
                    <a:lnTo>
                      <a:pt x="151" y="67"/>
                    </a:lnTo>
                    <a:lnTo>
                      <a:pt x="151" y="69"/>
                    </a:lnTo>
                    <a:lnTo>
                      <a:pt x="150" y="69"/>
                    </a:lnTo>
                    <a:lnTo>
                      <a:pt x="150" y="69"/>
                    </a:lnTo>
                    <a:lnTo>
                      <a:pt x="148" y="69"/>
                    </a:lnTo>
                    <a:lnTo>
                      <a:pt x="146" y="69"/>
                    </a:lnTo>
                    <a:lnTo>
                      <a:pt x="146" y="69"/>
                    </a:lnTo>
                    <a:lnTo>
                      <a:pt x="144" y="69"/>
                    </a:lnTo>
                    <a:lnTo>
                      <a:pt x="142" y="69"/>
                    </a:lnTo>
                    <a:lnTo>
                      <a:pt x="140" y="69"/>
                    </a:lnTo>
                    <a:lnTo>
                      <a:pt x="138" y="69"/>
                    </a:lnTo>
                    <a:lnTo>
                      <a:pt x="138" y="65"/>
                    </a:lnTo>
                    <a:lnTo>
                      <a:pt x="138" y="63"/>
                    </a:lnTo>
                    <a:lnTo>
                      <a:pt x="140" y="63"/>
                    </a:lnTo>
                    <a:lnTo>
                      <a:pt x="140" y="62"/>
                    </a:lnTo>
                    <a:lnTo>
                      <a:pt x="140" y="62"/>
                    </a:lnTo>
                    <a:lnTo>
                      <a:pt x="138" y="62"/>
                    </a:lnTo>
                    <a:lnTo>
                      <a:pt x="138" y="62"/>
                    </a:lnTo>
                    <a:lnTo>
                      <a:pt x="138" y="63"/>
                    </a:lnTo>
                    <a:lnTo>
                      <a:pt x="137" y="69"/>
                    </a:lnTo>
                    <a:lnTo>
                      <a:pt x="135" y="69"/>
                    </a:lnTo>
                    <a:lnTo>
                      <a:pt x="133" y="69"/>
                    </a:lnTo>
                    <a:lnTo>
                      <a:pt x="133" y="69"/>
                    </a:lnTo>
                    <a:lnTo>
                      <a:pt x="129" y="71"/>
                    </a:lnTo>
                    <a:lnTo>
                      <a:pt x="127" y="71"/>
                    </a:lnTo>
                    <a:lnTo>
                      <a:pt x="125" y="71"/>
                    </a:lnTo>
                    <a:lnTo>
                      <a:pt x="125" y="69"/>
                    </a:lnTo>
                    <a:lnTo>
                      <a:pt x="123" y="69"/>
                    </a:lnTo>
                    <a:lnTo>
                      <a:pt x="120" y="69"/>
                    </a:lnTo>
                    <a:lnTo>
                      <a:pt x="118" y="69"/>
                    </a:lnTo>
                    <a:lnTo>
                      <a:pt x="118" y="69"/>
                    </a:lnTo>
                    <a:lnTo>
                      <a:pt x="118" y="69"/>
                    </a:lnTo>
                    <a:lnTo>
                      <a:pt x="116" y="69"/>
                    </a:lnTo>
                    <a:lnTo>
                      <a:pt x="114" y="69"/>
                    </a:lnTo>
                    <a:lnTo>
                      <a:pt x="112" y="71"/>
                    </a:lnTo>
                    <a:lnTo>
                      <a:pt x="112" y="73"/>
                    </a:lnTo>
                    <a:lnTo>
                      <a:pt x="114" y="75"/>
                    </a:lnTo>
                    <a:lnTo>
                      <a:pt x="116" y="75"/>
                    </a:lnTo>
                    <a:lnTo>
                      <a:pt x="116" y="75"/>
                    </a:lnTo>
                    <a:lnTo>
                      <a:pt x="118" y="75"/>
                    </a:lnTo>
                    <a:lnTo>
                      <a:pt x="120" y="77"/>
                    </a:lnTo>
                    <a:lnTo>
                      <a:pt x="123" y="80"/>
                    </a:lnTo>
                    <a:lnTo>
                      <a:pt x="123" y="80"/>
                    </a:lnTo>
                    <a:lnTo>
                      <a:pt x="125" y="78"/>
                    </a:lnTo>
                    <a:lnTo>
                      <a:pt x="127" y="78"/>
                    </a:lnTo>
                    <a:lnTo>
                      <a:pt x="129" y="80"/>
                    </a:lnTo>
                    <a:lnTo>
                      <a:pt x="131" y="82"/>
                    </a:lnTo>
                    <a:lnTo>
                      <a:pt x="131" y="82"/>
                    </a:lnTo>
                    <a:lnTo>
                      <a:pt x="133" y="82"/>
                    </a:lnTo>
                    <a:lnTo>
                      <a:pt x="135" y="82"/>
                    </a:lnTo>
                    <a:lnTo>
                      <a:pt x="140" y="82"/>
                    </a:lnTo>
                    <a:lnTo>
                      <a:pt x="142" y="82"/>
                    </a:lnTo>
                    <a:lnTo>
                      <a:pt x="144" y="82"/>
                    </a:lnTo>
                    <a:lnTo>
                      <a:pt x="146" y="80"/>
                    </a:lnTo>
                    <a:lnTo>
                      <a:pt x="148" y="80"/>
                    </a:lnTo>
                    <a:lnTo>
                      <a:pt x="148" y="80"/>
                    </a:lnTo>
                    <a:lnTo>
                      <a:pt x="150" y="78"/>
                    </a:lnTo>
                    <a:lnTo>
                      <a:pt x="150" y="78"/>
                    </a:lnTo>
                    <a:lnTo>
                      <a:pt x="151" y="78"/>
                    </a:lnTo>
                    <a:lnTo>
                      <a:pt x="153" y="78"/>
                    </a:lnTo>
                    <a:lnTo>
                      <a:pt x="155" y="77"/>
                    </a:lnTo>
                    <a:lnTo>
                      <a:pt x="157" y="75"/>
                    </a:lnTo>
                    <a:lnTo>
                      <a:pt x="159" y="73"/>
                    </a:lnTo>
                    <a:lnTo>
                      <a:pt x="159" y="73"/>
                    </a:lnTo>
                    <a:lnTo>
                      <a:pt x="159" y="73"/>
                    </a:lnTo>
                    <a:lnTo>
                      <a:pt x="159" y="71"/>
                    </a:lnTo>
                    <a:lnTo>
                      <a:pt x="159" y="71"/>
                    </a:lnTo>
                    <a:lnTo>
                      <a:pt x="163" y="71"/>
                    </a:lnTo>
                    <a:lnTo>
                      <a:pt x="165" y="71"/>
                    </a:lnTo>
                    <a:lnTo>
                      <a:pt x="166" y="69"/>
                    </a:lnTo>
                    <a:lnTo>
                      <a:pt x="168" y="69"/>
                    </a:lnTo>
                    <a:lnTo>
                      <a:pt x="168" y="67"/>
                    </a:lnTo>
                    <a:lnTo>
                      <a:pt x="168" y="65"/>
                    </a:lnTo>
                    <a:lnTo>
                      <a:pt x="166" y="63"/>
                    </a:lnTo>
                    <a:lnTo>
                      <a:pt x="166" y="62"/>
                    </a:lnTo>
                    <a:lnTo>
                      <a:pt x="168" y="62"/>
                    </a:lnTo>
                    <a:lnTo>
                      <a:pt x="170" y="62"/>
                    </a:lnTo>
                    <a:close/>
                    <a:moveTo>
                      <a:pt x="193" y="47"/>
                    </a:moveTo>
                    <a:lnTo>
                      <a:pt x="193" y="47"/>
                    </a:lnTo>
                    <a:lnTo>
                      <a:pt x="193" y="47"/>
                    </a:lnTo>
                    <a:lnTo>
                      <a:pt x="193" y="45"/>
                    </a:lnTo>
                    <a:lnTo>
                      <a:pt x="193" y="45"/>
                    </a:lnTo>
                    <a:lnTo>
                      <a:pt x="193" y="47"/>
                    </a:lnTo>
                    <a:close/>
                    <a:moveTo>
                      <a:pt x="178" y="32"/>
                    </a:moveTo>
                    <a:lnTo>
                      <a:pt x="180" y="30"/>
                    </a:lnTo>
                    <a:lnTo>
                      <a:pt x="178" y="28"/>
                    </a:lnTo>
                    <a:lnTo>
                      <a:pt x="178" y="28"/>
                    </a:lnTo>
                    <a:lnTo>
                      <a:pt x="178" y="30"/>
                    </a:lnTo>
                    <a:lnTo>
                      <a:pt x="178" y="30"/>
                    </a:lnTo>
                    <a:lnTo>
                      <a:pt x="178" y="32"/>
                    </a:lnTo>
                    <a:close/>
                    <a:moveTo>
                      <a:pt x="168" y="26"/>
                    </a:moveTo>
                    <a:lnTo>
                      <a:pt x="168" y="26"/>
                    </a:lnTo>
                    <a:lnTo>
                      <a:pt x="170" y="28"/>
                    </a:lnTo>
                    <a:lnTo>
                      <a:pt x="170" y="28"/>
                    </a:lnTo>
                    <a:lnTo>
                      <a:pt x="170" y="26"/>
                    </a:lnTo>
                    <a:lnTo>
                      <a:pt x="170" y="26"/>
                    </a:lnTo>
                    <a:lnTo>
                      <a:pt x="168" y="24"/>
                    </a:lnTo>
                    <a:lnTo>
                      <a:pt x="168" y="26"/>
                    </a:lnTo>
                    <a:close/>
                    <a:moveTo>
                      <a:pt x="170" y="24"/>
                    </a:moveTo>
                    <a:lnTo>
                      <a:pt x="170" y="22"/>
                    </a:lnTo>
                    <a:lnTo>
                      <a:pt x="168" y="22"/>
                    </a:lnTo>
                    <a:lnTo>
                      <a:pt x="168" y="24"/>
                    </a:lnTo>
                    <a:lnTo>
                      <a:pt x="168" y="24"/>
                    </a:lnTo>
                    <a:lnTo>
                      <a:pt x="168" y="24"/>
                    </a:lnTo>
                    <a:lnTo>
                      <a:pt x="170" y="24"/>
                    </a:lnTo>
                    <a:close/>
                    <a:moveTo>
                      <a:pt x="140" y="150"/>
                    </a:moveTo>
                    <a:lnTo>
                      <a:pt x="138" y="148"/>
                    </a:lnTo>
                    <a:lnTo>
                      <a:pt x="137" y="148"/>
                    </a:lnTo>
                    <a:lnTo>
                      <a:pt x="135" y="148"/>
                    </a:lnTo>
                    <a:lnTo>
                      <a:pt x="135" y="146"/>
                    </a:lnTo>
                    <a:lnTo>
                      <a:pt x="133" y="146"/>
                    </a:lnTo>
                    <a:lnTo>
                      <a:pt x="131" y="146"/>
                    </a:lnTo>
                    <a:lnTo>
                      <a:pt x="131" y="146"/>
                    </a:lnTo>
                    <a:lnTo>
                      <a:pt x="129" y="144"/>
                    </a:lnTo>
                    <a:lnTo>
                      <a:pt x="129" y="144"/>
                    </a:lnTo>
                    <a:lnTo>
                      <a:pt x="127" y="142"/>
                    </a:lnTo>
                    <a:lnTo>
                      <a:pt x="129" y="142"/>
                    </a:lnTo>
                    <a:lnTo>
                      <a:pt x="129" y="140"/>
                    </a:lnTo>
                    <a:lnTo>
                      <a:pt x="131" y="140"/>
                    </a:lnTo>
                    <a:lnTo>
                      <a:pt x="131" y="140"/>
                    </a:lnTo>
                    <a:lnTo>
                      <a:pt x="133" y="140"/>
                    </a:lnTo>
                    <a:lnTo>
                      <a:pt x="131" y="138"/>
                    </a:lnTo>
                    <a:lnTo>
                      <a:pt x="131" y="138"/>
                    </a:lnTo>
                    <a:lnTo>
                      <a:pt x="129" y="138"/>
                    </a:lnTo>
                    <a:lnTo>
                      <a:pt x="123" y="138"/>
                    </a:lnTo>
                    <a:lnTo>
                      <a:pt x="123" y="136"/>
                    </a:lnTo>
                    <a:lnTo>
                      <a:pt x="122" y="136"/>
                    </a:lnTo>
                    <a:lnTo>
                      <a:pt x="122" y="135"/>
                    </a:lnTo>
                    <a:lnTo>
                      <a:pt x="122" y="133"/>
                    </a:lnTo>
                    <a:lnTo>
                      <a:pt x="122" y="131"/>
                    </a:lnTo>
                    <a:lnTo>
                      <a:pt x="122" y="129"/>
                    </a:lnTo>
                    <a:lnTo>
                      <a:pt x="122" y="129"/>
                    </a:lnTo>
                    <a:lnTo>
                      <a:pt x="120" y="129"/>
                    </a:lnTo>
                    <a:lnTo>
                      <a:pt x="120" y="129"/>
                    </a:lnTo>
                    <a:lnTo>
                      <a:pt x="116" y="129"/>
                    </a:lnTo>
                    <a:lnTo>
                      <a:pt x="114" y="129"/>
                    </a:lnTo>
                    <a:lnTo>
                      <a:pt x="112" y="129"/>
                    </a:lnTo>
                    <a:lnTo>
                      <a:pt x="112" y="127"/>
                    </a:lnTo>
                    <a:lnTo>
                      <a:pt x="110" y="123"/>
                    </a:lnTo>
                    <a:lnTo>
                      <a:pt x="110" y="122"/>
                    </a:lnTo>
                    <a:lnTo>
                      <a:pt x="109" y="120"/>
                    </a:lnTo>
                    <a:lnTo>
                      <a:pt x="109" y="120"/>
                    </a:lnTo>
                    <a:lnTo>
                      <a:pt x="109" y="120"/>
                    </a:lnTo>
                    <a:lnTo>
                      <a:pt x="109" y="116"/>
                    </a:lnTo>
                    <a:lnTo>
                      <a:pt x="107" y="114"/>
                    </a:lnTo>
                    <a:lnTo>
                      <a:pt x="107" y="112"/>
                    </a:lnTo>
                    <a:lnTo>
                      <a:pt x="105" y="110"/>
                    </a:lnTo>
                    <a:lnTo>
                      <a:pt x="103" y="110"/>
                    </a:lnTo>
                    <a:lnTo>
                      <a:pt x="101" y="108"/>
                    </a:lnTo>
                    <a:lnTo>
                      <a:pt x="99" y="107"/>
                    </a:lnTo>
                    <a:lnTo>
                      <a:pt x="97" y="105"/>
                    </a:lnTo>
                    <a:lnTo>
                      <a:pt x="95" y="103"/>
                    </a:lnTo>
                    <a:lnTo>
                      <a:pt x="95" y="103"/>
                    </a:lnTo>
                    <a:lnTo>
                      <a:pt x="94" y="101"/>
                    </a:lnTo>
                    <a:lnTo>
                      <a:pt x="94" y="97"/>
                    </a:lnTo>
                    <a:lnTo>
                      <a:pt x="92" y="93"/>
                    </a:lnTo>
                    <a:lnTo>
                      <a:pt x="92" y="92"/>
                    </a:lnTo>
                    <a:lnTo>
                      <a:pt x="92" y="92"/>
                    </a:lnTo>
                    <a:lnTo>
                      <a:pt x="94" y="90"/>
                    </a:lnTo>
                    <a:lnTo>
                      <a:pt x="97" y="90"/>
                    </a:lnTo>
                    <a:lnTo>
                      <a:pt x="103" y="90"/>
                    </a:lnTo>
                    <a:lnTo>
                      <a:pt x="105" y="90"/>
                    </a:lnTo>
                    <a:lnTo>
                      <a:pt x="105" y="90"/>
                    </a:lnTo>
                    <a:lnTo>
                      <a:pt x="105" y="88"/>
                    </a:lnTo>
                    <a:lnTo>
                      <a:pt x="105" y="84"/>
                    </a:lnTo>
                    <a:lnTo>
                      <a:pt x="105" y="82"/>
                    </a:lnTo>
                    <a:lnTo>
                      <a:pt x="103" y="82"/>
                    </a:lnTo>
                    <a:lnTo>
                      <a:pt x="103" y="82"/>
                    </a:lnTo>
                    <a:lnTo>
                      <a:pt x="103" y="80"/>
                    </a:lnTo>
                    <a:lnTo>
                      <a:pt x="101" y="78"/>
                    </a:lnTo>
                    <a:lnTo>
                      <a:pt x="101" y="78"/>
                    </a:lnTo>
                    <a:lnTo>
                      <a:pt x="99" y="77"/>
                    </a:lnTo>
                    <a:lnTo>
                      <a:pt x="99" y="77"/>
                    </a:lnTo>
                    <a:lnTo>
                      <a:pt x="97" y="77"/>
                    </a:lnTo>
                    <a:lnTo>
                      <a:pt x="95" y="77"/>
                    </a:lnTo>
                    <a:lnTo>
                      <a:pt x="94" y="77"/>
                    </a:lnTo>
                    <a:lnTo>
                      <a:pt x="84" y="71"/>
                    </a:lnTo>
                    <a:lnTo>
                      <a:pt x="82" y="71"/>
                    </a:lnTo>
                    <a:lnTo>
                      <a:pt x="79" y="69"/>
                    </a:lnTo>
                    <a:lnTo>
                      <a:pt x="77" y="69"/>
                    </a:lnTo>
                    <a:lnTo>
                      <a:pt x="75" y="67"/>
                    </a:lnTo>
                    <a:lnTo>
                      <a:pt x="77" y="63"/>
                    </a:lnTo>
                    <a:lnTo>
                      <a:pt x="77" y="60"/>
                    </a:lnTo>
                    <a:lnTo>
                      <a:pt x="75" y="58"/>
                    </a:lnTo>
                    <a:lnTo>
                      <a:pt x="69" y="50"/>
                    </a:lnTo>
                    <a:lnTo>
                      <a:pt x="67" y="50"/>
                    </a:lnTo>
                    <a:lnTo>
                      <a:pt x="66" y="50"/>
                    </a:lnTo>
                    <a:lnTo>
                      <a:pt x="66" y="49"/>
                    </a:lnTo>
                    <a:lnTo>
                      <a:pt x="64" y="47"/>
                    </a:lnTo>
                    <a:lnTo>
                      <a:pt x="64" y="47"/>
                    </a:lnTo>
                    <a:lnTo>
                      <a:pt x="62" y="45"/>
                    </a:lnTo>
                    <a:lnTo>
                      <a:pt x="60" y="45"/>
                    </a:lnTo>
                    <a:lnTo>
                      <a:pt x="58" y="43"/>
                    </a:lnTo>
                    <a:lnTo>
                      <a:pt x="58" y="41"/>
                    </a:lnTo>
                    <a:lnTo>
                      <a:pt x="58" y="41"/>
                    </a:lnTo>
                    <a:lnTo>
                      <a:pt x="56" y="41"/>
                    </a:lnTo>
                    <a:lnTo>
                      <a:pt x="56" y="41"/>
                    </a:lnTo>
                    <a:lnTo>
                      <a:pt x="54" y="41"/>
                    </a:lnTo>
                    <a:lnTo>
                      <a:pt x="52" y="41"/>
                    </a:lnTo>
                    <a:lnTo>
                      <a:pt x="52" y="41"/>
                    </a:lnTo>
                    <a:lnTo>
                      <a:pt x="51" y="41"/>
                    </a:lnTo>
                    <a:lnTo>
                      <a:pt x="49" y="39"/>
                    </a:lnTo>
                    <a:lnTo>
                      <a:pt x="49" y="37"/>
                    </a:lnTo>
                    <a:lnTo>
                      <a:pt x="47" y="37"/>
                    </a:lnTo>
                    <a:lnTo>
                      <a:pt x="43" y="35"/>
                    </a:lnTo>
                    <a:lnTo>
                      <a:pt x="41" y="34"/>
                    </a:lnTo>
                    <a:lnTo>
                      <a:pt x="37" y="34"/>
                    </a:lnTo>
                    <a:lnTo>
                      <a:pt x="36" y="34"/>
                    </a:lnTo>
                    <a:lnTo>
                      <a:pt x="36" y="34"/>
                    </a:lnTo>
                    <a:lnTo>
                      <a:pt x="30" y="32"/>
                    </a:lnTo>
                    <a:lnTo>
                      <a:pt x="24" y="30"/>
                    </a:lnTo>
                    <a:lnTo>
                      <a:pt x="21" y="26"/>
                    </a:lnTo>
                    <a:lnTo>
                      <a:pt x="21" y="26"/>
                    </a:lnTo>
                    <a:lnTo>
                      <a:pt x="21" y="26"/>
                    </a:lnTo>
                    <a:lnTo>
                      <a:pt x="19" y="26"/>
                    </a:lnTo>
                    <a:lnTo>
                      <a:pt x="17" y="24"/>
                    </a:lnTo>
                    <a:lnTo>
                      <a:pt x="9" y="20"/>
                    </a:lnTo>
                    <a:lnTo>
                      <a:pt x="9" y="20"/>
                    </a:lnTo>
                    <a:lnTo>
                      <a:pt x="8" y="20"/>
                    </a:lnTo>
                    <a:lnTo>
                      <a:pt x="8" y="20"/>
                    </a:lnTo>
                    <a:lnTo>
                      <a:pt x="8" y="20"/>
                    </a:lnTo>
                    <a:lnTo>
                      <a:pt x="8" y="22"/>
                    </a:lnTo>
                    <a:lnTo>
                      <a:pt x="8" y="24"/>
                    </a:lnTo>
                    <a:lnTo>
                      <a:pt x="6" y="28"/>
                    </a:lnTo>
                    <a:lnTo>
                      <a:pt x="6" y="32"/>
                    </a:lnTo>
                    <a:lnTo>
                      <a:pt x="6" y="35"/>
                    </a:lnTo>
                    <a:lnTo>
                      <a:pt x="6" y="37"/>
                    </a:lnTo>
                    <a:lnTo>
                      <a:pt x="6" y="41"/>
                    </a:lnTo>
                    <a:lnTo>
                      <a:pt x="6" y="45"/>
                    </a:lnTo>
                    <a:lnTo>
                      <a:pt x="6" y="49"/>
                    </a:lnTo>
                    <a:lnTo>
                      <a:pt x="6" y="52"/>
                    </a:lnTo>
                    <a:lnTo>
                      <a:pt x="6" y="54"/>
                    </a:lnTo>
                    <a:lnTo>
                      <a:pt x="6" y="58"/>
                    </a:lnTo>
                    <a:lnTo>
                      <a:pt x="6" y="62"/>
                    </a:lnTo>
                    <a:lnTo>
                      <a:pt x="6" y="65"/>
                    </a:lnTo>
                    <a:lnTo>
                      <a:pt x="4" y="69"/>
                    </a:lnTo>
                    <a:lnTo>
                      <a:pt x="4" y="71"/>
                    </a:lnTo>
                    <a:lnTo>
                      <a:pt x="4" y="75"/>
                    </a:lnTo>
                    <a:lnTo>
                      <a:pt x="4" y="78"/>
                    </a:lnTo>
                    <a:lnTo>
                      <a:pt x="4" y="82"/>
                    </a:lnTo>
                    <a:lnTo>
                      <a:pt x="4" y="84"/>
                    </a:lnTo>
                    <a:lnTo>
                      <a:pt x="4" y="86"/>
                    </a:lnTo>
                    <a:lnTo>
                      <a:pt x="2" y="88"/>
                    </a:lnTo>
                    <a:lnTo>
                      <a:pt x="2" y="90"/>
                    </a:lnTo>
                    <a:lnTo>
                      <a:pt x="2" y="92"/>
                    </a:lnTo>
                    <a:lnTo>
                      <a:pt x="4" y="93"/>
                    </a:lnTo>
                    <a:lnTo>
                      <a:pt x="4" y="95"/>
                    </a:lnTo>
                    <a:lnTo>
                      <a:pt x="2" y="99"/>
                    </a:lnTo>
                    <a:lnTo>
                      <a:pt x="2" y="103"/>
                    </a:lnTo>
                    <a:lnTo>
                      <a:pt x="2" y="107"/>
                    </a:lnTo>
                    <a:lnTo>
                      <a:pt x="2" y="108"/>
                    </a:lnTo>
                    <a:lnTo>
                      <a:pt x="2" y="112"/>
                    </a:lnTo>
                    <a:lnTo>
                      <a:pt x="2" y="116"/>
                    </a:lnTo>
                    <a:lnTo>
                      <a:pt x="2" y="120"/>
                    </a:lnTo>
                    <a:lnTo>
                      <a:pt x="0" y="123"/>
                    </a:lnTo>
                    <a:lnTo>
                      <a:pt x="0" y="127"/>
                    </a:lnTo>
                    <a:lnTo>
                      <a:pt x="0" y="129"/>
                    </a:lnTo>
                    <a:lnTo>
                      <a:pt x="0" y="129"/>
                    </a:lnTo>
                    <a:lnTo>
                      <a:pt x="2" y="131"/>
                    </a:lnTo>
                    <a:lnTo>
                      <a:pt x="4" y="131"/>
                    </a:lnTo>
                    <a:lnTo>
                      <a:pt x="6" y="131"/>
                    </a:lnTo>
                    <a:lnTo>
                      <a:pt x="6" y="131"/>
                    </a:lnTo>
                    <a:lnTo>
                      <a:pt x="8" y="131"/>
                    </a:lnTo>
                    <a:lnTo>
                      <a:pt x="9" y="131"/>
                    </a:lnTo>
                    <a:lnTo>
                      <a:pt x="11" y="131"/>
                    </a:lnTo>
                    <a:lnTo>
                      <a:pt x="15" y="131"/>
                    </a:lnTo>
                    <a:lnTo>
                      <a:pt x="19" y="131"/>
                    </a:lnTo>
                    <a:lnTo>
                      <a:pt x="19" y="131"/>
                    </a:lnTo>
                    <a:lnTo>
                      <a:pt x="21" y="131"/>
                    </a:lnTo>
                    <a:lnTo>
                      <a:pt x="21" y="133"/>
                    </a:lnTo>
                    <a:lnTo>
                      <a:pt x="23" y="133"/>
                    </a:lnTo>
                    <a:lnTo>
                      <a:pt x="24" y="133"/>
                    </a:lnTo>
                    <a:lnTo>
                      <a:pt x="28" y="131"/>
                    </a:lnTo>
                    <a:lnTo>
                      <a:pt x="32" y="129"/>
                    </a:lnTo>
                    <a:lnTo>
                      <a:pt x="34" y="129"/>
                    </a:lnTo>
                    <a:lnTo>
                      <a:pt x="36" y="127"/>
                    </a:lnTo>
                    <a:lnTo>
                      <a:pt x="36" y="127"/>
                    </a:lnTo>
                    <a:lnTo>
                      <a:pt x="36" y="125"/>
                    </a:lnTo>
                    <a:lnTo>
                      <a:pt x="36" y="123"/>
                    </a:lnTo>
                    <a:lnTo>
                      <a:pt x="36" y="122"/>
                    </a:lnTo>
                    <a:lnTo>
                      <a:pt x="34" y="122"/>
                    </a:lnTo>
                    <a:lnTo>
                      <a:pt x="32" y="120"/>
                    </a:lnTo>
                    <a:lnTo>
                      <a:pt x="32" y="120"/>
                    </a:lnTo>
                    <a:lnTo>
                      <a:pt x="32" y="118"/>
                    </a:lnTo>
                    <a:lnTo>
                      <a:pt x="28" y="118"/>
                    </a:lnTo>
                    <a:lnTo>
                      <a:pt x="24" y="116"/>
                    </a:lnTo>
                    <a:lnTo>
                      <a:pt x="23" y="118"/>
                    </a:lnTo>
                    <a:lnTo>
                      <a:pt x="23" y="116"/>
                    </a:lnTo>
                    <a:lnTo>
                      <a:pt x="23" y="116"/>
                    </a:lnTo>
                    <a:lnTo>
                      <a:pt x="21" y="114"/>
                    </a:lnTo>
                    <a:lnTo>
                      <a:pt x="19" y="114"/>
                    </a:lnTo>
                    <a:lnTo>
                      <a:pt x="21" y="114"/>
                    </a:lnTo>
                    <a:lnTo>
                      <a:pt x="23" y="114"/>
                    </a:lnTo>
                    <a:lnTo>
                      <a:pt x="23" y="114"/>
                    </a:lnTo>
                    <a:lnTo>
                      <a:pt x="23" y="116"/>
                    </a:lnTo>
                    <a:lnTo>
                      <a:pt x="23" y="116"/>
                    </a:lnTo>
                    <a:lnTo>
                      <a:pt x="24" y="116"/>
                    </a:lnTo>
                    <a:lnTo>
                      <a:pt x="26" y="116"/>
                    </a:lnTo>
                    <a:lnTo>
                      <a:pt x="26" y="116"/>
                    </a:lnTo>
                    <a:lnTo>
                      <a:pt x="28" y="116"/>
                    </a:lnTo>
                    <a:lnTo>
                      <a:pt x="30" y="116"/>
                    </a:lnTo>
                    <a:lnTo>
                      <a:pt x="32" y="116"/>
                    </a:lnTo>
                    <a:lnTo>
                      <a:pt x="36" y="116"/>
                    </a:lnTo>
                    <a:lnTo>
                      <a:pt x="37" y="116"/>
                    </a:lnTo>
                    <a:lnTo>
                      <a:pt x="41" y="114"/>
                    </a:lnTo>
                    <a:lnTo>
                      <a:pt x="39" y="112"/>
                    </a:lnTo>
                    <a:lnTo>
                      <a:pt x="39" y="112"/>
                    </a:lnTo>
                    <a:lnTo>
                      <a:pt x="39" y="110"/>
                    </a:lnTo>
                    <a:lnTo>
                      <a:pt x="39" y="110"/>
                    </a:lnTo>
                    <a:lnTo>
                      <a:pt x="41" y="110"/>
                    </a:lnTo>
                    <a:lnTo>
                      <a:pt x="43" y="112"/>
                    </a:lnTo>
                    <a:lnTo>
                      <a:pt x="43" y="112"/>
                    </a:lnTo>
                    <a:lnTo>
                      <a:pt x="45" y="112"/>
                    </a:lnTo>
                    <a:lnTo>
                      <a:pt x="43" y="110"/>
                    </a:lnTo>
                    <a:lnTo>
                      <a:pt x="45" y="110"/>
                    </a:lnTo>
                    <a:lnTo>
                      <a:pt x="45" y="110"/>
                    </a:lnTo>
                    <a:lnTo>
                      <a:pt x="43" y="103"/>
                    </a:lnTo>
                    <a:lnTo>
                      <a:pt x="41" y="103"/>
                    </a:lnTo>
                    <a:lnTo>
                      <a:pt x="43" y="103"/>
                    </a:lnTo>
                    <a:lnTo>
                      <a:pt x="43" y="103"/>
                    </a:lnTo>
                    <a:lnTo>
                      <a:pt x="45" y="105"/>
                    </a:lnTo>
                    <a:lnTo>
                      <a:pt x="45" y="107"/>
                    </a:lnTo>
                    <a:lnTo>
                      <a:pt x="47" y="107"/>
                    </a:lnTo>
                    <a:lnTo>
                      <a:pt x="49" y="107"/>
                    </a:lnTo>
                    <a:lnTo>
                      <a:pt x="51" y="107"/>
                    </a:lnTo>
                    <a:lnTo>
                      <a:pt x="51" y="107"/>
                    </a:lnTo>
                    <a:lnTo>
                      <a:pt x="51" y="107"/>
                    </a:lnTo>
                    <a:lnTo>
                      <a:pt x="52" y="105"/>
                    </a:lnTo>
                    <a:lnTo>
                      <a:pt x="52" y="107"/>
                    </a:lnTo>
                    <a:lnTo>
                      <a:pt x="52" y="107"/>
                    </a:lnTo>
                    <a:lnTo>
                      <a:pt x="54" y="105"/>
                    </a:lnTo>
                    <a:lnTo>
                      <a:pt x="54" y="105"/>
                    </a:lnTo>
                    <a:lnTo>
                      <a:pt x="56" y="105"/>
                    </a:lnTo>
                    <a:lnTo>
                      <a:pt x="56" y="105"/>
                    </a:lnTo>
                    <a:lnTo>
                      <a:pt x="58" y="105"/>
                    </a:lnTo>
                    <a:lnTo>
                      <a:pt x="60" y="105"/>
                    </a:lnTo>
                    <a:lnTo>
                      <a:pt x="60" y="107"/>
                    </a:lnTo>
                    <a:lnTo>
                      <a:pt x="60" y="107"/>
                    </a:lnTo>
                    <a:lnTo>
                      <a:pt x="60" y="108"/>
                    </a:lnTo>
                    <a:lnTo>
                      <a:pt x="62" y="108"/>
                    </a:lnTo>
                    <a:lnTo>
                      <a:pt x="64" y="108"/>
                    </a:lnTo>
                    <a:lnTo>
                      <a:pt x="66" y="108"/>
                    </a:lnTo>
                    <a:lnTo>
                      <a:pt x="67" y="110"/>
                    </a:lnTo>
                    <a:lnTo>
                      <a:pt x="69" y="110"/>
                    </a:lnTo>
                    <a:lnTo>
                      <a:pt x="71" y="110"/>
                    </a:lnTo>
                    <a:lnTo>
                      <a:pt x="73" y="110"/>
                    </a:lnTo>
                    <a:lnTo>
                      <a:pt x="73" y="110"/>
                    </a:lnTo>
                    <a:lnTo>
                      <a:pt x="77" y="112"/>
                    </a:lnTo>
                    <a:lnTo>
                      <a:pt x="77" y="112"/>
                    </a:lnTo>
                    <a:lnTo>
                      <a:pt x="77" y="114"/>
                    </a:lnTo>
                    <a:lnTo>
                      <a:pt x="77" y="114"/>
                    </a:lnTo>
                    <a:lnTo>
                      <a:pt x="79" y="116"/>
                    </a:lnTo>
                    <a:lnTo>
                      <a:pt x="79" y="118"/>
                    </a:lnTo>
                    <a:lnTo>
                      <a:pt x="79" y="120"/>
                    </a:lnTo>
                    <a:lnTo>
                      <a:pt x="82" y="122"/>
                    </a:lnTo>
                    <a:lnTo>
                      <a:pt x="82" y="123"/>
                    </a:lnTo>
                    <a:lnTo>
                      <a:pt x="84" y="127"/>
                    </a:lnTo>
                    <a:lnTo>
                      <a:pt x="84" y="129"/>
                    </a:lnTo>
                    <a:lnTo>
                      <a:pt x="86" y="129"/>
                    </a:lnTo>
                    <a:lnTo>
                      <a:pt x="88" y="129"/>
                    </a:lnTo>
                    <a:lnTo>
                      <a:pt x="88" y="129"/>
                    </a:lnTo>
                    <a:lnTo>
                      <a:pt x="88" y="131"/>
                    </a:lnTo>
                    <a:lnTo>
                      <a:pt x="88" y="133"/>
                    </a:lnTo>
                    <a:lnTo>
                      <a:pt x="88" y="135"/>
                    </a:lnTo>
                    <a:lnTo>
                      <a:pt x="90" y="135"/>
                    </a:lnTo>
                    <a:lnTo>
                      <a:pt x="92" y="138"/>
                    </a:lnTo>
                    <a:lnTo>
                      <a:pt x="94" y="138"/>
                    </a:lnTo>
                    <a:lnTo>
                      <a:pt x="95" y="140"/>
                    </a:lnTo>
                    <a:lnTo>
                      <a:pt x="95" y="144"/>
                    </a:lnTo>
                    <a:lnTo>
                      <a:pt x="97" y="144"/>
                    </a:lnTo>
                    <a:lnTo>
                      <a:pt x="97" y="144"/>
                    </a:lnTo>
                    <a:lnTo>
                      <a:pt x="99" y="146"/>
                    </a:lnTo>
                    <a:lnTo>
                      <a:pt x="101" y="146"/>
                    </a:lnTo>
                    <a:lnTo>
                      <a:pt x="103" y="146"/>
                    </a:lnTo>
                    <a:lnTo>
                      <a:pt x="103" y="146"/>
                    </a:lnTo>
                    <a:lnTo>
                      <a:pt x="105" y="146"/>
                    </a:lnTo>
                    <a:lnTo>
                      <a:pt x="107" y="146"/>
                    </a:lnTo>
                    <a:lnTo>
                      <a:pt x="107" y="148"/>
                    </a:lnTo>
                    <a:lnTo>
                      <a:pt x="109" y="148"/>
                    </a:lnTo>
                    <a:lnTo>
                      <a:pt x="110" y="148"/>
                    </a:lnTo>
                    <a:lnTo>
                      <a:pt x="112" y="148"/>
                    </a:lnTo>
                    <a:lnTo>
                      <a:pt x="112" y="148"/>
                    </a:lnTo>
                    <a:lnTo>
                      <a:pt x="114" y="148"/>
                    </a:lnTo>
                    <a:lnTo>
                      <a:pt x="116" y="150"/>
                    </a:lnTo>
                    <a:lnTo>
                      <a:pt x="122" y="150"/>
                    </a:lnTo>
                    <a:lnTo>
                      <a:pt x="123" y="150"/>
                    </a:lnTo>
                    <a:lnTo>
                      <a:pt x="125" y="150"/>
                    </a:lnTo>
                    <a:lnTo>
                      <a:pt x="127" y="150"/>
                    </a:lnTo>
                    <a:lnTo>
                      <a:pt x="129" y="151"/>
                    </a:lnTo>
                    <a:lnTo>
                      <a:pt x="129" y="153"/>
                    </a:lnTo>
                    <a:lnTo>
                      <a:pt x="131" y="153"/>
                    </a:lnTo>
                    <a:lnTo>
                      <a:pt x="131" y="153"/>
                    </a:lnTo>
                    <a:lnTo>
                      <a:pt x="133" y="155"/>
                    </a:lnTo>
                    <a:lnTo>
                      <a:pt x="135" y="155"/>
                    </a:lnTo>
                    <a:lnTo>
                      <a:pt x="137" y="155"/>
                    </a:lnTo>
                    <a:lnTo>
                      <a:pt x="137" y="155"/>
                    </a:lnTo>
                    <a:lnTo>
                      <a:pt x="140" y="153"/>
                    </a:lnTo>
                    <a:lnTo>
                      <a:pt x="140" y="153"/>
                    </a:lnTo>
                    <a:lnTo>
                      <a:pt x="140" y="153"/>
                    </a:lnTo>
                    <a:lnTo>
                      <a:pt x="138" y="151"/>
                    </a:lnTo>
                    <a:lnTo>
                      <a:pt x="137" y="150"/>
                    </a:lnTo>
                    <a:lnTo>
                      <a:pt x="137" y="150"/>
                    </a:lnTo>
                    <a:lnTo>
                      <a:pt x="140" y="150"/>
                    </a:lnTo>
                    <a:lnTo>
                      <a:pt x="140" y="150"/>
                    </a:lnTo>
                    <a:lnTo>
                      <a:pt x="144" y="148"/>
                    </a:lnTo>
                    <a:lnTo>
                      <a:pt x="140" y="150"/>
                    </a:lnTo>
                    <a:close/>
                    <a:moveTo>
                      <a:pt x="183" y="47"/>
                    </a:moveTo>
                    <a:lnTo>
                      <a:pt x="174" y="37"/>
                    </a:lnTo>
                    <a:lnTo>
                      <a:pt x="174" y="35"/>
                    </a:lnTo>
                    <a:lnTo>
                      <a:pt x="172" y="34"/>
                    </a:lnTo>
                    <a:lnTo>
                      <a:pt x="170" y="32"/>
                    </a:lnTo>
                    <a:lnTo>
                      <a:pt x="170" y="32"/>
                    </a:lnTo>
                    <a:lnTo>
                      <a:pt x="166" y="30"/>
                    </a:lnTo>
                    <a:lnTo>
                      <a:pt x="165" y="28"/>
                    </a:lnTo>
                    <a:lnTo>
                      <a:pt x="163" y="28"/>
                    </a:lnTo>
                    <a:lnTo>
                      <a:pt x="161" y="26"/>
                    </a:lnTo>
                    <a:lnTo>
                      <a:pt x="159" y="26"/>
                    </a:lnTo>
                    <a:lnTo>
                      <a:pt x="157" y="26"/>
                    </a:lnTo>
                    <a:lnTo>
                      <a:pt x="157" y="24"/>
                    </a:lnTo>
                    <a:lnTo>
                      <a:pt x="155" y="22"/>
                    </a:lnTo>
                    <a:lnTo>
                      <a:pt x="151" y="20"/>
                    </a:lnTo>
                    <a:lnTo>
                      <a:pt x="151" y="22"/>
                    </a:lnTo>
                    <a:lnTo>
                      <a:pt x="151" y="22"/>
                    </a:lnTo>
                    <a:lnTo>
                      <a:pt x="151" y="22"/>
                    </a:lnTo>
                    <a:lnTo>
                      <a:pt x="151" y="24"/>
                    </a:lnTo>
                    <a:lnTo>
                      <a:pt x="153" y="24"/>
                    </a:lnTo>
                    <a:lnTo>
                      <a:pt x="155" y="24"/>
                    </a:lnTo>
                    <a:lnTo>
                      <a:pt x="161" y="28"/>
                    </a:lnTo>
                    <a:lnTo>
                      <a:pt x="161" y="30"/>
                    </a:lnTo>
                    <a:lnTo>
                      <a:pt x="163" y="30"/>
                    </a:lnTo>
                    <a:lnTo>
                      <a:pt x="166" y="34"/>
                    </a:lnTo>
                    <a:lnTo>
                      <a:pt x="166" y="34"/>
                    </a:lnTo>
                    <a:lnTo>
                      <a:pt x="168" y="35"/>
                    </a:lnTo>
                    <a:lnTo>
                      <a:pt x="168" y="35"/>
                    </a:lnTo>
                    <a:lnTo>
                      <a:pt x="170" y="35"/>
                    </a:lnTo>
                    <a:lnTo>
                      <a:pt x="172" y="35"/>
                    </a:lnTo>
                    <a:lnTo>
                      <a:pt x="172" y="37"/>
                    </a:lnTo>
                    <a:lnTo>
                      <a:pt x="174" y="39"/>
                    </a:lnTo>
                    <a:lnTo>
                      <a:pt x="178" y="45"/>
                    </a:lnTo>
                    <a:lnTo>
                      <a:pt x="178" y="47"/>
                    </a:lnTo>
                    <a:lnTo>
                      <a:pt x="178" y="49"/>
                    </a:lnTo>
                    <a:lnTo>
                      <a:pt x="178" y="50"/>
                    </a:lnTo>
                    <a:lnTo>
                      <a:pt x="178" y="52"/>
                    </a:lnTo>
                    <a:lnTo>
                      <a:pt x="178" y="52"/>
                    </a:lnTo>
                    <a:lnTo>
                      <a:pt x="180" y="54"/>
                    </a:lnTo>
                    <a:lnTo>
                      <a:pt x="180" y="56"/>
                    </a:lnTo>
                    <a:lnTo>
                      <a:pt x="180" y="58"/>
                    </a:lnTo>
                    <a:lnTo>
                      <a:pt x="181" y="58"/>
                    </a:lnTo>
                    <a:lnTo>
                      <a:pt x="181" y="56"/>
                    </a:lnTo>
                    <a:lnTo>
                      <a:pt x="183" y="56"/>
                    </a:lnTo>
                    <a:lnTo>
                      <a:pt x="183" y="54"/>
                    </a:lnTo>
                    <a:lnTo>
                      <a:pt x="183" y="52"/>
                    </a:lnTo>
                    <a:lnTo>
                      <a:pt x="185" y="50"/>
                    </a:lnTo>
                    <a:lnTo>
                      <a:pt x="185" y="50"/>
                    </a:lnTo>
                    <a:lnTo>
                      <a:pt x="185" y="49"/>
                    </a:lnTo>
                    <a:lnTo>
                      <a:pt x="183" y="47"/>
                    </a:lnTo>
                    <a:close/>
                    <a:moveTo>
                      <a:pt x="140" y="19"/>
                    </a:moveTo>
                    <a:lnTo>
                      <a:pt x="142" y="20"/>
                    </a:lnTo>
                    <a:lnTo>
                      <a:pt x="142" y="22"/>
                    </a:lnTo>
                    <a:lnTo>
                      <a:pt x="144" y="22"/>
                    </a:lnTo>
                    <a:lnTo>
                      <a:pt x="146" y="22"/>
                    </a:lnTo>
                    <a:lnTo>
                      <a:pt x="146" y="22"/>
                    </a:lnTo>
                    <a:lnTo>
                      <a:pt x="146" y="20"/>
                    </a:lnTo>
                    <a:lnTo>
                      <a:pt x="146" y="19"/>
                    </a:lnTo>
                    <a:lnTo>
                      <a:pt x="146" y="19"/>
                    </a:lnTo>
                    <a:lnTo>
                      <a:pt x="144" y="17"/>
                    </a:lnTo>
                    <a:lnTo>
                      <a:pt x="142" y="19"/>
                    </a:lnTo>
                    <a:lnTo>
                      <a:pt x="140" y="19"/>
                    </a:lnTo>
                    <a:lnTo>
                      <a:pt x="140" y="19"/>
                    </a:lnTo>
                    <a:lnTo>
                      <a:pt x="140" y="19"/>
                    </a:lnTo>
                    <a:close/>
                    <a:moveTo>
                      <a:pt x="109" y="17"/>
                    </a:moveTo>
                    <a:lnTo>
                      <a:pt x="109" y="15"/>
                    </a:lnTo>
                    <a:lnTo>
                      <a:pt x="109" y="15"/>
                    </a:lnTo>
                    <a:lnTo>
                      <a:pt x="109" y="15"/>
                    </a:lnTo>
                    <a:lnTo>
                      <a:pt x="107" y="17"/>
                    </a:lnTo>
                    <a:lnTo>
                      <a:pt x="107" y="17"/>
                    </a:lnTo>
                    <a:lnTo>
                      <a:pt x="107" y="17"/>
                    </a:lnTo>
                    <a:lnTo>
                      <a:pt x="109" y="17"/>
                    </a:lnTo>
                    <a:close/>
                    <a:moveTo>
                      <a:pt x="90" y="15"/>
                    </a:moveTo>
                    <a:lnTo>
                      <a:pt x="90" y="13"/>
                    </a:lnTo>
                    <a:lnTo>
                      <a:pt x="92" y="15"/>
                    </a:lnTo>
                    <a:lnTo>
                      <a:pt x="92" y="13"/>
                    </a:lnTo>
                    <a:lnTo>
                      <a:pt x="95" y="15"/>
                    </a:lnTo>
                    <a:lnTo>
                      <a:pt x="97" y="15"/>
                    </a:lnTo>
                    <a:lnTo>
                      <a:pt x="97" y="13"/>
                    </a:lnTo>
                    <a:lnTo>
                      <a:pt x="99" y="15"/>
                    </a:lnTo>
                    <a:lnTo>
                      <a:pt x="101" y="13"/>
                    </a:lnTo>
                    <a:lnTo>
                      <a:pt x="101" y="11"/>
                    </a:lnTo>
                    <a:lnTo>
                      <a:pt x="101" y="13"/>
                    </a:lnTo>
                    <a:lnTo>
                      <a:pt x="103" y="11"/>
                    </a:lnTo>
                    <a:lnTo>
                      <a:pt x="103" y="11"/>
                    </a:lnTo>
                    <a:lnTo>
                      <a:pt x="103" y="11"/>
                    </a:lnTo>
                    <a:lnTo>
                      <a:pt x="103" y="11"/>
                    </a:lnTo>
                    <a:lnTo>
                      <a:pt x="103" y="11"/>
                    </a:lnTo>
                    <a:lnTo>
                      <a:pt x="101" y="11"/>
                    </a:lnTo>
                    <a:lnTo>
                      <a:pt x="97" y="11"/>
                    </a:lnTo>
                    <a:lnTo>
                      <a:pt x="94" y="9"/>
                    </a:lnTo>
                    <a:lnTo>
                      <a:pt x="92" y="11"/>
                    </a:lnTo>
                    <a:lnTo>
                      <a:pt x="92" y="11"/>
                    </a:lnTo>
                    <a:lnTo>
                      <a:pt x="90" y="11"/>
                    </a:lnTo>
                    <a:lnTo>
                      <a:pt x="90" y="13"/>
                    </a:lnTo>
                    <a:lnTo>
                      <a:pt x="90" y="13"/>
                    </a:lnTo>
                    <a:lnTo>
                      <a:pt x="90" y="13"/>
                    </a:lnTo>
                    <a:lnTo>
                      <a:pt x="90" y="15"/>
                    </a:lnTo>
                    <a:lnTo>
                      <a:pt x="90" y="15"/>
                    </a:lnTo>
                    <a:close/>
                    <a:moveTo>
                      <a:pt x="137" y="4"/>
                    </a:moveTo>
                    <a:lnTo>
                      <a:pt x="137" y="4"/>
                    </a:lnTo>
                    <a:lnTo>
                      <a:pt x="137" y="4"/>
                    </a:lnTo>
                    <a:lnTo>
                      <a:pt x="137" y="2"/>
                    </a:lnTo>
                    <a:lnTo>
                      <a:pt x="135" y="0"/>
                    </a:lnTo>
                    <a:lnTo>
                      <a:pt x="135" y="0"/>
                    </a:lnTo>
                    <a:lnTo>
                      <a:pt x="135" y="2"/>
                    </a:lnTo>
                    <a:lnTo>
                      <a:pt x="135" y="2"/>
                    </a:lnTo>
                    <a:lnTo>
                      <a:pt x="137" y="4"/>
                    </a:lnTo>
                    <a:lnTo>
                      <a:pt x="137"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23"/>
              <p:cNvSpPr/>
              <p:nvPr/>
            </p:nvSpPr>
            <p:spPr>
              <a:xfrm>
                <a:off x="1396" y="1783"/>
                <a:ext cx="86" cy="42"/>
              </a:xfrm>
              <a:custGeom>
                <a:avLst/>
                <a:gdLst/>
                <a:ahLst/>
                <a:cxnLst/>
                <a:rect l="l" t="t" r="r" b="b"/>
                <a:pathLst>
                  <a:path w="86" h="42" extrusionOk="0">
                    <a:moveTo>
                      <a:pt x="18" y="38"/>
                    </a:moveTo>
                    <a:lnTo>
                      <a:pt x="18" y="36"/>
                    </a:lnTo>
                    <a:lnTo>
                      <a:pt x="20" y="36"/>
                    </a:lnTo>
                    <a:lnTo>
                      <a:pt x="18" y="34"/>
                    </a:lnTo>
                    <a:lnTo>
                      <a:pt x="18" y="34"/>
                    </a:lnTo>
                    <a:lnTo>
                      <a:pt x="18" y="34"/>
                    </a:lnTo>
                    <a:lnTo>
                      <a:pt x="17" y="36"/>
                    </a:lnTo>
                    <a:lnTo>
                      <a:pt x="17" y="36"/>
                    </a:lnTo>
                    <a:lnTo>
                      <a:pt x="17" y="36"/>
                    </a:lnTo>
                    <a:lnTo>
                      <a:pt x="18" y="38"/>
                    </a:lnTo>
                    <a:lnTo>
                      <a:pt x="20" y="40"/>
                    </a:lnTo>
                    <a:lnTo>
                      <a:pt x="20" y="40"/>
                    </a:lnTo>
                    <a:lnTo>
                      <a:pt x="20" y="38"/>
                    </a:lnTo>
                    <a:lnTo>
                      <a:pt x="18" y="38"/>
                    </a:lnTo>
                    <a:close/>
                    <a:moveTo>
                      <a:pt x="58" y="23"/>
                    </a:moveTo>
                    <a:lnTo>
                      <a:pt x="58" y="23"/>
                    </a:lnTo>
                    <a:lnTo>
                      <a:pt x="58" y="25"/>
                    </a:lnTo>
                    <a:lnTo>
                      <a:pt x="60" y="23"/>
                    </a:lnTo>
                    <a:lnTo>
                      <a:pt x="58" y="23"/>
                    </a:lnTo>
                    <a:lnTo>
                      <a:pt x="58" y="23"/>
                    </a:lnTo>
                    <a:close/>
                    <a:moveTo>
                      <a:pt x="61" y="19"/>
                    </a:moveTo>
                    <a:lnTo>
                      <a:pt x="61" y="21"/>
                    </a:lnTo>
                    <a:lnTo>
                      <a:pt x="60" y="21"/>
                    </a:lnTo>
                    <a:lnTo>
                      <a:pt x="60" y="21"/>
                    </a:lnTo>
                    <a:lnTo>
                      <a:pt x="60" y="23"/>
                    </a:lnTo>
                    <a:lnTo>
                      <a:pt x="61" y="25"/>
                    </a:lnTo>
                    <a:lnTo>
                      <a:pt x="61" y="23"/>
                    </a:lnTo>
                    <a:lnTo>
                      <a:pt x="61" y="23"/>
                    </a:lnTo>
                    <a:lnTo>
                      <a:pt x="61" y="21"/>
                    </a:lnTo>
                    <a:lnTo>
                      <a:pt x="61" y="21"/>
                    </a:lnTo>
                    <a:lnTo>
                      <a:pt x="61" y="19"/>
                    </a:lnTo>
                    <a:close/>
                    <a:moveTo>
                      <a:pt x="13" y="4"/>
                    </a:moveTo>
                    <a:lnTo>
                      <a:pt x="13" y="4"/>
                    </a:lnTo>
                    <a:lnTo>
                      <a:pt x="13" y="4"/>
                    </a:lnTo>
                    <a:lnTo>
                      <a:pt x="13" y="4"/>
                    </a:lnTo>
                    <a:lnTo>
                      <a:pt x="13" y="6"/>
                    </a:lnTo>
                    <a:lnTo>
                      <a:pt x="13" y="4"/>
                    </a:lnTo>
                    <a:close/>
                    <a:moveTo>
                      <a:pt x="86" y="27"/>
                    </a:moveTo>
                    <a:lnTo>
                      <a:pt x="86" y="25"/>
                    </a:lnTo>
                    <a:lnTo>
                      <a:pt x="84" y="23"/>
                    </a:lnTo>
                    <a:lnTo>
                      <a:pt x="84" y="21"/>
                    </a:lnTo>
                    <a:lnTo>
                      <a:pt x="84" y="21"/>
                    </a:lnTo>
                    <a:lnTo>
                      <a:pt x="82" y="19"/>
                    </a:lnTo>
                    <a:lnTo>
                      <a:pt x="82" y="19"/>
                    </a:lnTo>
                    <a:lnTo>
                      <a:pt x="84" y="17"/>
                    </a:lnTo>
                    <a:lnTo>
                      <a:pt x="84" y="17"/>
                    </a:lnTo>
                    <a:lnTo>
                      <a:pt x="80" y="14"/>
                    </a:lnTo>
                    <a:lnTo>
                      <a:pt x="78" y="10"/>
                    </a:lnTo>
                    <a:lnTo>
                      <a:pt x="75" y="8"/>
                    </a:lnTo>
                    <a:lnTo>
                      <a:pt x="69" y="4"/>
                    </a:lnTo>
                    <a:lnTo>
                      <a:pt x="65" y="4"/>
                    </a:lnTo>
                    <a:lnTo>
                      <a:pt x="61" y="4"/>
                    </a:lnTo>
                    <a:lnTo>
                      <a:pt x="61" y="4"/>
                    </a:lnTo>
                    <a:lnTo>
                      <a:pt x="61" y="2"/>
                    </a:lnTo>
                    <a:lnTo>
                      <a:pt x="60" y="2"/>
                    </a:lnTo>
                    <a:lnTo>
                      <a:pt x="58" y="2"/>
                    </a:lnTo>
                    <a:lnTo>
                      <a:pt x="56" y="2"/>
                    </a:lnTo>
                    <a:lnTo>
                      <a:pt x="52" y="0"/>
                    </a:lnTo>
                    <a:lnTo>
                      <a:pt x="52" y="2"/>
                    </a:lnTo>
                    <a:lnTo>
                      <a:pt x="50" y="2"/>
                    </a:lnTo>
                    <a:lnTo>
                      <a:pt x="48" y="4"/>
                    </a:lnTo>
                    <a:lnTo>
                      <a:pt x="47" y="4"/>
                    </a:lnTo>
                    <a:lnTo>
                      <a:pt x="47" y="6"/>
                    </a:lnTo>
                    <a:lnTo>
                      <a:pt x="45" y="8"/>
                    </a:lnTo>
                    <a:lnTo>
                      <a:pt x="37" y="10"/>
                    </a:lnTo>
                    <a:lnTo>
                      <a:pt x="35" y="10"/>
                    </a:lnTo>
                    <a:lnTo>
                      <a:pt x="33" y="14"/>
                    </a:lnTo>
                    <a:lnTo>
                      <a:pt x="30" y="14"/>
                    </a:lnTo>
                    <a:lnTo>
                      <a:pt x="28" y="15"/>
                    </a:lnTo>
                    <a:lnTo>
                      <a:pt x="26" y="15"/>
                    </a:lnTo>
                    <a:lnTo>
                      <a:pt x="22" y="14"/>
                    </a:lnTo>
                    <a:lnTo>
                      <a:pt x="20" y="12"/>
                    </a:lnTo>
                    <a:lnTo>
                      <a:pt x="18" y="10"/>
                    </a:lnTo>
                    <a:lnTo>
                      <a:pt x="18" y="10"/>
                    </a:lnTo>
                    <a:lnTo>
                      <a:pt x="18" y="8"/>
                    </a:lnTo>
                    <a:lnTo>
                      <a:pt x="18" y="10"/>
                    </a:lnTo>
                    <a:lnTo>
                      <a:pt x="18" y="10"/>
                    </a:lnTo>
                    <a:lnTo>
                      <a:pt x="20" y="12"/>
                    </a:lnTo>
                    <a:lnTo>
                      <a:pt x="18" y="12"/>
                    </a:lnTo>
                    <a:lnTo>
                      <a:pt x="18" y="12"/>
                    </a:lnTo>
                    <a:lnTo>
                      <a:pt x="15" y="12"/>
                    </a:lnTo>
                    <a:lnTo>
                      <a:pt x="15" y="12"/>
                    </a:lnTo>
                    <a:lnTo>
                      <a:pt x="13" y="10"/>
                    </a:lnTo>
                    <a:lnTo>
                      <a:pt x="13" y="8"/>
                    </a:lnTo>
                    <a:lnTo>
                      <a:pt x="13" y="8"/>
                    </a:lnTo>
                    <a:lnTo>
                      <a:pt x="13" y="8"/>
                    </a:lnTo>
                    <a:lnTo>
                      <a:pt x="13" y="8"/>
                    </a:lnTo>
                    <a:lnTo>
                      <a:pt x="13" y="8"/>
                    </a:lnTo>
                    <a:lnTo>
                      <a:pt x="11" y="8"/>
                    </a:lnTo>
                    <a:lnTo>
                      <a:pt x="11" y="6"/>
                    </a:lnTo>
                    <a:lnTo>
                      <a:pt x="11" y="4"/>
                    </a:lnTo>
                    <a:lnTo>
                      <a:pt x="11" y="4"/>
                    </a:lnTo>
                    <a:lnTo>
                      <a:pt x="9" y="2"/>
                    </a:lnTo>
                    <a:lnTo>
                      <a:pt x="9" y="2"/>
                    </a:lnTo>
                    <a:lnTo>
                      <a:pt x="9" y="2"/>
                    </a:lnTo>
                    <a:lnTo>
                      <a:pt x="9" y="2"/>
                    </a:lnTo>
                    <a:lnTo>
                      <a:pt x="7" y="2"/>
                    </a:lnTo>
                    <a:lnTo>
                      <a:pt x="7" y="2"/>
                    </a:lnTo>
                    <a:lnTo>
                      <a:pt x="5" y="2"/>
                    </a:lnTo>
                    <a:lnTo>
                      <a:pt x="5" y="0"/>
                    </a:lnTo>
                    <a:lnTo>
                      <a:pt x="5" y="2"/>
                    </a:lnTo>
                    <a:lnTo>
                      <a:pt x="4" y="2"/>
                    </a:lnTo>
                    <a:lnTo>
                      <a:pt x="4" y="2"/>
                    </a:lnTo>
                    <a:lnTo>
                      <a:pt x="4" y="2"/>
                    </a:lnTo>
                    <a:lnTo>
                      <a:pt x="4" y="4"/>
                    </a:lnTo>
                    <a:lnTo>
                      <a:pt x="4" y="6"/>
                    </a:lnTo>
                    <a:lnTo>
                      <a:pt x="2" y="10"/>
                    </a:lnTo>
                    <a:lnTo>
                      <a:pt x="4" y="10"/>
                    </a:lnTo>
                    <a:lnTo>
                      <a:pt x="5" y="12"/>
                    </a:lnTo>
                    <a:lnTo>
                      <a:pt x="5" y="12"/>
                    </a:lnTo>
                    <a:lnTo>
                      <a:pt x="5" y="12"/>
                    </a:lnTo>
                    <a:lnTo>
                      <a:pt x="5" y="14"/>
                    </a:lnTo>
                    <a:lnTo>
                      <a:pt x="4" y="14"/>
                    </a:lnTo>
                    <a:lnTo>
                      <a:pt x="4" y="14"/>
                    </a:lnTo>
                    <a:lnTo>
                      <a:pt x="2" y="15"/>
                    </a:lnTo>
                    <a:lnTo>
                      <a:pt x="4" y="17"/>
                    </a:lnTo>
                    <a:lnTo>
                      <a:pt x="4" y="19"/>
                    </a:lnTo>
                    <a:lnTo>
                      <a:pt x="4" y="19"/>
                    </a:lnTo>
                    <a:lnTo>
                      <a:pt x="4" y="21"/>
                    </a:lnTo>
                    <a:lnTo>
                      <a:pt x="2" y="21"/>
                    </a:lnTo>
                    <a:lnTo>
                      <a:pt x="0" y="23"/>
                    </a:lnTo>
                    <a:lnTo>
                      <a:pt x="0" y="23"/>
                    </a:lnTo>
                    <a:lnTo>
                      <a:pt x="2" y="23"/>
                    </a:lnTo>
                    <a:lnTo>
                      <a:pt x="2" y="25"/>
                    </a:lnTo>
                    <a:lnTo>
                      <a:pt x="2" y="25"/>
                    </a:lnTo>
                    <a:lnTo>
                      <a:pt x="2" y="27"/>
                    </a:lnTo>
                    <a:lnTo>
                      <a:pt x="4" y="27"/>
                    </a:lnTo>
                    <a:lnTo>
                      <a:pt x="4" y="23"/>
                    </a:lnTo>
                    <a:lnTo>
                      <a:pt x="4" y="23"/>
                    </a:lnTo>
                    <a:lnTo>
                      <a:pt x="5" y="23"/>
                    </a:lnTo>
                    <a:lnTo>
                      <a:pt x="7" y="23"/>
                    </a:lnTo>
                    <a:lnTo>
                      <a:pt x="11" y="23"/>
                    </a:lnTo>
                    <a:lnTo>
                      <a:pt x="13" y="23"/>
                    </a:lnTo>
                    <a:lnTo>
                      <a:pt x="13" y="25"/>
                    </a:lnTo>
                    <a:lnTo>
                      <a:pt x="13" y="25"/>
                    </a:lnTo>
                    <a:lnTo>
                      <a:pt x="15" y="25"/>
                    </a:lnTo>
                    <a:lnTo>
                      <a:pt x="17" y="25"/>
                    </a:lnTo>
                    <a:lnTo>
                      <a:pt x="18" y="25"/>
                    </a:lnTo>
                    <a:lnTo>
                      <a:pt x="20" y="25"/>
                    </a:lnTo>
                    <a:lnTo>
                      <a:pt x="20" y="27"/>
                    </a:lnTo>
                    <a:lnTo>
                      <a:pt x="20" y="27"/>
                    </a:lnTo>
                    <a:lnTo>
                      <a:pt x="22" y="32"/>
                    </a:lnTo>
                    <a:lnTo>
                      <a:pt x="24" y="34"/>
                    </a:lnTo>
                    <a:lnTo>
                      <a:pt x="26" y="34"/>
                    </a:lnTo>
                    <a:lnTo>
                      <a:pt x="26" y="34"/>
                    </a:lnTo>
                    <a:lnTo>
                      <a:pt x="26" y="34"/>
                    </a:lnTo>
                    <a:lnTo>
                      <a:pt x="28" y="30"/>
                    </a:lnTo>
                    <a:lnTo>
                      <a:pt x="28" y="30"/>
                    </a:lnTo>
                    <a:lnTo>
                      <a:pt x="28" y="30"/>
                    </a:lnTo>
                    <a:lnTo>
                      <a:pt x="30" y="29"/>
                    </a:lnTo>
                    <a:lnTo>
                      <a:pt x="30" y="32"/>
                    </a:lnTo>
                    <a:lnTo>
                      <a:pt x="32" y="38"/>
                    </a:lnTo>
                    <a:lnTo>
                      <a:pt x="32" y="40"/>
                    </a:lnTo>
                    <a:lnTo>
                      <a:pt x="32" y="42"/>
                    </a:lnTo>
                    <a:lnTo>
                      <a:pt x="33" y="42"/>
                    </a:lnTo>
                    <a:lnTo>
                      <a:pt x="37" y="40"/>
                    </a:lnTo>
                    <a:lnTo>
                      <a:pt x="39" y="40"/>
                    </a:lnTo>
                    <a:lnTo>
                      <a:pt x="39" y="38"/>
                    </a:lnTo>
                    <a:lnTo>
                      <a:pt x="41" y="38"/>
                    </a:lnTo>
                    <a:lnTo>
                      <a:pt x="43" y="38"/>
                    </a:lnTo>
                    <a:lnTo>
                      <a:pt x="43" y="36"/>
                    </a:lnTo>
                    <a:lnTo>
                      <a:pt x="45" y="36"/>
                    </a:lnTo>
                    <a:lnTo>
                      <a:pt x="45" y="34"/>
                    </a:lnTo>
                    <a:lnTo>
                      <a:pt x="43" y="34"/>
                    </a:lnTo>
                    <a:lnTo>
                      <a:pt x="41" y="30"/>
                    </a:lnTo>
                    <a:lnTo>
                      <a:pt x="39" y="29"/>
                    </a:lnTo>
                    <a:lnTo>
                      <a:pt x="39" y="27"/>
                    </a:lnTo>
                    <a:lnTo>
                      <a:pt x="37" y="27"/>
                    </a:lnTo>
                    <a:lnTo>
                      <a:pt x="37" y="25"/>
                    </a:lnTo>
                    <a:lnTo>
                      <a:pt x="39" y="25"/>
                    </a:lnTo>
                    <a:lnTo>
                      <a:pt x="39" y="23"/>
                    </a:lnTo>
                    <a:lnTo>
                      <a:pt x="39" y="23"/>
                    </a:lnTo>
                    <a:lnTo>
                      <a:pt x="43" y="23"/>
                    </a:lnTo>
                    <a:lnTo>
                      <a:pt x="43" y="21"/>
                    </a:lnTo>
                    <a:lnTo>
                      <a:pt x="48" y="17"/>
                    </a:lnTo>
                    <a:lnTo>
                      <a:pt x="48" y="17"/>
                    </a:lnTo>
                    <a:lnTo>
                      <a:pt x="48" y="15"/>
                    </a:lnTo>
                    <a:lnTo>
                      <a:pt x="50" y="15"/>
                    </a:lnTo>
                    <a:lnTo>
                      <a:pt x="50" y="14"/>
                    </a:lnTo>
                    <a:lnTo>
                      <a:pt x="52" y="14"/>
                    </a:lnTo>
                    <a:lnTo>
                      <a:pt x="52" y="12"/>
                    </a:lnTo>
                    <a:lnTo>
                      <a:pt x="52" y="12"/>
                    </a:lnTo>
                    <a:lnTo>
                      <a:pt x="54" y="12"/>
                    </a:lnTo>
                    <a:lnTo>
                      <a:pt x="56" y="10"/>
                    </a:lnTo>
                    <a:lnTo>
                      <a:pt x="60" y="12"/>
                    </a:lnTo>
                    <a:lnTo>
                      <a:pt x="61" y="12"/>
                    </a:lnTo>
                    <a:lnTo>
                      <a:pt x="63" y="14"/>
                    </a:lnTo>
                    <a:lnTo>
                      <a:pt x="63" y="14"/>
                    </a:lnTo>
                    <a:lnTo>
                      <a:pt x="65" y="15"/>
                    </a:lnTo>
                    <a:lnTo>
                      <a:pt x="65" y="15"/>
                    </a:lnTo>
                    <a:lnTo>
                      <a:pt x="65" y="15"/>
                    </a:lnTo>
                    <a:lnTo>
                      <a:pt x="67" y="17"/>
                    </a:lnTo>
                    <a:lnTo>
                      <a:pt x="67" y="21"/>
                    </a:lnTo>
                    <a:lnTo>
                      <a:pt x="69" y="21"/>
                    </a:lnTo>
                    <a:lnTo>
                      <a:pt x="69" y="21"/>
                    </a:lnTo>
                    <a:lnTo>
                      <a:pt x="69" y="21"/>
                    </a:lnTo>
                    <a:lnTo>
                      <a:pt x="69" y="21"/>
                    </a:lnTo>
                    <a:lnTo>
                      <a:pt x="69" y="21"/>
                    </a:lnTo>
                    <a:lnTo>
                      <a:pt x="69" y="19"/>
                    </a:lnTo>
                    <a:lnTo>
                      <a:pt x="69" y="19"/>
                    </a:lnTo>
                    <a:lnTo>
                      <a:pt x="69" y="19"/>
                    </a:lnTo>
                    <a:lnTo>
                      <a:pt x="71" y="21"/>
                    </a:lnTo>
                    <a:lnTo>
                      <a:pt x="71" y="21"/>
                    </a:lnTo>
                    <a:lnTo>
                      <a:pt x="71" y="21"/>
                    </a:lnTo>
                    <a:lnTo>
                      <a:pt x="71" y="21"/>
                    </a:lnTo>
                    <a:lnTo>
                      <a:pt x="73" y="21"/>
                    </a:lnTo>
                    <a:lnTo>
                      <a:pt x="73" y="19"/>
                    </a:lnTo>
                    <a:lnTo>
                      <a:pt x="75" y="21"/>
                    </a:lnTo>
                    <a:lnTo>
                      <a:pt x="75" y="23"/>
                    </a:lnTo>
                    <a:lnTo>
                      <a:pt x="76" y="25"/>
                    </a:lnTo>
                    <a:lnTo>
                      <a:pt x="78" y="25"/>
                    </a:lnTo>
                    <a:lnTo>
                      <a:pt x="76" y="25"/>
                    </a:lnTo>
                    <a:lnTo>
                      <a:pt x="75" y="25"/>
                    </a:lnTo>
                    <a:lnTo>
                      <a:pt x="75" y="23"/>
                    </a:lnTo>
                    <a:lnTo>
                      <a:pt x="73" y="21"/>
                    </a:lnTo>
                    <a:lnTo>
                      <a:pt x="73" y="21"/>
                    </a:lnTo>
                    <a:lnTo>
                      <a:pt x="73" y="23"/>
                    </a:lnTo>
                    <a:lnTo>
                      <a:pt x="71" y="23"/>
                    </a:lnTo>
                    <a:lnTo>
                      <a:pt x="71" y="25"/>
                    </a:lnTo>
                    <a:lnTo>
                      <a:pt x="71" y="27"/>
                    </a:lnTo>
                    <a:lnTo>
                      <a:pt x="69" y="27"/>
                    </a:lnTo>
                    <a:lnTo>
                      <a:pt x="69" y="27"/>
                    </a:lnTo>
                    <a:lnTo>
                      <a:pt x="67" y="27"/>
                    </a:lnTo>
                    <a:lnTo>
                      <a:pt x="69" y="29"/>
                    </a:lnTo>
                    <a:lnTo>
                      <a:pt x="71" y="36"/>
                    </a:lnTo>
                    <a:lnTo>
                      <a:pt x="75" y="40"/>
                    </a:lnTo>
                    <a:lnTo>
                      <a:pt x="75" y="40"/>
                    </a:lnTo>
                    <a:lnTo>
                      <a:pt x="76" y="38"/>
                    </a:lnTo>
                    <a:lnTo>
                      <a:pt x="76" y="36"/>
                    </a:lnTo>
                    <a:lnTo>
                      <a:pt x="78" y="36"/>
                    </a:lnTo>
                    <a:lnTo>
                      <a:pt x="76" y="34"/>
                    </a:lnTo>
                    <a:lnTo>
                      <a:pt x="78" y="32"/>
                    </a:lnTo>
                    <a:lnTo>
                      <a:pt x="78" y="32"/>
                    </a:lnTo>
                    <a:lnTo>
                      <a:pt x="78" y="32"/>
                    </a:lnTo>
                    <a:lnTo>
                      <a:pt x="78" y="32"/>
                    </a:lnTo>
                    <a:lnTo>
                      <a:pt x="78" y="34"/>
                    </a:lnTo>
                    <a:lnTo>
                      <a:pt x="80" y="34"/>
                    </a:lnTo>
                    <a:lnTo>
                      <a:pt x="80" y="36"/>
                    </a:lnTo>
                    <a:lnTo>
                      <a:pt x="80" y="34"/>
                    </a:lnTo>
                    <a:lnTo>
                      <a:pt x="84" y="32"/>
                    </a:lnTo>
                    <a:lnTo>
                      <a:pt x="84" y="32"/>
                    </a:lnTo>
                    <a:lnTo>
                      <a:pt x="84" y="30"/>
                    </a:lnTo>
                    <a:lnTo>
                      <a:pt x="84" y="29"/>
                    </a:lnTo>
                    <a:lnTo>
                      <a:pt x="86" y="29"/>
                    </a:lnTo>
                    <a:lnTo>
                      <a:pt x="86" y="29"/>
                    </a:lnTo>
                    <a:lnTo>
                      <a:pt x="86" y="2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23"/>
              <p:cNvSpPr/>
              <p:nvPr/>
            </p:nvSpPr>
            <p:spPr>
              <a:xfrm>
                <a:off x="4549" y="1815"/>
                <a:ext cx="47" cy="79"/>
              </a:xfrm>
              <a:custGeom>
                <a:avLst/>
                <a:gdLst/>
                <a:ahLst/>
                <a:cxnLst/>
                <a:rect l="l" t="t" r="r" b="b"/>
                <a:pathLst>
                  <a:path w="47" h="79" extrusionOk="0">
                    <a:moveTo>
                      <a:pt x="0" y="79"/>
                    </a:moveTo>
                    <a:lnTo>
                      <a:pt x="0" y="79"/>
                    </a:lnTo>
                    <a:lnTo>
                      <a:pt x="0" y="79"/>
                    </a:lnTo>
                    <a:lnTo>
                      <a:pt x="0" y="79"/>
                    </a:lnTo>
                    <a:lnTo>
                      <a:pt x="0" y="79"/>
                    </a:lnTo>
                    <a:lnTo>
                      <a:pt x="0" y="79"/>
                    </a:lnTo>
                    <a:lnTo>
                      <a:pt x="0" y="79"/>
                    </a:lnTo>
                    <a:lnTo>
                      <a:pt x="0" y="79"/>
                    </a:lnTo>
                    <a:lnTo>
                      <a:pt x="0" y="79"/>
                    </a:lnTo>
                    <a:close/>
                    <a:moveTo>
                      <a:pt x="47" y="2"/>
                    </a:moveTo>
                    <a:lnTo>
                      <a:pt x="47" y="0"/>
                    </a:lnTo>
                    <a:lnTo>
                      <a:pt x="47" y="2"/>
                    </a:lnTo>
                    <a:lnTo>
                      <a:pt x="47" y="2"/>
                    </a:lnTo>
                    <a:lnTo>
                      <a:pt x="47" y="2"/>
                    </a:lnTo>
                    <a:lnTo>
                      <a:pt x="45" y="4"/>
                    </a:lnTo>
                    <a:lnTo>
                      <a:pt x="45" y="6"/>
                    </a:lnTo>
                    <a:lnTo>
                      <a:pt x="47" y="6"/>
                    </a:lnTo>
                    <a:lnTo>
                      <a:pt x="47" y="6"/>
                    </a:lnTo>
                    <a:lnTo>
                      <a:pt x="47" y="6"/>
                    </a:lnTo>
                    <a:lnTo>
                      <a:pt x="47" y="4"/>
                    </a:lnTo>
                    <a:lnTo>
                      <a:pt x="47"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23"/>
              <p:cNvSpPr/>
              <p:nvPr/>
            </p:nvSpPr>
            <p:spPr>
              <a:xfrm>
                <a:off x="3106" y="1402"/>
                <a:ext cx="19" cy="20"/>
              </a:xfrm>
              <a:custGeom>
                <a:avLst/>
                <a:gdLst/>
                <a:ahLst/>
                <a:cxnLst/>
                <a:rect l="l" t="t" r="r" b="b"/>
                <a:pathLst>
                  <a:path w="19" h="20" extrusionOk="0">
                    <a:moveTo>
                      <a:pt x="4" y="15"/>
                    </a:moveTo>
                    <a:lnTo>
                      <a:pt x="4" y="15"/>
                    </a:lnTo>
                    <a:lnTo>
                      <a:pt x="2" y="17"/>
                    </a:lnTo>
                    <a:lnTo>
                      <a:pt x="0" y="18"/>
                    </a:lnTo>
                    <a:lnTo>
                      <a:pt x="0" y="20"/>
                    </a:lnTo>
                    <a:lnTo>
                      <a:pt x="0" y="20"/>
                    </a:lnTo>
                    <a:lnTo>
                      <a:pt x="2" y="20"/>
                    </a:lnTo>
                    <a:lnTo>
                      <a:pt x="2" y="18"/>
                    </a:lnTo>
                    <a:lnTo>
                      <a:pt x="4" y="17"/>
                    </a:lnTo>
                    <a:lnTo>
                      <a:pt x="4" y="15"/>
                    </a:lnTo>
                    <a:close/>
                    <a:moveTo>
                      <a:pt x="17" y="9"/>
                    </a:moveTo>
                    <a:lnTo>
                      <a:pt x="17" y="5"/>
                    </a:lnTo>
                    <a:lnTo>
                      <a:pt x="17" y="3"/>
                    </a:lnTo>
                    <a:lnTo>
                      <a:pt x="17" y="2"/>
                    </a:lnTo>
                    <a:lnTo>
                      <a:pt x="17" y="2"/>
                    </a:lnTo>
                    <a:lnTo>
                      <a:pt x="15" y="0"/>
                    </a:lnTo>
                    <a:lnTo>
                      <a:pt x="15" y="0"/>
                    </a:lnTo>
                    <a:lnTo>
                      <a:pt x="15" y="0"/>
                    </a:lnTo>
                    <a:lnTo>
                      <a:pt x="13" y="0"/>
                    </a:lnTo>
                    <a:lnTo>
                      <a:pt x="11" y="0"/>
                    </a:lnTo>
                    <a:lnTo>
                      <a:pt x="9" y="0"/>
                    </a:lnTo>
                    <a:lnTo>
                      <a:pt x="9" y="2"/>
                    </a:lnTo>
                    <a:lnTo>
                      <a:pt x="9" y="3"/>
                    </a:lnTo>
                    <a:lnTo>
                      <a:pt x="9" y="5"/>
                    </a:lnTo>
                    <a:lnTo>
                      <a:pt x="9" y="7"/>
                    </a:lnTo>
                    <a:lnTo>
                      <a:pt x="9" y="7"/>
                    </a:lnTo>
                    <a:lnTo>
                      <a:pt x="9" y="9"/>
                    </a:lnTo>
                    <a:lnTo>
                      <a:pt x="9" y="11"/>
                    </a:lnTo>
                    <a:lnTo>
                      <a:pt x="9" y="11"/>
                    </a:lnTo>
                    <a:lnTo>
                      <a:pt x="9" y="11"/>
                    </a:lnTo>
                    <a:lnTo>
                      <a:pt x="9" y="11"/>
                    </a:lnTo>
                    <a:lnTo>
                      <a:pt x="11" y="11"/>
                    </a:lnTo>
                    <a:lnTo>
                      <a:pt x="11" y="11"/>
                    </a:lnTo>
                    <a:lnTo>
                      <a:pt x="13" y="11"/>
                    </a:lnTo>
                    <a:lnTo>
                      <a:pt x="13" y="13"/>
                    </a:lnTo>
                    <a:lnTo>
                      <a:pt x="13" y="13"/>
                    </a:lnTo>
                    <a:lnTo>
                      <a:pt x="11" y="13"/>
                    </a:lnTo>
                    <a:lnTo>
                      <a:pt x="9" y="15"/>
                    </a:lnTo>
                    <a:lnTo>
                      <a:pt x="9" y="17"/>
                    </a:lnTo>
                    <a:lnTo>
                      <a:pt x="9" y="18"/>
                    </a:lnTo>
                    <a:lnTo>
                      <a:pt x="9" y="18"/>
                    </a:lnTo>
                    <a:lnTo>
                      <a:pt x="9" y="18"/>
                    </a:lnTo>
                    <a:lnTo>
                      <a:pt x="11" y="18"/>
                    </a:lnTo>
                    <a:lnTo>
                      <a:pt x="15" y="18"/>
                    </a:lnTo>
                    <a:lnTo>
                      <a:pt x="17" y="17"/>
                    </a:lnTo>
                    <a:lnTo>
                      <a:pt x="17" y="17"/>
                    </a:lnTo>
                    <a:lnTo>
                      <a:pt x="17" y="15"/>
                    </a:lnTo>
                    <a:lnTo>
                      <a:pt x="17" y="13"/>
                    </a:lnTo>
                    <a:lnTo>
                      <a:pt x="19" y="11"/>
                    </a:lnTo>
                    <a:lnTo>
                      <a:pt x="17"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23"/>
              <p:cNvSpPr/>
              <p:nvPr/>
            </p:nvSpPr>
            <p:spPr>
              <a:xfrm>
                <a:off x="3483" y="1325"/>
                <a:ext cx="214" cy="223"/>
              </a:xfrm>
              <a:custGeom>
                <a:avLst/>
                <a:gdLst/>
                <a:ahLst/>
                <a:cxnLst/>
                <a:rect l="l" t="t" r="r" b="b"/>
                <a:pathLst>
                  <a:path w="214" h="223" extrusionOk="0">
                    <a:moveTo>
                      <a:pt x="212" y="32"/>
                    </a:moveTo>
                    <a:lnTo>
                      <a:pt x="212" y="30"/>
                    </a:lnTo>
                    <a:lnTo>
                      <a:pt x="210" y="28"/>
                    </a:lnTo>
                    <a:lnTo>
                      <a:pt x="210" y="28"/>
                    </a:lnTo>
                    <a:lnTo>
                      <a:pt x="208" y="24"/>
                    </a:lnTo>
                    <a:lnTo>
                      <a:pt x="206" y="24"/>
                    </a:lnTo>
                    <a:lnTo>
                      <a:pt x="206" y="22"/>
                    </a:lnTo>
                    <a:lnTo>
                      <a:pt x="204" y="22"/>
                    </a:lnTo>
                    <a:lnTo>
                      <a:pt x="204" y="22"/>
                    </a:lnTo>
                    <a:lnTo>
                      <a:pt x="202" y="19"/>
                    </a:lnTo>
                    <a:lnTo>
                      <a:pt x="202" y="21"/>
                    </a:lnTo>
                    <a:lnTo>
                      <a:pt x="200" y="21"/>
                    </a:lnTo>
                    <a:lnTo>
                      <a:pt x="199" y="21"/>
                    </a:lnTo>
                    <a:lnTo>
                      <a:pt x="199" y="21"/>
                    </a:lnTo>
                    <a:lnTo>
                      <a:pt x="199" y="21"/>
                    </a:lnTo>
                    <a:lnTo>
                      <a:pt x="197" y="19"/>
                    </a:lnTo>
                    <a:lnTo>
                      <a:pt x="197" y="19"/>
                    </a:lnTo>
                    <a:lnTo>
                      <a:pt x="195" y="19"/>
                    </a:lnTo>
                    <a:lnTo>
                      <a:pt x="195" y="17"/>
                    </a:lnTo>
                    <a:lnTo>
                      <a:pt x="193" y="17"/>
                    </a:lnTo>
                    <a:lnTo>
                      <a:pt x="193" y="17"/>
                    </a:lnTo>
                    <a:lnTo>
                      <a:pt x="193" y="15"/>
                    </a:lnTo>
                    <a:lnTo>
                      <a:pt x="195" y="15"/>
                    </a:lnTo>
                    <a:lnTo>
                      <a:pt x="193" y="11"/>
                    </a:lnTo>
                    <a:lnTo>
                      <a:pt x="193" y="9"/>
                    </a:lnTo>
                    <a:lnTo>
                      <a:pt x="193" y="9"/>
                    </a:lnTo>
                    <a:lnTo>
                      <a:pt x="191" y="8"/>
                    </a:lnTo>
                    <a:lnTo>
                      <a:pt x="191" y="8"/>
                    </a:lnTo>
                    <a:lnTo>
                      <a:pt x="189" y="6"/>
                    </a:lnTo>
                    <a:lnTo>
                      <a:pt x="187" y="6"/>
                    </a:lnTo>
                    <a:lnTo>
                      <a:pt x="186" y="6"/>
                    </a:lnTo>
                    <a:lnTo>
                      <a:pt x="186" y="6"/>
                    </a:lnTo>
                    <a:lnTo>
                      <a:pt x="184" y="6"/>
                    </a:lnTo>
                    <a:lnTo>
                      <a:pt x="184" y="2"/>
                    </a:lnTo>
                    <a:lnTo>
                      <a:pt x="182" y="2"/>
                    </a:lnTo>
                    <a:lnTo>
                      <a:pt x="180" y="2"/>
                    </a:lnTo>
                    <a:lnTo>
                      <a:pt x="178" y="0"/>
                    </a:lnTo>
                    <a:lnTo>
                      <a:pt x="176" y="2"/>
                    </a:lnTo>
                    <a:lnTo>
                      <a:pt x="176" y="2"/>
                    </a:lnTo>
                    <a:lnTo>
                      <a:pt x="176" y="2"/>
                    </a:lnTo>
                    <a:lnTo>
                      <a:pt x="174" y="0"/>
                    </a:lnTo>
                    <a:lnTo>
                      <a:pt x="172" y="0"/>
                    </a:lnTo>
                    <a:lnTo>
                      <a:pt x="172" y="0"/>
                    </a:lnTo>
                    <a:lnTo>
                      <a:pt x="171" y="0"/>
                    </a:lnTo>
                    <a:lnTo>
                      <a:pt x="171" y="2"/>
                    </a:lnTo>
                    <a:lnTo>
                      <a:pt x="167" y="2"/>
                    </a:lnTo>
                    <a:lnTo>
                      <a:pt x="165" y="4"/>
                    </a:lnTo>
                    <a:lnTo>
                      <a:pt x="165" y="4"/>
                    </a:lnTo>
                    <a:lnTo>
                      <a:pt x="163" y="4"/>
                    </a:lnTo>
                    <a:lnTo>
                      <a:pt x="161" y="2"/>
                    </a:lnTo>
                    <a:lnTo>
                      <a:pt x="161" y="2"/>
                    </a:lnTo>
                    <a:lnTo>
                      <a:pt x="156" y="2"/>
                    </a:lnTo>
                    <a:lnTo>
                      <a:pt x="152" y="4"/>
                    </a:lnTo>
                    <a:lnTo>
                      <a:pt x="150" y="4"/>
                    </a:lnTo>
                    <a:lnTo>
                      <a:pt x="148" y="4"/>
                    </a:lnTo>
                    <a:lnTo>
                      <a:pt x="144" y="4"/>
                    </a:lnTo>
                    <a:lnTo>
                      <a:pt x="144" y="4"/>
                    </a:lnTo>
                    <a:lnTo>
                      <a:pt x="143" y="6"/>
                    </a:lnTo>
                    <a:lnTo>
                      <a:pt x="141" y="6"/>
                    </a:lnTo>
                    <a:lnTo>
                      <a:pt x="141" y="6"/>
                    </a:lnTo>
                    <a:lnTo>
                      <a:pt x="139" y="6"/>
                    </a:lnTo>
                    <a:lnTo>
                      <a:pt x="139" y="8"/>
                    </a:lnTo>
                    <a:lnTo>
                      <a:pt x="137" y="9"/>
                    </a:lnTo>
                    <a:lnTo>
                      <a:pt x="135" y="9"/>
                    </a:lnTo>
                    <a:lnTo>
                      <a:pt x="135" y="11"/>
                    </a:lnTo>
                    <a:lnTo>
                      <a:pt x="135" y="11"/>
                    </a:lnTo>
                    <a:lnTo>
                      <a:pt x="133" y="11"/>
                    </a:lnTo>
                    <a:lnTo>
                      <a:pt x="131" y="11"/>
                    </a:lnTo>
                    <a:lnTo>
                      <a:pt x="131" y="13"/>
                    </a:lnTo>
                    <a:lnTo>
                      <a:pt x="129" y="15"/>
                    </a:lnTo>
                    <a:lnTo>
                      <a:pt x="129" y="15"/>
                    </a:lnTo>
                    <a:lnTo>
                      <a:pt x="128" y="17"/>
                    </a:lnTo>
                    <a:lnTo>
                      <a:pt x="129" y="17"/>
                    </a:lnTo>
                    <a:lnTo>
                      <a:pt x="131" y="19"/>
                    </a:lnTo>
                    <a:lnTo>
                      <a:pt x="131" y="21"/>
                    </a:lnTo>
                    <a:lnTo>
                      <a:pt x="133" y="21"/>
                    </a:lnTo>
                    <a:lnTo>
                      <a:pt x="133" y="22"/>
                    </a:lnTo>
                    <a:lnTo>
                      <a:pt x="135" y="24"/>
                    </a:lnTo>
                    <a:lnTo>
                      <a:pt x="135" y="26"/>
                    </a:lnTo>
                    <a:lnTo>
                      <a:pt x="135" y="26"/>
                    </a:lnTo>
                    <a:lnTo>
                      <a:pt x="137" y="28"/>
                    </a:lnTo>
                    <a:lnTo>
                      <a:pt x="137" y="28"/>
                    </a:lnTo>
                    <a:lnTo>
                      <a:pt x="135" y="30"/>
                    </a:lnTo>
                    <a:lnTo>
                      <a:pt x="135" y="30"/>
                    </a:lnTo>
                    <a:lnTo>
                      <a:pt x="137" y="30"/>
                    </a:lnTo>
                    <a:lnTo>
                      <a:pt x="137" y="32"/>
                    </a:lnTo>
                    <a:lnTo>
                      <a:pt x="137" y="32"/>
                    </a:lnTo>
                    <a:lnTo>
                      <a:pt x="137" y="32"/>
                    </a:lnTo>
                    <a:lnTo>
                      <a:pt x="137" y="34"/>
                    </a:lnTo>
                    <a:lnTo>
                      <a:pt x="137" y="34"/>
                    </a:lnTo>
                    <a:lnTo>
                      <a:pt x="135" y="36"/>
                    </a:lnTo>
                    <a:lnTo>
                      <a:pt x="135" y="36"/>
                    </a:lnTo>
                    <a:lnTo>
                      <a:pt x="133" y="37"/>
                    </a:lnTo>
                    <a:lnTo>
                      <a:pt x="133" y="39"/>
                    </a:lnTo>
                    <a:lnTo>
                      <a:pt x="131" y="39"/>
                    </a:lnTo>
                    <a:lnTo>
                      <a:pt x="131" y="41"/>
                    </a:lnTo>
                    <a:lnTo>
                      <a:pt x="131" y="43"/>
                    </a:lnTo>
                    <a:lnTo>
                      <a:pt x="131" y="43"/>
                    </a:lnTo>
                    <a:lnTo>
                      <a:pt x="131" y="43"/>
                    </a:lnTo>
                    <a:lnTo>
                      <a:pt x="131" y="45"/>
                    </a:lnTo>
                    <a:lnTo>
                      <a:pt x="133" y="45"/>
                    </a:lnTo>
                    <a:lnTo>
                      <a:pt x="133" y="47"/>
                    </a:lnTo>
                    <a:lnTo>
                      <a:pt x="133" y="49"/>
                    </a:lnTo>
                    <a:lnTo>
                      <a:pt x="133" y="49"/>
                    </a:lnTo>
                    <a:lnTo>
                      <a:pt x="133" y="51"/>
                    </a:lnTo>
                    <a:lnTo>
                      <a:pt x="131" y="52"/>
                    </a:lnTo>
                    <a:lnTo>
                      <a:pt x="128" y="52"/>
                    </a:lnTo>
                    <a:lnTo>
                      <a:pt x="124" y="52"/>
                    </a:lnTo>
                    <a:lnTo>
                      <a:pt x="124" y="52"/>
                    </a:lnTo>
                    <a:lnTo>
                      <a:pt x="122" y="52"/>
                    </a:lnTo>
                    <a:lnTo>
                      <a:pt x="118" y="51"/>
                    </a:lnTo>
                    <a:lnTo>
                      <a:pt x="116" y="51"/>
                    </a:lnTo>
                    <a:lnTo>
                      <a:pt x="116" y="52"/>
                    </a:lnTo>
                    <a:lnTo>
                      <a:pt x="120" y="56"/>
                    </a:lnTo>
                    <a:lnTo>
                      <a:pt x="122" y="58"/>
                    </a:lnTo>
                    <a:lnTo>
                      <a:pt x="124" y="60"/>
                    </a:lnTo>
                    <a:lnTo>
                      <a:pt x="124" y="62"/>
                    </a:lnTo>
                    <a:lnTo>
                      <a:pt x="124" y="64"/>
                    </a:lnTo>
                    <a:lnTo>
                      <a:pt x="122" y="66"/>
                    </a:lnTo>
                    <a:lnTo>
                      <a:pt x="120" y="66"/>
                    </a:lnTo>
                    <a:lnTo>
                      <a:pt x="118" y="67"/>
                    </a:lnTo>
                    <a:lnTo>
                      <a:pt x="116" y="67"/>
                    </a:lnTo>
                    <a:lnTo>
                      <a:pt x="114" y="67"/>
                    </a:lnTo>
                    <a:lnTo>
                      <a:pt x="114" y="71"/>
                    </a:lnTo>
                    <a:lnTo>
                      <a:pt x="114" y="73"/>
                    </a:lnTo>
                    <a:lnTo>
                      <a:pt x="114" y="73"/>
                    </a:lnTo>
                    <a:lnTo>
                      <a:pt x="114" y="75"/>
                    </a:lnTo>
                    <a:lnTo>
                      <a:pt x="113" y="77"/>
                    </a:lnTo>
                    <a:lnTo>
                      <a:pt x="113" y="79"/>
                    </a:lnTo>
                    <a:lnTo>
                      <a:pt x="114" y="80"/>
                    </a:lnTo>
                    <a:lnTo>
                      <a:pt x="114" y="86"/>
                    </a:lnTo>
                    <a:lnTo>
                      <a:pt x="114" y="88"/>
                    </a:lnTo>
                    <a:lnTo>
                      <a:pt x="113" y="90"/>
                    </a:lnTo>
                    <a:lnTo>
                      <a:pt x="111" y="90"/>
                    </a:lnTo>
                    <a:lnTo>
                      <a:pt x="111" y="92"/>
                    </a:lnTo>
                    <a:lnTo>
                      <a:pt x="109" y="92"/>
                    </a:lnTo>
                    <a:lnTo>
                      <a:pt x="107" y="90"/>
                    </a:lnTo>
                    <a:lnTo>
                      <a:pt x="107" y="90"/>
                    </a:lnTo>
                    <a:lnTo>
                      <a:pt x="105" y="88"/>
                    </a:lnTo>
                    <a:lnTo>
                      <a:pt x="105" y="88"/>
                    </a:lnTo>
                    <a:lnTo>
                      <a:pt x="103" y="90"/>
                    </a:lnTo>
                    <a:lnTo>
                      <a:pt x="101" y="88"/>
                    </a:lnTo>
                    <a:lnTo>
                      <a:pt x="100" y="88"/>
                    </a:lnTo>
                    <a:lnTo>
                      <a:pt x="100" y="88"/>
                    </a:lnTo>
                    <a:lnTo>
                      <a:pt x="100" y="90"/>
                    </a:lnTo>
                    <a:lnTo>
                      <a:pt x="98" y="90"/>
                    </a:lnTo>
                    <a:lnTo>
                      <a:pt x="94" y="92"/>
                    </a:lnTo>
                    <a:lnTo>
                      <a:pt x="92" y="92"/>
                    </a:lnTo>
                    <a:lnTo>
                      <a:pt x="92" y="94"/>
                    </a:lnTo>
                    <a:lnTo>
                      <a:pt x="92" y="94"/>
                    </a:lnTo>
                    <a:lnTo>
                      <a:pt x="94" y="95"/>
                    </a:lnTo>
                    <a:lnTo>
                      <a:pt x="94" y="95"/>
                    </a:lnTo>
                    <a:lnTo>
                      <a:pt x="96" y="95"/>
                    </a:lnTo>
                    <a:lnTo>
                      <a:pt x="94" y="97"/>
                    </a:lnTo>
                    <a:lnTo>
                      <a:pt x="94" y="97"/>
                    </a:lnTo>
                    <a:lnTo>
                      <a:pt x="92" y="97"/>
                    </a:lnTo>
                    <a:lnTo>
                      <a:pt x="88" y="97"/>
                    </a:lnTo>
                    <a:lnTo>
                      <a:pt x="86" y="97"/>
                    </a:lnTo>
                    <a:lnTo>
                      <a:pt x="85" y="97"/>
                    </a:lnTo>
                    <a:lnTo>
                      <a:pt x="83" y="97"/>
                    </a:lnTo>
                    <a:lnTo>
                      <a:pt x="83" y="97"/>
                    </a:lnTo>
                    <a:lnTo>
                      <a:pt x="81" y="99"/>
                    </a:lnTo>
                    <a:lnTo>
                      <a:pt x="81" y="101"/>
                    </a:lnTo>
                    <a:lnTo>
                      <a:pt x="79" y="101"/>
                    </a:lnTo>
                    <a:lnTo>
                      <a:pt x="79" y="101"/>
                    </a:lnTo>
                    <a:lnTo>
                      <a:pt x="79" y="103"/>
                    </a:lnTo>
                    <a:lnTo>
                      <a:pt x="77" y="103"/>
                    </a:lnTo>
                    <a:lnTo>
                      <a:pt x="77" y="105"/>
                    </a:lnTo>
                    <a:lnTo>
                      <a:pt x="77" y="109"/>
                    </a:lnTo>
                    <a:lnTo>
                      <a:pt x="77" y="110"/>
                    </a:lnTo>
                    <a:lnTo>
                      <a:pt x="77" y="112"/>
                    </a:lnTo>
                    <a:lnTo>
                      <a:pt x="77" y="114"/>
                    </a:lnTo>
                    <a:lnTo>
                      <a:pt x="77" y="116"/>
                    </a:lnTo>
                    <a:lnTo>
                      <a:pt x="77" y="118"/>
                    </a:lnTo>
                    <a:lnTo>
                      <a:pt x="79" y="118"/>
                    </a:lnTo>
                    <a:lnTo>
                      <a:pt x="79" y="120"/>
                    </a:lnTo>
                    <a:lnTo>
                      <a:pt x="77" y="120"/>
                    </a:lnTo>
                    <a:lnTo>
                      <a:pt x="77" y="122"/>
                    </a:lnTo>
                    <a:lnTo>
                      <a:pt x="73" y="122"/>
                    </a:lnTo>
                    <a:lnTo>
                      <a:pt x="70" y="124"/>
                    </a:lnTo>
                    <a:lnTo>
                      <a:pt x="68" y="124"/>
                    </a:lnTo>
                    <a:lnTo>
                      <a:pt x="64" y="125"/>
                    </a:lnTo>
                    <a:lnTo>
                      <a:pt x="62" y="125"/>
                    </a:lnTo>
                    <a:lnTo>
                      <a:pt x="60" y="125"/>
                    </a:lnTo>
                    <a:lnTo>
                      <a:pt x="58" y="125"/>
                    </a:lnTo>
                    <a:lnTo>
                      <a:pt x="57" y="125"/>
                    </a:lnTo>
                    <a:lnTo>
                      <a:pt x="55" y="125"/>
                    </a:lnTo>
                    <a:lnTo>
                      <a:pt x="53" y="125"/>
                    </a:lnTo>
                    <a:lnTo>
                      <a:pt x="51" y="127"/>
                    </a:lnTo>
                    <a:lnTo>
                      <a:pt x="49" y="127"/>
                    </a:lnTo>
                    <a:lnTo>
                      <a:pt x="49" y="127"/>
                    </a:lnTo>
                    <a:lnTo>
                      <a:pt x="49" y="129"/>
                    </a:lnTo>
                    <a:lnTo>
                      <a:pt x="47" y="127"/>
                    </a:lnTo>
                    <a:lnTo>
                      <a:pt x="40" y="127"/>
                    </a:lnTo>
                    <a:lnTo>
                      <a:pt x="25" y="127"/>
                    </a:lnTo>
                    <a:lnTo>
                      <a:pt x="23" y="127"/>
                    </a:lnTo>
                    <a:lnTo>
                      <a:pt x="19" y="125"/>
                    </a:lnTo>
                    <a:lnTo>
                      <a:pt x="12" y="124"/>
                    </a:lnTo>
                    <a:lnTo>
                      <a:pt x="6" y="122"/>
                    </a:lnTo>
                    <a:lnTo>
                      <a:pt x="0" y="120"/>
                    </a:lnTo>
                    <a:lnTo>
                      <a:pt x="4" y="124"/>
                    </a:lnTo>
                    <a:lnTo>
                      <a:pt x="6" y="125"/>
                    </a:lnTo>
                    <a:lnTo>
                      <a:pt x="10" y="129"/>
                    </a:lnTo>
                    <a:lnTo>
                      <a:pt x="10" y="129"/>
                    </a:lnTo>
                    <a:lnTo>
                      <a:pt x="10" y="131"/>
                    </a:lnTo>
                    <a:lnTo>
                      <a:pt x="12" y="135"/>
                    </a:lnTo>
                    <a:lnTo>
                      <a:pt x="14" y="137"/>
                    </a:lnTo>
                    <a:lnTo>
                      <a:pt x="15" y="138"/>
                    </a:lnTo>
                    <a:lnTo>
                      <a:pt x="17" y="140"/>
                    </a:lnTo>
                    <a:lnTo>
                      <a:pt x="19" y="142"/>
                    </a:lnTo>
                    <a:lnTo>
                      <a:pt x="21" y="144"/>
                    </a:lnTo>
                    <a:lnTo>
                      <a:pt x="23" y="144"/>
                    </a:lnTo>
                    <a:lnTo>
                      <a:pt x="27" y="144"/>
                    </a:lnTo>
                    <a:lnTo>
                      <a:pt x="27" y="146"/>
                    </a:lnTo>
                    <a:lnTo>
                      <a:pt x="29" y="148"/>
                    </a:lnTo>
                    <a:lnTo>
                      <a:pt x="30" y="148"/>
                    </a:lnTo>
                    <a:lnTo>
                      <a:pt x="32" y="148"/>
                    </a:lnTo>
                    <a:lnTo>
                      <a:pt x="32" y="148"/>
                    </a:lnTo>
                    <a:lnTo>
                      <a:pt x="32" y="148"/>
                    </a:lnTo>
                    <a:lnTo>
                      <a:pt x="32" y="152"/>
                    </a:lnTo>
                    <a:lnTo>
                      <a:pt x="32" y="155"/>
                    </a:lnTo>
                    <a:lnTo>
                      <a:pt x="34" y="161"/>
                    </a:lnTo>
                    <a:lnTo>
                      <a:pt x="34" y="161"/>
                    </a:lnTo>
                    <a:lnTo>
                      <a:pt x="34" y="163"/>
                    </a:lnTo>
                    <a:lnTo>
                      <a:pt x="34" y="163"/>
                    </a:lnTo>
                    <a:lnTo>
                      <a:pt x="34" y="165"/>
                    </a:lnTo>
                    <a:lnTo>
                      <a:pt x="34" y="165"/>
                    </a:lnTo>
                    <a:lnTo>
                      <a:pt x="34" y="165"/>
                    </a:lnTo>
                    <a:lnTo>
                      <a:pt x="36" y="165"/>
                    </a:lnTo>
                    <a:lnTo>
                      <a:pt x="40" y="165"/>
                    </a:lnTo>
                    <a:lnTo>
                      <a:pt x="40" y="165"/>
                    </a:lnTo>
                    <a:lnTo>
                      <a:pt x="42" y="165"/>
                    </a:lnTo>
                    <a:lnTo>
                      <a:pt x="42" y="167"/>
                    </a:lnTo>
                    <a:lnTo>
                      <a:pt x="42" y="167"/>
                    </a:lnTo>
                    <a:lnTo>
                      <a:pt x="42" y="167"/>
                    </a:lnTo>
                    <a:lnTo>
                      <a:pt x="42" y="168"/>
                    </a:lnTo>
                    <a:lnTo>
                      <a:pt x="42" y="170"/>
                    </a:lnTo>
                    <a:lnTo>
                      <a:pt x="42" y="170"/>
                    </a:lnTo>
                    <a:lnTo>
                      <a:pt x="42" y="170"/>
                    </a:lnTo>
                    <a:lnTo>
                      <a:pt x="42" y="174"/>
                    </a:lnTo>
                    <a:lnTo>
                      <a:pt x="42" y="174"/>
                    </a:lnTo>
                    <a:lnTo>
                      <a:pt x="40" y="174"/>
                    </a:lnTo>
                    <a:lnTo>
                      <a:pt x="36" y="174"/>
                    </a:lnTo>
                    <a:lnTo>
                      <a:pt x="34" y="174"/>
                    </a:lnTo>
                    <a:lnTo>
                      <a:pt x="34" y="176"/>
                    </a:lnTo>
                    <a:lnTo>
                      <a:pt x="30" y="176"/>
                    </a:lnTo>
                    <a:lnTo>
                      <a:pt x="30" y="176"/>
                    </a:lnTo>
                    <a:lnTo>
                      <a:pt x="29" y="176"/>
                    </a:lnTo>
                    <a:lnTo>
                      <a:pt x="29" y="178"/>
                    </a:lnTo>
                    <a:lnTo>
                      <a:pt x="29" y="180"/>
                    </a:lnTo>
                    <a:lnTo>
                      <a:pt x="29" y="180"/>
                    </a:lnTo>
                    <a:lnTo>
                      <a:pt x="27" y="180"/>
                    </a:lnTo>
                    <a:lnTo>
                      <a:pt x="27" y="180"/>
                    </a:lnTo>
                    <a:lnTo>
                      <a:pt x="23" y="182"/>
                    </a:lnTo>
                    <a:lnTo>
                      <a:pt x="23" y="182"/>
                    </a:lnTo>
                    <a:lnTo>
                      <a:pt x="23" y="182"/>
                    </a:lnTo>
                    <a:lnTo>
                      <a:pt x="23" y="185"/>
                    </a:lnTo>
                    <a:lnTo>
                      <a:pt x="23" y="187"/>
                    </a:lnTo>
                    <a:lnTo>
                      <a:pt x="21" y="187"/>
                    </a:lnTo>
                    <a:lnTo>
                      <a:pt x="21" y="189"/>
                    </a:lnTo>
                    <a:lnTo>
                      <a:pt x="21" y="189"/>
                    </a:lnTo>
                    <a:lnTo>
                      <a:pt x="21" y="191"/>
                    </a:lnTo>
                    <a:lnTo>
                      <a:pt x="21" y="193"/>
                    </a:lnTo>
                    <a:lnTo>
                      <a:pt x="21" y="197"/>
                    </a:lnTo>
                    <a:lnTo>
                      <a:pt x="21" y="198"/>
                    </a:lnTo>
                    <a:lnTo>
                      <a:pt x="21" y="198"/>
                    </a:lnTo>
                    <a:lnTo>
                      <a:pt x="23" y="200"/>
                    </a:lnTo>
                    <a:lnTo>
                      <a:pt x="25" y="200"/>
                    </a:lnTo>
                    <a:lnTo>
                      <a:pt x="29" y="198"/>
                    </a:lnTo>
                    <a:lnTo>
                      <a:pt x="29" y="198"/>
                    </a:lnTo>
                    <a:lnTo>
                      <a:pt x="30" y="198"/>
                    </a:lnTo>
                    <a:lnTo>
                      <a:pt x="30" y="198"/>
                    </a:lnTo>
                    <a:lnTo>
                      <a:pt x="30" y="200"/>
                    </a:lnTo>
                    <a:lnTo>
                      <a:pt x="32" y="198"/>
                    </a:lnTo>
                    <a:lnTo>
                      <a:pt x="32" y="198"/>
                    </a:lnTo>
                    <a:lnTo>
                      <a:pt x="34" y="198"/>
                    </a:lnTo>
                    <a:lnTo>
                      <a:pt x="36" y="197"/>
                    </a:lnTo>
                    <a:lnTo>
                      <a:pt x="42" y="198"/>
                    </a:lnTo>
                    <a:lnTo>
                      <a:pt x="43" y="198"/>
                    </a:lnTo>
                    <a:lnTo>
                      <a:pt x="45" y="198"/>
                    </a:lnTo>
                    <a:lnTo>
                      <a:pt x="47" y="198"/>
                    </a:lnTo>
                    <a:lnTo>
                      <a:pt x="47" y="197"/>
                    </a:lnTo>
                    <a:lnTo>
                      <a:pt x="49" y="197"/>
                    </a:lnTo>
                    <a:lnTo>
                      <a:pt x="51" y="195"/>
                    </a:lnTo>
                    <a:lnTo>
                      <a:pt x="55" y="197"/>
                    </a:lnTo>
                    <a:lnTo>
                      <a:pt x="55" y="197"/>
                    </a:lnTo>
                    <a:lnTo>
                      <a:pt x="57" y="195"/>
                    </a:lnTo>
                    <a:lnTo>
                      <a:pt x="57" y="195"/>
                    </a:lnTo>
                    <a:lnTo>
                      <a:pt x="57" y="197"/>
                    </a:lnTo>
                    <a:lnTo>
                      <a:pt x="64" y="198"/>
                    </a:lnTo>
                    <a:lnTo>
                      <a:pt x="64" y="198"/>
                    </a:lnTo>
                    <a:lnTo>
                      <a:pt x="64" y="198"/>
                    </a:lnTo>
                    <a:lnTo>
                      <a:pt x="66" y="197"/>
                    </a:lnTo>
                    <a:lnTo>
                      <a:pt x="70" y="197"/>
                    </a:lnTo>
                    <a:lnTo>
                      <a:pt x="75" y="195"/>
                    </a:lnTo>
                    <a:lnTo>
                      <a:pt x="79" y="197"/>
                    </a:lnTo>
                    <a:lnTo>
                      <a:pt x="83" y="195"/>
                    </a:lnTo>
                    <a:lnTo>
                      <a:pt x="86" y="195"/>
                    </a:lnTo>
                    <a:lnTo>
                      <a:pt x="88" y="195"/>
                    </a:lnTo>
                    <a:lnTo>
                      <a:pt x="90" y="195"/>
                    </a:lnTo>
                    <a:lnTo>
                      <a:pt x="90" y="195"/>
                    </a:lnTo>
                    <a:lnTo>
                      <a:pt x="90" y="193"/>
                    </a:lnTo>
                    <a:lnTo>
                      <a:pt x="88" y="193"/>
                    </a:lnTo>
                    <a:lnTo>
                      <a:pt x="85" y="193"/>
                    </a:lnTo>
                    <a:lnTo>
                      <a:pt x="86" y="193"/>
                    </a:lnTo>
                    <a:lnTo>
                      <a:pt x="86" y="193"/>
                    </a:lnTo>
                    <a:lnTo>
                      <a:pt x="88" y="191"/>
                    </a:lnTo>
                    <a:lnTo>
                      <a:pt x="90" y="193"/>
                    </a:lnTo>
                    <a:lnTo>
                      <a:pt x="92" y="193"/>
                    </a:lnTo>
                    <a:lnTo>
                      <a:pt x="92" y="195"/>
                    </a:lnTo>
                    <a:lnTo>
                      <a:pt x="94" y="198"/>
                    </a:lnTo>
                    <a:lnTo>
                      <a:pt x="94" y="200"/>
                    </a:lnTo>
                    <a:lnTo>
                      <a:pt x="94" y="202"/>
                    </a:lnTo>
                    <a:lnTo>
                      <a:pt x="94" y="204"/>
                    </a:lnTo>
                    <a:lnTo>
                      <a:pt x="101" y="206"/>
                    </a:lnTo>
                    <a:lnTo>
                      <a:pt x="101" y="206"/>
                    </a:lnTo>
                    <a:lnTo>
                      <a:pt x="103" y="211"/>
                    </a:lnTo>
                    <a:lnTo>
                      <a:pt x="105" y="213"/>
                    </a:lnTo>
                    <a:lnTo>
                      <a:pt x="105" y="215"/>
                    </a:lnTo>
                    <a:lnTo>
                      <a:pt x="105" y="217"/>
                    </a:lnTo>
                    <a:lnTo>
                      <a:pt x="107" y="217"/>
                    </a:lnTo>
                    <a:lnTo>
                      <a:pt x="107" y="217"/>
                    </a:lnTo>
                    <a:lnTo>
                      <a:pt x="107" y="219"/>
                    </a:lnTo>
                    <a:lnTo>
                      <a:pt x="107" y="219"/>
                    </a:lnTo>
                    <a:lnTo>
                      <a:pt x="109" y="221"/>
                    </a:lnTo>
                    <a:lnTo>
                      <a:pt x="111" y="219"/>
                    </a:lnTo>
                    <a:lnTo>
                      <a:pt x="111" y="221"/>
                    </a:lnTo>
                    <a:lnTo>
                      <a:pt x="111" y="221"/>
                    </a:lnTo>
                    <a:lnTo>
                      <a:pt x="113" y="221"/>
                    </a:lnTo>
                    <a:lnTo>
                      <a:pt x="113" y="221"/>
                    </a:lnTo>
                    <a:lnTo>
                      <a:pt x="114" y="221"/>
                    </a:lnTo>
                    <a:lnTo>
                      <a:pt x="114" y="221"/>
                    </a:lnTo>
                    <a:lnTo>
                      <a:pt x="116" y="221"/>
                    </a:lnTo>
                    <a:lnTo>
                      <a:pt x="116" y="221"/>
                    </a:lnTo>
                    <a:lnTo>
                      <a:pt x="116" y="223"/>
                    </a:lnTo>
                    <a:lnTo>
                      <a:pt x="118" y="223"/>
                    </a:lnTo>
                    <a:lnTo>
                      <a:pt x="118" y="221"/>
                    </a:lnTo>
                    <a:lnTo>
                      <a:pt x="118" y="221"/>
                    </a:lnTo>
                    <a:lnTo>
                      <a:pt x="118" y="219"/>
                    </a:lnTo>
                    <a:lnTo>
                      <a:pt x="120" y="219"/>
                    </a:lnTo>
                    <a:lnTo>
                      <a:pt x="122" y="219"/>
                    </a:lnTo>
                    <a:lnTo>
                      <a:pt x="124" y="219"/>
                    </a:lnTo>
                    <a:lnTo>
                      <a:pt x="126" y="219"/>
                    </a:lnTo>
                    <a:lnTo>
                      <a:pt x="126" y="213"/>
                    </a:lnTo>
                    <a:lnTo>
                      <a:pt x="126" y="213"/>
                    </a:lnTo>
                    <a:lnTo>
                      <a:pt x="126" y="213"/>
                    </a:lnTo>
                    <a:lnTo>
                      <a:pt x="126" y="213"/>
                    </a:lnTo>
                    <a:lnTo>
                      <a:pt x="126" y="213"/>
                    </a:lnTo>
                    <a:lnTo>
                      <a:pt x="126" y="213"/>
                    </a:lnTo>
                    <a:lnTo>
                      <a:pt x="128" y="213"/>
                    </a:lnTo>
                    <a:lnTo>
                      <a:pt x="128" y="213"/>
                    </a:lnTo>
                    <a:lnTo>
                      <a:pt x="128" y="213"/>
                    </a:lnTo>
                    <a:lnTo>
                      <a:pt x="129" y="213"/>
                    </a:lnTo>
                    <a:lnTo>
                      <a:pt x="131" y="213"/>
                    </a:lnTo>
                    <a:lnTo>
                      <a:pt x="131" y="213"/>
                    </a:lnTo>
                    <a:lnTo>
                      <a:pt x="135" y="213"/>
                    </a:lnTo>
                    <a:lnTo>
                      <a:pt x="137" y="213"/>
                    </a:lnTo>
                    <a:lnTo>
                      <a:pt x="139" y="215"/>
                    </a:lnTo>
                    <a:lnTo>
                      <a:pt x="139" y="215"/>
                    </a:lnTo>
                    <a:lnTo>
                      <a:pt x="141" y="215"/>
                    </a:lnTo>
                    <a:lnTo>
                      <a:pt x="143" y="215"/>
                    </a:lnTo>
                    <a:lnTo>
                      <a:pt x="144" y="215"/>
                    </a:lnTo>
                    <a:lnTo>
                      <a:pt x="144" y="215"/>
                    </a:lnTo>
                    <a:lnTo>
                      <a:pt x="144" y="213"/>
                    </a:lnTo>
                    <a:lnTo>
                      <a:pt x="146" y="213"/>
                    </a:lnTo>
                    <a:lnTo>
                      <a:pt x="150" y="211"/>
                    </a:lnTo>
                    <a:lnTo>
                      <a:pt x="150" y="211"/>
                    </a:lnTo>
                    <a:lnTo>
                      <a:pt x="152" y="211"/>
                    </a:lnTo>
                    <a:lnTo>
                      <a:pt x="152" y="213"/>
                    </a:lnTo>
                    <a:lnTo>
                      <a:pt x="152" y="213"/>
                    </a:lnTo>
                    <a:lnTo>
                      <a:pt x="152" y="215"/>
                    </a:lnTo>
                    <a:lnTo>
                      <a:pt x="154" y="215"/>
                    </a:lnTo>
                    <a:lnTo>
                      <a:pt x="154" y="215"/>
                    </a:lnTo>
                    <a:lnTo>
                      <a:pt x="156" y="213"/>
                    </a:lnTo>
                    <a:lnTo>
                      <a:pt x="156" y="213"/>
                    </a:lnTo>
                    <a:lnTo>
                      <a:pt x="156" y="213"/>
                    </a:lnTo>
                    <a:lnTo>
                      <a:pt x="157" y="213"/>
                    </a:lnTo>
                    <a:lnTo>
                      <a:pt x="157" y="211"/>
                    </a:lnTo>
                    <a:lnTo>
                      <a:pt x="157" y="211"/>
                    </a:lnTo>
                    <a:lnTo>
                      <a:pt x="157" y="211"/>
                    </a:lnTo>
                    <a:lnTo>
                      <a:pt x="157" y="210"/>
                    </a:lnTo>
                    <a:lnTo>
                      <a:pt x="157" y="210"/>
                    </a:lnTo>
                    <a:lnTo>
                      <a:pt x="156" y="210"/>
                    </a:lnTo>
                    <a:lnTo>
                      <a:pt x="156" y="208"/>
                    </a:lnTo>
                    <a:lnTo>
                      <a:pt x="157" y="208"/>
                    </a:lnTo>
                    <a:lnTo>
                      <a:pt x="157" y="208"/>
                    </a:lnTo>
                    <a:lnTo>
                      <a:pt x="157" y="206"/>
                    </a:lnTo>
                    <a:lnTo>
                      <a:pt x="156" y="204"/>
                    </a:lnTo>
                    <a:lnTo>
                      <a:pt x="154" y="200"/>
                    </a:lnTo>
                    <a:lnTo>
                      <a:pt x="154" y="198"/>
                    </a:lnTo>
                    <a:lnTo>
                      <a:pt x="152" y="197"/>
                    </a:lnTo>
                    <a:lnTo>
                      <a:pt x="150" y="195"/>
                    </a:lnTo>
                    <a:lnTo>
                      <a:pt x="150" y="191"/>
                    </a:lnTo>
                    <a:lnTo>
                      <a:pt x="150" y="191"/>
                    </a:lnTo>
                    <a:lnTo>
                      <a:pt x="150" y="191"/>
                    </a:lnTo>
                    <a:lnTo>
                      <a:pt x="148" y="191"/>
                    </a:lnTo>
                    <a:lnTo>
                      <a:pt x="148" y="191"/>
                    </a:lnTo>
                    <a:lnTo>
                      <a:pt x="146" y="191"/>
                    </a:lnTo>
                    <a:lnTo>
                      <a:pt x="144" y="191"/>
                    </a:lnTo>
                    <a:lnTo>
                      <a:pt x="144" y="191"/>
                    </a:lnTo>
                    <a:lnTo>
                      <a:pt x="141" y="187"/>
                    </a:lnTo>
                    <a:lnTo>
                      <a:pt x="141" y="185"/>
                    </a:lnTo>
                    <a:lnTo>
                      <a:pt x="141" y="183"/>
                    </a:lnTo>
                    <a:lnTo>
                      <a:pt x="141" y="182"/>
                    </a:lnTo>
                    <a:lnTo>
                      <a:pt x="141" y="180"/>
                    </a:lnTo>
                    <a:lnTo>
                      <a:pt x="141" y="178"/>
                    </a:lnTo>
                    <a:lnTo>
                      <a:pt x="141" y="176"/>
                    </a:lnTo>
                    <a:lnTo>
                      <a:pt x="141" y="176"/>
                    </a:lnTo>
                    <a:lnTo>
                      <a:pt x="139" y="176"/>
                    </a:lnTo>
                    <a:lnTo>
                      <a:pt x="137" y="176"/>
                    </a:lnTo>
                    <a:lnTo>
                      <a:pt x="135" y="174"/>
                    </a:lnTo>
                    <a:lnTo>
                      <a:pt x="133" y="174"/>
                    </a:lnTo>
                    <a:lnTo>
                      <a:pt x="131" y="172"/>
                    </a:lnTo>
                    <a:lnTo>
                      <a:pt x="131" y="172"/>
                    </a:lnTo>
                    <a:lnTo>
                      <a:pt x="131" y="172"/>
                    </a:lnTo>
                    <a:lnTo>
                      <a:pt x="131" y="168"/>
                    </a:lnTo>
                    <a:lnTo>
                      <a:pt x="131" y="167"/>
                    </a:lnTo>
                    <a:lnTo>
                      <a:pt x="131" y="165"/>
                    </a:lnTo>
                    <a:lnTo>
                      <a:pt x="131" y="165"/>
                    </a:lnTo>
                    <a:lnTo>
                      <a:pt x="133" y="165"/>
                    </a:lnTo>
                    <a:lnTo>
                      <a:pt x="133" y="163"/>
                    </a:lnTo>
                    <a:lnTo>
                      <a:pt x="135" y="161"/>
                    </a:lnTo>
                    <a:lnTo>
                      <a:pt x="137" y="157"/>
                    </a:lnTo>
                    <a:lnTo>
                      <a:pt x="139" y="153"/>
                    </a:lnTo>
                    <a:lnTo>
                      <a:pt x="139" y="153"/>
                    </a:lnTo>
                    <a:lnTo>
                      <a:pt x="139" y="153"/>
                    </a:lnTo>
                    <a:lnTo>
                      <a:pt x="141" y="152"/>
                    </a:lnTo>
                    <a:lnTo>
                      <a:pt x="141" y="152"/>
                    </a:lnTo>
                    <a:lnTo>
                      <a:pt x="143" y="152"/>
                    </a:lnTo>
                    <a:lnTo>
                      <a:pt x="144" y="152"/>
                    </a:lnTo>
                    <a:lnTo>
                      <a:pt x="144" y="153"/>
                    </a:lnTo>
                    <a:lnTo>
                      <a:pt x="144" y="153"/>
                    </a:lnTo>
                    <a:lnTo>
                      <a:pt x="146" y="155"/>
                    </a:lnTo>
                    <a:lnTo>
                      <a:pt x="146" y="155"/>
                    </a:lnTo>
                    <a:lnTo>
                      <a:pt x="148" y="157"/>
                    </a:lnTo>
                    <a:lnTo>
                      <a:pt x="148" y="157"/>
                    </a:lnTo>
                    <a:lnTo>
                      <a:pt x="152" y="155"/>
                    </a:lnTo>
                    <a:lnTo>
                      <a:pt x="154" y="153"/>
                    </a:lnTo>
                    <a:lnTo>
                      <a:pt x="157" y="153"/>
                    </a:lnTo>
                    <a:lnTo>
                      <a:pt x="159" y="153"/>
                    </a:lnTo>
                    <a:lnTo>
                      <a:pt x="163" y="152"/>
                    </a:lnTo>
                    <a:lnTo>
                      <a:pt x="163" y="152"/>
                    </a:lnTo>
                    <a:lnTo>
                      <a:pt x="163" y="148"/>
                    </a:lnTo>
                    <a:lnTo>
                      <a:pt x="165" y="146"/>
                    </a:lnTo>
                    <a:lnTo>
                      <a:pt x="165" y="144"/>
                    </a:lnTo>
                    <a:lnTo>
                      <a:pt x="165" y="142"/>
                    </a:lnTo>
                    <a:lnTo>
                      <a:pt x="167" y="140"/>
                    </a:lnTo>
                    <a:lnTo>
                      <a:pt x="167" y="138"/>
                    </a:lnTo>
                    <a:lnTo>
                      <a:pt x="171" y="137"/>
                    </a:lnTo>
                    <a:lnTo>
                      <a:pt x="174" y="135"/>
                    </a:lnTo>
                    <a:lnTo>
                      <a:pt x="174" y="133"/>
                    </a:lnTo>
                    <a:lnTo>
                      <a:pt x="176" y="129"/>
                    </a:lnTo>
                    <a:lnTo>
                      <a:pt x="178" y="125"/>
                    </a:lnTo>
                    <a:lnTo>
                      <a:pt x="178" y="125"/>
                    </a:lnTo>
                    <a:lnTo>
                      <a:pt x="178" y="122"/>
                    </a:lnTo>
                    <a:lnTo>
                      <a:pt x="178" y="120"/>
                    </a:lnTo>
                    <a:lnTo>
                      <a:pt x="180" y="118"/>
                    </a:lnTo>
                    <a:lnTo>
                      <a:pt x="182" y="118"/>
                    </a:lnTo>
                    <a:lnTo>
                      <a:pt x="184" y="116"/>
                    </a:lnTo>
                    <a:lnTo>
                      <a:pt x="186" y="116"/>
                    </a:lnTo>
                    <a:lnTo>
                      <a:pt x="186" y="114"/>
                    </a:lnTo>
                    <a:lnTo>
                      <a:pt x="186" y="114"/>
                    </a:lnTo>
                    <a:lnTo>
                      <a:pt x="184" y="112"/>
                    </a:lnTo>
                    <a:lnTo>
                      <a:pt x="184" y="112"/>
                    </a:lnTo>
                    <a:lnTo>
                      <a:pt x="184" y="110"/>
                    </a:lnTo>
                    <a:lnTo>
                      <a:pt x="186" y="110"/>
                    </a:lnTo>
                    <a:lnTo>
                      <a:pt x="187" y="105"/>
                    </a:lnTo>
                    <a:lnTo>
                      <a:pt x="189" y="103"/>
                    </a:lnTo>
                    <a:lnTo>
                      <a:pt x="189" y="103"/>
                    </a:lnTo>
                    <a:lnTo>
                      <a:pt x="191" y="103"/>
                    </a:lnTo>
                    <a:lnTo>
                      <a:pt x="193" y="101"/>
                    </a:lnTo>
                    <a:lnTo>
                      <a:pt x="193" y="101"/>
                    </a:lnTo>
                    <a:lnTo>
                      <a:pt x="193" y="99"/>
                    </a:lnTo>
                    <a:lnTo>
                      <a:pt x="191" y="99"/>
                    </a:lnTo>
                    <a:lnTo>
                      <a:pt x="191" y="99"/>
                    </a:lnTo>
                    <a:lnTo>
                      <a:pt x="191" y="97"/>
                    </a:lnTo>
                    <a:lnTo>
                      <a:pt x="191" y="94"/>
                    </a:lnTo>
                    <a:lnTo>
                      <a:pt x="191" y="94"/>
                    </a:lnTo>
                    <a:lnTo>
                      <a:pt x="189" y="90"/>
                    </a:lnTo>
                    <a:lnTo>
                      <a:pt x="189" y="88"/>
                    </a:lnTo>
                    <a:lnTo>
                      <a:pt x="189" y="88"/>
                    </a:lnTo>
                    <a:lnTo>
                      <a:pt x="191" y="86"/>
                    </a:lnTo>
                    <a:lnTo>
                      <a:pt x="191" y="86"/>
                    </a:lnTo>
                    <a:lnTo>
                      <a:pt x="197" y="84"/>
                    </a:lnTo>
                    <a:lnTo>
                      <a:pt x="197" y="82"/>
                    </a:lnTo>
                    <a:lnTo>
                      <a:pt x="199" y="82"/>
                    </a:lnTo>
                    <a:lnTo>
                      <a:pt x="199" y="80"/>
                    </a:lnTo>
                    <a:lnTo>
                      <a:pt x="199" y="80"/>
                    </a:lnTo>
                    <a:lnTo>
                      <a:pt x="199" y="80"/>
                    </a:lnTo>
                    <a:lnTo>
                      <a:pt x="197" y="79"/>
                    </a:lnTo>
                    <a:lnTo>
                      <a:pt x="195" y="79"/>
                    </a:lnTo>
                    <a:lnTo>
                      <a:pt x="193" y="77"/>
                    </a:lnTo>
                    <a:lnTo>
                      <a:pt x="191" y="77"/>
                    </a:lnTo>
                    <a:lnTo>
                      <a:pt x="189" y="77"/>
                    </a:lnTo>
                    <a:lnTo>
                      <a:pt x="189" y="77"/>
                    </a:lnTo>
                    <a:lnTo>
                      <a:pt x="187" y="75"/>
                    </a:lnTo>
                    <a:lnTo>
                      <a:pt x="187" y="73"/>
                    </a:lnTo>
                    <a:lnTo>
                      <a:pt x="187" y="73"/>
                    </a:lnTo>
                    <a:lnTo>
                      <a:pt x="187" y="73"/>
                    </a:lnTo>
                    <a:lnTo>
                      <a:pt x="186" y="73"/>
                    </a:lnTo>
                    <a:lnTo>
                      <a:pt x="184" y="73"/>
                    </a:lnTo>
                    <a:lnTo>
                      <a:pt x="184" y="71"/>
                    </a:lnTo>
                    <a:lnTo>
                      <a:pt x="184" y="71"/>
                    </a:lnTo>
                    <a:lnTo>
                      <a:pt x="182" y="69"/>
                    </a:lnTo>
                    <a:lnTo>
                      <a:pt x="182" y="69"/>
                    </a:lnTo>
                    <a:lnTo>
                      <a:pt x="182" y="67"/>
                    </a:lnTo>
                    <a:lnTo>
                      <a:pt x="182" y="67"/>
                    </a:lnTo>
                    <a:lnTo>
                      <a:pt x="180" y="67"/>
                    </a:lnTo>
                    <a:lnTo>
                      <a:pt x="178" y="66"/>
                    </a:lnTo>
                    <a:lnTo>
                      <a:pt x="178" y="66"/>
                    </a:lnTo>
                    <a:lnTo>
                      <a:pt x="176" y="66"/>
                    </a:lnTo>
                    <a:lnTo>
                      <a:pt x="176" y="64"/>
                    </a:lnTo>
                    <a:lnTo>
                      <a:pt x="178" y="64"/>
                    </a:lnTo>
                    <a:lnTo>
                      <a:pt x="178" y="62"/>
                    </a:lnTo>
                    <a:lnTo>
                      <a:pt x="178" y="60"/>
                    </a:lnTo>
                    <a:lnTo>
                      <a:pt x="178" y="60"/>
                    </a:lnTo>
                    <a:lnTo>
                      <a:pt x="178" y="60"/>
                    </a:lnTo>
                    <a:lnTo>
                      <a:pt x="176" y="58"/>
                    </a:lnTo>
                    <a:lnTo>
                      <a:pt x="176" y="58"/>
                    </a:lnTo>
                    <a:lnTo>
                      <a:pt x="176" y="58"/>
                    </a:lnTo>
                    <a:lnTo>
                      <a:pt x="174" y="56"/>
                    </a:lnTo>
                    <a:lnTo>
                      <a:pt x="176" y="54"/>
                    </a:lnTo>
                    <a:lnTo>
                      <a:pt x="176" y="54"/>
                    </a:lnTo>
                    <a:lnTo>
                      <a:pt x="178" y="54"/>
                    </a:lnTo>
                    <a:lnTo>
                      <a:pt x="178" y="52"/>
                    </a:lnTo>
                    <a:lnTo>
                      <a:pt x="178" y="52"/>
                    </a:lnTo>
                    <a:lnTo>
                      <a:pt x="178" y="52"/>
                    </a:lnTo>
                    <a:lnTo>
                      <a:pt x="176" y="52"/>
                    </a:lnTo>
                    <a:lnTo>
                      <a:pt x="174" y="51"/>
                    </a:lnTo>
                    <a:lnTo>
                      <a:pt x="172" y="51"/>
                    </a:lnTo>
                    <a:lnTo>
                      <a:pt x="172" y="51"/>
                    </a:lnTo>
                    <a:lnTo>
                      <a:pt x="172" y="51"/>
                    </a:lnTo>
                    <a:lnTo>
                      <a:pt x="172" y="49"/>
                    </a:lnTo>
                    <a:lnTo>
                      <a:pt x="174" y="49"/>
                    </a:lnTo>
                    <a:lnTo>
                      <a:pt x="172" y="47"/>
                    </a:lnTo>
                    <a:lnTo>
                      <a:pt x="172" y="47"/>
                    </a:lnTo>
                    <a:lnTo>
                      <a:pt x="171" y="47"/>
                    </a:lnTo>
                    <a:lnTo>
                      <a:pt x="171" y="45"/>
                    </a:lnTo>
                    <a:lnTo>
                      <a:pt x="171" y="45"/>
                    </a:lnTo>
                    <a:lnTo>
                      <a:pt x="171" y="43"/>
                    </a:lnTo>
                    <a:lnTo>
                      <a:pt x="171" y="43"/>
                    </a:lnTo>
                    <a:lnTo>
                      <a:pt x="172" y="41"/>
                    </a:lnTo>
                    <a:lnTo>
                      <a:pt x="172" y="39"/>
                    </a:lnTo>
                    <a:lnTo>
                      <a:pt x="174" y="39"/>
                    </a:lnTo>
                    <a:lnTo>
                      <a:pt x="176" y="39"/>
                    </a:lnTo>
                    <a:lnTo>
                      <a:pt x="178" y="39"/>
                    </a:lnTo>
                    <a:lnTo>
                      <a:pt x="180" y="39"/>
                    </a:lnTo>
                    <a:lnTo>
                      <a:pt x="184" y="39"/>
                    </a:lnTo>
                    <a:lnTo>
                      <a:pt x="186" y="41"/>
                    </a:lnTo>
                    <a:lnTo>
                      <a:pt x="187" y="41"/>
                    </a:lnTo>
                    <a:lnTo>
                      <a:pt x="189" y="41"/>
                    </a:lnTo>
                    <a:lnTo>
                      <a:pt x="189" y="41"/>
                    </a:lnTo>
                    <a:lnTo>
                      <a:pt x="193" y="43"/>
                    </a:lnTo>
                    <a:lnTo>
                      <a:pt x="195" y="43"/>
                    </a:lnTo>
                    <a:lnTo>
                      <a:pt x="197" y="43"/>
                    </a:lnTo>
                    <a:lnTo>
                      <a:pt x="199" y="43"/>
                    </a:lnTo>
                    <a:lnTo>
                      <a:pt x="199" y="41"/>
                    </a:lnTo>
                    <a:lnTo>
                      <a:pt x="200" y="41"/>
                    </a:lnTo>
                    <a:lnTo>
                      <a:pt x="202" y="41"/>
                    </a:lnTo>
                    <a:lnTo>
                      <a:pt x="206" y="39"/>
                    </a:lnTo>
                    <a:lnTo>
                      <a:pt x="206" y="39"/>
                    </a:lnTo>
                    <a:lnTo>
                      <a:pt x="208" y="39"/>
                    </a:lnTo>
                    <a:lnTo>
                      <a:pt x="210" y="37"/>
                    </a:lnTo>
                    <a:lnTo>
                      <a:pt x="210" y="37"/>
                    </a:lnTo>
                    <a:lnTo>
                      <a:pt x="210" y="37"/>
                    </a:lnTo>
                    <a:lnTo>
                      <a:pt x="210" y="36"/>
                    </a:lnTo>
                    <a:lnTo>
                      <a:pt x="212" y="36"/>
                    </a:lnTo>
                    <a:lnTo>
                      <a:pt x="214" y="36"/>
                    </a:lnTo>
                    <a:lnTo>
                      <a:pt x="214" y="34"/>
                    </a:lnTo>
                    <a:lnTo>
                      <a:pt x="214" y="34"/>
                    </a:lnTo>
                    <a:lnTo>
                      <a:pt x="212" y="3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23"/>
              <p:cNvSpPr/>
              <p:nvPr/>
            </p:nvSpPr>
            <p:spPr>
              <a:xfrm>
                <a:off x="3373" y="1505"/>
                <a:ext cx="110" cy="161"/>
              </a:xfrm>
              <a:custGeom>
                <a:avLst/>
                <a:gdLst/>
                <a:ahLst/>
                <a:cxnLst/>
                <a:rect l="l" t="t" r="r" b="b"/>
                <a:pathLst>
                  <a:path w="110" h="161" extrusionOk="0">
                    <a:moveTo>
                      <a:pt x="97" y="97"/>
                    </a:moveTo>
                    <a:lnTo>
                      <a:pt x="96" y="99"/>
                    </a:lnTo>
                    <a:lnTo>
                      <a:pt x="96" y="103"/>
                    </a:lnTo>
                    <a:lnTo>
                      <a:pt x="96" y="103"/>
                    </a:lnTo>
                    <a:lnTo>
                      <a:pt x="96" y="103"/>
                    </a:lnTo>
                    <a:lnTo>
                      <a:pt x="97" y="101"/>
                    </a:lnTo>
                    <a:lnTo>
                      <a:pt x="97" y="99"/>
                    </a:lnTo>
                    <a:lnTo>
                      <a:pt x="99" y="97"/>
                    </a:lnTo>
                    <a:lnTo>
                      <a:pt x="97" y="93"/>
                    </a:lnTo>
                    <a:lnTo>
                      <a:pt x="97" y="97"/>
                    </a:lnTo>
                    <a:close/>
                    <a:moveTo>
                      <a:pt x="109" y="63"/>
                    </a:moveTo>
                    <a:lnTo>
                      <a:pt x="107" y="63"/>
                    </a:lnTo>
                    <a:lnTo>
                      <a:pt x="105" y="61"/>
                    </a:lnTo>
                    <a:lnTo>
                      <a:pt x="103" y="61"/>
                    </a:lnTo>
                    <a:lnTo>
                      <a:pt x="101" y="60"/>
                    </a:lnTo>
                    <a:lnTo>
                      <a:pt x="99" y="56"/>
                    </a:lnTo>
                    <a:lnTo>
                      <a:pt x="97" y="54"/>
                    </a:lnTo>
                    <a:lnTo>
                      <a:pt x="96" y="52"/>
                    </a:lnTo>
                    <a:lnTo>
                      <a:pt x="96" y="50"/>
                    </a:lnTo>
                    <a:lnTo>
                      <a:pt x="94" y="48"/>
                    </a:lnTo>
                    <a:lnTo>
                      <a:pt x="94" y="46"/>
                    </a:lnTo>
                    <a:lnTo>
                      <a:pt x="90" y="45"/>
                    </a:lnTo>
                    <a:lnTo>
                      <a:pt x="88" y="45"/>
                    </a:lnTo>
                    <a:lnTo>
                      <a:pt x="88" y="45"/>
                    </a:lnTo>
                    <a:lnTo>
                      <a:pt x="86" y="45"/>
                    </a:lnTo>
                    <a:lnTo>
                      <a:pt x="82" y="43"/>
                    </a:lnTo>
                    <a:lnTo>
                      <a:pt x="79" y="43"/>
                    </a:lnTo>
                    <a:lnTo>
                      <a:pt x="75" y="43"/>
                    </a:lnTo>
                    <a:lnTo>
                      <a:pt x="69" y="39"/>
                    </a:lnTo>
                    <a:lnTo>
                      <a:pt x="69" y="39"/>
                    </a:lnTo>
                    <a:lnTo>
                      <a:pt x="66" y="35"/>
                    </a:lnTo>
                    <a:lnTo>
                      <a:pt x="64" y="33"/>
                    </a:lnTo>
                    <a:lnTo>
                      <a:pt x="60" y="31"/>
                    </a:lnTo>
                    <a:lnTo>
                      <a:pt x="58" y="26"/>
                    </a:lnTo>
                    <a:lnTo>
                      <a:pt x="56" y="22"/>
                    </a:lnTo>
                    <a:lnTo>
                      <a:pt x="56" y="22"/>
                    </a:lnTo>
                    <a:lnTo>
                      <a:pt x="56" y="22"/>
                    </a:lnTo>
                    <a:lnTo>
                      <a:pt x="54" y="24"/>
                    </a:lnTo>
                    <a:lnTo>
                      <a:pt x="54" y="24"/>
                    </a:lnTo>
                    <a:lnTo>
                      <a:pt x="53" y="26"/>
                    </a:lnTo>
                    <a:lnTo>
                      <a:pt x="53" y="26"/>
                    </a:lnTo>
                    <a:lnTo>
                      <a:pt x="53" y="26"/>
                    </a:lnTo>
                    <a:lnTo>
                      <a:pt x="51" y="26"/>
                    </a:lnTo>
                    <a:lnTo>
                      <a:pt x="51" y="24"/>
                    </a:lnTo>
                    <a:lnTo>
                      <a:pt x="51" y="24"/>
                    </a:lnTo>
                    <a:lnTo>
                      <a:pt x="51" y="24"/>
                    </a:lnTo>
                    <a:lnTo>
                      <a:pt x="51" y="24"/>
                    </a:lnTo>
                    <a:lnTo>
                      <a:pt x="51" y="22"/>
                    </a:lnTo>
                    <a:lnTo>
                      <a:pt x="51" y="22"/>
                    </a:lnTo>
                    <a:lnTo>
                      <a:pt x="51" y="22"/>
                    </a:lnTo>
                    <a:lnTo>
                      <a:pt x="49" y="22"/>
                    </a:lnTo>
                    <a:lnTo>
                      <a:pt x="49" y="24"/>
                    </a:lnTo>
                    <a:lnTo>
                      <a:pt x="49" y="24"/>
                    </a:lnTo>
                    <a:lnTo>
                      <a:pt x="49" y="26"/>
                    </a:lnTo>
                    <a:lnTo>
                      <a:pt x="49" y="28"/>
                    </a:lnTo>
                    <a:lnTo>
                      <a:pt x="49" y="28"/>
                    </a:lnTo>
                    <a:lnTo>
                      <a:pt x="49" y="30"/>
                    </a:lnTo>
                    <a:lnTo>
                      <a:pt x="49" y="30"/>
                    </a:lnTo>
                    <a:lnTo>
                      <a:pt x="49" y="31"/>
                    </a:lnTo>
                    <a:lnTo>
                      <a:pt x="49" y="31"/>
                    </a:lnTo>
                    <a:lnTo>
                      <a:pt x="49" y="33"/>
                    </a:lnTo>
                    <a:lnTo>
                      <a:pt x="49" y="35"/>
                    </a:lnTo>
                    <a:lnTo>
                      <a:pt x="49" y="35"/>
                    </a:lnTo>
                    <a:lnTo>
                      <a:pt x="51" y="35"/>
                    </a:lnTo>
                    <a:lnTo>
                      <a:pt x="53" y="35"/>
                    </a:lnTo>
                    <a:lnTo>
                      <a:pt x="53" y="37"/>
                    </a:lnTo>
                    <a:lnTo>
                      <a:pt x="53" y="37"/>
                    </a:lnTo>
                    <a:lnTo>
                      <a:pt x="51" y="37"/>
                    </a:lnTo>
                    <a:lnTo>
                      <a:pt x="49" y="39"/>
                    </a:lnTo>
                    <a:lnTo>
                      <a:pt x="49" y="39"/>
                    </a:lnTo>
                    <a:lnTo>
                      <a:pt x="45" y="39"/>
                    </a:lnTo>
                    <a:lnTo>
                      <a:pt x="45" y="39"/>
                    </a:lnTo>
                    <a:lnTo>
                      <a:pt x="45" y="41"/>
                    </a:lnTo>
                    <a:lnTo>
                      <a:pt x="45" y="41"/>
                    </a:lnTo>
                    <a:lnTo>
                      <a:pt x="45" y="41"/>
                    </a:lnTo>
                    <a:lnTo>
                      <a:pt x="45" y="43"/>
                    </a:lnTo>
                    <a:lnTo>
                      <a:pt x="45" y="45"/>
                    </a:lnTo>
                    <a:lnTo>
                      <a:pt x="45" y="46"/>
                    </a:lnTo>
                    <a:lnTo>
                      <a:pt x="43" y="48"/>
                    </a:lnTo>
                    <a:lnTo>
                      <a:pt x="43" y="52"/>
                    </a:lnTo>
                    <a:lnTo>
                      <a:pt x="41" y="54"/>
                    </a:lnTo>
                    <a:lnTo>
                      <a:pt x="41" y="56"/>
                    </a:lnTo>
                    <a:lnTo>
                      <a:pt x="41" y="58"/>
                    </a:lnTo>
                    <a:lnTo>
                      <a:pt x="41" y="60"/>
                    </a:lnTo>
                    <a:lnTo>
                      <a:pt x="43" y="61"/>
                    </a:lnTo>
                    <a:lnTo>
                      <a:pt x="45" y="63"/>
                    </a:lnTo>
                    <a:lnTo>
                      <a:pt x="45" y="65"/>
                    </a:lnTo>
                    <a:lnTo>
                      <a:pt x="47" y="69"/>
                    </a:lnTo>
                    <a:lnTo>
                      <a:pt x="49" y="71"/>
                    </a:lnTo>
                    <a:lnTo>
                      <a:pt x="49" y="73"/>
                    </a:lnTo>
                    <a:lnTo>
                      <a:pt x="49" y="75"/>
                    </a:lnTo>
                    <a:lnTo>
                      <a:pt x="49" y="75"/>
                    </a:lnTo>
                    <a:lnTo>
                      <a:pt x="49" y="76"/>
                    </a:lnTo>
                    <a:lnTo>
                      <a:pt x="49" y="78"/>
                    </a:lnTo>
                    <a:lnTo>
                      <a:pt x="47" y="82"/>
                    </a:lnTo>
                    <a:lnTo>
                      <a:pt x="47" y="84"/>
                    </a:lnTo>
                    <a:lnTo>
                      <a:pt x="47" y="86"/>
                    </a:lnTo>
                    <a:lnTo>
                      <a:pt x="45" y="88"/>
                    </a:lnTo>
                    <a:lnTo>
                      <a:pt x="45" y="89"/>
                    </a:lnTo>
                    <a:lnTo>
                      <a:pt x="45" y="91"/>
                    </a:lnTo>
                    <a:lnTo>
                      <a:pt x="45" y="93"/>
                    </a:lnTo>
                    <a:lnTo>
                      <a:pt x="45" y="95"/>
                    </a:lnTo>
                    <a:lnTo>
                      <a:pt x="43" y="97"/>
                    </a:lnTo>
                    <a:lnTo>
                      <a:pt x="43" y="99"/>
                    </a:lnTo>
                    <a:lnTo>
                      <a:pt x="43" y="101"/>
                    </a:lnTo>
                    <a:lnTo>
                      <a:pt x="43" y="103"/>
                    </a:lnTo>
                    <a:lnTo>
                      <a:pt x="41" y="106"/>
                    </a:lnTo>
                    <a:lnTo>
                      <a:pt x="41" y="106"/>
                    </a:lnTo>
                    <a:lnTo>
                      <a:pt x="38" y="106"/>
                    </a:lnTo>
                    <a:lnTo>
                      <a:pt x="36" y="108"/>
                    </a:lnTo>
                    <a:lnTo>
                      <a:pt x="34" y="108"/>
                    </a:lnTo>
                    <a:lnTo>
                      <a:pt x="30" y="110"/>
                    </a:lnTo>
                    <a:lnTo>
                      <a:pt x="28" y="110"/>
                    </a:lnTo>
                    <a:lnTo>
                      <a:pt x="26" y="112"/>
                    </a:lnTo>
                    <a:lnTo>
                      <a:pt x="25" y="112"/>
                    </a:lnTo>
                    <a:lnTo>
                      <a:pt x="21" y="114"/>
                    </a:lnTo>
                    <a:lnTo>
                      <a:pt x="19" y="114"/>
                    </a:lnTo>
                    <a:lnTo>
                      <a:pt x="17" y="116"/>
                    </a:lnTo>
                    <a:lnTo>
                      <a:pt x="13" y="116"/>
                    </a:lnTo>
                    <a:lnTo>
                      <a:pt x="11" y="118"/>
                    </a:lnTo>
                    <a:lnTo>
                      <a:pt x="10" y="118"/>
                    </a:lnTo>
                    <a:lnTo>
                      <a:pt x="6" y="119"/>
                    </a:lnTo>
                    <a:lnTo>
                      <a:pt x="4" y="119"/>
                    </a:lnTo>
                    <a:lnTo>
                      <a:pt x="2" y="121"/>
                    </a:lnTo>
                    <a:lnTo>
                      <a:pt x="0" y="121"/>
                    </a:lnTo>
                    <a:lnTo>
                      <a:pt x="0" y="123"/>
                    </a:lnTo>
                    <a:lnTo>
                      <a:pt x="2" y="125"/>
                    </a:lnTo>
                    <a:lnTo>
                      <a:pt x="2" y="127"/>
                    </a:lnTo>
                    <a:lnTo>
                      <a:pt x="2" y="129"/>
                    </a:lnTo>
                    <a:lnTo>
                      <a:pt x="4" y="131"/>
                    </a:lnTo>
                    <a:lnTo>
                      <a:pt x="4" y="133"/>
                    </a:lnTo>
                    <a:lnTo>
                      <a:pt x="6" y="134"/>
                    </a:lnTo>
                    <a:lnTo>
                      <a:pt x="6" y="136"/>
                    </a:lnTo>
                    <a:lnTo>
                      <a:pt x="6" y="136"/>
                    </a:lnTo>
                    <a:lnTo>
                      <a:pt x="8" y="138"/>
                    </a:lnTo>
                    <a:lnTo>
                      <a:pt x="8" y="140"/>
                    </a:lnTo>
                    <a:lnTo>
                      <a:pt x="10" y="142"/>
                    </a:lnTo>
                    <a:lnTo>
                      <a:pt x="10" y="144"/>
                    </a:lnTo>
                    <a:lnTo>
                      <a:pt x="10" y="146"/>
                    </a:lnTo>
                    <a:lnTo>
                      <a:pt x="11" y="147"/>
                    </a:lnTo>
                    <a:lnTo>
                      <a:pt x="11" y="149"/>
                    </a:lnTo>
                    <a:lnTo>
                      <a:pt x="13" y="151"/>
                    </a:lnTo>
                    <a:lnTo>
                      <a:pt x="13" y="151"/>
                    </a:lnTo>
                    <a:lnTo>
                      <a:pt x="13" y="153"/>
                    </a:lnTo>
                    <a:lnTo>
                      <a:pt x="15" y="155"/>
                    </a:lnTo>
                    <a:lnTo>
                      <a:pt x="17" y="157"/>
                    </a:lnTo>
                    <a:lnTo>
                      <a:pt x="17" y="159"/>
                    </a:lnTo>
                    <a:lnTo>
                      <a:pt x="19" y="161"/>
                    </a:lnTo>
                    <a:lnTo>
                      <a:pt x="21" y="161"/>
                    </a:lnTo>
                    <a:lnTo>
                      <a:pt x="26" y="159"/>
                    </a:lnTo>
                    <a:lnTo>
                      <a:pt x="28" y="159"/>
                    </a:lnTo>
                    <a:lnTo>
                      <a:pt x="30" y="157"/>
                    </a:lnTo>
                    <a:lnTo>
                      <a:pt x="32" y="155"/>
                    </a:lnTo>
                    <a:lnTo>
                      <a:pt x="36" y="155"/>
                    </a:lnTo>
                    <a:lnTo>
                      <a:pt x="39" y="155"/>
                    </a:lnTo>
                    <a:lnTo>
                      <a:pt x="41" y="155"/>
                    </a:lnTo>
                    <a:lnTo>
                      <a:pt x="43" y="157"/>
                    </a:lnTo>
                    <a:lnTo>
                      <a:pt x="47" y="155"/>
                    </a:lnTo>
                    <a:lnTo>
                      <a:pt x="49" y="153"/>
                    </a:lnTo>
                    <a:lnTo>
                      <a:pt x="49" y="149"/>
                    </a:lnTo>
                    <a:lnTo>
                      <a:pt x="49" y="149"/>
                    </a:lnTo>
                    <a:lnTo>
                      <a:pt x="49" y="147"/>
                    </a:lnTo>
                    <a:lnTo>
                      <a:pt x="49" y="147"/>
                    </a:lnTo>
                    <a:lnTo>
                      <a:pt x="49" y="146"/>
                    </a:lnTo>
                    <a:lnTo>
                      <a:pt x="53" y="142"/>
                    </a:lnTo>
                    <a:lnTo>
                      <a:pt x="54" y="140"/>
                    </a:lnTo>
                    <a:lnTo>
                      <a:pt x="60" y="140"/>
                    </a:lnTo>
                    <a:lnTo>
                      <a:pt x="64" y="140"/>
                    </a:lnTo>
                    <a:lnTo>
                      <a:pt x="66" y="138"/>
                    </a:lnTo>
                    <a:lnTo>
                      <a:pt x="67" y="136"/>
                    </a:lnTo>
                    <a:lnTo>
                      <a:pt x="67" y="129"/>
                    </a:lnTo>
                    <a:lnTo>
                      <a:pt x="71" y="127"/>
                    </a:lnTo>
                    <a:lnTo>
                      <a:pt x="73" y="125"/>
                    </a:lnTo>
                    <a:lnTo>
                      <a:pt x="75" y="123"/>
                    </a:lnTo>
                    <a:lnTo>
                      <a:pt x="79" y="123"/>
                    </a:lnTo>
                    <a:lnTo>
                      <a:pt x="82" y="123"/>
                    </a:lnTo>
                    <a:lnTo>
                      <a:pt x="84" y="123"/>
                    </a:lnTo>
                    <a:lnTo>
                      <a:pt x="84" y="121"/>
                    </a:lnTo>
                    <a:lnTo>
                      <a:pt x="84" y="119"/>
                    </a:lnTo>
                    <a:lnTo>
                      <a:pt x="84" y="118"/>
                    </a:lnTo>
                    <a:lnTo>
                      <a:pt x="82" y="116"/>
                    </a:lnTo>
                    <a:lnTo>
                      <a:pt x="82" y="112"/>
                    </a:lnTo>
                    <a:lnTo>
                      <a:pt x="82" y="110"/>
                    </a:lnTo>
                    <a:lnTo>
                      <a:pt x="82" y="108"/>
                    </a:lnTo>
                    <a:lnTo>
                      <a:pt x="82" y="106"/>
                    </a:lnTo>
                    <a:lnTo>
                      <a:pt x="84" y="103"/>
                    </a:lnTo>
                    <a:lnTo>
                      <a:pt x="84" y="101"/>
                    </a:lnTo>
                    <a:lnTo>
                      <a:pt x="84" y="99"/>
                    </a:lnTo>
                    <a:lnTo>
                      <a:pt x="86" y="95"/>
                    </a:lnTo>
                    <a:lnTo>
                      <a:pt x="88" y="95"/>
                    </a:lnTo>
                    <a:lnTo>
                      <a:pt x="88" y="95"/>
                    </a:lnTo>
                    <a:lnTo>
                      <a:pt x="88" y="97"/>
                    </a:lnTo>
                    <a:lnTo>
                      <a:pt x="88" y="99"/>
                    </a:lnTo>
                    <a:lnTo>
                      <a:pt x="90" y="99"/>
                    </a:lnTo>
                    <a:lnTo>
                      <a:pt x="90" y="99"/>
                    </a:lnTo>
                    <a:lnTo>
                      <a:pt x="92" y="99"/>
                    </a:lnTo>
                    <a:lnTo>
                      <a:pt x="94" y="97"/>
                    </a:lnTo>
                    <a:lnTo>
                      <a:pt x="96" y="91"/>
                    </a:lnTo>
                    <a:lnTo>
                      <a:pt x="97" y="88"/>
                    </a:lnTo>
                    <a:lnTo>
                      <a:pt x="99" y="84"/>
                    </a:lnTo>
                    <a:lnTo>
                      <a:pt x="103" y="82"/>
                    </a:lnTo>
                    <a:lnTo>
                      <a:pt x="105" y="80"/>
                    </a:lnTo>
                    <a:lnTo>
                      <a:pt x="105" y="76"/>
                    </a:lnTo>
                    <a:lnTo>
                      <a:pt x="107" y="73"/>
                    </a:lnTo>
                    <a:lnTo>
                      <a:pt x="109" y="71"/>
                    </a:lnTo>
                    <a:lnTo>
                      <a:pt x="109" y="69"/>
                    </a:lnTo>
                    <a:lnTo>
                      <a:pt x="110" y="67"/>
                    </a:lnTo>
                    <a:lnTo>
                      <a:pt x="110" y="65"/>
                    </a:lnTo>
                    <a:lnTo>
                      <a:pt x="109" y="63"/>
                    </a:lnTo>
                    <a:close/>
                    <a:moveTo>
                      <a:pt x="54" y="17"/>
                    </a:moveTo>
                    <a:lnTo>
                      <a:pt x="54" y="17"/>
                    </a:lnTo>
                    <a:lnTo>
                      <a:pt x="54" y="18"/>
                    </a:lnTo>
                    <a:lnTo>
                      <a:pt x="54" y="18"/>
                    </a:lnTo>
                    <a:lnTo>
                      <a:pt x="54" y="18"/>
                    </a:lnTo>
                    <a:lnTo>
                      <a:pt x="54" y="17"/>
                    </a:lnTo>
                    <a:lnTo>
                      <a:pt x="54" y="17"/>
                    </a:lnTo>
                    <a:lnTo>
                      <a:pt x="54" y="17"/>
                    </a:lnTo>
                    <a:close/>
                    <a:moveTo>
                      <a:pt x="53" y="3"/>
                    </a:moveTo>
                    <a:lnTo>
                      <a:pt x="53" y="5"/>
                    </a:lnTo>
                    <a:lnTo>
                      <a:pt x="53" y="7"/>
                    </a:lnTo>
                    <a:lnTo>
                      <a:pt x="53" y="9"/>
                    </a:lnTo>
                    <a:lnTo>
                      <a:pt x="53" y="11"/>
                    </a:lnTo>
                    <a:lnTo>
                      <a:pt x="53" y="11"/>
                    </a:lnTo>
                    <a:lnTo>
                      <a:pt x="54" y="11"/>
                    </a:lnTo>
                    <a:lnTo>
                      <a:pt x="54" y="11"/>
                    </a:lnTo>
                    <a:lnTo>
                      <a:pt x="54" y="11"/>
                    </a:lnTo>
                    <a:lnTo>
                      <a:pt x="54" y="9"/>
                    </a:lnTo>
                    <a:lnTo>
                      <a:pt x="54" y="9"/>
                    </a:lnTo>
                    <a:lnTo>
                      <a:pt x="54" y="9"/>
                    </a:lnTo>
                    <a:lnTo>
                      <a:pt x="54" y="3"/>
                    </a:lnTo>
                    <a:lnTo>
                      <a:pt x="54" y="2"/>
                    </a:lnTo>
                    <a:lnTo>
                      <a:pt x="54" y="0"/>
                    </a:lnTo>
                    <a:lnTo>
                      <a:pt x="54" y="0"/>
                    </a:lnTo>
                    <a:lnTo>
                      <a:pt x="54" y="0"/>
                    </a:lnTo>
                    <a:lnTo>
                      <a:pt x="54" y="0"/>
                    </a:lnTo>
                    <a:lnTo>
                      <a:pt x="53" y="2"/>
                    </a:lnTo>
                    <a:lnTo>
                      <a:pt x="53" y="2"/>
                    </a:lnTo>
                    <a:lnTo>
                      <a:pt x="53" y="2"/>
                    </a:lnTo>
                    <a:lnTo>
                      <a:pt x="51" y="2"/>
                    </a:lnTo>
                    <a:lnTo>
                      <a:pt x="51" y="3"/>
                    </a:lnTo>
                    <a:lnTo>
                      <a:pt x="51" y="3"/>
                    </a:lnTo>
                    <a:lnTo>
                      <a:pt x="53" y="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23"/>
              <p:cNvSpPr/>
              <p:nvPr/>
            </p:nvSpPr>
            <p:spPr>
              <a:xfrm>
                <a:off x="2568" y="674"/>
                <a:ext cx="422" cy="310"/>
              </a:xfrm>
              <a:custGeom>
                <a:avLst/>
                <a:gdLst/>
                <a:ahLst/>
                <a:cxnLst/>
                <a:rect l="l" t="t" r="r" b="b"/>
                <a:pathLst>
                  <a:path w="422" h="310" extrusionOk="0">
                    <a:moveTo>
                      <a:pt x="142" y="277"/>
                    </a:moveTo>
                    <a:lnTo>
                      <a:pt x="140" y="275"/>
                    </a:lnTo>
                    <a:lnTo>
                      <a:pt x="140" y="273"/>
                    </a:lnTo>
                    <a:lnTo>
                      <a:pt x="140" y="273"/>
                    </a:lnTo>
                    <a:lnTo>
                      <a:pt x="140" y="275"/>
                    </a:lnTo>
                    <a:lnTo>
                      <a:pt x="140" y="275"/>
                    </a:lnTo>
                    <a:lnTo>
                      <a:pt x="140" y="277"/>
                    </a:lnTo>
                    <a:lnTo>
                      <a:pt x="140" y="277"/>
                    </a:lnTo>
                    <a:lnTo>
                      <a:pt x="140" y="277"/>
                    </a:lnTo>
                    <a:lnTo>
                      <a:pt x="142" y="279"/>
                    </a:lnTo>
                    <a:lnTo>
                      <a:pt x="142" y="277"/>
                    </a:lnTo>
                    <a:close/>
                    <a:moveTo>
                      <a:pt x="140" y="264"/>
                    </a:moveTo>
                    <a:lnTo>
                      <a:pt x="140" y="262"/>
                    </a:lnTo>
                    <a:lnTo>
                      <a:pt x="138" y="262"/>
                    </a:lnTo>
                    <a:lnTo>
                      <a:pt x="138" y="264"/>
                    </a:lnTo>
                    <a:lnTo>
                      <a:pt x="138" y="264"/>
                    </a:lnTo>
                    <a:lnTo>
                      <a:pt x="138" y="264"/>
                    </a:lnTo>
                    <a:lnTo>
                      <a:pt x="140" y="264"/>
                    </a:lnTo>
                    <a:lnTo>
                      <a:pt x="140" y="264"/>
                    </a:lnTo>
                    <a:close/>
                    <a:moveTo>
                      <a:pt x="175" y="230"/>
                    </a:moveTo>
                    <a:lnTo>
                      <a:pt x="175" y="230"/>
                    </a:lnTo>
                    <a:lnTo>
                      <a:pt x="177" y="230"/>
                    </a:lnTo>
                    <a:lnTo>
                      <a:pt x="177" y="230"/>
                    </a:lnTo>
                    <a:lnTo>
                      <a:pt x="177" y="228"/>
                    </a:lnTo>
                    <a:lnTo>
                      <a:pt x="177" y="228"/>
                    </a:lnTo>
                    <a:lnTo>
                      <a:pt x="175" y="228"/>
                    </a:lnTo>
                    <a:lnTo>
                      <a:pt x="173" y="230"/>
                    </a:lnTo>
                    <a:lnTo>
                      <a:pt x="173" y="230"/>
                    </a:lnTo>
                    <a:lnTo>
                      <a:pt x="175" y="230"/>
                    </a:lnTo>
                    <a:close/>
                    <a:moveTo>
                      <a:pt x="181" y="226"/>
                    </a:moveTo>
                    <a:lnTo>
                      <a:pt x="185" y="224"/>
                    </a:lnTo>
                    <a:lnTo>
                      <a:pt x="185" y="224"/>
                    </a:lnTo>
                    <a:lnTo>
                      <a:pt x="185" y="224"/>
                    </a:lnTo>
                    <a:lnTo>
                      <a:pt x="185" y="222"/>
                    </a:lnTo>
                    <a:lnTo>
                      <a:pt x="185" y="222"/>
                    </a:lnTo>
                    <a:lnTo>
                      <a:pt x="185" y="224"/>
                    </a:lnTo>
                    <a:lnTo>
                      <a:pt x="181" y="224"/>
                    </a:lnTo>
                    <a:lnTo>
                      <a:pt x="179" y="224"/>
                    </a:lnTo>
                    <a:lnTo>
                      <a:pt x="181" y="226"/>
                    </a:lnTo>
                    <a:lnTo>
                      <a:pt x="181" y="226"/>
                    </a:lnTo>
                    <a:close/>
                    <a:moveTo>
                      <a:pt x="211" y="206"/>
                    </a:moveTo>
                    <a:lnTo>
                      <a:pt x="209" y="208"/>
                    </a:lnTo>
                    <a:lnTo>
                      <a:pt x="207" y="208"/>
                    </a:lnTo>
                    <a:lnTo>
                      <a:pt x="209" y="208"/>
                    </a:lnTo>
                    <a:lnTo>
                      <a:pt x="211" y="208"/>
                    </a:lnTo>
                    <a:lnTo>
                      <a:pt x="213" y="208"/>
                    </a:lnTo>
                    <a:lnTo>
                      <a:pt x="213" y="208"/>
                    </a:lnTo>
                    <a:lnTo>
                      <a:pt x="213" y="208"/>
                    </a:lnTo>
                    <a:lnTo>
                      <a:pt x="213" y="206"/>
                    </a:lnTo>
                    <a:lnTo>
                      <a:pt x="211" y="206"/>
                    </a:lnTo>
                    <a:close/>
                    <a:moveTo>
                      <a:pt x="218" y="196"/>
                    </a:moveTo>
                    <a:lnTo>
                      <a:pt x="218" y="196"/>
                    </a:lnTo>
                    <a:lnTo>
                      <a:pt x="218" y="196"/>
                    </a:lnTo>
                    <a:lnTo>
                      <a:pt x="220" y="196"/>
                    </a:lnTo>
                    <a:lnTo>
                      <a:pt x="220" y="196"/>
                    </a:lnTo>
                    <a:lnTo>
                      <a:pt x="222" y="196"/>
                    </a:lnTo>
                    <a:lnTo>
                      <a:pt x="222" y="196"/>
                    </a:lnTo>
                    <a:lnTo>
                      <a:pt x="220" y="194"/>
                    </a:lnTo>
                    <a:lnTo>
                      <a:pt x="218" y="196"/>
                    </a:lnTo>
                    <a:close/>
                    <a:moveTo>
                      <a:pt x="230" y="191"/>
                    </a:moveTo>
                    <a:lnTo>
                      <a:pt x="230" y="191"/>
                    </a:lnTo>
                    <a:lnTo>
                      <a:pt x="230" y="191"/>
                    </a:lnTo>
                    <a:lnTo>
                      <a:pt x="228" y="191"/>
                    </a:lnTo>
                    <a:lnTo>
                      <a:pt x="228" y="191"/>
                    </a:lnTo>
                    <a:lnTo>
                      <a:pt x="226" y="191"/>
                    </a:lnTo>
                    <a:lnTo>
                      <a:pt x="226" y="193"/>
                    </a:lnTo>
                    <a:lnTo>
                      <a:pt x="226" y="193"/>
                    </a:lnTo>
                    <a:lnTo>
                      <a:pt x="228" y="193"/>
                    </a:lnTo>
                    <a:lnTo>
                      <a:pt x="230" y="191"/>
                    </a:lnTo>
                    <a:close/>
                    <a:moveTo>
                      <a:pt x="228" y="189"/>
                    </a:moveTo>
                    <a:lnTo>
                      <a:pt x="228" y="189"/>
                    </a:lnTo>
                    <a:lnTo>
                      <a:pt x="228" y="189"/>
                    </a:lnTo>
                    <a:lnTo>
                      <a:pt x="226" y="189"/>
                    </a:lnTo>
                    <a:lnTo>
                      <a:pt x="226" y="189"/>
                    </a:lnTo>
                    <a:lnTo>
                      <a:pt x="226" y="189"/>
                    </a:lnTo>
                    <a:lnTo>
                      <a:pt x="226" y="191"/>
                    </a:lnTo>
                    <a:lnTo>
                      <a:pt x="226" y="191"/>
                    </a:lnTo>
                    <a:lnTo>
                      <a:pt x="226" y="191"/>
                    </a:lnTo>
                    <a:lnTo>
                      <a:pt x="228" y="191"/>
                    </a:lnTo>
                    <a:lnTo>
                      <a:pt x="228" y="189"/>
                    </a:lnTo>
                    <a:close/>
                    <a:moveTo>
                      <a:pt x="233" y="161"/>
                    </a:moveTo>
                    <a:lnTo>
                      <a:pt x="231" y="163"/>
                    </a:lnTo>
                    <a:lnTo>
                      <a:pt x="231" y="163"/>
                    </a:lnTo>
                    <a:lnTo>
                      <a:pt x="230" y="164"/>
                    </a:lnTo>
                    <a:lnTo>
                      <a:pt x="231" y="164"/>
                    </a:lnTo>
                    <a:lnTo>
                      <a:pt x="233" y="163"/>
                    </a:lnTo>
                    <a:lnTo>
                      <a:pt x="233" y="163"/>
                    </a:lnTo>
                    <a:lnTo>
                      <a:pt x="233" y="163"/>
                    </a:lnTo>
                    <a:lnTo>
                      <a:pt x="233" y="161"/>
                    </a:lnTo>
                    <a:lnTo>
                      <a:pt x="233" y="161"/>
                    </a:lnTo>
                    <a:close/>
                    <a:moveTo>
                      <a:pt x="243" y="159"/>
                    </a:moveTo>
                    <a:lnTo>
                      <a:pt x="241" y="159"/>
                    </a:lnTo>
                    <a:lnTo>
                      <a:pt x="241" y="159"/>
                    </a:lnTo>
                    <a:lnTo>
                      <a:pt x="239" y="159"/>
                    </a:lnTo>
                    <a:lnTo>
                      <a:pt x="237" y="159"/>
                    </a:lnTo>
                    <a:lnTo>
                      <a:pt x="237" y="161"/>
                    </a:lnTo>
                    <a:lnTo>
                      <a:pt x="235" y="159"/>
                    </a:lnTo>
                    <a:lnTo>
                      <a:pt x="235" y="161"/>
                    </a:lnTo>
                    <a:lnTo>
                      <a:pt x="235" y="161"/>
                    </a:lnTo>
                    <a:lnTo>
                      <a:pt x="233" y="161"/>
                    </a:lnTo>
                    <a:lnTo>
                      <a:pt x="235" y="163"/>
                    </a:lnTo>
                    <a:lnTo>
                      <a:pt x="235" y="163"/>
                    </a:lnTo>
                    <a:lnTo>
                      <a:pt x="237" y="163"/>
                    </a:lnTo>
                    <a:lnTo>
                      <a:pt x="237" y="161"/>
                    </a:lnTo>
                    <a:lnTo>
                      <a:pt x="237" y="161"/>
                    </a:lnTo>
                    <a:lnTo>
                      <a:pt x="237" y="161"/>
                    </a:lnTo>
                    <a:lnTo>
                      <a:pt x="239" y="161"/>
                    </a:lnTo>
                    <a:lnTo>
                      <a:pt x="239" y="161"/>
                    </a:lnTo>
                    <a:lnTo>
                      <a:pt x="241" y="161"/>
                    </a:lnTo>
                    <a:lnTo>
                      <a:pt x="241" y="161"/>
                    </a:lnTo>
                    <a:lnTo>
                      <a:pt x="241" y="159"/>
                    </a:lnTo>
                    <a:lnTo>
                      <a:pt x="243" y="159"/>
                    </a:lnTo>
                    <a:lnTo>
                      <a:pt x="245" y="159"/>
                    </a:lnTo>
                    <a:lnTo>
                      <a:pt x="245" y="159"/>
                    </a:lnTo>
                    <a:lnTo>
                      <a:pt x="245" y="159"/>
                    </a:lnTo>
                    <a:lnTo>
                      <a:pt x="243" y="159"/>
                    </a:lnTo>
                    <a:close/>
                    <a:moveTo>
                      <a:pt x="250" y="151"/>
                    </a:moveTo>
                    <a:lnTo>
                      <a:pt x="250" y="151"/>
                    </a:lnTo>
                    <a:lnTo>
                      <a:pt x="248" y="151"/>
                    </a:lnTo>
                    <a:lnTo>
                      <a:pt x="248" y="151"/>
                    </a:lnTo>
                    <a:lnTo>
                      <a:pt x="246" y="151"/>
                    </a:lnTo>
                    <a:lnTo>
                      <a:pt x="246" y="153"/>
                    </a:lnTo>
                    <a:lnTo>
                      <a:pt x="248" y="153"/>
                    </a:lnTo>
                    <a:lnTo>
                      <a:pt x="250" y="153"/>
                    </a:lnTo>
                    <a:lnTo>
                      <a:pt x="250" y="153"/>
                    </a:lnTo>
                    <a:lnTo>
                      <a:pt x="252" y="153"/>
                    </a:lnTo>
                    <a:lnTo>
                      <a:pt x="252" y="153"/>
                    </a:lnTo>
                    <a:lnTo>
                      <a:pt x="252" y="153"/>
                    </a:lnTo>
                    <a:lnTo>
                      <a:pt x="254" y="153"/>
                    </a:lnTo>
                    <a:lnTo>
                      <a:pt x="256" y="153"/>
                    </a:lnTo>
                    <a:lnTo>
                      <a:pt x="258" y="153"/>
                    </a:lnTo>
                    <a:lnTo>
                      <a:pt x="258" y="151"/>
                    </a:lnTo>
                    <a:lnTo>
                      <a:pt x="258" y="150"/>
                    </a:lnTo>
                    <a:lnTo>
                      <a:pt x="256" y="150"/>
                    </a:lnTo>
                    <a:lnTo>
                      <a:pt x="256" y="148"/>
                    </a:lnTo>
                    <a:lnTo>
                      <a:pt x="254" y="148"/>
                    </a:lnTo>
                    <a:lnTo>
                      <a:pt x="254" y="148"/>
                    </a:lnTo>
                    <a:lnTo>
                      <a:pt x="254" y="148"/>
                    </a:lnTo>
                    <a:lnTo>
                      <a:pt x="254" y="150"/>
                    </a:lnTo>
                    <a:lnTo>
                      <a:pt x="252" y="150"/>
                    </a:lnTo>
                    <a:lnTo>
                      <a:pt x="252" y="150"/>
                    </a:lnTo>
                    <a:lnTo>
                      <a:pt x="252" y="150"/>
                    </a:lnTo>
                    <a:lnTo>
                      <a:pt x="252" y="151"/>
                    </a:lnTo>
                    <a:lnTo>
                      <a:pt x="250" y="151"/>
                    </a:lnTo>
                    <a:close/>
                    <a:moveTo>
                      <a:pt x="246" y="159"/>
                    </a:moveTo>
                    <a:lnTo>
                      <a:pt x="246" y="159"/>
                    </a:lnTo>
                    <a:lnTo>
                      <a:pt x="250" y="159"/>
                    </a:lnTo>
                    <a:lnTo>
                      <a:pt x="252" y="157"/>
                    </a:lnTo>
                    <a:lnTo>
                      <a:pt x="254" y="159"/>
                    </a:lnTo>
                    <a:lnTo>
                      <a:pt x="254" y="159"/>
                    </a:lnTo>
                    <a:lnTo>
                      <a:pt x="256" y="157"/>
                    </a:lnTo>
                    <a:lnTo>
                      <a:pt x="256" y="157"/>
                    </a:lnTo>
                    <a:lnTo>
                      <a:pt x="258" y="157"/>
                    </a:lnTo>
                    <a:lnTo>
                      <a:pt x="258" y="157"/>
                    </a:lnTo>
                    <a:lnTo>
                      <a:pt x="258" y="157"/>
                    </a:lnTo>
                    <a:lnTo>
                      <a:pt x="261" y="157"/>
                    </a:lnTo>
                    <a:lnTo>
                      <a:pt x="261" y="157"/>
                    </a:lnTo>
                    <a:lnTo>
                      <a:pt x="263" y="157"/>
                    </a:lnTo>
                    <a:lnTo>
                      <a:pt x="263" y="157"/>
                    </a:lnTo>
                    <a:lnTo>
                      <a:pt x="263" y="157"/>
                    </a:lnTo>
                    <a:lnTo>
                      <a:pt x="263" y="157"/>
                    </a:lnTo>
                    <a:lnTo>
                      <a:pt x="265" y="155"/>
                    </a:lnTo>
                    <a:lnTo>
                      <a:pt x="267" y="155"/>
                    </a:lnTo>
                    <a:lnTo>
                      <a:pt x="267" y="153"/>
                    </a:lnTo>
                    <a:lnTo>
                      <a:pt x="271" y="153"/>
                    </a:lnTo>
                    <a:lnTo>
                      <a:pt x="271" y="151"/>
                    </a:lnTo>
                    <a:lnTo>
                      <a:pt x="269" y="151"/>
                    </a:lnTo>
                    <a:lnTo>
                      <a:pt x="269" y="150"/>
                    </a:lnTo>
                    <a:lnTo>
                      <a:pt x="267" y="150"/>
                    </a:lnTo>
                    <a:lnTo>
                      <a:pt x="267" y="150"/>
                    </a:lnTo>
                    <a:lnTo>
                      <a:pt x="267" y="150"/>
                    </a:lnTo>
                    <a:lnTo>
                      <a:pt x="265" y="150"/>
                    </a:lnTo>
                    <a:lnTo>
                      <a:pt x="265" y="151"/>
                    </a:lnTo>
                    <a:lnTo>
                      <a:pt x="265" y="151"/>
                    </a:lnTo>
                    <a:lnTo>
                      <a:pt x="265" y="151"/>
                    </a:lnTo>
                    <a:lnTo>
                      <a:pt x="265" y="153"/>
                    </a:lnTo>
                    <a:lnTo>
                      <a:pt x="263" y="153"/>
                    </a:lnTo>
                    <a:lnTo>
                      <a:pt x="261" y="155"/>
                    </a:lnTo>
                    <a:lnTo>
                      <a:pt x="261" y="153"/>
                    </a:lnTo>
                    <a:lnTo>
                      <a:pt x="261" y="153"/>
                    </a:lnTo>
                    <a:lnTo>
                      <a:pt x="263" y="151"/>
                    </a:lnTo>
                    <a:lnTo>
                      <a:pt x="263" y="151"/>
                    </a:lnTo>
                    <a:lnTo>
                      <a:pt x="263" y="150"/>
                    </a:lnTo>
                    <a:lnTo>
                      <a:pt x="261" y="148"/>
                    </a:lnTo>
                    <a:lnTo>
                      <a:pt x="261" y="148"/>
                    </a:lnTo>
                    <a:lnTo>
                      <a:pt x="263" y="146"/>
                    </a:lnTo>
                    <a:lnTo>
                      <a:pt x="265" y="146"/>
                    </a:lnTo>
                    <a:lnTo>
                      <a:pt x="265" y="144"/>
                    </a:lnTo>
                    <a:lnTo>
                      <a:pt x="265" y="144"/>
                    </a:lnTo>
                    <a:lnTo>
                      <a:pt x="263" y="144"/>
                    </a:lnTo>
                    <a:lnTo>
                      <a:pt x="263" y="144"/>
                    </a:lnTo>
                    <a:lnTo>
                      <a:pt x="261" y="146"/>
                    </a:lnTo>
                    <a:lnTo>
                      <a:pt x="259" y="146"/>
                    </a:lnTo>
                    <a:lnTo>
                      <a:pt x="258" y="148"/>
                    </a:lnTo>
                    <a:lnTo>
                      <a:pt x="258" y="148"/>
                    </a:lnTo>
                    <a:lnTo>
                      <a:pt x="258" y="150"/>
                    </a:lnTo>
                    <a:lnTo>
                      <a:pt x="259" y="150"/>
                    </a:lnTo>
                    <a:lnTo>
                      <a:pt x="259" y="150"/>
                    </a:lnTo>
                    <a:lnTo>
                      <a:pt x="259" y="151"/>
                    </a:lnTo>
                    <a:lnTo>
                      <a:pt x="258" y="153"/>
                    </a:lnTo>
                    <a:lnTo>
                      <a:pt x="254" y="155"/>
                    </a:lnTo>
                    <a:lnTo>
                      <a:pt x="248" y="157"/>
                    </a:lnTo>
                    <a:lnTo>
                      <a:pt x="248" y="157"/>
                    </a:lnTo>
                    <a:lnTo>
                      <a:pt x="246" y="159"/>
                    </a:lnTo>
                    <a:lnTo>
                      <a:pt x="246" y="159"/>
                    </a:lnTo>
                    <a:close/>
                    <a:moveTo>
                      <a:pt x="286" y="144"/>
                    </a:moveTo>
                    <a:lnTo>
                      <a:pt x="286" y="142"/>
                    </a:lnTo>
                    <a:lnTo>
                      <a:pt x="286" y="142"/>
                    </a:lnTo>
                    <a:lnTo>
                      <a:pt x="286" y="140"/>
                    </a:lnTo>
                    <a:lnTo>
                      <a:pt x="284" y="140"/>
                    </a:lnTo>
                    <a:lnTo>
                      <a:pt x="284" y="140"/>
                    </a:lnTo>
                    <a:lnTo>
                      <a:pt x="282" y="140"/>
                    </a:lnTo>
                    <a:lnTo>
                      <a:pt x="282" y="140"/>
                    </a:lnTo>
                    <a:lnTo>
                      <a:pt x="280" y="140"/>
                    </a:lnTo>
                    <a:lnTo>
                      <a:pt x="280" y="140"/>
                    </a:lnTo>
                    <a:lnTo>
                      <a:pt x="280" y="140"/>
                    </a:lnTo>
                    <a:lnTo>
                      <a:pt x="280" y="140"/>
                    </a:lnTo>
                    <a:lnTo>
                      <a:pt x="280" y="140"/>
                    </a:lnTo>
                    <a:lnTo>
                      <a:pt x="278" y="140"/>
                    </a:lnTo>
                    <a:lnTo>
                      <a:pt x="276" y="140"/>
                    </a:lnTo>
                    <a:lnTo>
                      <a:pt x="276" y="142"/>
                    </a:lnTo>
                    <a:lnTo>
                      <a:pt x="278" y="142"/>
                    </a:lnTo>
                    <a:lnTo>
                      <a:pt x="278" y="142"/>
                    </a:lnTo>
                    <a:lnTo>
                      <a:pt x="278" y="142"/>
                    </a:lnTo>
                    <a:lnTo>
                      <a:pt x="274" y="142"/>
                    </a:lnTo>
                    <a:lnTo>
                      <a:pt x="274" y="142"/>
                    </a:lnTo>
                    <a:lnTo>
                      <a:pt x="274" y="144"/>
                    </a:lnTo>
                    <a:lnTo>
                      <a:pt x="274" y="144"/>
                    </a:lnTo>
                    <a:lnTo>
                      <a:pt x="274" y="146"/>
                    </a:lnTo>
                    <a:lnTo>
                      <a:pt x="274" y="146"/>
                    </a:lnTo>
                    <a:lnTo>
                      <a:pt x="273" y="146"/>
                    </a:lnTo>
                    <a:lnTo>
                      <a:pt x="273" y="146"/>
                    </a:lnTo>
                    <a:lnTo>
                      <a:pt x="273" y="148"/>
                    </a:lnTo>
                    <a:lnTo>
                      <a:pt x="274" y="148"/>
                    </a:lnTo>
                    <a:lnTo>
                      <a:pt x="276" y="148"/>
                    </a:lnTo>
                    <a:lnTo>
                      <a:pt x="276" y="148"/>
                    </a:lnTo>
                    <a:lnTo>
                      <a:pt x="276" y="148"/>
                    </a:lnTo>
                    <a:lnTo>
                      <a:pt x="278" y="146"/>
                    </a:lnTo>
                    <a:lnTo>
                      <a:pt x="280" y="146"/>
                    </a:lnTo>
                    <a:lnTo>
                      <a:pt x="280" y="146"/>
                    </a:lnTo>
                    <a:lnTo>
                      <a:pt x="282" y="146"/>
                    </a:lnTo>
                    <a:lnTo>
                      <a:pt x="284" y="146"/>
                    </a:lnTo>
                    <a:lnTo>
                      <a:pt x="284" y="144"/>
                    </a:lnTo>
                    <a:lnTo>
                      <a:pt x="284" y="144"/>
                    </a:lnTo>
                    <a:lnTo>
                      <a:pt x="286" y="144"/>
                    </a:lnTo>
                    <a:close/>
                    <a:moveTo>
                      <a:pt x="411" y="135"/>
                    </a:moveTo>
                    <a:lnTo>
                      <a:pt x="409" y="136"/>
                    </a:lnTo>
                    <a:lnTo>
                      <a:pt x="409" y="136"/>
                    </a:lnTo>
                    <a:lnTo>
                      <a:pt x="409" y="136"/>
                    </a:lnTo>
                    <a:lnTo>
                      <a:pt x="411" y="136"/>
                    </a:lnTo>
                    <a:lnTo>
                      <a:pt x="413" y="136"/>
                    </a:lnTo>
                    <a:lnTo>
                      <a:pt x="413" y="136"/>
                    </a:lnTo>
                    <a:lnTo>
                      <a:pt x="411" y="135"/>
                    </a:lnTo>
                    <a:lnTo>
                      <a:pt x="411" y="135"/>
                    </a:lnTo>
                    <a:close/>
                    <a:moveTo>
                      <a:pt x="312" y="131"/>
                    </a:moveTo>
                    <a:lnTo>
                      <a:pt x="310" y="131"/>
                    </a:lnTo>
                    <a:lnTo>
                      <a:pt x="310" y="133"/>
                    </a:lnTo>
                    <a:lnTo>
                      <a:pt x="310" y="133"/>
                    </a:lnTo>
                    <a:lnTo>
                      <a:pt x="310" y="133"/>
                    </a:lnTo>
                    <a:lnTo>
                      <a:pt x="312" y="133"/>
                    </a:lnTo>
                    <a:lnTo>
                      <a:pt x="312" y="133"/>
                    </a:lnTo>
                    <a:lnTo>
                      <a:pt x="312" y="133"/>
                    </a:lnTo>
                    <a:lnTo>
                      <a:pt x="314" y="133"/>
                    </a:lnTo>
                    <a:lnTo>
                      <a:pt x="314" y="133"/>
                    </a:lnTo>
                    <a:lnTo>
                      <a:pt x="314" y="131"/>
                    </a:lnTo>
                    <a:lnTo>
                      <a:pt x="314" y="131"/>
                    </a:lnTo>
                    <a:lnTo>
                      <a:pt x="312" y="131"/>
                    </a:lnTo>
                    <a:close/>
                    <a:moveTo>
                      <a:pt x="287" y="140"/>
                    </a:moveTo>
                    <a:lnTo>
                      <a:pt x="289" y="140"/>
                    </a:lnTo>
                    <a:lnTo>
                      <a:pt x="293" y="140"/>
                    </a:lnTo>
                    <a:lnTo>
                      <a:pt x="293" y="140"/>
                    </a:lnTo>
                    <a:lnTo>
                      <a:pt x="293" y="138"/>
                    </a:lnTo>
                    <a:lnTo>
                      <a:pt x="295" y="138"/>
                    </a:lnTo>
                    <a:lnTo>
                      <a:pt x="295" y="136"/>
                    </a:lnTo>
                    <a:lnTo>
                      <a:pt x="297" y="136"/>
                    </a:lnTo>
                    <a:lnTo>
                      <a:pt x="297" y="136"/>
                    </a:lnTo>
                    <a:lnTo>
                      <a:pt x="299" y="136"/>
                    </a:lnTo>
                    <a:lnTo>
                      <a:pt x="301" y="135"/>
                    </a:lnTo>
                    <a:lnTo>
                      <a:pt x="301" y="135"/>
                    </a:lnTo>
                    <a:lnTo>
                      <a:pt x="302" y="135"/>
                    </a:lnTo>
                    <a:lnTo>
                      <a:pt x="301" y="133"/>
                    </a:lnTo>
                    <a:lnTo>
                      <a:pt x="301" y="133"/>
                    </a:lnTo>
                    <a:lnTo>
                      <a:pt x="299" y="135"/>
                    </a:lnTo>
                    <a:lnTo>
                      <a:pt x="299" y="135"/>
                    </a:lnTo>
                    <a:lnTo>
                      <a:pt x="297" y="133"/>
                    </a:lnTo>
                    <a:lnTo>
                      <a:pt x="297" y="131"/>
                    </a:lnTo>
                    <a:lnTo>
                      <a:pt x="297" y="131"/>
                    </a:lnTo>
                    <a:lnTo>
                      <a:pt x="297" y="131"/>
                    </a:lnTo>
                    <a:lnTo>
                      <a:pt x="295" y="131"/>
                    </a:lnTo>
                    <a:lnTo>
                      <a:pt x="295" y="133"/>
                    </a:lnTo>
                    <a:lnTo>
                      <a:pt x="295" y="133"/>
                    </a:lnTo>
                    <a:lnTo>
                      <a:pt x="295" y="133"/>
                    </a:lnTo>
                    <a:lnTo>
                      <a:pt x="295" y="133"/>
                    </a:lnTo>
                    <a:lnTo>
                      <a:pt x="293" y="135"/>
                    </a:lnTo>
                    <a:lnTo>
                      <a:pt x="293" y="135"/>
                    </a:lnTo>
                    <a:lnTo>
                      <a:pt x="291" y="136"/>
                    </a:lnTo>
                    <a:lnTo>
                      <a:pt x="291" y="136"/>
                    </a:lnTo>
                    <a:lnTo>
                      <a:pt x="291" y="136"/>
                    </a:lnTo>
                    <a:lnTo>
                      <a:pt x="291" y="136"/>
                    </a:lnTo>
                    <a:lnTo>
                      <a:pt x="291" y="136"/>
                    </a:lnTo>
                    <a:lnTo>
                      <a:pt x="291" y="136"/>
                    </a:lnTo>
                    <a:lnTo>
                      <a:pt x="289" y="136"/>
                    </a:lnTo>
                    <a:lnTo>
                      <a:pt x="289" y="136"/>
                    </a:lnTo>
                    <a:lnTo>
                      <a:pt x="287" y="136"/>
                    </a:lnTo>
                    <a:lnTo>
                      <a:pt x="287" y="138"/>
                    </a:lnTo>
                    <a:lnTo>
                      <a:pt x="287" y="138"/>
                    </a:lnTo>
                    <a:lnTo>
                      <a:pt x="287" y="138"/>
                    </a:lnTo>
                    <a:lnTo>
                      <a:pt x="287" y="138"/>
                    </a:lnTo>
                    <a:lnTo>
                      <a:pt x="286" y="138"/>
                    </a:lnTo>
                    <a:lnTo>
                      <a:pt x="286" y="140"/>
                    </a:lnTo>
                    <a:lnTo>
                      <a:pt x="286" y="140"/>
                    </a:lnTo>
                    <a:lnTo>
                      <a:pt x="287" y="140"/>
                    </a:lnTo>
                    <a:close/>
                    <a:moveTo>
                      <a:pt x="302" y="133"/>
                    </a:moveTo>
                    <a:lnTo>
                      <a:pt x="302" y="133"/>
                    </a:lnTo>
                    <a:lnTo>
                      <a:pt x="304" y="133"/>
                    </a:lnTo>
                    <a:lnTo>
                      <a:pt x="306" y="133"/>
                    </a:lnTo>
                    <a:lnTo>
                      <a:pt x="306" y="133"/>
                    </a:lnTo>
                    <a:lnTo>
                      <a:pt x="306" y="133"/>
                    </a:lnTo>
                    <a:lnTo>
                      <a:pt x="306" y="133"/>
                    </a:lnTo>
                    <a:lnTo>
                      <a:pt x="304" y="131"/>
                    </a:lnTo>
                    <a:lnTo>
                      <a:pt x="304" y="131"/>
                    </a:lnTo>
                    <a:lnTo>
                      <a:pt x="304" y="131"/>
                    </a:lnTo>
                    <a:lnTo>
                      <a:pt x="302" y="131"/>
                    </a:lnTo>
                    <a:lnTo>
                      <a:pt x="302" y="131"/>
                    </a:lnTo>
                    <a:lnTo>
                      <a:pt x="301" y="131"/>
                    </a:lnTo>
                    <a:lnTo>
                      <a:pt x="301" y="131"/>
                    </a:lnTo>
                    <a:lnTo>
                      <a:pt x="302" y="131"/>
                    </a:lnTo>
                    <a:lnTo>
                      <a:pt x="302" y="133"/>
                    </a:lnTo>
                    <a:close/>
                    <a:moveTo>
                      <a:pt x="344" y="127"/>
                    </a:moveTo>
                    <a:lnTo>
                      <a:pt x="344" y="127"/>
                    </a:lnTo>
                    <a:lnTo>
                      <a:pt x="344" y="127"/>
                    </a:lnTo>
                    <a:lnTo>
                      <a:pt x="344" y="125"/>
                    </a:lnTo>
                    <a:lnTo>
                      <a:pt x="342" y="125"/>
                    </a:lnTo>
                    <a:lnTo>
                      <a:pt x="340" y="127"/>
                    </a:lnTo>
                    <a:lnTo>
                      <a:pt x="338" y="127"/>
                    </a:lnTo>
                    <a:lnTo>
                      <a:pt x="336" y="127"/>
                    </a:lnTo>
                    <a:lnTo>
                      <a:pt x="336" y="127"/>
                    </a:lnTo>
                    <a:lnTo>
                      <a:pt x="336" y="129"/>
                    </a:lnTo>
                    <a:lnTo>
                      <a:pt x="336" y="129"/>
                    </a:lnTo>
                    <a:lnTo>
                      <a:pt x="336" y="129"/>
                    </a:lnTo>
                    <a:lnTo>
                      <a:pt x="338" y="129"/>
                    </a:lnTo>
                    <a:lnTo>
                      <a:pt x="338" y="129"/>
                    </a:lnTo>
                    <a:lnTo>
                      <a:pt x="338" y="129"/>
                    </a:lnTo>
                    <a:lnTo>
                      <a:pt x="338" y="131"/>
                    </a:lnTo>
                    <a:lnTo>
                      <a:pt x="340" y="129"/>
                    </a:lnTo>
                    <a:lnTo>
                      <a:pt x="340" y="129"/>
                    </a:lnTo>
                    <a:lnTo>
                      <a:pt x="340" y="129"/>
                    </a:lnTo>
                    <a:lnTo>
                      <a:pt x="344" y="129"/>
                    </a:lnTo>
                    <a:lnTo>
                      <a:pt x="344" y="127"/>
                    </a:lnTo>
                    <a:close/>
                    <a:moveTo>
                      <a:pt x="344" y="127"/>
                    </a:moveTo>
                    <a:lnTo>
                      <a:pt x="345" y="127"/>
                    </a:lnTo>
                    <a:lnTo>
                      <a:pt x="347" y="125"/>
                    </a:lnTo>
                    <a:lnTo>
                      <a:pt x="347" y="125"/>
                    </a:lnTo>
                    <a:lnTo>
                      <a:pt x="347" y="125"/>
                    </a:lnTo>
                    <a:lnTo>
                      <a:pt x="345" y="123"/>
                    </a:lnTo>
                    <a:lnTo>
                      <a:pt x="345" y="123"/>
                    </a:lnTo>
                    <a:lnTo>
                      <a:pt x="345" y="123"/>
                    </a:lnTo>
                    <a:lnTo>
                      <a:pt x="344" y="123"/>
                    </a:lnTo>
                    <a:lnTo>
                      <a:pt x="344" y="125"/>
                    </a:lnTo>
                    <a:lnTo>
                      <a:pt x="344" y="125"/>
                    </a:lnTo>
                    <a:lnTo>
                      <a:pt x="344" y="127"/>
                    </a:lnTo>
                    <a:close/>
                    <a:moveTo>
                      <a:pt x="329" y="127"/>
                    </a:moveTo>
                    <a:lnTo>
                      <a:pt x="330" y="127"/>
                    </a:lnTo>
                    <a:lnTo>
                      <a:pt x="330" y="127"/>
                    </a:lnTo>
                    <a:lnTo>
                      <a:pt x="332" y="127"/>
                    </a:lnTo>
                    <a:lnTo>
                      <a:pt x="332" y="127"/>
                    </a:lnTo>
                    <a:lnTo>
                      <a:pt x="332" y="127"/>
                    </a:lnTo>
                    <a:lnTo>
                      <a:pt x="334" y="127"/>
                    </a:lnTo>
                    <a:lnTo>
                      <a:pt x="336" y="127"/>
                    </a:lnTo>
                    <a:lnTo>
                      <a:pt x="336" y="125"/>
                    </a:lnTo>
                    <a:lnTo>
                      <a:pt x="338" y="125"/>
                    </a:lnTo>
                    <a:lnTo>
                      <a:pt x="340" y="123"/>
                    </a:lnTo>
                    <a:lnTo>
                      <a:pt x="340" y="123"/>
                    </a:lnTo>
                    <a:lnTo>
                      <a:pt x="340" y="123"/>
                    </a:lnTo>
                    <a:lnTo>
                      <a:pt x="342" y="123"/>
                    </a:lnTo>
                    <a:lnTo>
                      <a:pt x="340" y="121"/>
                    </a:lnTo>
                    <a:lnTo>
                      <a:pt x="340" y="123"/>
                    </a:lnTo>
                    <a:lnTo>
                      <a:pt x="338" y="123"/>
                    </a:lnTo>
                    <a:lnTo>
                      <a:pt x="336" y="123"/>
                    </a:lnTo>
                    <a:lnTo>
                      <a:pt x="334" y="123"/>
                    </a:lnTo>
                    <a:lnTo>
                      <a:pt x="332" y="125"/>
                    </a:lnTo>
                    <a:lnTo>
                      <a:pt x="330" y="123"/>
                    </a:lnTo>
                    <a:lnTo>
                      <a:pt x="330" y="125"/>
                    </a:lnTo>
                    <a:lnTo>
                      <a:pt x="329" y="125"/>
                    </a:lnTo>
                    <a:lnTo>
                      <a:pt x="329" y="125"/>
                    </a:lnTo>
                    <a:lnTo>
                      <a:pt x="327" y="125"/>
                    </a:lnTo>
                    <a:lnTo>
                      <a:pt x="327" y="125"/>
                    </a:lnTo>
                    <a:lnTo>
                      <a:pt x="329" y="127"/>
                    </a:lnTo>
                    <a:close/>
                    <a:moveTo>
                      <a:pt x="422" y="138"/>
                    </a:moveTo>
                    <a:lnTo>
                      <a:pt x="422" y="136"/>
                    </a:lnTo>
                    <a:lnTo>
                      <a:pt x="420" y="136"/>
                    </a:lnTo>
                    <a:lnTo>
                      <a:pt x="418" y="136"/>
                    </a:lnTo>
                    <a:lnTo>
                      <a:pt x="416" y="136"/>
                    </a:lnTo>
                    <a:lnTo>
                      <a:pt x="416" y="138"/>
                    </a:lnTo>
                    <a:lnTo>
                      <a:pt x="416" y="138"/>
                    </a:lnTo>
                    <a:lnTo>
                      <a:pt x="416" y="136"/>
                    </a:lnTo>
                    <a:lnTo>
                      <a:pt x="415" y="136"/>
                    </a:lnTo>
                    <a:lnTo>
                      <a:pt x="415" y="136"/>
                    </a:lnTo>
                    <a:lnTo>
                      <a:pt x="415" y="138"/>
                    </a:lnTo>
                    <a:lnTo>
                      <a:pt x="413" y="138"/>
                    </a:lnTo>
                    <a:lnTo>
                      <a:pt x="413" y="138"/>
                    </a:lnTo>
                    <a:lnTo>
                      <a:pt x="411" y="138"/>
                    </a:lnTo>
                    <a:lnTo>
                      <a:pt x="409" y="138"/>
                    </a:lnTo>
                    <a:lnTo>
                      <a:pt x="409" y="136"/>
                    </a:lnTo>
                    <a:lnTo>
                      <a:pt x="409" y="136"/>
                    </a:lnTo>
                    <a:lnTo>
                      <a:pt x="407" y="136"/>
                    </a:lnTo>
                    <a:lnTo>
                      <a:pt x="407" y="135"/>
                    </a:lnTo>
                    <a:lnTo>
                      <a:pt x="407" y="135"/>
                    </a:lnTo>
                    <a:lnTo>
                      <a:pt x="400" y="133"/>
                    </a:lnTo>
                    <a:lnTo>
                      <a:pt x="398" y="133"/>
                    </a:lnTo>
                    <a:lnTo>
                      <a:pt x="411" y="133"/>
                    </a:lnTo>
                    <a:lnTo>
                      <a:pt x="415" y="133"/>
                    </a:lnTo>
                    <a:lnTo>
                      <a:pt x="416" y="131"/>
                    </a:lnTo>
                    <a:lnTo>
                      <a:pt x="420" y="131"/>
                    </a:lnTo>
                    <a:lnTo>
                      <a:pt x="420" y="129"/>
                    </a:lnTo>
                    <a:lnTo>
                      <a:pt x="420" y="129"/>
                    </a:lnTo>
                    <a:lnTo>
                      <a:pt x="416" y="127"/>
                    </a:lnTo>
                    <a:lnTo>
                      <a:pt x="415" y="127"/>
                    </a:lnTo>
                    <a:lnTo>
                      <a:pt x="413" y="127"/>
                    </a:lnTo>
                    <a:lnTo>
                      <a:pt x="413" y="127"/>
                    </a:lnTo>
                    <a:lnTo>
                      <a:pt x="413" y="125"/>
                    </a:lnTo>
                    <a:lnTo>
                      <a:pt x="411" y="123"/>
                    </a:lnTo>
                    <a:lnTo>
                      <a:pt x="409" y="125"/>
                    </a:lnTo>
                    <a:lnTo>
                      <a:pt x="407" y="125"/>
                    </a:lnTo>
                    <a:lnTo>
                      <a:pt x="407" y="125"/>
                    </a:lnTo>
                    <a:lnTo>
                      <a:pt x="407" y="125"/>
                    </a:lnTo>
                    <a:lnTo>
                      <a:pt x="405" y="123"/>
                    </a:lnTo>
                    <a:lnTo>
                      <a:pt x="403" y="123"/>
                    </a:lnTo>
                    <a:lnTo>
                      <a:pt x="403" y="123"/>
                    </a:lnTo>
                    <a:lnTo>
                      <a:pt x="402" y="123"/>
                    </a:lnTo>
                    <a:lnTo>
                      <a:pt x="400" y="121"/>
                    </a:lnTo>
                    <a:lnTo>
                      <a:pt x="398" y="121"/>
                    </a:lnTo>
                    <a:lnTo>
                      <a:pt x="396" y="121"/>
                    </a:lnTo>
                    <a:lnTo>
                      <a:pt x="396" y="123"/>
                    </a:lnTo>
                    <a:lnTo>
                      <a:pt x="394" y="125"/>
                    </a:lnTo>
                    <a:lnTo>
                      <a:pt x="394" y="127"/>
                    </a:lnTo>
                    <a:lnTo>
                      <a:pt x="392" y="127"/>
                    </a:lnTo>
                    <a:lnTo>
                      <a:pt x="392" y="129"/>
                    </a:lnTo>
                    <a:lnTo>
                      <a:pt x="392" y="131"/>
                    </a:lnTo>
                    <a:lnTo>
                      <a:pt x="392" y="131"/>
                    </a:lnTo>
                    <a:lnTo>
                      <a:pt x="392" y="129"/>
                    </a:lnTo>
                    <a:lnTo>
                      <a:pt x="392" y="127"/>
                    </a:lnTo>
                    <a:lnTo>
                      <a:pt x="392" y="125"/>
                    </a:lnTo>
                    <a:lnTo>
                      <a:pt x="392" y="125"/>
                    </a:lnTo>
                    <a:lnTo>
                      <a:pt x="390" y="123"/>
                    </a:lnTo>
                    <a:lnTo>
                      <a:pt x="388" y="125"/>
                    </a:lnTo>
                    <a:lnTo>
                      <a:pt x="388" y="125"/>
                    </a:lnTo>
                    <a:lnTo>
                      <a:pt x="388" y="123"/>
                    </a:lnTo>
                    <a:lnTo>
                      <a:pt x="392" y="123"/>
                    </a:lnTo>
                    <a:lnTo>
                      <a:pt x="392" y="123"/>
                    </a:lnTo>
                    <a:lnTo>
                      <a:pt x="392" y="121"/>
                    </a:lnTo>
                    <a:lnTo>
                      <a:pt x="392" y="120"/>
                    </a:lnTo>
                    <a:lnTo>
                      <a:pt x="390" y="120"/>
                    </a:lnTo>
                    <a:lnTo>
                      <a:pt x="387" y="120"/>
                    </a:lnTo>
                    <a:lnTo>
                      <a:pt x="385" y="120"/>
                    </a:lnTo>
                    <a:lnTo>
                      <a:pt x="385" y="120"/>
                    </a:lnTo>
                    <a:lnTo>
                      <a:pt x="381" y="120"/>
                    </a:lnTo>
                    <a:lnTo>
                      <a:pt x="381" y="121"/>
                    </a:lnTo>
                    <a:lnTo>
                      <a:pt x="381" y="121"/>
                    </a:lnTo>
                    <a:lnTo>
                      <a:pt x="385" y="123"/>
                    </a:lnTo>
                    <a:lnTo>
                      <a:pt x="385" y="123"/>
                    </a:lnTo>
                    <a:lnTo>
                      <a:pt x="381" y="123"/>
                    </a:lnTo>
                    <a:lnTo>
                      <a:pt x="381" y="123"/>
                    </a:lnTo>
                    <a:lnTo>
                      <a:pt x="381" y="125"/>
                    </a:lnTo>
                    <a:lnTo>
                      <a:pt x="379" y="125"/>
                    </a:lnTo>
                    <a:lnTo>
                      <a:pt x="379" y="127"/>
                    </a:lnTo>
                    <a:lnTo>
                      <a:pt x="375" y="129"/>
                    </a:lnTo>
                    <a:lnTo>
                      <a:pt x="375" y="129"/>
                    </a:lnTo>
                    <a:lnTo>
                      <a:pt x="375" y="127"/>
                    </a:lnTo>
                    <a:lnTo>
                      <a:pt x="375" y="127"/>
                    </a:lnTo>
                    <a:lnTo>
                      <a:pt x="375" y="127"/>
                    </a:lnTo>
                    <a:lnTo>
                      <a:pt x="375" y="125"/>
                    </a:lnTo>
                    <a:lnTo>
                      <a:pt x="373" y="125"/>
                    </a:lnTo>
                    <a:lnTo>
                      <a:pt x="375" y="123"/>
                    </a:lnTo>
                    <a:lnTo>
                      <a:pt x="375" y="121"/>
                    </a:lnTo>
                    <a:lnTo>
                      <a:pt x="375" y="121"/>
                    </a:lnTo>
                    <a:lnTo>
                      <a:pt x="373" y="121"/>
                    </a:lnTo>
                    <a:lnTo>
                      <a:pt x="370" y="123"/>
                    </a:lnTo>
                    <a:lnTo>
                      <a:pt x="368" y="125"/>
                    </a:lnTo>
                    <a:lnTo>
                      <a:pt x="362" y="129"/>
                    </a:lnTo>
                    <a:lnTo>
                      <a:pt x="362" y="131"/>
                    </a:lnTo>
                    <a:lnTo>
                      <a:pt x="360" y="133"/>
                    </a:lnTo>
                    <a:lnTo>
                      <a:pt x="359" y="133"/>
                    </a:lnTo>
                    <a:lnTo>
                      <a:pt x="359" y="133"/>
                    </a:lnTo>
                    <a:lnTo>
                      <a:pt x="359" y="131"/>
                    </a:lnTo>
                    <a:lnTo>
                      <a:pt x="360" y="129"/>
                    </a:lnTo>
                    <a:lnTo>
                      <a:pt x="360" y="127"/>
                    </a:lnTo>
                    <a:lnTo>
                      <a:pt x="360" y="127"/>
                    </a:lnTo>
                    <a:lnTo>
                      <a:pt x="362" y="125"/>
                    </a:lnTo>
                    <a:lnTo>
                      <a:pt x="364" y="123"/>
                    </a:lnTo>
                    <a:lnTo>
                      <a:pt x="366" y="123"/>
                    </a:lnTo>
                    <a:lnTo>
                      <a:pt x="366" y="121"/>
                    </a:lnTo>
                    <a:lnTo>
                      <a:pt x="364" y="121"/>
                    </a:lnTo>
                    <a:lnTo>
                      <a:pt x="364" y="121"/>
                    </a:lnTo>
                    <a:lnTo>
                      <a:pt x="362" y="121"/>
                    </a:lnTo>
                    <a:lnTo>
                      <a:pt x="362" y="121"/>
                    </a:lnTo>
                    <a:lnTo>
                      <a:pt x="360" y="121"/>
                    </a:lnTo>
                    <a:lnTo>
                      <a:pt x="360" y="121"/>
                    </a:lnTo>
                    <a:lnTo>
                      <a:pt x="360" y="121"/>
                    </a:lnTo>
                    <a:lnTo>
                      <a:pt x="359" y="121"/>
                    </a:lnTo>
                    <a:lnTo>
                      <a:pt x="357" y="121"/>
                    </a:lnTo>
                    <a:lnTo>
                      <a:pt x="355" y="120"/>
                    </a:lnTo>
                    <a:lnTo>
                      <a:pt x="355" y="120"/>
                    </a:lnTo>
                    <a:lnTo>
                      <a:pt x="353" y="120"/>
                    </a:lnTo>
                    <a:lnTo>
                      <a:pt x="351" y="121"/>
                    </a:lnTo>
                    <a:lnTo>
                      <a:pt x="349" y="123"/>
                    </a:lnTo>
                    <a:lnTo>
                      <a:pt x="349" y="123"/>
                    </a:lnTo>
                    <a:lnTo>
                      <a:pt x="351" y="123"/>
                    </a:lnTo>
                    <a:lnTo>
                      <a:pt x="351" y="123"/>
                    </a:lnTo>
                    <a:lnTo>
                      <a:pt x="351" y="125"/>
                    </a:lnTo>
                    <a:lnTo>
                      <a:pt x="349" y="125"/>
                    </a:lnTo>
                    <a:lnTo>
                      <a:pt x="347" y="127"/>
                    </a:lnTo>
                    <a:lnTo>
                      <a:pt x="345" y="127"/>
                    </a:lnTo>
                    <a:lnTo>
                      <a:pt x="344" y="129"/>
                    </a:lnTo>
                    <a:lnTo>
                      <a:pt x="342" y="131"/>
                    </a:lnTo>
                    <a:lnTo>
                      <a:pt x="340" y="131"/>
                    </a:lnTo>
                    <a:lnTo>
                      <a:pt x="340" y="133"/>
                    </a:lnTo>
                    <a:lnTo>
                      <a:pt x="340" y="133"/>
                    </a:lnTo>
                    <a:lnTo>
                      <a:pt x="342" y="135"/>
                    </a:lnTo>
                    <a:lnTo>
                      <a:pt x="342" y="135"/>
                    </a:lnTo>
                    <a:lnTo>
                      <a:pt x="340" y="135"/>
                    </a:lnTo>
                    <a:lnTo>
                      <a:pt x="340" y="133"/>
                    </a:lnTo>
                    <a:lnTo>
                      <a:pt x="338" y="133"/>
                    </a:lnTo>
                    <a:lnTo>
                      <a:pt x="336" y="131"/>
                    </a:lnTo>
                    <a:lnTo>
                      <a:pt x="336" y="129"/>
                    </a:lnTo>
                    <a:lnTo>
                      <a:pt x="336" y="129"/>
                    </a:lnTo>
                    <a:lnTo>
                      <a:pt x="334" y="129"/>
                    </a:lnTo>
                    <a:lnTo>
                      <a:pt x="330" y="129"/>
                    </a:lnTo>
                    <a:lnTo>
                      <a:pt x="330" y="131"/>
                    </a:lnTo>
                    <a:lnTo>
                      <a:pt x="330" y="131"/>
                    </a:lnTo>
                    <a:lnTo>
                      <a:pt x="329" y="129"/>
                    </a:lnTo>
                    <a:lnTo>
                      <a:pt x="327" y="131"/>
                    </a:lnTo>
                    <a:lnTo>
                      <a:pt x="327" y="131"/>
                    </a:lnTo>
                    <a:lnTo>
                      <a:pt x="325" y="131"/>
                    </a:lnTo>
                    <a:lnTo>
                      <a:pt x="321" y="131"/>
                    </a:lnTo>
                    <a:lnTo>
                      <a:pt x="319" y="131"/>
                    </a:lnTo>
                    <a:lnTo>
                      <a:pt x="319" y="131"/>
                    </a:lnTo>
                    <a:lnTo>
                      <a:pt x="321" y="131"/>
                    </a:lnTo>
                    <a:lnTo>
                      <a:pt x="323" y="133"/>
                    </a:lnTo>
                    <a:lnTo>
                      <a:pt x="325" y="133"/>
                    </a:lnTo>
                    <a:lnTo>
                      <a:pt x="325" y="135"/>
                    </a:lnTo>
                    <a:lnTo>
                      <a:pt x="327" y="136"/>
                    </a:lnTo>
                    <a:lnTo>
                      <a:pt x="327" y="136"/>
                    </a:lnTo>
                    <a:lnTo>
                      <a:pt x="325" y="136"/>
                    </a:lnTo>
                    <a:lnTo>
                      <a:pt x="323" y="135"/>
                    </a:lnTo>
                    <a:lnTo>
                      <a:pt x="321" y="135"/>
                    </a:lnTo>
                    <a:lnTo>
                      <a:pt x="319" y="135"/>
                    </a:lnTo>
                    <a:lnTo>
                      <a:pt x="317" y="136"/>
                    </a:lnTo>
                    <a:lnTo>
                      <a:pt x="317" y="136"/>
                    </a:lnTo>
                    <a:lnTo>
                      <a:pt x="316" y="135"/>
                    </a:lnTo>
                    <a:lnTo>
                      <a:pt x="316" y="135"/>
                    </a:lnTo>
                    <a:lnTo>
                      <a:pt x="312" y="135"/>
                    </a:lnTo>
                    <a:lnTo>
                      <a:pt x="312" y="136"/>
                    </a:lnTo>
                    <a:lnTo>
                      <a:pt x="312" y="138"/>
                    </a:lnTo>
                    <a:lnTo>
                      <a:pt x="312" y="138"/>
                    </a:lnTo>
                    <a:lnTo>
                      <a:pt x="314" y="140"/>
                    </a:lnTo>
                    <a:lnTo>
                      <a:pt x="314" y="140"/>
                    </a:lnTo>
                    <a:lnTo>
                      <a:pt x="314" y="140"/>
                    </a:lnTo>
                    <a:lnTo>
                      <a:pt x="312" y="140"/>
                    </a:lnTo>
                    <a:lnTo>
                      <a:pt x="308" y="142"/>
                    </a:lnTo>
                    <a:lnTo>
                      <a:pt x="308" y="144"/>
                    </a:lnTo>
                    <a:lnTo>
                      <a:pt x="306" y="144"/>
                    </a:lnTo>
                    <a:lnTo>
                      <a:pt x="306" y="144"/>
                    </a:lnTo>
                    <a:lnTo>
                      <a:pt x="310" y="140"/>
                    </a:lnTo>
                    <a:lnTo>
                      <a:pt x="310" y="140"/>
                    </a:lnTo>
                    <a:lnTo>
                      <a:pt x="310" y="138"/>
                    </a:lnTo>
                    <a:lnTo>
                      <a:pt x="310" y="136"/>
                    </a:lnTo>
                    <a:lnTo>
                      <a:pt x="310" y="135"/>
                    </a:lnTo>
                    <a:lnTo>
                      <a:pt x="310" y="135"/>
                    </a:lnTo>
                    <a:lnTo>
                      <a:pt x="308" y="135"/>
                    </a:lnTo>
                    <a:lnTo>
                      <a:pt x="308" y="135"/>
                    </a:lnTo>
                    <a:lnTo>
                      <a:pt x="306" y="136"/>
                    </a:lnTo>
                    <a:lnTo>
                      <a:pt x="306" y="136"/>
                    </a:lnTo>
                    <a:lnTo>
                      <a:pt x="304" y="138"/>
                    </a:lnTo>
                    <a:lnTo>
                      <a:pt x="304" y="140"/>
                    </a:lnTo>
                    <a:lnTo>
                      <a:pt x="302" y="142"/>
                    </a:lnTo>
                    <a:lnTo>
                      <a:pt x="302" y="140"/>
                    </a:lnTo>
                    <a:lnTo>
                      <a:pt x="302" y="140"/>
                    </a:lnTo>
                    <a:lnTo>
                      <a:pt x="302" y="136"/>
                    </a:lnTo>
                    <a:lnTo>
                      <a:pt x="302" y="136"/>
                    </a:lnTo>
                    <a:lnTo>
                      <a:pt x="297" y="138"/>
                    </a:lnTo>
                    <a:lnTo>
                      <a:pt x="295" y="138"/>
                    </a:lnTo>
                    <a:lnTo>
                      <a:pt x="295" y="138"/>
                    </a:lnTo>
                    <a:lnTo>
                      <a:pt x="295" y="140"/>
                    </a:lnTo>
                    <a:lnTo>
                      <a:pt x="295" y="140"/>
                    </a:lnTo>
                    <a:lnTo>
                      <a:pt x="295" y="140"/>
                    </a:lnTo>
                    <a:lnTo>
                      <a:pt x="293" y="140"/>
                    </a:lnTo>
                    <a:lnTo>
                      <a:pt x="291" y="140"/>
                    </a:lnTo>
                    <a:lnTo>
                      <a:pt x="291" y="140"/>
                    </a:lnTo>
                    <a:lnTo>
                      <a:pt x="291" y="142"/>
                    </a:lnTo>
                    <a:lnTo>
                      <a:pt x="293" y="142"/>
                    </a:lnTo>
                    <a:lnTo>
                      <a:pt x="295" y="144"/>
                    </a:lnTo>
                    <a:lnTo>
                      <a:pt x="295" y="144"/>
                    </a:lnTo>
                    <a:lnTo>
                      <a:pt x="291" y="144"/>
                    </a:lnTo>
                    <a:lnTo>
                      <a:pt x="289" y="142"/>
                    </a:lnTo>
                    <a:lnTo>
                      <a:pt x="289" y="142"/>
                    </a:lnTo>
                    <a:lnTo>
                      <a:pt x="287" y="142"/>
                    </a:lnTo>
                    <a:lnTo>
                      <a:pt x="287" y="142"/>
                    </a:lnTo>
                    <a:lnTo>
                      <a:pt x="287" y="142"/>
                    </a:lnTo>
                    <a:lnTo>
                      <a:pt x="286" y="144"/>
                    </a:lnTo>
                    <a:lnTo>
                      <a:pt x="286" y="144"/>
                    </a:lnTo>
                    <a:lnTo>
                      <a:pt x="286" y="146"/>
                    </a:lnTo>
                    <a:lnTo>
                      <a:pt x="286" y="146"/>
                    </a:lnTo>
                    <a:lnTo>
                      <a:pt x="282" y="146"/>
                    </a:lnTo>
                    <a:lnTo>
                      <a:pt x="280" y="148"/>
                    </a:lnTo>
                    <a:lnTo>
                      <a:pt x="280" y="150"/>
                    </a:lnTo>
                    <a:lnTo>
                      <a:pt x="278" y="151"/>
                    </a:lnTo>
                    <a:lnTo>
                      <a:pt x="276" y="151"/>
                    </a:lnTo>
                    <a:lnTo>
                      <a:pt x="274" y="153"/>
                    </a:lnTo>
                    <a:lnTo>
                      <a:pt x="271" y="153"/>
                    </a:lnTo>
                    <a:lnTo>
                      <a:pt x="271" y="153"/>
                    </a:lnTo>
                    <a:lnTo>
                      <a:pt x="271" y="155"/>
                    </a:lnTo>
                    <a:lnTo>
                      <a:pt x="271" y="155"/>
                    </a:lnTo>
                    <a:lnTo>
                      <a:pt x="271" y="155"/>
                    </a:lnTo>
                    <a:lnTo>
                      <a:pt x="278" y="155"/>
                    </a:lnTo>
                    <a:lnTo>
                      <a:pt x="280" y="155"/>
                    </a:lnTo>
                    <a:lnTo>
                      <a:pt x="280" y="155"/>
                    </a:lnTo>
                    <a:lnTo>
                      <a:pt x="280" y="155"/>
                    </a:lnTo>
                    <a:lnTo>
                      <a:pt x="282" y="155"/>
                    </a:lnTo>
                    <a:lnTo>
                      <a:pt x="282" y="157"/>
                    </a:lnTo>
                    <a:lnTo>
                      <a:pt x="280" y="157"/>
                    </a:lnTo>
                    <a:lnTo>
                      <a:pt x="278" y="157"/>
                    </a:lnTo>
                    <a:lnTo>
                      <a:pt x="276" y="157"/>
                    </a:lnTo>
                    <a:lnTo>
                      <a:pt x="274" y="157"/>
                    </a:lnTo>
                    <a:lnTo>
                      <a:pt x="274" y="157"/>
                    </a:lnTo>
                    <a:lnTo>
                      <a:pt x="271" y="157"/>
                    </a:lnTo>
                    <a:lnTo>
                      <a:pt x="269" y="157"/>
                    </a:lnTo>
                    <a:lnTo>
                      <a:pt x="267" y="157"/>
                    </a:lnTo>
                    <a:lnTo>
                      <a:pt x="267" y="159"/>
                    </a:lnTo>
                    <a:lnTo>
                      <a:pt x="267" y="161"/>
                    </a:lnTo>
                    <a:lnTo>
                      <a:pt x="269" y="161"/>
                    </a:lnTo>
                    <a:lnTo>
                      <a:pt x="269" y="161"/>
                    </a:lnTo>
                    <a:lnTo>
                      <a:pt x="269" y="161"/>
                    </a:lnTo>
                    <a:lnTo>
                      <a:pt x="269" y="161"/>
                    </a:lnTo>
                    <a:lnTo>
                      <a:pt x="267" y="163"/>
                    </a:lnTo>
                    <a:lnTo>
                      <a:pt x="269" y="164"/>
                    </a:lnTo>
                    <a:lnTo>
                      <a:pt x="267" y="164"/>
                    </a:lnTo>
                    <a:lnTo>
                      <a:pt x="265" y="163"/>
                    </a:lnTo>
                    <a:lnTo>
                      <a:pt x="265" y="159"/>
                    </a:lnTo>
                    <a:lnTo>
                      <a:pt x="265" y="159"/>
                    </a:lnTo>
                    <a:lnTo>
                      <a:pt x="265" y="159"/>
                    </a:lnTo>
                    <a:lnTo>
                      <a:pt x="263" y="159"/>
                    </a:lnTo>
                    <a:lnTo>
                      <a:pt x="261" y="161"/>
                    </a:lnTo>
                    <a:lnTo>
                      <a:pt x="259" y="161"/>
                    </a:lnTo>
                    <a:lnTo>
                      <a:pt x="258" y="161"/>
                    </a:lnTo>
                    <a:lnTo>
                      <a:pt x="258" y="161"/>
                    </a:lnTo>
                    <a:lnTo>
                      <a:pt x="258" y="163"/>
                    </a:lnTo>
                    <a:lnTo>
                      <a:pt x="259" y="163"/>
                    </a:lnTo>
                    <a:lnTo>
                      <a:pt x="261" y="163"/>
                    </a:lnTo>
                    <a:lnTo>
                      <a:pt x="259" y="163"/>
                    </a:lnTo>
                    <a:lnTo>
                      <a:pt x="258" y="163"/>
                    </a:lnTo>
                    <a:lnTo>
                      <a:pt x="258" y="163"/>
                    </a:lnTo>
                    <a:lnTo>
                      <a:pt x="256" y="163"/>
                    </a:lnTo>
                    <a:lnTo>
                      <a:pt x="254" y="163"/>
                    </a:lnTo>
                    <a:lnTo>
                      <a:pt x="252" y="164"/>
                    </a:lnTo>
                    <a:lnTo>
                      <a:pt x="252" y="166"/>
                    </a:lnTo>
                    <a:lnTo>
                      <a:pt x="252" y="166"/>
                    </a:lnTo>
                    <a:lnTo>
                      <a:pt x="252" y="166"/>
                    </a:lnTo>
                    <a:lnTo>
                      <a:pt x="254" y="166"/>
                    </a:lnTo>
                    <a:lnTo>
                      <a:pt x="258" y="166"/>
                    </a:lnTo>
                    <a:lnTo>
                      <a:pt x="258" y="166"/>
                    </a:lnTo>
                    <a:lnTo>
                      <a:pt x="258" y="166"/>
                    </a:lnTo>
                    <a:lnTo>
                      <a:pt x="256" y="166"/>
                    </a:lnTo>
                    <a:lnTo>
                      <a:pt x="256" y="168"/>
                    </a:lnTo>
                    <a:lnTo>
                      <a:pt x="258" y="168"/>
                    </a:lnTo>
                    <a:lnTo>
                      <a:pt x="259" y="168"/>
                    </a:lnTo>
                    <a:lnTo>
                      <a:pt x="261" y="168"/>
                    </a:lnTo>
                    <a:lnTo>
                      <a:pt x="261" y="168"/>
                    </a:lnTo>
                    <a:lnTo>
                      <a:pt x="259" y="170"/>
                    </a:lnTo>
                    <a:lnTo>
                      <a:pt x="261" y="172"/>
                    </a:lnTo>
                    <a:lnTo>
                      <a:pt x="259" y="172"/>
                    </a:lnTo>
                    <a:lnTo>
                      <a:pt x="259" y="170"/>
                    </a:lnTo>
                    <a:lnTo>
                      <a:pt x="258" y="170"/>
                    </a:lnTo>
                    <a:lnTo>
                      <a:pt x="258" y="170"/>
                    </a:lnTo>
                    <a:lnTo>
                      <a:pt x="256" y="168"/>
                    </a:lnTo>
                    <a:lnTo>
                      <a:pt x="254" y="168"/>
                    </a:lnTo>
                    <a:lnTo>
                      <a:pt x="252" y="170"/>
                    </a:lnTo>
                    <a:lnTo>
                      <a:pt x="250" y="170"/>
                    </a:lnTo>
                    <a:lnTo>
                      <a:pt x="248" y="172"/>
                    </a:lnTo>
                    <a:lnTo>
                      <a:pt x="248" y="172"/>
                    </a:lnTo>
                    <a:lnTo>
                      <a:pt x="248" y="172"/>
                    </a:lnTo>
                    <a:lnTo>
                      <a:pt x="248" y="172"/>
                    </a:lnTo>
                    <a:lnTo>
                      <a:pt x="250" y="172"/>
                    </a:lnTo>
                    <a:lnTo>
                      <a:pt x="252" y="172"/>
                    </a:lnTo>
                    <a:lnTo>
                      <a:pt x="258" y="172"/>
                    </a:lnTo>
                    <a:lnTo>
                      <a:pt x="259" y="174"/>
                    </a:lnTo>
                    <a:lnTo>
                      <a:pt x="259" y="174"/>
                    </a:lnTo>
                    <a:lnTo>
                      <a:pt x="252" y="174"/>
                    </a:lnTo>
                    <a:lnTo>
                      <a:pt x="250" y="174"/>
                    </a:lnTo>
                    <a:lnTo>
                      <a:pt x="248" y="174"/>
                    </a:lnTo>
                    <a:lnTo>
                      <a:pt x="246" y="174"/>
                    </a:lnTo>
                    <a:lnTo>
                      <a:pt x="245" y="176"/>
                    </a:lnTo>
                    <a:lnTo>
                      <a:pt x="245" y="176"/>
                    </a:lnTo>
                    <a:lnTo>
                      <a:pt x="243" y="176"/>
                    </a:lnTo>
                    <a:lnTo>
                      <a:pt x="243" y="178"/>
                    </a:lnTo>
                    <a:lnTo>
                      <a:pt x="241" y="178"/>
                    </a:lnTo>
                    <a:lnTo>
                      <a:pt x="241" y="178"/>
                    </a:lnTo>
                    <a:lnTo>
                      <a:pt x="239" y="178"/>
                    </a:lnTo>
                    <a:lnTo>
                      <a:pt x="241" y="179"/>
                    </a:lnTo>
                    <a:lnTo>
                      <a:pt x="243" y="179"/>
                    </a:lnTo>
                    <a:lnTo>
                      <a:pt x="243" y="179"/>
                    </a:lnTo>
                    <a:lnTo>
                      <a:pt x="241" y="179"/>
                    </a:lnTo>
                    <a:lnTo>
                      <a:pt x="239" y="179"/>
                    </a:lnTo>
                    <a:lnTo>
                      <a:pt x="239" y="179"/>
                    </a:lnTo>
                    <a:lnTo>
                      <a:pt x="237" y="181"/>
                    </a:lnTo>
                    <a:lnTo>
                      <a:pt x="235" y="181"/>
                    </a:lnTo>
                    <a:lnTo>
                      <a:pt x="235" y="181"/>
                    </a:lnTo>
                    <a:lnTo>
                      <a:pt x="235" y="183"/>
                    </a:lnTo>
                    <a:lnTo>
                      <a:pt x="233" y="183"/>
                    </a:lnTo>
                    <a:lnTo>
                      <a:pt x="233" y="185"/>
                    </a:lnTo>
                    <a:lnTo>
                      <a:pt x="233" y="187"/>
                    </a:lnTo>
                    <a:lnTo>
                      <a:pt x="237" y="187"/>
                    </a:lnTo>
                    <a:lnTo>
                      <a:pt x="237" y="187"/>
                    </a:lnTo>
                    <a:lnTo>
                      <a:pt x="237" y="187"/>
                    </a:lnTo>
                    <a:lnTo>
                      <a:pt x="241" y="187"/>
                    </a:lnTo>
                    <a:lnTo>
                      <a:pt x="243" y="187"/>
                    </a:lnTo>
                    <a:lnTo>
                      <a:pt x="245" y="187"/>
                    </a:lnTo>
                    <a:lnTo>
                      <a:pt x="243" y="187"/>
                    </a:lnTo>
                    <a:lnTo>
                      <a:pt x="241" y="187"/>
                    </a:lnTo>
                    <a:lnTo>
                      <a:pt x="241" y="189"/>
                    </a:lnTo>
                    <a:lnTo>
                      <a:pt x="237" y="189"/>
                    </a:lnTo>
                    <a:lnTo>
                      <a:pt x="230" y="189"/>
                    </a:lnTo>
                    <a:lnTo>
                      <a:pt x="230" y="191"/>
                    </a:lnTo>
                    <a:lnTo>
                      <a:pt x="231" y="191"/>
                    </a:lnTo>
                    <a:lnTo>
                      <a:pt x="233" y="193"/>
                    </a:lnTo>
                    <a:lnTo>
                      <a:pt x="231" y="193"/>
                    </a:lnTo>
                    <a:lnTo>
                      <a:pt x="230" y="193"/>
                    </a:lnTo>
                    <a:lnTo>
                      <a:pt x="230" y="193"/>
                    </a:lnTo>
                    <a:lnTo>
                      <a:pt x="228" y="194"/>
                    </a:lnTo>
                    <a:lnTo>
                      <a:pt x="226" y="196"/>
                    </a:lnTo>
                    <a:lnTo>
                      <a:pt x="224" y="198"/>
                    </a:lnTo>
                    <a:lnTo>
                      <a:pt x="224" y="198"/>
                    </a:lnTo>
                    <a:lnTo>
                      <a:pt x="222" y="200"/>
                    </a:lnTo>
                    <a:lnTo>
                      <a:pt x="222" y="202"/>
                    </a:lnTo>
                    <a:lnTo>
                      <a:pt x="224" y="202"/>
                    </a:lnTo>
                    <a:lnTo>
                      <a:pt x="224" y="202"/>
                    </a:lnTo>
                    <a:lnTo>
                      <a:pt x="226" y="202"/>
                    </a:lnTo>
                    <a:lnTo>
                      <a:pt x="226" y="202"/>
                    </a:lnTo>
                    <a:lnTo>
                      <a:pt x="226" y="204"/>
                    </a:lnTo>
                    <a:lnTo>
                      <a:pt x="228" y="202"/>
                    </a:lnTo>
                    <a:lnTo>
                      <a:pt x="230" y="202"/>
                    </a:lnTo>
                    <a:lnTo>
                      <a:pt x="231" y="202"/>
                    </a:lnTo>
                    <a:lnTo>
                      <a:pt x="231" y="200"/>
                    </a:lnTo>
                    <a:lnTo>
                      <a:pt x="230" y="202"/>
                    </a:lnTo>
                    <a:lnTo>
                      <a:pt x="228" y="204"/>
                    </a:lnTo>
                    <a:lnTo>
                      <a:pt x="226" y="204"/>
                    </a:lnTo>
                    <a:lnTo>
                      <a:pt x="224" y="204"/>
                    </a:lnTo>
                    <a:lnTo>
                      <a:pt x="224" y="204"/>
                    </a:lnTo>
                    <a:lnTo>
                      <a:pt x="216" y="206"/>
                    </a:lnTo>
                    <a:lnTo>
                      <a:pt x="215" y="208"/>
                    </a:lnTo>
                    <a:lnTo>
                      <a:pt x="215" y="208"/>
                    </a:lnTo>
                    <a:lnTo>
                      <a:pt x="215" y="209"/>
                    </a:lnTo>
                    <a:lnTo>
                      <a:pt x="215" y="209"/>
                    </a:lnTo>
                    <a:lnTo>
                      <a:pt x="216" y="208"/>
                    </a:lnTo>
                    <a:lnTo>
                      <a:pt x="218" y="208"/>
                    </a:lnTo>
                    <a:lnTo>
                      <a:pt x="216" y="209"/>
                    </a:lnTo>
                    <a:lnTo>
                      <a:pt x="215" y="209"/>
                    </a:lnTo>
                    <a:lnTo>
                      <a:pt x="213" y="211"/>
                    </a:lnTo>
                    <a:lnTo>
                      <a:pt x="211" y="211"/>
                    </a:lnTo>
                    <a:lnTo>
                      <a:pt x="209" y="211"/>
                    </a:lnTo>
                    <a:lnTo>
                      <a:pt x="209" y="213"/>
                    </a:lnTo>
                    <a:lnTo>
                      <a:pt x="205" y="215"/>
                    </a:lnTo>
                    <a:lnTo>
                      <a:pt x="202" y="217"/>
                    </a:lnTo>
                    <a:lnTo>
                      <a:pt x="200" y="219"/>
                    </a:lnTo>
                    <a:lnTo>
                      <a:pt x="198" y="221"/>
                    </a:lnTo>
                    <a:lnTo>
                      <a:pt x="198" y="222"/>
                    </a:lnTo>
                    <a:lnTo>
                      <a:pt x="196" y="222"/>
                    </a:lnTo>
                    <a:lnTo>
                      <a:pt x="194" y="224"/>
                    </a:lnTo>
                    <a:lnTo>
                      <a:pt x="194" y="224"/>
                    </a:lnTo>
                    <a:lnTo>
                      <a:pt x="194" y="224"/>
                    </a:lnTo>
                    <a:lnTo>
                      <a:pt x="196" y="224"/>
                    </a:lnTo>
                    <a:lnTo>
                      <a:pt x="196" y="224"/>
                    </a:lnTo>
                    <a:lnTo>
                      <a:pt x="198" y="226"/>
                    </a:lnTo>
                    <a:lnTo>
                      <a:pt x="198" y="226"/>
                    </a:lnTo>
                    <a:lnTo>
                      <a:pt x="198" y="228"/>
                    </a:lnTo>
                    <a:lnTo>
                      <a:pt x="200" y="228"/>
                    </a:lnTo>
                    <a:lnTo>
                      <a:pt x="203" y="226"/>
                    </a:lnTo>
                    <a:lnTo>
                      <a:pt x="209" y="224"/>
                    </a:lnTo>
                    <a:lnTo>
                      <a:pt x="211" y="222"/>
                    </a:lnTo>
                    <a:lnTo>
                      <a:pt x="211" y="222"/>
                    </a:lnTo>
                    <a:lnTo>
                      <a:pt x="209" y="222"/>
                    </a:lnTo>
                    <a:lnTo>
                      <a:pt x="211" y="221"/>
                    </a:lnTo>
                    <a:lnTo>
                      <a:pt x="213" y="221"/>
                    </a:lnTo>
                    <a:lnTo>
                      <a:pt x="215" y="219"/>
                    </a:lnTo>
                    <a:lnTo>
                      <a:pt x="215" y="221"/>
                    </a:lnTo>
                    <a:lnTo>
                      <a:pt x="215" y="221"/>
                    </a:lnTo>
                    <a:lnTo>
                      <a:pt x="215" y="221"/>
                    </a:lnTo>
                    <a:lnTo>
                      <a:pt x="213" y="222"/>
                    </a:lnTo>
                    <a:lnTo>
                      <a:pt x="213" y="222"/>
                    </a:lnTo>
                    <a:lnTo>
                      <a:pt x="215" y="222"/>
                    </a:lnTo>
                    <a:lnTo>
                      <a:pt x="215" y="222"/>
                    </a:lnTo>
                    <a:lnTo>
                      <a:pt x="215" y="222"/>
                    </a:lnTo>
                    <a:lnTo>
                      <a:pt x="213" y="224"/>
                    </a:lnTo>
                    <a:lnTo>
                      <a:pt x="211" y="224"/>
                    </a:lnTo>
                    <a:lnTo>
                      <a:pt x="209" y="224"/>
                    </a:lnTo>
                    <a:lnTo>
                      <a:pt x="207" y="226"/>
                    </a:lnTo>
                    <a:lnTo>
                      <a:pt x="207" y="226"/>
                    </a:lnTo>
                    <a:lnTo>
                      <a:pt x="207" y="226"/>
                    </a:lnTo>
                    <a:lnTo>
                      <a:pt x="207" y="228"/>
                    </a:lnTo>
                    <a:lnTo>
                      <a:pt x="207" y="228"/>
                    </a:lnTo>
                    <a:lnTo>
                      <a:pt x="207" y="228"/>
                    </a:lnTo>
                    <a:lnTo>
                      <a:pt x="205" y="228"/>
                    </a:lnTo>
                    <a:lnTo>
                      <a:pt x="203" y="228"/>
                    </a:lnTo>
                    <a:lnTo>
                      <a:pt x="202" y="228"/>
                    </a:lnTo>
                    <a:lnTo>
                      <a:pt x="200" y="228"/>
                    </a:lnTo>
                    <a:lnTo>
                      <a:pt x="200" y="230"/>
                    </a:lnTo>
                    <a:lnTo>
                      <a:pt x="198" y="230"/>
                    </a:lnTo>
                    <a:lnTo>
                      <a:pt x="198" y="228"/>
                    </a:lnTo>
                    <a:lnTo>
                      <a:pt x="198" y="228"/>
                    </a:lnTo>
                    <a:lnTo>
                      <a:pt x="198" y="228"/>
                    </a:lnTo>
                    <a:lnTo>
                      <a:pt x="196" y="226"/>
                    </a:lnTo>
                    <a:lnTo>
                      <a:pt x="194" y="226"/>
                    </a:lnTo>
                    <a:lnTo>
                      <a:pt x="194" y="226"/>
                    </a:lnTo>
                    <a:lnTo>
                      <a:pt x="192" y="226"/>
                    </a:lnTo>
                    <a:lnTo>
                      <a:pt x="188" y="228"/>
                    </a:lnTo>
                    <a:lnTo>
                      <a:pt x="188" y="228"/>
                    </a:lnTo>
                    <a:lnTo>
                      <a:pt x="188" y="228"/>
                    </a:lnTo>
                    <a:lnTo>
                      <a:pt x="190" y="226"/>
                    </a:lnTo>
                    <a:lnTo>
                      <a:pt x="188" y="226"/>
                    </a:lnTo>
                    <a:lnTo>
                      <a:pt x="187" y="226"/>
                    </a:lnTo>
                    <a:lnTo>
                      <a:pt x="185" y="226"/>
                    </a:lnTo>
                    <a:lnTo>
                      <a:pt x="183" y="226"/>
                    </a:lnTo>
                    <a:lnTo>
                      <a:pt x="181" y="228"/>
                    </a:lnTo>
                    <a:lnTo>
                      <a:pt x="181" y="228"/>
                    </a:lnTo>
                    <a:lnTo>
                      <a:pt x="181" y="228"/>
                    </a:lnTo>
                    <a:lnTo>
                      <a:pt x="181" y="228"/>
                    </a:lnTo>
                    <a:lnTo>
                      <a:pt x="183" y="228"/>
                    </a:lnTo>
                    <a:lnTo>
                      <a:pt x="183" y="230"/>
                    </a:lnTo>
                    <a:lnTo>
                      <a:pt x="183" y="230"/>
                    </a:lnTo>
                    <a:lnTo>
                      <a:pt x="183" y="230"/>
                    </a:lnTo>
                    <a:lnTo>
                      <a:pt x="179" y="232"/>
                    </a:lnTo>
                    <a:lnTo>
                      <a:pt x="179" y="232"/>
                    </a:lnTo>
                    <a:lnTo>
                      <a:pt x="177" y="234"/>
                    </a:lnTo>
                    <a:lnTo>
                      <a:pt x="179" y="234"/>
                    </a:lnTo>
                    <a:lnTo>
                      <a:pt x="179" y="236"/>
                    </a:lnTo>
                    <a:lnTo>
                      <a:pt x="183" y="237"/>
                    </a:lnTo>
                    <a:lnTo>
                      <a:pt x="183" y="237"/>
                    </a:lnTo>
                    <a:lnTo>
                      <a:pt x="179" y="236"/>
                    </a:lnTo>
                    <a:lnTo>
                      <a:pt x="179" y="236"/>
                    </a:lnTo>
                    <a:lnTo>
                      <a:pt x="177" y="234"/>
                    </a:lnTo>
                    <a:lnTo>
                      <a:pt x="175" y="234"/>
                    </a:lnTo>
                    <a:lnTo>
                      <a:pt x="173" y="234"/>
                    </a:lnTo>
                    <a:lnTo>
                      <a:pt x="172" y="234"/>
                    </a:lnTo>
                    <a:lnTo>
                      <a:pt x="172" y="234"/>
                    </a:lnTo>
                    <a:lnTo>
                      <a:pt x="170" y="236"/>
                    </a:lnTo>
                    <a:lnTo>
                      <a:pt x="164" y="236"/>
                    </a:lnTo>
                    <a:lnTo>
                      <a:pt x="164" y="236"/>
                    </a:lnTo>
                    <a:lnTo>
                      <a:pt x="164" y="237"/>
                    </a:lnTo>
                    <a:lnTo>
                      <a:pt x="162" y="239"/>
                    </a:lnTo>
                    <a:lnTo>
                      <a:pt x="162" y="239"/>
                    </a:lnTo>
                    <a:lnTo>
                      <a:pt x="162" y="239"/>
                    </a:lnTo>
                    <a:lnTo>
                      <a:pt x="164" y="239"/>
                    </a:lnTo>
                    <a:lnTo>
                      <a:pt x="166" y="239"/>
                    </a:lnTo>
                    <a:lnTo>
                      <a:pt x="168" y="239"/>
                    </a:lnTo>
                    <a:lnTo>
                      <a:pt x="170" y="239"/>
                    </a:lnTo>
                    <a:lnTo>
                      <a:pt x="177" y="239"/>
                    </a:lnTo>
                    <a:lnTo>
                      <a:pt x="177" y="239"/>
                    </a:lnTo>
                    <a:lnTo>
                      <a:pt x="173" y="239"/>
                    </a:lnTo>
                    <a:lnTo>
                      <a:pt x="170" y="239"/>
                    </a:lnTo>
                    <a:lnTo>
                      <a:pt x="170" y="241"/>
                    </a:lnTo>
                    <a:lnTo>
                      <a:pt x="170" y="241"/>
                    </a:lnTo>
                    <a:lnTo>
                      <a:pt x="172" y="241"/>
                    </a:lnTo>
                    <a:lnTo>
                      <a:pt x="172" y="241"/>
                    </a:lnTo>
                    <a:lnTo>
                      <a:pt x="172" y="241"/>
                    </a:lnTo>
                    <a:lnTo>
                      <a:pt x="170" y="243"/>
                    </a:lnTo>
                    <a:lnTo>
                      <a:pt x="168" y="241"/>
                    </a:lnTo>
                    <a:lnTo>
                      <a:pt x="164" y="241"/>
                    </a:lnTo>
                    <a:lnTo>
                      <a:pt x="162" y="241"/>
                    </a:lnTo>
                    <a:lnTo>
                      <a:pt x="160" y="241"/>
                    </a:lnTo>
                    <a:lnTo>
                      <a:pt x="159" y="241"/>
                    </a:lnTo>
                    <a:lnTo>
                      <a:pt x="157" y="241"/>
                    </a:lnTo>
                    <a:lnTo>
                      <a:pt x="157" y="241"/>
                    </a:lnTo>
                    <a:lnTo>
                      <a:pt x="155" y="243"/>
                    </a:lnTo>
                    <a:lnTo>
                      <a:pt x="155" y="243"/>
                    </a:lnTo>
                    <a:lnTo>
                      <a:pt x="155" y="243"/>
                    </a:lnTo>
                    <a:lnTo>
                      <a:pt x="155" y="245"/>
                    </a:lnTo>
                    <a:lnTo>
                      <a:pt x="157" y="245"/>
                    </a:lnTo>
                    <a:lnTo>
                      <a:pt x="159" y="243"/>
                    </a:lnTo>
                    <a:lnTo>
                      <a:pt x="160" y="243"/>
                    </a:lnTo>
                    <a:lnTo>
                      <a:pt x="160" y="243"/>
                    </a:lnTo>
                    <a:lnTo>
                      <a:pt x="160" y="245"/>
                    </a:lnTo>
                    <a:lnTo>
                      <a:pt x="155" y="245"/>
                    </a:lnTo>
                    <a:lnTo>
                      <a:pt x="153" y="245"/>
                    </a:lnTo>
                    <a:lnTo>
                      <a:pt x="153" y="245"/>
                    </a:lnTo>
                    <a:lnTo>
                      <a:pt x="153" y="245"/>
                    </a:lnTo>
                    <a:lnTo>
                      <a:pt x="151" y="245"/>
                    </a:lnTo>
                    <a:lnTo>
                      <a:pt x="151" y="245"/>
                    </a:lnTo>
                    <a:lnTo>
                      <a:pt x="149" y="245"/>
                    </a:lnTo>
                    <a:lnTo>
                      <a:pt x="147" y="245"/>
                    </a:lnTo>
                    <a:lnTo>
                      <a:pt x="147" y="247"/>
                    </a:lnTo>
                    <a:lnTo>
                      <a:pt x="145" y="247"/>
                    </a:lnTo>
                    <a:lnTo>
                      <a:pt x="145" y="249"/>
                    </a:lnTo>
                    <a:lnTo>
                      <a:pt x="145" y="249"/>
                    </a:lnTo>
                    <a:lnTo>
                      <a:pt x="144" y="247"/>
                    </a:lnTo>
                    <a:lnTo>
                      <a:pt x="144" y="249"/>
                    </a:lnTo>
                    <a:lnTo>
                      <a:pt x="142" y="251"/>
                    </a:lnTo>
                    <a:lnTo>
                      <a:pt x="144" y="251"/>
                    </a:lnTo>
                    <a:lnTo>
                      <a:pt x="144" y="251"/>
                    </a:lnTo>
                    <a:lnTo>
                      <a:pt x="147" y="251"/>
                    </a:lnTo>
                    <a:lnTo>
                      <a:pt x="149" y="251"/>
                    </a:lnTo>
                    <a:lnTo>
                      <a:pt x="155" y="252"/>
                    </a:lnTo>
                    <a:lnTo>
                      <a:pt x="157" y="252"/>
                    </a:lnTo>
                    <a:lnTo>
                      <a:pt x="160" y="252"/>
                    </a:lnTo>
                    <a:lnTo>
                      <a:pt x="160" y="252"/>
                    </a:lnTo>
                    <a:lnTo>
                      <a:pt x="159" y="252"/>
                    </a:lnTo>
                    <a:lnTo>
                      <a:pt x="153" y="254"/>
                    </a:lnTo>
                    <a:lnTo>
                      <a:pt x="149" y="252"/>
                    </a:lnTo>
                    <a:lnTo>
                      <a:pt x="145" y="252"/>
                    </a:lnTo>
                    <a:lnTo>
                      <a:pt x="142" y="252"/>
                    </a:lnTo>
                    <a:lnTo>
                      <a:pt x="142" y="252"/>
                    </a:lnTo>
                    <a:lnTo>
                      <a:pt x="140" y="252"/>
                    </a:lnTo>
                    <a:lnTo>
                      <a:pt x="140" y="252"/>
                    </a:lnTo>
                    <a:lnTo>
                      <a:pt x="140" y="254"/>
                    </a:lnTo>
                    <a:lnTo>
                      <a:pt x="140" y="256"/>
                    </a:lnTo>
                    <a:lnTo>
                      <a:pt x="142" y="256"/>
                    </a:lnTo>
                    <a:lnTo>
                      <a:pt x="144" y="258"/>
                    </a:lnTo>
                    <a:lnTo>
                      <a:pt x="144" y="258"/>
                    </a:lnTo>
                    <a:lnTo>
                      <a:pt x="145" y="258"/>
                    </a:lnTo>
                    <a:lnTo>
                      <a:pt x="144" y="258"/>
                    </a:lnTo>
                    <a:lnTo>
                      <a:pt x="144" y="258"/>
                    </a:lnTo>
                    <a:lnTo>
                      <a:pt x="140" y="258"/>
                    </a:lnTo>
                    <a:lnTo>
                      <a:pt x="140" y="260"/>
                    </a:lnTo>
                    <a:lnTo>
                      <a:pt x="142" y="262"/>
                    </a:lnTo>
                    <a:lnTo>
                      <a:pt x="142" y="262"/>
                    </a:lnTo>
                    <a:lnTo>
                      <a:pt x="144" y="264"/>
                    </a:lnTo>
                    <a:lnTo>
                      <a:pt x="145" y="264"/>
                    </a:lnTo>
                    <a:lnTo>
                      <a:pt x="147" y="264"/>
                    </a:lnTo>
                    <a:lnTo>
                      <a:pt x="153" y="264"/>
                    </a:lnTo>
                    <a:lnTo>
                      <a:pt x="157" y="264"/>
                    </a:lnTo>
                    <a:lnTo>
                      <a:pt x="159" y="264"/>
                    </a:lnTo>
                    <a:lnTo>
                      <a:pt x="159" y="262"/>
                    </a:lnTo>
                    <a:lnTo>
                      <a:pt x="159" y="262"/>
                    </a:lnTo>
                    <a:lnTo>
                      <a:pt x="159" y="262"/>
                    </a:lnTo>
                    <a:lnTo>
                      <a:pt x="159" y="262"/>
                    </a:lnTo>
                    <a:lnTo>
                      <a:pt x="160" y="262"/>
                    </a:lnTo>
                    <a:lnTo>
                      <a:pt x="162" y="262"/>
                    </a:lnTo>
                    <a:lnTo>
                      <a:pt x="162" y="264"/>
                    </a:lnTo>
                    <a:lnTo>
                      <a:pt x="166" y="264"/>
                    </a:lnTo>
                    <a:lnTo>
                      <a:pt x="168" y="262"/>
                    </a:lnTo>
                    <a:lnTo>
                      <a:pt x="168" y="262"/>
                    </a:lnTo>
                    <a:lnTo>
                      <a:pt x="168" y="262"/>
                    </a:lnTo>
                    <a:lnTo>
                      <a:pt x="168" y="260"/>
                    </a:lnTo>
                    <a:lnTo>
                      <a:pt x="170" y="258"/>
                    </a:lnTo>
                    <a:lnTo>
                      <a:pt x="170" y="260"/>
                    </a:lnTo>
                    <a:lnTo>
                      <a:pt x="168" y="262"/>
                    </a:lnTo>
                    <a:lnTo>
                      <a:pt x="168" y="262"/>
                    </a:lnTo>
                    <a:lnTo>
                      <a:pt x="172" y="262"/>
                    </a:lnTo>
                    <a:lnTo>
                      <a:pt x="170" y="264"/>
                    </a:lnTo>
                    <a:lnTo>
                      <a:pt x="164" y="264"/>
                    </a:lnTo>
                    <a:lnTo>
                      <a:pt x="164" y="266"/>
                    </a:lnTo>
                    <a:lnTo>
                      <a:pt x="164" y="266"/>
                    </a:lnTo>
                    <a:lnTo>
                      <a:pt x="164" y="266"/>
                    </a:lnTo>
                    <a:lnTo>
                      <a:pt x="164" y="266"/>
                    </a:lnTo>
                    <a:lnTo>
                      <a:pt x="164" y="264"/>
                    </a:lnTo>
                    <a:lnTo>
                      <a:pt x="162" y="264"/>
                    </a:lnTo>
                    <a:lnTo>
                      <a:pt x="160" y="264"/>
                    </a:lnTo>
                    <a:lnTo>
                      <a:pt x="159" y="264"/>
                    </a:lnTo>
                    <a:lnTo>
                      <a:pt x="157" y="264"/>
                    </a:lnTo>
                    <a:lnTo>
                      <a:pt x="155" y="264"/>
                    </a:lnTo>
                    <a:lnTo>
                      <a:pt x="151" y="264"/>
                    </a:lnTo>
                    <a:lnTo>
                      <a:pt x="145" y="264"/>
                    </a:lnTo>
                    <a:lnTo>
                      <a:pt x="144" y="266"/>
                    </a:lnTo>
                    <a:lnTo>
                      <a:pt x="142" y="266"/>
                    </a:lnTo>
                    <a:lnTo>
                      <a:pt x="142" y="264"/>
                    </a:lnTo>
                    <a:lnTo>
                      <a:pt x="140" y="266"/>
                    </a:lnTo>
                    <a:lnTo>
                      <a:pt x="140" y="266"/>
                    </a:lnTo>
                    <a:lnTo>
                      <a:pt x="140" y="267"/>
                    </a:lnTo>
                    <a:lnTo>
                      <a:pt x="140" y="269"/>
                    </a:lnTo>
                    <a:lnTo>
                      <a:pt x="142" y="271"/>
                    </a:lnTo>
                    <a:lnTo>
                      <a:pt x="144" y="271"/>
                    </a:lnTo>
                    <a:lnTo>
                      <a:pt x="145" y="271"/>
                    </a:lnTo>
                    <a:lnTo>
                      <a:pt x="147" y="269"/>
                    </a:lnTo>
                    <a:lnTo>
                      <a:pt x="147" y="269"/>
                    </a:lnTo>
                    <a:lnTo>
                      <a:pt x="147" y="271"/>
                    </a:lnTo>
                    <a:lnTo>
                      <a:pt x="142" y="273"/>
                    </a:lnTo>
                    <a:lnTo>
                      <a:pt x="142" y="273"/>
                    </a:lnTo>
                    <a:lnTo>
                      <a:pt x="142" y="277"/>
                    </a:lnTo>
                    <a:lnTo>
                      <a:pt x="144" y="277"/>
                    </a:lnTo>
                    <a:lnTo>
                      <a:pt x="145" y="279"/>
                    </a:lnTo>
                    <a:lnTo>
                      <a:pt x="147" y="279"/>
                    </a:lnTo>
                    <a:lnTo>
                      <a:pt x="147" y="279"/>
                    </a:lnTo>
                    <a:lnTo>
                      <a:pt x="147" y="279"/>
                    </a:lnTo>
                    <a:lnTo>
                      <a:pt x="145" y="281"/>
                    </a:lnTo>
                    <a:lnTo>
                      <a:pt x="144" y="281"/>
                    </a:lnTo>
                    <a:lnTo>
                      <a:pt x="144" y="279"/>
                    </a:lnTo>
                    <a:lnTo>
                      <a:pt x="142" y="279"/>
                    </a:lnTo>
                    <a:lnTo>
                      <a:pt x="142" y="281"/>
                    </a:lnTo>
                    <a:lnTo>
                      <a:pt x="142" y="281"/>
                    </a:lnTo>
                    <a:lnTo>
                      <a:pt x="142" y="282"/>
                    </a:lnTo>
                    <a:lnTo>
                      <a:pt x="142" y="282"/>
                    </a:lnTo>
                    <a:lnTo>
                      <a:pt x="140" y="284"/>
                    </a:lnTo>
                    <a:lnTo>
                      <a:pt x="140" y="286"/>
                    </a:lnTo>
                    <a:lnTo>
                      <a:pt x="142" y="286"/>
                    </a:lnTo>
                    <a:lnTo>
                      <a:pt x="142" y="286"/>
                    </a:lnTo>
                    <a:lnTo>
                      <a:pt x="142" y="286"/>
                    </a:lnTo>
                    <a:lnTo>
                      <a:pt x="142" y="284"/>
                    </a:lnTo>
                    <a:lnTo>
                      <a:pt x="144" y="284"/>
                    </a:lnTo>
                    <a:lnTo>
                      <a:pt x="145" y="284"/>
                    </a:lnTo>
                    <a:lnTo>
                      <a:pt x="145" y="282"/>
                    </a:lnTo>
                    <a:lnTo>
                      <a:pt x="147" y="281"/>
                    </a:lnTo>
                    <a:lnTo>
                      <a:pt x="149" y="281"/>
                    </a:lnTo>
                    <a:lnTo>
                      <a:pt x="149" y="281"/>
                    </a:lnTo>
                    <a:lnTo>
                      <a:pt x="151" y="279"/>
                    </a:lnTo>
                    <a:lnTo>
                      <a:pt x="151" y="277"/>
                    </a:lnTo>
                    <a:lnTo>
                      <a:pt x="153" y="277"/>
                    </a:lnTo>
                    <a:lnTo>
                      <a:pt x="153" y="275"/>
                    </a:lnTo>
                    <a:lnTo>
                      <a:pt x="157" y="275"/>
                    </a:lnTo>
                    <a:lnTo>
                      <a:pt x="160" y="273"/>
                    </a:lnTo>
                    <a:lnTo>
                      <a:pt x="164" y="273"/>
                    </a:lnTo>
                    <a:lnTo>
                      <a:pt x="162" y="273"/>
                    </a:lnTo>
                    <a:lnTo>
                      <a:pt x="160" y="273"/>
                    </a:lnTo>
                    <a:lnTo>
                      <a:pt x="160" y="275"/>
                    </a:lnTo>
                    <a:lnTo>
                      <a:pt x="159" y="275"/>
                    </a:lnTo>
                    <a:lnTo>
                      <a:pt x="159" y="279"/>
                    </a:lnTo>
                    <a:lnTo>
                      <a:pt x="159" y="277"/>
                    </a:lnTo>
                    <a:lnTo>
                      <a:pt x="159" y="275"/>
                    </a:lnTo>
                    <a:lnTo>
                      <a:pt x="159" y="275"/>
                    </a:lnTo>
                    <a:lnTo>
                      <a:pt x="157" y="275"/>
                    </a:lnTo>
                    <a:lnTo>
                      <a:pt x="153" y="277"/>
                    </a:lnTo>
                    <a:lnTo>
                      <a:pt x="153" y="279"/>
                    </a:lnTo>
                    <a:lnTo>
                      <a:pt x="153" y="279"/>
                    </a:lnTo>
                    <a:lnTo>
                      <a:pt x="153" y="279"/>
                    </a:lnTo>
                    <a:lnTo>
                      <a:pt x="151" y="281"/>
                    </a:lnTo>
                    <a:lnTo>
                      <a:pt x="149" y="282"/>
                    </a:lnTo>
                    <a:lnTo>
                      <a:pt x="147" y="282"/>
                    </a:lnTo>
                    <a:lnTo>
                      <a:pt x="149" y="284"/>
                    </a:lnTo>
                    <a:lnTo>
                      <a:pt x="149" y="284"/>
                    </a:lnTo>
                    <a:lnTo>
                      <a:pt x="151" y="284"/>
                    </a:lnTo>
                    <a:lnTo>
                      <a:pt x="153" y="284"/>
                    </a:lnTo>
                    <a:lnTo>
                      <a:pt x="155" y="282"/>
                    </a:lnTo>
                    <a:lnTo>
                      <a:pt x="155" y="284"/>
                    </a:lnTo>
                    <a:lnTo>
                      <a:pt x="151" y="284"/>
                    </a:lnTo>
                    <a:lnTo>
                      <a:pt x="149" y="284"/>
                    </a:lnTo>
                    <a:lnTo>
                      <a:pt x="149" y="286"/>
                    </a:lnTo>
                    <a:lnTo>
                      <a:pt x="145" y="286"/>
                    </a:lnTo>
                    <a:lnTo>
                      <a:pt x="145" y="284"/>
                    </a:lnTo>
                    <a:lnTo>
                      <a:pt x="145" y="284"/>
                    </a:lnTo>
                    <a:lnTo>
                      <a:pt x="144" y="286"/>
                    </a:lnTo>
                    <a:lnTo>
                      <a:pt x="144" y="286"/>
                    </a:lnTo>
                    <a:lnTo>
                      <a:pt x="142" y="288"/>
                    </a:lnTo>
                    <a:lnTo>
                      <a:pt x="142" y="290"/>
                    </a:lnTo>
                    <a:lnTo>
                      <a:pt x="140" y="292"/>
                    </a:lnTo>
                    <a:lnTo>
                      <a:pt x="142" y="294"/>
                    </a:lnTo>
                    <a:lnTo>
                      <a:pt x="144" y="294"/>
                    </a:lnTo>
                    <a:lnTo>
                      <a:pt x="145" y="294"/>
                    </a:lnTo>
                    <a:lnTo>
                      <a:pt x="145" y="292"/>
                    </a:lnTo>
                    <a:lnTo>
                      <a:pt x="147" y="292"/>
                    </a:lnTo>
                    <a:lnTo>
                      <a:pt x="147" y="292"/>
                    </a:lnTo>
                    <a:lnTo>
                      <a:pt x="149" y="290"/>
                    </a:lnTo>
                    <a:lnTo>
                      <a:pt x="151" y="290"/>
                    </a:lnTo>
                    <a:lnTo>
                      <a:pt x="153" y="288"/>
                    </a:lnTo>
                    <a:lnTo>
                      <a:pt x="155" y="288"/>
                    </a:lnTo>
                    <a:lnTo>
                      <a:pt x="157" y="288"/>
                    </a:lnTo>
                    <a:lnTo>
                      <a:pt x="157" y="288"/>
                    </a:lnTo>
                    <a:lnTo>
                      <a:pt x="155" y="288"/>
                    </a:lnTo>
                    <a:lnTo>
                      <a:pt x="153" y="290"/>
                    </a:lnTo>
                    <a:lnTo>
                      <a:pt x="151" y="290"/>
                    </a:lnTo>
                    <a:lnTo>
                      <a:pt x="151" y="292"/>
                    </a:lnTo>
                    <a:lnTo>
                      <a:pt x="151" y="292"/>
                    </a:lnTo>
                    <a:lnTo>
                      <a:pt x="151" y="294"/>
                    </a:lnTo>
                    <a:lnTo>
                      <a:pt x="151" y="294"/>
                    </a:lnTo>
                    <a:lnTo>
                      <a:pt x="149" y="294"/>
                    </a:lnTo>
                    <a:lnTo>
                      <a:pt x="149" y="295"/>
                    </a:lnTo>
                    <a:lnTo>
                      <a:pt x="151" y="295"/>
                    </a:lnTo>
                    <a:lnTo>
                      <a:pt x="153" y="297"/>
                    </a:lnTo>
                    <a:lnTo>
                      <a:pt x="155" y="295"/>
                    </a:lnTo>
                    <a:lnTo>
                      <a:pt x="155" y="295"/>
                    </a:lnTo>
                    <a:lnTo>
                      <a:pt x="153" y="297"/>
                    </a:lnTo>
                    <a:lnTo>
                      <a:pt x="153" y="297"/>
                    </a:lnTo>
                    <a:lnTo>
                      <a:pt x="153" y="297"/>
                    </a:lnTo>
                    <a:lnTo>
                      <a:pt x="149" y="297"/>
                    </a:lnTo>
                    <a:lnTo>
                      <a:pt x="145" y="295"/>
                    </a:lnTo>
                    <a:lnTo>
                      <a:pt x="145" y="297"/>
                    </a:lnTo>
                    <a:lnTo>
                      <a:pt x="145" y="299"/>
                    </a:lnTo>
                    <a:lnTo>
                      <a:pt x="145" y="301"/>
                    </a:lnTo>
                    <a:lnTo>
                      <a:pt x="145" y="301"/>
                    </a:lnTo>
                    <a:lnTo>
                      <a:pt x="147" y="303"/>
                    </a:lnTo>
                    <a:lnTo>
                      <a:pt x="151" y="305"/>
                    </a:lnTo>
                    <a:lnTo>
                      <a:pt x="151" y="305"/>
                    </a:lnTo>
                    <a:lnTo>
                      <a:pt x="155" y="307"/>
                    </a:lnTo>
                    <a:lnTo>
                      <a:pt x="157" y="307"/>
                    </a:lnTo>
                    <a:lnTo>
                      <a:pt x="159" y="307"/>
                    </a:lnTo>
                    <a:lnTo>
                      <a:pt x="159" y="307"/>
                    </a:lnTo>
                    <a:lnTo>
                      <a:pt x="159" y="309"/>
                    </a:lnTo>
                    <a:lnTo>
                      <a:pt x="159" y="309"/>
                    </a:lnTo>
                    <a:lnTo>
                      <a:pt x="159" y="309"/>
                    </a:lnTo>
                    <a:lnTo>
                      <a:pt x="157" y="310"/>
                    </a:lnTo>
                    <a:lnTo>
                      <a:pt x="157" y="310"/>
                    </a:lnTo>
                    <a:lnTo>
                      <a:pt x="159" y="310"/>
                    </a:lnTo>
                    <a:lnTo>
                      <a:pt x="160" y="310"/>
                    </a:lnTo>
                    <a:lnTo>
                      <a:pt x="160" y="309"/>
                    </a:lnTo>
                    <a:lnTo>
                      <a:pt x="160" y="309"/>
                    </a:lnTo>
                    <a:lnTo>
                      <a:pt x="160" y="309"/>
                    </a:lnTo>
                    <a:lnTo>
                      <a:pt x="162" y="309"/>
                    </a:lnTo>
                    <a:lnTo>
                      <a:pt x="160" y="310"/>
                    </a:lnTo>
                    <a:lnTo>
                      <a:pt x="160" y="310"/>
                    </a:lnTo>
                    <a:lnTo>
                      <a:pt x="160" y="310"/>
                    </a:lnTo>
                    <a:lnTo>
                      <a:pt x="162" y="310"/>
                    </a:lnTo>
                    <a:lnTo>
                      <a:pt x="164" y="310"/>
                    </a:lnTo>
                    <a:lnTo>
                      <a:pt x="168" y="310"/>
                    </a:lnTo>
                    <a:lnTo>
                      <a:pt x="173" y="310"/>
                    </a:lnTo>
                    <a:lnTo>
                      <a:pt x="175" y="309"/>
                    </a:lnTo>
                    <a:lnTo>
                      <a:pt x="177" y="309"/>
                    </a:lnTo>
                    <a:lnTo>
                      <a:pt x="179" y="309"/>
                    </a:lnTo>
                    <a:lnTo>
                      <a:pt x="181" y="307"/>
                    </a:lnTo>
                    <a:lnTo>
                      <a:pt x="185" y="303"/>
                    </a:lnTo>
                    <a:lnTo>
                      <a:pt x="188" y="301"/>
                    </a:lnTo>
                    <a:lnTo>
                      <a:pt x="188" y="301"/>
                    </a:lnTo>
                    <a:lnTo>
                      <a:pt x="188" y="299"/>
                    </a:lnTo>
                    <a:lnTo>
                      <a:pt x="190" y="299"/>
                    </a:lnTo>
                    <a:lnTo>
                      <a:pt x="190" y="299"/>
                    </a:lnTo>
                    <a:lnTo>
                      <a:pt x="190" y="297"/>
                    </a:lnTo>
                    <a:lnTo>
                      <a:pt x="192" y="297"/>
                    </a:lnTo>
                    <a:lnTo>
                      <a:pt x="194" y="297"/>
                    </a:lnTo>
                    <a:lnTo>
                      <a:pt x="194" y="297"/>
                    </a:lnTo>
                    <a:lnTo>
                      <a:pt x="194" y="295"/>
                    </a:lnTo>
                    <a:lnTo>
                      <a:pt x="194" y="295"/>
                    </a:lnTo>
                    <a:lnTo>
                      <a:pt x="194" y="294"/>
                    </a:lnTo>
                    <a:lnTo>
                      <a:pt x="194" y="294"/>
                    </a:lnTo>
                    <a:lnTo>
                      <a:pt x="196" y="295"/>
                    </a:lnTo>
                    <a:lnTo>
                      <a:pt x="196" y="297"/>
                    </a:lnTo>
                    <a:lnTo>
                      <a:pt x="198" y="297"/>
                    </a:lnTo>
                    <a:lnTo>
                      <a:pt x="200" y="295"/>
                    </a:lnTo>
                    <a:lnTo>
                      <a:pt x="200" y="295"/>
                    </a:lnTo>
                    <a:lnTo>
                      <a:pt x="202" y="295"/>
                    </a:lnTo>
                    <a:lnTo>
                      <a:pt x="202" y="295"/>
                    </a:lnTo>
                    <a:lnTo>
                      <a:pt x="203" y="292"/>
                    </a:lnTo>
                    <a:lnTo>
                      <a:pt x="203" y="290"/>
                    </a:lnTo>
                    <a:lnTo>
                      <a:pt x="203" y="290"/>
                    </a:lnTo>
                    <a:lnTo>
                      <a:pt x="203" y="290"/>
                    </a:lnTo>
                    <a:lnTo>
                      <a:pt x="203" y="288"/>
                    </a:lnTo>
                    <a:lnTo>
                      <a:pt x="205" y="288"/>
                    </a:lnTo>
                    <a:lnTo>
                      <a:pt x="205" y="286"/>
                    </a:lnTo>
                    <a:lnTo>
                      <a:pt x="205" y="286"/>
                    </a:lnTo>
                    <a:lnTo>
                      <a:pt x="205" y="284"/>
                    </a:lnTo>
                    <a:lnTo>
                      <a:pt x="205" y="286"/>
                    </a:lnTo>
                    <a:lnTo>
                      <a:pt x="205" y="286"/>
                    </a:lnTo>
                    <a:lnTo>
                      <a:pt x="205" y="290"/>
                    </a:lnTo>
                    <a:lnTo>
                      <a:pt x="205" y="290"/>
                    </a:lnTo>
                    <a:lnTo>
                      <a:pt x="207" y="292"/>
                    </a:lnTo>
                    <a:lnTo>
                      <a:pt x="209" y="294"/>
                    </a:lnTo>
                    <a:lnTo>
                      <a:pt x="209" y="294"/>
                    </a:lnTo>
                    <a:lnTo>
                      <a:pt x="211" y="294"/>
                    </a:lnTo>
                    <a:lnTo>
                      <a:pt x="211" y="294"/>
                    </a:lnTo>
                    <a:lnTo>
                      <a:pt x="213" y="294"/>
                    </a:lnTo>
                    <a:lnTo>
                      <a:pt x="215" y="294"/>
                    </a:lnTo>
                    <a:lnTo>
                      <a:pt x="215" y="295"/>
                    </a:lnTo>
                    <a:lnTo>
                      <a:pt x="215" y="295"/>
                    </a:lnTo>
                    <a:lnTo>
                      <a:pt x="216" y="297"/>
                    </a:lnTo>
                    <a:lnTo>
                      <a:pt x="216" y="297"/>
                    </a:lnTo>
                    <a:lnTo>
                      <a:pt x="218" y="297"/>
                    </a:lnTo>
                    <a:lnTo>
                      <a:pt x="218" y="295"/>
                    </a:lnTo>
                    <a:lnTo>
                      <a:pt x="218" y="294"/>
                    </a:lnTo>
                    <a:lnTo>
                      <a:pt x="220" y="292"/>
                    </a:lnTo>
                    <a:lnTo>
                      <a:pt x="218" y="290"/>
                    </a:lnTo>
                    <a:lnTo>
                      <a:pt x="218" y="288"/>
                    </a:lnTo>
                    <a:lnTo>
                      <a:pt x="218" y="286"/>
                    </a:lnTo>
                    <a:lnTo>
                      <a:pt x="220" y="286"/>
                    </a:lnTo>
                    <a:lnTo>
                      <a:pt x="220" y="284"/>
                    </a:lnTo>
                    <a:lnTo>
                      <a:pt x="222" y="282"/>
                    </a:lnTo>
                    <a:lnTo>
                      <a:pt x="222" y="282"/>
                    </a:lnTo>
                    <a:lnTo>
                      <a:pt x="222" y="282"/>
                    </a:lnTo>
                    <a:lnTo>
                      <a:pt x="224" y="282"/>
                    </a:lnTo>
                    <a:lnTo>
                      <a:pt x="226" y="281"/>
                    </a:lnTo>
                    <a:lnTo>
                      <a:pt x="228" y="281"/>
                    </a:lnTo>
                    <a:lnTo>
                      <a:pt x="228" y="279"/>
                    </a:lnTo>
                    <a:lnTo>
                      <a:pt x="228" y="277"/>
                    </a:lnTo>
                    <a:lnTo>
                      <a:pt x="228" y="277"/>
                    </a:lnTo>
                    <a:lnTo>
                      <a:pt x="228" y="275"/>
                    </a:lnTo>
                    <a:lnTo>
                      <a:pt x="230" y="273"/>
                    </a:lnTo>
                    <a:lnTo>
                      <a:pt x="228" y="273"/>
                    </a:lnTo>
                    <a:lnTo>
                      <a:pt x="228" y="269"/>
                    </a:lnTo>
                    <a:lnTo>
                      <a:pt x="226" y="267"/>
                    </a:lnTo>
                    <a:lnTo>
                      <a:pt x="226" y="266"/>
                    </a:lnTo>
                    <a:lnTo>
                      <a:pt x="226" y="266"/>
                    </a:lnTo>
                    <a:lnTo>
                      <a:pt x="228" y="266"/>
                    </a:lnTo>
                    <a:lnTo>
                      <a:pt x="230" y="266"/>
                    </a:lnTo>
                    <a:lnTo>
                      <a:pt x="230" y="264"/>
                    </a:lnTo>
                    <a:lnTo>
                      <a:pt x="230" y="264"/>
                    </a:lnTo>
                    <a:lnTo>
                      <a:pt x="231" y="264"/>
                    </a:lnTo>
                    <a:lnTo>
                      <a:pt x="231" y="262"/>
                    </a:lnTo>
                    <a:lnTo>
                      <a:pt x="231" y="262"/>
                    </a:lnTo>
                    <a:lnTo>
                      <a:pt x="231" y="260"/>
                    </a:lnTo>
                    <a:lnTo>
                      <a:pt x="231" y="258"/>
                    </a:lnTo>
                    <a:lnTo>
                      <a:pt x="230" y="258"/>
                    </a:lnTo>
                    <a:lnTo>
                      <a:pt x="228" y="256"/>
                    </a:lnTo>
                    <a:lnTo>
                      <a:pt x="226" y="256"/>
                    </a:lnTo>
                    <a:lnTo>
                      <a:pt x="224" y="254"/>
                    </a:lnTo>
                    <a:lnTo>
                      <a:pt x="224" y="251"/>
                    </a:lnTo>
                    <a:lnTo>
                      <a:pt x="226" y="249"/>
                    </a:lnTo>
                    <a:lnTo>
                      <a:pt x="226" y="247"/>
                    </a:lnTo>
                    <a:lnTo>
                      <a:pt x="226" y="247"/>
                    </a:lnTo>
                    <a:lnTo>
                      <a:pt x="224" y="241"/>
                    </a:lnTo>
                    <a:lnTo>
                      <a:pt x="224" y="241"/>
                    </a:lnTo>
                    <a:lnTo>
                      <a:pt x="224" y="239"/>
                    </a:lnTo>
                    <a:lnTo>
                      <a:pt x="224" y="237"/>
                    </a:lnTo>
                    <a:lnTo>
                      <a:pt x="224" y="236"/>
                    </a:lnTo>
                    <a:lnTo>
                      <a:pt x="224" y="236"/>
                    </a:lnTo>
                    <a:lnTo>
                      <a:pt x="224" y="236"/>
                    </a:lnTo>
                    <a:lnTo>
                      <a:pt x="224" y="234"/>
                    </a:lnTo>
                    <a:lnTo>
                      <a:pt x="224" y="234"/>
                    </a:lnTo>
                    <a:lnTo>
                      <a:pt x="222" y="232"/>
                    </a:lnTo>
                    <a:lnTo>
                      <a:pt x="224" y="228"/>
                    </a:lnTo>
                    <a:lnTo>
                      <a:pt x="224" y="226"/>
                    </a:lnTo>
                    <a:lnTo>
                      <a:pt x="226" y="224"/>
                    </a:lnTo>
                    <a:lnTo>
                      <a:pt x="228" y="222"/>
                    </a:lnTo>
                    <a:lnTo>
                      <a:pt x="230" y="221"/>
                    </a:lnTo>
                    <a:lnTo>
                      <a:pt x="230" y="221"/>
                    </a:lnTo>
                    <a:lnTo>
                      <a:pt x="231" y="221"/>
                    </a:lnTo>
                    <a:lnTo>
                      <a:pt x="233" y="219"/>
                    </a:lnTo>
                    <a:lnTo>
                      <a:pt x="235" y="219"/>
                    </a:lnTo>
                    <a:lnTo>
                      <a:pt x="237" y="219"/>
                    </a:lnTo>
                    <a:lnTo>
                      <a:pt x="241" y="221"/>
                    </a:lnTo>
                    <a:lnTo>
                      <a:pt x="245" y="221"/>
                    </a:lnTo>
                    <a:lnTo>
                      <a:pt x="245" y="221"/>
                    </a:lnTo>
                    <a:lnTo>
                      <a:pt x="245" y="219"/>
                    </a:lnTo>
                    <a:lnTo>
                      <a:pt x="246" y="219"/>
                    </a:lnTo>
                    <a:lnTo>
                      <a:pt x="246" y="217"/>
                    </a:lnTo>
                    <a:lnTo>
                      <a:pt x="246" y="215"/>
                    </a:lnTo>
                    <a:lnTo>
                      <a:pt x="245" y="213"/>
                    </a:lnTo>
                    <a:lnTo>
                      <a:pt x="243" y="213"/>
                    </a:lnTo>
                    <a:lnTo>
                      <a:pt x="241" y="211"/>
                    </a:lnTo>
                    <a:lnTo>
                      <a:pt x="243" y="209"/>
                    </a:lnTo>
                    <a:lnTo>
                      <a:pt x="245" y="206"/>
                    </a:lnTo>
                    <a:lnTo>
                      <a:pt x="248" y="204"/>
                    </a:lnTo>
                    <a:lnTo>
                      <a:pt x="248" y="202"/>
                    </a:lnTo>
                    <a:lnTo>
                      <a:pt x="250" y="202"/>
                    </a:lnTo>
                    <a:lnTo>
                      <a:pt x="250" y="196"/>
                    </a:lnTo>
                    <a:lnTo>
                      <a:pt x="250" y="194"/>
                    </a:lnTo>
                    <a:lnTo>
                      <a:pt x="250" y="194"/>
                    </a:lnTo>
                    <a:lnTo>
                      <a:pt x="250" y="193"/>
                    </a:lnTo>
                    <a:lnTo>
                      <a:pt x="250" y="193"/>
                    </a:lnTo>
                    <a:lnTo>
                      <a:pt x="250" y="189"/>
                    </a:lnTo>
                    <a:lnTo>
                      <a:pt x="254" y="189"/>
                    </a:lnTo>
                    <a:lnTo>
                      <a:pt x="256" y="189"/>
                    </a:lnTo>
                    <a:lnTo>
                      <a:pt x="256" y="189"/>
                    </a:lnTo>
                    <a:lnTo>
                      <a:pt x="259" y="187"/>
                    </a:lnTo>
                    <a:lnTo>
                      <a:pt x="259" y="187"/>
                    </a:lnTo>
                    <a:lnTo>
                      <a:pt x="259" y="183"/>
                    </a:lnTo>
                    <a:lnTo>
                      <a:pt x="261" y="183"/>
                    </a:lnTo>
                    <a:lnTo>
                      <a:pt x="263" y="179"/>
                    </a:lnTo>
                    <a:lnTo>
                      <a:pt x="267" y="178"/>
                    </a:lnTo>
                    <a:lnTo>
                      <a:pt x="269" y="176"/>
                    </a:lnTo>
                    <a:lnTo>
                      <a:pt x="269" y="176"/>
                    </a:lnTo>
                    <a:lnTo>
                      <a:pt x="271" y="174"/>
                    </a:lnTo>
                    <a:lnTo>
                      <a:pt x="269" y="172"/>
                    </a:lnTo>
                    <a:lnTo>
                      <a:pt x="269" y="172"/>
                    </a:lnTo>
                    <a:lnTo>
                      <a:pt x="267" y="170"/>
                    </a:lnTo>
                    <a:lnTo>
                      <a:pt x="267" y="170"/>
                    </a:lnTo>
                    <a:lnTo>
                      <a:pt x="269" y="168"/>
                    </a:lnTo>
                    <a:lnTo>
                      <a:pt x="271" y="168"/>
                    </a:lnTo>
                    <a:lnTo>
                      <a:pt x="271" y="168"/>
                    </a:lnTo>
                    <a:lnTo>
                      <a:pt x="271" y="168"/>
                    </a:lnTo>
                    <a:lnTo>
                      <a:pt x="273" y="164"/>
                    </a:lnTo>
                    <a:lnTo>
                      <a:pt x="278" y="163"/>
                    </a:lnTo>
                    <a:lnTo>
                      <a:pt x="278" y="161"/>
                    </a:lnTo>
                    <a:lnTo>
                      <a:pt x="282" y="161"/>
                    </a:lnTo>
                    <a:lnTo>
                      <a:pt x="286" y="163"/>
                    </a:lnTo>
                    <a:lnTo>
                      <a:pt x="287" y="161"/>
                    </a:lnTo>
                    <a:lnTo>
                      <a:pt x="287" y="161"/>
                    </a:lnTo>
                    <a:lnTo>
                      <a:pt x="287" y="159"/>
                    </a:lnTo>
                    <a:lnTo>
                      <a:pt x="287" y="157"/>
                    </a:lnTo>
                    <a:lnTo>
                      <a:pt x="287" y="155"/>
                    </a:lnTo>
                    <a:lnTo>
                      <a:pt x="287" y="155"/>
                    </a:lnTo>
                    <a:lnTo>
                      <a:pt x="289" y="155"/>
                    </a:lnTo>
                    <a:lnTo>
                      <a:pt x="289" y="153"/>
                    </a:lnTo>
                    <a:lnTo>
                      <a:pt x="295" y="155"/>
                    </a:lnTo>
                    <a:lnTo>
                      <a:pt x="295" y="155"/>
                    </a:lnTo>
                    <a:lnTo>
                      <a:pt x="297" y="155"/>
                    </a:lnTo>
                    <a:lnTo>
                      <a:pt x="299" y="155"/>
                    </a:lnTo>
                    <a:lnTo>
                      <a:pt x="304" y="157"/>
                    </a:lnTo>
                    <a:lnTo>
                      <a:pt x="306" y="157"/>
                    </a:lnTo>
                    <a:lnTo>
                      <a:pt x="308" y="157"/>
                    </a:lnTo>
                    <a:lnTo>
                      <a:pt x="308" y="157"/>
                    </a:lnTo>
                    <a:lnTo>
                      <a:pt x="310" y="155"/>
                    </a:lnTo>
                    <a:lnTo>
                      <a:pt x="306" y="155"/>
                    </a:lnTo>
                    <a:lnTo>
                      <a:pt x="308" y="153"/>
                    </a:lnTo>
                    <a:lnTo>
                      <a:pt x="310" y="153"/>
                    </a:lnTo>
                    <a:lnTo>
                      <a:pt x="310" y="151"/>
                    </a:lnTo>
                    <a:lnTo>
                      <a:pt x="310" y="150"/>
                    </a:lnTo>
                    <a:lnTo>
                      <a:pt x="310" y="150"/>
                    </a:lnTo>
                    <a:lnTo>
                      <a:pt x="310" y="150"/>
                    </a:lnTo>
                    <a:lnTo>
                      <a:pt x="308" y="148"/>
                    </a:lnTo>
                    <a:lnTo>
                      <a:pt x="312" y="148"/>
                    </a:lnTo>
                    <a:lnTo>
                      <a:pt x="314" y="148"/>
                    </a:lnTo>
                    <a:lnTo>
                      <a:pt x="314" y="148"/>
                    </a:lnTo>
                    <a:lnTo>
                      <a:pt x="316" y="148"/>
                    </a:lnTo>
                    <a:lnTo>
                      <a:pt x="317" y="148"/>
                    </a:lnTo>
                    <a:lnTo>
                      <a:pt x="319" y="148"/>
                    </a:lnTo>
                    <a:lnTo>
                      <a:pt x="319" y="148"/>
                    </a:lnTo>
                    <a:lnTo>
                      <a:pt x="317" y="146"/>
                    </a:lnTo>
                    <a:lnTo>
                      <a:pt x="317" y="146"/>
                    </a:lnTo>
                    <a:lnTo>
                      <a:pt x="319" y="144"/>
                    </a:lnTo>
                    <a:lnTo>
                      <a:pt x="319" y="144"/>
                    </a:lnTo>
                    <a:lnTo>
                      <a:pt x="323" y="144"/>
                    </a:lnTo>
                    <a:lnTo>
                      <a:pt x="323" y="144"/>
                    </a:lnTo>
                    <a:lnTo>
                      <a:pt x="323" y="144"/>
                    </a:lnTo>
                    <a:lnTo>
                      <a:pt x="327" y="146"/>
                    </a:lnTo>
                    <a:lnTo>
                      <a:pt x="329" y="148"/>
                    </a:lnTo>
                    <a:lnTo>
                      <a:pt x="329" y="148"/>
                    </a:lnTo>
                    <a:lnTo>
                      <a:pt x="332" y="150"/>
                    </a:lnTo>
                    <a:lnTo>
                      <a:pt x="332" y="151"/>
                    </a:lnTo>
                    <a:lnTo>
                      <a:pt x="332" y="151"/>
                    </a:lnTo>
                    <a:lnTo>
                      <a:pt x="334" y="151"/>
                    </a:lnTo>
                    <a:lnTo>
                      <a:pt x="338" y="151"/>
                    </a:lnTo>
                    <a:lnTo>
                      <a:pt x="340" y="153"/>
                    </a:lnTo>
                    <a:lnTo>
                      <a:pt x="342" y="153"/>
                    </a:lnTo>
                    <a:lnTo>
                      <a:pt x="344" y="153"/>
                    </a:lnTo>
                    <a:lnTo>
                      <a:pt x="344" y="153"/>
                    </a:lnTo>
                    <a:lnTo>
                      <a:pt x="347" y="151"/>
                    </a:lnTo>
                    <a:lnTo>
                      <a:pt x="347" y="151"/>
                    </a:lnTo>
                    <a:lnTo>
                      <a:pt x="349" y="151"/>
                    </a:lnTo>
                    <a:lnTo>
                      <a:pt x="349" y="151"/>
                    </a:lnTo>
                    <a:lnTo>
                      <a:pt x="351" y="151"/>
                    </a:lnTo>
                    <a:lnTo>
                      <a:pt x="353" y="151"/>
                    </a:lnTo>
                    <a:lnTo>
                      <a:pt x="355" y="153"/>
                    </a:lnTo>
                    <a:lnTo>
                      <a:pt x="359" y="153"/>
                    </a:lnTo>
                    <a:lnTo>
                      <a:pt x="359" y="153"/>
                    </a:lnTo>
                    <a:lnTo>
                      <a:pt x="360" y="153"/>
                    </a:lnTo>
                    <a:lnTo>
                      <a:pt x="362" y="153"/>
                    </a:lnTo>
                    <a:lnTo>
                      <a:pt x="362" y="151"/>
                    </a:lnTo>
                    <a:lnTo>
                      <a:pt x="364" y="151"/>
                    </a:lnTo>
                    <a:lnTo>
                      <a:pt x="364" y="150"/>
                    </a:lnTo>
                    <a:lnTo>
                      <a:pt x="366" y="150"/>
                    </a:lnTo>
                    <a:lnTo>
                      <a:pt x="366" y="150"/>
                    </a:lnTo>
                    <a:lnTo>
                      <a:pt x="368" y="150"/>
                    </a:lnTo>
                    <a:lnTo>
                      <a:pt x="368" y="148"/>
                    </a:lnTo>
                    <a:lnTo>
                      <a:pt x="368" y="148"/>
                    </a:lnTo>
                    <a:lnTo>
                      <a:pt x="368" y="144"/>
                    </a:lnTo>
                    <a:lnTo>
                      <a:pt x="368" y="144"/>
                    </a:lnTo>
                    <a:lnTo>
                      <a:pt x="370" y="142"/>
                    </a:lnTo>
                    <a:lnTo>
                      <a:pt x="370" y="140"/>
                    </a:lnTo>
                    <a:lnTo>
                      <a:pt x="370" y="138"/>
                    </a:lnTo>
                    <a:lnTo>
                      <a:pt x="370" y="138"/>
                    </a:lnTo>
                    <a:lnTo>
                      <a:pt x="372" y="138"/>
                    </a:lnTo>
                    <a:lnTo>
                      <a:pt x="373" y="136"/>
                    </a:lnTo>
                    <a:lnTo>
                      <a:pt x="375" y="135"/>
                    </a:lnTo>
                    <a:lnTo>
                      <a:pt x="375" y="135"/>
                    </a:lnTo>
                    <a:lnTo>
                      <a:pt x="377" y="135"/>
                    </a:lnTo>
                    <a:lnTo>
                      <a:pt x="379" y="135"/>
                    </a:lnTo>
                    <a:lnTo>
                      <a:pt x="381" y="135"/>
                    </a:lnTo>
                    <a:lnTo>
                      <a:pt x="381" y="135"/>
                    </a:lnTo>
                    <a:lnTo>
                      <a:pt x="383" y="135"/>
                    </a:lnTo>
                    <a:lnTo>
                      <a:pt x="383" y="135"/>
                    </a:lnTo>
                    <a:lnTo>
                      <a:pt x="387" y="133"/>
                    </a:lnTo>
                    <a:lnTo>
                      <a:pt x="388" y="133"/>
                    </a:lnTo>
                    <a:lnTo>
                      <a:pt x="388" y="133"/>
                    </a:lnTo>
                    <a:lnTo>
                      <a:pt x="390" y="135"/>
                    </a:lnTo>
                    <a:lnTo>
                      <a:pt x="394" y="136"/>
                    </a:lnTo>
                    <a:lnTo>
                      <a:pt x="396" y="136"/>
                    </a:lnTo>
                    <a:lnTo>
                      <a:pt x="400" y="138"/>
                    </a:lnTo>
                    <a:lnTo>
                      <a:pt x="403" y="138"/>
                    </a:lnTo>
                    <a:lnTo>
                      <a:pt x="405" y="142"/>
                    </a:lnTo>
                    <a:lnTo>
                      <a:pt x="405" y="142"/>
                    </a:lnTo>
                    <a:lnTo>
                      <a:pt x="405" y="142"/>
                    </a:lnTo>
                    <a:lnTo>
                      <a:pt x="403" y="144"/>
                    </a:lnTo>
                    <a:lnTo>
                      <a:pt x="402" y="146"/>
                    </a:lnTo>
                    <a:lnTo>
                      <a:pt x="402" y="146"/>
                    </a:lnTo>
                    <a:lnTo>
                      <a:pt x="402" y="148"/>
                    </a:lnTo>
                    <a:lnTo>
                      <a:pt x="403" y="148"/>
                    </a:lnTo>
                    <a:lnTo>
                      <a:pt x="405" y="148"/>
                    </a:lnTo>
                    <a:lnTo>
                      <a:pt x="405" y="148"/>
                    </a:lnTo>
                    <a:lnTo>
                      <a:pt x="405" y="146"/>
                    </a:lnTo>
                    <a:lnTo>
                      <a:pt x="407" y="144"/>
                    </a:lnTo>
                    <a:lnTo>
                      <a:pt x="407" y="144"/>
                    </a:lnTo>
                    <a:lnTo>
                      <a:pt x="411" y="142"/>
                    </a:lnTo>
                    <a:lnTo>
                      <a:pt x="413" y="142"/>
                    </a:lnTo>
                    <a:lnTo>
                      <a:pt x="415" y="142"/>
                    </a:lnTo>
                    <a:lnTo>
                      <a:pt x="415" y="142"/>
                    </a:lnTo>
                    <a:lnTo>
                      <a:pt x="415" y="140"/>
                    </a:lnTo>
                    <a:lnTo>
                      <a:pt x="415" y="140"/>
                    </a:lnTo>
                    <a:lnTo>
                      <a:pt x="415" y="140"/>
                    </a:lnTo>
                    <a:lnTo>
                      <a:pt x="415" y="138"/>
                    </a:lnTo>
                    <a:lnTo>
                      <a:pt x="415" y="138"/>
                    </a:lnTo>
                    <a:lnTo>
                      <a:pt x="415" y="138"/>
                    </a:lnTo>
                    <a:lnTo>
                      <a:pt x="416" y="140"/>
                    </a:lnTo>
                    <a:lnTo>
                      <a:pt x="420" y="140"/>
                    </a:lnTo>
                    <a:lnTo>
                      <a:pt x="422" y="140"/>
                    </a:lnTo>
                    <a:lnTo>
                      <a:pt x="422" y="140"/>
                    </a:lnTo>
                    <a:lnTo>
                      <a:pt x="422" y="140"/>
                    </a:lnTo>
                    <a:lnTo>
                      <a:pt x="422" y="140"/>
                    </a:lnTo>
                    <a:lnTo>
                      <a:pt x="422" y="138"/>
                    </a:lnTo>
                    <a:close/>
                    <a:moveTo>
                      <a:pt x="360" y="120"/>
                    </a:moveTo>
                    <a:lnTo>
                      <a:pt x="362" y="120"/>
                    </a:lnTo>
                    <a:lnTo>
                      <a:pt x="362" y="121"/>
                    </a:lnTo>
                    <a:lnTo>
                      <a:pt x="364" y="121"/>
                    </a:lnTo>
                    <a:lnTo>
                      <a:pt x="366" y="121"/>
                    </a:lnTo>
                    <a:lnTo>
                      <a:pt x="368" y="120"/>
                    </a:lnTo>
                    <a:lnTo>
                      <a:pt x="368" y="120"/>
                    </a:lnTo>
                    <a:lnTo>
                      <a:pt x="370" y="120"/>
                    </a:lnTo>
                    <a:lnTo>
                      <a:pt x="368" y="120"/>
                    </a:lnTo>
                    <a:lnTo>
                      <a:pt x="366" y="120"/>
                    </a:lnTo>
                    <a:lnTo>
                      <a:pt x="366" y="120"/>
                    </a:lnTo>
                    <a:lnTo>
                      <a:pt x="362" y="118"/>
                    </a:lnTo>
                    <a:lnTo>
                      <a:pt x="360" y="120"/>
                    </a:lnTo>
                    <a:lnTo>
                      <a:pt x="360" y="120"/>
                    </a:lnTo>
                    <a:lnTo>
                      <a:pt x="360" y="120"/>
                    </a:lnTo>
                    <a:close/>
                    <a:moveTo>
                      <a:pt x="9" y="118"/>
                    </a:moveTo>
                    <a:lnTo>
                      <a:pt x="5" y="120"/>
                    </a:lnTo>
                    <a:lnTo>
                      <a:pt x="2" y="121"/>
                    </a:lnTo>
                    <a:lnTo>
                      <a:pt x="0" y="121"/>
                    </a:lnTo>
                    <a:lnTo>
                      <a:pt x="0" y="123"/>
                    </a:lnTo>
                    <a:lnTo>
                      <a:pt x="2" y="121"/>
                    </a:lnTo>
                    <a:lnTo>
                      <a:pt x="5" y="121"/>
                    </a:lnTo>
                    <a:lnTo>
                      <a:pt x="9" y="120"/>
                    </a:lnTo>
                    <a:lnTo>
                      <a:pt x="11" y="120"/>
                    </a:lnTo>
                    <a:lnTo>
                      <a:pt x="13" y="118"/>
                    </a:lnTo>
                    <a:lnTo>
                      <a:pt x="13" y="118"/>
                    </a:lnTo>
                    <a:lnTo>
                      <a:pt x="9" y="118"/>
                    </a:lnTo>
                    <a:close/>
                    <a:moveTo>
                      <a:pt x="291" y="75"/>
                    </a:moveTo>
                    <a:lnTo>
                      <a:pt x="293" y="75"/>
                    </a:lnTo>
                    <a:lnTo>
                      <a:pt x="293" y="73"/>
                    </a:lnTo>
                    <a:lnTo>
                      <a:pt x="293" y="73"/>
                    </a:lnTo>
                    <a:lnTo>
                      <a:pt x="291" y="73"/>
                    </a:lnTo>
                    <a:lnTo>
                      <a:pt x="289" y="73"/>
                    </a:lnTo>
                    <a:lnTo>
                      <a:pt x="287" y="73"/>
                    </a:lnTo>
                    <a:lnTo>
                      <a:pt x="289" y="75"/>
                    </a:lnTo>
                    <a:lnTo>
                      <a:pt x="291" y="75"/>
                    </a:lnTo>
                    <a:close/>
                    <a:moveTo>
                      <a:pt x="319" y="37"/>
                    </a:moveTo>
                    <a:lnTo>
                      <a:pt x="321" y="37"/>
                    </a:lnTo>
                    <a:lnTo>
                      <a:pt x="323" y="37"/>
                    </a:lnTo>
                    <a:lnTo>
                      <a:pt x="325" y="37"/>
                    </a:lnTo>
                    <a:lnTo>
                      <a:pt x="325" y="35"/>
                    </a:lnTo>
                    <a:lnTo>
                      <a:pt x="327" y="35"/>
                    </a:lnTo>
                    <a:lnTo>
                      <a:pt x="329" y="35"/>
                    </a:lnTo>
                    <a:lnTo>
                      <a:pt x="330" y="35"/>
                    </a:lnTo>
                    <a:lnTo>
                      <a:pt x="332" y="35"/>
                    </a:lnTo>
                    <a:lnTo>
                      <a:pt x="332" y="35"/>
                    </a:lnTo>
                    <a:lnTo>
                      <a:pt x="334" y="33"/>
                    </a:lnTo>
                    <a:lnTo>
                      <a:pt x="334" y="33"/>
                    </a:lnTo>
                    <a:lnTo>
                      <a:pt x="336" y="32"/>
                    </a:lnTo>
                    <a:lnTo>
                      <a:pt x="342" y="32"/>
                    </a:lnTo>
                    <a:lnTo>
                      <a:pt x="340" y="30"/>
                    </a:lnTo>
                    <a:lnTo>
                      <a:pt x="336" y="30"/>
                    </a:lnTo>
                    <a:lnTo>
                      <a:pt x="332" y="30"/>
                    </a:lnTo>
                    <a:lnTo>
                      <a:pt x="330" y="30"/>
                    </a:lnTo>
                    <a:lnTo>
                      <a:pt x="327" y="30"/>
                    </a:lnTo>
                    <a:lnTo>
                      <a:pt x="325" y="28"/>
                    </a:lnTo>
                    <a:lnTo>
                      <a:pt x="325" y="28"/>
                    </a:lnTo>
                    <a:lnTo>
                      <a:pt x="327" y="26"/>
                    </a:lnTo>
                    <a:lnTo>
                      <a:pt x="329" y="26"/>
                    </a:lnTo>
                    <a:lnTo>
                      <a:pt x="327" y="26"/>
                    </a:lnTo>
                    <a:lnTo>
                      <a:pt x="325" y="26"/>
                    </a:lnTo>
                    <a:lnTo>
                      <a:pt x="323" y="26"/>
                    </a:lnTo>
                    <a:lnTo>
                      <a:pt x="321" y="26"/>
                    </a:lnTo>
                    <a:lnTo>
                      <a:pt x="319" y="26"/>
                    </a:lnTo>
                    <a:lnTo>
                      <a:pt x="317" y="26"/>
                    </a:lnTo>
                    <a:lnTo>
                      <a:pt x="316" y="24"/>
                    </a:lnTo>
                    <a:lnTo>
                      <a:pt x="314" y="22"/>
                    </a:lnTo>
                    <a:lnTo>
                      <a:pt x="312" y="22"/>
                    </a:lnTo>
                    <a:lnTo>
                      <a:pt x="310" y="20"/>
                    </a:lnTo>
                    <a:lnTo>
                      <a:pt x="308" y="20"/>
                    </a:lnTo>
                    <a:lnTo>
                      <a:pt x="304" y="22"/>
                    </a:lnTo>
                    <a:lnTo>
                      <a:pt x="299" y="22"/>
                    </a:lnTo>
                    <a:lnTo>
                      <a:pt x="297" y="22"/>
                    </a:lnTo>
                    <a:lnTo>
                      <a:pt x="299" y="24"/>
                    </a:lnTo>
                    <a:lnTo>
                      <a:pt x="301" y="24"/>
                    </a:lnTo>
                    <a:lnTo>
                      <a:pt x="301" y="24"/>
                    </a:lnTo>
                    <a:lnTo>
                      <a:pt x="302" y="26"/>
                    </a:lnTo>
                    <a:lnTo>
                      <a:pt x="302" y="26"/>
                    </a:lnTo>
                    <a:lnTo>
                      <a:pt x="306" y="28"/>
                    </a:lnTo>
                    <a:lnTo>
                      <a:pt x="306" y="28"/>
                    </a:lnTo>
                    <a:lnTo>
                      <a:pt x="312" y="30"/>
                    </a:lnTo>
                    <a:lnTo>
                      <a:pt x="312" y="30"/>
                    </a:lnTo>
                    <a:lnTo>
                      <a:pt x="310" y="30"/>
                    </a:lnTo>
                    <a:lnTo>
                      <a:pt x="308" y="32"/>
                    </a:lnTo>
                    <a:lnTo>
                      <a:pt x="308" y="32"/>
                    </a:lnTo>
                    <a:lnTo>
                      <a:pt x="308" y="33"/>
                    </a:lnTo>
                    <a:lnTo>
                      <a:pt x="304" y="33"/>
                    </a:lnTo>
                    <a:lnTo>
                      <a:pt x="304" y="35"/>
                    </a:lnTo>
                    <a:lnTo>
                      <a:pt x="306" y="35"/>
                    </a:lnTo>
                    <a:lnTo>
                      <a:pt x="314" y="35"/>
                    </a:lnTo>
                    <a:lnTo>
                      <a:pt x="316" y="35"/>
                    </a:lnTo>
                    <a:lnTo>
                      <a:pt x="317" y="33"/>
                    </a:lnTo>
                    <a:lnTo>
                      <a:pt x="319" y="33"/>
                    </a:lnTo>
                    <a:lnTo>
                      <a:pt x="319" y="33"/>
                    </a:lnTo>
                    <a:lnTo>
                      <a:pt x="321" y="33"/>
                    </a:lnTo>
                    <a:lnTo>
                      <a:pt x="321" y="33"/>
                    </a:lnTo>
                    <a:lnTo>
                      <a:pt x="323" y="33"/>
                    </a:lnTo>
                    <a:lnTo>
                      <a:pt x="321" y="35"/>
                    </a:lnTo>
                    <a:lnTo>
                      <a:pt x="319" y="35"/>
                    </a:lnTo>
                    <a:lnTo>
                      <a:pt x="321" y="35"/>
                    </a:lnTo>
                    <a:lnTo>
                      <a:pt x="319" y="37"/>
                    </a:lnTo>
                    <a:lnTo>
                      <a:pt x="319" y="37"/>
                    </a:lnTo>
                    <a:close/>
                    <a:moveTo>
                      <a:pt x="357" y="19"/>
                    </a:moveTo>
                    <a:lnTo>
                      <a:pt x="355" y="19"/>
                    </a:lnTo>
                    <a:lnTo>
                      <a:pt x="355" y="19"/>
                    </a:lnTo>
                    <a:lnTo>
                      <a:pt x="355" y="20"/>
                    </a:lnTo>
                    <a:lnTo>
                      <a:pt x="359" y="20"/>
                    </a:lnTo>
                    <a:lnTo>
                      <a:pt x="359" y="20"/>
                    </a:lnTo>
                    <a:lnTo>
                      <a:pt x="360" y="20"/>
                    </a:lnTo>
                    <a:lnTo>
                      <a:pt x="359" y="20"/>
                    </a:lnTo>
                    <a:lnTo>
                      <a:pt x="357" y="19"/>
                    </a:lnTo>
                    <a:close/>
                    <a:moveTo>
                      <a:pt x="209" y="20"/>
                    </a:moveTo>
                    <a:lnTo>
                      <a:pt x="209" y="20"/>
                    </a:lnTo>
                    <a:lnTo>
                      <a:pt x="211" y="22"/>
                    </a:lnTo>
                    <a:lnTo>
                      <a:pt x="213" y="22"/>
                    </a:lnTo>
                    <a:lnTo>
                      <a:pt x="215" y="22"/>
                    </a:lnTo>
                    <a:lnTo>
                      <a:pt x="216" y="24"/>
                    </a:lnTo>
                    <a:lnTo>
                      <a:pt x="218" y="24"/>
                    </a:lnTo>
                    <a:lnTo>
                      <a:pt x="220" y="26"/>
                    </a:lnTo>
                    <a:lnTo>
                      <a:pt x="220" y="26"/>
                    </a:lnTo>
                    <a:lnTo>
                      <a:pt x="220" y="24"/>
                    </a:lnTo>
                    <a:lnTo>
                      <a:pt x="218" y="24"/>
                    </a:lnTo>
                    <a:lnTo>
                      <a:pt x="218" y="24"/>
                    </a:lnTo>
                    <a:lnTo>
                      <a:pt x="218" y="22"/>
                    </a:lnTo>
                    <a:lnTo>
                      <a:pt x="216" y="22"/>
                    </a:lnTo>
                    <a:lnTo>
                      <a:pt x="215" y="22"/>
                    </a:lnTo>
                    <a:lnTo>
                      <a:pt x="213" y="22"/>
                    </a:lnTo>
                    <a:lnTo>
                      <a:pt x="213" y="20"/>
                    </a:lnTo>
                    <a:lnTo>
                      <a:pt x="211" y="20"/>
                    </a:lnTo>
                    <a:lnTo>
                      <a:pt x="211" y="20"/>
                    </a:lnTo>
                    <a:lnTo>
                      <a:pt x="211" y="20"/>
                    </a:lnTo>
                    <a:lnTo>
                      <a:pt x="211" y="19"/>
                    </a:lnTo>
                    <a:lnTo>
                      <a:pt x="211" y="19"/>
                    </a:lnTo>
                    <a:lnTo>
                      <a:pt x="209" y="19"/>
                    </a:lnTo>
                    <a:lnTo>
                      <a:pt x="207" y="17"/>
                    </a:lnTo>
                    <a:lnTo>
                      <a:pt x="207" y="19"/>
                    </a:lnTo>
                    <a:lnTo>
                      <a:pt x="207" y="19"/>
                    </a:lnTo>
                    <a:lnTo>
                      <a:pt x="209" y="20"/>
                    </a:lnTo>
                    <a:close/>
                    <a:moveTo>
                      <a:pt x="373" y="19"/>
                    </a:moveTo>
                    <a:lnTo>
                      <a:pt x="377" y="19"/>
                    </a:lnTo>
                    <a:lnTo>
                      <a:pt x="381" y="19"/>
                    </a:lnTo>
                    <a:lnTo>
                      <a:pt x="385" y="17"/>
                    </a:lnTo>
                    <a:lnTo>
                      <a:pt x="385" y="17"/>
                    </a:lnTo>
                    <a:lnTo>
                      <a:pt x="381" y="17"/>
                    </a:lnTo>
                    <a:lnTo>
                      <a:pt x="379" y="17"/>
                    </a:lnTo>
                    <a:lnTo>
                      <a:pt x="377" y="17"/>
                    </a:lnTo>
                    <a:lnTo>
                      <a:pt x="373" y="17"/>
                    </a:lnTo>
                    <a:lnTo>
                      <a:pt x="373" y="17"/>
                    </a:lnTo>
                    <a:lnTo>
                      <a:pt x="372" y="17"/>
                    </a:lnTo>
                    <a:lnTo>
                      <a:pt x="370" y="17"/>
                    </a:lnTo>
                    <a:lnTo>
                      <a:pt x="368" y="19"/>
                    </a:lnTo>
                    <a:lnTo>
                      <a:pt x="370" y="19"/>
                    </a:lnTo>
                    <a:lnTo>
                      <a:pt x="373" y="19"/>
                    </a:lnTo>
                    <a:close/>
                    <a:moveTo>
                      <a:pt x="209" y="9"/>
                    </a:moveTo>
                    <a:lnTo>
                      <a:pt x="209" y="9"/>
                    </a:lnTo>
                    <a:lnTo>
                      <a:pt x="207" y="9"/>
                    </a:lnTo>
                    <a:lnTo>
                      <a:pt x="207" y="9"/>
                    </a:lnTo>
                    <a:lnTo>
                      <a:pt x="207" y="11"/>
                    </a:lnTo>
                    <a:lnTo>
                      <a:pt x="209" y="11"/>
                    </a:lnTo>
                    <a:lnTo>
                      <a:pt x="209" y="11"/>
                    </a:lnTo>
                    <a:lnTo>
                      <a:pt x="209" y="13"/>
                    </a:lnTo>
                    <a:lnTo>
                      <a:pt x="211" y="13"/>
                    </a:lnTo>
                    <a:lnTo>
                      <a:pt x="211" y="13"/>
                    </a:lnTo>
                    <a:lnTo>
                      <a:pt x="213" y="15"/>
                    </a:lnTo>
                    <a:lnTo>
                      <a:pt x="213" y="15"/>
                    </a:lnTo>
                    <a:lnTo>
                      <a:pt x="215" y="15"/>
                    </a:lnTo>
                    <a:lnTo>
                      <a:pt x="216" y="15"/>
                    </a:lnTo>
                    <a:lnTo>
                      <a:pt x="216" y="13"/>
                    </a:lnTo>
                    <a:lnTo>
                      <a:pt x="216" y="13"/>
                    </a:lnTo>
                    <a:lnTo>
                      <a:pt x="220" y="13"/>
                    </a:lnTo>
                    <a:lnTo>
                      <a:pt x="220" y="13"/>
                    </a:lnTo>
                    <a:lnTo>
                      <a:pt x="220" y="13"/>
                    </a:lnTo>
                    <a:lnTo>
                      <a:pt x="218" y="15"/>
                    </a:lnTo>
                    <a:lnTo>
                      <a:pt x="218" y="15"/>
                    </a:lnTo>
                    <a:lnTo>
                      <a:pt x="218" y="15"/>
                    </a:lnTo>
                    <a:lnTo>
                      <a:pt x="220" y="17"/>
                    </a:lnTo>
                    <a:lnTo>
                      <a:pt x="220" y="17"/>
                    </a:lnTo>
                    <a:lnTo>
                      <a:pt x="220" y="17"/>
                    </a:lnTo>
                    <a:lnTo>
                      <a:pt x="222" y="17"/>
                    </a:lnTo>
                    <a:lnTo>
                      <a:pt x="224" y="17"/>
                    </a:lnTo>
                    <a:lnTo>
                      <a:pt x="224" y="17"/>
                    </a:lnTo>
                    <a:lnTo>
                      <a:pt x="222" y="17"/>
                    </a:lnTo>
                    <a:lnTo>
                      <a:pt x="222" y="17"/>
                    </a:lnTo>
                    <a:lnTo>
                      <a:pt x="215" y="17"/>
                    </a:lnTo>
                    <a:lnTo>
                      <a:pt x="215" y="17"/>
                    </a:lnTo>
                    <a:lnTo>
                      <a:pt x="215" y="17"/>
                    </a:lnTo>
                    <a:lnTo>
                      <a:pt x="216" y="19"/>
                    </a:lnTo>
                    <a:lnTo>
                      <a:pt x="218" y="19"/>
                    </a:lnTo>
                    <a:lnTo>
                      <a:pt x="216" y="19"/>
                    </a:lnTo>
                    <a:lnTo>
                      <a:pt x="216" y="19"/>
                    </a:lnTo>
                    <a:lnTo>
                      <a:pt x="218" y="20"/>
                    </a:lnTo>
                    <a:lnTo>
                      <a:pt x="218" y="20"/>
                    </a:lnTo>
                    <a:lnTo>
                      <a:pt x="220" y="20"/>
                    </a:lnTo>
                    <a:lnTo>
                      <a:pt x="220" y="20"/>
                    </a:lnTo>
                    <a:lnTo>
                      <a:pt x="222" y="20"/>
                    </a:lnTo>
                    <a:lnTo>
                      <a:pt x="224" y="22"/>
                    </a:lnTo>
                    <a:lnTo>
                      <a:pt x="226" y="24"/>
                    </a:lnTo>
                    <a:lnTo>
                      <a:pt x="228" y="24"/>
                    </a:lnTo>
                    <a:lnTo>
                      <a:pt x="228" y="24"/>
                    </a:lnTo>
                    <a:lnTo>
                      <a:pt x="228" y="24"/>
                    </a:lnTo>
                    <a:lnTo>
                      <a:pt x="231" y="26"/>
                    </a:lnTo>
                    <a:lnTo>
                      <a:pt x="235" y="26"/>
                    </a:lnTo>
                    <a:lnTo>
                      <a:pt x="237" y="26"/>
                    </a:lnTo>
                    <a:lnTo>
                      <a:pt x="239" y="24"/>
                    </a:lnTo>
                    <a:lnTo>
                      <a:pt x="241" y="24"/>
                    </a:lnTo>
                    <a:lnTo>
                      <a:pt x="243" y="24"/>
                    </a:lnTo>
                    <a:lnTo>
                      <a:pt x="243" y="24"/>
                    </a:lnTo>
                    <a:lnTo>
                      <a:pt x="245" y="24"/>
                    </a:lnTo>
                    <a:lnTo>
                      <a:pt x="245" y="22"/>
                    </a:lnTo>
                    <a:lnTo>
                      <a:pt x="243" y="22"/>
                    </a:lnTo>
                    <a:lnTo>
                      <a:pt x="243" y="22"/>
                    </a:lnTo>
                    <a:lnTo>
                      <a:pt x="243" y="20"/>
                    </a:lnTo>
                    <a:lnTo>
                      <a:pt x="243" y="20"/>
                    </a:lnTo>
                    <a:lnTo>
                      <a:pt x="243" y="20"/>
                    </a:lnTo>
                    <a:lnTo>
                      <a:pt x="245" y="20"/>
                    </a:lnTo>
                    <a:lnTo>
                      <a:pt x="245" y="20"/>
                    </a:lnTo>
                    <a:lnTo>
                      <a:pt x="245" y="20"/>
                    </a:lnTo>
                    <a:lnTo>
                      <a:pt x="246" y="20"/>
                    </a:lnTo>
                    <a:lnTo>
                      <a:pt x="246" y="20"/>
                    </a:lnTo>
                    <a:lnTo>
                      <a:pt x="246" y="20"/>
                    </a:lnTo>
                    <a:lnTo>
                      <a:pt x="248" y="20"/>
                    </a:lnTo>
                    <a:lnTo>
                      <a:pt x="248" y="20"/>
                    </a:lnTo>
                    <a:lnTo>
                      <a:pt x="250" y="20"/>
                    </a:lnTo>
                    <a:lnTo>
                      <a:pt x="250" y="19"/>
                    </a:lnTo>
                    <a:lnTo>
                      <a:pt x="252" y="19"/>
                    </a:lnTo>
                    <a:lnTo>
                      <a:pt x="252" y="20"/>
                    </a:lnTo>
                    <a:lnTo>
                      <a:pt x="252" y="20"/>
                    </a:lnTo>
                    <a:lnTo>
                      <a:pt x="250" y="20"/>
                    </a:lnTo>
                    <a:lnTo>
                      <a:pt x="250" y="20"/>
                    </a:lnTo>
                    <a:lnTo>
                      <a:pt x="250" y="22"/>
                    </a:lnTo>
                    <a:lnTo>
                      <a:pt x="252" y="22"/>
                    </a:lnTo>
                    <a:lnTo>
                      <a:pt x="252" y="22"/>
                    </a:lnTo>
                    <a:lnTo>
                      <a:pt x="254" y="22"/>
                    </a:lnTo>
                    <a:lnTo>
                      <a:pt x="258" y="22"/>
                    </a:lnTo>
                    <a:lnTo>
                      <a:pt x="259" y="22"/>
                    </a:lnTo>
                    <a:lnTo>
                      <a:pt x="261" y="20"/>
                    </a:lnTo>
                    <a:lnTo>
                      <a:pt x="261" y="20"/>
                    </a:lnTo>
                    <a:lnTo>
                      <a:pt x="265" y="20"/>
                    </a:lnTo>
                    <a:lnTo>
                      <a:pt x="263" y="20"/>
                    </a:lnTo>
                    <a:lnTo>
                      <a:pt x="261" y="22"/>
                    </a:lnTo>
                    <a:lnTo>
                      <a:pt x="263" y="22"/>
                    </a:lnTo>
                    <a:lnTo>
                      <a:pt x="265" y="24"/>
                    </a:lnTo>
                    <a:lnTo>
                      <a:pt x="265" y="24"/>
                    </a:lnTo>
                    <a:lnTo>
                      <a:pt x="267" y="24"/>
                    </a:lnTo>
                    <a:lnTo>
                      <a:pt x="269" y="24"/>
                    </a:lnTo>
                    <a:lnTo>
                      <a:pt x="267" y="24"/>
                    </a:lnTo>
                    <a:lnTo>
                      <a:pt x="265" y="24"/>
                    </a:lnTo>
                    <a:lnTo>
                      <a:pt x="259" y="24"/>
                    </a:lnTo>
                    <a:lnTo>
                      <a:pt x="256" y="24"/>
                    </a:lnTo>
                    <a:lnTo>
                      <a:pt x="256" y="24"/>
                    </a:lnTo>
                    <a:lnTo>
                      <a:pt x="254" y="24"/>
                    </a:lnTo>
                    <a:lnTo>
                      <a:pt x="254" y="26"/>
                    </a:lnTo>
                    <a:lnTo>
                      <a:pt x="254" y="26"/>
                    </a:lnTo>
                    <a:lnTo>
                      <a:pt x="254" y="26"/>
                    </a:lnTo>
                    <a:lnTo>
                      <a:pt x="252" y="26"/>
                    </a:lnTo>
                    <a:lnTo>
                      <a:pt x="248" y="26"/>
                    </a:lnTo>
                    <a:lnTo>
                      <a:pt x="241" y="28"/>
                    </a:lnTo>
                    <a:lnTo>
                      <a:pt x="241" y="28"/>
                    </a:lnTo>
                    <a:lnTo>
                      <a:pt x="239" y="28"/>
                    </a:lnTo>
                    <a:lnTo>
                      <a:pt x="239" y="28"/>
                    </a:lnTo>
                    <a:lnTo>
                      <a:pt x="237" y="28"/>
                    </a:lnTo>
                    <a:lnTo>
                      <a:pt x="237" y="28"/>
                    </a:lnTo>
                    <a:lnTo>
                      <a:pt x="235" y="28"/>
                    </a:lnTo>
                    <a:lnTo>
                      <a:pt x="235" y="28"/>
                    </a:lnTo>
                    <a:lnTo>
                      <a:pt x="235" y="30"/>
                    </a:lnTo>
                    <a:lnTo>
                      <a:pt x="237" y="30"/>
                    </a:lnTo>
                    <a:lnTo>
                      <a:pt x="237" y="30"/>
                    </a:lnTo>
                    <a:lnTo>
                      <a:pt x="239" y="32"/>
                    </a:lnTo>
                    <a:lnTo>
                      <a:pt x="239" y="32"/>
                    </a:lnTo>
                    <a:lnTo>
                      <a:pt x="245" y="32"/>
                    </a:lnTo>
                    <a:lnTo>
                      <a:pt x="246" y="32"/>
                    </a:lnTo>
                    <a:lnTo>
                      <a:pt x="250" y="32"/>
                    </a:lnTo>
                    <a:lnTo>
                      <a:pt x="252" y="30"/>
                    </a:lnTo>
                    <a:lnTo>
                      <a:pt x="254" y="30"/>
                    </a:lnTo>
                    <a:lnTo>
                      <a:pt x="256" y="30"/>
                    </a:lnTo>
                    <a:lnTo>
                      <a:pt x="258" y="30"/>
                    </a:lnTo>
                    <a:lnTo>
                      <a:pt x="263" y="30"/>
                    </a:lnTo>
                    <a:lnTo>
                      <a:pt x="265" y="30"/>
                    </a:lnTo>
                    <a:lnTo>
                      <a:pt x="267" y="30"/>
                    </a:lnTo>
                    <a:lnTo>
                      <a:pt x="267" y="30"/>
                    </a:lnTo>
                    <a:lnTo>
                      <a:pt x="267" y="32"/>
                    </a:lnTo>
                    <a:lnTo>
                      <a:pt x="263" y="32"/>
                    </a:lnTo>
                    <a:lnTo>
                      <a:pt x="259" y="32"/>
                    </a:lnTo>
                    <a:lnTo>
                      <a:pt x="248" y="32"/>
                    </a:lnTo>
                    <a:lnTo>
                      <a:pt x="246" y="33"/>
                    </a:lnTo>
                    <a:lnTo>
                      <a:pt x="245" y="33"/>
                    </a:lnTo>
                    <a:lnTo>
                      <a:pt x="245" y="33"/>
                    </a:lnTo>
                    <a:lnTo>
                      <a:pt x="243" y="33"/>
                    </a:lnTo>
                    <a:lnTo>
                      <a:pt x="239" y="33"/>
                    </a:lnTo>
                    <a:lnTo>
                      <a:pt x="239" y="33"/>
                    </a:lnTo>
                    <a:lnTo>
                      <a:pt x="239" y="33"/>
                    </a:lnTo>
                    <a:lnTo>
                      <a:pt x="239" y="35"/>
                    </a:lnTo>
                    <a:lnTo>
                      <a:pt x="239" y="35"/>
                    </a:lnTo>
                    <a:lnTo>
                      <a:pt x="241" y="37"/>
                    </a:lnTo>
                    <a:lnTo>
                      <a:pt x="241" y="37"/>
                    </a:lnTo>
                    <a:lnTo>
                      <a:pt x="243" y="37"/>
                    </a:lnTo>
                    <a:lnTo>
                      <a:pt x="245" y="39"/>
                    </a:lnTo>
                    <a:lnTo>
                      <a:pt x="246" y="39"/>
                    </a:lnTo>
                    <a:lnTo>
                      <a:pt x="250" y="39"/>
                    </a:lnTo>
                    <a:lnTo>
                      <a:pt x="254" y="43"/>
                    </a:lnTo>
                    <a:lnTo>
                      <a:pt x="259" y="43"/>
                    </a:lnTo>
                    <a:lnTo>
                      <a:pt x="259" y="45"/>
                    </a:lnTo>
                    <a:lnTo>
                      <a:pt x="261" y="45"/>
                    </a:lnTo>
                    <a:lnTo>
                      <a:pt x="261" y="45"/>
                    </a:lnTo>
                    <a:lnTo>
                      <a:pt x="263" y="47"/>
                    </a:lnTo>
                    <a:lnTo>
                      <a:pt x="265" y="47"/>
                    </a:lnTo>
                    <a:lnTo>
                      <a:pt x="267" y="47"/>
                    </a:lnTo>
                    <a:lnTo>
                      <a:pt x="269" y="45"/>
                    </a:lnTo>
                    <a:lnTo>
                      <a:pt x="269" y="45"/>
                    </a:lnTo>
                    <a:lnTo>
                      <a:pt x="269" y="43"/>
                    </a:lnTo>
                    <a:lnTo>
                      <a:pt x="269" y="43"/>
                    </a:lnTo>
                    <a:lnTo>
                      <a:pt x="269" y="43"/>
                    </a:lnTo>
                    <a:lnTo>
                      <a:pt x="271" y="41"/>
                    </a:lnTo>
                    <a:lnTo>
                      <a:pt x="271" y="41"/>
                    </a:lnTo>
                    <a:lnTo>
                      <a:pt x="269" y="41"/>
                    </a:lnTo>
                    <a:lnTo>
                      <a:pt x="271" y="39"/>
                    </a:lnTo>
                    <a:lnTo>
                      <a:pt x="273" y="37"/>
                    </a:lnTo>
                    <a:lnTo>
                      <a:pt x="274" y="35"/>
                    </a:lnTo>
                    <a:lnTo>
                      <a:pt x="276" y="35"/>
                    </a:lnTo>
                    <a:lnTo>
                      <a:pt x="278" y="35"/>
                    </a:lnTo>
                    <a:lnTo>
                      <a:pt x="280" y="33"/>
                    </a:lnTo>
                    <a:lnTo>
                      <a:pt x="280" y="33"/>
                    </a:lnTo>
                    <a:lnTo>
                      <a:pt x="280" y="32"/>
                    </a:lnTo>
                    <a:lnTo>
                      <a:pt x="280" y="32"/>
                    </a:lnTo>
                    <a:lnTo>
                      <a:pt x="280" y="30"/>
                    </a:lnTo>
                    <a:lnTo>
                      <a:pt x="280" y="28"/>
                    </a:lnTo>
                    <a:lnTo>
                      <a:pt x="280" y="28"/>
                    </a:lnTo>
                    <a:lnTo>
                      <a:pt x="282" y="28"/>
                    </a:lnTo>
                    <a:lnTo>
                      <a:pt x="284" y="28"/>
                    </a:lnTo>
                    <a:lnTo>
                      <a:pt x="284" y="28"/>
                    </a:lnTo>
                    <a:lnTo>
                      <a:pt x="286" y="28"/>
                    </a:lnTo>
                    <a:lnTo>
                      <a:pt x="286" y="26"/>
                    </a:lnTo>
                    <a:lnTo>
                      <a:pt x="286" y="26"/>
                    </a:lnTo>
                    <a:lnTo>
                      <a:pt x="286" y="26"/>
                    </a:lnTo>
                    <a:lnTo>
                      <a:pt x="286" y="24"/>
                    </a:lnTo>
                    <a:lnTo>
                      <a:pt x="287" y="24"/>
                    </a:lnTo>
                    <a:lnTo>
                      <a:pt x="289" y="22"/>
                    </a:lnTo>
                    <a:lnTo>
                      <a:pt x="291" y="22"/>
                    </a:lnTo>
                    <a:lnTo>
                      <a:pt x="291" y="20"/>
                    </a:lnTo>
                    <a:lnTo>
                      <a:pt x="291" y="20"/>
                    </a:lnTo>
                    <a:lnTo>
                      <a:pt x="293" y="20"/>
                    </a:lnTo>
                    <a:lnTo>
                      <a:pt x="299" y="20"/>
                    </a:lnTo>
                    <a:lnTo>
                      <a:pt x="301" y="20"/>
                    </a:lnTo>
                    <a:lnTo>
                      <a:pt x="304" y="20"/>
                    </a:lnTo>
                    <a:lnTo>
                      <a:pt x="306" y="20"/>
                    </a:lnTo>
                    <a:lnTo>
                      <a:pt x="308" y="19"/>
                    </a:lnTo>
                    <a:lnTo>
                      <a:pt x="308" y="19"/>
                    </a:lnTo>
                    <a:lnTo>
                      <a:pt x="306" y="19"/>
                    </a:lnTo>
                    <a:lnTo>
                      <a:pt x="304" y="19"/>
                    </a:lnTo>
                    <a:lnTo>
                      <a:pt x="301" y="17"/>
                    </a:lnTo>
                    <a:lnTo>
                      <a:pt x="299" y="17"/>
                    </a:lnTo>
                    <a:lnTo>
                      <a:pt x="301" y="15"/>
                    </a:lnTo>
                    <a:lnTo>
                      <a:pt x="301" y="15"/>
                    </a:lnTo>
                    <a:lnTo>
                      <a:pt x="299" y="15"/>
                    </a:lnTo>
                    <a:lnTo>
                      <a:pt x="295" y="15"/>
                    </a:lnTo>
                    <a:lnTo>
                      <a:pt x="295" y="15"/>
                    </a:lnTo>
                    <a:lnTo>
                      <a:pt x="295" y="15"/>
                    </a:lnTo>
                    <a:lnTo>
                      <a:pt x="293" y="15"/>
                    </a:lnTo>
                    <a:lnTo>
                      <a:pt x="291" y="15"/>
                    </a:lnTo>
                    <a:lnTo>
                      <a:pt x="289" y="15"/>
                    </a:lnTo>
                    <a:lnTo>
                      <a:pt x="286" y="15"/>
                    </a:lnTo>
                    <a:lnTo>
                      <a:pt x="284" y="15"/>
                    </a:lnTo>
                    <a:lnTo>
                      <a:pt x="284" y="13"/>
                    </a:lnTo>
                    <a:lnTo>
                      <a:pt x="282" y="13"/>
                    </a:lnTo>
                    <a:lnTo>
                      <a:pt x="282" y="13"/>
                    </a:lnTo>
                    <a:lnTo>
                      <a:pt x="282" y="13"/>
                    </a:lnTo>
                    <a:lnTo>
                      <a:pt x="282" y="13"/>
                    </a:lnTo>
                    <a:lnTo>
                      <a:pt x="282" y="13"/>
                    </a:lnTo>
                    <a:lnTo>
                      <a:pt x="284" y="11"/>
                    </a:lnTo>
                    <a:lnTo>
                      <a:pt x="282" y="11"/>
                    </a:lnTo>
                    <a:lnTo>
                      <a:pt x="282" y="11"/>
                    </a:lnTo>
                    <a:lnTo>
                      <a:pt x="282" y="11"/>
                    </a:lnTo>
                    <a:lnTo>
                      <a:pt x="280" y="9"/>
                    </a:lnTo>
                    <a:lnTo>
                      <a:pt x="278" y="9"/>
                    </a:lnTo>
                    <a:lnTo>
                      <a:pt x="278" y="9"/>
                    </a:lnTo>
                    <a:lnTo>
                      <a:pt x="278" y="9"/>
                    </a:lnTo>
                    <a:lnTo>
                      <a:pt x="274" y="11"/>
                    </a:lnTo>
                    <a:lnTo>
                      <a:pt x="273" y="11"/>
                    </a:lnTo>
                    <a:lnTo>
                      <a:pt x="273" y="11"/>
                    </a:lnTo>
                    <a:lnTo>
                      <a:pt x="273" y="11"/>
                    </a:lnTo>
                    <a:lnTo>
                      <a:pt x="273" y="9"/>
                    </a:lnTo>
                    <a:lnTo>
                      <a:pt x="273" y="9"/>
                    </a:lnTo>
                    <a:lnTo>
                      <a:pt x="274" y="9"/>
                    </a:lnTo>
                    <a:lnTo>
                      <a:pt x="274" y="7"/>
                    </a:lnTo>
                    <a:lnTo>
                      <a:pt x="273" y="7"/>
                    </a:lnTo>
                    <a:lnTo>
                      <a:pt x="273" y="7"/>
                    </a:lnTo>
                    <a:lnTo>
                      <a:pt x="271" y="5"/>
                    </a:lnTo>
                    <a:lnTo>
                      <a:pt x="267" y="5"/>
                    </a:lnTo>
                    <a:lnTo>
                      <a:pt x="265" y="5"/>
                    </a:lnTo>
                    <a:lnTo>
                      <a:pt x="265" y="5"/>
                    </a:lnTo>
                    <a:lnTo>
                      <a:pt x="265" y="5"/>
                    </a:lnTo>
                    <a:lnTo>
                      <a:pt x="263" y="5"/>
                    </a:lnTo>
                    <a:lnTo>
                      <a:pt x="263" y="5"/>
                    </a:lnTo>
                    <a:lnTo>
                      <a:pt x="261" y="5"/>
                    </a:lnTo>
                    <a:lnTo>
                      <a:pt x="259" y="4"/>
                    </a:lnTo>
                    <a:lnTo>
                      <a:pt x="258" y="4"/>
                    </a:lnTo>
                    <a:lnTo>
                      <a:pt x="258" y="5"/>
                    </a:lnTo>
                    <a:lnTo>
                      <a:pt x="258" y="5"/>
                    </a:lnTo>
                    <a:lnTo>
                      <a:pt x="258" y="5"/>
                    </a:lnTo>
                    <a:lnTo>
                      <a:pt x="256" y="7"/>
                    </a:lnTo>
                    <a:lnTo>
                      <a:pt x="256" y="7"/>
                    </a:lnTo>
                    <a:lnTo>
                      <a:pt x="254" y="7"/>
                    </a:lnTo>
                    <a:lnTo>
                      <a:pt x="254" y="9"/>
                    </a:lnTo>
                    <a:lnTo>
                      <a:pt x="256" y="9"/>
                    </a:lnTo>
                    <a:lnTo>
                      <a:pt x="256" y="11"/>
                    </a:lnTo>
                    <a:lnTo>
                      <a:pt x="258" y="13"/>
                    </a:lnTo>
                    <a:lnTo>
                      <a:pt x="259" y="15"/>
                    </a:lnTo>
                    <a:lnTo>
                      <a:pt x="259" y="17"/>
                    </a:lnTo>
                    <a:lnTo>
                      <a:pt x="259" y="17"/>
                    </a:lnTo>
                    <a:lnTo>
                      <a:pt x="256" y="15"/>
                    </a:lnTo>
                    <a:lnTo>
                      <a:pt x="254" y="15"/>
                    </a:lnTo>
                    <a:lnTo>
                      <a:pt x="254" y="13"/>
                    </a:lnTo>
                    <a:lnTo>
                      <a:pt x="252" y="11"/>
                    </a:lnTo>
                    <a:lnTo>
                      <a:pt x="250" y="9"/>
                    </a:lnTo>
                    <a:lnTo>
                      <a:pt x="248" y="9"/>
                    </a:lnTo>
                    <a:lnTo>
                      <a:pt x="246" y="7"/>
                    </a:lnTo>
                    <a:lnTo>
                      <a:pt x="243" y="7"/>
                    </a:lnTo>
                    <a:lnTo>
                      <a:pt x="241" y="7"/>
                    </a:lnTo>
                    <a:lnTo>
                      <a:pt x="239" y="9"/>
                    </a:lnTo>
                    <a:lnTo>
                      <a:pt x="239" y="9"/>
                    </a:lnTo>
                    <a:lnTo>
                      <a:pt x="239" y="9"/>
                    </a:lnTo>
                    <a:lnTo>
                      <a:pt x="239" y="11"/>
                    </a:lnTo>
                    <a:lnTo>
                      <a:pt x="239" y="11"/>
                    </a:lnTo>
                    <a:lnTo>
                      <a:pt x="239" y="11"/>
                    </a:lnTo>
                    <a:lnTo>
                      <a:pt x="239" y="13"/>
                    </a:lnTo>
                    <a:lnTo>
                      <a:pt x="237" y="13"/>
                    </a:lnTo>
                    <a:lnTo>
                      <a:pt x="237" y="11"/>
                    </a:lnTo>
                    <a:lnTo>
                      <a:pt x="235" y="11"/>
                    </a:lnTo>
                    <a:lnTo>
                      <a:pt x="235" y="11"/>
                    </a:lnTo>
                    <a:lnTo>
                      <a:pt x="233" y="11"/>
                    </a:lnTo>
                    <a:lnTo>
                      <a:pt x="233" y="11"/>
                    </a:lnTo>
                    <a:lnTo>
                      <a:pt x="231" y="9"/>
                    </a:lnTo>
                    <a:lnTo>
                      <a:pt x="231" y="9"/>
                    </a:lnTo>
                    <a:lnTo>
                      <a:pt x="224" y="9"/>
                    </a:lnTo>
                    <a:lnTo>
                      <a:pt x="230" y="9"/>
                    </a:lnTo>
                    <a:lnTo>
                      <a:pt x="235" y="7"/>
                    </a:lnTo>
                    <a:lnTo>
                      <a:pt x="237" y="7"/>
                    </a:lnTo>
                    <a:lnTo>
                      <a:pt x="237" y="7"/>
                    </a:lnTo>
                    <a:lnTo>
                      <a:pt x="237" y="7"/>
                    </a:lnTo>
                    <a:lnTo>
                      <a:pt x="237" y="7"/>
                    </a:lnTo>
                    <a:lnTo>
                      <a:pt x="235" y="5"/>
                    </a:lnTo>
                    <a:lnTo>
                      <a:pt x="230" y="7"/>
                    </a:lnTo>
                    <a:lnTo>
                      <a:pt x="226" y="7"/>
                    </a:lnTo>
                    <a:lnTo>
                      <a:pt x="226" y="7"/>
                    </a:lnTo>
                    <a:lnTo>
                      <a:pt x="222" y="7"/>
                    </a:lnTo>
                    <a:lnTo>
                      <a:pt x="222" y="7"/>
                    </a:lnTo>
                    <a:lnTo>
                      <a:pt x="222" y="7"/>
                    </a:lnTo>
                    <a:lnTo>
                      <a:pt x="222" y="7"/>
                    </a:lnTo>
                    <a:lnTo>
                      <a:pt x="222" y="7"/>
                    </a:lnTo>
                    <a:lnTo>
                      <a:pt x="220" y="7"/>
                    </a:lnTo>
                    <a:lnTo>
                      <a:pt x="216" y="7"/>
                    </a:lnTo>
                    <a:lnTo>
                      <a:pt x="213" y="7"/>
                    </a:lnTo>
                    <a:lnTo>
                      <a:pt x="213" y="7"/>
                    </a:lnTo>
                    <a:lnTo>
                      <a:pt x="213" y="7"/>
                    </a:lnTo>
                    <a:lnTo>
                      <a:pt x="211" y="7"/>
                    </a:lnTo>
                    <a:lnTo>
                      <a:pt x="211" y="7"/>
                    </a:lnTo>
                    <a:lnTo>
                      <a:pt x="209" y="7"/>
                    </a:lnTo>
                    <a:lnTo>
                      <a:pt x="209" y="7"/>
                    </a:lnTo>
                    <a:lnTo>
                      <a:pt x="207" y="7"/>
                    </a:lnTo>
                    <a:lnTo>
                      <a:pt x="207" y="7"/>
                    </a:lnTo>
                    <a:lnTo>
                      <a:pt x="207" y="7"/>
                    </a:lnTo>
                    <a:lnTo>
                      <a:pt x="209" y="9"/>
                    </a:lnTo>
                    <a:close/>
                    <a:moveTo>
                      <a:pt x="407" y="4"/>
                    </a:moveTo>
                    <a:lnTo>
                      <a:pt x="416" y="2"/>
                    </a:lnTo>
                    <a:lnTo>
                      <a:pt x="416" y="2"/>
                    </a:lnTo>
                    <a:lnTo>
                      <a:pt x="415" y="2"/>
                    </a:lnTo>
                    <a:lnTo>
                      <a:pt x="413" y="2"/>
                    </a:lnTo>
                    <a:lnTo>
                      <a:pt x="411" y="2"/>
                    </a:lnTo>
                    <a:lnTo>
                      <a:pt x="398" y="4"/>
                    </a:lnTo>
                    <a:lnTo>
                      <a:pt x="398" y="4"/>
                    </a:lnTo>
                    <a:lnTo>
                      <a:pt x="407" y="4"/>
                    </a:lnTo>
                    <a:close/>
                    <a:moveTo>
                      <a:pt x="280" y="2"/>
                    </a:moveTo>
                    <a:lnTo>
                      <a:pt x="278" y="2"/>
                    </a:lnTo>
                    <a:lnTo>
                      <a:pt x="276" y="0"/>
                    </a:lnTo>
                    <a:lnTo>
                      <a:pt x="276" y="2"/>
                    </a:lnTo>
                    <a:lnTo>
                      <a:pt x="276" y="2"/>
                    </a:lnTo>
                    <a:lnTo>
                      <a:pt x="278" y="2"/>
                    </a:lnTo>
                    <a:lnTo>
                      <a:pt x="280" y="2"/>
                    </a:lnTo>
                    <a:close/>
                    <a:moveTo>
                      <a:pt x="278" y="4"/>
                    </a:moveTo>
                    <a:lnTo>
                      <a:pt x="282" y="4"/>
                    </a:lnTo>
                    <a:lnTo>
                      <a:pt x="282" y="5"/>
                    </a:lnTo>
                    <a:lnTo>
                      <a:pt x="280" y="5"/>
                    </a:lnTo>
                    <a:lnTo>
                      <a:pt x="276" y="5"/>
                    </a:lnTo>
                    <a:lnTo>
                      <a:pt x="276" y="5"/>
                    </a:lnTo>
                    <a:lnTo>
                      <a:pt x="278" y="5"/>
                    </a:lnTo>
                    <a:lnTo>
                      <a:pt x="278" y="7"/>
                    </a:lnTo>
                    <a:lnTo>
                      <a:pt x="282" y="7"/>
                    </a:lnTo>
                    <a:lnTo>
                      <a:pt x="284" y="7"/>
                    </a:lnTo>
                    <a:lnTo>
                      <a:pt x="287" y="7"/>
                    </a:lnTo>
                    <a:lnTo>
                      <a:pt x="289" y="7"/>
                    </a:lnTo>
                    <a:lnTo>
                      <a:pt x="293" y="7"/>
                    </a:lnTo>
                    <a:lnTo>
                      <a:pt x="295" y="7"/>
                    </a:lnTo>
                    <a:lnTo>
                      <a:pt x="297" y="7"/>
                    </a:lnTo>
                    <a:lnTo>
                      <a:pt x="301" y="7"/>
                    </a:lnTo>
                    <a:lnTo>
                      <a:pt x="299" y="7"/>
                    </a:lnTo>
                    <a:lnTo>
                      <a:pt x="299" y="9"/>
                    </a:lnTo>
                    <a:lnTo>
                      <a:pt x="299" y="9"/>
                    </a:lnTo>
                    <a:lnTo>
                      <a:pt x="295" y="9"/>
                    </a:lnTo>
                    <a:lnTo>
                      <a:pt x="293" y="9"/>
                    </a:lnTo>
                    <a:lnTo>
                      <a:pt x="291" y="9"/>
                    </a:lnTo>
                    <a:lnTo>
                      <a:pt x="291" y="9"/>
                    </a:lnTo>
                    <a:lnTo>
                      <a:pt x="291" y="9"/>
                    </a:lnTo>
                    <a:lnTo>
                      <a:pt x="293" y="9"/>
                    </a:lnTo>
                    <a:lnTo>
                      <a:pt x="295" y="11"/>
                    </a:lnTo>
                    <a:lnTo>
                      <a:pt x="297" y="11"/>
                    </a:lnTo>
                    <a:lnTo>
                      <a:pt x="301" y="11"/>
                    </a:lnTo>
                    <a:lnTo>
                      <a:pt x="301" y="11"/>
                    </a:lnTo>
                    <a:lnTo>
                      <a:pt x="302" y="11"/>
                    </a:lnTo>
                    <a:lnTo>
                      <a:pt x="312" y="11"/>
                    </a:lnTo>
                    <a:lnTo>
                      <a:pt x="319" y="11"/>
                    </a:lnTo>
                    <a:lnTo>
                      <a:pt x="319" y="13"/>
                    </a:lnTo>
                    <a:lnTo>
                      <a:pt x="319" y="13"/>
                    </a:lnTo>
                    <a:lnTo>
                      <a:pt x="321" y="13"/>
                    </a:lnTo>
                    <a:lnTo>
                      <a:pt x="329" y="15"/>
                    </a:lnTo>
                    <a:lnTo>
                      <a:pt x="330" y="15"/>
                    </a:lnTo>
                    <a:lnTo>
                      <a:pt x="332" y="13"/>
                    </a:lnTo>
                    <a:lnTo>
                      <a:pt x="334" y="13"/>
                    </a:lnTo>
                    <a:lnTo>
                      <a:pt x="334" y="13"/>
                    </a:lnTo>
                    <a:lnTo>
                      <a:pt x="338" y="13"/>
                    </a:lnTo>
                    <a:lnTo>
                      <a:pt x="338" y="13"/>
                    </a:lnTo>
                    <a:lnTo>
                      <a:pt x="342" y="13"/>
                    </a:lnTo>
                    <a:lnTo>
                      <a:pt x="342" y="13"/>
                    </a:lnTo>
                    <a:lnTo>
                      <a:pt x="345" y="11"/>
                    </a:lnTo>
                    <a:lnTo>
                      <a:pt x="347" y="11"/>
                    </a:lnTo>
                    <a:lnTo>
                      <a:pt x="347" y="9"/>
                    </a:lnTo>
                    <a:lnTo>
                      <a:pt x="349" y="9"/>
                    </a:lnTo>
                    <a:lnTo>
                      <a:pt x="351" y="9"/>
                    </a:lnTo>
                    <a:lnTo>
                      <a:pt x="359" y="5"/>
                    </a:lnTo>
                    <a:lnTo>
                      <a:pt x="359" y="5"/>
                    </a:lnTo>
                    <a:lnTo>
                      <a:pt x="359" y="4"/>
                    </a:lnTo>
                    <a:lnTo>
                      <a:pt x="357" y="4"/>
                    </a:lnTo>
                    <a:lnTo>
                      <a:pt x="355" y="4"/>
                    </a:lnTo>
                    <a:lnTo>
                      <a:pt x="351" y="4"/>
                    </a:lnTo>
                    <a:lnTo>
                      <a:pt x="345" y="4"/>
                    </a:lnTo>
                    <a:lnTo>
                      <a:pt x="345" y="4"/>
                    </a:lnTo>
                    <a:lnTo>
                      <a:pt x="344" y="2"/>
                    </a:lnTo>
                    <a:lnTo>
                      <a:pt x="342" y="2"/>
                    </a:lnTo>
                    <a:lnTo>
                      <a:pt x="338" y="2"/>
                    </a:lnTo>
                    <a:lnTo>
                      <a:pt x="336" y="2"/>
                    </a:lnTo>
                    <a:lnTo>
                      <a:pt x="336" y="2"/>
                    </a:lnTo>
                    <a:lnTo>
                      <a:pt x="334" y="2"/>
                    </a:lnTo>
                    <a:lnTo>
                      <a:pt x="334" y="2"/>
                    </a:lnTo>
                    <a:lnTo>
                      <a:pt x="332" y="2"/>
                    </a:lnTo>
                    <a:lnTo>
                      <a:pt x="332" y="0"/>
                    </a:lnTo>
                    <a:lnTo>
                      <a:pt x="330" y="2"/>
                    </a:lnTo>
                    <a:lnTo>
                      <a:pt x="330" y="2"/>
                    </a:lnTo>
                    <a:lnTo>
                      <a:pt x="330" y="2"/>
                    </a:lnTo>
                    <a:lnTo>
                      <a:pt x="329" y="2"/>
                    </a:lnTo>
                    <a:lnTo>
                      <a:pt x="327" y="2"/>
                    </a:lnTo>
                    <a:lnTo>
                      <a:pt x="327" y="2"/>
                    </a:lnTo>
                    <a:lnTo>
                      <a:pt x="323" y="4"/>
                    </a:lnTo>
                    <a:lnTo>
                      <a:pt x="321" y="4"/>
                    </a:lnTo>
                    <a:lnTo>
                      <a:pt x="321" y="2"/>
                    </a:lnTo>
                    <a:lnTo>
                      <a:pt x="321" y="0"/>
                    </a:lnTo>
                    <a:lnTo>
                      <a:pt x="323" y="0"/>
                    </a:lnTo>
                    <a:lnTo>
                      <a:pt x="321" y="0"/>
                    </a:lnTo>
                    <a:lnTo>
                      <a:pt x="319" y="0"/>
                    </a:lnTo>
                    <a:lnTo>
                      <a:pt x="319" y="0"/>
                    </a:lnTo>
                    <a:lnTo>
                      <a:pt x="317" y="0"/>
                    </a:lnTo>
                    <a:lnTo>
                      <a:pt x="317" y="0"/>
                    </a:lnTo>
                    <a:lnTo>
                      <a:pt x="316" y="0"/>
                    </a:lnTo>
                    <a:lnTo>
                      <a:pt x="314" y="0"/>
                    </a:lnTo>
                    <a:lnTo>
                      <a:pt x="314" y="0"/>
                    </a:lnTo>
                    <a:lnTo>
                      <a:pt x="316" y="2"/>
                    </a:lnTo>
                    <a:lnTo>
                      <a:pt x="316" y="2"/>
                    </a:lnTo>
                    <a:lnTo>
                      <a:pt x="314" y="4"/>
                    </a:lnTo>
                    <a:lnTo>
                      <a:pt x="314" y="4"/>
                    </a:lnTo>
                    <a:lnTo>
                      <a:pt x="314" y="4"/>
                    </a:lnTo>
                    <a:lnTo>
                      <a:pt x="310" y="4"/>
                    </a:lnTo>
                    <a:lnTo>
                      <a:pt x="308" y="4"/>
                    </a:lnTo>
                    <a:lnTo>
                      <a:pt x="308" y="4"/>
                    </a:lnTo>
                    <a:lnTo>
                      <a:pt x="308" y="2"/>
                    </a:lnTo>
                    <a:lnTo>
                      <a:pt x="306" y="2"/>
                    </a:lnTo>
                    <a:lnTo>
                      <a:pt x="302" y="2"/>
                    </a:lnTo>
                    <a:lnTo>
                      <a:pt x="301" y="2"/>
                    </a:lnTo>
                    <a:lnTo>
                      <a:pt x="299" y="2"/>
                    </a:lnTo>
                    <a:lnTo>
                      <a:pt x="297" y="0"/>
                    </a:lnTo>
                    <a:lnTo>
                      <a:pt x="295" y="0"/>
                    </a:lnTo>
                    <a:lnTo>
                      <a:pt x="293" y="0"/>
                    </a:lnTo>
                    <a:lnTo>
                      <a:pt x="291" y="0"/>
                    </a:lnTo>
                    <a:lnTo>
                      <a:pt x="289" y="0"/>
                    </a:lnTo>
                    <a:lnTo>
                      <a:pt x="289" y="0"/>
                    </a:lnTo>
                    <a:lnTo>
                      <a:pt x="289" y="0"/>
                    </a:lnTo>
                    <a:lnTo>
                      <a:pt x="289" y="2"/>
                    </a:lnTo>
                    <a:lnTo>
                      <a:pt x="291" y="2"/>
                    </a:lnTo>
                    <a:lnTo>
                      <a:pt x="291" y="2"/>
                    </a:lnTo>
                    <a:lnTo>
                      <a:pt x="289" y="2"/>
                    </a:lnTo>
                    <a:lnTo>
                      <a:pt x="289" y="2"/>
                    </a:lnTo>
                    <a:lnTo>
                      <a:pt x="286" y="2"/>
                    </a:lnTo>
                    <a:lnTo>
                      <a:pt x="286" y="2"/>
                    </a:lnTo>
                    <a:lnTo>
                      <a:pt x="286" y="2"/>
                    </a:lnTo>
                    <a:lnTo>
                      <a:pt x="284" y="2"/>
                    </a:lnTo>
                    <a:lnTo>
                      <a:pt x="286" y="2"/>
                    </a:lnTo>
                    <a:lnTo>
                      <a:pt x="287" y="4"/>
                    </a:lnTo>
                    <a:lnTo>
                      <a:pt x="287" y="4"/>
                    </a:lnTo>
                    <a:lnTo>
                      <a:pt x="287" y="4"/>
                    </a:lnTo>
                    <a:lnTo>
                      <a:pt x="286" y="4"/>
                    </a:lnTo>
                    <a:lnTo>
                      <a:pt x="284" y="4"/>
                    </a:lnTo>
                    <a:lnTo>
                      <a:pt x="282" y="2"/>
                    </a:lnTo>
                    <a:lnTo>
                      <a:pt x="274" y="4"/>
                    </a:lnTo>
                    <a:lnTo>
                      <a:pt x="274" y="4"/>
                    </a:lnTo>
                    <a:lnTo>
                      <a:pt x="276" y="4"/>
                    </a:lnTo>
                    <a:lnTo>
                      <a:pt x="278"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23"/>
              <p:cNvSpPr/>
              <p:nvPr/>
            </p:nvSpPr>
            <p:spPr>
              <a:xfrm>
                <a:off x="4732" y="1630"/>
                <a:ext cx="13" cy="79"/>
              </a:xfrm>
              <a:custGeom>
                <a:avLst/>
                <a:gdLst/>
                <a:ahLst/>
                <a:cxnLst/>
                <a:rect l="l" t="t" r="r" b="b"/>
                <a:pathLst>
                  <a:path w="13" h="79" extrusionOk="0">
                    <a:moveTo>
                      <a:pt x="7" y="77"/>
                    </a:moveTo>
                    <a:lnTo>
                      <a:pt x="7" y="79"/>
                    </a:lnTo>
                    <a:lnTo>
                      <a:pt x="7" y="79"/>
                    </a:lnTo>
                    <a:lnTo>
                      <a:pt x="7" y="79"/>
                    </a:lnTo>
                    <a:lnTo>
                      <a:pt x="7" y="79"/>
                    </a:lnTo>
                    <a:lnTo>
                      <a:pt x="7" y="79"/>
                    </a:lnTo>
                    <a:lnTo>
                      <a:pt x="7" y="77"/>
                    </a:lnTo>
                    <a:lnTo>
                      <a:pt x="7" y="77"/>
                    </a:lnTo>
                    <a:close/>
                    <a:moveTo>
                      <a:pt x="11" y="64"/>
                    </a:moveTo>
                    <a:lnTo>
                      <a:pt x="11" y="64"/>
                    </a:lnTo>
                    <a:lnTo>
                      <a:pt x="11" y="64"/>
                    </a:lnTo>
                    <a:lnTo>
                      <a:pt x="11" y="66"/>
                    </a:lnTo>
                    <a:lnTo>
                      <a:pt x="11" y="64"/>
                    </a:lnTo>
                    <a:lnTo>
                      <a:pt x="11" y="64"/>
                    </a:lnTo>
                    <a:lnTo>
                      <a:pt x="11" y="64"/>
                    </a:lnTo>
                    <a:close/>
                    <a:moveTo>
                      <a:pt x="13" y="60"/>
                    </a:moveTo>
                    <a:lnTo>
                      <a:pt x="13" y="60"/>
                    </a:lnTo>
                    <a:lnTo>
                      <a:pt x="13" y="60"/>
                    </a:lnTo>
                    <a:lnTo>
                      <a:pt x="13" y="60"/>
                    </a:lnTo>
                    <a:lnTo>
                      <a:pt x="11" y="62"/>
                    </a:lnTo>
                    <a:lnTo>
                      <a:pt x="13" y="62"/>
                    </a:lnTo>
                    <a:lnTo>
                      <a:pt x="13" y="62"/>
                    </a:lnTo>
                    <a:lnTo>
                      <a:pt x="13" y="62"/>
                    </a:lnTo>
                    <a:lnTo>
                      <a:pt x="13" y="62"/>
                    </a:lnTo>
                    <a:lnTo>
                      <a:pt x="13" y="60"/>
                    </a:lnTo>
                    <a:close/>
                    <a:moveTo>
                      <a:pt x="7" y="41"/>
                    </a:moveTo>
                    <a:lnTo>
                      <a:pt x="7" y="41"/>
                    </a:lnTo>
                    <a:lnTo>
                      <a:pt x="7" y="41"/>
                    </a:lnTo>
                    <a:lnTo>
                      <a:pt x="9" y="41"/>
                    </a:lnTo>
                    <a:lnTo>
                      <a:pt x="9" y="41"/>
                    </a:lnTo>
                    <a:lnTo>
                      <a:pt x="9" y="41"/>
                    </a:lnTo>
                    <a:lnTo>
                      <a:pt x="9" y="41"/>
                    </a:lnTo>
                    <a:lnTo>
                      <a:pt x="7" y="41"/>
                    </a:lnTo>
                    <a:close/>
                    <a:moveTo>
                      <a:pt x="4" y="11"/>
                    </a:moveTo>
                    <a:lnTo>
                      <a:pt x="4" y="13"/>
                    </a:lnTo>
                    <a:lnTo>
                      <a:pt x="4" y="13"/>
                    </a:lnTo>
                    <a:lnTo>
                      <a:pt x="6" y="11"/>
                    </a:lnTo>
                    <a:lnTo>
                      <a:pt x="4" y="11"/>
                    </a:lnTo>
                    <a:lnTo>
                      <a:pt x="4" y="11"/>
                    </a:lnTo>
                    <a:close/>
                    <a:moveTo>
                      <a:pt x="0" y="0"/>
                    </a:moveTo>
                    <a:lnTo>
                      <a:pt x="0" y="0"/>
                    </a:lnTo>
                    <a:lnTo>
                      <a:pt x="0" y="2"/>
                    </a:lnTo>
                    <a:lnTo>
                      <a:pt x="2" y="2"/>
                    </a:lnTo>
                    <a:lnTo>
                      <a:pt x="2" y="2"/>
                    </a:lnTo>
                    <a:lnTo>
                      <a:pt x="2"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23"/>
              <p:cNvSpPr/>
              <p:nvPr/>
            </p:nvSpPr>
            <p:spPr>
              <a:xfrm>
                <a:off x="4319" y="1228"/>
                <a:ext cx="65" cy="86"/>
              </a:xfrm>
              <a:custGeom>
                <a:avLst/>
                <a:gdLst/>
                <a:ahLst/>
                <a:cxnLst/>
                <a:rect l="l" t="t" r="r" b="b"/>
                <a:pathLst>
                  <a:path w="65" h="86" extrusionOk="0">
                    <a:moveTo>
                      <a:pt x="9" y="54"/>
                    </a:moveTo>
                    <a:lnTo>
                      <a:pt x="9" y="54"/>
                    </a:lnTo>
                    <a:lnTo>
                      <a:pt x="9" y="56"/>
                    </a:lnTo>
                    <a:lnTo>
                      <a:pt x="11" y="54"/>
                    </a:lnTo>
                    <a:lnTo>
                      <a:pt x="11" y="54"/>
                    </a:lnTo>
                    <a:lnTo>
                      <a:pt x="9" y="54"/>
                    </a:lnTo>
                    <a:close/>
                    <a:moveTo>
                      <a:pt x="63" y="11"/>
                    </a:moveTo>
                    <a:lnTo>
                      <a:pt x="63" y="11"/>
                    </a:lnTo>
                    <a:lnTo>
                      <a:pt x="65" y="11"/>
                    </a:lnTo>
                    <a:lnTo>
                      <a:pt x="65" y="11"/>
                    </a:lnTo>
                    <a:lnTo>
                      <a:pt x="65" y="11"/>
                    </a:lnTo>
                    <a:lnTo>
                      <a:pt x="65" y="9"/>
                    </a:lnTo>
                    <a:lnTo>
                      <a:pt x="63" y="9"/>
                    </a:lnTo>
                    <a:lnTo>
                      <a:pt x="62" y="7"/>
                    </a:lnTo>
                    <a:lnTo>
                      <a:pt x="62" y="7"/>
                    </a:lnTo>
                    <a:lnTo>
                      <a:pt x="62" y="7"/>
                    </a:lnTo>
                    <a:lnTo>
                      <a:pt x="60" y="5"/>
                    </a:lnTo>
                    <a:lnTo>
                      <a:pt x="58" y="5"/>
                    </a:lnTo>
                    <a:lnTo>
                      <a:pt x="58" y="5"/>
                    </a:lnTo>
                    <a:lnTo>
                      <a:pt x="56" y="3"/>
                    </a:lnTo>
                    <a:lnTo>
                      <a:pt x="54" y="2"/>
                    </a:lnTo>
                    <a:lnTo>
                      <a:pt x="54" y="2"/>
                    </a:lnTo>
                    <a:lnTo>
                      <a:pt x="52" y="2"/>
                    </a:lnTo>
                    <a:lnTo>
                      <a:pt x="52" y="0"/>
                    </a:lnTo>
                    <a:lnTo>
                      <a:pt x="52" y="0"/>
                    </a:lnTo>
                    <a:lnTo>
                      <a:pt x="50" y="0"/>
                    </a:lnTo>
                    <a:lnTo>
                      <a:pt x="50" y="0"/>
                    </a:lnTo>
                    <a:lnTo>
                      <a:pt x="50" y="0"/>
                    </a:lnTo>
                    <a:lnTo>
                      <a:pt x="49" y="0"/>
                    </a:lnTo>
                    <a:lnTo>
                      <a:pt x="49" y="0"/>
                    </a:lnTo>
                    <a:lnTo>
                      <a:pt x="49" y="2"/>
                    </a:lnTo>
                    <a:lnTo>
                      <a:pt x="49" y="3"/>
                    </a:lnTo>
                    <a:lnTo>
                      <a:pt x="50" y="3"/>
                    </a:lnTo>
                    <a:lnTo>
                      <a:pt x="50" y="5"/>
                    </a:lnTo>
                    <a:lnTo>
                      <a:pt x="50" y="7"/>
                    </a:lnTo>
                    <a:lnTo>
                      <a:pt x="50" y="9"/>
                    </a:lnTo>
                    <a:lnTo>
                      <a:pt x="50" y="9"/>
                    </a:lnTo>
                    <a:lnTo>
                      <a:pt x="50" y="9"/>
                    </a:lnTo>
                    <a:lnTo>
                      <a:pt x="50" y="9"/>
                    </a:lnTo>
                    <a:lnTo>
                      <a:pt x="50" y="9"/>
                    </a:lnTo>
                    <a:lnTo>
                      <a:pt x="49" y="9"/>
                    </a:lnTo>
                    <a:lnTo>
                      <a:pt x="49" y="9"/>
                    </a:lnTo>
                    <a:lnTo>
                      <a:pt x="47" y="9"/>
                    </a:lnTo>
                    <a:lnTo>
                      <a:pt x="47" y="9"/>
                    </a:lnTo>
                    <a:lnTo>
                      <a:pt x="47" y="9"/>
                    </a:lnTo>
                    <a:lnTo>
                      <a:pt x="47" y="11"/>
                    </a:lnTo>
                    <a:lnTo>
                      <a:pt x="47" y="11"/>
                    </a:lnTo>
                    <a:lnTo>
                      <a:pt x="47" y="13"/>
                    </a:lnTo>
                    <a:lnTo>
                      <a:pt x="47" y="13"/>
                    </a:lnTo>
                    <a:lnTo>
                      <a:pt x="45" y="13"/>
                    </a:lnTo>
                    <a:lnTo>
                      <a:pt x="45" y="15"/>
                    </a:lnTo>
                    <a:lnTo>
                      <a:pt x="45" y="15"/>
                    </a:lnTo>
                    <a:lnTo>
                      <a:pt x="43" y="15"/>
                    </a:lnTo>
                    <a:lnTo>
                      <a:pt x="43" y="15"/>
                    </a:lnTo>
                    <a:lnTo>
                      <a:pt x="41" y="15"/>
                    </a:lnTo>
                    <a:lnTo>
                      <a:pt x="37" y="15"/>
                    </a:lnTo>
                    <a:lnTo>
                      <a:pt x="35" y="15"/>
                    </a:lnTo>
                    <a:lnTo>
                      <a:pt x="34" y="15"/>
                    </a:lnTo>
                    <a:lnTo>
                      <a:pt x="34" y="17"/>
                    </a:lnTo>
                    <a:lnTo>
                      <a:pt x="34" y="17"/>
                    </a:lnTo>
                    <a:lnTo>
                      <a:pt x="34" y="17"/>
                    </a:lnTo>
                    <a:lnTo>
                      <a:pt x="34" y="18"/>
                    </a:lnTo>
                    <a:lnTo>
                      <a:pt x="35" y="18"/>
                    </a:lnTo>
                    <a:lnTo>
                      <a:pt x="35" y="20"/>
                    </a:lnTo>
                    <a:lnTo>
                      <a:pt x="37" y="20"/>
                    </a:lnTo>
                    <a:lnTo>
                      <a:pt x="39" y="22"/>
                    </a:lnTo>
                    <a:lnTo>
                      <a:pt x="39" y="22"/>
                    </a:lnTo>
                    <a:lnTo>
                      <a:pt x="39" y="22"/>
                    </a:lnTo>
                    <a:lnTo>
                      <a:pt x="39" y="24"/>
                    </a:lnTo>
                    <a:lnTo>
                      <a:pt x="39" y="24"/>
                    </a:lnTo>
                    <a:lnTo>
                      <a:pt x="39" y="26"/>
                    </a:lnTo>
                    <a:lnTo>
                      <a:pt x="39" y="26"/>
                    </a:lnTo>
                    <a:lnTo>
                      <a:pt x="37" y="26"/>
                    </a:lnTo>
                    <a:lnTo>
                      <a:pt x="37" y="24"/>
                    </a:lnTo>
                    <a:lnTo>
                      <a:pt x="35" y="24"/>
                    </a:lnTo>
                    <a:lnTo>
                      <a:pt x="34" y="24"/>
                    </a:lnTo>
                    <a:lnTo>
                      <a:pt x="32" y="24"/>
                    </a:lnTo>
                    <a:lnTo>
                      <a:pt x="30" y="24"/>
                    </a:lnTo>
                    <a:lnTo>
                      <a:pt x="30" y="24"/>
                    </a:lnTo>
                    <a:lnTo>
                      <a:pt x="26" y="24"/>
                    </a:lnTo>
                    <a:lnTo>
                      <a:pt x="26" y="24"/>
                    </a:lnTo>
                    <a:lnTo>
                      <a:pt x="24" y="22"/>
                    </a:lnTo>
                    <a:lnTo>
                      <a:pt x="24" y="22"/>
                    </a:lnTo>
                    <a:lnTo>
                      <a:pt x="22" y="22"/>
                    </a:lnTo>
                    <a:lnTo>
                      <a:pt x="22" y="20"/>
                    </a:lnTo>
                    <a:lnTo>
                      <a:pt x="20" y="20"/>
                    </a:lnTo>
                    <a:lnTo>
                      <a:pt x="20" y="20"/>
                    </a:lnTo>
                    <a:lnTo>
                      <a:pt x="19" y="18"/>
                    </a:lnTo>
                    <a:lnTo>
                      <a:pt x="19" y="20"/>
                    </a:lnTo>
                    <a:lnTo>
                      <a:pt x="19" y="20"/>
                    </a:lnTo>
                    <a:lnTo>
                      <a:pt x="19" y="20"/>
                    </a:lnTo>
                    <a:lnTo>
                      <a:pt x="17" y="20"/>
                    </a:lnTo>
                    <a:lnTo>
                      <a:pt x="17" y="20"/>
                    </a:lnTo>
                    <a:lnTo>
                      <a:pt x="17" y="22"/>
                    </a:lnTo>
                    <a:lnTo>
                      <a:pt x="17" y="22"/>
                    </a:lnTo>
                    <a:lnTo>
                      <a:pt x="17" y="24"/>
                    </a:lnTo>
                    <a:lnTo>
                      <a:pt x="17" y="26"/>
                    </a:lnTo>
                    <a:lnTo>
                      <a:pt x="17" y="26"/>
                    </a:lnTo>
                    <a:lnTo>
                      <a:pt x="17" y="26"/>
                    </a:lnTo>
                    <a:lnTo>
                      <a:pt x="17" y="26"/>
                    </a:lnTo>
                    <a:lnTo>
                      <a:pt x="17" y="28"/>
                    </a:lnTo>
                    <a:lnTo>
                      <a:pt x="17" y="30"/>
                    </a:lnTo>
                    <a:lnTo>
                      <a:pt x="15" y="32"/>
                    </a:lnTo>
                    <a:lnTo>
                      <a:pt x="15" y="32"/>
                    </a:lnTo>
                    <a:lnTo>
                      <a:pt x="15" y="32"/>
                    </a:lnTo>
                    <a:lnTo>
                      <a:pt x="15" y="33"/>
                    </a:lnTo>
                    <a:lnTo>
                      <a:pt x="13" y="33"/>
                    </a:lnTo>
                    <a:lnTo>
                      <a:pt x="11" y="33"/>
                    </a:lnTo>
                    <a:lnTo>
                      <a:pt x="11" y="33"/>
                    </a:lnTo>
                    <a:lnTo>
                      <a:pt x="11" y="35"/>
                    </a:lnTo>
                    <a:lnTo>
                      <a:pt x="11" y="35"/>
                    </a:lnTo>
                    <a:lnTo>
                      <a:pt x="11" y="35"/>
                    </a:lnTo>
                    <a:lnTo>
                      <a:pt x="11" y="35"/>
                    </a:lnTo>
                    <a:lnTo>
                      <a:pt x="9" y="35"/>
                    </a:lnTo>
                    <a:lnTo>
                      <a:pt x="9" y="37"/>
                    </a:lnTo>
                    <a:lnTo>
                      <a:pt x="7" y="37"/>
                    </a:lnTo>
                    <a:lnTo>
                      <a:pt x="6" y="39"/>
                    </a:lnTo>
                    <a:lnTo>
                      <a:pt x="6" y="39"/>
                    </a:lnTo>
                    <a:lnTo>
                      <a:pt x="6" y="39"/>
                    </a:lnTo>
                    <a:lnTo>
                      <a:pt x="6" y="41"/>
                    </a:lnTo>
                    <a:lnTo>
                      <a:pt x="6" y="41"/>
                    </a:lnTo>
                    <a:lnTo>
                      <a:pt x="4" y="41"/>
                    </a:lnTo>
                    <a:lnTo>
                      <a:pt x="4" y="41"/>
                    </a:lnTo>
                    <a:lnTo>
                      <a:pt x="2" y="43"/>
                    </a:lnTo>
                    <a:lnTo>
                      <a:pt x="2" y="43"/>
                    </a:lnTo>
                    <a:lnTo>
                      <a:pt x="0" y="45"/>
                    </a:lnTo>
                    <a:lnTo>
                      <a:pt x="0" y="46"/>
                    </a:lnTo>
                    <a:lnTo>
                      <a:pt x="0" y="48"/>
                    </a:lnTo>
                    <a:lnTo>
                      <a:pt x="0" y="46"/>
                    </a:lnTo>
                    <a:lnTo>
                      <a:pt x="0" y="48"/>
                    </a:lnTo>
                    <a:lnTo>
                      <a:pt x="2" y="50"/>
                    </a:lnTo>
                    <a:lnTo>
                      <a:pt x="4" y="50"/>
                    </a:lnTo>
                    <a:lnTo>
                      <a:pt x="6" y="52"/>
                    </a:lnTo>
                    <a:lnTo>
                      <a:pt x="7" y="54"/>
                    </a:lnTo>
                    <a:lnTo>
                      <a:pt x="7" y="54"/>
                    </a:lnTo>
                    <a:lnTo>
                      <a:pt x="7" y="52"/>
                    </a:lnTo>
                    <a:lnTo>
                      <a:pt x="7" y="52"/>
                    </a:lnTo>
                    <a:lnTo>
                      <a:pt x="7" y="50"/>
                    </a:lnTo>
                    <a:lnTo>
                      <a:pt x="9" y="52"/>
                    </a:lnTo>
                    <a:lnTo>
                      <a:pt x="13" y="54"/>
                    </a:lnTo>
                    <a:lnTo>
                      <a:pt x="15" y="54"/>
                    </a:lnTo>
                    <a:lnTo>
                      <a:pt x="17" y="56"/>
                    </a:lnTo>
                    <a:lnTo>
                      <a:pt x="19" y="56"/>
                    </a:lnTo>
                    <a:lnTo>
                      <a:pt x="19" y="58"/>
                    </a:lnTo>
                    <a:lnTo>
                      <a:pt x="19" y="60"/>
                    </a:lnTo>
                    <a:lnTo>
                      <a:pt x="19" y="65"/>
                    </a:lnTo>
                    <a:lnTo>
                      <a:pt x="20" y="67"/>
                    </a:lnTo>
                    <a:lnTo>
                      <a:pt x="22" y="69"/>
                    </a:lnTo>
                    <a:lnTo>
                      <a:pt x="24" y="69"/>
                    </a:lnTo>
                    <a:lnTo>
                      <a:pt x="24" y="69"/>
                    </a:lnTo>
                    <a:lnTo>
                      <a:pt x="26" y="69"/>
                    </a:lnTo>
                    <a:lnTo>
                      <a:pt x="26" y="69"/>
                    </a:lnTo>
                    <a:lnTo>
                      <a:pt x="24" y="69"/>
                    </a:lnTo>
                    <a:lnTo>
                      <a:pt x="22" y="69"/>
                    </a:lnTo>
                    <a:lnTo>
                      <a:pt x="20" y="71"/>
                    </a:lnTo>
                    <a:lnTo>
                      <a:pt x="20" y="73"/>
                    </a:lnTo>
                    <a:lnTo>
                      <a:pt x="19" y="75"/>
                    </a:lnTo>
                    <a:lnTo>
                      <a:pt x="20" y="76"/>
                    </a:lnTo>
                    <a:lnTo>
                      <a:pt x="20" y="76"/>
                    </a:lnTo>
                    <a:lnTo>
                      <a:pt x="19" y="78"/>
                    </a:lnTo>
                    <a:lnTo>
                      <a:pt x="20" y="78"/>
                    </a:lnTo>
                    <a:lnTo>
                      <a:pt x="20" y="78"/>
                    </a:lnTo>
                    <a:lnTo>
                      <a:pt x="22" y="80"/>
                    </a:lnTo>
                    <a:lnTo>
                      <a:pt x="24" y="78"/>
                    </a:lnTo>
                    <a:lnTo>
                      <a:pt x="26" y="80"/>
                    </a:lnTo>
                    <a:lnTo>
                      <a:pt x="26" y="80"/>
                    </a:lnTo>
                    <a:lnTo>
                      <a:pt x="26" y="80"/>
                    </a:lnTo>
                    <a:lnTo>
                      <a:pt x="24" y="82"/>
                    </a:lnTo>
                    <a:lnTo>
                      <a:pt x="24" y="82"/>
                    </a:lnTo>
                    <a:lnTo>
                      <a:pt x="26" y="82"/>
                    </a:lnTo>
                    <a:lnTo>
                      <a:pt x="28" y="84"/>
                    </a:lnTo>
                    <a:lnTo>
                      <a:pt x="30" y="86"/>
                    </a:lnTo>
                    <a:lnTo>
                      <a:pt x="30" y="86"/>
                    </a:lnTo>
                    <a:lnTo>
                      <a:pt x="32" y="86"/>
                    </a:lnTo>
                    <a:lnTo>
                      <a:pt x="32" y="86"/>
                    </a:lnTo>
                    <a:lnTo>
                      <a:pt x="34" y="84"/>
                    </a:lnTo>
                    <a:lnTo>
                      <a:pt x="34" y="82"/>
                    </a:lnTo>
                    <a:lnTo>
                      <a:pt x="34" y="82"/>
                    </a:lnTo>
                    <a:lnTo>
                      <a:pt x="34" y="80"/>
                    </a:lnTo>
                    <a:lnTo>
                      <a:pt x="37" y="82"/>
                    </a:lnTo>
                    <a:lnTo>
                      <a:pt x="39" y="82"/>
                    </a:lnTo>
                    <a:lnTo>
                      <a:pt x="41" y="86"/>
                    </a:lnTo>
                    <a:lnTo>
                      <a:pt x="41" y="84"/>
                    </a:lnTo>
                    <a:lnTo>
                      <a:pt x="41" y="84"/>
                    </a:lnTo>
                    <a:lnTo>
                      <a:pt x="43" y="82"/>
                    </a:lnTo>
                    <a:lnTo>
                      <a:pt x="47" y="84"/>
                    </a:lnTo>
                    <a:lnTo>
                      <a:pt x="47" y="84"/>
                    </a:lnTo>
                    <a:lnTo>
                      <a:pt x="47" y="84"/>
                    </a:lnTo>
                    <a:lnTo>
                      <a:pt x="49" y="84"/>
                    </a:lnTo>
                    <a:lnTo>
                      <a:pt x="49" y="84"/>
                    </a:lnTo>
                    <a:lnTo>
                      <a:pt x="47" y="82"/>
                    </a:lnTo>
                    <a:lnTo>
                      <a:pt x="49" y="80"/>
                    </a:lnTo>
                    <a:lnTo>
                      <a:pt x="49" y="78"/>
                    </a:lnTo>
                    <a:lnTo>
                      <a:pt x="49" y="78"/>
                    </a:lnTo>
                    <a:lnTo>
                      <a:pt x="49" y="76"/>
                    </a:lnTo>
                    <a:lnTo>
                      <a:pt x="50" y="76"/>
                    </a:lnTo>
                    <a:lnTo>
                      <a:pt x="50" y="76"/>
                    </a:lnTo>
                    <a:lnTo>
                      <a:pt x="52" y="75"/>
                    </a:lnTo>
                    <a:lnTo>
                      <a:pt x="56" y="76"/>
                    </a:lnTo>
                    <a:lnTo>
                      <a:pt x="56" y="75"/>
                    </a:lnTo>
                    <a:lnTo>
                      <a:pt x="58" y="75"/>
                    </a:lnTo>
                    <a:lnTo>
                      <a:pt x="60" y="76"/>
                    </a:lnTo>
                    <a:lnTo>
                      <a:pt x="62" y="76"/>
                    </a:lnTo>
                    <a:lnTo>
                      <a:pt x="63" y="75"/>
                    </a:lnTo>
                    <a:lnTo>
                      <a:pt x="63" y="75"/>
                    </a:lnTo>
                    <a:lnTo>
                      <a:pt x="63" y="75"/>
                    </a:lnTo>
                    <a:lnTo>
                      <a:pt x="65" y="75"/>
                    </a:lnTo>
                    <a:lnTo>
                      <a:pt x="65" y="73"/>
                    </a:lnTo>
                    <a:lnTo>
                      <a:pt x="65" y="71"/>
                    </a:lnTo>
                    <a:lnTo>
                      <a:pt x="65" y="71"/>
                    </a:lnTo>
                    <a:lnTo>
                      <a:pt x="63" y="69"/>
                    </a:lnTo>
                    <a:lnTo>
                      <a:pt x="62" y="69"/>
                    </a:lnTo>
                    <a:lnTo>
                      <a:pt x="62" y="67"/>
                    </a:lnTo>
                    <a:lnTo>
                      <a:pt x="60" y="67"/>
                    </a:lnTo>
                    <a:lnTo>
                      <a:pt x="58" y="65"/>
                    </a:lnTo>
                    <a:lnTo>
                      <a:pt x="54" y="61"/>
                    </a:lnTo>
                    <a:lnTo>
                      <a:pt x="52" y="61"/>
                    </a:lnTo>
                    <a:lnTo>
                      <a:pt x="50" y="61"/>
                    </a:lnTo>
                    <a:lnTo>
                      <a:pt x="49" y="61"/>
                    </a:lnTo>
                    <a:lnTo>
                      <a:pt x="47" y="60"/>
                    </a:lnTo>
                    <a:lnTo>
                      <a:pt x="47" y="60"/>
                    </a:lnTo>
                    <a:lnTo>
                      <a:pt x="47" y="58"/>
                    </a:lnTo>
                    <a:lnTo>
                      <a:pt x="47" y="58"/>
                    </a:lnTo>
                    <a:lnTo>
                      <a:pt x="49" y="58"/>
                    </a:lnTo>
                    <a:lnTo>
                      <a:pt x="47" y="56"/>
                    </a:lnTo>
                    <a:lnTo>
                      <a:pt x="47" y="54"/>
                    </a:lnTo>
                    <a:lnTo>
                      <a:pt x="45" y="52"/>
                    </a:lnTo>
                    <a:lnTo>
                      <a:pt x="45" y="50"/>
                    </a:lnTo>
                    <a:lnTo>
                      <a:pt x="49" y="48"/>
                    </a:lnTo>
                    <a:lnTo>
                      <a:pt x="49" y="46"/>
                    </a:lnTo>
                    <a:lnTo>
                      <a:pt x="50" y="48"/>
                    </a:lnTo>
                    <a:lnTo>
                      <a:pt x="52" y="48"/>
                    </a:lnTo>
                    <a:lnTo>
                      <a:pt x="54" y="46"/>
                    </a:lnTo>
                    <a:lnTo>
                      <a:pt x="56" y="46"/>
                    </a:lnTo>
                    <a:lnTo>
                      <a:pt x="56" y="45"/>
                    </a:lnTo>
                    <a:lnTo>
                      <a:pt x="56" y="43"/>
                    </a:lnTo>
                    <a:lnTo>
                      <a:pt x="58" y="43"/>
                    </a:lnTo>
                    <a:lnTo>
                      <a:pt x="58" y="41"/>
                    </a:lnTo>
                    <a:lnTo>
                      <a:pt x="60" y="41"/>
                    </a:lnTo>
                    <a:lnTo>
                      <a:pt x="60" y="37"/>
                    </a:lnTo>
                    <a:lnTo>
                      <a:pt x="62" y="37"/>
                    </a:lnTo>
                    <a:lnTo>
                      <a:pt x="65" y="33"/>
                    </a:lnTo>
                    <a:lnTo>
                      <a:pt x="65" y="33"/>
                    </a:lnTo>
                    <a:lnTo>
                      <a:pt x="63" y="30"/>
                    </a:lnTo>
                    <a:lnTo>
                      <a:pt x="62" y="28"/>
                    </a:lnTo>
                    <a:lnTo>
                      <a:pt x="62" y="26"/>
                    </a:lnTo>
                    <a:lnTo>
                      <a:pt x="60" y="24"/>
                    </a:lnTo>
                    <a:lnTo>
                      <a:pt x="58" y="22"/>
                    </a:lnTo>
                    <a:lnTo>
                      <a:pt x="58" y="20"/>
                    </a:lnTo>
                    <a:lnTo>
                      <a:pt x="60" y="18"/>
                    </a:lnTo>
                    <a:lnTo>
                      <a:pt x="60" y="17"/>
                    </a:lnTo>
                    <a:lnTo>
                      <a:pt x="60" y="17"/>
                    </a:lnTo>
                    <a:lnTo>
                      <a:pt x="60" y="15"/>
                    </a:lnTo>
                    <a:lnTo>
                      <a:pt x="62" y="15"/>
                    </a:lnTo>
                    <a:lnTo>
                      <a:pt x="62" y="13"/>
                    </a:lnTo>
                    <a:lnTo>
                      <a:pt x="62" y="13"/>
                    </a:lnTo>
                    <a:lnTo>
                      <a:pt x="63"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2" name="Google Shape;482;p23"/>
              <p:cNvSpPr/>
              <p:nvPr/>
            </p:nvSpPr>
            <p:spPr>
              <a:xfrm>
                <a:off x="5007" y="2429"/>
                <a:ext cx="0" cy="2"/>
              </a:xfrm>
              <a:custGeom>
                <a:avLst/>
                <a:gdLst/>
                <a:ahLst/>
                <a:cxnLst/>
                <a:rect l="l" t="t" r="r" b="b"/>
                <a:pathLst>
                  <a:path w="120000" h="2" extrusionOk="0">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 name="Google Shape;483;p23"/>
              <p:cNvSpPr/>
              <p:nvPr/>
            </p:nvSpPr>
            <p:spPr>
              <a:xfrm>
                <a:off x="5375" y="2261"/>
                <a:ext cx="4" cy="3"/>
              </a:xfrm>
              <a:custGeom>
                <a:avLst/>
                <a:gdLst/>
                <a:ahLst/>
                <a:cxnLst/>
                <a:rect l="l" t="t" r="r" b="b"/>
                <a:pathLst>
                  <a:path w="4" h="3" extrusionOk="0">
                    <a:moveTo>
                      <a:pt x="2" y="0"/>
                    </a:moveTo>
                    <a:lnTo>
                      <a:pt x="2" y="0"/>
                    </a:lnTo>
                    <a:lnTo>
                      <a:pt x="2" y="2"/>
                    </a:lnTo>
                    <a:lnTo>
                      <a:pt x="0" y="2"/>
                    </a:lnTo>
                    <a:lnTo>
                      <a:pt x="0" y="3"/>
                    </a:lnTo>
                    <a:lnTo>
                      <a:pt x="2" y="2"/>
                    </a:lnTo>
                    <a:lnTo>
                      <a:pt x="4" y="2"/>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4" name="Google Shape;484;p23"/>
              <p:cNvSpPr/>
              <p:nvPr/>
            </p:nvSpPr>
            <p:spPr>
              <a:xfrm>
                <a:off x="2656" y="1712"/>
                <a:ext cx="175" cy="161"/>
              </a:xfrm>
              <a:custGeom>
                <a:avLst/>
                <a:gdLst/>
                <a:ahLst/>
                <a:cxnLst/>
                <a:rect l="l" t="t" r="r" b="b"/>
                <a:pathLst>
                  <a:path w="175" h="161" extrusionOk="0">
                    <a:moveTo>
                      <a:pt x="67" y="158"/>
                    </a:moveTo>
                    <a:lnTo>
                      <a:pt x="65" y="159"/>
                    </a:lnTo>
                    <a:lnTo>
                      <a:pt x="67" y="159"/>
                    </a:lnTo>
                    <a:lnTo>
                      <a:pt x="69" y="159"/>
                    </a:lnTo>
                    <a:lnTo>
                      <a:pt x="69" y="158"/>
                    </a:lnTo>
                    <a:lnTo>
                      <a:pt x="67" y="158"/>
                    </a:lnTo>
                    <a:lnTo>
                      <a:pt x="67" y="158"/>
                    </a:lnTo>
                    <a:close/>
                    <a:moveTo>
                      <a:pt x="175" y="30"/>
                    </a:moveTo>
                    <a:lnTo>
                      <a:pt x="175" y="28"/>
                    </a:lnTo>
                    <a:lnTo>
                      <a:pt x="175" y="28"/>
                    </a:lnTo>
                    <a:lnTo>
                      <a:pt x="173" y="27"/>
                    </a:lnTo>
                    <a:lnTo>
                      <a:pt x="171" y="27"/>
                    </a:lnTo>
                    <a:lnTo>
                      <a:pt x="170" y="27"/>
                    </a:lnTo>
                    <a:lnTo>
                      <a:pt x="170" y="25"/>
                    </a:lnTo>
                    <a:lnTo>
                      <a:pt x="170" y="25"/>
                    </a:lnTo>
                    <a:lnTo>
                      <a:pt x="170" y="25"/>
                    </a:lnTo>
                    <a:lnTo>
                      <a:pt x="170" y="23"/>
                    </a:lnTo>
                    <a:lnTo>
                      <a:pt x="168" y="21"/>
                    </a:lnTo>
                    <a:lnTo>
                      <a:pt x="168" y="13"/>
                    </a:lnTo>
                    <a:lnTo>
                      <a:pt x="166" y="12"/>
                    </a:lnTo>
                    <a:lnTo>
                      <a:pt x="162" y="8"/>
                    </a:lnTo>
                    <a:lnTo>
                      <a:pt x="160" y="4"/>
                    </a:lnTo>
                    <a:lnTo>
                      <a:pt x="158" y="4"/>
                    </a:lnTo>
                    <a:lnTo>
                      <a:pt x="157" y="4"/>
                    </a:lnTo>
                    <a:lnTo>
                      <a:pt x="155" y="6"/>
                    </a:lnTo>
                    <a:lnTo>
                      <a:pt x="153" y="6"/>
                    </a:lnTo>
                    <a:lnTo>
                      <a:pt x="149" y="8"/>
                    </a:lnTo>
                    <a:lnTo>
                      <a:pt x="147" y="10"/>
                    </a:lnTo>
                    <a:lnTo>
                      <a:pt x="147" y="10"/>
                    </a:lnTo>
                    <a:lnTo>
                      <a:pt x="145" y="12"/>
                    </a:lnTo>
                    <a:lnTo>
                      <a:pt x="143" y="13"/>
                    </a:lnTo>
                    <a:lnTo>
                      <a:pt x="142" y="13"/>
                    </a:lnTo>
                    <a:lnTo>
                      <a:pt x="138" y="13"/>
                    </a:lnTo>
                    <a:lnTo>
                      <a:pt x="136" y="12"/>
                    </a:lnTo>
                    <a:lnTo>
                      <a:pt x="132" y="10"/>
                    </a:lnTo>
                    <a:lnTo>
                      <a:pt x="130" y="10"/>
                    </a:lnTo>
                    <a:lnTo>
                      <a:pt x="128" y="10"/>
                    </a:lnTo>
                    <a:lnTo>
                      <a:pt x="121" y="10"/>
                    </a:lnTo>
                    <a:lnTo>
                      <a:pt x="115" y="10"/>
                    </a:lnTo>
                    <a:lnTo>
                      <a:pt x="112" y="10"/>
                    </a:lnTo>
                    <a:lnTo>
                      <a:pt x="110" y="12"/>
                    </a:lnTo>
                    <a:lnTo>
                      <a:pt x="108" y="12"/>
                    </a:lnTo>
                    <a:lnTo>
                      <a:pt x="106" y="13"/>
                    </a:lnTo>
                    <a:lnTo>
                      <a:pt x="102" y="19"/>
                    </a:lnTo>
                    <a:lnTo>
                      <a:pt x="97" y="19"/>
                    </a:lnTo>
                    <a:lnTo>
                      <a:pt x="93" y="17"/>
                    </a:lnTo>
                    <a:lnTo>
                      <a:pt x="89" y="17"/>
                    </a:lnTo>
                    <a:lnTo>
                      <a:pt x="85" y="13"/>
                    </a:lnTo>
                    <a:lnTo>
                      <a:pt x="80" y="10"/>
                    </a:lnTo>
                    <a:lnTo>
                      <a:pt x="78" y="10"/>
                    </a:lnTo>
                    <a:lnTo>
                      <a:pt x="76" y="10"/>
                    </a:lnTo>
                    <a:lnTo>
                      <a:pt x="76" y="10"/>
                    </a:lnTo>
                    <a:lnTo>
                      <a:pt x="69" y="13"/>
                    </a:lnTo>
                    <a:lnTo>
                      <a:pt x="69" y="13"/>
                    </a:lnTo>
                    <a:lnTo>
                      <a:pt x="67" y="13"/>
                    </a:lnTo>
                    <a:lnTo>
                      <a:pt x="65" y="15"/>
                    </a:lnTo>
                    <a:lnTo>
                      <a:pt x="65" y="15"/>
                    </a:lnTo>
                    <a:lnTo>
                      <a:pt x="63" y="15"/>
                    </a:lnTo>
                    <a:lnTo>
                      <a:pt x="63" y="15"/>
                    </a:lnTo>
                    <a:lnTo>
                      <a:pt x="61" y="15"/>
                    </a:lnTo>
                    <a:lnTo>
                      <a:pt x="61" y="13"/>
                    </a:lnTo>
                    <a:lnTo>
                      <a:pt x="57" y="10"/>
                    </a:lnTo>
                    <a:lnTo>
                      <a:pt x="57" y="8"/>
                    </a:lnTo>
                    <a:lnTo>
                      <a:pt x="57" y="8"/>
                    </a:lnTo>
                    <a:lnTo>
                      <a:pt x="56" y="6"/>
                    </a:lnTo>
                    <a:lnTo>
                      <a:pt x="54" y="4"/>
                    </a:lnTo>
                    <a:lnTo>
                      <a:pt x="54" y="4"/>
                    </a:lnTo>
                    <a:lnTo>
                      <a:pt x="52" y="4"/>
                    </a:lnTo>
                    <a:lnTo>
                      <a:pt x="46" y="2"/>
                    </a:lnTo>
                    <a:lnTo>
                      <a:pt x="42" y="0"/>
                    </a:lnTo>
                    <a:lnTo>
                      <a:pt x="41" y="0"/>
                    </a:lnTo>
                    <a:lnTo>
                      <a:pt x="41" y="0"/>
                    </a:lnTo>
                    <a:lnTo>
                      <a:pt x="39" y="2"/>
                    </a:lnTo>
                    <a:lnTo>
                      <a:pt x="37" y="2"/>
                    </a:lnTo>
                    <a:lnTo>
                      <a:pt x="33" y="2"/>
                    </a:lnTo>
                    <a:lnTo>
                      <a:pt x="31" y="2"/>
                    </a:lnTo>
                    <a:lnTo>
                      <a:pt x="29" y="2"/>
                    </a:lnTo>
                    <a:lnTo>
                      <a:pt x="28" y="4"/>
                    </a:lnTo>
                    <a:lnTo>
                      <a:pt x="26" y="4"/>
                    </a:lnTo>
                    <a:lnTo>
                      <a:pt x="24" y="6"/>
                    </a:lnTo>
                    <a:lnTo>
                      <a:pt x="22" y="8"/>
                    </a:lnTo>
                    <a:lnTo>
                      <a:pt x="22" y="8"/>
                    </a:lnTo>
                    <a:lnTo>
                      <a:pt x="22" y="13"/>
                    </a:lnTo>
                    <a:lnTo>
                      <a:pt x="20" y="17"/>
                    </a:lnTo>
                    <a:lnTo>
                      <a:pt x="18" y="19"/>
                    </a:lnTo>
                    <a:lnTo>
                      <a:pt x="16" y="21"/>
                    </a:lnTo>
                    <a:lnTo>
                      <a:pt x="14" y="23"/>
                    </a:lnTo>
                    <a:lnTo>
                      <a:pt x="14" y="25"/>
                    </a:lnTo>
                    <a:lnTo>
                      <a:pt x="14" y="28"/>
                    </a:lnTo>
                    <a:lnTo>
                      <a:pt x="14" y="30"/>
                    </a:lnTo>
                    <a:lnTo>
                      <a:pt x="14" y="32"/>
                    </a:lnTo>
                    <a:lnTo>
                      <a:pt x="14" y="34"/>
                    </a:lnTo>
                    <a:lnTo>
                      <a:pt x="14" y="34"/>
                    </a:lnTo>
                    <a:lnTo>
                      <a:pt x="14" y="34"/>
                    </a:lnTo>
                    <a:lnTo>
                      <a:pt x="14" y="36"/>
                    </a:lnTo>
                    <a:lnTo>
                      <a:pt x="14" y="36"/>
                    </a:lnTo>
                    <a:lnTo>
                      <a:pt x="14" y="36"/>
                    </a:lnTo>
                    <a:lnTo>
                      <a:pt x="14" y="38"/>
                    </a:lnTo>
                    <a:lnTo>
                      <a:pt x="13" y="38"/>
                    </a:lnTo>
                    <a:lnTo>
                      <a:pt x="13" y="40"/>
                    </a:lnTo>
                    <a:lnTo>
                      <a:pt x="13" y="42"/>
                    </a:lnTo>
                    <a:lnTo>
                      <a:pt x="14" y="45"/>
                    </a:lnTo>
                    <a:lnTo>
                      <a:pt x="14" y="45"/>
                    </a:lnTo>
                    <a:lnTo>
                      <a:pt x="14" y="47"/>
                    </a:lnTo>
                    <a:lnTo>
                      <a:pt x="16" y="47"/>
                    </a:lnTo>
                    <a:lnTo>
                      <a:pt x="16" y="49"/>
                    </a:lnTo>
                    <a:lnTo>
                      <a:pt x="16" y="51"/>
                    </a:lnTo>
                    <a:lnTo>
                      <a:pt x="16" y="53"/>
                    </a:lnTo>
                    <a:lnTo>
                      <a:pt x="16" y="55"/>
                    </a:lnTo>
                    <a:lnTo>
                      <a:pt x="16" y="55"/>
                    </a:lnTo>
                    <a:lnTo>
                      <a:pt x="16" y="58"/>
                    </a:lnTo>
                    <a:lnTo>
                      <a:pt x="16" y="58"/>
                    </a:lnTo>
                    <a:lnTo>
                      <a:pt x="16" y="58"/>
                    </a:lnTo>
                    <a:lnTo>
                      <a:pt x="14" y="58"/>
                    </a:lnTo>
                    <a:lnTo>
                      <a:pt x="14" y="58"/>
                    </a:lnTo>
                    <a:lnTo>
                      <a:pt x="14" y="60"/>
                    </a:lnTo>
                    <a:lnTo>
                      <a:pt x="13" y="60"/>
                    </a:lnTo>
                    <a:lnTo>
                      <a:pt x="13" y="60"/>
                    </a:lnTo>
                    <a:lnTo>
                      <a:pt x="14" y="62"/>
                    </a:lnTo>
                    <a:lnTo>
                      <a:pt x="14" y="66"/>
                    </a:lnTo>
                    <a:lnTo>
                      <a:pt x="13" y="68"/>
                    </a:lnTo>
                    <a:lnTo>
                      <a:pt x="13" y="68"/>
                    </a:lnTo>
                    <a:lnTo>
                      <a:pt x="11" y="68"/>
                    </a:lnTo>
                    <a:lnTo>
                      <a:pt x="11" y="68"/>
                    </a:lnTo>
                    <a:lnTo>
                      <a:pt x="9" y="70"/>
                    </a:lnTo>
                    <a:lnTo>
                      <a:pt x="9" y="71"/>
                    </a:lnTo>
                    <a:lnTo>
                      <a:pt x="9" y="73"/>
                    </a:lnTo>
                    <a:lnTo>
                      <a:pt x="7" y="73"/>
                    </a:lnTo>
                    <a:lnTo>
                      <a:pt x="7" y="75"/>
                    </a:lnTo>
                    <a:lnTo>
                      <a:pt x="7" y="77"/>
                    </a:lnTo>
                    <a:lnTo>
                      <a:pt x="7" y="79"/>
                    </a:lnTo>
                    <a:lnTo>
                      <a:pt x="5" y="81"/>
                    </a:lnTo>
                    <a:lnTo>
                      <a:pt x="3" y="81"/>
                    </a:lnTo>
                    <a:lnTo>
                      <a:pt x="1" y="81"/>
                    </a:lnTo>
                    <a:lnTo>
                      <a:pt x="1" y="86"/>
                    </a:lnTo>
                    <a:lnTo>
                      <a:pt x="1" y="88"/>
                    </a:lnTo>
                    <a:lnTo>
                      <a:pt x="1" y="92"/>
                    </a:lnTo>
                    <a:lnTo>
                      <a:pt x="0" y="92"/>
                    </a:lnTo>
                    <a:lnTo>
                      <a:pt x="1" y="94"/>
                    </a:lnTo>
                    <a:lnTo>
                      <a:pt x="0" y="98"/>
                    </a:lnTo>
                    <a:lnTo>
                      <a:pt x="0" y="101"/>
                    </a:lnTo>
                    <a:lnTo>
                      <a:pt x="0" y="101"/>
                    </a:lnTo>
                    <a:lnTo>
                      <a:pt x="1" y="103"/>
                    </a:lnTo>
                    <a:lnTo>
                      <a:pt x="1" y="105"/>
                    </a:lnTo>
                    <a:lnTo>
                      <a:pt x="1" y="107"/>
                    </a:lnTo>
                    <a:lnTo>
                      <a:pt x="1" y="107"/>
                    </a:lnTo>
                    <a:lnTo>
                      <a:pt x="1" y="109"/>
                    </a:lnTo>
                    <a:lnTo>
                      <a:pt x="1" y="109"/>
                    </a:lnTo>
                    <a:lnTo>
                      <a:pt x="1" y="109"/>
                    </a:lnTo>
                    <a:lnTo>
                      <a:pt x="1" y="113"/>
                    </a:lnTo>
                    <a:lnTo>
                      <a:pt x="1" y="115"/>
                    </a:lnTo>
                    <a:lnTo>
                      <a:pt x="1" y="115"/>
                    </a:lnTo>
                    <a:lnTo>
                      <a:pt x="1" y="116"/>
                    </a:lnTo>
                    <a:lnTo>
                      <a:pt x="1" y="118"/>
                    </a:lnTo>
                    <a:lnTo>
                      <a:pt x="1" y="120"/>
                    </a:lnTo>
                    <a:lnTo>
                      <a:pt x="1" y="120"/>
                    </a:lnTo>
                    <a:lnTo>
                      <a:pt x="1" y="122"/>
                    </a:lnTo>
                    <a:lnTo>
                      <a:pt x="1" y="122"/>
                    </a:lnTo>
                    <a:lnTo>
                      <a:pt x="0" y="126"/>
                    </a:lnTo>
                    <a:lnTo>
                      <a:pt x="0" y="126"/>
                    </a:lnTo>
                    <a:lnTo>
                      <a:pt x="1" y="126"/>
                    </a:lnTo>
                    <a:lnTo>
                      <a:pt x="9" y="126"/>
                    </a:lnTo>
                    <a:lnTo>
                      <a:pt x="11" y="124"/>
                    </a:lnTo>
                    <a:lnTo>
                      <a:pt x="13" y="124"/>
                    </a:lnTo>
                    <a:lnTo>
                      <a:pt x="14" y="122"/>
                    </a:lnTo>
                    <a:lnTo>
                      <a:pt x="16" y="122"/>
                    </a:lnTo>
                    <a:lnTo>
                      <a:pt x="13" y="124"/>
                    </a:lnTo>
                    <a:lnTo>
                      <a:pt x="13" y="124"/>
                    </a:lnTo>
                    <a:lnTo>
                      <a:pt x="11" y="126"/>
                    </a:lnTo>
                    <a:lnTo>
                      <a:pt x="13" y="126"/>
                    </a:lnTo>
                    <a:lnTo>
                      <a:pt x="22" y="126"/>
                    </a:lnTo>
                    <a:lnTo>
                      <a:pt x="26" y="126"/>
                    </a:lnTo>
                    <a:lnTo>
                      <a:pt x="29" y="129"/>
                    </a:lnTo>
                    <a:lnTo>
                      <a:pt x="31" y="131"/>
                    </a:lnTo>
                    <a:lnTo>
                      <a:pt x="35" y="135"/>
                    </a:lnTo>
                    <a:lnTo>
                      <a:pt x="35" y="137"/>
                    </a:lnTo>
                    <a:lnTo>
                      <a:pt x="35" y="137"/>
                    </a:lnTo>
                    <a:lnTo>
                      <a:pt x="35" y="139"/>
                    </a:lnTo>
                    <a:lnTo>
                      <a:pt x="37" y="139"/>
                    </a:lnTo>
                    <a:lnTo>
                      <a:pt x="39" y="139"/>
                    </a:lnTo>
                    <a:lnTo>
                      <a:pt x="39" y="137"/>
                    </a:lnTo>
                    <a:lnTo>
                      <a:pt x="39" y="137"/>
                    </a:lnTo>
                    <a:lnTo>
                      <a:pt x="39" y="139"/>
                    </a:lnTo>
                    <a:lnTo>
                      <a:pt x="39" y="139"/>
                    </a:lnTo>
                    <a:lnTo>
                      <a:pt x="41" y="139"/>
                    </a:lnTo>
                    <a:lnTo>
                      <a:pt x="41" y="139"/>
                    </a:lnTo>
                    <a:lnTo>
                      <a:pt x="41" y="139"/>
                    </a:lnTo>
                    <a:lnTo>
                      <a:pt x="39" y="139"/>
                    </a:lnTo>
                    <a:lnTo>
                      <a:pt x="37" y="139"/>
                    </a:lnTo>
                    <a:lnTo>
                      <a:pt x="37" y="141"/>
                    </a:lnTo>
                    <a:lnTo>
                      <a:pt x="37" y="141"/>
                    </a:lnTo>
                    <a:lnTo>
                      <a:pt x="39" y="143"/>
                    </a:lnTo>
                    <a:lnTo>
                      <a:pt x="42" y="141"/>
                    </a:lnTo>
                    <a:lnTo>
                      <a:pt x="42" y="143"/>
                    </a:lnTo>
                    <a:lnTo>
                      <a:pt x="41" y="143"/>
                    </a:lnTo>
                    <a:lnTo>
                      <a:pt x="41" y="143"/>
                    </a:lnTo>
                    <a:lnTo>
                      <a:pt x="39" y="143"/>
                    </a:lnTo>
                    <a:lnTo>
                      <a:pt x="39" y="144"/>
                    </a:lnTo>
                    <a:lnTo>
                      <a:pt x="39" y="146"/>
                    </a:lnTo>
                    <a:lnTo>
                      <a:pt x="41" y="146"/>
                    </a:lnTo>
                    <a:lnTo>
                      <a:pt x="41" y="146"/>
                    </a:lnTo>
                    <a:lnTo>
                      <a:pt x="41" y="146"/>
                    </a:lnTo>
                    <a:lnTo>
                      <a:pt x="41" y="146"/>
                    </a:lnTo>
                    <a:lnTo>
                      <a:pt x="39" y="146"/>
                    </a:lnTo>
                    <a:lnTo>
                      <a:pt x="41" y="150"/>
                    </a:lnTo>
                    <a:lnTo>
                      <a:pt x="41" y="152"/>
                    </a:lnTo>
                    <a:lnTo>
                      <a:pt x="42" y="154"/>
                    </a:lnTo>
                    <a:lnTo>
                      <a:pt x="42" y="156"/>
                    </a:lnTo>
                    <a:lnTo>
                      <a:pt x="46" y="158"/>
                    </a:lnTo>
                    <a:lnTo>
                      <a:pt x="48" y="159"/>
                    </a:lnTo>
                    <a:lnTo>
                      <a:pt x="48" y="159"/>
                    </a:lnTo>
                    <a:lnTo>
                      <a:pt x="50" y="161"/>
                    </a:lnTo>
                    <a:lnTo>
                      <a:pt x="52" y="161"/>
                    </a:lnTo>
                    <a:lnTo>
                      <a:pt x="52" y="161"/>
                    </a:lnTo>
                    <a:lnTo>
                      <a:pt x="52" y="159"/>
                    </a:lnTo>
                    <a:lnTo>
                      <a:pt x="52" y="158"/>
                    </a:lnTo>
                    <a:lnTo>
                      <a:pt x="52" y="159"/>
                    </a:lnTo>
                    <a:lnTo>
                      <a:pt x="52" y="159"/>
                    </a:lnTo>
                    <a:lnTo>
                      <a:pt x="52" y="161"/>
                    </a:lnTo>
                    <a:lnTo>
                      <a:pt x="54" y="161"/>
                    </a:lnTo>
                    <a:lnTo>
                      <a:pt x="56" y="159"/>
                    </a:lnTo>
                    <a:lnTo>
                      <a:pt x="56" y="159"/>
                    </a:lnTo>
                    <a:lnTo>
                      <a:pt x="57" y="159"/>
                    </a:lnTo>
                    <a:lnTo>
                      <a:pt x="57" y="158"/>
                    </a:lnTo>
                    <a:lnTo>
                      <a:pt x="57" y="158"/>
                    </a:lnTo>
                    <a:lnTo>
                      <a:pt x="57" y="159"/>
                    </a:lnTo>
                    <a:lnTo>
                      <a:pt x="57" y="159"/>
                    </a:lnTo>
                    <a:lnTo>
                      <a:pt x="59" y="159"/>
                    </a:lnTo>
                    <a:lnTo>
                      <a:pt x="59" y="159"/>
                    </a:lnTo>
                    <a:lnTo>
                      <a:pt x="61" y="159"/>
                    </a:lnTo>
                    <a:lnTo>
                      <a:pt x="61" y="158"/>
                    </a:lnTo>
                    <a:lnTo>
                      <a:pt x="61" y="156"/>
                    </a:lnTo>
                    <a:lnTo>
                      <a:pt x="61" y="154"/>
                    </a:lnTo>
                    <a:lnTo>
                      <a:pt x="59" y="154"/>
                    </a:lnTo>
                    <a:lnTo>
                      <a:pt x="61" y="154"/>
                    </a:lnTo>
                    <a:lnTo>
                      <a:pt x="61" y="156"/>
                    </a:lnTo>
                    <a:lnTo>
                      <a:pt x="61" y="158"/>
                    </a:lnTo>
                    <a:lnTo>
                      <a:pt x="61" y="158"/>
                    </a:lnTo>
                    <a:lnTo>
                      <a:pt x="63" y="159"/>
                    </a:lnTo>
                    <a:lnTo>
                      <a:pt x="63" y="159"/>
                    </a:lnTo>
                    <a:lnTo>
                      <a:pt x="65" y="158"/>
                    </a:lnTo>
                    <a:lnTo>
                      <a:pt x="65" y="156"/>
                    </a:lnTo>
                    <a:lnTo>
                      <a:pt x="65" y="154"/>
                    </a:lnTo>
                    <a:lnTo>
                      <a:pt x="65" y="154"/>
                    </a:lnTo>
                    <a:lnTo>
                      <a:pt x="65" y="154"/>
                    </a:lnTo>
                    <a:lnTo>
                      <a:pt x="67" y="156"/>
                    </a:lnTo>
                    <a:lnTo>
                      <a:pt x="67" y="156"/>
                    </a:lnTo>
                    <a:lnTo>
                      <a:pt x="71" y="156"/>
                    </a:lnTo>
                    <a:lnTo>
                      <a:pt x="71" y="156"/>
                    </a:lnTo>
                    <a:lnTo>
                      <a:pt x="71" y="156"/>
                    </a:lnTo>
                    <a:lnTo>
                      <a:pt x="71" y="154"/>
                    </a:lnTo>
                    <a:lnTo>
                      <a:pt x="72" y="156"/>
                    </a:lnTo>
                    <a:lnTo>
                      <a:pt x="72" y="158"/>
                    </a:lnTo>
                    <a:lnTo>
                      <a:pt x="76" y="158"/>
                    </a:lnTo>
                    <a:lnTo>
                      <a:pt x="78" y="156"/>
                    </a:lnTo>
                    <a:lnTo>
                      <a:pt x="82" y="156"/>
                    </a:lnTo>
                    <a:lnTo>
                      <a:pt x="84" y="154"/>
                    </a:lnTo>
                    <a:lnTo>
                      <a:pt x="82" y="150"/>
                    </a:lnTo>
                    <a:lnTo>
                      <a:pt x="82" y="150"/>
                    </a:lnTo>
                    <a:lnTo>
                      <a:pt x="84" y="152"/>
                    </a:lnTo>
                    <a:lnTo>
                      <a:pt x="84" y="152"/>
                    </a:lnTo>
                    <a:lnTo>
                      <a:pt x="84" y="154"/>
                    </a:lnTo>
                    <a:lnTo>
                      <a:pt x="85" y="154"/>
                    </a:lnTo>
                    <a:lnTo>
                      <a:pt x="85" y="154"/>
                    </a:lnTo>
                    <a:lnTo>
                      <a:pt x="85" y="154"/>
                    </a:lnTo>
                    <a:lnTo>
                      <a:pt x="87" y="152"/>
                    </a:lnTo>
                    <a:lnTo>
                      <a:pt x="87" y="150"/>
                    </a:lnTo>
                    <a:lnTo>
                      <a:pt x="89" y="148"/>
                    </a:lnTo>
                    <a:lnTo>
                      <a:pt x="89" y="146"/>
                    </a:lnTo>
                    <a:lnTo>
                      <a:pt x="91" y="141"/>
                    </a:lnTo>
                    <a:lnTo>
                      <a:pt x="91" y="139"/>
                    </a:lnTo>
                    <a:lnTo>
                      <a:pt x="91" y="135"/>
                    </a:lnTo>
                    <a:lnTo>
                      <a:pt x="93" y="133"/>
                    </a:lnTo>
                    <a:lnTo>
                      <a:pt x="93" y="131"/>
                    </a:lnTo>
                    <a:lnTo>
                      <a:pt x="97" y="129"/>
                    </a:lnTo>
                    <a:lnTo>
                      <a:pt x="99" y="128"/>
                    </a:lnTo>
                    <a:lnTo>
                      <a:pt x="99" y="126"/>
                    </a:lnTo>
                    <a:lnTo>
                      <a:pt x="100" y="126"/>
                    </a:lnTo>
                    <a:lnTo>
                      <a:pt x="100" y="124"/>
                    </a:lnTo>
                    <a:lnTo>
                      <a:pt x="102" y="124"/>
                    </a:lnTo>
                    <a:lnTo>
                      <a:pt x="104" y="122"/>
                    </a:lnTo>
                    <a:lnTo>
                      <a:pt x="104" y="120"/>
                    </a:lnTo>
                    <a:lnTo>
                      <a:pt x="104" y="118"/>
                    </a:lnTo>
                    <a:lnTo>
                      <a:pt x="106" y="118"/>
                    </a:lnTo>
                    <a:lnTo>
                      <a:pt x="108" y="116"/>
                    </a:lnTo>
                    <a:lnTo>
                      <a:pt x="110" y="116"/>
                    </a:lnTo>
                    <a:lnTo>
                      <a:pt x="110" y="116"/>
                    </a:lnTo>
                    <a:lnTo>
                      <a:pt x="110" y="116"/>
                    </a:lnTo>
                    <a:lnTo>
                      <a:pt x="110" y="116"/>
                    </a:lnTo>
                    <a:lnTo>
                      <a:pt x="112" y="118"/>
                    </a:lnTo>
                    <a:lnTo>
                      <a:pt x="114" y="118"/>
                    </a:lnTo>
                    <a:lnTo>
                      <a:pt x="115" y="118"/>
                    </a:lnTo>
                    <a:lnTo>
                      <a:pt x="115" y="116"/>
                    </a:lnTo>
                    <a:lnTo>
                      <a:pt x="115" y="115"/>
                    </a:lnTo>
                    <a:lnTo>
                      <a:pt x="115" y="115"/>
                    </a:lnTo>
                    <a:lnTo>
                      <a:pt x="117" y="115"/>
                    </a:lnTo>
                    <a:lnTo>
                      <a:pt x="119" y="116"/>
                    </a:lnTo>
                    <a:lnTo>
                      <a:pt x="121" y="118"/>
                    </a:lnTo>
                    <a:lnTo>
                      <a:pt x="121" y="120"/>
                    </a:lnTo>
                    <a:lnTo>
                      <a:pt x="123" y="120"/>
                    </a:lnTo>
                    <a:lnTo>
                      <a:pt x="123" y="120"/>
                    </a:lnTo>
                    <a:lnTo>
                      <a:pt x="123" y="124"/>
                    </a:lnTo>
                    <a:lnTo>
                      <a:pt x="125" y="124"/>
                    </a:lnTo>
                    <a:lnTo>
                      <a:pt x="125" y="126"/>
                    </a:lnTo>
                    <a:lnTo>
                      <a:pt x="127" y="124"/>
                    </a:lnTo>
                    <a:lnTo>
                      <a:pt x="127" y="124"/>
                    </a:lnTo>
                    <a:lnTo>
                      <a:pt x="128" y="124"/>
                    </a:lnTo>
                    <a:lnTo>
                      <a:pt x="128" y="122"/>
                    </a:lnTo>
                    <a:lnTo>
                      <a:pt x="130" y="122"/>
                    </a:lnTo>
                    <a:lnTo>
                      <a:pt x="130" y="120"/>
                    </a:lnTo>
                    <a:lnTo>
                      <a:pt x="130" y="118"/>
                    </a:lnTo>
                    <a:lnTo>
                      <a:pt x="130" y="118"/>
                    </a:lnTo>
                    <a:lnTo>
                      <a:pt x="132" y="116"/>
                    </a:lnTo>
                    <a:lnTo>
                      <a:pt x="134" y="115"/>
                    </a:lnTo>
                    <a:lnTo>
                      <a:pt x="134" y="113"/>
                    </a:lnTo>
                    <a:lnTo>
                      <a:pt x="134" y="113"/>
                    </a:lnTo>
                    <a:lnTo>
                      <a:pt x="134" y="113"/>
                    </a:lnTo>
                    <a:lnTo>
                      <a:pt x="134" y="111"/>
                    </a:lnTo>
                    <a:lnTo>
                      <a:pt x="134" y="109"/>
                    </a:lnTo>
                    <a:lnTo>
                      <a:pt x="134" y="109"/>
                    </a:lnTo>
                    <a:lnTo>
                      <a:pt x="138" y="105"/>
                    </a:lnTo>
                    <a:lnTo>
                      <a:pt x="138" y="105"/>
                    </a:lnTo>
                    <a:lnTo>
                      <a:pt x="138" y="103"/>
                    </a:lnTo>
                    <a:lnTo>
                      <a:pt x="140" y="100"/>
                    </a:lnTo>
                    <a:lnTo>
                      <a:pt x="140" y="96"/>
                    </a:lnTo>
                    <a:lnTo>
                      <a:pt x="140" y="94"/>
                    </a:lnTo>
                    <a:lnTo>
                      <a:pt x="142" y="92"/>
                    </a:lnTo>
                    <a:lnTo>
                      <a:pt x="143" y="88"/>
                    </a:lnTo>
                    <a:lnTo>
                      <a:pt x="145" y="88"/>
                    </a:lnTo>
                    <a:lnTo>
                      <a:pt x="147" y="88"/>
                    </a:lnTo>
                    <a:lnTo>
                      <a:pt x="147" y="86"/>
                    </a:lnTo>
                    <a:lnTo>
                      <a:pt x="149" y="85"/>
                    </a:lnTo>
                    <a:lnTo>
                      <a:pt x="149" y="85"/>
                    </a:lnTo>
                    <a:lnTo>
                      <a:pt x="149" y="83"/>
                    </a:lnTo>
                    <a:lnTo>
                      <a:pt x="149" y="79"/>
                    </a:lnTo>
                    <a:lnTo>
                      <a:pt x="149" y="77"/>
                    </a:lnTo>
                    <a:lnTo>
                      <a:pt x="151" y="75"/>
                    </a:lnTo>
                    <a:lnTo>
                      <a:pt x="153" y="73"/>
                    </a:lnTo>
                    <a:lnTo>
                      <a:pt x="155" y="73"/>
                    </a:lnTo>
                    <a:lnTo>
                      <a:pt x="155" y="73"/>
                    </a:lnTo>
                    <a:lnTo>
                      <a:pt x="155" y="71"/>
                    </a:lnTo>
                    <a:lnTo>
                      <a:pt x="155" y="68"/>
                    </a:lnTo>
                    <a:lnTo>
                      <a:pt x="155" y="66"/>
                    </a:lnTo>
                    <a:lnTo>
                      <a:pt x="155" y="66"/>
                    </a:lnTo>
                    <a:lnTo>
                      <a:pt x="157" y="64"/>
                    </a:lnTo>
                    <a:lnTo>
                      <a:pt x="158" y="62"/>
                    </a:lnTo>
                    <a:lnTo>
                      <a:pt x="158" y="58"/>
                    </a:lnTo>
                    <a:lnTo>
                      <a:pt x="160" y="55"/>
                    </a:lnTo>
                    <a:lnTo>
                      <a:pt x="162" y="51"/>
                    </a:lnTo>
                    <a:lnTo>
                      <a:pt x="164" y="47"/>
                    </a:lnTo>
                    <a:lnTo>
                      <a:pt x="166" y="45"/>
                    </a:lnTo>
                    <a:lnTo>
                      <a:pt x="168" y="45"/>
                    </a:lnTo>
                    <a:lnTo>
                      <a:pt x="168" y="45"/>
                    </a:lnTo>
                    <a:lnTo>
                      <a:pt x="170" y="43"/>
                    </a:lnTo>
                    <a:lnTo>
                      <a:pt x="171" y="42"/>
                    </a:lnTo>
                    <a:lnTo>
                      <a:pt x="173" y="42"/>
                    </a:lnTo>
                    <a:lnTo>
                      <a:pt x="175" y="40"/>
                    </a:lnTo>
                    <a:lnTo>
                      <a:pt x="175" y="40"/>
                    </a:lnTo>
                    <a:lnTo>
                      <a:pt x="175" y="40"/>
                    </a:lnTo>
                    <a:lnTo>
                      <a:pt x="175" y="36"/>
                    </a:lnTo>
                    <a:lnTo>
                      <a:pt x="175" y="34"/>
                    </a:lnTo>
                    <a:lnTo>
                      <a:pt x="175" y="32"/>
                    </a:lnTo>
                    <a:lnTo>
                      <a:pt x="175" y="30"/>
                    </a:lnTo>
                    <a:lnTo>
                      <a:pt x="175" y="3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23"/>
              <p:cNvSpPr/>
              <p:nvPr/>
            </p:nvSpPr>
            <p:spPr>
              <a:xfrm>
                <a:off x="2620" y="1551"/>
                <a:ext cx="230" cy="199"/>
              </a:xfrm>
              <a:custGeom>
                <a:avLst/>
                <a:gdLst/>
                <a:ahLst/>
                <a:cxnLst/>
                <a:rect l="l" t="t" r="r" b="b"/>
                <a:pathLst>
                  <a:path w="230" h="199" extrusionOk="0">
                    <a:moveTo>
                      <a:pt x="230" y="53"/>
                    </a:moveTo>
                    <a:lnTo>
                      <a:pt x="226" y="47"/>
                    </a:lnTo>
                    <a:lnTo>
                      <a:pt x="224" y="47"/>
                    </a:lnTo>
                    <a:lnTo>
                      <a:pt x="224" y="45"/>
                    </a:lnTo>
                    <a:lnTo>
                      <a:pt x="224" y="43"/>
                    </a:lnTo>
                    <a:lnTo>
                      <a:pt x="221" y="36"/>
                    </a:lnTo>
                    <a:lnTo>
                      <a:pt x="219" y="34"/>
                    </a:lnTo>
                    <a:lnTo>
                      <a:pt x="219" y="34"/>
                    </a:lnTo>
                    <a:lnTo>
                      <a:pt x="219" y="32"/>
                    </a:lnTo>
                    <a:lnTo>
                      <a:pt x="219" y="27"/>
                    </a:lnTo>
                    <a:lnTo>
                      <a:pt x="217" y="19"/>
                    </a:lnTo>
                    <a:lnTo>
                      <a:pt x="215" y="10"/>
                    </a:lnTo>
                    <a:lnTo>
                      <a:pt x="215" y="10"/>
                    </a:lnTo>
                    <a:lnTo>
                      <a:pt x="209" y="14"/>
                    </a:lnTo>
                    <a:lnTo>
                      <a:pt x="206" y="15"/>
                    </a:lnTo>
                    <a:lnTo>
                      <a:pt x="206" y="15"/>
                    </a:lnTo>
                    <a:lnTo>
                      <a:pt x="204" y="15"/>
                    </a:lnTo>
                    <a:lnTo>
                      <a:pt x="200" y="12"/>
                    </a:lnTo>
                    <a:lnTo>
                      <a:pt x="196" y="8"/>
                    </a:lnTo>
                    <a:lnTo>
                      <a:pt x="194" y="6"/>
                    </a:lnTo>
                    <a:lnTo>
                      <a:pt x="187" y="4"/>
                    </a:lnTo>
                    <a:lnTo>
                      <a:pt x="179" y="2"/>
                    </a:lnTo>
                    <a:lnTo>
                      <a:pt x="172" y="0"/>
                    </a:lnTo>
                    <a:lnTo>
                      <a:pt x="164" y="6"/>
                    </a:lnTo>
                    <a:lnTo>
                      <a:pt x="157" y="12"/>
                    </a:lnTo>
                    <a:lnTo>
                      <a:pt x="150" y="15"/>
                    </a:lnTo>
                    <a:lnTo>
                      <a:pt x="142" y="21"/>
                    </a:lnTo>
                    <a:lnTo>
                      <a:pt x="135" y="27"/>
                    </a:lnTo>
                    <a:lnTo>
                      <a:pt x="127" y="30"/>
                    </a:lnTo>
                    <a:lnTo>
                      <a:pt x="120" y="36"/>
                    </a:lnTo>
                    <a:lnTo>
                      <a:pt x="112" y="42"/>
                    </a:lnTo>
                    <a:lnTo>
                      <a:pt x="107" y="45"/>
                    </a:lnTo>
                    <a:lnTo>
                      <a:pt x="105" y="47"/>
                    </a:lnTo>
                    <a:lnTo>
                      <a:pt x="101" y="51"/>
                    </a:lnTo>
                    <a:lnTo>
                      <a:pt x="97" y="55"/>
                    </a:lnTo>
                    <a:lnTo>
                      <a:pt x="93" y="58"/>
                    </a:lnTo>
                    <a:lnTo>
                      <a:pt x="90" y="62"/>
                    </a:lnTo>
                    <a:lnTo>
                      <a:pt x="88" y="64"/>
                    </a:lnTo>
                    <a:lnTo>
                      <a:pt x="84" y="68"/>
                    </a:lnTo>
                    <a:lnTo>
                      <a:pt x="82" y="70"/>
                    </a:lnTo>
                    <a:lnTo>
                      <a:pt x="77" y="70"/>
                    </a:lnTo>
                    <a:lnTo>
                      <a:pt x="71" y="72"/>
                    </a:lnTo>
                    <a:lnTo>
                      <a:pt x="67" y="72"/>
                    </a:lnTo>
                    <a:lnTo>
                      <a:pt x="64" y="73"/>
                    </a:lnTo>
                    <a:lnTo>
                      <a:pt x="60" y="73"/>
                    </a:lnTo>
                    <a:lnTo>
                      <a:pt x="60" y="77"/>
                    </a:lnTo>
                    <a:lnTo>
                      <a:pt x="60" y="81"/>
                    </a:lnTo>
                    <a:lnTo>
                      <a:pt x="60" y="87"/>
                    </a:lnTo>
                    <a:lnTo>
                      <a:pt x="60" y="90"/>
                    </a:lnTo>
                    <a:lnTo>
                      <a:pt x="60" y="96"/>
                    </a:lnTo>
                    <a:lnTo>
                      <a:pt x="60" y="100"/>
                    </a:lnTo>
                    <a:lnTo>
                      <a:pt x="60" y="105"/>
                    </a:lnTo>
                    <a:lnTo>
                      <a:pt x="60" y="109"/>
                    </a:lnTo>
                    <a:lnTo>
                      <a:pt x="60" y="111"/>
                    </a:lnTo>
                    <a:lnTo>
                      <a:pt x="60" y="113"/>
                    </a:lnTo>
                    <a:lnTo>
                      <a:pt x="60" y="116"/>
                    </a:lnTo>
                    <a:lnTo>
                      <a:pt x="58" y="120"/>
                    </a:lnTo>
                    <a:lnTo>
                      <a:pt x="56" y="122"/>
                    </a:lnTo>
                    <a:lnTo>
                      <a:pt x="56" y="126"/>
                    </a:lnTo>
                    <a:lnTo>
                      <a:pt x="56" y="128"/>
                    </a:lnTo>
                    <a:lnTo>
                      <a:pt x="54" y="128"/>
                    </a:lnTo>
                    <a:lnTo>
                      <a:pt x="54" y="130"/>
                    </a:lnTo>
                    <a:lnTo>
                      <a:pt x="54" y="130"/>
                    </a:lnTo>
                    <a:lnTo>
                      <a:pt x="54" y="131"/>
                    </a:lnTo>
                    <a:lnTo>
                      <a:pt x="54" y="131"/>
                    </a:lnTo>
                    <a:lnTo>
                      <a:pt x="52" y="131"/>
                    </a:lnTo>
                    <a:lnTo>
                      <a:pt x="49" y="135"/>
                    </a:lnTo>
                    <a:lnTo>
                      <a:pt x="49" y="137"/>
                    </a:lnTo>
                    <a:lnTo>
                      <a:pt x="47" y="137"/>
                    </a:lnTo>
                    <a:lnTo>
                      <a:pt x="43" y="135"/>
                    </a:lnTo>
                    <a:lnTo>
                      <a:pt x="43" y="135"/>
                    </a:lnTo>
                    <a:lnTo>
                      <a:pt x="41" y="135"/>
                    </a:lnTo>
                    <a:lnTo>
                      <a:pt x="41" y="137"/>
                    </a:lnTo>
                    <a:lnTo>
                      <a:pt x="37" y="137"/>
                    </a:lnTo>
                    <a:lnTo>
                      <a:pt x="34" y="137"/>
                    </a:lnTo>
                    <a:lnTo>
                      <a:pt x="28" y="137"/>
                    </a:lnTo>
                    <a:lnTo>
                      <a:pt x="24" y="137"/>
                    </a:lnTo>
                    <a:lnTo>
                      <a:pt x="21" y="139"/>
                    </a:lnTo>
                    <a:lnTo>
                      <a:pt x="17" y="139"/>
                    </a:lnTo>
                    <a:lnTo>
                      <a:pt x="15" y="141"/>
                    </a:lnTo>
                    <a:lnTo>
                      <a:pt x="11" y="143"/>
                    </a:lnTo>
                    <a:lnTo>
                      <a:pt x="11" y="143"/>
                    </a:lnTo>
                    <a:lnTo>
                      <a:pt x="7" y="145"/>
                    </a:lnTo>
                    <a:lnTo>
                      <a:pt x="4" y="143"/>
                    </a:lnTo>
                    <a:lnTo>
                      <a:pt x="2" y="143"/>
                    </a:lnTo>
                    <a:lnTo>
                      <a:pt x="2" y="143"/>
                    </a:lnTo>
                    <a:lnTo>
                      <a:pt x="0" y="145"/>
                    </a:lnTo>
                    <a:lnTo>
                      <a:pt x="0" y="145"/>
                    </a:lnTo>
                    <a:lnTo>
                      <a:pt x="0" y="146"/>
                    </a:lnTo>
                    <a:lnTo>
                      <a:pt x="0" y="148"/>
                    </a:lnTo>
                    <a:lnTo>
                      <a:pt x="0" y="152"/>
                    </a:lnTo>
                    <a:lnTo>
                      <a:pt x="2" y="152"/>
                    </a:lnTo>
                    <a:lnTo>
                      <a:pt x="2" y="154"/>
                    </a:lnTo>
                    <a:lnTo>
                      <a:pt x="4" y="156"/>
                    </a:lnTo>
                    <a:lnTo>
                      <a:pt x="2" y="158"/>
                    </a:lnTo>
                    <a:lnTo>
                      <a:pt x="4" y="158"/>
                    </a:lnTo>
                    <a:lnTo>
                      <a:pt x="4" y="160"/>
                    </a:lnTo>
                    <a:lnTo>
                      <a:pt x="6" y="161"/>
                    </a:lnTo>
                    <a:lnTo>
                      <a:pt x="6" y="165"/>
                    </a:lnTo>
                    <a:lnTo>
                      <a:pt x="7" y="165"/>
                    </a:lnTo>
                    <a:lnTo>
                      <a:pt x="9" y="165"/>
                    </a:lnTo>
                    <a:lnTo>
                      <a:pt x="9" y="165"/>
                    </a:lnTo>
                    <a:lnTo>
                      <a:pt x="9" y="165"/>
                    </a:lnTo>
                    <a:lnTo>
                      <a:pt x="11" y="167"/>
                    </a:lnTo>
                    <a:lnTo>
                      <a:pt x="11" y="167"/>
                    </a:lnTo>
                    <a:lnTo>
                      <a:pt x="11" y="167"/>
                    </a:lnTo>
                    <a:lnTo>
                      <a:pt x="13" y="169"/>
                    </a:lnTo>
                    <a:lnTo>
                      <a:pt x="13" y="169"/>
                    </a:lnTo>
                    <a:lnTo>
                      <a:pt x="15" y="171"/>
                    </a:lnTo>
                    <a:lnTo>
                      <a:pt x="15" y="171"/>
                    </a:lnTo>
                    <a:lnTo>
                      <a:pt x="13" y="171"/>
                    </a:lnTo>
                    <a:lnTo>
                      <a:pt x="11" y="171"/>
                    </a:lnTo>
                    <a:lnTo>
                      <a:pt x="11" y="171"/>
                    </a:lnTo>
                    <a:lnTo>
                      <a:pt x="11" y="173"/>
                    </a:lnTo>
                    <a:lnTo>
                      <a:pt x="11" y="176"/>
                    </a:lnTo>
                    <a:lnTo>
                      <a:pt x="11" y="176"/>
                    </a:lnTo>
                    <a:lnTo>
                      <a:pt x="13" y="176"/>
                    </a:lnTo>
                    <a:lnTo>
                      <a:pt x="17" y="178"/>
                    </a:lnTo>
                    <a:lnTo>
                      <a:pt x="19" y="182"/>
                    </a:lnTo>
                    <a:lnTo>
                      <a:pt x="21" y="182"/>
                    </a:lnTo>
                    <a:lnTo>
                      <a:pt x="22" y="182"/>
                    </a:lnTo>
                    <a:lnTo>
                      <a:pt x="24" y="182"/>
                    </a:lnTo>
                    <a:lnTo>
                      <a:pt x="24" y="182"/>
                    </a:lnTo>
                    <a:lnTo>
                      <a:pt x="26" y="182"/>
                    </a:lnTo>
                    <a:lnTo>
                      <a:pt x="26" y="180"/>
                    </a:lnTo>
                    <a:lnTo>
                      <a:pt x="28" y="182"/>
                    </a:lnTo>
                    <a:lnTo>
                      <a:pt x="28" y="182"/>
                    </a:lnTo>
                    <a:lnTo>
                      <a:pt x="28" y="182"/>
                    </a:lnTo>
                    <a:lnTo>
                      <a:pt x="30" y="184"/>
                    </a:lnTo>
                    <a:lnTo>
                      <a:pt x="30" y="186"/>
                    </a:lnTo>
                    <a:lnTo>
                      <a:pt x="30" y="186"/>
                    </a:lnTo>
                    <a:lnTo>
                      <a:pt x="30" y="186"/>
                    </a:lnTo>
                    <a:lnTo>
                      <a:pt x="28" y="186"/>
                    </a:lnTo>
                    <a:lnTo>
                      <a:pt x="28" y="188"/>
                    </a:lnTo>
                    <a:lnTo>
                      <a:pt x="28" y="188"/>
                    </a:lnTo>
                    <a:lnTo>
                      <a:pt x="28" y="188"/>
                    </a:lnTo>
                    <a:lnTo>
                      <a:pt x="28" y="188"/>
                    </a:lnTo>
                    <a:lnTo>
                      <a:pt x="30" y="191"/>
                    </a:lnTo>
                    <a:lnTo>
                      <a:pt x="32" y="193"/>
                    </a:lnTo>
                    <a:lnTo>
                      <a:pt x="32" y="195"/>
                    </a:lnTo>
                    <a:lnTo>
                      <a:pt x="32" y="193"/>
                    </a:lnTo>
                    <a:lnTo>
                      <a:pt x="32" y="189"/>
                    </a:lnTo>
                    <a:lnTo>
                      <a:pt x="32" y="189"/>
                    </a:lnTo>
                    <a:lnTo>
                      <a:pt x="34" y="189"/>
                    </a:lnTo>
                    <a:lnTo>
                      <a:pt x="36" y="188"/>
                    </a:lnTo>
                    <a:lnTo>
                      <a:pt x="36" y="188"/>
                    </a:lnTo>
                    <a:lnTo>
                      <a:pt x="37" y="188"/>
                    </a:lnTo>
                    <a:lnTo>
                      <a:pt x="37" y="188"/>
                    </a:lnTo>
                    <a:lnTo>
                      <a:pt x="39" y="186"/>
                    </a:lnTo>
                    <a:lnTo>
                      <a:pt x="39" y="188"/>
                    </a:lnTo>
                    <a:lnTo>
                      <a:pt x="39" y="188"/>
                    </a:lnTo>
                    <a:lnTo>
                      <a:pt x="43" y="191"/>
                    </a:lnTo>
                    <a:lnTo>
                      <a:pt x="45" y="193"/>
                    </a:lnTo>
                    <a:lnTo>
                      <a:pt x="45" y="195"/>
                    </a:lnTo>
                    <a:lnTo>
                      <a:pt x="47" y="195"/>
                    </a:lnTo>
                    <a:lnTo>
                      <a:pt x="49" y="195"/>
                    </a:lnTo>
                    <a:lnTo>
                      <a:pt x="49" y="197"/>
                    </a:lnTo>
                    <a:lnTo>
                      <a:pt x="50" y="199"/>
                    </a:lnTo>
                    <a:lnTo>
                      <a:pt x="50" y="197"/>
                    </a:lnTo>
                    <a:lnTo>
                      <a:pt x="50" y="197"/>
                    </a:lnTo>
                    <a:lnTo>
                      <a:pt x="50" y="197"/>
                    </a:lnTo>
                    <a:lnTo>
                      <a:pt x="50" y="195"/>
                    </a:lnTo>
                    <a:lnTo>
                      <a:pt x="50" y="195"/>
                    </a:lnTo>
                    <a:lnTo>
                      <a:pt x="50" y="195"/>
                    </a:lnTo>
                    <a:lnTo>
                      <a:pt x="50" y="193"/>
                    </a:lnTo>
                    <a:lnTo>
                      <a:pt x="50" y="191"/>
                    </a:lnTo>
                    <a:lnTo>
                      <a:pt x="50" y="189"/>
                    </a:lnTo>
                    <a:lnTo>
                      <a:pt x="50" y="186"/>
                    </a:lnTo>
                    <a:lnTo>
                      <a:pt x="50" y="184"/>
                    </a:lnTo>
                    <a:lnTo>
                      <a:pt x="52" y="182"/>
                    </a:lnTo>
                    <a:lnTo>
                      <a:pt x="54" y="180"/>
                    </a:lnTo>
                    <a:lnTo>
                      <a:pt x="56" y="178"/>
                    </a:lnTo>
                    <a:lnTo>
                      <a:pt x="58" y="174"/>
                    </a:lnTo>
                    <a:lnTo>
                      <a:pt x="58" y="169"/>
                    </a:lnTo>
                    <a:lnTo>
                      <a:pt x="58" y="169"/>
                    </a:lnTo>
                    <a:lnTo>
                      <a:pt x="60" y="167"/>
                    </a:lnTo>
                    <a:lnTo>
                      <a:pt x="62" y="165"/>
                    </a:lnTo>
                    <a:lnTo>
                      <a:pt x="64" y="165"/>
                    </a:lnTo>
                    <a:lnTo>
                      <a:pt x="65" y="163"/>
                    </a:lnTo>
                    <a:lnTo>
                      <a:pt x="67" y="163"/>
                    </a:lnTo>
                    <a:lnTo>
                      <a:pt x="69" y="163"/>
                    </a:lnTo>
                    <a:lnTo>
                      <a:pt x="73" y="163"/>
                    </a:lnTo>
                    <a:lnTo>
                      <a:pt x="75" y="163"/>
                    </a:lnTo>
                    <a:lnTo>
                      <a:pt x="77" y="161"/>
                    </a:lnTo>
                    <a:lnTo>
                      <a:pt x="77" y="161"/>
                    </a:lnTo>
                    <a:lnTo>
                      <a:pt x="78" y="161"/>
                    </a:lnTo>
                    <a:lnTo>
                      <a:pt x="82" y="163"/>
                    </a:lnTo>
                    <a:lnTo>
                      <a:pt x="88" y="165"/>
                    </a:lnTo>
                    <a:lnTo>
                      <a:pt x="90" y="165"/>
                    </a:lnTo>
                    <a:lnTo>
                      <a:pt x="90" y="165"/>
                    </a:lnTo>
                    <a:lnTo>
                      <a:pt x="92" y="167"/>
                    </a:lnTo>
                    <a:lnTo>
                      <a:pt x="93" y="169"/>
                    </a:lnTo>
                    <a:lnTo>
                      <a:pt x="93" y="169"/>
                    </a:lnTo>
                    <a:lnTo>
                      <a:pt x="93" y="171"/>
                    </a:lnTo>
                    <a:lnTo>
                      <a:pt x="97" y="174"/>
                    </a:lnTo>
                    <a:lnTo>
                      <a:pt x="97" y="176"/>
                    </a:lnTo>
                    <a:lnTo>
                      <a:pt x="99" y="176"/>
                    </a:lnTo>
                    <a:lnTo>
                      <a:pt x="99" y="176"/>
                    </a:lnTo>
                    <a:lnTo>
                      <a:pt x="101" y="176"/>
                    </a:lnTo>
                    <a:lnTo>
                      <a:pt x="101" y="176"/>
                    </a:lnTo>
                    <a:lnTo>
                      <a:pt x="103" y="174"/>
                    </a:lnTo>
                    <a:lnTo>
                      <a:pt x="105" y="174"/>
                    </a:lnTo>
                    <a:lnTo>
                      <a:pt x="105" y="174"/>
                    </a:lnTo>
                    <a:lnTo>
                      <a:pt x="112" y="171"/>
                    </a:lnTo>
                    <a:lnTo>
                      <a:pt x="112" y="171"/>
                    </a:lnTo>
                    <a:lnTo>
                      <a:pt x="114" y="171"/>
                    </a:lnTo>
                    <a:lnTo>
                      <a:pt x="116" y="171"/>
                    </a:lnTo>
                    <a:lnTo>
                      <a:pt x="121" y="174"/>
                    </a:lnTo>
                    <a:lnTo>
                      <a:pt x="125" y="178"/>
                    </a:lnTo>
                    <a:lnTo>
                      <a:pt x="129" y="178"/>
                    </a:lnTo>
                    <a:lnTo>
                      <a:pt x="133" y="180"/>
                    </a:lnTo>
                    <a:lnTo>
                      <a:pt x="138" y="180"/>
                    </a:lnTo>
                    <a:lnTo>
                      <a:pt x="142" y="174"/>
                    </a:lnTo>
                    <a:lnTo>
                      <a:pt x="144" y="173"/>
                    </a:lnTo>
                    <a:lnTo>
                      <a:pt x="146" y="173"/>
                    </a:lnTo>
                    <a:lnTo>
                      <a:pt x="148" y="171"/>
                    </a:lnTo>
                    <a:lnTo>
                      <a:pt x="151" y="171"/>
                    </a:lnTo>
                    <a:lnTo>
                      <a:pt x="157" y="171"/>
                    </a:lnTo>
                    <a:lnTo>
                      <a:pt x="164" y="171"/>
                    </a:lnTo>
                    <a:lnTo>
                      <a:pt x="166" y="171"/>
                    </a:lnTo>
                    <a:lnTo>
                      <a:pt x="168" y="171"/>
                    </a:lnTo>
                    <a:lnTo>
                      <a:pt x="172" y="173"/>
                    </a:lnTo>
                    <a:lnTo>
                      <a:pt x="174" y="174"/>
                    </a:lnTo>
                    <a:lnTo>
                      <a:pt x="178" y="174"/>
                    </a:lnTo>
                    <a:lnTo>
                      <a:pt x="179" y="174"/>
                    </a:lnTo>
                    <a:lnTo>
                      <a:pt x="181" y="173"/>
                    </a:lnTo>
                    <a:lnTo>
                      <a:pt x="183" y="171"/>
                    </a:lnTo>
                    <a:lnTo>
                      <a:pt x="183" y="171"/>
                    </a:lnTo>
                    <a:lnTo>
                      <a:pt x="185" y="169"/>
                    </a:lnTo>
                    <a:lnTo>
                      <a:pt x="189" y="167"/>
                    </a:lnTo>
                    <a:lnTo>
                      <a:pt x="191" y="167"/>
                    </a:lnTo>
                    <a:lnTo>
                      <a:pt x="193" y="165"/>
                    </a:lnTo>
                    <a:lnTo>
                      <a:pt x="194" y="165"/>
                    </a:lnTo>
                    <a:lnTo>
                      <a:pt x="196" y="165"/>
                    </a:lnTo>
                    <a:lnTo>
                      <a:pt x="194" y="158"/>
                    </a:lnTo>
                    <a:lnTo>
                      <a:pt x="194" y="154"/>
                    </a:lnTo>
                    <a:lnTo>
                      <a:pt x="194" y="152"/>
                    </a:lnTo>
                    <a:lnTo>
                      <a:pt x="196" y="148"/>
                    </a:lnTo>
                    <a:lnTo>
                      <a:pt x="200" y="143"/>
                    </a:lnTo>
                    <a:lnTo>
                      <a:pt x="206" y="135"/>
                    </a:lnTo>
                    <a:lnTo>
                      <a:pt x="207" y="130"/>
                    </a:lnTo>
                    <a:lnTo>
                      <a:pt x="213" y="124"/>
                    </a:lnTo>
                    <a:lnTo>
                      <a:pt x="221" y="116"/>
                    </a:lnTo>
                    <a:lnTo>
                      <a:pt x="224" y="111"/>
                    </a:lnTo>
                    <a:lnTo>
                      <a:pt x="224" y="103"/>
                    </a:lnTo>
                    <a:lnTo>
                      <a:pt x="224" y="94"/>
                    </a:lnTo>
                    <a:lnTo>
                      <a:pt x="224" y="87"/>
                    </a:lnTo>
                    <a:lnTo>
                      <a:pt x="226" y="79"/>
                    </a:lnTo>
                    <a:lnTo>
                      <a:pt x="226" y="73"/>
                    </a:lnTo>
                    <a:lnTo>
                      <a:pt x="226" y="68"/>
                    </a:lnTo>
                    <a:lnTo>
                      <a:pt x="226" y="60"/>
                    </a:lnTo>
                    <a:lnTo>
                      <a:pt x="228" y="60"/>
                    </a:lnTo>
                    <a:lnTo>
                      <a:pt x="230" y="55"/>
                    </a:lnTo>
                    <a:lnTo>
                      <a:pt x="230" y="53"/>
                    </a:lnTo>
                    <a:lnTo>
                      <a:pt x="230" y="5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 name="Google Shape;486;p23"/>
              <p:cNvSpPr/>
              <p:nvPr/>
            </p:nvSpPr>
            <p:spPr>
              <a:xfrm>
                <a:off x="1334" y="1694"/>
                <a:ext cx="69" cy="71"/>
              </a:xfrm>
              <a:custGeom>
                <a:avLst/>
                <a:gdLst/>
                <a:ahLst/>
                <a:cxnLst/>
                <a:rect l="l" t="t" r="r" b="b"/>
                <a:pathLst>
                  <a:path w="69" h="71" extrusionOk="0">
                    <a:moveTo>
                      <a:pt x="66" y="0"/>
                    </a:moveTo>
                    <a:lnTo>
                      <a:pt x="64" y="0"/>
                    </a:lnTo>
                    <a:lnTo>
                      <a:pt x="64" y="2"/>
                    </a:lnTo>
                    <a:lnTo>
                      <a:pt x="62" y="2"/>
                    </a:lnTo>
                    <a:lnTo>
                      <a:pt x="62" y="2"/>
                    </a:lnTo>
                    <a:lnTo>
                      <a:pt x="62" y="2"/>
                    </a:lnTo>
                    <a:lnTo>
                      <a:pt x="60" y="3"/>
                    </a:lnTo>
                    <a:lnTo>
                      <a:pt x="58" y="3"/>
                    </a:lnTo>
                    <a:lnTo>
                      <a:pt x="56" y="3"/>
                    </a:lnTo>
                    <a:lnTo>
                      <a:pt x="56" y="3"/>
                    </a:lnTo>
                    <a:lnTo>
                      <a:pt x="56" y="3"/>
                    </a:lnTo>
                    <a:lnTo>
                      <a:pt x="56" y="5"/>
                    </a:lnTo>
                    <a:lnTo>
                      <a:pt x="54" y="5"/>
                    </a:lnTo>
                    <a:lnTo>
                      <a:pt x="54" y="5"/>
                    </a:lnTo>
                    <a:lnTo>
                      <a:pt x="54" y="3"/>
                    </a:lnTo>
                    <a:lnTo>
                      <a:pt x="52" y="3"/>
                    </a:lnTo>
                    <a:lnTo>
                      <a:pt x="52" y="5"/>
                    </a:lnTo>
                    <a:lnTo>
                      <a:pt x="52" y="5"/>
                    </a:lnTo>
                    <a:lnTo>
                      <a:pt x="52" y="5"/>
                    </a:lnTo>
                    <a:lnTo>
                      <a:pt x="51" y="5"/>
                    </a:lnTo>
                    <a:lnTo>
                      <a:pt x="51" y="5"/>
                    </a:lnTo>
                    <a:lnTo>
                      <a:pt x="49" y="5"/>
                    </a:lnTo>
                    <a:lnTo>
                      <a:pt x="47" y="5"/>
                    </a:lnTo>
                    <a:lnTo>
                      <a:pt x="47" y="5"/>
                    </a:lnTo>
                    <a:lnTo>
                      <a:pt x="45" y="3"/>
                    </a:lnTo>
                    <a:lnTo>
                      <a:pt x="45" y="3"/>
                    </a:lnTo>
                    <a:lnTo>
                      <a:pt x="43" y="3"/>
                    </a:lnTo>
                    <a:lnTo>
                      <a:pt x="41" y="5"/>
                    </a:lnTo>
                    <a:lnTo>
                      <a:pt x="41" y="5"/>
                    </a:lnTo>
                    <a:lnTo>
                      <a:pt x="41" y="7"/>
                    </a:lnTo>
                    <a:lnTo>
                      <a:pt x="41" y="7"/>
                    </a:lnTo>
                    <a:lnTo>
                      <a:pt x="41" y="7"/>
                    </a:lnTo>
                    <a:lnTo>
                      <a:pt x="39" y="7"/>
                    </a:lnTo>
                    <a:lnTo>
                      <a:pt x="39" y="9"/>
                    </a:lnTo>
                    <a:lnTo>
                      <a:pt x="39" y="11"/>
                    </a:lnTo>
                    <a:lnTo>
                      <a:pt x="39" y="11"/>
                    </a:lnTo>
                    <a:lnTo>
                      <a:pt x="39" y="11"/>
                    </a:lnTo>
                    <a:lnTo>
                      <a:pt x="38" y="11"/>
                    </a:lnTo>
                    <a:lnTo>
                      <a:pt x="36" y="13"/>
                    </a:lnTo>
                    <a:lnTo>
                      <a:pt x="34" y="15"/>
                    </a:lnTo>
                    <a:lnTo>
                      <a:pt x="32" y="17"/>
                    </a:lnTo>
                    <a:lnTo>
                      <a:pt x="32" y="17"/>
                    </a:lnTo>
                    <a:lnTo>
                      <a:pt x="30" y="18"/>
                    </a:lnTo>
                    <a:lnTo>
                      <a:pt x="30" y="18"/>
                    </a:lnTo>
                    <a:lnTo>
                      <a:pt x="30" y="18"/>
                    </a:lnTo>
                    <a:lnTo>
                      <a:pt x="30" y="18"/>
                    </a:lnTo>
                    <a:lnTo>
                      <a:pt x="30" y="18"/>
                    </a:lnTo>
                    <a:lnTo>
                      <a:pt x="26" y="17"/>
                    </a:lnTo>
                    <a:lnTo>
                      <a:pt x="26" y="17"/>
                    </a:lnTo>
                    <a:lnTo>
                      <a:pt x="24" y="17"/>
                    </a:lnTo>
                    <a:lnTo>
                      <a:pt x="24" y="17"/>
                    </a:lnTo>
                    <a:lnTo>
                      <a:pt x="23" y="18"/>
                    </a:lnTo>
                    <a:lnTo>
                      <a:pt x="21" y="20"/>
                    </a:lnTo>
                    <a:lnTo>
                      <a:pt x="21" y="20"/>
                    </a:lnTo>
                    <a:lnTo>
                      <a:pt x="17" y="20"/>
                    </a:lnTo>
                    <a:lnTo>
                      <a:pt x="15" y="20"/>
                    </a:lnTo>
                    <a:lnTo>
                      <a:pt x="15" y="20"/>
                    </a:lnTo>
                    <a:lnTo>
                      <a:pt x="15" y="22"/>
                    </a:lnTo>
                    <a:lnTo>
                      <a:pt x="15" y="22"/>
                    </a:lnTo>
                    <a:lnTo>
                      <a:pt x="15" y="26"/>
                    </a:lnTo>
                    <a:lnTo>
                      <a:pt x="15" y="28"/>
                    </a:lnTo>
                    <a:lnTo>
                      <a:pt x="15" y="28"/>
                    </a:lnTo>
                    <a:lnTo>
                      <a:pt x="13" y="28"/>
                    </a:lnTo>
                    <a:lnTo>
                      <a:pt x="13" y="30"/>
                    </a:lnTo>
                    <a:lnTo>
                      <a:pt x="11" y="30"/>
                    </a:lnTo>
                    <a:lnTo>
                      <a:pt x="11" y="30"/>
                    </a:lnTo>
                    <a:lnTo>
                      <a:pt x="11" y="31"/>
                    </a:lnTo>
                    <a:lnTo>
                      <a:pt x="11" y="31"/>
                    </a:lnTo>
                    <a:lnTo>
                      <a:pt x="9" y="33"/>
                    </a:lnTo>
                    <a:lnTo>
                      <a:pt x="9" y="33"/>
                    </a:lnTo>
                    <a:lnTo>
                      <a:pt x="6" y="33"/>
                    </a:lnTo>
                    <a:lnTo>
                      <a:pt x="6" y="33"/>
                    </a:lnTo>
                    <a:lnTo>
                      <a:pt x="4" y="35"/>
                    </a:lnTo>
                    <a:lnTo>
                      <a:pt x="4" y="35"/>
                    </a:lnTo>
                    <a:lnTo>
                      <a:pt x="4" y="33"/>
                    </a:lnTo>
                    <a:lnTo>
                      <a:pt x="2" y="33"/>
                    </a:lnTo>
                    <a:lnTo>
                      <a:pt x="2" y="33"/>
                    </a:lnTo>
                    <a:lnTo>
                      <a:pt x="0" y="33"/>
                    </a:lnTo>
                    <a:lnTo>
                      <a:pt x="0" y="35"/>
                    </a:lnTo>
                    <a:lnTo>
                      <a:pt x="4" y="37"/>
                    </a:lnTo>
                    <a:lnTo>
                      <a:pt x="8" y="41"/>
                    </a:lnTo>
                    <a:lnTo>
                      <a:pt x="8" y="43"/>
                    </a:lnTo>
                    <a:lnTo>
                      <a:pt x="11" y="46"/>
                    </a:lnTo>
                    <a:lnTo>
                      <a:pt x="13" y="46"/>
                    </a:lnTo>
                    <a:lnTo>
                      <a:pt x="13" y="50"/>
                    </a:lnTo>
                    <a:lnTo>
                      <a:pt x="17" y="54"/>
                    </a:lnTo>
                    <a:lnTo>
                      <a:pt x="23" y="61"/>
                    </a:lnTo>
                    <a:lnTo>
                      <a:pt x="24" y="63"/>
                    </a:lnTo>
                    <a:lnTo>
                      <a:pt x="26" y="65"/>
                    </a:lnTo>
                    <a:lnTo>
                      <a:pt x="26" y="65"/>
                    </a:lnTo>
                    <a:lnTo>
                      <a:pt x="26" y="65"/>
                    </a:lnTo>
                    <a:lnTo>
                      <a:pt x="26" y="65"/>
                    </a:lnTo>
                    <a:lnTo>
                      <a:pt x="26" y="65"/>
                    </a:lnTo>
                    <a:lnTo>
                      <a:pt x="28" y="63"/>
                    </a:lnTo>
                    <a:lnTo>
                      <a:pt x="28" y="63"/>
                    </a:lnTo>
                    <a:lnTo>
                      <a:pt x="28" y="63"/>
                    </a:lnTo>
                    <a:lnTo>
                      <a:pt x="28" y="63"/>
                    </a:lnTo>
                    <a:lnTo>
                      <a:pt x="32" y="65"/>
                    </a:lnTo>
                    <a:lnTo>
                      <a:pt x="34" y="65"/>
                    </a:lnTo>
                    <a:lnTo>
                      <a:pt x="38" y="67"/>
                    </a:lnTo>
                    <a:lnTo>
                      <a:pt x="39" y="67"/>
                    </a:lnTo>
                    <a:lnTo>
                      <a:pt x="41" y="65"/>
                    </a:lnTo>
                    <a:lnTo>
                      <a:pt x="41" y="65"/>
                    </a:lnTo>
                    <a:lnTo>
                      <a:pt x="45" y="67"/>
                    </a:lnTo>
                    <a:lnTo>
                      <a:pt x="45" y="67"/>
                    </a:lnTo>
                    <a:lnTo>
                      <a:pt x="47" y="67"/>
                    </a:lnTo>
                    <a:lnTo>
                      <a:pt x="47" y="69"/>
                    </a:lnTo>
                    <a:lnTo>
                      <a:pt x="49" y="69"/>
                    </a:lnTo>
                    <a:lnTo>
                      <a:pt x="49" y="71"/>
                    </a:lnTo>
                    <a:lnTo>
                      <a:pt x="49" y="71"/>
                    </a:lnTo>
                    <a:lnTo>
                      <a:pt x="49" y="71"/>
                    </a:lnTo>
                    <a:lnTo>
                      <a:pt x="52" y="71"/>
                    </a:lnTo>
                    <a:lnTo>
                      <a:pt x="54" y="71"/>
                    </a:lnTo>
                    <a:lnTo>
                      <a:pt x="54" y="71"/>
                    </a:lnTo>
                    <a:lnTo>
                      <a:pt x="56" y="69"/>
                    </a:lnTo>
                    <a:lnTo>
                      <a:pt x="56" y="69"/>
                    </a:lnTo>
                    <a:lnTo>
                      <a:pt x="56" y="67"/>
                    </a:lnTo>
                    <a:lnTo>
                      <a:pt x="54" y="67"/>
                    </a:lnTo>
                    <a:lnTo>
                      <a:pt x="54" y="65"/>
                    </a:lnTo>
                    <a:lnTo>
                      <a:pt x="54" y="61"/>
                    </a:lnTo>
                    <a:lnTo>
                      <a:pt x="54" y="61"/>
                    </a:lnTo>
                    <a:lnTo>
                      <a:pt x="54" y="60"/>
                    </a:lnTo>
                    <a:lnTo>
                      <a:pt x="54" y="58"/>
                    </a:lnTo>
                    <a:lnTo>
                      <a:pt x="56" y="58"/>
                    </a:lnTo>
                    <a:lnTo>
                      <a:pt x="58" y="56"/>
                    </a:lnTo>
                    <a:lnTo>
                      <a:pt x="58" y="54"/>
                    </a:lnTo>
                    <a:lnTo>
                      <a:pt x="56" y="52"/>
                    </a:lnTo>
                    <a:lnTo>
                      <a:pt x="56" y="52"/>
                    </a:lnTo>
                    <a:lnTo>
                      <a:pt x="56" y="52"/>
                    </a:lnTo>
                    <a:lnTo>
                      <a:pt x="54" y="52"/>
                    </a:lnTo>
                    <a:lnTo>
                      <a:pt x="54" y="52"/>
                    </a:lnTo>
                    <a:lnTo>
                      <a:pt x="56" y="52"/>
                    </a:lnTo>
                    <a:lnTo>
                      <a:pt x="56" y="50"/>
                    </a:lnTo>
                    <a:lnTo>
                      <a:pt x="56" y="48"/>
                    </a:lnTo>
                    <a:lnTo>
                      <a:pt x="56" y="48"/>
                    </a:lnTo>
                    <a:lnTo>
                      <a:pt x="56" y="50"/>
                    </a:lnTo>
                    <a:lnTo>
                      <a:pt x="58" y="50"/>
                    </a:lnTo>
                    <a:lnTo>
                      <a:pt x="58" y="46"/>
                    </a:lnTo>
                    <a:lnTo>
                      <a:pt x="58" y="45"/>
                    </a:lnTo>
                    <a:lnTo>
                      <a:pt x="58" y="45"/>
                    </a:lnTo>
                    <a:lnTo>
                      <a:pt x="58" y="43"/>
                    </a:lnTo>
                    <a:lnTo>
                      <a:pt x="56" y="41"/>
                    </a:lnTo>
                    <a:lnTo>
                      <a:pt x="58" y="41"/>
                    </a:lnTo>
                    <a:lnTo>
                      <a:pt x="58" y="41"/>
                    </a:lnTo>
                    <a:lnTo>
                      <a:pt x="60" y="39"/>
                    </a:lnTo>
                    <a:lnTo>
                      <a:pt x="60" y="39"/>
                    </a:lnTo>
                    <a:lnTo>
                      <a:pt x="60" y="39"/>
                    </a:lnTo>
                    <a:lnTo>
                      <a:pt x="60" y="41"/>
                    </a:lnTo>
                    <a:lnTo>
                      <a:pt x="58" y="41"/>
                    </a:lnTo>
                    <a:lnTo>
                      <a:pt x="58" y="43"/>
                    </a:lnTo>
                    <a:lnTo>
                      <a:pt x="60" y="43"/>
                    </a:lnTo>
                    <a:lnTo>
                      <a:pt x="60" y="43"/>
                    </a:lnTo>
                    <a:lnTo>
                      <a:pt x="60" y="43"/>
                    </a:lnTo>
                    <a:lnTo>
                      <a:pt x="60" y="41"/>
                    </a:lnTo>
                    <a:lnTo>
                      <a:pt x="60" y="41"/>
                    </a:lnTo>
                    <a:lnTo>
                      <a:pt x="62" y="33"/>
                    </a:lnTo>
                    <a:lnTo>
                      <a:pt x="62" y="28"/>
                    </a:lnTo>
                    <a:lnTo>
                      <a:pt x="64" y="20"/>
                    </a:lnTo>
                    <a:lnTo>
                      <a:pt x="64" y="17"/>
                    </a:lnTo>
                    <a:lnTo>
                      <a:pt x="66" y="17"/>
                    </a:lnTo>
                    <a:lnTo>
                      <a:pt x="67" y="15"/>
                    </a:lnTo>
                    <a:lnTo>
                      <a:pt x="67" y="13"/>
                    </a:lnTo>
                    <a:lnTo>
                      <a:pt x="67" y="11"/>
                    </a:lnTo>
                    <a:lnTo>
                      <a:pt x="67" y="3"/>
                    </a:lnTo>
                    <a:lnTo>
                      <a:pt x="67" y="3"/>
                    </a:lnTo>
                    <a:lnTo>
                      <a:pt x="66" y="3"/>
                    </a:lnTo>
                    <a:lnTo>
                      <a:pt x="66" y="3"/>
                    </a:lnTo>
                    <a:lnTo>
                      <a:pt x="66" y="2"/>
                    </a:lnTo>
                    <a:lnTo>
                      <a:pt x="67" y="2"/>
                    </a:lnTo>
                    <a:lnTo>
                      <a:pt x="67" y="2"/>
                    </a:lnTo>
                    <a:lnTo>
                      <a:pt x="67" y="3"/>
                    </a:lnTo>
                    <a:lnTo>
                      <a:pt x="67" y="3"/>
                    </a:lnTo>
                    <a:lnTo>
                      <a:pt x="69" y="2"/>
                    </a:lnTo>
                    <a:lnTo>
                      <a:pt x="69" y="0"/>
                    </a:lnTo>
                    <a:lnTo>
                      <a:pt x="69" y="0"/>
                    </a:lnTo>
                    <a:lnTo>
                      <a:pt x="6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7" name="Google Shape;487;p23"/>
              <p:cNvSpPr/>
              <p:nvPr/>
            </p:nvSpPr>
            <p:spPr>
              <a:xfrm>
                <a:off x="4749" y="2087"/>
                <a:ext cx="641" cy="731"/>
              </a:xfrm>
              <a:custGeom>
                <a:avLst/>
                <a:gdLst/>
                <a:ahLst/>
                <a:cxnLst/>
                <a:rect l="l" t="t" r="r" b="b"/>
                <a:pathLst>
                  <a:path w="641" h="731" extrusionOk="0">
                    <a:moveTo>
                      <a:pt x="15" y="729"/>
                    </a:moveTo>
                    <a:lnTo>
                      <a:pt x="15" y="729"/>
                    </a:lnTo>
                    <a:lnTo>
                      <a:pt x="15" y="729"/>
                    </a:lnTo>
                    <a:lnTo>
                      <a:pt x="15" y="731"/>
                    </a:lnTo>
                    <a:lnTo>
                      <a:pt x="15" y="731"/>
                    </a:lnTo>
                    <a:lnTo>
                      <a:pt x="17" y="731"/>
                    </a:lnTo>
                    <a:lnTo>
                      <a:pt x="17" y="729"/>
                    </a:lnTo>
                    <a:lnTo>
                      <a:pt x="17" y="729"/>
                    </a:lnTo>
                    <a:lnTo>
                      <a:pt x="15" y="729"/>
                    </a:lnTo>
                    <a:close/>
                    <a:moveTo>
                      <a:pt x="7" y="698"/>
                    </a:moveTo>
                    <a:lnTo>
                      <a:pt x="5" y="699"/>
                    </a:lnTo>
                    <a:lnTo>
                      <a:pt x="4" y="701"/>
                    </a:lnTo>
                    <a:lnTo>
                      <a:pt x="2" y="701"/>
                    </a:lnTo>
                    <a:lnTo>
                      <a:pt x="0" y="703"/>
                    </a:lnTo>
                    <a:lnTo>
                      <a:pt x="0" y="703"/>
                    </a:lnTo>
                    <a:lnTo>
                      <a:pt x="2" y="703"/>
                    </a:lnTo>
                    <a:lnTo>
                      <a:pt x="2" y="701"/>
                    </a:lnTo>
                    <a:lnTo>
                      <a:pt x="2" y="703"/>
                    </a:lnTo>
                    <a:lnTo>
                      <a:pt x="2" y="703"/>
                    </a:lnTo>
                    <a:lnTo>
                      <a:pt x="4" y="703"/>
                    </a:lnTo>
                    <a:lnTo>
                      <a:pt x="4" y="703"/>
                    </a:lnTo>
                    <a:lnTo>
                      <a:pt x="5" y="701"/>
                    </a:lnTo>
                    <a:lnTo>
                      <a:pt x="5" y="701"/>
                    </a:lnTo>
                    <a:lnTo>
                      <a:pt x="5" y="701"/>
                    </a:lnTo>
                    <a:lnTo>
                      <a:pt x="5" y="701"/>
                    </a:lnTo>
                    <a:lnTo>
                      <a:pt x="5" y="699"/>
                    </a:lnTo>
                    <a:lnTo>
                      <a:pt x="7" y="699"/>
                    </a:lnTo>
                    <a:lnTo>
                      <a:pt x="7" y="699"/>
                    </a:lnTo>
                    <a:lnTo>
                      <a:pt x="9" y="699"/>
                    </a:lnTo>
                    <a:lnTo>
                      <a:pt x="9" y="698"/>
                    </a:lnTo>
                    <a:lnTo>
                      <a:pt x="9" y="698"/>
                    </a:lnTo>
                    <a:lnTo>
                      <a:pt x="7" y="698"/>
                    </a:lnTo>
                    <a:close/>
                    <a:moveTo>
                      <a:pt x="82" y="640"/>
                    </a:moveTo>
                    <a:lnTo>
                      <a:pt x="82" y="638"/>
                    </a:lnTo>
                    <a:lnTo>
                      <a:pt x="82" y="636"/>
                    </a:lnTo>
                    <a:lnTo>
                      <a:pt x="80" y="636"/>
                    </a:lnTo>
                    <a:lnTo>
                      <a:pt x="78" y="638"/>
                    </a:lnTo>
                    <a:lnTo>
                      <a:pt x="76" y="640"/>
                    </a:lnTo>
                    <a:lnTo>
                      <a:pt x="76" y="640"/>
                    </a:lnTo>
                    <a:lnTo>
                      <a:pt x="75" y="641"/>
                    </a:lnTo>
                    <a:lnTo>
                      <a:pt x="75" y="641"/>
                    </a:lnTo>
                    <a:lnTo>
                      <a:pt x="73" y="641"/>
                    </a:lnTo>
                    <a:lnTo>
                      <a:pt x="73" y="643"/>
                    </a:lnTo>
                    <a:lnTo>
                      <a:pt x="71" y="643"/>
                    </a:lnTo>
                    <a:lnTo>
                      <a:pt x="69" y="645"/>
                    </a:lnTo>
                    <a:lnTo>
                      <a:pt x="69" y="645"/>
                    </a:lnTo>
                    <a:lnTo>
                      <a:pt x="71" y="645"/>
                    </a:lnTo>
                    <a:lnTo>
                      <a:pt x="75" y="643"/>
                    </a:lnTo>
                    <a:lnTo>
                      <a:pt x="75" y="643"/>
                    </a:lnTo>
                    <a:lnTo>
                      <a:pt x="75" y="643"/>
                    </a:lnTo>
                    <a:lnTo>
                      <a:pt x="78" y="643"/>
                    </a:lnTo>
                    <a:lnTo>
                      <a:pt x="80" y="641"/>
                    </a:lnTo>
                    <a:lnTo>
                      <a:pt x="80" y="641"/>
                    </a:lnTo>
                    <a:lnTo>
                      <a:pt x="82" y="641"/>
                    </a:lnTo>
                    <a:lnTo>
                      <a:pt x="82" y="640"/>
                    </a:lnTo>
                    <a:lnTo>
                      <a:pt x="80" y="640"/>
                    </a:lnTo>
                    <a:lnTo>
                      <a:pt x="80" y="640"/>
                    </a:lnTo>
                    <a:lnTo>
                      <a:pt x="80" y="640"/>
                    </a:lnTo>
                    <a:lnTo>
                      <a:pt x="80" y="640"/>
                    </a:lnTo>
                    <a:lnTo>
                      <a:pt x="82" y="640"/>
                    </a:lnTo>
                    <a:close/>
                    <a:moveTo>
                      <a:pt x="76" y="619"/>
                    </a:moveTo>
                    <a:lnTo>
                      <a:pt x="76" y="619"/>
                    </a:lnTo>
                    <a:lnTo>
                      <a:pt x="78" y="619"/>
                    </a:lnTo>
                    <a:lnTo>
                      <a:pt x="78" y="619"/>
                    </a:lnTo>
                    <a:lnTo>
                      <a:pt x="78" y="619"/>
                    </a:lnTo>
                    <a:lnTo>
                      <a:pt x="80" y="619"/>
                    </a:lnTo>
                    <a:lnTo>
                      <a:pt x="80" y="619"/>
                    </a:lnTo>
                    <a:lnTo>
                      <a:pt x="78" y="617"/>
                    </a:lnTo>
                    <a:lnTo>
                      <a:pt x="76" y="619"/>
                    </a:lnTo>
                    <a:lnTo>
                      <a:pt x="76" y="619"/>
                    </a:lnTo>
                    <a:lnTo>
                      <a:pt x="76" y="619"/>
                    </a:lnTo>
                    <a:lnTo>
                      <a:pt x="76" y="619"/>
                    </a:lnTo>
                    <a:close/>
                    <a:moveTo>
                      <a:pt x="88" y="613"/>
                    </a:moveTo>
                    <a:lnTo>
                      <a:pt x="88" y="612"/>
                    </a:lnTo>
                    <a:lnTo>
                      <a:pt x="88" y="612"/>
                    </a:lnTo>
                    <a:lnTo>
                      <a:pt x="86" y="612"/>
                    </a:lnTo>
                    <a:lnTo>
                      <a:pt x="86" y="613"/>
                    </a:lnTo>
                    <a:lnTo>
                      <a:pt x="88" y="613"/>
                    </a:lnTo>
                    <a:close/>
                    <a:moveTo>
                      <a:pt x="323" y="595"/>
                    </a:moveTo>
                    <a:lnTo>
                      <a:pt x="321" y="597"/>
                    </a:lnTo>
                    <a:lnTo>
                      <a:pt x="323" y="597"/>
                    </a:lnTo>
                    <a:lnTo>
                      <a:pt x="323" y="595"/>
                    </a:lnTo>
                    <a:lnTo>
                      <a:pt x="323" y="595"/>
                    </a:lnTo>
                    <a:lnTo>
                      <a:pt x="323" y="595"/>
                    </a:lnTo>
                    <a:lnTo>
                      <a:pt x="323" y="595"/>
                    </a:lnTo>
                    <a:close/>
                    <a:moveTo>
                      <a:pt x="323" y="587"/>
                    </a:moveTo>
                    <a:lnTo>
                      <a:pt x="321" y="587"/>
                    </a:lnTo>
                    <a:lnTo>
                      <a:pt x="319" y="587"/>
                    </a:lnTo>
                    <a:lnTo>
                      <a:pt x="321" y="587"/>
                    </a:lnTo>
                    <a:lnTo>
                      <a:pt x="323" y="587"/>
                    </a:lnTo>
                    <a:lnTo>
                      <a:pt x="323" y="589"/>
                    </a:lnTo>
                    <a:lnTo>
                      <a:pt x="323" y="589"/>
                    </a:lnTo>
                    <a:lnTo>
                      <a:pt x="321" y="589"/>
                    </a:lnTo>
                    <a:lnTo>
                      <a:pt x="321" y="591"/>
                    </a:lnTo>
                    <a:lnTo>
                      <a:pt x="319" y="591"/>
                    </a:lnTo>
                    <a:lnTo>
                      <a:pt x="319" y="593"/>
                    </a:lnTo>
                    <a:lnTo>
                      <a:pt x="319" y="593"/>
                    </a:lnTo>
                    <a:lnTo>
                      <a:pt x="321" y="593"/>
                    </a:lnTo>
                    <a:lnTo>
                      <a:pt x="321" y="591"/>
                    </a:lnTo>
                    <a:lnTo>
                      <a:pt x="323" y="591"/>
                    </a:lnTo>
                    <a:lnTo>
                      <a:pt x="325" y="591"/>
                    </a:lnTo>
                    <a:lnTo>
                      <a:pt x="325" y="589"/>
                    </a:lnTo>
                    <a:lnTo>
                      <a:pt x="323" y="589"/>
                    </a:lnTo>
                    <a:lnTo>
                      <a:pt x="325" y="589"/>
                    </a:lnTo>
                    <a:lnTo>
                      <a:pt x="325" y="587"/>
                    </a:lnTo>
                    <a:lnTo>
                      <a:pt x="325" y="587"/>
                    </a:lnTo>
                    <a:lnTo>
                      <a:pt x="325" y="587"/>
                    </a:lnTo>
                    <a:lnTo>
                      <a:pt x="325" y="587"/>
                    </a:lnTo>
                    <a:lnTo>
                      <a:pt x="327" y="587"/>
                    </a:lnTo>
                    <a:lnTo>
                      <a:pt x="327" y="587"/>
                    </a:lnTo>
                    <a:lnTo>
                      <a:pt x="325" y="589"/>
                    </a:lnTo>
                    <a:lnTo>
                      <a:pt x="329" y="587"/>
                    </a:lnTo>
                    <a:lnTo>
                      <a:pt x="329" y="587"/>
                    </a:lnTo>
                    <a:lnTo>
                      <a:pt x="331" y="587"/>
                    </a:lnTo>
                    <a:lnTo>
                      <a:pt x="325" y="585"/>
                    </a:lnTo>
                    <a:lnTo>
                      <a:pt x="323" y="587"/>
                    </a:lnTo>
                    <a:close/>
                    <a:moveTo>
                      <a:pt x="235" y="539"/>
                    </a:moveTo>
                    <a:lnTo>
                      <a:pt x="235" y="537"/>
                    </a:lnTo>
                    <a:lnTo>
                      <a:pt x="235" y="539"/>
                    </a:lnTo>
                    <a:lnTo>
                      <a:pt x="233" y="539"/>
                    </a:lnTo>
                    <a:lnTo>
                      <a:pt x="233" y="539"/>
                    </a:lnTo>
                    <a:lnTo>
                      <a:pt x="232" y="540"/>
                    </a:lnTo>
                    <a:lnTo>
                      <a:pt x="232" y="540"/>
                    </a:lnTo>
                    <a:lnTo>
                      <a:pt x="233" y="540"/>
                    </a:lnTo>
                    <a:lnTo>
                      <a:pt x="235" y="539"/>
                    </a:lnTo>
                    <a:close/>
                    <a:moveTo>
                      <a:pt x="233" y="544"/>
                    </a:moveTo>
                    <a:lnTo>
                      <a:pt x="233" y="544"/>
                    </a:lnTo>
                    <a:lnTo>
                      <a:pt x="235" y="542"/>
                    </a:lnTo>
                    <a:lnTo>
                      <a:pt x="237" y="542"/>
                    </a:lnTo>
                    <a:lnTo>
                      <a:pt x="235" y="542"/>
                    </a:lnTo>
                    <a:lnTo>
                      <a:pt x="235" y="542"/>
                    </a:lnTo>
                    <a:lnTo>
                      <a:pt x="235" y="542"/>
                    </a:lnTo>
                    <a:lnTo>
                      <a:pt x="235" y="542"/>
                    </a:lnTo>
                    <a:lnTo>
                      <a:pt x="233" y="542"/>
                    </a:lnTo>
                    <a:lnTo>
                      <a:pt x="233" y="542"/>
                    </a:lnTo>
                    <a:lnTo>
                      <a:pt x="232" y="542"/>
                    </a:lnTo>
                    <a:lnTo>
                      <a:pt x="232" y="542"/>
                    </a:lnTo>
                    <a:lnTo>
                      <a:pt x="232" y="544"/>
                    </a:lnTo>
                    <a:lnTo>
                      <a:pt x="230" y="544"/>
                    </a:lnTo>
                    <a:lnTo>
                      <a:pt x="230" y="544"/>
                    </a:lnTo>
                    <a:lnTo>
                      <a:pt x="228" y="546"/>
                    </a:lnTo>
                    <a:lnTo>
                      <a:pt x="226" y="546"/>
                    </a:lnTo>
                    <a:lnTo>
                      <a:pt x="228" y="546"/>
                    </a:lnTo>
                    <a:lnTo>
                      <a:pt x="230" y="544"/>
                    </a:lnTo>
                    <a:lnTo>
                      <a:pt x="232" y="542"/>
                    </a:lnTo>
                    <a:lnTo>
                      <a:pt x="232" y="542"/>
                    </a:lnTo>
                    <a:lnTo>
                      <a:pt x="232" y="542"/>
                    </a:lnTo>
                    <a:lnTo>
                      <a:pt x="232" y="542"/>
                    </a:lnTo>
                    <a:lnTo>
                      <a:pt x="233" y="540"/>
                    </a:lnTo>
                    <a:lnTo>
                      <a:pt x="233" y="540"/>
                    </a:lnTo>
                    <a:lnTo>
                      <a:pt x="232" y="540"/>
                    </a:lnTo>
                    <a:lnTo>
                      <a:pt x="230" y="542"/>
                    </a:lnTo>
                    <a:lnTo>
                      <a:pt x="230" y="542"/>
                    </a:lnTo>
                    <a:lnTo>
                      <a:pt x="226" y="544"/>
                    </a:lnTo>
                    <a:lnTo>
                      <a:pt x="224" y="544"/>
                    </a:lnTo>
                    <a:lnTo>
                      <a:pt x="222" y="546"/>
                    </a:lnTo>
                    <a:lnTo>
                      <a:pt x="218" y="546"/>
                    </a:lnTo>
                    <a:lnTo>
                      <a:pt x="218" y="546"/>
                    </a:lnTo>
                    <a:lnTo>
                      <a:pt x="218" y="544"/>
                    </a:lnTo>
                    <a:lnTo>
                      <a:pt x="218" y="544"/>
                    </a:lnTo>
                    <a:lnTo>
                      <a:pt x="220" y="540"/>
                    </a:lnTo>
                    <a:lnTo>
                      <a:pt x="220" y="539"/>
                    </a:lnTo>
                    <a:lnTo>
                      <a:pt x="220" y="539"/>
                    </a:lnTo>
                    <a:lnTo>
                      <a:pt x="218" y="539"/>
                    </a:lnTo>
                    <a:lnTo>
                      <a:pt x="218" y="537"/>
                    </a:lnTo>
                    <a:lnTo>
                      <a:pt x="218" y="537"/>
                    </a:lnTo>
                    <a:lnTo>
                      <a:pt x="220" y="535"/>
                    </a:lnTo>
                    <a:lnTo>
                      <a:pt x="220" y="535"/>
                    </a:lnTo>
                    <a:lnTo>
                      <a:pt x="224" y="535"/>
                    </a:lnTo>
                    <a:lnTo>
                      <a:pt x="222" y="533"/>
                    </a:lnTo>
                    <a:lnTo>
                      <a:pt x="220" y="533"/>
                    </a:lnTo>
                    <a:lnTo>
                      <a:pt x="220" y="535"/>
                    </a:lnTo>
                    <a:lnTo>
                      <a:pt x="217" y="537"/>
                    </a:lnTo>
                    <a:lnTo>
                      <a:pt x="213" y="539"/>
                    </a:lnTo>
                    <a:lnTo>
                      <a:pt x="209" y="540"/>
                    </a:lnTo>
                    <a:lnTo>
                      <a:pt x="205" y="546"/>
                    </a:lnTo>
                    <a:lnTo>
                      <a:pt x="200" y="550"/>
                    </a:lnTo>
                    <a:lnTo>
                      <a:pt x="198" y="552"/>
                    </a:lnTo>
                    <a:lnTo>
                      <a:pt x="196" y="554"/>
                    </a:lnTo>
                    <a:lnTo>
                      <a:pt x="194" y="554"/>
                    </a:lnTo>
                    <a:lnTo>
                      <a:pt x="192" y="554"/>
                    </a:lnTo>
                    <a:lnTo>
                      <a:pt x="190" y="554"/>
                    </a:lnTo>
                    <a:lnTo>
                      <a:pt x="190" y="555"/>
                    </a:lnTo>
                    <a:lnTo>
                      <a:pt x="187" y="557"/>
                    </a:lnTo>
                    <a:lnTo>
                      <a:pt x="185" y="559"/>
                    </a:lnTo>
                    <a:lnTo>
                      <a:pt x="183" y="561"/>
                    </a:lnTo>
                    <a:lnTo>
                      <a:pt x="181" y="563"/>
                    </a:lnTo>
                    <a:lnTo>
                      <a:pt x="179" y="565"/>
                    </a:lnTo>
                    <a:lnTo>
                      <a:pt x="179" y="565"/>
                    </a:lnTo>
                    <a:lnTo>
                      <a:pt x="179" y="567"/>
                    </a:lnTo>
                    <a:lnTo>
                      <a:pt x="179" y="567"/>
                    </a:lnTo>
                    <a:lnTo>
                      <a:pt x="177" y="567"/>
                    </a:lnTo>
                    <a:lnTo>
                      <a:pt x="177" y="567"/>
                    </a:lnTo>
                    <a:lnTo>
                      <a:pt x="172" y="570"/>
                    </a:lnTo>
                    <a:lnTo>
                      <a:pt x="172" y="570"/>
                    </a:lnTo>
                    <a:lnTo>
                      <a:pt x="170" y="572"/>
                    </a:lnTo>
                    <a:lnTo>
                      <a:pt x="170" y="572"/>
                    </a:lnTo>
                    <a:lnTo>
                      <a:pt x="172" y="572"/>
                    </a:lnTo>
                    <a:lnTo>
                      <a:pt x="172" y="570"/>
                    </a:lnTo>
                    <a:lnTo>
                      <a:pt x="172" y="570"/>
                    </a:lnTo>
                    <a:lnTo>
                      <a:pt x="168" y="572"/>
                    </a:lnTo>
                    <a:lnTo>
                      <a:pt x="166" y="574"/>
                    </a:lnTo>
                    <a:lnTo>
                      <a:pt x="164" y="574"/>
                    </a:lnTo>
                    <a:lnTo>
                      <a:pt x="164" y="574"/>
                    </a:lnTo>
                    <a:lnTo>
                      <a:pt x="164" y="574"/>
                    </a:lnTo>
                    <a:lnTo>
                      <a:pt x="164" y="574"/>
                    </a:lnTo>
                    <a:lnTo>
                      <a:pt x="162" y="574"/>
                    </a:lnTo>
                    <a:lnTo>
                      <a:pt x="162" y="576"/>
                    </a:lnTo>
                    <a:lnTo>
                      <a:pt x="162" y="576"/>
                    </a:lnTo>
                    <a:lnTo>
                      <a:pt x="162" y="576"/>
                    </a:lnTo>
                    <a:lnTo>
                      <a:pt x="161" y="574"/>
                    </a:lnTo>
                    <a:lnTo>
                      <a:pt x="159" y="576"/>
                    </a:lnTo>
                    <a:lnTo>
                      <a:pt x="159" y="576"/>
                    </a:lnTo>
                    <a:lnTo>
                      <a:pt x="159" y="576"/>
                    </a:lnTo>
                    <a:lnTo>
                      <a:pt x="159" y="578"/>
                    </a:lnTo>
                    <a:lnTo>
                      <a:pt x="159" y="576"/>
                    </a:lnTo>
                    <a:lnTo>
                      <a:pt x="157" y="576"/>
                    </a:lnTo>
                    <a:lnTo>
                      <a:pt x="157" y="578"/>
                    </a:lnTo>
                    <a:lnTo>
                      <a:pt x="155" y="578"/>
                    </a:lnTo>
                    <a:lnTo>
                      <a:pt x="155" y="578"/>
                    </a:lnTo>
                    <a:lnTo>
                      <a:pt x="153" y="578"/>
                    </a:lnTo>
                    <a:lnTo>
                      <a:pt x="151" y="580"/>
                    </a:lnTo>
                    <a:lnTo>
                      <a:pt x="147" y="582"/>
                    </a:lnTo>
                    <a:lnTo>
                      <a:pt x="149" y="582"/>
                    </a:lnTo>
                    <a:lnTo>
                      <a:pt x="147" y="582"/>
                    </a:lnTo>
                    <a:lnTo>
                      <a:pt x="147" y="582"/>
                    </a:lnTo>
                    <a:lnTo>
                      <a:pt x="147" y="582"/>
                    </a:lnTo>
                    <a:lnTo>
                      <a:pt x="146" y="583"/>
                    </a:lnTo>
                    <a:lnTo>
                      <a:pt x="146" y="583"/>
                    </a:lnTo>
                    <a:lnTo>
                      <a:pt x="144" y="583"/>
                    </a:lnTo>
                    <a:lnTo>
                      <a:pt x="142" y="585"/>
                    </a:lnTo>
                    <a:lnTo>
                      <a:pt x="138" y="585"/>
                    </a:lnTo>
                    <a:lnTo>
                      <a:pt x="134" y="587"/>
                    </a:lnTo>
                    <a:lnTo>
                      <a:pt x="134" y="587"/>
                    </a:lnTo>
                    <a:lnTo>
                      <a:pt x="132" y="589"/>
                    </a:lnTo>
                    <a:lnTo>
                      <a:pt x="132" y="589"/>
                    </a:lnTo>
                    <a:lnTo>
                      <a:pt x="132" y="589"/>
                    </a:lnTo>
                    <a:lnTo>
                      <a:pt x="131" y="589"/>
                    </a:lnTo>
                    <a:lnTo>
                      <a:pt x="127" y="591"/>
                    </a:lnTo>
                    <a:lnTo>
                      <a:pt x="127" y="591"/>
                    </a:lnTo>
                    <a:lnTo>
                      <a:pt x="125" y="591"/>
                    </a:lnTo>
                    <a:lnTo>
                      <a:pt x="121" y="591"/>
                    </a:lnTo>
                    <a:lnTo>
                      <a:pt x="119" y="593"/>
                    </a:lnTo>
                    <a:lnTo>
                      <a:pt x="116" y="595"/>
                    </a:lnTo>
                    <a:lnTo>
                      <a:pt x="112" y="597"/>
                    </a:lnTo>
                    <a:lnTo>
                      <a:pt x="108" y="598"/>
                    </a:lnTo>
                    <a:lnTo>
                      <a:pt x="106" y="600"/>
                    </a:lnTo>
                    <a:lnTo>
                      <a:pt x="108" y="600"/>
                    </a:lnTo>
                    <a:lnTo>
                      <a:pt x="106" y="602"/>
                    </a:lnTo>
                    <a:lnTo>
                      <a:pt x="106" y="600"/>
                    </a:lnTo>
                    <a:lnTo>
                      <a:pt x="106" y="600"/>
                    </a:lnTo>
                    <a:lnTo>
                      <a:pt x="104" y="600"/>
                    </a:lnTo>
                    <a:lnTo>
                      <a:pt x="101" y="602"/>
                    </a:lnTo>
                    <a:lnTo>
                      <a:pt x="101" y="602"/>
                    </a:lnTo>
                    <a:lnTo>
                      <a:pt x="99" y="604"/>
                    </a:lnTo>
                    <a:lnTo>
                      <a:pt x="99" y="604"/>
                    </a:lnTo>
                    <a:lnTo>
                      <a:pt x="99" y="604"/>
                    </a:lnTo>
                    <a:lnTo>
                      <a:pt x="99" y="606"/>
                    </a:lnTo>
                    <a:lnTo>
                      <a:pt x="97" y="606"/>
                    </a:lnTo>
                    <a:lnTo>
                      <a:pt x="99" y="604"/>
                    </a:lnTo>
                    <a:lnTo>
                      <a:pt x="93" y="606"/>
                    </a:lnTo>
                    <a:lnTo>
                      <a:pt x="93" y="606"/>
                    </a:lnTo>
                    <a:lnTo>
                      <a:pt x="93" y="610"/>
                    </a:lnTo>
                    <a:lnTo>
                      <a:pt x="93" y="610"/>
                    </a:lnTo>
                    <a:lnTo>
                      <a:pt x="91" y="610"/>
                    </a:lnTo>
                    <a:lnTo>
                      <a:pt x="91" y="610"/>
                    </a:lnTo>
                    <a:lnTo>
                      <a:pt x="89" y="610"/>
                    </a:lnTo>
                    <a:lnTo>
                      <a:pt x="89" y="612"/>
                    </a:lnTo>
                    <a:lnTo>
                      <a:pt x="88" y="612"/>
                    </a:lnTo>
                    <a:lnTo>
                      <a:pt x="89" y="612"/>
                    </a:lnTo>
                    <a:lnTo>
                      <a:pt x="89" y="613"/>
                    </a:lnTo>
                    <a:lnTo>
                      <a:pt x="89" y="613"/>
                    </a:lnTo>
                    <a:lnTo>
                      <a:pt x="89" y="613"/>
                    </a:lnTo>
                    <a:lnTo>
                      <a:pt x="88" y="613"/>
                    </a:lnTo>
                    <a:lnTo>
                      <a:pt x="88" y="613"/>
                    </a:lnTo>
                    <a:lnTo>
                      <a:pt x="88" y="615"/>
                    </a:lnTo>
                    <a:lnTo>
                      <a:pt x="86" y="613"/>
                    </a:lnTo>
                    <a:lnTo>
                      <a:pt x="86" y="613"/>
                    </a:lnTo>
                    <a:lnTo>
                      <a:pt x="86" y="613"/>
                    </a:lnTo>
                    <a:lnTo>
                      <a:pt x="84" y="613"/>
                    </a:lnTo>
                    <a:lnTo>
                      <a:pt x="84" y="615"/>
                    </a:lnTo>
                    <a:lnTo>
                      <a:pt x="82" y="615"/>
                    </a:lnTo>
                    <a:lnTo>
                      <a:pt x="82" y="615"/>
                    </a:lnTo>
                    <a:lnTo>
                      <a:pt x="80" y="617"/>
                    </a:lnTo>
                    <a:lnTo>
                      <a:pt x="82" y="617"/>
                    </a:lnTo>
                    <a:lnTo>
                      <a:pt x="84" y="617"/>
                    </a:lnTo>
                    <a:lnTo>
                      <a:pt x="80" y="617"/>
                    </a:lnTo>
                    <a:lnTo>
                      <a:pt x="80" y="619"/>
                    </a:lnTo>
                    <a:lnTo>
                      <a:pt x="80" y="619"/>
                    </a:lnTo>
                    <a:lnTo>
                      <a:pt x="82" y="619"/>
                    </a:lnTo>
                    <a:lnTo>
                      <a:pt x="80" y="621"/>
                    </a:lnTo>
                    <a:lnTo>
                      <a:pt x="78" y="621"/>
                    </a:lnTo>
                    <a:lnTo>
                      <a:pt x="75" y="621"/>
                    </a:lnTo>
                    <a:lnTo>
                      <a:pt x="75" y="621"/>
                    </a:lnTo>
                    <a:lnTo>
                      <a:pt x="73" y="623"/>
                    </a:lnTo>
                    <a:lnTo>
                      <a:pt x="73" y="625"/>
                    </a:lnTo>
                    <a:lnTo>
                      <a:pt x="75" y="623"/>
                    </a:lnTo>
                    <a:lnTo>
                      <a:pt x="76" y="623"/>
                    </a:lnTo>
                    <a:lnTo>
                      <a:pt x="76" y="623"/>
                    </a:lnTo>
                    <a:lnTo>
                      <a:pt x="75" y="625"/>
                    </a:lnTo>
                    <a:lnTo>
                      <a:pt x="73" y="625"/>
                    </a:lnTo>
                    <a:lnTo>
                      <a:pt x="75" y="625"/>
                    </a:lnTo>
                    <a:lnTo>
                      <a:pt x="76" y="625"/>
                    </a:lnTo>
                    <a:lnTo>
                      <a:pt x="78" y="623"/>
                    </a:lnTo>
                    <a:lnTo>
                      <a:pt x="73" y="627"/>
                    </a:lnTo>
                    <a:lnTo>
                      <a:pt x="73" y="628"/>
                    </a:lnTo>
                    <a:lnTo>
                      <a:pt x="73" y="628"/>
                    </a:lnTo>
                    <a:lnTo>
                      <a:pt x="76" y="628"/>
                    </a:lnTo>
                    <a:lnTo>
                      <a:pt x="80" y="628"/>
                    </a:lnTo>
                    <a:lnTo>
                      <a:pt x="80" y="628"/>
                    </a:lnTo>
                    <a:lnTo>
                      <a:pt x="82" y="627"/>
                    </a:lnTo>
                    <a:lnTo>
                      <a:pt x="84" y="627"/>
                    </a:lnTo>
                    <a:lnTo>
                      <a:pt x="84" y="628"/>
                    </a:lnTo>
                    <a:lnTo>
                      <a:pt x="86" y="628"/>
                    </a:lnTo>
                    <a:lnTo>
                      <a:pt x="84" y="630"/>
                    </a:lnTo>
                    <a:lnTo>
                      <a:pt x="86" y="630"/>
                    </a:lnTo>
                    <a:lnTo>
                      <a:pt x="88" y="630"/>
                    </a:lnTo>
                    <a:lnTo>
                      <a:pt x="89" y="630"/>
                    </a:lnTo>
                    <a:lnTo>
                      <a:pt x="89" y="630"/>
                    </a:lnTo>
                    <a:lnTo>
                      <a:pt x="89" y="630"/>
                    </a:lnTo>
                    <a:lnTo>
                      <a:pt x="89" y="632"/>
                    </a:lnTo>
                    <a:lnTo>
                      <a:pt x="89" y="632"/>
                    </a:lnTo>
                    <a:lnTo>
                      <a:pt x="89" y="634"/>
                    </a:lnTo>
                    <a:lnTo>
                      <a:pt x="89" y="634"/>
                    </a:lnTo>
                    <a:lnTo>
                      <a:pt x="89" y="634"/>
                    </a:lnTo>
                    <a:lnTo>
                      <a:pt x="89" y="634"/>
                    </a:lnTo>
                    <a:lnTo>
                      <a:pt x="91" y="634"/>
                    </a:lnTo>
                    <a:lnTo>
                      <a:pt x="91" y="634"/>
                    </a:lnTo>
                    <a:lnTo>
                      <a:pt x="95" y="634"/>
                    </a:lnTo>
                    <a:lnTo>
                      <a:pt x="95" y="634"/>
                    </a:lnTo>
                    <a:lnTo>
                      <a:pt x="97" y="634"/>
                    </a:lnTo>
                    <a:lnTo>
                      <a:pt x="97" y="634"/>
                    </a:lnTo>
                    <a:lnTo>
                      <a:pt x="101" y="634"/>
                    </a:lnTo>
                    <a:lnTo>
                      <a:pt x="106" y="634"/>
                    </a:lnTo>
                    <a:lnTo>
                      <a:pt x="108" y="632"/>
                    </a:lnTo>
                    <a:lnTo>
                      <a:pt x="108" y="632"/>
                    </a:lnTo>
                    <a:lnTo>
                      <a:pt x="112" y="630"/>
                    </a:lnTo>
                    <a:lnTo>
                      <a:pt x="118" y="627"/>
                    </a:lnTo>
                    <a:lnTo>
                      <a:pt x="119" y="627"/>
                    </a:lnTo>
                    <a:lnTo>
                      <a:pt x="123" y="625"/>
                    </a:lnTo>
                    <a:lnTo>
                      <a:pt x="123" y="623"/>
                    </a:lnTo>
                    <a:lnTo>
                      <a:pt x="129" y="623"/>
                    </a:lnTo>
                    <a:lnTo>
                      <a:pt x="129" y="623"/>
                    </a:lnTo>
                    <a:lnTo>
                      <a:pt x="129" y="623"/>
                    </a:lnTo>
                    <a:lnTo>
                      <a:pt x="131" y="621"/>
                    </a:lnTo>
                    <a:lnTo>
                      <a:pt x="131" y="621"/>
                    </a:lnTo>
                    <a:lnTo>
                      <a:pt x="131" y="621"/>
                    </a:lnTo>
                    <a:lnTo>
                      <a:pt x="131" y="619"/>
                    </a:lnTo>
                    <a:lnTo>
                      <a:pt x="131" y="619"/>
                    </a:lnTo>
                    <a:lnTo>
                      <a:pt x="134" y="617"/>
                    </a:lnTo>
                    <a:lnTo>
                      <a:pt x="138" y="613"/>
                    </a:lnTo>
                    <a:lnTo>
                      <a:pt x="140" y="612"/>
                    </a:lnTo>
                    <a:lnTo>
                      <a:pt x="142" y="610"/>
                    </a:lnTo>
                    <a:lnTo>
                      <a:pt x="144" y="608"/>
                    </a:lnTo>
                    <a:lnTo>
                      <a:pt x="146" y="606"/>
                    </a:lnTo>
                    <a:lnTo>
                      <a:pt x="146" y="606"/>
                    </a:lnTo>
                    <a:lnTo>
                      <a:pt x="146" y="606"/>
                    </a:lnTo>
                    <a:lnTo>
                      <a:pt x="147" y="606"/>
                    </a:lnTo>
                    <a:lnTo>
                      <a:pt x="149" y="602"/>
                    </a:lnTo>
                    <a:lnTo>
                      <a:pt x="151" y="600"/>
                    </a:lnTo>
                    <a:lnTo>
                      <a:pt x="153" y="598"/>
                    </a:lnTo>
                    <a:lnTo>
                      <a:pt x="157" y="595"/>
                    </a:lnTo>
                    <a:lnTo>
                      <a:pt x="157" y="595"/>
                    </a:lnTo>
                    <a:lnTo>
                      <a:pt x="157" y="595"/>
                    </a:lnTo>
                    <a:lnTo>
                      <a:pt x="159" y="595"/>
                    </a:lnTo>
                    <a:lnTo>
                      <a:pt x="159" y="595"/>
                    </a:lnTo>
                    <a:lnTo>
                      <a:pt x="161" y="593"/>
                    </a:lnTo>
                    <a:lnTo>
                      <a:pt x="162" y="593"/>
                    </a:lnTo>
                    <a:lnTo>
                      <a:pt x="164" y="593"/>
                    </a:lnTo>
                    <a:lnTo>
                      <a:pt x="164" y="593"/>
                    </a:lnTo>
                    <a:lnTo>
                      <a:pt x="166" y="591"/>
                    </a:lnTo>
                    <a:lnTo>
                      <a:pt x="168" y="591"/>
                    </a:lnTo>
                    <a:lnTo>
                      <a:pt x="170" y="591"/>
                    </a:lnTo>
                    <a:lnTo>
                      <a:pt x="172" y="589"/>
                    </a:lnTo>
                    <a:lnTo>
                      <a:pt x="174" y="589"/>
                    </a:lnTo>
                    <a:lnTo>
                      <a:pt x="174" y="587"/>
                    </a:lnTo>
                    <a:lnTo>
                      <a:pt x="174" y="587"/>
                    </a:lnTo>
                    <a:lnTo>
                      <a:pt x="174" y="585"/>
                    </a:lnTo>
                    <a:lnTo>
                      <a:pt x="174" y="587"/>
                    </a:lnTo>
                    <a:lnTo>
                      <a:pt x="175" y="587"/>
                    </a:lnTo>
                    <a:lnTo>
                      <a:pt x="175" y="589"/>
                    </a:lnTo>
                    <a:lnTo>
                      <a:pt x="175" y="589"/>
                    </a:lnTo>
                    <a:lnTo>
                      <a:pt x="177" y="587"/>
                    </a:lnTo>
                    <a:lnTo>
                      <a:pt x="177" y="587"/>
                    </a:lnTo>
                    <a:lnTo>
                      <a:pt x="179" y="587"/>
                    </a:lnTo>
                    <a:lnTo>
                      <a:pt x="179" y="585"/>
                    </a:lnTo>
                    <a:lnTo>
                      <a:pt x="179" y="587"/>
                    </a:lnTo>
                    <a:lnTo>
                      <a:pt x="179" y="587"/>
                    </a:lnTo>
                    <a:lnTo>
                      <a:pt x="177" y="587"/>
                    </a:lnTo>
                    <a:lnTo>
                      <a:pt x="177" y="587"/>
                    </a:lnTo>
                    <a:lnTo>
                      <a:pt x="179" y="587"/>
                    </a:lnTo>
                    <a:lnTo>
                      <a:pt x="181" y="587"/>
                    </a:lnTo>
                    <a:lnTo>
                      <a:pt x="181" y="589"/>
                    </a:lnTo>
                    <a:lnTo>
                      <a:pt x="183" y="589"/>
                    </a:lnTo>
                    <a:lnTo>
                      <a:pt x="185" y="589"/>
                    </a:lnTo>
                    <a:lnTo>
                      <a:pt x="185" y="589"/>
                    </a:lnTo>
                    <a:lnTo>
                      <a:pt x="187" y="587"/>
                    </a:lnTo>
                    <a:lnTo>
                      <a:pt x="187" y="587"/>
                    </a:lnTo>
                    <a:lnTo>
                      <a:pt x="189" y="585"/>
                    </a:lnTo>
                    <a:lnTo>
                      <a:pt x="189" y="585"/>
                    </a:lnTo>
                    <a:lnTo>
                      <a:pt x="187" y="585"/>
                    </a:lnTo>
                    <a:lnTo>
                      <a:pt x="185" y="585"/>
                    </a:lnTo>
                    <a:lnTo>
                      <a:pt x="185" y="583"/>
                    </a:lnTo>
                    <a:lnTo>
                      <a:pt x="185" y="583"/>
                    </a:lnTo>
                    <a:lnTo>
                      <a:pt x="187" y="582"/>
                    </a:lnTo>
                    <a:lnTo>
                      <a:pt x="185" y="582"/>
                    </a:lnTo>
                    <a:lnTo>
                      <a:pt x="183" y="582"/>
                    </a:lnTo>
                    <a:lnTo>
                      <a:pt x="185" y="582"/>
                    </a:lnTo>
                    <a:lnTo>
                      <a:pt x="185" y="582"/>
                    </a:lnTo>
                    <a:lnTo>
                      <a:pt x="187" y="582"/>
                    </a:lnTo>
                    <a:lnTo>
                      <a:pt x="187" y="580"/>
                    </a:lnTo>
                    <a:lnTo>
                      <a:pt x="187" y="580"/>
                    </a:lnTo>
                    <a:lnTo>
                      <a:pt x="187" y="580"/>
                    </a:lnTo>
                    <a:lnTo>
                      <a:pt x="187" y="580"/>
                    </a:lnTo>
                    <a:lnTo>
                      <a:pt x="189" y="578"/>
                    </a:lnTo>
                    <a:lnTo>
                      <a:pt x="190" y="578"/>
                    </a:lnTo>
                    <a:lnTo>
                      <a:pt x="192" y="576"/>
                    </a:lnTo>
                    <a:lnTo>
                      <a:pt x="196" y="576"/>
                    </a:lnTo>
                    <a:lnTo>
                      <a:pt x="196" y="574"/>
                    </a:lnTo>
                    <a:lnTo>
                      <a:pt x="198" y="574"/>
                    </a:lnTo>
                    <a:lnTo>
                      <a:pt x="202" y="572"/>
                    </a:lnTo>
                    <a:lnTo>
                      <a:pt x="209" y="567"/>
                    </a:lnTo>
                    <a:lnTo>
                      <a:pt x="209" y="567"/>
                    </a:lnTo>
                    <a:lnTo>
                      <a:pt x="215" y="563"/>
                    </a:lnTo>
                    <a:lnTo>
                      <a:pt x="217" y="561"/>
                    </a:lnTo>
                    <a:lnTo>
                      <a:pt x="218" y="561"/>
                    </a:lnTo>
                    <a:lnTo>
                      <a:pt x="220" y="559"/>
                    </a:lnTo>
                    <a:lnTo>
                      <a:pt x="222" y="559"/>
                    </a:lnTo>
                    <a:lnTo>
                      <a:pt x="226" y="555"/>
                    </a:lnTo>
                    <a:lnTo>
                      <a:pt x="226" y="555"/>
                    </a:lnTo>
                    <a:lnTo>
                      <a:pt x="228" y="554"/>
                    </a:lnTo>
                    <a:lnTo>
                      <a:pt x="228" y="554"/>
                    </a:lnTo>
                    <a:lnTo>
                      <a:pt x="228" y="554"/>
                    </a:lnTo>
                    <a:lnTo>
                      <a:pt x="226" y="554"/>
                    </a:lnTo>
                    <a:lnTo>
                      <a:pt x="228" y="552"/>
                    </a:lnTo>
                    <a:lnTo>
                      <a:pt x="228" y="550"/>
                    </a:lnTo>
                    <a:lnTo>
                      <a:pt x="228" y="550"/>
                    </a:lnTo>
                    <a:lnTo>
                      <a:pt x="228" y="550"/>
                    </a:lnTo>
                    <a:lnTo>
                      <a:pt x="230" y="548"/>
                    </a:lnTo>
                    <a:lnTo>
                      <a:pt x="232" y="548"/>
                    </a:lnTo>
                    <a:lnTo>
                      <a:pt x="232" y="548"/>
                    </a:lnTo>
                    <a:lnTo>
                      <a:pt x="233" y="546"/>
                    </a:lnTo>
                    <a:lnTo>
                      <a:pt x="235" y="544"/>
                    </a:lnTo>
                    <a:lnTo>
                      <a:pt x="237" y="544"/>
                    </a:lnTo>
                    <a:lnTo>
                      <a:pt x="235" y="544"/>
                    </a:lnTo>
                    <a:lnTo>
                      <a:pt x="232" y="546"/>
                    </a:lnTo>
                    <a:lnTo>
                      <a:pt x="230" y="546"/>
                    </a:lnTo>
                    <a:lnTo>
                      <a:pt x="232" y="546"/>
                    </a:lnTo>
                    <a:lnTo>
                      <a:pt x="233" y="544"/>
                    </a:lnTo>
                    <a:close/>
                    <a:moveTo>
                      <a:pt x="303" y="464"/>
                    </a:moveTo>
                    <a:lnTo>
                      <a:pt x="303" y="464"/>
                    </a:lnTo>
                    <a:lnTo>
                      <a:pt x="304" y="466"/>
                    </a:lnTo>
                    <a:lnTo>
                      <a:pt x="304" y="464"/>
                    </a:lnTo>
                    <a:lnTo>
                      <a:pt x="304" y="462"/>
                    </a:lnTo>
                    <a:lnTo>
                      <a:pt x="304" y="462"/>
                    </a:lnTo>
                    <a:lnTo>
                      <a:pt x="304" y="460"/>
                    </a:lnTo>
                    <a:lnTo>
                      <a:pt x="304" y="460"/>
                    </a:lnTo>
                    <a:lnTo>
                      <a:pt x="304" y="460"/>
                    </a:lnTo>
                    <a:lnTo>
                      <a:pt x="303" y="462"/>
                    </a:lnTo>
                    <a:lnTo>
                      <a:pt x="303" y="464"/>
                    </a:lnTo>
                    <a:lnTo>
                      <a:pt x="303" y="464"/>
                    </a:lnTo>
                    <a:lnTo>
                      <a:pt x="303" y="464"/>
                    </a:lnTo>
                    <a:close/>
                    <a:moveTo>
                      <a:pt x="329" y="486"/>
                    </a:moveTo>
                    <a:lnTo>
                      <a:pt x="329" y="486"/>
                    </a:lnTo>
                    <a:lnTo>
                      <a:pt x="325" y="486"/>
                    </a:lnTo>
                    <a:lnTo>
                      <a:pt x="325" y="486"/>
                    </a:lnTo>
                    <a:lnTo>
                      <a:pt x="323" y="486"/>
                    </a:lnTo>
                    <a:lnTo>
                      <a:pt x="321" y="488"/>
                    </a:lnTo>
                    <a:lnTo>
                      <a:pt x="319" y="488"/>
                    </a:lnTo>
                    <a:lnTo>
                      <a:pt x="318" y="490"/>
                    </a:lnTo>
                    <a:lnTo>
                      <a:pt x="316" y="492"/>
                    </a:lnTo>
                    <a:lnTo>
                      <a:pt x="314" y="492"/>
                    </a:lnTo>
                    <a:lnTo>
                      <a:pt x="312" y="494"/>
                    </a:lnTo>
                    <a:lnTo>
                      <a:pt x="310" y="494"/>
                    </a:lnTo>
                    <a:lnTo>
                      <a:pt x="310" y="494"/>
                    </a:lnTo>
                    <a:lnTo>
                      <a:pt x="304" y="492"/>
                    </a:lnTo>
                    <a:lnTo>
                      <a:pt x="303" y="490"/>
                    </a:lnTo>
                    <a:lnTo>
                      <a:pt x="301" y="488"/>
                    </a:lnTo>
                    <a:lnTo>
                      <a:pt x="301" y="488"/>
                    </a:lnTo>
                    <a:lnTo>
                      <a:pt x="299" y="488"/>
                    </a:lnTo>
                    <a:lnTo>
                      <a:pt x="299" y="488"/>
                    </a:lnTo>
                    <a:lnTo>
                      <a:pt x="297" y="486"/>
                    </a:lnTo>
                    <a:lnTo>
                      <a:pt x="299" y="486"/>
                    </a:lnTo>
                    <a:lnTo>
                      <a:pt x="299" y="486"/>
                    </a:lnTo>
                    <a:lnTo>
                      <a:pt x="299" y="486"/>
                    </a:lnTo>
                    <a:lnTo>
                      <a:pt x="299" y="486"/>
                    </a:lnTo>
                    <a:lnTo>
                      <a:pt x="299" y="484"/>
                    </a:lnTo>
                    <a:lnTo>
                      <a:pt x="301" y="481"/>
                    </a:lnTo>
                    <a:lnTo>
                      <a:pt x="303" y="475"/>
                    </a:lnTo>
                    <a:lnTo>
                      <a:pt x="303" y="475"/>
                    </a:lnTo>
                    <a:lnTo>
                      <a:pt x="303" y="473"/>
                    </a:lnTo>
                    <a:lnTo>
                      <a:pt x="303" y="471"/>
                    </a:lnTo>
                    <a:lnTo>
                      <a:pt x="301" y="471"/>
                    </a:lnTo>
                    <a:lnTo>
                      <a:pt x="301" y="469"/>
                    </a:lnTo>
                    <a:lnTo>
                      <a:pt x="301" y="467"/>
                    </a:lnTo>
                    <a:lnTo>
                      <a:pt x="301" y="467"/>
                    </a:lnTo>
                    <a:lnTo>
                      <a:pt x="301" y="467"/>
                    </a:lnTo>
                    <a:lnTo>
                      <a:pt x="299" y="469"/>
                    </a:lnTo>
                    <a:lnTo>
                      <a:pt x="299" y="469"/>
                    </a:lnTo>
                    <a:lnTo>
                      <a:pt x="299" y="469"/>
                    </a:lnTo>
                    <a:lnTo>
                      <a:pt x="299" y="471"/>
                    </a:lnTo>
                    <a:lnTo>
                      <a:pt x="299" y="471"/>
                    </a:lnTo>
                    <a:lnTo>
                      <a:pt x="299" y="473"/>
                    </a:lnTo>
                    <a:lnTo>
                      <a:pt x="297" y="473"/>
                    </a:lnTo>
                    <a:lnTo>
                      <a:pt x="297" y="477"/>
                    </a:lnTo>
                    <a:lnTo>
                      <a:pt x="295" y="479"/>
                    </a:lnTo>
                    <a:lnTo>
                      <a:pt x="295" y="481"/>
                    </a:lnTo>
                    <a:lnTo>
                      <a:pt x="293" y="481"/>
                    </a:lnTo>
                    <a:lnTo>
                      <a:pt x="293" y="481"/>
                    </a:lnTo>
                    <a:lnTo>
                      <a:pt x="293" y="479"/>
                    </a:lnTo>
                    <a:lnTo>
                      <a:pt x="293" y="477"/>
                    </a:lnTo>
                    <a:lnTo>
                      <a:pt x="293" y="477"/>
                    </a:lnTo>
                    <a:lnTo>
                      <a:pt x="293" y="475"/>
                    </a:lnTo>
                    <a:lnTo>
                      <a:pt x="291" y="475"/>
                    </a:lnTo>
                    <a:lnTo>
                      <a:pt x="291" y="473"/>
                    </a:lnTo>
                    <a:lnTo>
                      <a:pt x="289" y="473"/>
                    </a:lnTo>
                    <a:lnTo>
                      <a:pt x="289" y="475"/>
                    </a:lnTo>
                    <a:lnTo>
                      <a:pt x="289" y="475"/>
                    </a:lnTo>
                    <a:lnTo>
                      <a:pt x="288" y="473"/>
                    </a:lnTo>
                    <a:lnTo>
                      <a:pt x="288" y="473"/>
                    </a:lnTo>
                    <a:lnTo>
                      <a:pt x="288" y="473"/>
                    </a:lnTo>
                    <a:lnTo>
                      <a:pt x="288" y="473"/>
                    </a:lnTo>
                    <a:lnTo>
                      <a:pt x="289" y="469"/>
                    </a:lnTo>
                    <a:lnTo>
                      <a:pt x="291" y="469"/>
                    </a:lnTo>
                    <a:lnTo>
                      <a:pt x="291" y="467"/>
                    </a:lnTo>
                    <a:lnTo>
                      <a:pt x="291" y="467"/>
                    </a:lnTo>
                    <a:lnTo>
                      <a:pt x="293" y="466"/>
                    </a:lnTo>
                    <a:lnTo>
                      <a:pt x="293" y="464"/>
                    </a:lnTo>
                    <a:lnTo>
                      <a:pt x="293" y="460"/>
                    </a:lnTo>
                    <a:lnTo>
                      <a:pt x="293" y="460"/>
                    </a:lnTo>
                    <a:lnTo>
                      <a:pt x="293" y="458"/>
                    </a:lnTo>
                    <a:lnTo>
                      <a:pt x="293" y="456"/>
                    </a:lnTo>
                    <a:lnTo>
                      <a:pt x="293" y="456"/>
                    </a:lnTo>
                    <a:lnTo>
                      <a:pt x="295" y="456"/>
                    </a:lnTo>
                    <a:lnTo>
                      <a:pt x="295" y="456"/>
                    </a:lnTo>
                    <a:lnTo>
                      <a:pt x="295" y="454"/>
                    </a:lnTo>
                    <a:lnTo>
                      <a:pt x="297" y="452"/>
                    </a:lnTo>
                    <a:lnTo>
                      <a:pt x="297" y="452"/>
                    </a:lnTo>
                    <a:lnTo>
                      <a:pt x="297" y="451"/>
                    </a:lnTo>
                    <a:lnTo>
                      <a:pt x="297" y="449"/>
                    </a:lnTo>
                    <a:lnTo>
                      <a:pt x="297" y="449"/>
                    </a:lnTo>
                    <a:lnTo>
                      <a:pt x="297" y="449"/>
                    </a:lnTo>
                    <a:lnTo>
                      <a:pt x="297" y="447"/>
                    </a:lnTo>
                    <a:lnTo>
                      <a:pt x="297" y="447"/>
                    </a:lnTo>
                    <a:lnTo>
                      <a:pt x="297" y="447"/>
                    </a:lnTo>
                    <a:lnTo>
                      <a:pt x="295" y="447"/>
                    </a:lnTo>
                    <a:lnTo>
                      <a:pt x="295" y="447"/>
                    </a:lnTo>
                    <a:lnTo>
                      <a:pt x="295" y="447"/>
                    </a:lnTo>
                    <a:lnTo>
                      <a:pt x="295" y="445"/>
                    </a:lnTo>
                    <a:lnTo>
                      <a:pt x="295" y="445"/>
                    </a:lnTo>
                    <a:lnTo>
                      <a:pt x="295" y="445"/>
                    </a:lnTo>
                    <a:lnTo>
                      <a:pt x="293" y="443"/>
                    </a:lnTo>
                    <a:lnTo>
                      <a:pt x="293" y="443"/>
                    </a:lnTo>
                    <a:lnTo>
                      <a:pt x="291" y="443"/>
                    </a:lnTo>
                    <a:lnTo>
                      <a:pt x="291" y="443"/>
                    </a:lnTo>
                    <a:lnTo>
                      <a:pt x="291" y="443"/>
                    </a:lnTo>
                    <a:lnTo>
                      <a:pt x="291" y="443"/>
                    </a:lnTo>
                    <a:lnTo>
                      <a:pt x="288" y="441"/>
                    </a:lnTo>
                    <a:lnTo>
                      <a:pt x="288" y="441"/>
                    </a:lnTo>
                    <a:lnTo>
                      <a:pt x="289" y="439"/>
                    </a:lnTo>
                    <a:lnTo>
                      <a:pt x="288" y="441"/>
                    </a:lnTo>
                    <a:lnTo>
                      <a:pt x="286" y="441"/>
                    </a:lnTo>
                    <a:lnTo>
                      <a:pt x="286" y="441"/>
                    </a:lnTo>
                    <a:lnTo>
                      <a:pt x="286" y="441"/>
                    </a:lnTo>
                    <a:lnTo>
                      <a:pt x="286" y="441"/>
                    </a:lnTo>
                    <a:lnTo>
                      <a:pt x="286" y="439"/>
                    </a:lnTo>
                    <a:lnTo>
                      <a:pt x="286" y="439"/>
                    </a:lnTo>
                    <a:lnTo>
                      <a:pt x="286" y="436"/>
                    </a:lnTo>
                    <a:lnTo>
                      <a:pt x="284" y="436"/>
                    </a:lnTo>
                    <a:lnTo>
                      <a:pt x="284" y="434"/>
                    </a:lnTo>
                    <a:lnTo>
                      <a:pt x="288" y="432"/>
                    </a:lnTo>
                    <a:lnTo>
                      <a:pt x="284" y="432"/>
                    </a:lnTo>
                    <a:lnTo>
                      <a:pt x="282" y="434"/>
                    </a:lnTo>
                    <a:lnTo>
                      <a:pt x="282" y="436"/>
                    </a:lnTo>
                    <a:lnTo>
                      <a:pt x="284" y="439"/>
                    </a:lnTo>
                    <a:lnTo>
                      <a:pt x="284" y="441"/>
                    </a:lnTo>
                    <a:lnTo>
                      <a:pt x="284" y="443"/>
                    </a:lnTo>
                    <a:lnTo>
                      <a:pt x="282" y="445"/>
                    </a:lnTo>
                    <a:lnTo>
                      <a:pt x="280" y="445"/>
                    </a:lnTo>
                    <a:lnTo>
                      <a:pt x="280" y="447"/>
                    </a:lnTo>
                    <a:lnTo>
                      <a:pt x="282" y="449"/>
                    </a:lnTo>
                    <a:lnTo>
                      <a:pt x="282" y="449"/>
                    </a:lnTo>
                    <a:lnTo>
                      <a:pt x="282" y="449"/>
                    </a:lnTo>
                    <a:lnTo>
                      <a:pt x="282" y="449"/>
                    </a:lnTo>
                    <a:lnTo>
                      <a:pt x="282" y="451"/>
                    </a:lnTo>
                    <a:lnTo>
                      <a:pt x="282" y="451"/>
                    </a:lnTo>
                    <a:lnTo>
                      <a:pt x="282" y="451"/>
                    </a:lnTo>
                    <a:lnTo>
                      <a:pt x="284" y="449"/>
                    </a:lnTo>
                    <a:lnTo>
                      <a:pt x="284" y="449"/>
                    </a:lnTo>
                    <a:lnTo>
                      <a:pt x="286" y="449"/>
                    </a:lnTo>
                    <a:lnTo>
                      <a:pt x="286" y="447"/>
                    </a:lnTo>
                    <a:lnTo>
                      <a:pt x="288" y="447"/>
                    </a:lnTo>
                    <a:lnTo>
                      <a:pt x="286" y="449"/>
                    </a:lnTo>
                    <a:lnTo>
                      <a:pt x="286" y="449"/>
                    </a:lnTo>
                    <a:lnTo>
                      <a:pt x="284" y="451"/>
                    </a:lnTo>
                    <a:lnTo>
                      <a:pt x="282" y="451"/>
                    </a:lnTo>
                    <a:lnTo>
                      <a:pt x="284" y="462"/>
                    </a:lnTo>
                    <a:lnTo>
                      <a:pt x="284" y="464"/>
                    </a:lnTo>
                    <a:lnTo>
                      <a:pt x="282" y="466"/>
                    </a:lnTo>
                    <a:lnTo>
                      <a:pt x="284" y="466"/>
                    </a:lnTo>
                    <a:lnTo>
                      <a:pt x="284" y="466"/>
                    </a:lnTo>
                    <a:lnTo>
                      <a:pt x="284" y="466"/>
                    </a:lnTo>
                    <a:lnTo>
                      <a:pt x="284" y="464"/>
                    </a:lnTo>
                    <a:lnTo>
                      <a:pt x="284" y="462"/>
                    </a:lnTo>
                    <a:lnTo>
                      <a:pt x="284" y="460"/>
                    </a:lnTo>
                    <a:lnTo>
                      <a:pt x="284" y="458"/>
                    </a:lnTo>
                    <a:lnTo>
                      <a:pt x="286" y="458"/>
                    </a:lnTo>
                    <a:lnTo>
                      <a:pt x="286" y="460"/>
                    </a:lnTo>
                    <a:lnTo>
                      <a:pt x="286" y="462"/>
                    </a:lnTo>
                    <a:lnTo>
                      <a:pt x="288" y="464"/>
                    </a:lnTo>
                    <a:lnTo>
                      <a:pt x="288" y="464"/>
                    </a:lnTo>
                    <a:lnTo>
                      <a:pt x="288" y="462"/>
                    </a:lnTo>
                    <a:lnTo>
                      <a:pt x="288" y="462"/>
                    </a:lnTo>
                    <a:lnTo>
                      <a:pt x="288" y="462"/>
                    </a:lnTo>
                    <a:lnTo>
                      <a:pt x="289" y="464"/>
                    </a:lnTo>
                    <a:lnTo>
                      <a:pt x="288" y="464"/>
                    </a:lnTo>
                    <a:lnTo>
                      <a:pt x="288" y="466"/>
                    </a:lnTo>
                    <a:lnTo>
                      <a:pt x="288" y="466"/>
                    </a:lnTo>
                    <a:lnTo>
                      <a:pt x="288" y="466"/>
                    </a:lnTo>
                    <a:lnTo>
                      <a:pt x="288" y="467"/>
                    </a:lnTo>
                    <a:lnTo>
                      <a:pt x="288" y="467"/>
                    </a:lnTo>
                    <a:lnTo>
                      <a:pt x="286" y="469"/>
                    </a:lnTo>
                    <a:lnTo>
                      <a:pt x="286" y="469"/>
                    </a:lnTo>
                    <a:lnTo>
                      <a:pt x="284" y="467"/>
                    </a:lnTo>
                    <a:lnTo>
                      <a:pt x="284" y="467"/>
                    </a:lnTo>
                    <a:lnTo>
                      <a:pt x="284" y="471"/>
                    </a:lnTo>
                    <a:lnTo>
                      <a:pt x="284" y="473"/>
                    </a:lnTo>
                    <a:lnTo>
                      <a:pt x="284" y="475"/>
                    </a:lnTo>
                    <a:lnTo>
                      <a:pt x="284" y="475"/>
                    </a:lnTo>
                    <a:lnTo>
                      <a:pt x="284" y="475"/>
                    </a:lnTo>
                    <a:lnTo>
                      <a:pt x="284" y="477"/>
                    </a:lnTo>
                    <a:lnTo>
                      <a:pt x="286" y="475"/>
                    </a:lnTo>
                    <a:lnTo>
                      <a:pt x="286" y="475"/>
                    </a:lnTo>
                    <a:lnTo>
                      <a:pt x="288" y="475"/>
                    </a:lnTo>
                    <a:lnTo>
                      <a:pt x="288" y="477"/>
                    </a:lnTo>
                    <a:lnTo>
                      <a:pt x="288" y="477"/>
                    </a:lnTo>
                    <a:lnTo>
                      <a:pt x="286" y="479"/>
                    </a:lnTo>
                    <a:lnTo>
                      <a:pt x="284" y="479"/>
                    </a:lnTo>
                    <a:lnTo>
                      <a:pt x="284" y="481"/>
                    </a:lnTo>
                    <a:lnTo>
                      <a:pt x="284" y="477"/>
                    </a:lnTo>
                    <a:lnTo>
                      <a:pt x="284" y="477"/>
                    </a:lnTo>
                    <a:lnTo>
                      <a:pt x="284" y="479"/>
                    </a:lnTo>
                    <a:lnTo>
                      <a:pt x="282" y="481"/>
                    </a:lnTo>
                    <a:lnTo>
                      <a:pt x="282" y="482"/>
                    </a:lnTo>
                    <a:lnTo>
                      <a:pt x="284" y="482"/>
                    </a:lnTo>
                    <a:lnTo>
                      <a:pt x="282" y="482"/>
                    </a:lnTo>
                    <a:lnTo>
                      <a:pt x="282" y="484"/>
                    </a:lnTo>
                    <a:lnTo>
                      <a:pt x="282" y="484"/>
                    </a:lnTo>
                    <a:lnTo>
                      <a:pt x="280" y="488"/>
                    </a:lnTo>
                    <a:lnTo>
                      <a:pt x="280" y="490"/>
                    </a:lnTo>
                    <a:lnTo>
                      <a:pt x="280" y="490"/>
                    </a:lnTo>
                    <a:lnTo>
                      <a:pt x="278" y="490"/>
                    </a:lnTo>
                    <a:lnTo>
                      <a:pt x="278" y="492"/>
                    </a:lnTo>
                    <a:lnTo>
                      <a:pt x="276" y="494"/>
                    </a:lnTo>
                    <a:lnTo>
                      <a:pt x="276" y="496"/>
                    </a:lnTo>
                    <a:lnTo>
                      <a:pt x="273" y="497"/>
                    </a:lnTo>
                    <a:lnTo>
                      <a:pt x="271" y="501"/>
                    </a:lnTo>
                    <a:lnTo>
                      <a:pt x="267" y="503"/>
                    </a:lnTo>
                    <a:lnTo>
                      <a:pt x="265" y="507"/>
                    </a:lnTo>
                    <a:lnTo>
                      <a:pt x="265" y="507"/>
                    </a:lnTo>
                    <a:lnTo>
                      <a:pt x="261" y="509"/>
                    </a:lnTo>
                    <a:lnTo>
                      <a:pt x="261" y="509"/>
                    </a:lnTo>
                    <a:lnTo>
                      <a:pt x="260" y="510"/>
                    </a:lnTo>
                    <a:lnTo>
                      <a:pt x="260" y="510"/>
                    </a:lnTo>
                    <a:lnTo>
                      <a:pt x="256" y="510"/>
                    </a:lnTo>
                    <a:lnTo>
                      <a:pt x="252" y="512"/>
                    </a:lnTo>
                    <a:lnTo>
                      <a:pt x="250" y="512"/>
                    </a:lnTo>
                    <a:lnTo>
                      <a:pt x="250" y="514"/>
                    </a:lnTo>
                    <a:lnTo>
                      <a:pt x="248" y="514"/>
                    </a:lnTo>
                    <a:lnTo>
                      <a:pt x="248" y="516"/>
                    </a:lnTo>
                    <a:lnTo>
                      <a:pt x="248" y="516"/>
                    </a:lnTo>
                    <a:lnTo>
                      <a:pt x="248" y="518"/>
                    </a:lnTo>
                    <a:lnTo>
                      <a:pt x="248" y="518"/>
                    </a:lnTo>
                    <a:lnTo>
                      <a:pt x="250" y="520"/>
                    </a:lnTo>
                    <a:lnTo>
                      <a:pt x="252" y="522"/>
                    </a:lnTo>
                    <a:lnTo>
                      <a:pt x="254" y="522"/>
                    </a:lnTo>
                    <a:lnTo>
                      <a:pt x="254" y="524"/>
                    </a:lnTo>
                    <a:lnTo>
                      <a:pt x="256" y="524"/>
                    </a:lnTo>
                    <a:lnTo>
                      <a:pt x="258" y="524"/>
                    </a:lnTo>
                    <a:lnTo>
                      <a:pt x="258" y="525"/>
                    </a:lnTo>
                    <a:lnTo>
                      <a:pt x="260" y="527"/>
                    </a:lnTo>
                    <a:lnTo>
                      <a:pt x="258" y="529"/>
                    </a:lnTo>
                    <a:lnTo>
                      <a:pt x="258" y="531"/>
                    </a:lnTo>
                    <a:lnTo>
                      <a:pt x="254" y="533"/>
                    </a:lnTo>
                    <a:lnTo>
                      <a:pt x="252" y="537"/>
                    </a:lnTo>
                    <a:lnTo>
                      <a:pt x="248" y="539"/>
                    </a:lnTo>
                    <a:lnTo>
                      <a:pt x="243" y="542"/>
                    </a:lnTo>
                    <a:lnTo>
                      <a:pt x="239" y="546"/>
                    </a:lnTo>
                    <a:lnTo>
                      <a:pt x="239" y="546"/>
                    </a:lnTo>
                    <a:lnTo>
                      <a:pt x="237" y="546"/>
                    </a:lnTo>
                    <a:lnTo>
                      <a:pt x="237" y="548"/>
                    </a:lnTo>
                    <a:lnTo>
                      <a:pt x="237" y="548"/>
                    </a:lnTo>
                    <a:lnTo>
                      <a:pt x="239" y="548"/>
                    </a:lnTo>
                    <a:lnTo>
                      <a:pt x="241" y="546"/>
                    </a:lnTo>
                    <a:lnTo>
                      <a:pt x="241" y="546"/>
                    </a:lnTo>
                    <a:lnTo>
                      <a:pt x="241" y="546"/>
                    </a:lnTo>
                    <a:lnTo>
                      <a:pt x="243" y="546"/>
                    </a:lnTo>
                    <a:lnTo>
                      <a:pt x="243" y="546"/>
                    </a:lnTo>
                    <a:lnTo>
                      <a:pt x="241" y="546"/>
                    </a:lnTo>
                    <a:lnTo>
                      <a:pt x="239" y="548"/>
                    </a:lnTo>
                    <a:lnTo>
                      <a:pt x="239" y="550"/>
                    </a:lnTo>
                    <a:lnTo>
                      <a:pt x="239" y="550"/>
                    </a:lnTo>
                    <a:lnTo>
                      <a:pt x="243" y="548"/>
                    </a:lnTo>
                    <a:lnTo>
                      <a:pt x="243" y="548"/>
                    </a:lnTo>
                    <a:lnTo>
                      <a:pt x="243" y="550"/>
                    </a:lnTo>
                    <a:lnTo>
                      <a:pt x="243" y="550"/>
                    </a:lnTo>
                    <a:lnTo>
                      <a:pt x="243" y="552"/>
                    </a:lnTo>
                    <a:lnTo>
                      <a:pt x="243" y="552"/>
                    </a:lnTo>
                    <a:lnTo>
                      <a:pt x="245" y="552"/>
                    </a:lnTo>
                    <a:lnTo>
                      <a:pt x="246" y="552"/>
                    </a:lnTo>
                    <a:lnTo>
                      <a:pt x="250" y="548"/>
                    </a:lnTo>
                    <a:lnTo>
                      <a:pt x="254" y="548"/>
                    </a:lnTo>
                    <a:lnTo>
                      <a:pt x="258" y="546"/>
                    </a:lnTo>
                    <a:lnTo>
                      <a:pt x="260" y="544"/>
                    </a:lnTo>
                    <a:lnTo>
                      <a:pt x="261" y="542"/>
                    </a:lnTo>
                    <a:lnTo>
                      <a:pt x="265" y="540"/>
                    </a:lnTo>
                    <a:lnTo>
                      <a:pt x="267" y="539"/>
                    </a:lnTo>
                    <a:lnTo>
                      <a:pt x="269" y="537"/>
                    </a:lnTo>
                    <a:lnTo>
                      <a:pt x="271" y="535"/>
                    </a:lnTo>
                    <a:lnTo>
                      <a:pt x="275" y="533"/>
                    </a:lnTo>
                    <a:lnTo>
                      <a:pt x="278" y="531"/>
                    </a:lnTo>
                    <a:lnTo>
                      <a:pt x="280" y="529"/>
                    </a:lnTo>
                    <a:lnTo>
                      <a:pt x="280" y="527"/>
                    </a:lnTo>
                    <a:lnTo>
                      <a:pt x="286" y="525"/>
                    </a:lnTo>
                    <a:lnTo>
                      <a:pt x="289" y="522"/>
                    </a:lnTo>
                    <a:lnTo>
                      <a:pt x="289" y="520"/>
                    </a:lnTo>
                    <a:lnTo>
                      <a:pt x="289" y="520"/>
                    </a:lnTo>
                    <a:lnTo>
                      <a:pt x="289" y="518"/>
                    </a:lnTo>
                    <a:lnTo>
                      <a:pt x="291" y="516"/>
                    </a:lnTo>
                    <a:lnTo>
                      <a:pt x="293" y="514"/>
                    </a:lnTo>
                    <a:lnTo>
                      <a:pt x="295" y="514"/>
                    </a:lnTo>
                    <a:lnTo>
                      <a:pt x="295" y="512"/>
                    </a:lnTo>
                    <a:lnTo>
                      <a:pt x="299" y="512"/>
                    </a:lnTo>
                    <a:lnTo>
                      <a:pt x="301" y="512"/>
                    </a:lnTo>
                    <a:lnTo>
                      <a:pt x="303" y="510"/>
                    </a:lnTo>
                    <a:lnTo>
                      <a:pt x="304" y="512"/>
                    </a:lnTo>
                    <a:lnTo>
                      <a:pt x="306" y="512"/>
                    </a:lnTo>
                    <a:lnTo>
                      <a:pt x="306" y="512"/>
                    </a:lnTo>
                    <a:lnTo>
                      <a:pt x="306" y="514"/>
                    </a:lnTo>
                    <a:lnTo>
                      <a:pt x="306" y="514"/>
                    </a:lnTo>
                    <a:lnTo>
                      <a:pt x="308" y="512"/>
                    </a:lnTo>
                    <a:lnTo>
                      <a:pt x="308" y="512"/>
                    </a:lnTo>
                    <a:lnTo>
                      <a:pt x="308" y="510"/>
                    </a:lnTo>
                    <a:lnTo>
                      <a:pt x="308" y="510"/>
                    </a:lnTo>
                    <a:lnTo>
                      <a:pt x="310" y="509"/>
                    </a:lnTo>
                    <a:lnTo>
                      <a:pt x="312" y="505"/>
                    </a:lnTo>
                    <a:lnTo>
                      <a:pt x="314" y="505"/>
                    </a:lnTo>
                    <a:lnTo>
                      <a:pt x="316" y="505"/>
                    </a:lnTo>
                    <a:lnTo>
                      <a:pt x="318" y="503"/>
                    </a:lnTo>
                    <a:lnTo>
                      <a:pt x="319" y="501"/>
                    </a:lnTo>
                    <a:lnTo>
                      <a:pt x="323" y="497"/>
                    </a:lnTo>
                    <a:lnTo>
                      <a:pt x="327" y="492"/>
                    </a:lnTo>
                    <a:lnTo>
                      <a:pt x="329" y="490"/>
                    </a:lnTo>
                    <a:lnTo>
                      <a:pt x="331" y="490"/>
                    </a:lnTo>
                    <a:lnTo>
                      <a:pt x="331" y="488"/>
                    </a:lnTo>
                    <a:lnTo>
                      <a:pt x="331" y="488"/>
                    </a:lnTo>
                    <a:lnTo>
                      <a:pt x="329" y="486"/>
                    </a:lnTo>
                    <a:close/>
                    <a:moveTo>
                      <a:pt x="641" y="13"/>
                    </a:moveTo>
                    <a:lnTo>
                      <a:pt x="641" y="13"/>
                    </a:lnTo>
                    <a:lnTo>
                      <a:pt x="641" y="13"/>
                    </a:lnTo>
                    <a:lnTo>
                      <a:pt x="641" y="13"/>
                    </a:lnTo>
                    <a:lnTo>
                      <a:pt x="641" y="13"/>
                    </a:lnTo>
                    <a:lnTo>
                      <a:pt x="641" y="15"/>
                    </a:lnTo>
                    <a:lnTo>
                      <a:pt x="641" y="15"/>
                    </a:lnTo>
                    <a:lnTo>
                      <a:pt x="641" y="15"/>
                    </a:lnTo>
                    <a:lnTo>
                      <a:pt x="641" y="13"/>
                    </a:lnTo>
                    <a:close/>
                    <a:moveTo>
                      <a:pt x="622" y="0"/>
                    </a:moveTo>
                    <a:lnTo>
                      <a:pt x="622" y="0"/>
                    </a:lnTo>
                    <a:lnTo>
                      <a:pt x="622" y="0"/>
                    </a:lnTo>
                    <a:lnTo>
                      <a:pt x="622" y="0"/>
                    </a:lnTo>
                    <a:lnTo>
                      <a:pt x="622" y="2"/>
                    </a:lnTo>
                    <a:lnTo>
                      <a:pt x="622" y="2"/>
                    </a:lnTo>
                    <a:lnTo>
                      <a:pt x="622" y="2"/>
                    </a:lnTo>
                    <a:lnTo>
                      <a:pt x="622" y="2"/>
                    </a:lnTo>
                    <a:lnTo>
                      <a:pt x="62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8" name="Google Shape;488;p23"/>
              <p:cNvSpPr/>
              <p:nvPr/>
            </p:nvSpPr>
            <p:spPr>
              <a:xfrm>
                <a:off x="4938" y="2264"/>
                <a:ext cx="110" cy="58"/>
              </a:xfrm>
              <a:custGeom>
                <a:avLst/>
                <a:gdLst/>
                <a:ahLst/>
                <a:cxnLst/>
                <a:rect l="l" t="t" r="r" b="b"/>
                <a:pathLst>
                  <a:path w="110" h="58" extrusionOk="0">
                    <a:moveTo>
                      <a:pt x="97" y="57"/>
                    </a:moveTo>
                    <a:lnTo>
                      <a:pt x="95" y="58"/>
                    </a:lnTo>
                    <a:lnTo>
                      <a:pt x="95" y="58"/>
                    </a:lnTo>
                    <a:lnTo>
                      <a:pt x="97" y="58"/>
                    </a:lnTo>
                    <a:lnTo>
                      <a:pt x="97" y="58"/>
                    </a:lnTo>
                    <a:lnTo>
                      <a:pt x="97" y="58"/>
                    </a:lnTo>
                    <a:lnTo>
                      <a:pt x="97" y="58"/>
                    </a:lnTo>
                    <a:lnTo>
                      <a:pt x="97" y="57"/>
                    </a:lnTo>
                    <a:close/>
                    <a:moveTo>
                      <a:pt x="110" y="40"/>
                    </a:moveTo>
                    <a:lnTo>
                      <a:pt x="108" y="38"/>
                    </a:lnTo>
                    <a:lnTo>
                      <a:pt x="108" y="38"/>
                    </a:lnTo>
                    <a:lnTo>
                      <a:pt x="108" y="38"/>
                    </a:lnTo>
                    <a:lnTo>
                      <a:pt x="108" y="38"/>
                    </a:lnTo>
                    <a:lnTo>
                      <a:pt x="108" y="38"/>
                    </a:lnTo>
                    <a:lnTo>
                      <a:pt x="106" y="38"/>
                    </a:lnTo>
                    <a:lnTo>
                      <a:pt x="106" y="40"/>
                    </a:lnTo>
                    <a:lnTo>
                      <a:pt x="106" y="42"/>
                    </a:lnTo>
                    <a:lnTo>
                      <a:pt x="106" y="42"/>
                    </a:lnTo>
                    <a:lnTo>
                      <a:pt x="108" y="42"/>
                    </a:lnTo>
                    <a:lnTo>
                      <a:pt x="108" y="42"/>
                    </a:lnTo>
                    <a:lnTo>
                      <a:pt x="110" y="42"/>
                    </a:lnTo>
                    <a:lnTo>
                      <a:pt x="110" y="38"/>
                    </a:lnTo>
                    <a:lnTo>
                      <a:pt x="110" y="40"/>
                    </a:lnTo>
                    <a:close/>
                    <a:moveTo>
                      <a:pt x="100" y="30"/>
                    </a:moveTo>
                    <a:lnTo>
                      <a:pt x="100" y="27"/>
                    </a:lnTo>
                    <a:lnTo>
                      <a:pt x="100" y="27"/>
                    </a:lnTo>
                    <a:lnTo>
                      <a:pt x="100" y="27"/>
                    </a:lnTo>
                    <a:lnTo>
                      <a:pt x="97" y="27"/>
                    </a:lnTo>
                    <a:lnTo>
                      <a:pt x="97" y="27"/>
                    </a:lnTo>
                    <a:lnTo>
                      <a:pt x="99" y="27"/>
                    </a:lnTo>
                    <a:lnTo>
                      <a:pt x="99" y="28"/>
                    </a:lnTo>
                    <a:lnTo>
                      <a:pt x="97" y="30"/>
                    </a:lnTo>
                    <a:lnTo>
                      <a:pt x="97" y="30"/>
                    </a:lnTo>
                    <a:lnTo>
                      <a:pt x="97" y="30"/>
                    </a:lnTo>
                    <a:lnTo>
                      <a:pt x="97" y="32"/>
                    </a:lnTo>
                    <a:lnTo>
                      <a:pt x="99" y="32"/>
                    </a:lnTo>
                    <a:lnTo>
                      <a:pt x="100" y="34"/>
                    </a:lnTo>
                    <a:lnTo>
                      <a:pt x="100" y="34"/>
                    </a:lnTo>
                    <a:lnTo>
                      <a:pt x="102" y="32"/>
                    </a:lnTo>
                    <a:lnTo>
                      <a:pt x="102" y="32"/>
                    </a:lnTo>
                    <a:lnTo>
                      <a:pt x="100" y="30"/>
                    </a:lnTo>
                    <a:lnTo>
                      <a:pt x="100" y="30"/>
                    </a:lnTo>
                    <a:close/>
                    <a:moveTo>
                      <a:pt x="91" y="21"/>
                    </a:moveTo>
                    <a:lnTo>
                      <a:pt x="91" y="23"/>
                    </a:lnTo>
                    <a:lnTo>
                      <a:pt x="91" y="25"/>
                    </a:lnTo>
                    <a:lnTo>
                      <a:pt x="91" y="25"/>
                    </a:lnTo>
                    <a:lnTo>
                      <a:pt x="89" y="27"/>
                    </a:lnTo>
                    <a:lnTo>
                      <a:pt x="91" y="27"/>
                    </a:lnTo>
                    <a:lnTo>
                      <a:pt x="91" y="27"/>
                    </a:lnTo>
                    <a:lnTo>
                      <a:pt x="91" y="25"/>
                    </a:lnTo>
                    <a:lnTo>
                      <a:pt x="91" y="25"/>
                    </a:lnTo>
                    <a:lnTo>
                      <a:pt x="91" y="23"/>
                    </a:lnTo>
                    <a:lnTo>
                      <a:pt x="93" y="23"/>
                    </a:lnTo>
                    <a:lnTo>
                      <a:pt x="93" y="23"/>
                    </a:lnTo>
                    <a:lnTo>
                      <a:pt x="93" y="21"/>
                    </a:lnTo>
                    <a:lnTo>
                      <a:pt x="91" y="21"/>
                    </a:lnTo>
                    <a:close/>
                    <a:moveTo>
                      <a:pt x="89" y="49"/>
                    </a:moveTo>
                    <a:lnTo>
                      <a:pt x="87" y="47"/>
                    </a:lnTo>
                    <a:lnTo>
                      <a:pt x="86" y="45"/>
                    </a:lnTo>
                    <a:lnTo>
                      <a:pt x="86" y="45"/>
                    </a:lnTo>
                    <a:lnTo>
                      <a:pt x="84" y="42"/>
                    </a:lnTo>
                    <a:lnTo>
                      <a:pt x="80" y="40"/>
                    </a:lnTo>
                    <a:lnTo>
                      <a:pt x="78" y="38"/>
                    </a:lnTo>
                    <a:lnTo>
                      <a:pt x="78" y="38"/>
                    </a:lnTo>
                    <a:lnTo>
                      <a:pt x="78" y="38"/>
                    </a:lnTo>
                    <a:lnTo>
                      <a:pt x="76" y="36"/>
                    </a:lnTo>
                    <a:lnTo>
                      <a:pt x="76" y="36"/>
                    </a:lnTo>
                    <a:lnTo>
                      <a:pt x="74" y="34"/>
                    </a:lnTo>
                    <a:lnTo>
                      <a:pt x="72" y="32"/>
                    </a:lnTo>
                    <a:lnTo>
                      <a:pt x="72" y="32"/>
                    </a:lnTo>
                    <a:lnTo>
                      <a:pt x="72" y="30"/>
                    </a:lnTo>
                    <a:lnTo>
                      <a:pt x="72" y="30"/>
                    </a:lnTo>
                    <a:lnTo>
                      <a:pt x="72" y="30"/>
                    </a:lnTo>
                    <a:lnTo>
                      <a:pt x="71" y="28"/>
                    </a:lnTo>
                    <a:lnTo>
                      <a:pt x="71" y="27"/>
                    </a:lnTo>
                    <a:lnTo>
                      <a:pt x="69" y="27"/>
                    </a:lnTo>
                    <a:lnTo>
                      <a:pt x="67" y="27"/>
                    </a:lnTo>
                    <a:lnTo>
                      <a:pt x="63" y="21"/>
                    </a:lnTo>
                    <a:lnTo>
                      <a:pt x="61" y="19"/>
                    </a:lnTo>
                    <a:lnTo>
                      <a:pt x="59" y="19"/>
                    </a:lnTo>
                    <a:lnTo>
                      <a:pt x="57" y="19"/>
                    </a:lnTo>
                    <a:lnTo>
                      <a:pt x="56" y="17"/>
                    </a:lnTo>
                    <a:lnTo>
                      <a:pt x="56" y="17"/>
                    </a:lnTo>
                    <a:lnTo>
                      <a:pt x="56" y="19"/>
                    </a:lnTo>
                    <a:lnTo>
                      <a:pt x="56" y="19"/>
                    </a:lnTo>
                    <a:lnTo>
                      <a:pt x="57" y="19"/>
                    </a:lnTo>
                    <a:lnTo>
                      <a:pt x="57" y="21"/>
                    </a:lnTo>
                    <a:lnTo>
                      <a:pt x="57" y="21"/>
                    </a:lnTo>
                    <a:lnTo>
                      <a:pt x="57" y="23"/>
                    </a:lnTo>
                    <a:lnTo>
                      <a:pt x="57" y="25"/>
                    </a:lnTo>
                    <a:lnTo>
                      <a:pt x="59" y="27"/>
                    </a:lnTo>
                    <a:lnTo>
                      <a:pt x="59" y="28"/>
                    </a:lnTo>
                    <a:lnTo>
                      <a:pt x="61" y="30"/>
                    </a:lnTo>
                    <a:lnTo>
                      <a:pt x="61" y="30"/>
                    </a:lnTo>
                    <a:lnTo>
                      <a:pt x="63" y="34"/>
                    </a:lnTo>
                    <a:lnTo>
                      <a:pt x="65" y="36"/>
                    </a:lnTo>
                    <a:lnTo>
                      <a:pt x="65" y="36"/>
                    </a:lnTo>
                    <a:lnTo>
                      <a:pt x="69" y="40"/>
                    </a:lnTo>
                    <a:lnTo>
                      <a:pt x="69" y="42"/>
                    </a:lnTo>
                    <a:lnTo>
                      <a:pt x="71" y="42"/>
                    </a:lnTo>
                    <a:lnTo>
                      <a:pt x="72" y="43"/>
                    </a:lnTo>
                    <a:lnTo>
                      <a:pt x="74" y="43"/>
                    </a:lnTo>
                    <a:lnTo>
                      <a:pt x="76" y="45"/>
                    </a:lnTo>
                    <a:lnTo>
                      <a:pt x="76" y="47"/>
                    </a:lnTo>
                    <a:lnTo>
                      <a:pt x="78" y="47"/>
                    </a:lnTo>
                    <a:lnTo>
                      <a:pt x="80" y="47"/>
                    </a:lnTo>
                    <a:lnTo>
                      <a:pt x="80" y="49"/>
                    </a:lnTo>
                    <a:lnTo>
                      <a:pt x="80" y="49"/>
                    </a:lnTo>
                    <a:lnTo>
                      <a:pt x="80" y="51"/>
                    </a:lnTo>
                    <a:lnTo>
                      <a:pt x="82" y="51"/>
                    </a:lnTo>
                    <a:lnTo>
                      <a:pt x="82" y="53"/>
                    </a:lnTo>
                    <a:lnTo>
                      <a:pt x="84" y="53"/>
                    </a:lnTo>
                    <a:lnTo>
                      <a:pt x="84" y="53"/>
                    </a:lnTo>
                    <a:lnTo>
                      <a:pt x="84" y="53"/>
                    </a:lnTo>
                    <a:lnTo>
                      <a:pt x="87" y="55"/>
                    </a:lnTo>
                    <a:lnTo>
                      <a:pt x="87" y="55"/>
                    </a:lnTo>
                    <a:lnTo>
                      <a:pt x="89" y="55"/>
                    </a:lnTo>
                    <a:lnTo>
                      <a:pt x="89" y="53"/>
                    </a:lnTo>
                    <a:lnTo>
                      <a:pt x="91" y="53"/>
                    </a:lnTo>
                    <a:lnTo>
                      <a:pt x="91" y="49"/>
                    </a:lnTo>
                    <a:lnTo>
                      <a:pt x="89" y="49"/>
                    </a:lnTo>
                    <a:close/>
                    <a:moveTo>
                      <a:pt x="0" y="4"/>
                    </a:moveTo>
                    <a:lnTo>
                      <a:pt x="0" y="2"/>
                    </a:lnTo>
                    <a:lnTo>
                      <a:pt x="1" y="2"/>
                    </a:lnTo>
                    <a:lnTo>
                      <a:pt x="1" y="0"/>
                    </a:lnTo>
                    <a:lnTo>
                      <a:pt x="0" y="0"/>
                    </a:lnTo>
                    <a:lnTo>
                      <a:pt x="0"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23"/>
              <p:cNvSpPr/>
              <p:nvPr/>
            </p:nvSpPr>
            <p:spPr>
              <a:xfrm>
                <a:off x="2682" y="1054"/>
                <a:ext cx="48" cy="46"/>
              </a:xfrm>
              <a:custGeom>
                <a:avLst/>
                <a:gdLst/>
                <a:ahLst/>
                <a:cxnLst/>
                <a:rect l="l" t="t" r="r" b="b"/>
                <a:pathLst>
                  <a:path w="48" h="46" extrusionOk="0">
                    <a:moveTo>
                      <a:pt x="26" y="3"/>
                    </a:moveTo>
                    <a:lnTo>
                      <a:pt x="30" y="3"/>
                    </a:lnTo>
                    <a:lnTo>
                      <a:pt x="28" y="3"/>
                    </a:lnTo>
                    <a:lnTo>
                      <a:pt x="26" y="3"/>
                    </a:lnTo>
                    <a:lnTo>
                      <a:pt x="24" y="3"/>
                    </a:lnTo>
                    <a:lnTo>
                      <a:pt x="24" y="3"/>
                    </a:lnTo>
                    <a:lnTo>
                      <a:pt x="26" y="3"/>
                    </a:lnTo>
                    <a:close/>
                    <a:moveTo>
                      <a:pt x="31" y="3"/>
                    </a:moveTo>
                    <a:lnTo>
                      <a:pt x="33" y="3"/>
                    </a:lnTo>
                    <a:lnTo>
                      <a:pt x="33" y="3"/>
                    </a:lnTo>
                    <a:lnTo>
                      <a:pt x="33" y="3"/>
                    </a:lnTo>
                    <a:lnTo>
                      <a:pt x="30" y="3"/>
                    </a:lnTo>
                    <a:lnTo>
                      <a:pt x="30" y="3"/>
                    </a:lnTo>
                    <a:lnTo>
                      <a:pt x="30" y="3"/>
                    </a:lnTo>
                    <a:lnTo>
                      <a:pt x="31" y="3"/>
                    </a:lnTo>
                    <a:close/>
                    <a:moveTo>
                      <a:pt x="39" y="2"/>
                    </a:moveTo>
                    <a:lnTo>
                      <a:pt x="37" y="2"/>
                    </a:lnTo>
                    <a:lnTo>
                      <a:pt x="35" y="2"/>
                    </a:lnTo>
                    <a:lnTo>
                      <a:pt x="35" y="2"/>
                    </a:lnTo>
                    <a:lnTo>
                      <a:pt x="37" y="3"/>
                    </a:lnTo>
                    <a:lnTo>
                      <a:pt x="39" y="2"/>
                    </a:lnTo>
                    <a:close/>
                    <a:moveTo>
                      <a:pt x="45" y="0"/>
                    </a:moveTo>
                    <a:lnTo>
                      <a:pt x="43" y="0"/>
                    </a:lnTo>
                    <a:lnTo>
                      <a:pt x="43" y="0"/>
                    </a:lnTo>
                    <a:lnTo>
                      <a:pt x="43" y="2"/>
                    </a:lnTo>
                    <a:lnTo>
                      <a:pt x="43" y="2"/>
                    </a:lnTo>
                    <a:lnTo>
                      <a:pt x="45" y="0"/>
                    </a:lnTo>
                    <a:close/>
                    <a:moveTo>
                      <a:pt x="7" y="35"/>
                    </a:moveTo>
                    <a:lnTo>
                      <a:pt x="5" y="37"/>
                    </a:lnTo>
                    <a:lnTo>
                      <a:pt x="3" y="37"/>
                    </a:lnTo>
                    <a:lnTo>
                      <a:pt x="2" y="35"/>
                    </a:lnTo>
                    <a:lnTo>
                      <a:pt x="0" y="35"/>
                    </a:lnTo>
                    <a:lnTo>
                      <a:pt x="0" y="35"/>
                    </a:lnTo>
                    <a:lnTo>
                      <a:pt x="0" y="37"/>
                    </a:lnTo>
                    <a:lnTo>
                      <a:pt x="0" y="37"/>
                    </a:lnTo>
                    <a:lnTo>
                      <a:pt x="0" y="39"/>
                    </a:lnTo>
                    <a:lnTo>
                      <a:pt x="2" y="39"/>
                    </a:lnTo>
                    <a:lnTo>
                      <a:pt x="2" y="37"/>
                    </a:lnTo>
                    <a:lnTo>
                      <a:pt x="2" y="37"/>
                    </a:lnTo>
                    <a:lnTo>
                      <a:pt x="3" y="37"/>
                    </a:lnTo>
                    <a:lnTo>
                      <a:pt x="5" y="39"/>
                    </a:lnTo>
                    <a:lnTo>
                      <a:pt x="5" y="39"/>
                    </a:lnTo>
                    <a:lnTo>
                      <a:pt x="5" y="39"/>
                    </a:lnTo>
                    <a:lnTo>
                      <a:pt x="7" y="39"/>
                    </a:lnTo>
                    <a:lnTo>
                      <a:pt x="7" y="39"/>
                    </a:lnTo>
                    <a:lnTo>
                      <a:pt x="9" y="37"/>
                    </a:lnTo>
                    <a:lnTo>
                      <a:pt x="11" y="37"/>
                    </a:lnTo>
                    <a:lnTo>
                      <a:pt x="11" y="35"/>
                    </a:lnTo>
                    <a:lnTo>
                      <a:pt x="9" y="37"/>
                    </a:lnTo>
                    <a:lnTo>
                      <a:pt x="7" y="35"/>
                    </a:lnTo>
                    <a:close/>
                    <a:moveTo>
                      <a:pt x="22" y="5"/>
                    </a:moveTo>
                    <a:lnTo>
                      <a:pt x="22" y="5"/>
                    </a:lnTo>
                    <a:lnTo>
                      <a:pt x="20" y="5"/>
                    </a:lnTo>
                    <a:lnTo>
                      <a:pt x="20" y="7"/>
                    </a:lnTo>
                    <a:lnTo>
                      <a:pt x="22" y="5"/>
                    </a:lnTo>
                    <a:close/>
                    <a:moveTo>
                      <a:pt x="46" y="5"/>
                    </a:moveTo>
                    <a:lnTo>
                      <a:pt x="46" y="5"/>
                    </a:lnTo>
                    <a:lnTo>
                      <a:pt x="45" y="3"/>
                    </a:lnTo>
                    <a:lnTo>
                      <a:pt x="45" y="3"/>
                    </a:lnTo>
                    <a:lnTo>
                      <a:pt x="41" y="3"/>
                    </a:lnTo>
                    <a:lnTo>
                      <a:pt x="39" y="3"/>
                    </a:lnTo>
                    <a:lnTo>
                      <a:pt x="35" y="3"/>
                    </a:lnTo>
                    <a:lnTo>
                      <a:pt x="31" y="3"/>
                    </a:lnTo>
                    <a:lnTo>
                      <a:pt x="28" y="5"/>
                    </a:lnTo>
                    <a:lnTo>
                      <a:pt x="28" y="7"/>
                    </a:lnTo>
                    <a:lnTo>
                      <a:pt x="26" y="9"/>
                    </a:lnTo>
                    <a:lnTo>
                      <a:pt x="22" y="11"/>
                    </a:lnTo>
                    <a:lnTo>
                      <a:pt x="20" y="11"/>
                    </a:lnTo>
                    <a:lnTo>
                      <a:pt x="18" y="11"/>
                    </a:lnTo>
                    <a:lnTo>
                      <a:pt x="18" y="11"/>
                    </a:lnTo>
                    <a:lnTo>
                      <a:pt x="18" y="13"/>
                    </a:lnTo>
                    <a:lnTo>
                      <a:pt x="16" y="13"/>
                    </a:lnTo>
                    <a:lnTo>
                      <a:pt x="15" y="18"/>
                    </a:lnTo>
                    <a:lnTo>
                      <a:pt x="15" y="20"/>
                    </a:lnTo>
                    <a:lnTo>
                      <a:pt x="13" y="22"/>
                    </a:lnTo>
                    <a:lnTo>
                      <a:pt x="11" y="26"/>
                    </a:lnTo>
                    <a:lnTo>
                      <a:pt x="9" y="26"/>
                    </a:lnTo>
                    <a:lnTo>
                      <a:pt x="9" y="26"/>
                    </a:lnTo>
                    <a:lnTo>
                      <a:pt x="9" y="28"/>
                    </a:lnTo>
                    <a:lnTo>
                      <a:pt x="7" y="28"/>
                    </a:lnTo>
                    <a:lnTo>
                      <a:pt x="7" y="30"/>
                    </a:lnTo>
                    <a:lnTo>
                      <a:pt x="9" y="31"/>
                    </a:lnTo>
                    <a:lnTo>
                      <a:pt x="9" y="31"/>
                    </a:lnTo>
                    <a:lnTo>
                      <a:pt x="11" y="31"/>
                    </a:lnTo>
                    <a:lnTo>
                      <a:pt x="7" y="33"/>
                    </a:lnTo>
                    <a:lnTo>
                      <a:pt x="9" y="33"/>
                    </a:lnTo>
                    <a:lnTo>
                      <a:pt x="11" y="33"/>
                    </a:lnTo>
                    <a:lnTo>
                      <a:pt x="11" y="33"/>
                    </a:lnTo>
                    <a:lnTo>
                      <a:pt x="11" y="35"/>
                    </a:lnTo>
                    <a:lnTo>
                      <a:pt x="11" y="35"/>
                    </a:lnTo>
                    <a:lnTo>
                      <a:pt x="9" y="35"/>
                    </a:lnTo>
                    <a:lnTo>
                      <a:pt x="7" y="33"/>
                    </a:lnTo>
                    <a:lnTo>
                      <a:pt x="5" y="33"/>
                    </a:lnTo>
                    <a:lnTo>
                      <a:pt x="2" y="33"/>
                    </a:lnTo>
                    <a:lnTo>
                      <a:pt x="2" y="33"/>
                    </a:lnTo>
                    <a:lnTo>
                      <a:pt x="2" y="33"/>
                    </a:lnTo>
                    <a:lnTo>
                      <a:pt x="2" y="35"/>
                    </a:lnTo>
                    <a:lnTo>
                      <a:pt x="2" y="35"/>
                    </a:lnTo>
                    <a:lnTo>
                      <a:pt x="3" y="35"/>
                    </a:lnTo>
                    <a:lnTo>
                      <a:pt x="5" y="35"/>
                    </a:lnTo>
                    <a:lnTo>
                      <a:pt x="7" y="35"/>
                    </a:lnTo>
                    <a:lnTo>
                      <a:pt x="9" y="35"/>
                    </a:lnTo>
                    <a:lnTo>
                      <a:pt x="11" y="35"/>
                    </a:lnTo>
                    <a:lnTo>
                      <a:pt x="11" y="37"/>
                    </a:lnTo>
                    <a:lnTo>
                      <a:pt x="13" y="37"/>
                    </a:lnTo>
                    <a:lnTo>
                      <a:pt x="13" y="37"/>
                    </a:lnTo>
                    <a:lnTo>
                      <a:pt x="13" y="35"/>
                    </a:lnTo>
                    <a:lnTo>
                      <a:pt x="13" y="35"/>
                    </a:lnTo>
                    <a:lnTo>
                      <a:pt x="15" y="35"/>
                    </a:lnTo>
                    <a:lnTo>
                      <a:pt x="15" y="35"/>
                    </a:lnTo>
                    <a:lnTo>
                      <a:pt x="15" y="35"/>
                    </a:lnTo>
                    <a:lnTo>
                      <a:pt x="16" y="35"/>
                    </a:lnTo>
                    <a:lnTo>
                      <a:pt x="16" y="33"/>
                    </a:lnTo>
                    <a:lnTo>
                      <a:pt x="18" y="35"/>
                    </a:lnTo>
                    <a:lnTo>
                      <a:pt x="18" y="35"/>
                    </a:lnTo>
                    <a:lnTo>
                      <a:pt x="18" y="35"/>
                    </a:lnTo>
                    <a:lnTo>
                      <a:pt x="18" y="35"/>
                    </a:lnTo>
                    <a:lnTo>
                      <a:pt x="18" y="35"/>
                    </a:lnTo>
                    <a:lnTo>
                      <a:pt x="20" y="35"/>
                    </a:lnTo>
                    <a:lnTo>
                      <a:pt x="20" y="35"/>
                    </a:lnTo>
                    <a:lnTo>
                      <a:pt x="20" y="35"/>
                    </a:lnTo>
                    <a:lnTo>
                      <a:pt x="20" y="35"/>
                    </a:lnTo>
                    <a:lnTo>
                      <a:pt x="22" y="35"/>
                    </a:lnTo>
                    <a:lnTo>
                      <a:pt x="22" y="37"/>
                    </a:lnTo>
                    <a:lnTo>
                      <a:pt x="22" y="37"/>
                    </a:lnTo>
                    <a:lnTo>
                      <a:pt x="24" y="37"/>
                    </a:lnTo>
                    <a:lnTo>
                      <a:pt x="26" y="37"/>
                    </a:lnTo>
                    <a:lnTo>
                      <a:pt x="26" y="37"/>
                    </a:lnTo>
                    <a:lnTo>
                      <a:pt x="26" y="37"/>
                    </a:lnTo>
                    <a:lnTo>
                      <a:pt x="28" y="39"/>
                    </a:lnTo>
                    <a:lnTo>
                      <a:pt x="28" y="39"/>
                    </a:lnTo>
                    <a:lnTo>
                      <a:pt x="30" y="39"/>
                    </a:lnTo>
                    <a:lnTo>
                      <a:pt x="30" y="39"/>
                    </a:lnTo>
                    <a:lnTo>
                      <a:pt x="31" y="41"/>
                    </a:lnTo>
                    <a:lnTo>
                      <a:pt x="31" y="41"/>
                    </a:lnTo>
                    <a:lnTo>
                      <a:pt x="30" y="43"/>
                    </a:lnTo>
                    <a:lnTo>
                      <a:pt x="30" y="43"/>
                    </a:lnTo>
                    <a:lnTo>
                      <a:pt x="30" y="43"/>
                    </a:lnTo>
                    <a:lnTo>
                      <a:pt x="30" y="43"/>
                    </a:lnTo>
                    <a:lnTo>
                      <a:pt x="28" y="45"/>
                    </a:lnTo>
                    <a:lnTo>
                      <a:pt x="28" y="45"/>
                    </a:lnTo>
                    <a:lnTo>
                      <a:pt x="28" y="45"/>
                    </a:lnTo>
                    <a:lnTo>
                      <a:pt x="30" y="46"/>
                    </a:lnTo>
                    <a:lnTo>
                      <a:pt x="30" y="46"/>
                    </a:lnTo>
                    <a:lnTo>
                      <a:pt x="30" y="46"/>
                    </a:lnTo>
                    <a:lnTo>
                      <a:pt x="30" y="46"/>
                    </a:lnTo>
                    <a:lnTo>
                      <a:pt x="33" y="46"/>
                    </a:lnTo>
                    <a:lnTo>
                      <a:pt x="33" y="45"/>
                    </a:lnTo>
                    <a:lnTo>
                      <a:pt x="33" y="43"/>
                    </a:lnTo>
                    <a:lnTo>
                      <a:pt x="31" y="43"/>
                    </a:lnTo>
                    <a:lnTo>
                      <a:pt x="31" y="43"/>
                    </a:lnTo>
                    <a:lnTo>
                      <a:pt x="31" y="43"/>
                    </a:lnTo>
                    <a:lnTo>
                      <a:pt x="31" y="41"/>
                    </a:lnTo>
                    <a:lnTo>
                      <a:pt x="31" y="41"/>
                    </a:lnTo>
                    <a:lnTo>
                      <a:pt x="31" y="41"/>
                    </a:lnTo>
                    <a:lnTo>
                      <a:pt x="31" y="41"/>
                    </a:lnTo>
                    <a:lnTo>
                      <a:pt x="35" y="39"/>
                    </a:lnTo>
                    <a:lnTo>
                      <a:pt x="35" y="39"/>
                    </a:lnTo>
                    <a:lnTo>
                      <a:pt x="35" y="39"/>
                    </a:lnTo>
                    <a:lnTo>
                      <a:pt x="33" y="39"/>
                    </a:lnTo>
                    <a:lnTo>
                      <a:pt x="33" y="39"/>
                    </a:lnTo>
                    <a:lnTo>
                      <a:pt x="33" y="39"/>
                    </a:lnTo>
                    <a:lnTo>
                      <a:pt x="35" y="37"/>
                    </a:lnTo>
                    <a:lnTo>
                      <a:pt x="35" y="35"/>
                    </a:lnTo>
                    <a:lnTo>
                      <a:pt x="35" y="35"/>
                    </a:lnTo>
                    <a:lnTo>
                      <a:pt x="35" y="33"/>
                    </a:lnTo>
                    <a:lnTo>
                      <a:pt x="35" y="33"/>
                    </a:lnTo>
                    <a:lnTo>
                      <a:pt x="33" y="33"/>
                    </a:lnTo>
                    <a:lnTo>
                      <a:pt x="33" y="31"/>
                    </a:lnTo>
                    <a:lnTo>
                      <a:pt x="33" y="31"/>
                    </a:lnTo>
                    <a:lnTo>
                      <a:pt x="33" y="30"/>
                    </a:lnTo>
                    <a:lnTo>
                      <a:pt x="33" y="30"/>
                    </a:lnTo>
                    <a:lnTo>
                      <a:pt x="33" y="30"/>
                    </a:lnTo>
                    <a:lnTo>
                      <a:pt x="35" y="28"/>
                    </a:lnTo>
                    <a:lnTo>
                      <a:pt x="35" y="28"/>
                    </a:lnTo>
                    <a:lnTo>
                      <a:pt x="35" y="28"/>
                    </a:lnTo>
                    <a:lnTo>
                      <a:pt x="37" y="28"/>
                    </a:lnTo>
                    <a:lnTo>
                      <a:pt x="37" y="30"/>
                    </a:lnTo>
                    <a:lnTo>
                      <a:pt x="37" y="30"/>
                    </a:lnTo>
                    <a:lnTo>
                      <a:pt x="39" y="28"/>
                    </a:lnTo>
                    <a:lnTo>
                      <a:pt x="39" y="28"/>
                    </a:lnTo>
                    <a:lnTo>
                      <a:pt x="43" y="28"/>
                    </a:lnTo>
                    <a:lnTo>
                      <a:pt x="43" y="28"/>
                    </a:lnTo>
                    <a:lnTo>
                      <a:pt x="43" y="26"/>
                    </a:lnTo>
                    <a:lnTo>
                      <a:pt x="43" y="26"/>
                    </a:lnTo>
                    <a:lnTo>
                      <a:pt x="43" y="26"/>
                    </a:lnTo>
                    <a:lnTo>
                      <a:pt x="43" y="26"/>
                    </a:lnTo>
                    <a:lnTo>
                      <a:pt x="43" y="24"/>
                    </a:lnTo>
                    <a:lnTo>
                      <a:pt x="43" y="24"/>
                    </a:lnTo>
                    <a:lnTo>
                      <a:pt x="43" y="24"/>
                    </a:lnTo>
                    <a:lnTo>
                      <a:pt x="45" y="24"/>
                    </a:lnTo>
                    <a:lnTo>
                      <a:pt x="46" y="22"/>
                    </a:lnTo>
                    <a:lnTo>
                      <a:pt x="46" y="22"/>
                    </a:lnTo>
                    <a:lnTo>
                      <a:pt x="46" y="20"/>
                    </a:lnTo>
                    <a:lnTo>
                      <a:pt x="46" y="20"/>
                    </a:lnTo>
                    <a:lnTo>
                      <a:pt x="46" y="20"/>
                    </a:lnTo>
                    <a:lnTo>
                      <a:pt x="46" y="18"/>
                    </a:lnTo>
                    <a:lnTo>
                      <a:pt x="45" y="18"/>
                    </a:lnTo>
                    <a:lnTo>
                      <a:pt x="45" y="18"/>
                    </a:lnTo>
                    <a:lnTo>
                      <a:pt x="43" y="18"/>
                    </a:lnTo>
                    <a:lnTo>
                      <a:pt x="43" y="18"/>
                    </a:lnTo>
                    <a:lnTo>
                      <a:pt x="43" y="18"/>
                    </a:lnTo>
                    <a:lnTo>
                      <a:pt x="43" y="17"/>
                    </a:lnTo>
                    <a:lnTo>
                      <a:pt x="43" y="17"/>
                    </a:lnTo>
                    <a:lnTo>
                      <a:pt x="43" y="17"/>
                    </a:lnTo>
                    <a:lnTo>
                      <a:pt x="43" y="17"/>
                    </a:lnTo>
                    <a:lnTo>
                      <a:pt x="43" y="17"/>
                    </a:lnTo>
                    <a:lnTo>
                      <a:pt x="46" y="17"/>
                    </a:lnTo>
                    <a:lnTo>
                      <a:pt x="46" y="17"/>
                    </a:lnTo>
                    <a:lnTo>
                      <a:pt x="46" y="15"/>
                    </a:lnTo>
                    <a:lnTo>
                      <a:pt x="48" y="13"/>
                    </a:lnTo>
                    <a:lnTo>
                      <a:pt x="48" y="11"/>
                    </a:lnTo>
                    <a:lnTo>
                      <a:pt x="48" y="11"/>
                    </a:lnTo>
                    <a:lnTo>
                      <a:pt x="48" y="7"/>
                    </a:lnTo>
                    <a:lnTo>
                      <a:pt x="48" y="5"/>
                    </a:lnTo>
                    <a:lnTo>
                      <a:pt x="46" y="5"/>
                    </a:lnTo>
                    <a:close/>
                    <a:moveTo>
                      <a:pt x="5" y="31"/>
                    </a:moveTo>
                    <a:lnTo>
                      <a:pt x="7" y="31"/>
                    </a:lnTo>
                    <a:lnTo>
                      <a:pt x="9" y="31"/>
                    </a:lnTo>
                    <a:lnTo>
                      <a:pt x="9" y="31"/>
                    </a:lnTo>
                    <a:lnTo>
                      <a:pt x="9" y="31"/>
                    </a:lnTo>
                    <a:lnTo>
                      <a:pt x="7" y="30"/>
                    </a:lnTo>
                    <a:lnTo>
                      <a:pt x="5" y="30"/>
                    </a:lnTo>
                    <a:lnTo>
                      <a:pt x="3" y="30"/>
                    </a:lnTo>
                    <a:lnTo>
                      <a:pt x="3" y="31"/>
                    </a:lnTo>
                    <a:lnTo>
                      <a:pt x="5" y="31"/>
                    </a:lnTo>
                    <a:lnTo>
                      <a:pt x="5" y="31"/>
                    </a:lnTo>
                    <a:close/>
                    <a:moveTo>
                      <a:pt x="18" y="11"/>
                    </a:moveTo>
                    <a:lnTo>
                      <a:pt x="20" y="9"/>
                    </a:lnTo>
                    <a:lnTo>
                      <a:pt x="20" y="7"/>
                    </a:lnTo>
                    <a:lnTo>
                      <a:pt x="18" y="9"/>
                    </a:lnTo>
                    <a:lnTo>
                      <a:pt x="18" y="9"/>
                    </a:lnTo>
                    <a:lnTo>
                      <a:pt x="18" y="9"/>
                    </a:lnTo>
                    <a:lnTo>
                      <a:pt x="18"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0" name="Google Shape;490;p23"/>
              <p:cNvSpPr/>
              <p:nvPr/>
            </p:nvSpPr>
            <p:spPr>
              <a:xfrm>
                <a:off x="3758" y="1437"/>
                <a:ext cx="124" cy="68"/>
              </a:xfrm>
              <a:custGeom>
                <a:avLst/>
                <a:gdLst/>
                <a:ahLst/>
                <a:cxnLst/>
                <a:rect l="l" t="t" r="r" b="b"/>
                <a:pathLst>
                  <a:path w="124" h="68" extrusionOk="0">
                    <a:moveTo>
                      <a:pt x="122" y="60"/>
                    </a:moveTo>
                    <a:lnTo>
                      <a:pt x="122" y="58"/>
                    </a:lnTo>
                    <a:lnTo>
                      <a:pt x="120" y="55"/>
                    </a:lnTo>
                    <a:lnTo>
                      <a:pt x="120" y="55"/>
                    </a:lnTo>
                    <a:lnTo>
                      <a:pt x="118" y="49"/>
                    </a:lnTo>
                    <a:lnTo>
                      <a:pt x="120" y="47"/>
                    </a:lnTo>
                    <a:lnTo>
                      <a:pt x="120" y="45"/>
                    </a:lnTo>
                    <a:lnTo>
                      <a:pt x="120" y="43"/>
                    </a:lnTo>
                    <a:lnTo>
                      <a:pt x="120" y="43"/>
                    </a:lnTo>
                    <a:lnTo>
                      <a:pt x="120" y="41"/>
                    </a:lnTo>
                    <a:lnTo>
                      <a:pt x="118" y="41"/>
                    </a:lnTo>
                    <a:lnTo>
                      <a:pt x="118" y="41"/>
                    </a:lnTo>
                    <a:lnTo>
                      <a:pt x="116" y="41"/>
                    </a:lnTo>
                    <a:lnTo>
                      <a:pt x="114" y="41"/>
                    </a:lnTo>
                    <a:lnTo>
                      <a:pt x="112" y="43"/>
                    </a:lnTo>
                    <a:lnTo>
                      <a:pt x="112" y="43"/>
                    </a:lnTo>
                    <a:lnTo>
                      <a:pt x="110" y="43"/>
                    </a:lnTo>
                    <a:lnTo>
                      <a:pt x="110" y="43"/>
                    </a:lnTo>
                    <a:lnTo>
                      <a:pt x="107" y="43"/>
                    </a:lnTo>
                    <a:lnTo>
                      <a:pt x="105" y="41"/>
                    </a:lnTo>
                    <a:lnTo>
                      <a:pt x="103" y="41"/>
                    </a:lnTo>
                    <a:lnTo>
                      <a:pt x="101" y="40"/>
                    </a:lnTo>
                    <a:lnTo>
                      <a:pt x="101" y="40"/>
                    </a:lnTo>
                    <a:lnTo>
                      <a:pt x="99" y="40"/>
                    </a:lnTo>
                    <a:lnTo>
                      <a:pt x="97" y="38"/>
                    </a:lnTo>
                    <a:lnTo>
                      <a:pt x="97" y="38"/>
                    </a:lnTo>
                    <a:lnTo>
                      <a:pt x="97" y="38"/>
                    </a:lnTo>
                    <a:lnTo>
                      <a:pt x="96" y="38"/>
                    </a:lnTo>
                    <a:lnTo>
                      <a:pt x="96" y="40"/>
                    </a:lnTo>
                    <a:lnTo>
                      <a:pt x="96" y="41"/>
                    </a:lnTo>
                    <a:lnTo>
                      <a:pt x="94" y="41"/>
                    </a:lnTo>
                    <a:lnTo>
                      <a:pt x="94" y="40"/>
                    </a:lnTo>
                    <a:lnTo>
                      <a:pt x="92" y="40"/>
                    </a:lnTo>
                    <a:lnTo>
                      <a:pt x="90" y="38"/>
                    </a:lnTo>
                    <a:lnTo>
                      <a:pt x="90" y="38"/>
                    </a:lnTo>
                    <a:lnTo>
                      <a:pt x="90" y="38"/>
                    </a:lnTo>
                    <a:lnTo>
                      <a:pt x="90" y="40"/>
                    </a:lnTo>
                    <a:lnTo>
                      <a:pt x="90" y="41"/>
                    </a:lnTo>
                    <a:lnTo>
                      <a:pt x="88" y="41"/>
                    </a:lnTo>
                    <a:lnTo>
                      <a:pt x="88" y="41"/>
                    </a:lnTo>
                    <a:lnTo>
                      <a:pt x="88" y="40"/>
                    </a:lnTo>
                    <a:lnTo>
                      <a:pt x="86" y="38"/>
                    </a:lnTo>
                    <a:lnTo>
                      <a:pt x="84" y="36"/>
                    </a:lnTo>
                    <a:lnTo>
                      <a:pt x="82" y="36"/>
                    </a:lnTo>
                    <a:lnTo>
                      <a:pt x="79" y="36"/>
                    </a:lnTo>
                    <a:lnTo>
                      <a:pt x="77" y="34"/>
                    </a:lnTo>
                    <a:lnTo>
                      <a:pt x="75" y="34"/>
                    </a:lnTo>
                    <a:lnTo>
                      <a:pt x="75" y="34"/>
                    </a:lnTo>
                    <a:lnTo>
                      <a:pt x="75" y="32"/>
                    </a:lnTo>
                    <a:lnTo>
                      <a:pt x="75" y="30"/>
                    </a:lnTo>
                    <a:lnTo>
                      <a:pt x="75" y="30"/>
                    </a:lnTo>
                    <a:lnTo>
                      <a:pt x="73" y="30"/>
                    </a:lnTo>
                    <a:lnTo>
                      <a:pt x="73" y="30"/>
                    </a:lnTo>
                    <a:lnTo>
                      <a:pt x="71" y="30"/>
                    </a:lnTo>
                    <a:lnTo>
                      <a:pt x="69" y="30"/>
                    </a:lnTo>
                    <a:lnTo>
                      <a:pt x="69" y="30"/>
                    </a:lnTo>
                    <a:lnTo>
                      <a:pt x="68" y="30"/>
                    </a:lnTo>
                    <a:lnTo>
                      <a:pt x="68" y="28"/>
                    </a:lnTo>
                    <a:lnTo>
                      <a:pt x="68" y="28"/>
                    </a:lnTo>
                    <a:lnTo>
                      <a:pt x="64" y="26"/>
                    </a:lnTo>
                    <a:lnTo>
                      <a:pt x="64" y="26"/>
                    </a:lnTo>
                    <a:lnTo>
                      <a:pt x="62" y="25"/>
                    </a:lnTo>
                    <a:lnTo>
                      <a:pt x="60" y="25"/>
                    </a:lnTo>
                    <a:lnTo>
                      <a:pt x="60" y="23"/>
                    </a:lnTo>
                    <a:lnTo>
                      <a:pt x="58" y="21"/>
                    </a:lnTo>
                    <a:lnTo>
                      <a:pt x="58" y="19"/>
                    </a:lnTo>
                    <a:lnTo>
                      <a:pt x="56" y="19"/>
                    </a:lnTo>
                    <a:lnTo>
                      <a:pt x="54" y="19"/>
                    </a:lnTo>
                    <a:lnTo>
                      <a:pt x="53" y="19"/>
                    </a:lnTo>
                    <a:lnTo>
                      <a:pt x="51" y="19"/>
                    </a:lnTo>
                    <a:lnTo>
                      <a:pt x="51" y="19"/>
                    </a:lnTo>
                    <a:lnTo>
                      <a:pt x="49" y="17"/>
                    </a:lnTo>
                    <a:lnTo>
                      <a:pt x="47" y="15"/>
                    </a:lnTo>
                    <a:lnTo>
                      <a:pt x="45" y="13"/>
                    </a:lnTo>
                    <a:lnTo>
                      <a:pt x="43" y="13"/>
                    </a:lnTo>
                    <a:lnTo>
                      <a:pt x="41" y="13"/>
                    </a:lnTo>
                    <a:lnTo>
                      <a:pt x="38" y="12"/>
                    </a:lnTo>
                    <a:lnTo>
                      <a:pt x="36" y="10"/>
                    </a:lnTo>
                    <a:lnTo>
                      <a:pt x="32" y="8"/>
                    </a:lnTo>
                    <a:lnTo>
                      <a:pt x="28" y="6"/>
                    </a:lnTo>
                    <a:lnTo>
                      <a:pt x="26" y="4"/>
                    </a:lnTo>
                    <a:lnTo>
                      <a:pt x="26" y="4"/>
                    </a:lnTo>
                    <a:lnTo>
                      <a:pt x="26" y="2"/>
                    </a:lnTo>
                    <a:lnTo>
                      <a:pt x="25" y="0"/>
                    </a:lnTo>
                    <a:lnTo>
                      <a:pt x="23" y="0"/>
                    </a:lnTo>
                    <a:lnTo>
                      <a:pt x="19" y="0"/>
                    </a:lnTo>
                    <a:lnTo>
                      <a:pt x="15" y="0"/>
                    </a:lnTo>
                    <a:lnTo>
                      <a:pt x="15" y="4"/>
                    </a:lnTo>
                    <a:lnTo>
                      <a:pt x="13" y="6"/>
                    </a:lnTo>
                    <a:lnTo>
                      <a:pt x="13" y="6"/>
                    </a:lnTo>
                    <a:lnTo>
                      <a:pt x="11" y="4"/>
                    </a:lnTo>
                    <a:lnTo>
                      <a:pt x="11" y="4"/>
                    </a:lnTo>
                    <a:lnTo>
                      <a:pt x="10" y="4"/>
                    </a:lnTo>
                    <a:lnTo>
                      <a:pt x="10" y="4"/>
                    </a:lnTo>
                    <a:lnTo>
                      <a:pt x="8" y="4"/>
                    </a:lnTo>
                    <a:lnTo>
                      <a:pt x="8" y="4"/>
                    </a:lnTo>
                    <a:lnTo>
                      <a:pt x="6" y="6"/>
                    </a:lnTo>
                    <a:lnTo>
                      <a:pt x="6" y="8"/>
                    </a:lnTo>
                    <a:lnTo>
                      <a:pt x="6" y="8"/>
                    </a:lnTo>
                    <a:lnTo>
                      <a:pt x="4" y="12"/>
                    </a:lnTo>
                    <a:lnTo>
                      <a:pt x="2" y="13"/>
                    </a:lnTo>
                    <a:lnTo>
                      <a:pt x="2" y="15"/>
                    </a:lnTo>
                    <a:lnTo>
                      <a:pt x="2" y="17"/>
                    </a:lnTo>
                    <a:lnTo>
                      <a:pt x="2" y="19"/>
                    </a:lnTo>
                    <a:lnTo>
                      <a:pt x="2" y="21"/>
                    </a:lnTo>
                    <a:lnTo>
                      <a:pt x="2" y="21"/>
                    </a:lnTo>
                    <a:lnTo>
                      <a:pt x="2" y="23"/>
                    </a:lnTo>
                    <a:lnTo>
                      <a:pt x="0" y="25"/>
                    </a:lnTo>
                    <a:lnTo>
                      <a:pt x="2" y="26"/>
                    </a:lnTo>
                    <a:lnTo>
                      <a:pt x="2" y="26"/>
                    </a:lnTo>
                    <a:lnTo>
                      <a:pt x="4" y="28"/>
                    </a:lnTo>
                    <a:lnTo>
                      <a:pt x="6" y="28"/>
                    </a:lnTo>
                    <a:lnTo>
                      <a:pt x="8" y="30"/>
                    </a:lnTo>
                    <a:lnTo>
                      <a:pt x="8" y="30"/>
                    </a:lnTo>
                    <a:lnTo>
                      <a:pt x="8" y="28"/>
                    </a:lnTo>
                    <a:lnTo>
                      <a:pt x="8" y="28"/>
                    </a:lnTo>
                    <a:lnTo>
                      <a:pt x="10" y="28"/>
                    </a:lnTo>
                    <a:lnTo>
                      <a:pt x="11" y="30"/>
                    </a:lnTo>
                    <a:lnTo>
                      <a:pt x="11" y="30"/>
                    </a:lnTo>
                    <a:lnTo>
                      <a:pt x="11" y="30"/>
                    </a:lnTo>
                    <a:lnTo>
                      <a:pt x="15" y="32"/>
                    </a:lnTo>
                    <a:lnTo>
                      <a:pt x="17" y="32"/>
                    </a:lnTo>
                    <a:lnTo>
                      <a:pt x="19" y="34"/>
                    </a:lnTo>
                    <a:lnTo>
                      <a:pt x="19" y="34"/>
                    </a:lnTo>
                    <a:lnTo>
                      <a:pt x="19" y="36"/>
                    </a:lnTo>
                    <a:lnTo>
                      <a:pt x="21" y="36"/>
                    </a:lnTo>
                    <a:lnTo>
                      <a:pt x="25" y="38"/>
                    </a:lnTo>
                    <a:lnTo>
                      <a:pt x="26" y="40"/>
                    </a:lnTo>
                    <a:lnTo>
                      <a:pt x="28" y="41"/>
                    </a:lnTo>
                    <a:lnTo>
                      <a:pt x="30" y="41"/>
                    </a:lnTo>
                    <a:lnTo>
                      <a:pt x="30" y="41"/>
                    </a:lnTo>
                    <a:lnTo>
                      <a:pt x="30" y="41"/>
                    </a:lnTo>
                    <a:lnTo>
                      <a:pt x="32" y="41"/>
                    </a:lnTo>
                    <a:lnTo>
                      <a:pt x="32" y="41"/>
                    </a:lnTo>
                    <a:lnTo>
                      <a:pt x="34" y="41"/>
                    </a:lnTo>
                    <a:lnTo>
                      <a:pt x="36" y="43"/>
                    </a:lnTo>
                    <a:lnTo>
                      <a:pt x="39" y="45"/>
                    </a:lnTo>
                    <a:lnTo>
                      <a:pt x="41" y="45"/>
                    </a:lnTo>
                    <a:lnTo>
                      <a:pt x="41" y="45"/>
                    </a:lnTo>
                    <a:lnTo>
                      <a:pt x="43" y="47"/>
                    </a:lnTo>
                    <a:lnTo>
                      <a:pt x="43" y="47"/>
                    </a:lnTo>
                    <a:lnTo>
                      <a:pt x="47" y="49"/>
                    </a:lnTo>
                    <a:lnTo>
                      <a:pt x="49" y="49"/>
                    </a:lnTo>
                    <a:lnTo>
                      <a:pt x="51" y="49"/>
                    </a:lnTo>
                    <a:lnTo>
                      <a:pt x="51" y="51"/>
                    </a:lnTo>
                    <a:lnTo>
                      <a:pt x="53" y="49"/>
                    </a:lnTo>
                    <a:lnTo>
                      <a:pt x="53" y="49"/>
                    </a:lnTo>
                    <a:lnTo>
                      <a:pt x="53" y="49"/>
                    </a:lnTo>
                    <a:lnTo>
                      <a:pt x="54" y="49"/>
                    </a:lnTo>
                    <a:lnTo>
                      <a:pt x="58" y="49"/>
                    </a:lnTo>
                    <a:lnTo>
                      <a:pt x="60" y="51"/>
                    </a:lnTo>
                    <a:lnTo>
                      <a:pt x="60" y="49"/>
                    </a:lnTo>
                    <a:lnTo>
                      <a:pt x="62" y="49"/>
                    </a:lnTo>
                    <a:lnTo>
                      <a:pt x="62" y="49"/>
                    </a:lnTo>
                    <a:lnTo>
                      <a:pt x="66" y="49"/>
                    </a:lnTo>
                    <a:lnTo>
                      <a:pt x="69" y="51"/>
                    </a:lnTo>
                    <a:lnTo>
                      <a:pt x="71" y="51"/>
                    </a:lnTo>
                    <a:lnTo>
                      <a:pt x="71" y="53"/>
                    </a:lnTo>
                    <a:lnTo>
                      <a:pt x="71" y="53"/>
                    </a:lnTo>
                    <a:lnTo>
                      <a:pt x="71" y="55"/>
                    </a:lnTo>
                    <a:lnTo>
                      <a:pt x="73" y="56"/>
                    </a:lnTo>
                    <a:lnTo>
                      <a:pt x="77" y="58"/>
                    </a:lnTo>
                    <a:lnTo>
                      <a:pt x="77" y="58"/>
                    </a:lnTo>
                    <a:lnTo>
                      <a:pt x="79" y="58"/>
                    </a:lnTo>
                    <a:lnTo>
                      <a:pt x="79" y="58"/>
                    </a:lnTo>
                    <a:lnTo>
                      <a:pt x="79" y="58"/>
                    </a:lnTo>
                    <a:lnTo>
                      <a:pt x="81" y="60"/>
                    </a:lnTo>
                    <a:lnTo>
                      <a:pt x="81" y="60"/>
                    </a:lnTo>
                    <a:lnTo>
                      <a:pt x="81" y="60"/>
                    </a:lnTo>
                    <a:lnTo>
                      <a:pt x="82" y="60"/>
                    </a:lnTo>
                    <a:lnTo>
                      <a:pt x="84" y="60"/>
                    </a:lnTo>
                    <a:lnTo>
                      <a:pt x="86" y="58"/>
                    </a:lnTo>
                    <a:lnTo>
                      <a:pt x="86" y="58"/>
                    </a:lnTo>
                    <a:lnTo>
                      <a:pt x="88" y="60"/>
                    </a:lnTo>
                    <a:lnTo>
                      <a:pt x="88" y="62"/>
                    </a:lnTo>
                    <a:lnTo>
                      <a:pt x="88" y="62"/>
                    </a:lnTo>
                    <a:lnTo>
                      <a:pt x="90" y="62"/>
                    </a:lnTo>
                    <a:lnTo>
                      <a:pt x="90" y="64"/>
                    </a:lnTo>
                    <a:lnTo>
                      <a:pt x="92" y="62"/>
                    </a:lnTo>
                    <a:lnTo>
                      <a:pt x="94" y="62"/>
                    </a:lnTo>
                    <a:lnTo>
                      <a:pt x="96" y="64"/>
                    </a:lnTo>
                    <a:lnTo>
                      <a:pt x="97" y="64"/>
                    </a:lnTo>
                    <a:lnTo>
                      <a:pt x="97" y="64"/>
                    </a:lnTo>
                    <a:lnTo>
                      <a:pt x="101" y="64"/>
                    </a:lnTo>
                    <a:lnTo>
                      <a:pt x="103" y="66"/>
                    </a:lnTo>
                    <a:lnTo>
                      <a:pt x="103" y="66"/>
                    </a:lnTo>
                    <a:lnTo>
                      <a:pt x="107" y="64"/>
                    </a:lnTo>
                    <a:lnTo>
                      <a:pt x="107" y="64"/>
                    </a:lnTo>
                    <a:lnTo>
                      <a:pt x="109" y="66"/>
                    </a:lnTo>
                    <a:lnTo>
                      <a:pt x="109" y="66"/>
                    </a:lnTo>
                    <a:lnTo>
                      <a:pt x="110" y="68"/>
                    </a:lnTo>
                    <a:lnTo>
                      <a:pt x="112" y="66"/>
                    </a:lnTo>
                    <a:lnTo>
                      <a:pt x="114" y="66"/>
                    </a:lnTo>
                    <a:lnTo>
                      <a:pt x="116" y="66"/>
                    </a:lnTo>
                    <a:lnTo>
                      <a:pt x="118" y="66"/>
                    </a:lnTo>
                    <a:lnTo>
                      <a:pt x="120" y="66"/>
                    </a:lnTo>
                    <a:lnTo>
                      <a:pt x="122" y="66"/>
                    </a:lnTo>
                    <a:lnTo>
                      <a:pt x="122" y="66"/>
                    </a:lnTo>
                    <a:lnTo>
                      <a:pt x="122" y="66"/>
                    </a:lnTo>
                    <a:lnTo>
                      <a:pt x="122" y="64"/>
                    </a:lnTo>
                    <a:lnTo>
                      <a:pt x="124" y="60"/>
                    </a:lnTo>
                    <a:lnTo>
                      <a:pt x="122" y="6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1" name="Google Shape;491;p23"/>
              <p:cNvSpPr/>
              <p:nvPr/>
            </p:nvSpPr>
            <p:spPr>
              <a:xfrm>
                <a:off x="5078" y="1952"/>
                <a:ext cx="0" cy="2"/>
              </a:xfrm>
              <a:custGeom>
                <a:avLst/>
                <a:gdLst/>
                <a:ahLst/>
                <a:cxnLst/>
                <a:rect l="l" t="t" r="r" b="b"/>
                <a:pathLst>
                  <a:path w="120000" h="2" extrusionOk="0">
                    <a:moveTo>
                      <a:pt x="0" y="0"/>
                    </a:moveTo>
                    <a:lnTo>
                      <a:pt x="0" y="0"/>
                    </a:lnTo>
                    <a:lnTo>
                      <a:pt x="0" y="0"/>
                    </a:lnTo>
                    <a:lnTo>
                      <a:pt x="0" y="2"/>
                    </a:lnTo>
                    <a:lnTo>
                      <a:pt x="0" y="2"/>
                    </a:lnTo>
                    <a:lnTo>
                      <a:pt x="0" y="2"/>
                    </a:lnTo>
                    <a:lnTo>
                      <a:pt x="0" y="2"/>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2" name="Google Shape;492;p23"/>
              <p:cNvSpPr/>
              <p:nvPr/>
            </p:nvSpPr>
            <p:spPr>
              <a:xfrm>
                <a:off x="2788" y="2229"/>
                <a:ext cx="198" cy="198"/>
              </a:xfrm>
              <a:custGeom>
                <a:avLst/>
                <a:gdLst/>
                <a:ahLst/>
                <a:cxnLst/>
                <a:rect l="l" t="t" r="r" b="b"/>
                <a:pathLst>
                  <a:path w="198" h="198" extrusionOk="0">
                    <a:moveTo>
                      <a:pt x="195" y="9"/>
                    </a:moveTo>
                    <a:lnTo>
                      <a:pt x="195" y="9"/>
                    </a:lnTo>
                    <a:lnTo>
                      <a:pt x="193" y="9"/>
                    </a:lnTo>
                    <a:lnTo>
                      <a:pt x="191" y="7"/>
                    </a:lnTo>
                    <a:lnTo>
                      <a:pt x="183" y="7"/>
                    </a:lnTo>
                    <a:lnTo>
                      <a:pt x="183" y="7"/>
                    </a:lnTo>
                    <a:lnTo>
                      <a:pt x="180" y="7"/>
                    </a:lnTo>
                    <a:lnTo>
                      <a:pt x="176" y="9"/>
                    </a:lnTo>
                    <a:lnTo>
                      <a:pt x="174" y="9"/>
                    </a:lnTo>
                    <a:lnTo>
                      <a:pt x="170" y="11"/>
                    </a:lnTo>
                    <a:lnTo>
                      <a:pt x="167" y="11"/>
                    </a:lnTo>
                    <a:lnTo>
                      <a:pt x="159" y="13"/>
                    </a:lnTo>
                    <a:lnTo>
                      <a:pt x="155" y="13"/>
                    </a:lnTo>
                    <a:lnTo>
                      <a:pt x="150" y="15"/>
                    </a:lnTo>
                    <a:lnTo>
                      <a:pt x="146" y="15"/>
                    </a:lnTo>
                    <a:lnTo>
                      <a:pt x="142" y="17"/>
                    </a:lnTo>
                    <a:lnTo>
                      <a:pt x="140" y="17"/>
                    </a:lnTo>
                    <a:lnTo>
                      <a:pt x="140" y="15"/>
                    </a:lnTo>
                    <a:lnTo>
                      <a:pt x="137" y="15"/>
                    </a:lnTo>
                    <a:lnTo>
                      <a:pt x="135" y="17"/>
                    </a:lnTo>
                    <a:lnTo>
                      <a:pt x="131" y="17"/>
                    </a:lnTo>
                    <a:lnTo>
                      <a:pt x="131" y="17"/>
                    </a:lnTo>
                    <a:lnTo>
                      <a:pt x="129" y="15"/>
                    </a:lnTo>
                    <a:lnTo>
                      <a:pt x="127" y="15"/>
                    </a:lnTo>
                    <a:lnTo>
                      <a:pt x="124" y="15"/>
                    </a:lnTo>
                    <a:lnTo>
                      <a:pt x="120" y="15"/>
                    </a:lnTo>
                    <a:lnTo>
                      <a:pt x="116" y="15"/>
                    </a:lnTo>
                    <a:lnTo>
                      <a:pt x="112" y="13"/>
                    </a:lnTo>
                    <a:lnTo>
                      <a:pt x="109" y="13"/>
                    </a:lnTo>
                    <a:lnTo>
                      <a:pt x="109" y="13"/>
                    </a:lnTo>
                    <a:lnTo>
                      <a:pt x="107" y="13"/>
                    </a:lnTo>
                    <a:lnTo>
                      <a:pt x="105" y="13"/>
                    </a:lnTo>
                    <a:lnTo>
                      <a:pt x="103" y="11"/>
                    </a:lnTo>
                    <a:lnTo>
                      <a:pt x="101" y="9"/>
                    </a:lnTo>
                    <a:lnTo>
                      <a:pt x="99" y="7"/>
                    </a:lnTo>
                    <a:lnTo>
                      <a:pt x="99" y="7"/>
                    </a:lnTo>
                    <a:lnTo>
                      <a:pt x="99" y="5"/>
                    </a:lnTo>
                    <a:lnTo>
                      <a:pt x="97" y="5"/>
                    </a:lnTo>
                    <a:lnTo>
                      <a:pt x="94" y="5"/>
                    </a:lnTo>
                    <a:lnTo>
                      <a:pt x="90" y="5"/>
                    </a:lnTo>
                    <a:lnTo>
                      <a:pt x="88" y="5"/>
                    </a:lnTo>
                    <a:lnTo>
                      <a:pt x="82" y="5"/>
                    </a:lnTo>
                    <a:lnTo>
                      <a:pt x="77" y="5"/>
                    </a:lnTo>
                    <a:lnTo>
                      <a:pt x="66" y="5"/>
                    </a:lnTo>
                    <a:lnTo>
                      <a:pt x="60" y="5"/>
                    </a:lnTo>
                    <a:lnTo>
                      <a:pt x="54" y="5"/>
                    </a:lnTo>
                    <a:lnTo>
                      <a:pt x="43" y="5"/>
                    </a:lnTo>
                    <a:lnTo>
                      <a:pt x="39" y="5"/>
                    </a:lnTo>
                    <a:lnTo>
                      <a:pt x="38" y="5"/>
                    </a:lnTo>
                    <a:lnTo>
                      <a:pt x="34" y="5"/>
                    </a:lnTo>
                    <a:lnTo>
                      <a:pt x="34" y="5"/>
                    </a:lnTo>
                    <a:lnTo>
                      <a:pt x="34" y="5"/>
                    </a:lnTo>
                    <a:lnTo>
                      <a:pt x="32" y="5"/>
                    </a:lnTo>
                    <a:lnTo>
                      <a:pt x="30" y="4"/>
                    </a:lnTo>
                    <a:lnTo>
                      <a:pt x="30" y="4"/>
                    </a:lnTo>
                    <a:lnTo>
                      <a:pt x="28" y="2"/>
                    </a:lnTo>
                    <a:lnTo>
                      <a:pt x="26" y="0"/>
                    </a:lnTo>
                    <a:lnTo>
                      <a:pt x="25" y="0"/>
                    </a:lnTo>
                    <a:lnTo>
                      <a:pt x="23" y="0"/>
                    </a:lnTo>
                    <a:lnTo>
                      <a:pt x="23" y="0"/>
                    </a:lnTo>
                    <a:lnTo>
                      <a:pt x="21" y="0"/>
                    </a:lnTo>
                    <a:lnTo>
                      <a:pt x="19" y="0"/>
                    </a:lnTo>
                    <a:lnTo>
                      <a:pt x="17" y="0"/>
                    </a:lnTo>
                    <a:lnTo>
                      <a:pt x="17" y="2"/>
                    </a:lnTo>
                    <a:lnTo>
                      <a:pt x="15" y="2"/>
                    </a:lnTo>
                    <a:lnTo>
                      <a:pt x="13" y="4"/>
                    </a:lnTo>
                    <a:lnTo>
                      <a:pt x="10" y="4"/>
                    </a:lnTo>
                    <a:lnTo>
                      <a:pt x="10" y="4"/>
                    </a:lnTo>
                    <a:lnTo>
                      <a:pt x="8" y="4"/>
                    </a:lnTo>
                    <a:lnTo>
                      <a:pt x="6" y="2"/>
                    </a:lnTo>
                    <a:lnTo>
                      <a:pt x="6" y="2"/>
                    </a:lnTo>
                    <a:lnTo>
                      <a:pt x="4" y="4"/>
                    </a:lnTo>
                    <a:lnTo>
                      <a:pt x="2" y="4"/>
                    </a:lnTo>
                    <a:lnTo>
                      <a:pt x="0" y="7"/>
                    </a:lnTo>
                    <a:lnTo>
                      <a:pt x="0" y="13"/>
                    </a:lnTo>
                    <a:lnTo>
                      <a:pt x="2" y="17"/>
                    </a:lnTo>
                    <a:lnTo>
                      <a:pt x="4" y="20"/>
                    </a:lnTo>
                    <a:lnTo>
                      <a:pt x="6" y="24"/>
                    </a:lnTo>
                    <a:lnTo>
                      <a:pt x="6" y="26"/>
                    </a:lnTo>
                    <a:lnTo>
                      <a:pt x="10" y="28"/>
                    </a:lnTo>
                    <a:lnTo>
                      <a:pt x="11" y="32"/>
                    </a:lnTo>
                    <a:lnTo>
                      <a:pt x="21" y="50"/>
                    </a:lnTo>
                    <a:lnTo>
                      <a:pt x="23" y="52"/>
                    </a:lnTo>
                    <a:lnTo>
                      <a:pt x="23" y="58"/>
                    </a:lnTo>
                    <a:lnTo>
                      <a:pt x="26" y="65"/>
                    </a:lnTo>
                    <a:lnTo>
                      <a:pt x="32" y="75"/>
                    </a:lnTo>
                    <a:lnTo>
                      <a:pt x="32" y="77"/>
                    </a:lnTo>
                    <a:lnTo>
                      <a:pt x="34" y="78"/>
                    </a:lnTo>
                    <a:lnTo>
                      <a:pt x="38" y="86"/>
                    </a:lnTo>
                    <a:lnTo>
                      <a:pt x="39" y="90"/>
                    </a:lnTo>
                    <a:lnTo>
                      <a:pt x="41" y="95"/>
                    </a:lnTo>
                    <a:lnTo>
                      <a:pt x="41" y="97"/>
                    </a:lnTo>
                    <a:lnTo>
                      <a:pt x="41" y="99"/>
                    </a:lnTo>
                    <a:lnTo>
                      <a:pt x="39" y="99"/>
                    </a:lnTo>
                    <a:lnTo>
                      <a:pt x="39" y="97"/>
                    </a:lnTo>
                    <a:lnTo>
                      <a:pt x="39" y="99"/>
                    </a:lnTo>
                    <a:lnTo>
                      <a:pt x="39" y="101"/>
                    </a:lnTo>
                    <a:lnTo>
                      <a:pt x="39" y="105"/>
                    </a:lnTo>
                    <a:lnTo>
                      <a:pt x="39" y="108"/>
                    </a:lnTo>
                    <a:lnTo>
                      <a:pt x="41" y="110"/>
                    </a:lnTo>
                    <a:lnTo>
                      <a:pt x="41" y="118"/>
                    </a:lnTo>
                    <a:lnTo>
                      <a:pt x="41" y="120"/>
                    </a:lnTo>
                    <a:lnTo>
                      <a:pt x="43" y="125"/>
                    </a:lnTo>
                    <a:lnTo>
                      <a:pt x="45" y="129"/>
                    </a:lnTo>
                    <a:lnTo>
                      <a:pt x="45" y="135"/>
                    </a:lnTo>
                    <a:lnTo>
                      <a:pt x="45" y="136"/>
                    </a:lnTo>
                    <a:lnTo>
                      <a:pt x="45" y="138"/>
                    </a:lnTo>
                    <a:lnTo>
                      <a:pt x="45" y="142"/>
                    </a:lnTo>
                    <a:lnTo>
                      <a:pt x="45" y="146"/>
                    </a:lnTo>
                    <a:lnTo>
                      <a:pt x="47" y="150"/>
                    </a:lnTo>
                    <a:lnTo>
                      <a:pt x="47" y="155"/>
                    </a:lnTo>
                    <a:lnTo>
                      <a:pt x="49" y="157"/>
                    </a:lnTo>
                    <a:lnTo>
                      <a:pt x="49" y="159"/>
                    </a:lnTo>
                    <a:lnTo>
                      <a:pt x="51" y="161"/>
                    </a:lnTo>
                    <a:lnTo>
                      <a:pt x="49" y="161"/>
                    </a:lnTo>
                    <a:lnTo>
                      <a:pt x="49" y="163"/>
                    </a:lnTo>
                    <a:lnTo>
                      <a:pt x="51" y="166"/>
                    </a:lnTo>
                    <a:lnTo>
                      <a:pt x="51" y="172"/>
                    </a:lnTo>
                    <a:lnTo>
                      <a:pt x="53" y="174"/>
                    </a:lnTo>
                    <a:lnTo>
                      <a:pt x="58" y="183"/>
                    </a:lnTo>
                    <a:lnTo>
                      <a:pt x="60" y="185"/>
                    </a:lnTo>
                    <a:lnTo>
                      <a:pt x="62" y="187"/>
                    </a:lnTo>
                    <a:lnTo>
                      <a:pt x="66" y="193"/>
                    </a:lnTo>
                    <a:lnTo>
                      <a:pt x="67" y="194"/>
                    </a:lnTo>
                    <a:lnTo>
                      <a:pt x="67" y="193"/>
                    </a:lnTo>
                    <a:lnTo>
                      <a:pt x="71" y="191"/>
                    </a:lnTo>
                    <a:lnTo>
                      <a:pt x="71" y="191"/>
                    </a:lnTo>
                    <a:lnTo>
                      <a:pt x="71" y="191"/>
                    </a:lnTo>
                    <a:lnTo>
                      <a:pt x="73" y="191"/>
                    </a:lnTo>
                    <a:lnTo>
                      <a:pt x="73" y="191"/>
                    </a:lnTo>
                    <a:lnTo>
                      <a:pt x="73" y="189"/>
                    </a:lnTo>
                    <a:lnTo>
                      <a:pt x="73" y="187"/>
                    </a:lnTo>
                    <a:lnTo>
                      <a:pt x="73" y="187"/>
                    </a:lnTo>
                    <a:lnTo>
                      <a:pt x="73" y="185"/>
                    </a:lnTo>
                    <a:lnTo>
                      <a:pt x="75" y="185"/>
                    </a:lnTo>
                    <a:lnTo>
                      <a:pt x="77" y="183"/>
                    </a:lnTo>
                    <a:lnTo>
                      <a:pt x="79" y="185"/>
                    </a:lnTo>
                    <a:lnTo>
                      <a:pt x="79" y="185"/>
                    </a:lnTo>
                    <a:lnTo>
                      <a:pt x="79" y="187"/>
                    </a:lnTo>
                    <a:lnTo>
                      <a:pt x="79" y="187"/>
                    </a:lnTo>
                    <a:lnTo>
                      <a:pt x="81" y="187"/>
                    </a:lnTo>
                    <a:lnTo>
                      <a:pt x="81" y="187"/>
                    </a:lnTo>
                    <a:lnTo>
                      <a:pt x="81" y="189"/>
                    </a:lnTo>
                    <a:lnTo>
                      <a:pt x="81" y="191"/>
                    </a:lnTo>
                    <a:lnTo>
                      <a:pt x="81" y="191"/>
                    </a:lnTo>
                    <a:lnTo>
                      <a:pt x="81" y="193"/>
                    </a:lnTo>
                    <a:lnTo>
                      <a:pt x="81" y="193"/>
                    </a:lnTo>
                    <a:lnTo>
                      <a:pt x="82" y="194"/>
                    </a:lnTo>
                    <a:lnTo>
                      <a:pt x="82" y="194"/>
                    </a:lnTo>
                    <a:lnTo>
                      <a:pt x="84" y="196"/>
                    </a:lnTo>
                    <a:lnTo>
                      <a:pt x="86" y="196"/>
                    </a:lnTo>
                    <a:lnTo>
                      <a:pt x="88" y="196"/>
                    </a:lnTo>
                    <a:lnTo>
                      <a:pt x="90" y="196"/>
                    </a:lnTo>
                    <a:lnTo>
                      <a:pt x="92" y="198"/>
                    </a:lnTo>
                    <a:lnTo>
                      <a:pt x="94" y="198"/>
                    </a:lnTo>
                    <a:lnTo>
                      <a:pt x="97" y="198"/>
                    </a:lnTo>
                    <a:lnTo>
                      <a:pt x="101" y="198"/>
                    </a:lnTo>
                    <a:lnTo>
                      <a:pt x="105" y="198"/>
                    </a:lnTo>
                    <a:lnTo>
                      <a:pt x="107" y="198"/>
                    </a:lnTo>
                    <a:lnTo>
                      <a:pt x="107" y="198"/>
                    </a:lnTo>
                    <a:lnTo>
                      <a:pt x="109" y="198"/>
                    </a:lnTo>
                    <a:lnTo>
                      <a:pt x="109" y="196"/>
                    </a:lnTo>
                    <a:lnTo>
                      <a:pt x="109" y="196"/>
                    </a:lnTo>
                    <a:lnTo>
                      <a:pt x="110" y="194"/>
                    </a:lnTo>
                    <a:lnTo>
                      <a:pt x="110" y="194"/>
                    </a:lnTo>
                    <a:lnTo>
                      <a:pt x="112" y="193"/>
                    </a:lnTo>
                    <a:lnTo>
                      <a:pt x="114" y="193"/>
                    </a:lnTo>
                    <a:lnTo>
                      <a:pt x="116" y="191"/>
                    </a:lnTo>
                    <a:lnTo>
                      <a:pt x="118" y="191"/>
                    </a:lnTo>
                    <a:lnTo>
                      <a:pt x="118" y="189"/>
                    </a:lnTo>
                    <a:lnTo>
                      <a:pt x="118" y="181"/>
                    </a:lnTo>
                    <a:lnTo>
                      <a:pt x="118" y="174"/>
                    </a:lnTo>
                    <a:lnTo>
                      <a:pt x="118" y="166"/>
                    </a:lnTo>
                    <a:lnTo>
                      <a:pt x="118" y="159"/>
                    </a:lnTo>
                    <a:lnTo>
                      <a:pt x="118" y="151"/>
                    </a:lnTo>
                    <a:lnTo>
                      <a:pt x="120" y="144"/>
                    </a:lnTo>
                    <a:lnTo>
                      <a:pt x="120" y="136"/>
                    </a:lnTo>
                    <a:lnTo>
                      <a:pt x="120" y="129"/>
                    </a:lnTo>
                    <a:lnTo>
                      <a:pt x="120" y="129"/>
                    </a:lnTo>
                    <a:lnTo>
                      <a:pt x="120" y="125"/>
                    </a:lnTo>
                    <a:lnTo>
                      <a:pt x="120" y="121"/>
                    </a:lnTo>
                    <a:lnTo>
                      <a:pt x="120" y="116"/>
                    </a:lnTo>
                    <a:lnTo>
                      <a:pt x="120" y="110"/>
                    </a:lnTo>
                    <a:lnTo>
                      <a:pt x="120" y="107"/>
                    </a:lnTo>
                    <a:lnTo>
                      <a:pt x="120" y="101"/>
                    </a:lnTo>
                    <a:lnTo>
                      <a:pt x="120" y="97"/>
                    </a:lnTo>
                    <a:lnTo>
                      <a:pt x="120" y="92"/>
                    </a:lnTo>
                    <a:lnTo>
                      <a:pt x="120" y="88"/>
                    </a:lnTo>
                    <a:lnTo>
                      <a:pt x="120" y="82"/>
                    </a:lnTo>
                    <a:lnTo>
                      <a:pt x="135" y="82"/>
                    </a:lnTo>
                    <a:lnTo>
                      <a:pt x="135" y="82"/>
                    </a:lnTo>
                    <a:lnTo>
                      <a:pt x="135" y="80"/>
                    </a:lnTo>
                    <a:lnTo>
                      <a:pt x="135" y="73"/>
                    </a:lnTo>
                    <a:lnTo>
                      <a:pt x="135" y="65"/>
                    </a:lnTo>
                    <a:lnTo>
                      <a:pt x="135" y="60"/>
                    </a:lnTo>
                    <a:lnTo>
                      <a:pt x="135" y="52"/>
                    </a:lnTo>
                    <a:lnTo>
                      <a:pt x="135" y="45"/>
                    </a:lnTo>
                    <a:lnTo>
                      <a:pt x="135" y="39"/>
                    </a:lnTo>
                    <a:lnTo>
                      <a:pt x="135" y="32"/>
                    </a:lnTo>
                    <a:lnTo>
                      <a:pt x="135" y="24"/>
                    </a:lnTo>
                    <a:lnTo>
                      <a:pt x="135" y="22"/>
                    </a:lnTo>
                    <a:lnTo>
                      <a:pt x="139" y="20"/>
                    </a:lnTo>
                    <a:lnTo>
                      <a:pt x="144" y="20"/>
                    </a:lnTo>
                    <a:lnTo>
                      <a:pt x="150" y="20"/>
                    </a:lnTo>
                    <a:lnTo>
                      <a:pt x="157" y="19"/>
                    </a:lnTo>
                    <a:lnTo>
                      <a:pt x="161" y="17"/>
                    </a:lnTo>
                    <a:lnTo>
                      <a:pt x="167" y="17"/>
                    </a:lnTo>
                    <a:lnTo>
                      <a:pt x="168" y="17"/>
                    </a:lnTo>
                    <a:lnTo>
                      <a:pt x="168" y="17"/>
                    </a:lnTo>
                    <a:lnTo>
                      <a:pt x="168" y="17"/>
                    </a:lnTo>
                    <a:lnTo>
                      <a:pt x="172" y="20"/>
                    </a:lnTo>
                    <a:lnTo>
                      <a:pt x="172" y="22"/>
                    </a:lnTo>
                    <a:lnTo>
                      <a:pt x="172" y="24"/>
                    </a:lnTo>
                    <a:lnTo>
                      <a:pt x="174" y="24"/>
                    </a:lnTo>
                    <a:lnTo>
                      <a:pt x="174" y="24"/>
                    </a:lnTo>
                    <a:lnTo>
                      <a:pt x="174" y="24"/>
                    </a:lnTo>
                    <a:lnTo>
                      <a:pt x="178" y="20"/>
                    </a:lnTo>
                    <a:lnTo>
                      <a:pt x="178" y="20"/>
                    </a:lnTo>
                    <a:lnTo>
                      <a:pt x="180" y="19"/>
                    </a:lnTo>
                    <a:lnTo>
                      <a:pt x="182" y="17"/>
                    </a:lnTo>
                    <a:lnTo>
                      <a:pt x="183" y="17"/>
                    </a:lnTo>
                    <a:lnTo>
                      <a:pt x="185" y="17"/>
                    </a:lnTo>
                    <a:lnTo>
                      <a:pt x="185" y="17"/>
                    </a:lnTo>
                    <a:lnTo>
                      <a:pt x="185" y="17"/>
                    </a:lnTo>
                    <a:lnTo>
                      <a:pt x="187" y="17"/>
                    </a:lnTo>
                    <a:lnTo>
                      <a:pt x="191" y="15"/>
                    </a:lnTo>
                    <a:lnTo>
                      <a:pt x="193" y="13"/>
                    </a:lnTo>
                    <a:lnTo>
                      <a:pt x="196" y="13"/>
                    </a:lnTo>
                    <a:lnTo>
                      <a:pt x="198" y="13"/>
                    </a:lnTo>
                    <a:lnTo>
                      <a:pt x="195"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3" name="Google Shape;493;p23"/>
              <p:cNvSpPr/>
              <p:nvPr/>
            </p:nvSpPr>
            <p:spPr>
              <a:xfrm>
                <a:off x="3951" y="1467"/>
                <a:ext cx="129" cy="313"/>
              </a:xfrm>
              <a:custGeom>
                <a:avLst/>
                <a:gdLst/>
                <a:ahLst/>
                <a:cxnLst/>
                <a:rect l="l" t="t" r="r" b="b"/>
                <a:pathLst>
                  <a:path w="129" h="313" extrusionOk="0">
                    <a:moveTo>
                      <a:pt x="106" y="311"/>
                    </a:moveTo>
                    <a:lnTo>
                      <a:pt x="106" y="313"/>
                    </a:lnTo>
                    <a:lnTo>
                      <a:pt x="106" y="313"/>
                    </a:lnTo>
                    <a:lnTo>
                      <a:pt x="106" y="311"/>
                    </a:lnTo>
                    <a:lnTo>
                      <a:pt x="108" y="311"/>
                    </a:lnTo>
                    <a:lnTo>
                      <a:pt x="108" y="311"/>
                    </a:lnTo>
                    <a:lnTo>
                      <a:pt x="108" y="309"/>
                    </a:lnTo>
                    <a:lnTo>
                      <a:pt x="108" y="309"/>
                    </a:lnTo>
                    <a:lnTo>
                      <a:pt x="106" y="311"/>
                    </a:lnTo>
                    <a:close/>
                    <a:moveTo>
                      <a:pt x="106" y="298"/>
                    </a:moveTo>
                    <a:lnTo>
                      <a:pt x="108" y="298"/>
                    </a:lnTo>
                    <a:lnTo>
                      <a:pt x="108" y="298"/>
                    </a:lnTo>
                    <a:lnTo>
                      <a:pt x="108" y="298"/>
                    </a:lnTo>
                    <a:lnTo>
                      <a:pt x="106" y="294"/>
                    </a:lnTo>
                    <a:lnTo>
                      <a:pt x="106" y="294"/>
                    </a:lnTo>
                    <a:lnTo>
                      <a:pt x="104" y="294"/>
                    </a:lnTo>
                    <a:lnTo>
                      <a:pt x="104" y="296"/>
                    </a:lnTo>
                    <a:lnTo>
                      <a:pt x="106" y="296"/>
                    </a:lnTo>
                    <a:lnTo>
                      <a:pt x="106" y="296"/>
                    </a:lnTo>
                    <a:lnTo>
                      <a:pt x="106" y="298"/>
                    </a:lnTo>
                    <a:close/>
                    <a:moveTo>
                      <a:pt x="110" y="294"/>
                    </a:moveTo>
                    <a:lnTo>
                      <a:pt x="112" y="294"/>
                    </a:lnTo>
                    <a:lnTo>
                      <a:pt x="110" y="292"/>
                    </a:lnTo>
                    <a:lnTo>
                      <a:pt x="110" y="294"/>
                    </a:lnTo>
                    <a:lnTo>
                      <a:pt x="110" y="294"/>
                    </a:lnTo>
                    <a:lnTo>
                      <a:pt x="110" y="294"/>
                    </a:lnTo>
                    <a:close/>
                    <a:moveTo>
                      <a:pt x="104" y="287"/>
                    </a:moveTo>
                    <a:lnTo>
                      <a:pt x="106" y="287"/>
                    </a:lnTo>
                    <a:lnTo>
                      <a:pt x="106" y="287"/>
                    </a:lnTo>
                    <a:lnTo>
                      <a:pt x="106" y="287"/>
                    </a:lnTo>
                    <a:lnTo>
                      <a:pt x="106" y="285"/>
                    </a:lnTo>
                    <a:lnTo>
                      <a:pt x="106" y="285"/>
                    </a:lnTo>
                    <a:lnTo>
                      <a:pt x="106" y="281"/>
                    </a:lnTo>
                    <a:lnTo>
                      <a:pt x="106" y="281"/>
                    </a:lnTo>
                    <a:lnTo>
                      <a:pt x="106" y="281"/>
                    </a:lnTo>
                    <a:lnTo>
                      <a:pt x="106" y="283"/>
                    </a:lnTo>
                    <a:lnTo>
                      <a:pt x="106" y="285"/>
                    </a:lnTo>
                    <a:lnTo>
                      <a:pt x="104" y="287"/>
                    </a:lnTo>
                    <a:close/>
                    <a:moveTo>
                      <a:pt x="110" y="281"/>
                    </a:moveTo>
                    <a:lnTo>
                      <a:pt x="110" y="281"/>
                    </a:lnTo>
                    <a:lnTo>
                      <a:pt x="108" y="281"/>
                    </a:lnTo>
                    <a:lnTo>
                      <a:pt x="108" y="281"/>
                    </a:lnTo>
                    <a:lnTo>
                      <a:pt x="108" y="283"/>
                    </a:lnTo>
                    <a:lnTo>
                      <a:pt x="108" y="285"/>
                    </a:lnTo>
                    <a:lnTo>
                      <a:pt x="110" y="285"/>
                    </a:lnTo>
                    <a:lnTo>
                      <a:pt x="110" y="285"/>
                    </a:lnTo>
                    <a:lnTo>
                      <a:pt x="110" y="281"/>
                    </a:lnTo>
                    <a:close/>
                    <a:moveTo>
                      <a:pt x="103" y="281"/>
                    </a:moveTo>
                    <a:lnTo>
                      <a:pt x="103" y="281"/>
                    </a:lnTo>
                    <a:lnTo>
                      <a:pt x="103" y="279"/>
                    </a:lnTo>
                    <a:lnTo>
                      <a:pt x="103" y="283"/>
                    </a:lnTo>
                    <a:lnTo>
                      <a:pt x="104" y="283"/>
                    </a:lnTo>
                    <a:lnTo>
                      <a:pt x="103" y="283"/>
                    </a:lnTo>
                    <a:lnTo>
                      <a:pt x="103" y="281"/>
                    </a:lnTo>
                    <a:close/>
                    <a:moveTo>
                      <a:pt x="110" y="279"/>
                    </a:moveTo>
                    <a:lnTo>
                      <a:pt x="110" y="277"/>
                    </a:lnTo>
                    <a:lnTo>
                      <a:pt x="110" y="277"/>
                    </a:lnTo>
                    <a:lnTo>
                      <a:pt x="108" y="275"/>
                    </a:lnTo>
                    <a:lnTo>
                      <a:pt x="108" y="275"/>
                    </a:lnTo>
                    <a:lnTo>
                      <a:pt x="108" y="279"/>
                    </a:lnTo>
                    <a:lnTo>
                      <a:pt x="110" y="279"/>
                    </a:lnTo>
                    <a:lnTo>
                      <a:pt x="110" y="279"/>
                    </a:lnTo>
                    <a:close/>
                    <a:moveTo>
                      <a:pt x="103" y="273"/>
                    </a:moveTo>
                    <a:lnTo>
                      <a:pt x="103" y="273"/>
                    </a:lnTo>
                    <a:lnTo>
                      <a:pt x="103" y="272"/>
                    </a:lnTo>
                    <a:lnTo>
                      <a:pt x="103" y="272"/>
                    </a:lnTo>
                    <a:lnTo>
                      <a:pt x="103" y="272"/>
                    </a:lnTo>
                    <a:lnTo>
                      <a:pt x="103" y="272"/>
                    </a:lnTo>
                    <a:lnTo>
                      <a:pt x="103" y="273"/>
                    </a:lnTo>
                    <a:lnTo>
                      <a:pt x="103" y="273"/>
                    </a:lnTo>
                    <a:lnTo>
                      <a:pt x="103" y="275"/>
                    </a:lnTo>
                    <a:lnTo>
                      <a:pt x="104" y="275"/>
                    </a:lnTo>
                    <a:lnTo>
                      <a:pt x="104" y="275"/>
                    </a:lnTo>
                    <a:lnTo>
                      <a:pt x="103" y="273"/>
                    </a:lnTo>
                    <a:lnTo>
                      <a:pt x="103" y="273"/>
                    </a:lnTo>
                    <a:close/>
                    <a:moveTo>
                      <a:pt x="103" y="270"/>
                    </a:moveTo>
                    <a:lnTo>
                      <a:pt x="103" y="270"/>
                    </a:lnTo>
                    <a:lnTo>
                      <a:pt x="103" y="270"/>
                    </a:lnTo>
                    <a:lnTo>
                      <a:pt x="101" y="270"/>
                    </a:lnTo>
                    <a:lnTo>
                      <a:pt x="101" y="272"/>
                    </a:lnTo>
                    <a:lnTo>
                      <a:pt x="101" y="272"/>
                    </a:lnTo>
                    <a:lnTo>
                      <a:pt x="101" y="272"/>
                    </a:lnTo>
                    <a:lnTo>
                      <a:pt x="103" y="272"/>
                    </a:lnTo>
                    <a:lnTo>
                      <a:pt x="103" y="270"/>
                    </a:lnTo>
                    <a:close/>
                    <a:moveTo>
                      <a:pt x="106" y="272"/>
                    </a:moveTo>
                    <a:lnTo>
                      <a:pt x="106" y="272"/>
                    </a:lnTo>
                    <a:lnTo>
                      <a:pt x="108" y="270"/>
                    </a:lnTo>
                    <a:lnTo>
                      <a:pt x="108" y="268"/>
                    </a:lnTo>
                    <a:lnTo>
                      <a:pt x="108" y="268"/>
                    </a:lnTo>
                    <a:lnTo>
                      <a:pt x="106" y="268"/>
                    </a:lnTo>
                    <a:lnTo>
                      <a:pt x="106" y="266"/>
                    </a:lnTo>
                    <a:lnTo>
                      <a:pt x="106" y="266"/>
                    </a:lnTo>
                    <a:lnTo>
                      <a:pt x="106" y="266"/>
                    </a:lnTo>
                    <a:lnTo>
                      <a:pt x="106" y="268"/>
                    </a:lnTo>
                    <a:lnTo>
                      <a:pt x="106" y="272"/>
                    </a:lnTo>
                    <a:lnTo>
                      <a:pt x="106" y="272"/>
                    </a:lnTo>
                    <a:close/>
                    <a:moveTo>
                      <a:pt x="104" y="258"/>
                    </a:moveTo>
                    <a:lnTo>
                      <a:pt x="104" y="258"/>
                    </a:lnTo>
                    <a:lnTo>
                      <a:pt x="104" y="257"/>
                    </a:lnTo>
                    <a:lnTo>
                      <a:pt x="104" y="257"/>
                    </a:lnTo>
                    <a:lnTo>
                      <a:pt x="104" y="257"/>
                    </a:lnTo>
                    <a:lnTo>
                      <a:pt x="104" y="258"/>
                    </a:lnTo>
                    <a:lnTo>
                      <a:pt x="104" y="260"/>
                    </a:lnTo>
                    <a:lnTo>
                      <a:pt x="104" y="262"/>
                    </a:lnTo>
                    <a:lnTo>
                      <a:pt x="104" y="258"/>
                    </a:lnTo>
                    <a:close/>
                    <a:moveTo>
                      <a:pt x="48" y="214"/>
                    </a:moveTo>
                    <a:lnTo>
                      <a:pt x="48" y="214"/>
                    </a:lnTo>
                    <a:lnTo>
                      <a:pt x="48" y="214"/>
                    </a:lnTo>
                    <a:lnTo>
                      <a:pt x="48" y="214"/>
                    </a:lnTo>
                    <a:lnTo>
                      <a:pt x="50" y="212"/>
                    </a:lnTo>
                    <a:lnTo>
                      <a:pt x="50" y="212"/>
                    </a:lnTo>
                    <a:lnTo>
                      <a:pt x="48" y="214"/>
                    </a:lnTo>
                    <a:close/>
                    <a:moveTo>
                      <a:pt x="45" y="208"/>
                    </a:moveTo>
                    <a:lnTo>
                      <a:pt x="45" y="210"/>
                    </a:lnTo>
                    <a:lnTo>
                      <a:pt x="43" y="210"/>
                    </a:lnTo>
                    <a:lnTo>
                      <a:pt x="43" y="214"/>
                    </a:lnTo>
                    <a:lnTo>
                      <a:pt x="45" y="212"/>
                    </a:lnTo>
                    <a:lnTo>
                      <a:pt x="45" y="210"/>
                    </a:lnTo>
                    <a:lnTo>
                      <a:pt x="46" y="208"/>
                    </a:lnTo>
                    <a:lnTo>
                      <a:pt x="46" y="206"/>
                    </a:lnTo>
                    <a:lnTo>
                      <a:pt x="45" y="208"/>
                    </a:lnTo>
                    <a:close/>
                    <a:moveTo>
                      <a:pt x="89" y="202"/>
                    </a:moveTo>
                    <a:lnTo>
                      <a:pt x="88" y="202"/>
                    </a:lnTo>
                    <a:lnTo>
                      <a:pt x="88" y="202"/>
                    </a:lnTo>
                    <a:lnTo>
                      <a:pt x="88" y="202"/>
                    </a:lnTo>
                    <a:lnTo>
                      <a:pt x="88" y="202"/>
                    </a:lnTo>
                    <a:lnTo>
                      <a:pt x="88" y="204"/>
                    </a:lnTo>
                    <a:lnTo>
                      <a:pt x="88" y="206"/>
                    </a:lnTo>
                    <a:lnTo>
                      <a:pt x="89" y="206"/>
                    </a:lnTo>
                    <a:lnTo>
                      <a:pt x="89" y="204"/>
                    </a:lnTo>
                    <a:lnTo>
                      <a:pt x="89" y="202"/>
                    </a:lnTo>
                    <a:lnTo>
                      <a:pt x="89" y="202"/>
                    </a:lnTo>
                    <a:close/>
                    <a:moveTo>
                      <a:pt x="26" y="161"/>
                    </a:moveTo>
                    <a:lnTo>
                      <a:pt x="24" y="163"/>
                    </a:lnTo>
                    <a:lnTo>
                      <a:pt x="26" y="165"/>
                    </a:lnTo>
                    <a:lnTo>
                      <a:pt x="28" y="165"/>
                    </a:lnTo>
                    <a:lnTo>
                      <a:pt x="28" y="165"/>
                    </a:lnTo>
                    <a:lnTo>
                      <a:pt x="28" y="165"/>
                    </a:lnTo>
                    <a:lnTo>
                      <a:pt x="28" y="163"/>
                    </a:lnTo>
                    <a:lnTo>
                      <a:pt x="28" y="163"/>
                    </a:lnTo>
                    <a:lnTo>
                      <a:pt x="26" y="161"/>
                    </a:lnTo>
                    <a:close/>
                    <a:moveTo>
                      <a:pt x="28" y="154"/>
                    </a:moveTo>
                    <a:lnTo>
                      <a:pt x="28" y="156"/>
                    </a:lnTo>
                    <a:lnTo>
                      <a:pt x="30" y="154"/>
                    </a:lnTo>
                    <a:lnTo>
                      <a:pt x="30" y="154"/>
                    </a:lnTo>
                    <a:lnTo>
                      <a:pt x="30" y="154"/>
                    </a:lnTo>
                    <a:lnTo>
                      <a:pt x="30" y="154"/>
                    </a:lnTo>
                    <a:lnTo>
                      <a:pt x="28" y="152"/>
                    </a:lnTo>
                    <a:lnTo>
                      <a:pt x="28" y="152"/>
                    </a:lnTo>
                    <a:lnTo>
                      <a:pt x="26" y="150"/>
                    </a:lnTo>
                    <a:lnTo>
                      <a:pt x="26" y="152"/>
                    </a:lnTo>
                    <a:lnTo>
                      <a:pt x="26" y="152"/>
                    </a:lnTo>
                    <a:lnTo>
                      <a:pt x="26" y="152"/>
                    </a:lnTo>
                    <a:lnTo>
                      <a:pt x="26" y="154"/>
                    </a:lnTo>
                    <a:lnTo>
                      <a:pt x="28" y="154"/>
                    </a:lnTo>
                    <a:close/>
                    <a:moveTo>
                      <a:pt x="20" y="144"/>
                    </a:moveTo>
                    <a:lnTo>
                      <a:pt x="20" y="146"/>
                    </a:lnTo>
                    <a:lnTo>
                      <a:pt x="22" y="146"/>
                    </a:lnTo>
                    <a:lnTo>
                      <a:pt x="22" y="148"/>
                    </a:lnTo>
                    <a:lnTo>
                      <a:pt x="22" y="144"/>
                    </a:lnTo>
                    <a:lnTo>
                      <a:pt x="20" y="144"/>
                    </a:lnTo>
                    <a:close/>
                    <a:moveTo>
                      <a:pt x="15" y="142"/>
                    </a:moveTo>
                    <a:lnTo>
                      <a:pt x="13" y="142"/>
                    </a:lnTo>
                    <a:lnTo>
                      <a:pt x="13" y="142"/>
                    </a:lnTo>
                    <a:lnTo>
                      <a:pt x="15" y="146"/>
                    </a:lnTo>
                    <a:lnTo>
                      <a:pt x="15" y="146"/>
                    </a:lnTo>
                    <a:lnTo>
                      <a:pt x="15" y="144"/>
                    </a:lnTo>
                    <a:lnTo>
                      <a:pt x="15" y="142"/>
                    </a:lnTo>
                    <a:close/>
                    <a:moveTo>
                      <a:pt x="129" y="114"/>
                    </a:moveTo>
                    <a:lnTo>
                      <a:pt x="129" y="114"/>
                    </a:lnTo>
                    <a:lnTo>
                      <a:pt x="129" y="114"/>
                    </a:lnTo>
                    <a:lnTo>
                      <a:pt x="129" y="114"/>
                    </a:lnTo>
                    <a:lnTo>
                      <a:pt x="127" y="114"/>
                    </a:lnTo>
                    <a:lnTo>
                      <a:pt x="125" y="116"/>
                    </a:lnTo>
                    <a:lnTo>
                      <a:pt x="123" y="118"/>
                    </a:lnTo>
                    <a:lnTo>
                      <a:pt x="121" y="118"/>
                    </a:lnTo>
                    <a:lnTo>
                      <a:pt x="121" y="118"/>
                    </a:lnTo>
                    <a:lnTo>
                      <a:pt x="119" y="118"/>
                    </a:lnTo>
                    <a:lnTo>
                      <a:pt x="117" y="118"/>
                    </a:lnTo>
                    <a:lnTo>
                      <a:pt x="116" y="118"/>
                    </a:lnTo>
                    <a:lnTo>
                      <a:pt x="116" y="118"/>
                    </a:lnTo>
                    <a:lnTo>
                      <a:pt x="114" y="118"/>
                    </a:lnTo>
                    <a:lnTo>
                      <a:pt x="114" y="118"/>
                    </a:lnTo>
                    <a:lnTo>
                      <a:pt x="114" y="116"/>
                    </a:lnTo>
                    <a:lnTo>
                      <a:pt x="114" y="116"/>
                    </a:lnTo>
                    <a:lnTo>
                      <a:pt x="114" y="114"/>
                    </a:lnTo>
                    <a:lnTo>
                      <a:pt x="112" y="114"/>
                    </a:lnTo>
                    <a:lnTo>
                      <a:pt x="112" y="114"/>
                    </a:lnTo>
                    <a:lnTo>
                      <a:pt x="112" y="113"/>
                    </a:lnTo>
                    <a:lnTo>
                      <a:pt x="112" y="111"/>
                    </a:lnTo>
                    <a:lnTo>
                      <a:pt x="112" y="111"/>
                    </a:lnTo>
                    <a:lnTo>
                      <a:pt x="110" y="109"/>
                    </a:lnTo>
                    <a:lnTo>
                      <a:pt x="110" y="109"/>
                    </a:lnTo>
                    <a:lnTo>
                      <a:pt x="106" y="109"/>
                    </a:lnTo>
                    <a:lnTo>
                      <a:pt x="103" y="109"/>
                    </a:lnTo>
                    <a:lnTo>
                      <a:pt x="101" y="109"/>
                    </a:lnTo>
                    <a:lnTo>
                      <a:pt x="101" y="109"/>
                    </a:lnTo>
                    <a:lnTo>
                      <a:pt x="101" y="107"/>
                    </a:lnTo>
                    <a:lnTo>
                      <a:pt x="99" y="107"/>
                    </a:lnTo>
                    <a:lnTo>
                      <a:pt x="99" y="107"/>
                    </a:lnTo>
                    <a:lnTo>
                      <a:pt x="99" y="105"/>
                    </a:lnTo>
                    <a:lnTo>
                      <a:pt x="101" y="103"/>
                    </a:lnTo>
                    <a:lnTo>
                      <a:pt x="101" y="101"/>
                    </a:lnTo>
                    <a:lnTo>
                      <a:pt x="101" y="99"/>
                    </a:lnTo>
                    <a:lnTo>
                      <a:pt x="101" y="98"/>
                    </a:lnTo>
                    <a:lnTo>
                      <a:pt x="101" y="96"/>
                    </a:lnTo>
                    <a:lnTo>
                      <a:pt x="103" y="94"/>
                    </a:lnTo>
                    <a:lnTo>
                      <a:pt x="103" y="94"/>
                    </a:lnTo>
                    <a:lnTo>
                      <a:pt x="103" y="94"/>
                    </a:lnTo>
                    <a:lnTo>
                      <a:pt x="101" y="92"/>
                    </a:lnTo>
                    <a:lnTo>
                      <a:pt x="101" y="92"/>
                    </a:lnTo>
                    <a:lnTo>
                      <a:pt x="99" y="92"/>
                    </a:lnTo>
                    <a:lnTo>
                      <a:pt x="99" y="92"/>
                    </a:lnTo>
                    <a:lnTo>
                      <a:pt x="95" y="92"/>
                    </a:lnTo>
                    <a:lnTo>
                      <a:pt x="93" y="90"/>
                    </a:lnTo>
                    <a:lnTo>
                      <a:pt x="93" y="88"/>
                    </a:lnTo>
                    <a:lnTo>
                      <a:pt x="93" y="86"/>
                    </a:lnTo>
                    <a:lnTo>
                      <a:pt x="91" y="86"/>
                    </a:lnTo>
                    <a:lnTo>
                      <a:pt x="91" y="84"/>
                    </a:lnTo>
                    <a:lnTo>
                      <a:pt x="91" y="84"/>
                    </a:lnTo>
                    <a:lnTo>
                      <a:pt x="91" y="83"/>
                    </a:lnTo>
                    <a:lnTo>
                      <a:pt x="89" y="81"/>
                    </a:lnTo>
                    <a:lnTo>
                      <a:pt x="89" y="81"/>
                    </a:lnTo>
                    <a:lnTo>
                      <a:pt x="88" y="79"/>
                    </a:lnTo>
                    <a:lnTo>
                      <a:pt x="88" y="79"/>
                    </a:lnTo>
                    <a:lnTo>
                      <a:pt x="88" y="77"/>
                    </a:lnTo>
                    <a:lnTo>
                      <a:pt x="89" y="75"/>
                    </a:lnTo>
                    <a:lnTo>
                      <a:pt x="89" y="75"/>
                    </a:lnTo>
                    <a:lnTo>
                      <a:pt x="89" y="75"/>
                    </a:lnTo>
                    <a:lnTo>
                      <a:pt x="89" y="75"/>
                    </a:lnTo>
                    <a:lnTo>
                      <a:pt x="86" y="75"/>
                    </a:lnTo>
                    <a:lnTo>
                      <a:pt x="86" y="75"/>
                    </a:lnTo>
                    <a:lnTo>
                      <a:pt x="86" y="75"/>
                    </a:lnTo>
                    <a:lnTo>
                      <a:pt x="84" y="75"/>
                    </a:lnTo>
                    <a:lnTo>
                      <a:pt x="80" y="75"/>
                    </a:lnTo>
                    <a:lnTo>
                      <a:pt x="78" y="75"/>
                    </a:lnTo>
                    <a:lnTo>
                      <a:pt x="76" y="77"/>
                    </a:lnTo>
                    <a:lnTo>
                      <a:pt x="74" y="77"/>
                    </a:lnTo>
                    <a:lnTo>
                      <a:pt x="74" y="79"/>
                    </a:lnTo>
                    <a:lnTo>
                      <a:pt x="73" y="79"/>
                    </a:lnTo>
                    <a:lnTo>
                      <a:pt x="73" y="79"/>
                    </a:lnTo>
                    <a:lnTo>
                      <a:pt x="73" y="77"/>
                    </a:lnTo>
                    <a:lnTo>
                      <a:pt x="73" y="75"/>
                    </a:lnTo>
                    <a:lnTo>
                      <a:pt x="73" y="73"/>
                    </a:lnTo>
                    <a:lnTo>
                      <a:pt x="73" y="71"/>
                    </a:lnTo>
                    <a:lnTo>
                      <a:pt x="73" y="69"/>
                    </a:lnTo>
                    <a:lnTo>
                      <a:pt x="71" y="69"/>
                    </a:lnTo>
                    <a:lnTo>
                      <a:pt x="71" y="69"/>
                    </a:lnTo>
                    <a:lnTo>
                      <a:pt x="71" y="68"/>
                    </a:lnTo>
                    <a:lnTo>
                      <a:pt x="69" y="66"/>
                    </a:lnTo>
                    <a:lnTo>
                      <a:pt x="71" y="64"/>
                    </a:lnTo>
                    <a:lnTo>
                      <a:pt x="71" y="62"/>
                    </a:lnTo>
                    <a:lnTo>
                      <a:pt x="73" y="62"/>
                    </a:lnTo>
                    <a:lnTo>
                      <a:pt x="73" y="62"/>
                    </a:lnTo>
                    <a:lnTo>
                      <a:pt x="71" y="60"/>
                    </a:lnTo>
                    <a:lnTo>
                      <a:pt x="71" y="60"/>
                    </a:lnTo>
                    <a:lnTo>
                      <a:pt x="73" y="56"/>
                    </a:lnTo>
                    <a:lnTo>
                      <a:pt x="73" y="56"/>
                    </a:lnTo>
                    <a:lnTo>
                      <a:pt x="74" y="56"/>
                    </a:lnTo>
                    <a:lnTo>
                      <a:pt x="74" y="56"/>
                    </a:lnTo>
                    <a:lnTo>
                      <a:pt x="74" y="55"/>
                    </a:lnTo>
                    <a:lnTo>
                      <a:pt x="74" y="55"/>
                    </a:lnTo>
                    <a:lnTo>
                      <a:pt x="76" y="53"/>
                    </a:lnTo>
                    <a:lnTo>
                      <a:pt x="76" y="51"/>
                    </a:lnTo>
                    <a:lnTo>
                      <a:pt x="76" y="51"/>
                    </a:lnTo>
                    <a:lnTo>
                      <a:pt x="78" y="51"/>
                    </a:lnTo>
                    <a:lnTo>
                      <a:pt x="78" y="51"/>
                    </a:lnTo>
                    <a:lnTo>
                      <a:pt x="80" y="49"/>
                    </a:lnTo>
                    <a:lnTo>
                      <a:pt x="80" y="47"/>
                    </a:lnTo>
                    <a:lnTo>
                      <a:pt x="82" y="45"/>
                    </a:lnTo>
                    <a:lnTo>
                      <a:pt x="82" y="45"/>
                    </a:lnTo>
                    <a:lnTo>
                      <a:pt x="82" y="45"/>
                    </a:lnTo>
                    <a:lnTo>
                      <a:pt x="82" y="45"/>
                    </a:lnTo>
                    <a:lnTo>
                      <a:pt x="82" y="43"/>
                    </a:lnTo>
                    <a:lnTo>
                      <a:pt x="80" y="41"/>
                    </a:lnTo>
                    <a:lnTo>
                      <a:pt x="80" y="41"/>
                    </a:lnTo>
                    <a:lnTo>
                      <a:pt x="82" y="41"/>
                    </a:lnTo>
                    <a:lnTo>
                      <a:pt x="82" y="40"/>
                    </a:lnTo>
                    <a:lnTo>
                      <a:pt x="82" y="38"/>
                    </a:lnTo>
                    <a:lnTo>
                      <a:pt x="82" y="36"/>
                    </a:lnTo>
                    <a:lnTo>
                      <a:pt x="82" y="34"/>
                    </a:lnTo>
                    <a:lnTo>
                      <a:pt x="80" y="32"/>
                    </a:lnTo>
                    <a:lnTo>
                      <a:pt x="80" y="30"/>
                    </a:lnTo>
                    <a:lnTo>
                      <a:pt x="80" y="28"/>
                    </a:lnTo>
                    <a:lnTo>
                      <a:pt x="80" y="26"/>
                    </a:lnTo>
                    <a:lnTo>
                      <a:pt x="78" y="23"/>
                    </a:lnTo>
                    <a:lnTo>
                      <a:pt x="78" y="23"/>
                    </a:lnTo>
                    <a:lnTo>
                      <a:pt x="78" y="19"/>
                    </a:lnTo>
                    <a:lnTo>
                      <a:pt x="76" y="17"/>
                    </a:lnTo>
                    <a:lnTo>
                      <a:pt x="76" y="17"/>
                    </a:lnTo>
                    <a:lnTo>
                      <a:pt x="74" y="15"/>
                    </a:lnTo>
                    <a:lnTo>
                      <a:pt x="74" y="15"/>
                    </a:lnTo>
                    <a:lnTo>
                      <a:pt x="73" y="15"/>
                    </a:lnTo>
                    <a:lnTo>
                      <a:pt x="73" y="17"/>
                    </a:lnTo>
                    <a:lnTo>
                      <a:pt x="73" y="17"/>
                    </a:lnTo>
                    <a:lnTo>
                      <a:pt x="73" y="17"/>
                    </a:lnTo>
                    <a:lnTo>
                      <a:pt x="71" y="17"/>
                    </a:lnTo>
                    <a:lnTo>
                      <a:pt x="71" y="15"/>
                    </a:lnTo>
                    <a:lnTo>
                      <a:pt x="69" y="10"/>
                    </a:lnTo>
                    <a:lnTo>
                      <a:pt x="67" y="10"/>
                    </a:lnTo>
                    <a:lnTo>
                      <a:pt x="67" y="8"/>
                    </a:lnTo>
                    <a:lnTo>
                      <a:pt x="67" y="6"/>
                    </a:lnTo>
                    <a:lnTo>
                      <a:pt x="65" y="6"/>
                    </a:lnTo>
                    <a:lnTo>
                      <a:pt x="63" y="4"/>
                    </a:lnTo>
                    <a:lnTo>
                      <a:pt x="63" y="4"/>
                    </a:lnTo>
                    <a:lnTo>
                      <a:pt x="63" y="4"/>
                    </a:lnTo>
                    <a:lnTo>
                      <a:pt x="61" y="4"/>
                    </a:lnTo>
                    <a:lnTo>
                      <a:pt x="61" y="4"/>
                    </a:lnTo>
                    <a:lnTo>
                      <a:pt x="61" y="2"/>
                    </a:lnTo>
                    <a:lnTo>
                      <a:pt x="60" y="2"/>
                    </a:lnTo>
                    <a:lnTo>
                      <a:pt x="60" y="2"/>
                    </a:lnTo>
                    <a:lnTo>
                      <a:pt x="60" y="0"/>
                    </a:lnTo>
                    <a:lnTo>
                      <a:pt x="58" y="0"/>
                    </a:lnTo>
                    <a:lnTo>
                      <a:pt x="58" y="2"/>
                    </a:lnTo>
                    <a:lnTo>
                      <a:pt x="58" y="2"/>
                    </a:lnTo>
                    <a:lnTo>
                      <a:pt x="58" y="4"/>
                    </a:lnTo>
                    <a:lnTo>
                      <a:pt x="56" y="6"/>
                    </a:lnTo>
                    <a:lnTo>
                      <a:pt x="56" y="6"/>
                    </a:lnTo>
                    <a:lnTo>
                      <a:pt x="56" y="8"/>
                    </a:lnTo>
                    <a:lnTo>
                      <a:pt x="56" y="8"/>
                    </a:lnTo>
                    <a:lnTo>
                      <a:pt x="56" y="10"/>
                    </a:lnTo>
                    <a:lnTo>
                      <a:pt x="58" y="10"/>
                    </a:lnTo>
                    <a:lnTo>
                      <a:pt x="58" y="11"/>
                    </a:lnTo>
                    <a:lnTo>
                      <a:pt x="56" y="11"/>
                    </a:lnTo>
                    <a:lnTo>
                      <a:pt x="56" y="11"/>
                    </a:lnTo>
                    <a:lnTo>
                      <a:pt x="54" y="11"/>
                    </a:lnTo>
                    <a:lnTo>
                      <a:pt x="54" y="13"/>
                    </a:lnTo>
                    <a:lnTo>
                      <a:pt x="52" y="15"/>
                    </a:lnTo>
                    <a:lnTo>
                      <a:pt x="52" y="15"/>
                    </a:lnTo>
                    <a:lnTo>
                      <a:pt x="52" y="17"/>
                    </a:lnTo>
                    <a:lnTo>
                      <a:pt x="52" y="17"/>
                    </a:lnTo>
                    <a:lnTo>
                      <a:pt x="52" y="19"/>
                    </a:lnTo>
                    <a:lnTo>
                      <a:pt x="56" y="23"/>
                    </a:lnTo>
                    <a:lnTo>
                      <a:pt x="56" y="25"/>
                    </a:lnTo>
                    <a:lnTo>
                      <a:pt x="56" y="25"/>
                    </a:lnTo>
                    <a:lnTo>
                      <a:pt x="54" y="25"/>
                    </a:lnTo>
                    <a:lnTo>
                      <a:pt x="52" y="23"/>
                    </a:lnTo>
                    <a:lnTo>
                      <a:pt x="52" y="21"/>
                    </a:lnTo>
                    <a:lnTo>
                      <a:pt x="50" y="21"/>
                    </a:lnTo>
                    <a:lnTo>
                      <a:pt x="50" y="21"/>
                    </a:lnTo>
                    <a:lnTo>
                      <a:pt x="45" y="21"/>
                    </a:lnTo>
                    <a:lnTo>
                      <a:pt x="43" y="23"/>
                    </a:lnTo>
                    <a:lnTo>
                      <a:pt x="41" y="23"/>
                    </a:lnTo>
                    <a:lnTo>
                      <a:pt x="41" y="25"/>
                    </a:lnTo>
                    <a:lnTo>
                      <a:pt x="39" y="26"/>
                    </a:lnTo>
                    <a:lnTo>
                      <a:pt x="39" y="26"/>
                    </a:lnTo>
                    <a:lnTo>
                      <a:pt x="37" y="26"/>
                    </a:lnTo>
                    <a:lnTo>
                      <a:pt x="33" y="30"/>
                    </a:lnTo>
                    <a:lnTo>
                      <a:pt x="31" y="32"/>
                    </a:lnTo>
                    <a:lnTo>
                      <a:pt x="31" y="32"/>
                    </a:lnTo>
                    <a:lnTo>
                      <a:pt x="30" y="34"/>
                    </a:lnTo>
                    <a:lnTo>
                      <a:pt x="30" y="34"/>
                    </a:lnTo>
                    <a:lnTo>
                      <a:pt x="30" y="36"/>
                    </a:lnTo>
                    <a:lnTo>
                      <a:pt x="30" y="38"/>
                    </a:lnTo>
                    <a:lnTo>
                      <a:pt x="30" y="40"/>
                    </a:lnTo>
                    <a:lnTo>
                      <a:pt x="31" y="41"/>
                    </a:lnTo>
                    <a:lnTo>
                      <a:pt x="31" y="41"/>
                    </a:lnTo>
                    <a:lnTo>
                      <a:pt x="31" y="43"/>
                    </a:lnTo>
                    <a:lnTo>
                      <a:pt x="31" y="43"/>
                    </a:lnTo>
                    <a:lnTo>
                      <a:pt x="30" y="43"/>
                    </a:lnTo>
                    <a:lnTo>
                      <a:pt x="30" y="45"/>
                    </a:lnTo>
                    <a:lnTo>
                      <a:pt x="30" y="47"/>
                    </a:lnTo>
                    <a:lnTo>
                      <a:pt x="30" y="49"/>
                    </a:lnTo>
                    <a:lnTo>
                      <a:pt x="30" y="49"/>
                    </a:lnTo>
                    <a:lnTo>
                      <a:pt x="28" y="51"/>
                    </a:lnTo>
                    <a:lnTo>
                      <a:pt x="26" y="53"/>
                    </a:lnTo>
                    <a:lnTo>
                      <a:pt x="26" y="53"/>
                    </a:lnTo>
                    <a:lnTo>
                      <a:pt x="26" y="55"/>
                    </a:lnTo>
                    <a:lnTo>
                      <a:pt x="26" y="56"/>
                    </a:lnTo>
                    <a:lnTo>
                      <a:pt x="26" y="56"/>
                    </a:lnTo>
                    <a:lnTo>
                      <a:pt x="26" y="56"/>
                    </a:lnTo>
                    <a:lnTo>
                      <a:pt x="26" y="56"/>
                    </a:lnTo>
                    <a:lnTo>
                      <a:pt x="28" y="58"/>
                    </a:lnTo>
                    <a:lnTo>
                      <a:pt x="28" y="58"/>
                    </a:lnTo>
                    <a:lnTo>
                      <a:pt x="28" y="58"/>
                    </a:lnTo>
                    <a:lnTo>
                      <a:pt x="28" y="60"/>
                    </a:lnTo>
                    <a:lnTo>
                      <a:pt x="28" y="64"/>
                    </a:lnTo>
                    <a:lnTo>
                      <a:pt x="26" y="66"/>
                    </a:lnTo>
                    <a:lnTo>
                      <a:pt x="26" y="68"/>
                    </a:lnTo>
                    <a:lnTo>
                      <a:pt x="24" y="69"/>
                    </a:lnTo>
                    <a:lnTo>
                      <a:pt x="24" y="71"/>
                    </a:lnTo>
                    <a:lnTo>
                      <a:pt x="24" y="75"/>
                    </a:lnTo>
                    <a:lnTo>
                      <a:pt x="24" y="77"/>
                    </a:lnTo>
                    <a:lnTo>
                      <a:pt x="22" y="79"/>
                    </a:lnTo>
                    <a:lnTo>
                      <a:pt x="22" y="79"/>
                    </a:lnTo>
                    <a:lnTo>
                      <a:pt x="20" y="79"/>
                    </a:lnTo>
                    <a:lnTo>
                      <a:pt x="18" y="77"/>
                    </a:lnTo>
                    <a:lnTo>
                      <a:pt x="17" y="77"/>
                    </a:lnTo>
                    <a:lnTo>
                      <a:pt x="17" y="77"/>
                    </a:lnTo>
                    <a:lnTo>
                      <a:pt x="15" y="77"/>
                    </a:lnTo>
                    <a:lnTo>
                      <a:pt x="15" y="77"/>
                    </a:lnTo>
                    <a:lnTo>
                      <a:pt x="13" y="77"/>
                    </a:lnTo>
                    <a:lnTo>
                      <a:pt x="13" y="77"/>
                    </a:lnTo>
                    <a:lnTo>
                      <a:pt x="11" y="75"/>
                    </a:lnTo>
                    <a:lnTo>
                      <a:pt x="11" y="75"/>
                    </a:lnTo>
                    <a:lnTo>
                      <a:pt x="11" y="77"/>
                    </a:lnTo>
                    <a:lnTo>
                      <a:pt x="13" y="81"/>
                    </a:lnTo>
                    <a:lnTo>
                      <a:pt x="13" y="83"/>
                    </a:lnTo>
                    <a:lnTo>
                      <a:pt x="13" y="84"/>
                    </a:lnTo>
                    <a:lnTo>
                      <a:pt x="13" y="88"/>
                    </a:lnTo>
                    <a:lnTo>
                      <a:pt x="13" y="92"/>
                    </a:lnTo>
                    <a:lnTo>
                      <a:pt x="13" y="92"/>
                    </a:lnTo>
                    <a:lnTo>
                      <a:pt x="13" y="92"/>
                    </a:lnTo>
                    <a:lnTo>
                      <a:pt x="13" y="94"/>
                    </a:lnTo>
                    <a:lnTo>
                      <a:pt x="11" y="92"/>
                    </a:lnTo>
                    <a:lnTo>
                      <a:pt x="11" y="92"/>
                    </a:lnTo>
                    <a:lnTo>
                      <a:pt x="11" y="94"/>
                    </a:lnTo>
                    <a:lnTo>
                      <a:pt x="11" y="96"/>
                    </a:lnTo>
                    <a:lnTo>
                      <a:pt x="11" y="96"/>
                    </a:lnTo>
                    <a:lnTo>
                      <a:pt x="11" y="98"/>
                    </a:lnTo>
                    <a:lnTo>
                      <a:pt x="11" y="99"/>
                    </a:lnTo>
                    <a:lnTo>
                      <a:pt x="11" y="101"/>
                    </a:lnTo>
                    <a:lnTo>
                      <a:pt x="13" y="103"/>
                    </a:lnTo>
                    <a:lnTo>
                      <a:pt x="13" y="105"/>
                    </a:lnTo>
                    <a:lnTo>
                      <a:pt x="13" y="107"/>
                    </a:lnTo>
                    <a:lnTo>
                      <a:pt x="13" y="107"/>
                    </a:lnTo>
                    <a:lnTo>
                      <a:pt x="11" y="107"/>
                    </a:lnTo>
                    <a:lnTo>
                      <a:pt x="11" y="107"/>
                    </a:lnTo>
                    <a:lnTo>
                      <a:pt x="11" y="107"/>
                    </a:lnTo>
                    <a:lnTo>
                      <a:pt x="11" y="111"/>
                    </a:lnTo>
                    <a:lnTo>
                      <a:pt x="9" y="111"/>
                    </a:lnTo>
                    <a:lnTo>
                      <a:pt x="9" y="111"/>
                    </a:lnTo>
                    <a:lnTo>
                      <a:pt x="7" y="109"/>
                    </a:lnTo>
                    <a:lnTo>
                      <a:pt x="7" y="107"/>
                    </a:lnTo>
                    <a:lnTo>
                      <a:pt x="5" y="107"/>
                    </a:lnTo>
                    <a:lnTo>
                      <a:pt x="5" y="109"/>
                    </a:lnTo>
                    <a:lnTo>
                      <a:pt x="5" y="109"/>
                    </a:lnTo>
                    <a:lnTo>
                      <a:pt x="5" y="111"/>
                    </a:lnTo>
                    <a:lnTo>
                      <a:pt x="5" y="111"/>
                    </a:lnTo>
                    <a:lnTo>
                      <a:pt x="5" y="111"/>
                    </a:lnTo>
                    <a:lnTo>
                      <a:pt x="5" y="116"/>
                    </a:lnTo>
                    <a:lnTo>
                      <a:pt x="5" y="118"/>
                    </a:lnTo>
                    <a:lnTo>
                      <a:pt x="7" y="120"/>
                    </a:lnTo>
                    <a:lnTo>
                      <a:pt x="7" y="122"/>
                    </a:lnTo>
                    <a:lnTo>
                      <a:pt x="7" y="122"/>
                    </a:lnTo>
                    <a:lnTo>
                      <a:pt x="5" y="122"/>
                    </a:lnTo>
                    <a:lnTo>
                      <a:pt x="5" y="122"/>
                    </a:lnTo>
                    <a:lnTo>
                      <a:pt x="5" y="120"/>
                    </a:lnTo>
                    <a:lnTo>
                      <a:pt x="3" y="120"/>
                    </a:lnTo>
                    <a:lnTo>
                      <a:pt x="2" y="120"/>
                    </a:lnTo>
                    <a:lnTo>
                      <a:pt x="2" y="120"/>
                    </a:lnTo>
                    <a:lnTo>
                      <a:pt x="0" y="120"/>
                    </a:lnTo>
                    <a:lnTo>
                      <a:pt x="0" y="122"/>
                    </a:lnTo>
                    <a:lnTo>
                      <a:pt x="2" y="124"/>
                    </a:lnTo>
                    <a:lnTo>
                      <a:pt x="2" y="126"/>
                    </a:lnTo>
                    <a:lnTo>
                      <a:pt x="2" y="126"/>
                    </a:lnTo>
                    <a:lnTo>
                      <a:pt x="2" y="126"/>
                    </a:lnTo>
                    <a:lnTo>
                      <a:pt x="3" y="127"/>
                    </a:lnTo>
                    <a:lnTo>
                      <a:pt x="3" y="129"/>
                    </a:lnTo>
                    <a:lnTo>
                      <a:pt x="3" y="129"/>
                    </a:lnTo>
                    <a:lnTo>
                      <a:pt x="5" y="131"/>
                    </a:lnTo>
                    <a:lnTo>
                      <a:pt x="9" y="135"/>
                    </a:lnTo>
                    <a:lnTo>
                      <a:pt x="11" y="139"/>
                    </a:lnTo>
                    <a:lnTo>
                      <a:pt x="11" y="135"/>
                    </a:lnTo>
                    <a:lnTo>
                      <a:pt x="9" y="133"/>
                    </a:lnTo>
                    <a:lnTo>
                      <a:pt x="9" y="133"/>
                    </a:lnTo>
                    <a:lnTo>
                      <a:pt x="11" y="135"/>
                    </a:lnTo>
                    <a:lnTo>
                      <a:pt x="11" y="137"/>
                    </a:lnTo>
                    <a:lnTo>
                      <a:pt x="13" y="137"/>
                    </a:lnTo>
                    <a:lnTo>
                      <a:pt x="13" y="139"/>
                    </a:lnTo>
                    <a:lnTo>
                      <a:pt x="13" y="139"/>
                    </a:lnTo>
                    <a:lnTo>
                      <a:pt x="11" y="141"/>
                    </a:lnTo>
                    <a:lnTo>
                      <a:pt x="13" y="141"/>
                    </a:lnTo>
                    <a:lnTo>
                      <a:pt x="13" y="141"/>
                    </a:lnTo>
                    <a:lnTo>
                      <a:pt x="15" y="139"/>
                    </a:lnTo>
                    <a:lnTo>
                      <a:pt x="15" y="137"/>
                    </a:lnTo>
                    <a:lnTo>
                      <a:pt x="15" y="137"/>
                    </a:lnTo>
                    <a:lnTo>
                      <a:pt x="15" y="137"/>
                    </a:lnTo>
                    <a:lnTo>
                      <a:pt x="15" y="141"/>
                    </a:lnTo>
                    <a:lnTo>
                      <a:pt x="15" y="141"/>
                    </a:lnTo>
                    <a:lnTo>
                      <a:pt x="17" y="141"/>
                    </a:lnTo>
                    <a:lnTo>
                      <a:pt x="15" y="141"/>
                    </a:lnTo>
                    <a:lnTo>
                      <a:pt x="15" y="142"/>
                    </a:lnTo>
                    <a:lnTo>
                      <a:pt x="17" y="146"/>
                    </a:lnTo>
                    <a:lnTo>
                      <a:pt x="18" y="146"/>
                    </a:lnTo>
                    <a:lnTo>
                      <a:pt x="18" y="144"/>
                    </a:lnTo>
                    <a:lnTo>
                      <a:pt x="17" y="142"/>
                    </a:lnTo>
                    <a:lnTo>
                      <a:pt x="18" y="142"/>
                    </a:lnTo>
                    <a:lnTo>
                      <a:pt x="20" y="142"/>
                    </a:lnTo>
                    <a:lnTo>
                      <a:pt x="20" y="142"/>
                    </a:lnTo>
                    <a:lnTo>
                      <a:pt x="20" y="142"/>
                    </a:lnTo>
                    <a:lnTo>
                      <a:pt x="24" y="144"/>
                    </a:lnTo>
                    <a:lnTo>
                      <a:pt x="26" y="144"/>
                    </a:lnTo>
                    <a:lnTo>
                      <a:pt x="24" y="146"/>
                    </a:lnTo>
                    <a:lnTo>
                      <a:pt x="24" y="146"/>
                    </a:lnTo>
                    <a:lnTo>
                      <a:pt x="26" y="148"/>
                    </a:lnTo>
                    <a:lnTo>
                      <a:pt x="26" y="148"/>
                    </a:lnTo>
                    <a:lnTo>
                      <a:pt x="26" y="150"/>
                    </a:lnTo>
                    <a:lnTo>
                      <a:pt x="26" y="150"/>
                    </a:lnTo>
                    <a:lnTo>
                      <a:pt x="28" y="152"/>
                    </a:lnTo>
                    <a:lnTo>
                      <a:pt x="30" y="152"/>
                    </a:lnTo>
                    <a:lnTo>
                      <a:pt x="30" y="152"/>
                    </a:lnTo>
                    <a:lnTo>
                      <a:pt x="30" y="152"/>
                    </a:lnTo>
                    <a:lnTo>
                      <a:pt x="30" y="154"/>
                    </a:lnTo>
                    <a:lnTo>
                      <a:pt x="30" y="156"/>
                    </a:lnTo>
                    <a:lnTo>
                      <a:pt x="28" y="156"/>
                    </a:lnTo>
                    <a:lnTo>
                      <a:pt x="28" y="156"/>
                    </a:lnTo>
                    <a:lnTo>
                      <a:pt x="24" y="154"/>
                    </a:lnTo>
                    <a:lnTo>
                      <a:pt x="24" y="154"/>
                    </a:lnTo>
                    <a:lnTo>
                      <a:pt x="24" y="154"/>
                    </a:lnTo>
                    <a:lnTo>
                      <a:pt x="26" y="157"/>
                    </a:lnTo>
                    <a:lnTo>
                      <a:pt x="28" y="159"/>
                    </a:lnTo>
                    <a:lnTo>
                      <a:pt x="28" y="161"/>
                    </a:lnTo>
                    <a:lnTo>
                      <a:pt x="30" y="161"/>
                    </a:lnTo>
                    <a:lnTo>
                      <a:pt x="31" y="161"/>
                    </a:lnTo>
                    <a:lnTo>
                      <a:pt x="31" y="159"/>
                    </a:lnTo>
                    <a:lnTo>
                      <a:pt x="30" y="157"/>
                    </a:lnTo>
                    <a:lnTo>
                      <a:pt x="31" y="157"/>
                    </a:lnTo>
                    <a:lnTo>
                      <a:pt x="31" y="156"/>
                    </a:lnTo>
                    <a:lnTo>
                      <a:pt x="31" y="156"/>
                    </a:lnTo>
                    <a:lnTo>
                      <a:pt x="31" y="157"/>
                    </a:lnTo>
                    <a:lnTo>
                      <a:pt x="33" y="161"/>
                    </a:lnTo>
                    <a:lnTo>
                      <a:pt x="33" y="163"/>
                    </a:lnTo>
                    <a:lnTo>
                      <a:pt x="35" y="165"/>
                    </a:lnTo>
                    <a:lnTo>
                      <a:pt x="35" y="165"/>
                    </a:lnTo>
                    <a:lnTo>
                      <a:pt x="35" y="167"/>
                    </a:lnTo>
                    <a:lnTo>
                      <a:pt x="37" y="169"/>
                    </a:lnTo>
                    <a:lnTo>
                      <a:pt x="39" y="174"/>
                    </a:lnTo>
                    <a:lnTo>
                      <a:pt x="41" y="180"/>
                    </a:lnTo>
                    <a:lnTo>
                      <a:pt x="43" y="182"/>
                    </a:lnTo>
                    <a:lnTo>
                      <a:pt x="43" y="184"/>
                    </a:lnTo>
                    <a:lnTo>
                      <a:pt x="43" y="187"/>
                    </a:lnTo>
                    <a:lnTo>
                      <a:pt x="43" y="191"/>
                    </a:lnTo>
                    <a:lnTo>
                      <a:pt x="43" y="191"/>
                    </a:lnTo>
                    <a:lnTo>
                      <a:pt x="43" y="195"/>
                    </a:lnTo>
                    <a:lnTo>
                      <a:pt x="41" y="195"/>
                    </a:lnTo>
                    <a:lnTo>
                      <a:pt x="41" y="199"/>
                    </a:lnTo>
                    <a:lnTo>
                      <a:pt x="41" y="200"/>
                    </a:lnTo>
                    <a:lnTo>
                      <a:pt x="41" y="202"/>
                    </a:lnTo>
                    <a:lnTo>
                      <a:pt x="41" y="208"/>
                    </a:lnTo>
                    <a:lnTo>
                      <a:pt x="41" y="210"/>
                    </a:lnTo>
                    <a:lnTo>
                      <a:pt x="41" y="210"/>
                    </a:lnTo>
                    <a:lnTo>
                      <a:pt x="43" y="208"/>
                    </a:lnTo>
                    <a:lnTo>
                      <a:pt x="45" y="208"/>
                    </a:lnTo>
                    <a:lnTo>
                      <a:pt x="45" y="206"/>
                    </a:lnTo>
                    <a:lnTo>
                      <a:pt x="46" y="204"/>
                    </a:lnTo>
                    <a:lnTo>
                      <a:pt x="46" y="204"/>
                    </a:lnTo>
                    <a:lnTo>
                      <a:pt x="46" y="202"/>
                    </a:lnTo>
                    <a:lnTo>
                      <a:pt x="46" y="202"/>
                    </a:lnTo>
                    <a:lnTo>
                      <a:pt x="46" y="202"/>
                    </a:lnTo>
                    <a:lnTo>
                      <a:pt x="46" y="204"/>
                    </a:lnTo>
                    <a:lnTo>
                      <a:pt x="46" y="206"/>
                    </a:lnTo>
                    <a:lnTo>
                      <a:pt x="46" y="208"/>
                    </a:lnTo>
                    <a:lnTo>
                      <a:pt x="46" y="210"/>
                    </a:lnTo>
                    <a:lnTo>
                      <a:pt x="46" y="210"/>
                    </a:lnTo>
                    <a:lnTo>
                      <a:pt x="46" y="212"/>
                    </a:lnTo>
                    <a:lnTo>
                      <a:pt x="48" y="210"/>
                    </a:lnTo>
                    <a:lnTo>
                      <a:pt x="50" y="210"/>
                    </a:lnTo>
                    <a:lnTo>
                      <a:pt x="50" y="208"/>
                    </a:lnTo>
                    <a:lnTo>
                      <a:pt x="50" y="208"/>
                    </a:lnTo>
                    <a:lnTo>
                      <a:pt x="50" y="208"/>
                    </a:lnTo>
                    <a:lnTo>
                      <a:pt x="50" y="208"/>
                    </a:lnTo>
                    <a:lnTo>
                      <a:pt x="50" y="210"/>
                    </a:lnTo>
                    <a:lnTo>
                      <a:pt x="50" y="210"/>
                    </a:lnTo>
                    <a:lnTo>
                      <a:pt x="52" y="214"/>
                    </a:lnTo>
                    <a:lnTo>
                      <a:pt x="54" y="214"/>
                    </a:lnTo>
                    <a:lnTo>
                      <a:pt x="54" y="214"/>
                    </a:lnTo>
                    <a:lnTo>
                      <a:pt x="56" y="212"/>
                    </a:lnTo>
                    <a:lnTo>
                      <a:pt x="56" y="210"/>
                    </a:lnTo>
                    <a:lnTo>
                      <a:pt x="56" y="208"/>
                    </a:lnTo>
                    <a:lnTo>
                      <a:pt x="58" y="210"/>
                    </a:lnTo>
                    <a:lnTo>
                      <a:pt x="56" y="212"/>
                    </a:lnTo>
                    <a:lnTo>
                      <a:pt x="56" y="214"/>
                    </a:lnTo>
                    <a:lnTo>
                      <a:pt x="58" y="215"/>
                    </a:lnTo>
                    <a:lnTo>
                      <a:pt x="58" y="215"/>
                    </a:lnTo>
                    <a:lnTo>
                      <a:pt x="60" y="214"/>
                    </a:lnTo>
                    <a:lnTo>
                      <a:pt x="61" y="210"/>
                    </a:lnTo>
                    <a:lnTo>
                      <a:pt x="61" y="210"/>
                    </a:lnTo>
                    <a:lnTo>
                      <a:pt x="63" y="208"/>
                    </a:lnTo>
                    <a:lnTo>
                      <a:pt x="65" y="206"/>
                    </a:lnTo>
                    <a:lnTo>
                      <a:pt x="67" y="206"/>
                    </a:lnTo>
                    <a:lnTo>
                      <a:pt x="67" y="204"/>
                    </a:lnTo>
                    <a:lnTo>
                      <a:pt x="67" y="204"/>
                    </a:lnTo>
                    <a:lnTo>
                      <a:pt x="67" y="204"/>
                    </a:lnTo>
                    <a:lnTo>
                      <a:pt x="71" y="204"/>
                    </a:lnTo>
                    <a:lnTo>
                      <a:pt x="71" y="202"/>
                    </a:lnTo>
                    <a:lnTo>
                      <a:pt x="69" y="200"/>
                    </a:lnTo>
                    <a:lnTo>
                      <a:pt x="69" y="200"/>
                    </a:lnTo>
                    <a:lnTo>
                      <a:pt x="67" y="197"/>
                    </a:lnTo>
                    <a:lnTo>
                      <a:pt x="69" y="197"/>
                    </a:lnTo>
                    <a:lnTo>
                      <a:pt x="69" y="197"/>
                    </a:lnTo>
                    <a:lnTo>
                      <a:pt x="69" y="199"/>
                    </a:lnTo>
                    <a:lnTo>
                      <a:pt x="69" y="200"/>
                    </a:lnTo>
                    <a:lnTo>
                      <a:pt x="71" y="202"/>
                    </a:lnTo>
                    <a:lnTo>
                      <a:pt x="71" y="202"/>
                    </a:lnTo>
                    <a:lnTo>
                      <a:pt x="73" y="202"/>
                    </a:lnTo>
                    <a:lnTo>
                      <a:pt x="74" y="200"/>
                    </a:lnTo>
                    <a:lnTo>
                      <a:pt x="76" y="199"/>
                    </a:lnTo>
                    <a:lnTo>
                      <a:pt x="76" y="197"/>
                    </a:lnTo>
                    <a:lnTo>
                      <a:pt x="76" y="195"/>
                    </a:lnTo>
                    <a:lnTo>
                      <a:pt x="78" y="193"/>
                    </a:lnTo>
                    <a:lnTo>
                      <a:pt x="76" y="189"/>
                    </a:lnTo>
                    <a:lnTo>
                      <a:pt x="76" y="189"/>
                    </a:lnTo>
                    <a:lnTo>
                      <a:pt x="76" y="187"/>
                    </a:lnTo>
                    <a:lnTo>
                      <a:pt x="76" y="187"/>
                    </a:lnTo>
                    <a:lnTo>
                      <a:pt x="78" y="187"/>
                    </a:lnTo>
                    <a:lnTo>
                      <a:pt x="80" y="189"/>
                    </a:lnTo>
                    <a:lnTo>
                      <a:pt x="80" y="191"/>
                    </a:lnTo>
                    <a:lnTo>
                      <a:pt x="82" y="191"/>
                    </a:lnTo>
                    <a:lnTo>
                      <a:pt x="82" y="193"/>
                    </a:lnTo>
                    <a:lnTo>
                      <a:pt x="82" y="195"/>
                    </a:lnTo>
                    <a:lnTo>
                      <a:pt x="84" y="199"/>
                    </a:lnTo>
                    <a:lnTo>
                      <a:pt x="84" y="199"/>
                    </a:lnTo>
                    <a:lnTo>
                      <a:pt x="86" y="202"/>
                    </a:lnTo>
                    <a:lnTo>
                      <a:pt x="88" y="200"/>
                    </a:lnTo>
                    <a:lnTo>
                      <a:pt x="89" y="200"/>
                    </a:lnTo>
                    <a:lnTo>
                      <a:pt x="89" y="200"/>
                    </a:lnTo>
                    <a:lnTo>
                      <a:pt x="91" y="200"/>
                    </a:lnTo>
                    <a:lnTo>
                      <a:pt x="89" y="202"/>
                    </a:lnTo>
                    <a:lnTo>
                      <a:pt x="89" y="202"/>
                    </a:lnTo>
                    <a:lnTo>
                      <a:pt x="89" y="206"/>
                    </a:lnTo>
                    <a:lnTo>
                      <a:pt x="89" y="208"/>
                    </a:lnTo>
                    <a:lnTo>
                      <a:pt x="89" y="210"/>
                    </a:lnTo>
                    <a:lnTo>
                      <a:pt x="91" y="212"/>
                    </a:lnTo>
                    <a:lnTo>
                      <a:pt x="93" y="219"/>
                    </a:lnTo>
                    <a:lnTo>
                      <a:pt x="93" y="221"/>
                    </a:lnTo>
                    <a:lnTo>
                      <a:pt x="93" y="223"/>
                    </a:lnTo>
                    <a:lnTo>
                      <a:pt x="95" y="229"/>
                    </a:lnTo>
                    <a:lnTo>
                      <a:pt x="95" y="230"/>
                    </a:lnTo>
                    <a:lnTo>
                      <a:pt x="97" y="230"/>
                    </a:lnTo>
                    <a:lnTo>
                      <a:pt x="99" y="232"/>
                    </a:lnTo>
                    <a:lnTo>
                      <a:pt x="97" y="232"/>
                    </a:lnTo>
                    <a:lnTo>
                      <a:pt x="97" y="232"/>
                    </a:lnTo>
                    <a:lnTo>
                      <a:pt x="97" y="236"/>
                    </a:lnTo>
                    <a:lnTo>
                      <a:pt x="99" y="238"/>
                    </a:lnTo>
                    <a:lnTo>
                      <a:pt x="101" y="242"/>
                    </a:lnTo>
                    <a:lnTo>
                      <a:pt x="101" y="244"/>
                    </a:lnTo>
                    <a:lnTo>
                      <a:pt x="101" y="245"/>
                    </a:lnTo>
                    <a:lnTo>
                      <a:pt x="101" y="249"/>
                    </a:lnTo>
                    <a:lnTo>
                      <a:pt x="103" y="249"/>
                    </a:lnTo>
                    <a:lnTo>
                      <a:pt x="103" y="244"/>
                    </a:lnTo>
                    <a:lnTo>
                      <a:pt x="103" y="245"/>
                    </a:lnTo>
                    <a:lnTo>
                      <a:pt x="103" y="245"/>
                    </a:lnTo>
                    <a:lnTo>
                      <a:pt x="103" y="247"/>
                    </a:lnTo>
                    <a:lnTo>
                      <a:pt x="106" y="253"/>
                    </a:lnTo>
                    <a:lnTo>
                      <a:pt x="106" y="255"/>
                    </a:lnTo>
                    <a:lnTo>
                      <a:pt x="108" y="258"/>
                    </a:lnTo>
                    <a:lnTo>
                      <a:pt x="110" y="260"/>
                    </a:lnTo>
                    <a:lnTo>
                      <a:pt x="110" y="262"/>
                    </a:lnTo>
                    <a:lnTo>
                      <a:pt x="110" y="264"/>
                    </a:lnTo>
                    <a:lnTo>
                      <a:pt x="110" y="266"/>
                    </a:lnTo>
                    <a:lnTo>
                      <a:pt x="110" y="268"/>
                    </a:lnTo>
                    <a:lnTo>
                      <a:pt x="110" y="270"/>
                    </a:lnTo>
                    <a:lnTo>
                      <a:pt x="112" y="272"/>
                    </a:lnTo>
                    <a:lnTo>
                      <a:pt x="110" y="272"/>
                    </a:lnTo>
                    <a:lnTo>
                      <a:pt x="110" y="273"/>
                    </a:lnTo>
                    <a:lnTo>
                      <a:pt x="110" y="273"/>
                    </a:lnTo>
                    <a:lnTo>
                      <a:pt x="112" y="273"/>
                    </a:lnTo>
                    <a:lnTo>
                      <a:pt x="112" y="275"/>
                    </a:lnTo>
                    <a:lnTo>
                      <a:pt x="112" y="275"/>
                    </a:lnTo>
                    <a:lnTo>
                      <a:pt x="112" y="277"/>
                    </a:lnTo>
                    <a:lnTo>
                      <a:pt x="112" y="279"/>
                    </a:lnTo>
                    <a:lnTo>
                      <a:pt x="112" y="279"/>
                    </a:lnTo>
                    <a:lnTo>
                      <a:pt x="112" y="281"/>
                    </a:lnTo>
                    <a:lnTo>
                      <a:pt x="112" y="281"/>
                    </a:lnTo>
                    <a:lnTo>
                      <a:pt x="112" y="281"/>
                    </a:lnTo>
                    <a:lnTo>
                      <a:pt x="114" y="281"/>
                    </a:lnTo>
                    <a:lnTo>
                      <a:pt x="114" y="281"/>
                    </a:lnTo>
                    <a:lnTo>
                      <a:pt x="116" y="281"/>
                    </a:lnTo>
                    <a:lnTo>
                      <a:pt x="114" y="283"/>
                    </a:lnTo>
                    <a:lnTo>
                      <a:pt x="114" y="285"/>
                    </a:lnTo>
                    <a:lnTo>
                      <a:pt x="114" y="285"/>
                    </a:lnTo>
                    <a:lnTo>
                      <a:pt x="114" y="287"/>
                    </a:lnTo>
                    <a:lnTo>
                      <a:pt x="114" y="288"/>
                    </a:lnTo>
                    <a:lnTo>
                      <a:pt x="114" y="290"/>
                    </a:lnTo>
                    <a:lnTo>
                      <a:pt x="114" y="292"/>
                    </a:lnTo>
                    <a:lnTo>
                      <a:pt x="114" y="294"/>
                    </a:lnTo>
                    <a:lnTo>
                      <a:pt x="112" y="296"/>
                    </a:lnTo>
                    <a:lnTo>
                      <a:pt x="112" y="298"/>
                    </a:lnTo>
                    <a:lnTo>
                      <a:pt x="110" y="298"/>
                    </a:lnTo>
                    <a:lnTo>
                      <a:pt x="110" y="300"/>
                    </a:lnTo>
                    <a:lnTo>
                      <a:pt x="112" y="305"/>
                    </a:lnTo>
                    <a:lnTo>
                      <a:pt x="112" y="307"/>
                    </a:lnTo>
                    <a:lnTo>
                      <a:pt x="112" y="309"/>
                    </a:lnTo>
                    <a:lnTo>
                      <a:pt x="112" y="309"/>
                    </a:lnTo>
                    <a:lnTo>
                      <a:pt x="114" y="307"/>
                    </a:lnTo>
                    <a:lnTo>
                      <a:pt x="114" y="307"/>
                    </a:lnTo>
                    <a:lnTo>
                      <a:pt x="114" y="305"/>
                    </a:lnTo>
                    <a:lnTo>
                      <a:pt x="116" y="305"/>
                    </a:lnTo>
                    <a:lnTo>
                      <a:pt x="116" y="303"/>
                    </a:lnTo>
                    <a:lnTo>
                      <a:pt x="116" y="302"/>
                    </a:lnTo>
                    <a:lnTo>
                      <a:pt x="114" y="300"/>
                    </a:lnTo>
                    <a:lnTo>
                      <a:pt x="114" y="300"/>
                    </a:lnTo>
                    <a:lnTo>
                      <a:pt x="116" y="298"/>
                    </a:lnTo>
                    <a:lnTo>
                      <a:pt x="116" y="298"/>
                    </a:lnTo>
                    <a:lnTo>
                      <a:pt x="117" y="296"/>
                    </a:lnTo>
                    <a:lnTo>
                      <a:pt x="121" y="292"/>
                    </a:lnTo>
                    <a:lnTo>
                      <a:pt x="123" y="287"/>
                    </a:lnTo>
                    <a:lnTo>
                      <a:pt x="123" y="285"/>
                    </a:lnTo>
                    <a:lnTo>
                      <a:pt x="123" y="283"/>
                    </a:lnTo>
                    <a:lnTo>
                      <a:pt x="125" y="283"/>
                    </a:lnTo>
                    <a:lnTo>
                      <a:pt x="125" y="283"/>
                    </a:lnTo>
                    <a:lnTo>
                      <a:pt x="125" y="281"/>
                    </a:lnTo>
                    <a:lnTo>
                      <a:pt x="125" y="281"/>
                    </a:lnTo>
                    <a:lnTo>
                      <a:pt x="125" y="275"/>
                    </a:lnTo>
                    <a:lnTo>
                      <a:pt x="123" y="273"/>
                    </a:lnTo>
                    <a:lnTo>
                      <a:pt x="123" y="272"/>
                    </a:lnTo>
                    <a:lnTo>
                      <a:pt x="121" y="270"/>
                    </a:lnTo>
                    <a:lnTo>
                      <a:pt x="121" y="270"/>
                    </a:lnTo>
                    <a:lnTo>
                      <a:pt x="121" y="268"/>
                    </a:lnTo>
                    <a:lnTo>
                      <a:pt x="121" y="268"/>
                    </a:lnTo>
                    <a:lnTo>
                      <a:pt x="119" y="266"/>
                    </a:lnTo>
                    <a:lnTo>
                      <a:pt x="119" y="264"/>
                    </a:lnTo>
                    <a:lnTo>
                      <a:pt x="117" y="262"/>
                    </a:lnTo>
                    <a:lnTo>
                      <a:pt x="117" y="260"/>
                    </a:lnTo>
                    <a:lnTo>
                      <a:pt x="117" y="260"/>
                    </a:lnTo>
                    <a:lnTo>
                      <a:pt x="116" y="258"/>
                    </a:lnTo>
                    <a:lnTo>
                      <a:pt x="117" y="257"/>
                    </a:lnTo>
                    <a:lnTo>
                      <a:pt x="117" y="257"/>
                    </a:lnTo>
                    <a:lnTo>
                      <a:pt x="117" y="253"/>
                    </a:lnTo>
                    <a:lnTo>
                      <a:pt x="116" y="251"/>
                    </a:lnTo>
                    <a:lnTo>
                      <a:pt x="116" y="249"/>
                    </a:lnTo>
                    <a:lnTo>
                      <a:pt x="116" y="247"/>
                    </a:lnTo>
                    <a:lnTo>
                      <a:pt x="114" y="245"/>
                    </a:lnTo>
                    <a:lnTo>
                      <a:pt x="112" y="244"/>
                    </a:lnTo>
                    <a:lnTo>
                      <a:pt x="110" y="240"/>
                    </a:lnTo>
                    <a:lnTo>
                      <a:pt x="106" y="238"/>
                    </a:lnTo>
                    <a:lnTo>
                      <a:pt x="106" y="236"/>
                    </a:lnTo>
                    <a:lnTo>
                      <a:pt x="104" y="234"/>
                    </a:lnTo>
                    <a:lnTo>
                      <a:pt x="103" y="232"/>
                    </a:lnTo>
                    <a:lnTo>
                      <a:pt x="101" y="230"/>
                    </a:lnTo>
                    <a:lnTo>
                      <a:pt x="101" y="227"/>
                    </a:lnTo>
                    <a:lnTo>
                      <a:pt x="99" y="225"/>
                    </a:lnTo>
                    <a:lnTo>
                      <a:pt x="99" y="223"/>
                    </a:lnTo>
                    <a:lnTo>
                      <a:pt x="101" y="223"/>
                    </a:lnTo>
                    <a:lnTo>
                      <a:pt x="101" y="223"/>
                    </a:lnTo>
                    <a:lnTo>
                      <a:pt x="103" y="223"/>
                    </a:lnTo>
                    <a:lnTo>
                      <a:pt x="103" y="221"/>
                    </a:lnTo>
                    <a:lnTo>
                      <a:pt x="104" y="221"/>
                    </a:lnTo>
                    <a:lnTo>
                      <a:pt x="104" y="221"/>
                    </a:lnTo>
                    <a:lnTo>
                      <a:pt x="104" y="221"/>
                    </a:lnTo>
                    <a:lnTo>
                      <a:pt x="104" y="217"/>
                    </a:lnTo>
                    <a:lnTo>
                      <a:pt x="104" y="214"/>
                    </a:lnTo>
                    <a:lnTo>
                      <a:pt x="104" y="212"/>
                    </a:lnTo>
                    <a:lnTo>
                      <a:pt x="104" y="210"/>
                    </a:lnTo>
                    <a:lnTo>
                      <a:pt x="106" y="208"/>
                    </a:lnTo>
                    <a:lnTo>
                      <a:pt x="108" y="206"/>
                    </a:lnTo>
                    <a:lnTo>
                      <a:pt x="108" y="206"/>
                    </a:lnTo>
                    <a:lnTo>
                      <a:pt x="108" y="204"/>
                    </a:lnTo>
                    <a:lnTo>
                      <a:pt x="108" y="204"/>
                    </a:lnTo>
                    <a:lnTo>
                      <a:pt x="106" y="202"/>
                    </a:lnTo>
                    <a:lnTo>
                      <a:pt x="104" y="204"/>
                    </a:lnTo>
                    <a:lnTo>
                      <a:pt x="104" y="204"/>
                    </a:lnTo>
                    <a:lnTo>
                      <a:pt x="103" y="202"/>
                    </a:lnTo>
                    <a:lnTo>
                      <a:pt x="103" y="200"/>
                    </a:lnTo>
                    <a:lnTo>
                      <a:pt x="103" y="199"/>
                    </a:lnTo>
                    <a:lnTo>
                      <a:pt x="101" y="199"/>
                    </a:lnTo>
                    <a:lnTo>
                      <a:pt x="101" y="195"/>
                    </a:lnTo>
                    <a:lnTo>
                      <a:pt x="101" y="193"/>
                    </a:lnTo>
                    <a:lnTo>
                      <a:pt x="97" y="191"/>
                    </a:lnTo>
                    <a:lnTo>
                      <a:pt x="95" y="189"/>
                    </a:lnTo>
                    <a:lnTo>
                      <a:pt x="93" y="187"/>
                    </a:lnTo>
                    <a:lnTo>
                      <a:pt x="91" y="184"/>
                    </a:lnTo>
                    <a:lnTo>
                      <a:pt x="89" y="182"/>
                    </a:lnTo>
                    <a:lnTo>
                      <a:pt x="88" y="180"/>
                    </a:lnTo>
                    <a:lnTo>
                      <a:pt x="88" y="180"/>
                    </a:lnTo>
                    <a:lnTo>
                      <a:pt x="88" y="180"/>
                    </a:lnTo>
                    <a:lnTo>
                      <a:pt x="88" y="178"/>
                    </a:lnTo>
                    <a:lnTo>
                      <a:pt x="88" y="176"/>
                    </a:lnTo>
                    <a:lnTo>
                      <a:pt x="86" y="174"/>
                    </a:lnTo>
                    <a:lnTo>
                      <a:pt x="86" y="172"/>
                    </a:lnTo>
                    <a:lnTo>
                      <a:pt x="86" y="172"/>
                    </a:lnTo>
                    <a:lnTo>
                      <a:pt x="86" y="172"/>
                    </a:lnTo>
                    <a:lnTo>
                      <a:pt x="84" y="172"/>
                    </a:lnTo>
                    <a:lnTo>
                      <a:pt x="82" y="171"/>
                    </a:lnTo>
                    <a:lnTo>
                      <a:pt x="82" y="169"/>
                    </a:lnTo>
                    <a:lnTo>
                      <a:pt x="82" y="169"/>
                    </a:lnTo>
                    <a:lnTo>
                      <a:pt x="82" y="169"/>
                    </a:lnTo>
                    <a:lnTo>
                      <a:pt x="84" y="169"/>
                    </a:lnTo>
                    <a:lnTo>
                      <a:pt x="84" y="169"/>
                    </a:lnTo>
                    <a:lnTo>
                      <a:pt x="84" y="169"/>
                    </a:lnTo>
                    <a:lnTo>
                      <a:pt x="86" y="167"/>
                    </a:lnTo>
                    <a:lnTo>
                      <a:pt x="86" y="167"/>
                    </a:lnTo>
                    <a:lnTo>
                      <a:pt x="86" y="167"/>
                    </a:lnTo>
                    <a:lnTo>
                      <a:pt x="88" y="167"/>
                    </a:lnTo>
                    <a:lnTo>
                      <a:pt x="86" y="161"/>
                    </a:lnTo>
                    <a:lnTo>
                      <a:pt x="86" y="159"/>
                    </a:lnTo>
                    <a:lnTo>
                      <a:pt x="86" y="157"/>
                    </a:lnTo>
                    <a:lnTo>
                      <a:pt x="86" y="156"/>
                    </a:lnTo>
                    <a:lnTo>
                      <a:pt x="86" y="152"/>
                    </a:lnTo>
                    <a:lnTo>
                      <a:pt x="88" y="150"/>
                    </a:lnTo>
                    <a:lnTo>
                      <a:pt x="88" y="150"/>
                    </a:lnTo>
                    <a:lnTo>
                      <a:pt x="88" y="148"/>
                    </a:lnTo>
                    <a:lnTo>
                      <a:pt x="88" y="148"/>
                    </a:lnTo>
                    <a:lnTo>
                      <a:pt x="89" y="148"/>
                    </a:lnTo>
                    <a:lnTo>
                      <a:pt x="91" y="148"/>
                    </a:lnTo>
                    <a:lnTo>
                      <a:pt x="91" y="148"/>
                    </a:lnTo>
                    <a:lnTo>
                      <a:pt x="93" y="148"/>
                    </a:lnTo>
                    <a:lnTo>
                      <a:pt x="95" y="148"/>
                    </a:lnTo>
                    <a:lnTo>
                      <a:pt x="95" y="148"/>
                    </a:lnTo>
                    <a:lnTo>
                      <a:pt x="99" y="148"/>
                    </a:lnTo>
                    <a:lnTo>
                      <a:pt x="99" y="146"/>
                    </a:lnTo>
                    <a:lnTo>
                      <a:pt x="101" y="148"/>
                    </a:lnTo>
                    <a:lnTo>
                      <a:pt x="101" y="146"/>
                    </a:lnTo>
                    <a:lnTo>
                      <a:pt x="101" y="146"/>
                    </a:lnTo>
                    <a:lnTo>
                      <a:pt x="103" y="146"/>
                    </a:lnTo>
                    <a:lnTo>
                      <a:pt x="103" y="142"/>
                    </a:lnTo>
                    <a:lnTo>
                      <a:pt x="103" y="142"/>
                    </a:lnTo>
                    <a:lnTo>
                      <a:pt x="103" y="142"/>
                    </a:lnTo>
                    <a:lnTo>
                      <a:pt x="103" y="141"/>
                    </a:lnTo>
                    <a:lnTo>
                      <a:pt x="104" y="141"/>
                    </a:lnTo>
                    <a:lnTo>
                      <a:pt x="106" y="142"/>
                    </a:lnTo>
                    <a:lnTo>
                      <a:pt x="106" y="142"/>
                    </a:lnTo>
                    <a:lnTo>
                      <a:pt x="108" y="142"/>
                    </a:lnTo>
                    <a:lnTo>
                      <a:pt x="108" y="141"/>
                    </a:lnTo>
                    <a:lnTo>
                      <a:pt x="108" y="141"/>
                    </a:lnTo>
                    <a:lnTo>
                      <a:pt x="108" y="141"/>
                    </a:lnTo>
                    <a:lnTo>
                      <a:pt x="108" y="139"/>
                    </a:lnTo>
                    <a:lnTo>
                      <a:pt x="108" y="137"/>
                    </a:lnTo>
                    <a:lnTo>
                      <a:pt x="108" y="137"/>
                    </a:lnTo>
                    <a:lnTo>
                      <a:pt x="108" y="137"/>
                    </a:lnTo>
                    <a:lnTo>
                      <a:pt x="110" y="139"/>
                    </a:lnTo>
                    <a:lnTo>
                      <a:pt x="112" y="139"/>
                    </a:lnTo>
                    <a:lnTo>
                      <a:pt x="112" y="137"/>
                    </a:lnTo>
                    <a:lnTo>
                      <a:pt x="114" y="137"/>
                    </a:lnTo>
                    <a:lnTo>
                      <a:pt x="114" y="137"/>
                    </a:lnTo>
                    <a:lnTo>
                      <a:pt x="114" y="137"/>
                    </a:lnTo>
                    <a:lnTo>
                      <a:pt x="116" y="137"/>
                    </a:lnTo>
                    <a:lnTo>
                      <a:pt x="117" y="139"/>
                    </a:lnTo>
                    <a:lnTo>
                      <a:pt x="117" y="137"/>
                    </a:lnTo>
                    <a:lnTo>
                      <a:pt x="117" y="133"/>
                    </a:lnTo>
                    <a:lnTo>
                      <a:pt x="117" y="131"/>
                    </a:lnTo>
                    <a:lnTo>
                      <a:pt x="119" y="129"/>
                    </a:lnTo>
                    <a:lnTo>
                      <a:pt x="121" y="129"/>
                    </a:lnTo>
                    <a:lnTo>
                      <a:pt x="121" y="129"/>
                    </a:lnTo>
                    <a:lnTo>
                      <a:pt x="123" y="129"/>
                    </a:lnTo>
                    <a:lnTo>
                      <a:pt x="123" y="129"/>
                    </a:lnTo>
                    <a:lnTo>
                      <a:pt x="123" y="129"/>
                    </a:lnTo>
                    <a:lnTo>
                      <a:pt x="123" y="129"/>
                    </a:lnTo>
                    <a:lnTo>
                      <a:pt x="121" y="127"/>
                    </a:lnTo>
                    <a:lnTo>
                      <a:pt x="121" y="127"/>
                    </a:lnTo>
                    <a:lnTo>
                      <a:pt x="121" y="126"/>
                    </a:lnTo>
                    <a:lnTo>
                      <a:pt x="123" y="126"/>
                    </a:lnTo>
                    <a:lnTo>
                      <a:pt x="123" y="124"/>
                    </a:lnTo>
                    <a:lnTo>
                      <a:pt x="123" y="122"/>
                    </a:lnTo>
                    <a:lnTo>
                      <a:pt x="125" y="122"/>
                    </a:lnTo>
                    <a:lnTo>
                      <a:pt x="125" y="122"/>
                    </a:lnTo>
                    <a:lnTo>
                      <a:pt x="127" y="120"/>
                    </a:lnTo>
                    <a:lnTo>
                      <a:pt x="129" y="118"/>
                    </a:lnTo>
                    <a:lnTo>
                      <a:pt x="129" y="116"/>
                    </a:lnTo>
                    <a:lnTo>
                      <a:pt x="129" y="116"/>
                    </a:lnTo>
                    <a:lnTo>
                      <a:pt x="129" y="11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4" name="Google Shape;494;p23"/>
              <p:cNvSpPr/>
              <p:nvPr/>
            </p:nvSpPr>
            <p:spPr>
              <a:xfrm>
                <a:off x="3059" y="2118"/>
                <a:ext cx="155" cy="276"/>
              </a:xfrm>
              <a:custGeom>
                <a:avLst/>
                <a:gdLst/>
                <a:ahLst/>
                <a:cxnLst/>
                <a:rect l="l" t="t" r="r" b="b"/>
                <a:pathLst>
                  <a:path w="155" h="276" extrusionOk="0">
                    <a:moveTo>
                      <a:pt x="155" y="72"/>
                    </a:moveTo>
                    <a:lnTo>
                      <a:pt x="155" y="70"/>
                    </a:lnTo>
                    <a:lnTo>
                      <a:pt x="155" y="70"/>
                    </a:lnTo>
                    <a:lnTo>
                      <a:pt x="155" y="68"/>
                    </a:lnTo>
                    <a:lnTo>
                      <a:pt x="153" y="68"/>
                    </a:lnTo>
                    <a:lnTo>
                      <a:pt x="153" y="68"/>
                    </a:lnTo>
                    <a:lnTo>
                      <a:pt x="152" y="70"/>
                    </a:lnTo>
                    <a:lnTo>
                      <a:pt x="152" y="68"/>
                    </a:lnTo>
                    <a:lnTo>
                      <a:pt x="152" y="68"/>
                    </a:lnTo>
                    <a:lnTo>
                      <a:pt x="153" y="66"/>
                    </a:lnTo>
                    <a:lnTo>
                      <a:pt x="153" y="64"/>
                    </a:lnTo>
                    <a:lnTo>
                      <a:pt x="153" y="64"/>
                    </a:lnTo>
                    <a:lnTo>
                      <a:pt x="152" y="64"/>
                    </a:lnTo>
                    <a:lnTo>
                      <a:pt x="152" y="62"/>
                    </a:lnTo>
                    <a:lnTo>
                      <a:pt x="152" y="58"/>
                    </a:lnTo>
                    <a:lnTo>
                      <a:pt x="152" y="55"/>
                    </a:lnTo>
                    <a:lnTo>
                      <a:pt x="152" y="53"/>
                    </a:lnTo>
                    <a:lnTo>
                      <a:pt x="152" y="51"/>
                    </a:lnTo>
                    <a:lnTo>
                      <a:pt x="152" y="49"/>
                    </a:lnTo>
                    <a:lnTo>
                      <a:pt x="152" y="49"/>
                    </a:lnTo>
                    <a:lnTo>
                      <a:pt x="152" y="47"/>
                    </a:lnTo>
                    <a:lnTo>
                      <a:pt x="152" y="45"/>
                    </a:lnTo>
                    <a:lnTo>
                      <a:pt x="152" y="45"/>
                    </a:lnTo>
                    <a:lnTo>
                      <a:pt x="152" y="43"/>
                    </a:lnTo>
                    <a:lnTo>
                      <a:pt x="150" y="43"/>
                    </a:lnTo>
                    <a:lnTo>
                      <a:pt x="150" y="43"/>
                    </a:lnTo>
                    <a:lnTo>
                      <a:pt x="150" y="42"/>
                    </a:lnTo>
                    <a:lnTo>
                      <a:pt x="152" y="42"/>
                    </a:lnTo>
                    <a:lnTo>
                      <a:pt x="152" y="40"/>
                    </a:lnTo>
                    <a:lnTo>
                      <a:pt x="152" y="38"/>
                    </a:lnTo>
                    <a:lnTo>
                      <a:pt x="152" y="36"/>
                    </a:lnTo>
                    <a:lnTo>
                      <a:pt x="152" y="36"/>
                    </a:lnTo>
                    <a:lnTo>
                      <a:pt x="152" y="34"/>
                    </a:lnTo>
                    <a:lnTo>
                      <a:pt x="152" y="32"/>
                    </a:lnTo>
                    <a:lnTo>
                      <a:pt x="152" y="29"/>
                    </a:lnTo>
                    <a:lnTo>
                      <a:pt x="152" y="27"/>
                    </a:lnTo>
                    <a:lnTo>
                      <a:pt x="152" y="27"/>
                    </a:lnTo>
                    <a:lnTo>
                      <a:pt x="152" y="25"/>
                    </a:lnTo>
                    <a:lnTo>
                      <a:pt x="150" y="21"/>
                    </a:lnTo>
                    <a:lnTo>
                      <a:pt x="152" y="17"/>
                    </a:lnTo>
                    <a:lnTo>
                      <a:pt x="150" y="15"/>
                    </a:lnTo>
                    <a:lnTo>
                      <a:pt x="150" y="15"/>
                    </a:lnTo>
                    <a:lnTo>
                      <a:pt x="152" y="14"/>
                    </a:lnTo>
                    <a:lnTo>
                      <a:pt x="153" y="12"/>
                    </a:lnTo>
                    <a:lnTo>
                      <a:pt x="152" y="10"/>
                    </a:lnTo>
                    <a:lnTo>
                      <a:pt x="152" y="10"/>
                    </a:lnTo>
                    <a:lnTo>
                      <a:pt x="152" y="10"/>
                    </a:lnTo>
                    <a:lnTo>
                      <a:pt x="153" y="8"/>
                    </a:lnTo>
                    <a:lnTo>
                      <a:pt x="152" y="6"/>
                    </a:lnTo>
                    <a:lnTo>
                      <a:pt x="153" y="6"/>
                    </a:lnTo>
                    <a:lnTo>
                      <a:pt x="153" y="4"/>
                    </a:lnTo>
                    <a:lnTo>
                      <a:pt x="152" y="2"/>
                    </a:lnTo>
                    <a:lnTo>
                      <a:pt x="152" y="0"/>
                    </a:lnTo>
                    <a:lnTo>
                      <a:pt x="150" y="2"/>
                    </a:lnTo>
                    <a:lnTo>
                      <a:pt x="148" y="4"/>
                    </a:lnTo>
                    <a:lnTo>
                      <a:pt x="144" y="8"/>
                    </a:lnTo>
                    <a:lnTo>
                      <a:pt x="142" y="8"/>
                    </a:lnTo>
                    <a:lnTo>
                      <a:pt x="140" y="10"/>
                    </a:lnTo>
                    <a:lnTo>
                      <a:pt x="139" y="10"/>
                    </a:lnTo>
                    <a:lnTo>
                      <a:pt x="137" y="12"/>
                    </a:lnTo>
                    <a:lnTo>
                      <a:pt x="135" y="12"/>
                    </a:lnTo>
                    <a:lnTo>
                      <a:pt x="133" y="14"/>
                    </a:lnTo>
                    <a:lnTo>
                      <a:pt x="129" y="14"/>
                    </a:lnTo>
                    <a:lnTo>
                      <a:pt x="127" y="14"/>
                    </a:lnTo>
                    <a:lnTo>
                      <a:pt x="124" y="15"/>
                    </a:lnTo>
                    <a:lnTo>
                      <a:pt x="122" y="17"/>
                    </a:lnTo>
                    <a:lnTo>
                      <a:pt x="120" y="15"/>
                    </a:lnTo>
                    <a:lnTo>
                      <a:pt x="118" y="15"/>
                    </a:lnTo>
                    <a:lnTo>
                      <a:pt x="116" y="15"/>
                    </a:lnTo>
                    <a:lnTo>
                      <a:pt x="114" y="15"/>
                    </a:lnTo>
                    <a:lnTo>
                      <a:pt x="114" y="15"/>
                    </a:lnTo>
                    <a:lnTo>
                      <a:pt x="112" y="17"/>
                    </a:lnTo>
                    <a:lnTo>
                      <a:pt x="112" y="19"/>
                    </a:lnTo>
                    <a:lnTo>
                      <a:pt x="110" y="19"/>
                    </a:lnTo>
                    <a:lnTo>
                      <a:pt x="109" y="21"/>
                    </a:lnTo>
                    <a:lnTo>
                      <a:pt x="105" y="23"/>
                    </a:lnTo>
                    <a:lnTo>
                      <a:pt x="103" y="21"/>
                    </a:lnTo>
                    <a:lnTo>
                      <a:pt x="101" y="21"/>
                    </a:lnTo>
                    <a:lnTo>
                      <a:pt x="101" y="21"/>
                    </a:lnTo>
                    <a:lnTo>
                      <a:pt x="99" y="19"/>
                    </a:lnTo>
                    <a:lnTo>
                      <a:pt x="99" y="19"/>
                    </a:lnTo>
                    <a:lnTo>
                      <a:pt x="97" y="21"/>
                    </a:lnTo>
                    <a:lnTo>
                      <a:pt x="96" y="21"/>
                    </a:lnTo>
                    <a:lnTo>
                      <a:pt x="94" y="23"/>
                    </a:lnTo>
                    <a:lnTo>
                      <a:pt x="90" y="23"/>
                    </a:lnTo>
                    <a:lnTo>
                      <a:pt x="88" y="21"/>
                    </a:lnTo>
                    <a:lnTo>
                      <a:pt x="88" y="21"/>
                    </a:lnTo>
                    <a:lnTo>
                      <a:pt x="86" y="19"/>
                    </a:lnTo>
                    <a:lnTo>
                      <a:pt x="84" y="17"/>
                    </a:lnTo>
                    <a:lnTo>
                      <a:pt x="82" y="17"/>
                    </a:lnTo>
                    <a:lnTo>
                      <a:pt x="81" y="19"/>
                    </a:lnTo>
                    <a:lnTo>
                      <a:pt x="81" y="19"/>
                    </a:lnTo>
                    <a:lnTo>
                      <a:pt x="79" y="21"/>
                    </a:lnTo>
                    <a:lnTo>
                      <a:pt x="79" y="21"/>
                    </a:lnTo>
                    <a:lnTo>
                      <a:pt x="77" y="21"/>
                    </a:lnTo>
                    <a:lnTo>
                      <a:pt x="77" y="19"/>
                    </a:lnTo>
                    <a:lnTo>
                      <a:pt x="73" y="19"/>
                    </a:lnTo>
                    <a:lnTo>
                      <a:pt x="71" y="19"/>
                    </a:lnTo>
                    <a:lnTo>
                      <a:pt x="69" y="19"/>
                    </a:lnTo>
                    <a:lnTo>
                      <a:pt x="66" y="19"/>
                    </a:lnTo>
                    <a:lnTo>
                      <a:pt x="66" y="21"/>
                    </a:lnTo>
                    <a:lnTo>
                      <a:pt x="66" y="21"/>
                    </a:lnTo>
                    <a:lnTo>
                      <a:pt x="64" y="25"/>
                    </a:lnTo>
                    <a:lnTo>
                      <a:pt x="64" y="25"/>
                    </a:lnTo>
                    <a:lnTo>
                      <a:pt x="64" y="27"/>
                    </a:lnTo>
                    <a:lnTo>
                      <a:pt x="62" y="29"/>
                    </a:lnTo>
                    <a:lnTo>
                      <a:pt x="62" y="30"/>
                    </a:lnTo>
                    <a:lnTo>
                      <a:pt x="62" y="30"/>
                    </a:lnTo>
                    <a:lnTo>
                      <a:pt x="62" y="34"/>
                    </a:lnTo>
                    <a:lnTo>
                      <a:pt x="64" y="36"/>
                    </a:lnTo>
                    <a:lnTo>
                      <a:pt x="64" y="38"/>
                    </a:lnTo>
                    <a:lnTo>
                      <a:pt x="64" y="42"/>
                    </a:lnTo>
                    <a:lnTo>
                      <a:pt x="64" y="45"/>
                    </a:lnTo>
                    <a:lnTo>
                      <a:pt x="64" y="47"/>
                    </a:lnTo>
                    <a:lnTo>
                      <a:pt x="64" y="49"/>
                    </a:lnTo>
                    <a:lnTo>
                      <a:pt x="64" y="51"/>
                    </a:lnTo>
                    <a:lnTo>
                      <a:pt x="66" y="51"/>
                    </a:lnTo>
                    <a:lnTo>
                      <a:pt x="67" y="53"/>
                    </a:lnTo>
                    <a:lnTo>
                      <a:pt x="69" y="53"/>
                    </a:lnTo>
                    <a:lnTo>
                      <a:pt x="71" y="55"/>
                    </a:lnTo>
                    <a:lnTo>
                      <a:pt x="73" y="58"/>
                    </a:lnTo>
                    <a:lnTo>
                      <a:pt x="75" y="62"/>
                    </a:lnTo>
                    <a:lnTo>
                      <a:pt x="77" y="64"/>
                    </a:lnTo>
                    <a:lnTo>
                      <a:pt x="81" y="68"/>
                    </a:lnTo>
                    <a:lnTo>
                      <a:pt x="82" y="72"/>
                    </a:lnTo>
                    <a:lnTo>
                      <a:pt x="82" y="75"/>
                    </a:lnTo>
                    <a:lnTo>
                      <a:pt x="82" y="75"/>
                    </a:lnTo>
                    <a:lnTo>
                      <a:pt x="82" y="77"/>
                    </a:lnTo>
                    <a:lnTo>
                      <a:pt x="81" y="81"/>
                    </a:lnTo>
                    <a:lnTo>
                      <a:pt x="82" y="85"/>
                    </a:lnTo>
                    <a:lnTo>
                      <a:pt x="81" y="88"/>
                    </a:lnTo>
                    <a:lnTo>
                      <a:pt x="81" y="94"/>
                    </a:lnTo>
                    <a:lnTo>
                      <a:pt x="81" y="94"/>
                    </a:lnTo>
                    <a:lnTo>
                      <a:pt x="79" y="96"/>
                    </a:lnTo>
                    <a:lnTo>
                      <a:pt x="79" y="96"/>
                    </a:lnTo>
                    <a:lnTo>
                      <a:pt x="75" y="96"/>
                    </a:lnTo>
                    <a:lnTo>
                      <a:pt x="73" y="98"/>
                    </a:lnTo>
                    <a:lnTo>
                      <a:pt x="73" y="98"/>
                    </a:lnTo>
                    <a:lnTo>
                      <a:pt x="73" y="100"/>
                    </a:lnTo>
                    <a:lnTo>
                      <a:pt x="71" y="101"/>
                    </a:lnTo>
                    <a:lnTo>
                      <a:pt x="71" y="103"/>
                    </a:lnTo>
                    <a:lnTo>
                      <a:pt x="71" y="103"/>
                    </a:lnTo>
                    <a:lnTo>
                      <a:pt x="73" y="105"/>
                    </a:lnTo>
                    <a:lnTo>
                      <a:pt x="73" y="107"/>
                    </a:lnTo>
                    <a:lnTo>
                      <a:pt x="73" y="113"/>
                    </a:lnTo>
                    <a:lnTo>
                      <a:pt x="73" y="113"/>
                    </a:lnTo>
                    <a:lnTo>
                      <a:pt x="71" y="113"/>
                    </a:lnTo>
                    <a:lnTo>
                      <a:pt x="71" y="113"/>
                    </a:lnTo>
                    <a:lnTo>
                      <a:pt x="69" y="113"/>
                    </a:lnTo>
                    <a:lnTo>
                      <a:pt x="69" y="113"/>
                    </a:lnTo>
                    <a:lnTo>
                      <a:pt x="69" y="111"/>
                    </a:lnTo>
                    <a:lnTo>
                      <a:pt x="69" y="111"/>
                    </a:lnTo>
                    <a:lnTo>
                      <a:pt x="71" y="109"/>
                    </a:lnTo>
                    <a:lnTo>
                      <a:pt x="69" y="107"/>
                    </a:lnTo>
                    <a:lnTo>
                      <a:pt x="69" y="107"/>
                    </a:lnTo>
                    <a:lnTo>
                      <a:pt x="67" y="107"/>
                    </a:lnTo>
                    <a:lnTo>
                      <a:pt x="66" y="103"/>
                    </a:lnTo>
                    <a:lnTo>
                      <a:pt x="64" y="101"/>
                    </a:lnTo>
                    <a:lnTo>
                      <a:pt x="62" y="100"/>
                    </a:lnTo>
                    <a:lnTo>
                      <a:pt x="60" y="98"/>
                    </a:lnTo>
                    <a:lnTo>
                      <a:pt x="60" y="98"/>
                    </a:lnTo>
                    <a:lnTo>
                      <a:pt x="60" y="98"/>
                    </a:lnTo>
                    <a:lnTo>
                      <a:pt x="60" y="96"/>
                    </a:lnTo>
                    <a:lnTo>
                      <a:pt x="60" y="96"/>
                    </a:lnTo>
                    <a:lnTo>
                      <a:pt x="60" y="94"/>
                    </a:lnTo>
                    <a:lnTo>
                      <a:pt x="58" y="92"/>
                    </a:lnTo>
                    <a:lnTo>
                      <a:pt x="58" y="92"/>
                    </a:lnTo>
                    <a:lnTo>
                      <a:pt x="58" y="90"/>
                    </a:lnTo>
                    <a:lnTo>
                      <a:pt x="58" y="90"/>
                    </a:lnTo>
                    <a:lnTo>
                      <a:pt x="60" y="88"/>
                    </a:lnTo>
                    <a:lnTo>
                      <a:pt x="60" y="87"/>
                    </a:lnTo>
                    <a:lnTo>
                      <a:pt x="62" y="85"/>
                    </a:lnTo>
                    <a:lnTo>
                      <a:pt x="62" y="83"/>
                    </a:lnTo>
                    <a:lnTo>
                      <a:pt x="64" y="79"/>
                    </a:lnTo>
                    <a:lnTo>
                      <a:pt x="64" y="77"/>
                    </a:lnTo>
                    <a:lnTo>
                      <a:pt x="64" y="75"/>
                    </a:lnTo>
                    <a:lnTo>
                      <a:pt x="64" y="73"/>
                    </a:lnTo>
                    <a:lnTo>
                      <a:pt x="62" y="70"/>
                    </a:lnTo>
                    <a:lnTo>
                      <a:pt x="60" y="68"/>
                    </a:lnTo>
                    <a:lnTo>
                      <a:pt x="60" y="68"/>
                    </a:lnTo>
                    <a:lnTo>
                      <a:pt x="58" y="68"/>
                    </a:lnTo>
                    <a:lnTo>
                      <a:pt x="56" y="68"/>
                    </a:lnTo>
                    <a:lnTo>
                      <a:pt x="56" y="68"/>
                    </a:lnTo>
                    <a:lnTo>
                      <a:pt x="54" y="68"/>
                    </a:lnTo>
                    <a:lnTo>
                      <a:pt x="53" y="70"/>
                    </a:lnTo>
                    <a:lnTo>
                      <a:pt x="51" y="70"/>
                    </a:lnTo>
                    <a:lnTo>
                      <a:pt x="51" y="70"/>
                    </a:lnTo>
                    <a:lnTo>
                      <a:pt x="51" y="70"/>
                    </a:lnTo>
                    <a:lnTo>
                      <a:pt x="49" y="68"/>
                    </a:lnTo>
                    <a:lnTo>
                      <a:pt x="47" y="66"/>
                    </a:lnTo>
                    <a:lnTo>
                      <a:pt x="45" y="60"/>
                    </a:lnTo>
                    <a:lnTo>
                      <a:pt x="43" y="60"/>
                    </a:lnTo>
                    <a:lnTo>
                      <a:pt x="41" y="62"/>
                    </a:lnTo>
                    <a:lnTo>
                      <a:pt x="39" y="62"/>
                    </a:lnTo>
                    <a:lnTo>
                      <a:pt x="34" y="64"/>
                    </a:lnTo>
                    <a:lnTo>
                      <a:pt x="30" y="66"/>
                    </a:lnTo>
                    <a:lnTo>
                      <a:pt x="28" y="66"/>
                    </a:lnTo>
                    <a:lnTo>
                      <a:pt x="26" y="66"/>
                    </a:lnTo>
                    <a:lnTo>
                      <a:pt x="26" y="68"/>
                    </a:lnTo>
                    <a:lnTo>
                      <a:pt x="23" y="68"/>
                    </a:lnTo>
                    <a:lnTo>
                      <a:pt x="21" y="70"/>
                    </a:lnTo>
                    <a:lnTo>
                      <a:pt x="19" y="70"/>
                    </a:lnTo>
                    <a:lnTo>
                      <a:pt x="17" y="72"/>
                    </a:lnTo>
                    <a:lnTo>
                      <a:pt x="13" y="72"/>
                    </a:lnTo>
                    <a:lnTo>
                      <a:pt x="10" y="73"/>
                    </a:lnTo>
                    <a:lnTo>
                      <a:pt x="6" y="73"/>
                    </a:lnTo>
                    <a:lnTo>
                      <a:pt x="4" y="75"/>
                    </a:lnTo>
                    <a:lnTo>
                      <a:pt x="4" y="75"/>
                    </a:lnTo>
                    <a:lnTo>
                      <a:pt x="0" y="77"/>
                    </a:lnTo>
                    <a:lnTo>
                      <a:pt x="0" y="77"/>
                    </a:lnTo>
                    <a:lnTo>
                      <a:pt x="0" y="79"/>
                    </a:lnTo>
                    <a:lnTo>
                      <a:pt x="0" y="81"/>
                    </a:lnTo>
                    <a:lnTo>
                      <a:pt x="0" y="83"/>
                    </a:lnTo>
                    <a:lnTo>
                      <a:pt x="2" y="83"/>
                    </a:lnTo>
                    <a:lnTo>
                      <a:pt x="2" y="85"/>
                    </a:lnTo>
                    <a:lnTo>
                      <a:pt x="2" y="88"/>
                    </a:lnTo>
                    <a:lnTo>
                      <a:pt x="2" y="90"/>
                    </a:lnTo>
                    <a:lnTo>
                      <a:pt x="2" y="94"/>
                    </a:lnTo>
                    <a:lnTo>
                      <a:pt x="2" y="94"/>
                    </a:lnTo>
                    <a:lnTo>
                      <a:pt x="6" y="94"/>
                    </a:lnTo>
                    <a:lnTo>
                      <a:pt x="10" y="94"/>
                    </a:lnTo>
                    <a:lnTo>
                      <a:pt x="15" y="94"/>
                    </a:lnTo>
                    <a:lnTo>
                      <a:pt x="17" y="96"/>
                    </a:lnTo>
                    <a:lnTo>
                      <a:pt x="17" y="96"/>
                    </a:lnTo>
                    <a:lnTo>
                      <a:pt x="21" y="98"/>
                    </a:lnTo>
                    <a:lnTo>
                      <a:pt x="25" y="101"/>
                    </a:lnTo>
                    <a:lnTo>
                      <a:pt x="28" y="101"/>
                    </a:lnTo>
                    <a:lnTo>
                      <a:pt x="32" y="101"/>
                    </a:lnTo>
                    <a:lnTo>
                      <a:pt x="34" y="103"/>
                    </a:lnTo>
                    <a:lnTo>
                      <a:pt x="36" y="105"/>
                    </a:lnTo>
                    <a:lnTo>
                      <a:pt x="38" y="105"/>
                    </a:lnTo>
                    <a:lnTo>
                      <a:pt x="38" y="105"/>
                    </a:lnTo>
                    <a:lnTo>
                      <a:pt x="39" y="105"/>
                    </a:lnTo>
                    <a:lnTo>
                      <a:pt x="39" y="107"/>
                    </a:lnTo>
                    <a:lnTo>
                      <a:pt x="38" y="109"/>
                    </a:lnTo>
                    <a:lnTo>
                      <a:pt x="38" y="111"/>
                    </a:lnTo>
                    <a:lnTo>
                      <a:pt x="39" y="115"/>
                    </a:lnTo>
                    <a:lnTo>
                      <a:pt x="39" y="118"/>
                    </a:lnTo>
                    <a:lnTo>
                      <a:pt x="38" y="124"/>
                    </a:lnTo>
                    <a:lnTo>
                      <a:pt x="38" y="128"/>
                    </a:lnTo>
                    <a:lnTo>
                      <a:pt x="38" y="130"/>
                    </a:lnTo>
                    <a:lnTo>
                      <a:pt x="39" y="131"/>
                    </a:lnTo>
                    <a:lnTo>
                      <a:pt x="39" y="133"/>
                    </a:lnTo>
                    <a:lnTo>
                      <a:pt x="39" y="133"/>
                    </a:lnTo>
                    <a:lnTo>
                      <a:pt x="38" y="135"/>
                    </a:lnTo>
                    <a:lnTo>
                      <a:pt x="38" y="137"/>
                    </a:lnTo>
                    <a:lnTo>
                      <a:pt x="38" y="139"/>
                    </a:lnTo>
                    <a:lnTo>
                      <a:pt x="38" y="139"/>
                    </a:lnTo>
                    <a:lnTo>
                      <a:pt x="36" y="141"/>
                    </a:lnTo>
                    <a:lnTo>
                      <a:pt x="34" y="141"/>
                    </a:lnTo>
                    <a:lnTo>
                      <a:pt x="34" y="141"/>
                    </a:lnTo>
                    <a:lnTo>
                      <a:pt x="34" y="143"/>
                    </a:lnTo>
                    <a:lnTo>
                      <a:pt x="34" y="145"/>
                    </a:lnTo>
                    <a:lnTo>
                      <a:pt x="36" y="145"/>
                    </a:lnTo>
                    <a:lnTo>
                      <a:pt x="36" y="145"/>
                    </a:lnTo>
                    <a:lnTo>
                      <a:pt x="36" y="146"/>
                    </a:lnTo>
                    <a:lnTo>
                      <a:pt x="36" y="146"/>
                    </a:lnTo>
                    <a:lnTo>
                      <a:pt x="36" y="148"/>
                    </a:lnTo>
                    <a:lnTo>
                      <a:pt x="36" y="150"/>
                    </a:lnTo>
                    <a:lnTo>
                      <a:pt x="36" y="154"/>
                    </a:lnTo>
                    <a:lnTo>
                      <a:pt x="36" y="156"/>
                    </a:lnTo>
                    <a:lnTo>
                      <a:pt x="38" y="158"/>
                    </a:lnTo>
                    <a:lnTo>
                      <a:pt x="38" y="158"/>
                    </a:lnTo>
                    <a:lnTo>
                      <a:pt x="38" y="160"/>
                    </a:lnTo>
                    <a:lnTo>
                      <a:pt x="38" y="160"/>
                    </a:lnTo>
                    <a:lnTo>
                      <a:pt x="36" y="165"/>
                    </a:lnTo>
                    <a:lnTo>
                      <a:pt x="34" y="167"/>
                    </a:lnTo>
                    <a:lnTo>
                      <a:pt x="34" y="169"/>
                    </a:lnTo>
                    <a:lnTo>
                      <a:pt x="30" y="171"/>
                    </a:lnTo>
                    <a:lnTo>
                      <a:pt x="30" y="171"/>
                    </a:lnTo>
                    <a:lnTo>
                      <a:pt x="30" y="173"/>
                    </a:lnTo>
                    <a:lnTo>
                      <a:pt x="30" y="174"/>
                    </a:lnTo>
                    <a:lnTo>
                      <a:pt x="30" y="176"/>
                    </a:lnTo>
                    <a:lnTo>
                      <a:pt x="28" y="180"/>
                    </a:lnTo>
                    <a:lnTo>
                      <a:pt x="28" y="182"/>
                    </a:lnTo>
                    <a:lnTo>
                      <a:pt x="28" y="182"/>
                    </a:lnTo>
                    <a:lnTo>
                      <a:pt x="28" y="184"/>
                    </a:lnTo>
                    <a:lnTo>
                      <a:pt x="26" y="186"/>
                    </a:lnTo>
                    <a:lnTo>
                      <a:pt x="23" y="189"/>
                    </a:lnTo>
                    <a:lnTo>
                      <a:pt x="21" y="191"/>
                    </a:lnTo>
                    <a:lnTo>
                      <a:pt x="19" y="193"/>
                    </a:lnTo>
                    <a:lnTo>
                      <a:pt x="17" y="197"/>
                    </a:lnTo>
                    <a:lnTo>
                      <a:pt x="13" y="199"/>
                    </a:lnTo>
                    <a:lnTo>
                      <a:pt x="11" y="201"/>
                    </a:lnTo>
                    <a:lnTo>
                      <a:pt x="11" y="203"/>
                    </a:lnTo>
                    <a:lnTo>
                      <a:pt x="11" y="203"/>
                    </a:lnTo>
                    <a:lnTo>
                      <a:pt x="13" y="204"/>
                    </a:lnTo>
                    <a:lnTo>
                      <a:pt x="13" y="208"/>
                    </a:lnTo>
                    <a:lnTo>
                      <a:pt x="13" y="212"/>
                    </a:lnTo>
                    <a:lnTo>
                      <a:pt x="15" y="216"/>
                    </a:lnTo>
                    <a:lnTo>
                      <a:pt x="15" y="218"/>
                    </a:lnTo>
                    <a:lnTo>
                      <a:pt x="15" y="219"/>
                    </a:lnTo>
                    <a:lnTo>
                      <a:pt x="15" y="219"/>
                    </a:lnTo>
                    <a:lnTo>
                      <a:pt x="17" y="221"/>
                    </a:lnTo>
                    <a:lnTo>
                      <a:pt x="17" y="223"/>
                    </a:lnTo>
                    <a:lnTo>
                      <a:pt x="17" y="223"/>
                    </a:lnTo>
                    <a:lnTo>
                      <a:pt x="19" y="225"/>
                    </a:lnTo>
                    <a:lnTo>
                      <a:pt x="19" y="229"/>
                    </a:lnTo>
                    <a:lnTo>
                      <a:pt x="19" y="231"/>
                    </a:lnTo>
                    <a:lnTo>
                      <a:pt x="21" y="232"/>
                    </a:lnTo>
                    <a:lnTo>
                      <a:pt x="21" y="234"/>
                    </a:lnTo>
                    <a:lnTo>
                      <a:pt x="21" y="234"/>
                    </a:lnTo>
                    <a:lnTo>
                      <a:pt x="21" y="238"/>
                    </a:lnTo>
                    <a:lnTo>
                      <a:pt x="21" y="242"/>
                    </a:lnTo>
                    <a:lnTo>
                      <a:pt x="21" y="246"/>
                    </a:lnTo>
                    <a:lnTo>
                      <a:pt x="21" y="249"/>
                    </a:lnTo>
                    <a:lnTo>
                      <a:pt x="21" y="249"/>
                    </a:lnTo>
                    <a:lnTo>
                      <a:pt x="21" y="255"/>
                    </a:lnTo>
                    <a:lnTo>
                      <a:pt x="19" y="257"/>
                    </a:lnTo>
                    <a:lnTo>
                      <a:pt x="19" y="259"/>
                    </a:lnTo>
                    <a:lnTo>
                      <a:pt x="19" y="261"/>
                    </a:lnTo>
                    <a:lnTo>
                      <a:pt x="19" y="261"/>
                    </a:lnTo>
                    <a:lnTo>
                      <a:pt x="21" y="261"/>
                    </a:lnTo>
                    <a:lnTo>
                      <a:pt x="21" y="262"/>
                    </a:lnTo>
                    <a:lnTo>
                      <a:pt x="21" y="264"/>
                    </a:lnTo>
                    <a:lnTo>
                      <a:pt x="21" y="266"/>
                    </a:lnTo>
                    <a:lnTo>
                      <a:pt x="21" y="266"/>
                    </a:lnTo>
                    <a:lnTo>
                      <a:pt x="21" y="268"/>
                    </a:lnTo>
                    <a:lnTo>
                      <a:pt x="21" y="270"/>
                    </a:lnTo>
                    <a:lnTo>
                      <a:pt x="21" y="276"/>
                    </a:lnTo>
                    <a:lnTo>
                      <a:pt x="23" y="276"/>
                    </a:lnTo>
                    <a:lnTo>
                      <a:pt x="25" y="276"/>
                    </a:lnTo>
                    <a:lnTo>
                      <a:pt x="26" y="276"/>
                    </a:lnTo>
                    <a:lnTo>
                      <a:pt x="28" y="276"/>
                    </a:lnTo>
                    <a:lnTo>
                      <a:pt x="30" y="276"/>
                    </a:lnTo>
                    <a:lnTo>
                      <a:pt x="32" y="276"/>
                    </a:lnTo>
                    <a:lnTo>
                      <a:pt x="32" y="276"/>
                    </a:lnTo>
                    <a:lnTo>
                      <a:pt x="34" y="264"/>
                    </a:lnTo>
                    <a:lnTo>
                      <a:pt x="34" y="262"/>
                    </a:lnTo>
                    <a:lnTo>
                      <a:pt x="34" y="262"/>
                    </a:lnTo>
                    <a:lnTo>
                      <a:pt x="32" y="262"/>
                    </a:lnTo>
                    <a:lnTo>
                      <a:pt x="32" y="266"/>
                    </a:lnTo>
                    <a:lnTo>
                      <a:pt x="32" y="264"/>
                    </a:lnTo>
                    <a:lnTo>
                      <a:pt x="30" y="264"/>
                    </a:lnTo>
                    <a:lnTo>
                      <a:pt x="30" y="264"/>
                    </a:lnTo>
                    <a:lnTo>
                      <a:pt x="28" y="262"/>
                    </a:lnTo>
                    <a:lnTo>
                      <a:pt x="28" y="261"/>
                    </a:lnTo>
                    <a:lnTo>
                      <a:pt x="30" y="259"/>
                    </a:lnTo>
                    <a:lnTo>
                      <a:pt x="30" y="259"/>
                    </a:lnTo>
                    <a:lnTo>
                      <a:pt x="32" y="255"/>
                    </a:lnTo>
                    <a:lnTo>
                      <a:pt x="34" y="253"/>
                    </a:lnTo>
                    <a:lnTo>
                      <a:pt x="39" y="249"/>
                    </a:lnTo>
                    <a:lnTo>
                      <a:pt x="43" y="247"/>
                    </a:lnTo>
                    <a:lnTo>
                      <a:pt x="47" y="246"/>
                    </a:lnTo>
                    <a:lnTo>
                      <a:pt x="58" y="242"/>
                    </a:lnTo>
                    <a:lnTo>
                      <a:pt x="64" y="238"/>
                    </a:lnTo>
                    <a:lnTo>
                      <a:pt x="66" y="236"/>
                    </a:lnTo>
                    <a:lnTo>
                      <a:pt x="67" y="234"/>
                    </a:lnTo>
                    <a:lnTo>
                      <a:pt x="71" y="231"/>
                    </a:lnTo>
                    <a:lnTo>
                      <a:pt x="71" y="229"/>
                    </a:lnTo>
                    <a:lnTo>
                      <a:pt x="73" y="225"/>
                    </a:lnTo>
                    <a:lnTo>
                      <a:pt x="71" y="223"/>
                    </a:lnTo>
                    <a:lnTo>
                      <a:pt x="71" y="223"/>
                    </a:lnTo>
                    <a:lnTo>
                      <a:pt x="71" y="225"/>
                    </a:lnTo>
                    <a:lnTo>
                      <a:pt x="69" y="225"/>
                    </a:lnTo>
                    <a:lnTo>
                      <a:pt x="69" y="225"/>
                    </a:lnTo>
                    <a:lnTo>
                      <a:pt x="69" y="223"/>
                    </a:lnTo>
                    <a:lnTo>
                      <a:pt x="71" y="214"/>
                    </a:lnTo>
                    <a:lnTo>
                      <a:pt x="73" y="210"/>
                    </a:lnTo>
                    <a:lnTo>
                      <a:pt x="73" y="206"/>
                    </a:lnTo>
                    <a:lnTo>
                      <a:pt x="73" y="204"/>
                    </a:lnTo>
                    <a:lnTo>
                      <a:pt x="73" y="201"/>
                    </a:lnTo>
                    <a:lnTo>
                      <a:pt x="73" y="199"/>
                    </a:lnTo>
                    <a:lnTo>
                      <a:pt x="73" y="199"/>
                    </a:lnTo>
                    <a:lnTo>
                      <a:pt x="73" y="197"/>
                    </a:lnTo>
                    <a:lnTo>
                      <a:pt x="73" y="197"/>
                    </a:lnTo>
                    <a:lnTo>
                      <a:pt x="73" y="195"/>
                    </a:lnTo>
                    <a:lnTo>
                      <a:pt x="71" y="197"/>
                    </a:lnTo>
                    <a:lnTo>
                      <a:pt x="71" y="199"/>
                    </a:lnTo>
                    <a:lnTo>
                      <a:pt x="71" y="201"/>
                    </a:lnTo>
                    <a:lnTo>
                      <a:pt x="71" y="203"/>
                    </a:lnTo>
                    <a:lnTo>
                      <a:pt x="69" y="201"/>
                    </a:lnTo>
                    <a:lnTo>
                      <a:pt x="69" y="199"/>
                    </a:lnTo>
                    <a:lnTo>
                      <a:pt x="71" y="195"/>
                    </a:lnTo>
                    <a:lnTo>
                      <a:pt x="69" y="189"/>
                    </a:lnTo>
                    <a:lnTo>
                      <a:pt x="69" y="188"/>
                    </a:lnTo>
                    <a:lnTo>
                      <a:pt x="67" y="184"/>
                    </a:lnTo>
                    <a:lnTo>
                      <a:pt x="67" y="180"/>
                    </a:lnTo>
                    <a:lnTo>
                      <a:pt x="66" y="174"/>
                    </a:lnTo>
                    <a:lnTo>
                      <a:pt x="66" y="173"/>
                    </a:lnTo>
                    <a:lnTo>
                      <a:pt x="64" y="171"/>
                    </a:lnTo>
                    <a:lnTo>
                      <a:pt x="62" y="169"/>
                    </a:lnTo>
                    <a:lnTo>
                      <a:pt x="62" y="167"/>
                    </a:lnTo>
                    <a:lnTo>
                      <a:pt x="64" y="161"/>
                    </a:lnTo>
                    <a:lnTo>
                      <a:pt x="64" y="160"/>
                    </a:lnTo>
                    <a:lnTo>
                      <a:pt x="64" y="158"/>
                    </a:lnTo>
                    <a:lnTo>
                      <a:pt x="64" y="158"/>
                    </a:lnTo>
                    <a:lnTo>
                      <a:pt x="62" y="156"/>
                    </a:lnTo>
                    <a:lnTo>
                      <a:pt x="64" y="156"/>
                    </a:lnTo>
                    <a:lnTo>
                      <a:pt x="66" y="158"/>
                    </a:lnTo>
                    <a:lnTo>
                      <a:pt x="66" y="158"/>
                    </a:lnTo>
                    <a:lnTo>
                      <a:pt x="66" y="158"/>
                    </a:lnTo>
                    <a:lnTo>
                      <a:pt x="73" y="152"/>
                    </a:lnTo>
                    <a:lnTo>
                      <a:pt x="77" y="146"/>
                    </a:lnTo>
                    <a:lnTo>
                      <a:pt x="81" y="145"/>
                    </a:lnTo>
                    <a:lnTo>
                      <a:pt x="82" y="143"/>
                    </a:lnTo>
                    <a:lnTo>
                      <a:pt x="84" y="141"/>
                    </a:lnTo>
                    <a:lnTo>
                      <a:pt x="84" y="143"/>
                    </a:lnTo>
                    <a:lnTo>
                      <a:pt x="86" y="141"/>
                    </a:lnTo>
                    <a:lnTo>
                      <a:pt x="86" y="139"/>
                    </a:lnTo>
                    <a:lnTo>
                      <a:pt x="86" y="141"/>
                    </a:lnTo>
                    <a:lnTo>
                      <a:pt x="88" y="141"/>
                    </a:lnTo>
                    <a:lnTo>
                      <a:pt x="88" y="139"/>
                    </a:lnTo>
                    <a:lnTo>
                      <a:pt x="90" y="137"/>
                    </a:lnTo>
                    <a:lnTo>
                      <a:pt x="90" y="135"/>
                    </a:lnTo>
                    <a:lnTo>
                      <a:pt x="94" y="131"/>
                    </a:lnTo>
                    <a:lnTo>
                      <a:pt x="96" y="130"/>
                    </a:lnTo>
                    <a:lnTo>
                      <a:pt x="96" y="128"/>
                    </a:lnTo>
                    <a:lnTo>
                      <a:pt x="96" y="128"/>
                    </a:lnTo>
                    <a:lnTo>
                      <a:pt x="97" y="126"/>
                    </a:lnTo>
                    <a:lnTo>
                      <a:pt x="97" y="126"/>
                    </a:lnTo>
                    <a:lnTo>
                      <a:pt x="101" y="122"/>
                    </a:lnTo>
                    <a:lnTo>
                      <a:pt x="105" y="120"/>
                    </a:lnTo>
                    <a:lnTo>
                      <a:pt x="110" y="116"/>
                    </a:lnTo>
                    <a:lnTo>
                      <a:pt x="112" y="116"/>
                    </a:lnTo>
                    <a:lnTo>
                      <a:pt x="114" y="115"/>
                    </a:lnTo>
                    <a:lnTo>
                      <a:pt x="114" y="115"/>
                    </a:lnTo>
                    <a:lnTo>
                      <a:pt x="118" y="113"/>
                    </a:lnTo>
                    <a:lnTo>
                      <a:pt x="122" y="113"/>
                    </a:lnTo>
                    <a:lnTo>
                      <a:pt x="122" y="111"/>
                    </a:lnTo>
                    <a:lnTo>
                      <a:pt x="124" y="111"/>
                    </a:lnTo>
                    <a:lnTo>
                      <a:pt x="124" y="111"/>
                    </a:lnTo>
                    <a:lnTo>
                      <a:pt x="125" y="111"/>
                    </a:lnTo>
                    <a:lnTo>
                      <a:pt x="125" y="111"/>
                    </a:lnTo>
                    <a:lnTo>
                      <a:pt x="127" y="111"/>
                    </a:lnTo>
                    <a:lnTo>
                      <a:pt x="129" y="107"/>
                    </a:lnTo>
                    <a:lnTo>
                      <a:pt x="131" y="107"/>
                    </a:lnTo>
                    <a:lnTo>
                      <a:pt x="137" y="103"/>
                    </a:lnTo>
                    <a:lnTo>
                      <a:pt x="139" y="101"/>
                    </a:lnTo>
                    <a:lnTo>
                      <a:pt x="140" y="101"/>
                    </a:lnTo>
                    <a:lnTo>
                      <a:pt x="139" y="100"/>
                    </a:lnTo>
                    <a:lnTo>
                      <a:pt x="140" y="98"/>
                    </a:lnTo>
                    <a:lnTo>
                      <a:pt x="142" y="98"/>
                    </a:lnTo>
                    <a:lnTo>
                      <a:pt x="144" y="94"/>
                    </a:lnTo>
                    <a:lnTo>
                      <a:pt x="144" y="94"/>
                    </a:lnTo>
                    <a:lnTo>
                      <a:pt x="144" y="94"/>
                    </a:lnTo>
                    <a:lnTo>
                      <a:pt x="146" y="92"/>
                    </a:lnTo>
                    <a:lnTo>
                      <a:pt x="146" y="90"/>
                    </a:lnTo>
                    <a:lnTo>
                      <a:pt x="150" y="85"/>
                    </a:lnTo>
                    <a:lnTo>
                      <a:pt x="152" y="81"/>
                    </a:lnTo>
                    <a:lnTo>
                      <a:pt x="152" y="81"/>
                    </a:lnTo>
                    <a:lnTo>
                      <a:pt x="152" y="79"/>
                    </a:lnTo>
                    <a:lnTo>
                      <a:pt x="152" y="79"/>
                    </a:lnTo>
                    <a:lnTo>
                      <a:pt x="153" y="79"/>
                    </a:lnTo>
                    <a:lnTo>
                      <a:pt x="153" y="77"/>
                    </a:lnTo>
                    <a:lnTo>
                      <a:pt x="153" y="75"/>
                    </a:lnTo>
                    <a:lnTo>
                      <a:pt x="153" y="75"/>
                    </a:lnTo>
                    <a:lnTo>
                      <a:pt x="155" y="73"/>
                    </a:lnTo>
                    <a:lnTo>
                      <a:pt x="155" y="72"/>
                    </a:lnTo>
                    <a:lnTo>
                      <a:pt x="155" y="72"/>
                    </a:lnTo>
                    <a:close/>
                    <a:moveTo>
                      <a:pt x="66" y="29"/>
                    </a:moveTo>
                    <a:lnTo>
                      <a:pt x="66" y="29"/>
                    </a:lnTo>
                    <a:lnTo>
                      <a:pt x="64" y="27"/>
                    </a:lnTo>
                    <a:lnTo>
                      <a:pt x="64" y="27"/>
                    </a:lnTo>
                    <a:lnTo>
                      <a:pt x="66" y="27"/>
                    </a:lnTo>
                    <a:lnTo>
                      <a:pt x="66" y="27"/>
                    </a:lnTo>
                    <a:lnTo>
                      <a:pt x="66" y="27"/>
                    </a:lnTo>
                    <a:lnTo>
                      <a:pt x="66" y="29"/>
                    </a:lnTo>
                    <a:close/>
                    <a:moveTo>
                      <a:pt x="67" y="29"/>
                    </a:moveTo>
                    <a:lnTo>
                      <a:pt x="67" y="29"/>
                    </a:lnTo>
                    <a:lnTo>
                      <a:pt x="67" y="29"/>
                    </a:lnTo>
                    <a:lnTo>
                      <a:pt x="66" y="29"/>
                    </a:lnTo>
                    <a:lnTo>
                      <a:pt x="66" y="29"/>
                    </a:lnTo>
                    <a:lnTo>
                      <a:pt x="66" y="29"/>
                    </a:lnTo>
                    <a:lnTo>
                      <a:pt x="66" y="27"/>
                    </a:lnTo>
                    <a:lnTo>
                      <a:pt x="67" y="27"/>
                    </a:lnTo>
                    <a:lnTo>
                      <a:pt x="67" y="27"/>
                    </a:lnTo>
                    <a:lnTo>
                      <a:pt x="67" y="27"/>
                    </a:lnTo>
                    <a:lnTo>
                      <a:pt x="67" y="2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5" name="Google Shape;495;p23"/>
              <p:cNvSpPr/>
              <p:nvPr/>
            </p:nvSpPr>
            <p:spPr>
              <a:xfrm>
                <a:off x="2433" y="1344"/>
                <a:ext cx="176" cy="138"/>
              </a:xfrm>
              <a:custGeom>
                <a:avLst/>
                <a:gdLst/>
                <a:ahLst/>
                <a:cxnLst/>
                <a:rect l="l" t="t" r="r" b="b"/>
                <a:pathLst>
                  <a:path w="176" h="138" extrusionOk="0">
                    <a:moveTo>
                      <a:pt x="174" y="60"/>
                    </a:moveTo>
                    <a:lnTo>
                      <a:pt x="176" y="58"/>
                    </a:lnTo>
                    <a:lnTo>
                      <a:pt x="176" y="56"/>
                    </a:lnTo>
                    <a:lnTo>
                      <a:pt x="174" y="56"/>
                    </a:lnTo>
                    <a:lnTo>
                      <a:pt x="172" y="54"/>
                    </a:lnTo>
                    <a:lnTo>
                      <a:pt x="172" y="54"/>
                    </a:lnTo>
                    <a:lnTo>
                      <a:pt x="170" y="52"/>
                    </a:lnTo>
                    <a:lnTo>
                      <a:pt x="170" y="52"/>
                    </a:lnTo>
                    <a:lnTo>
                      <a:pt x="170" y="48"/>
                    </a:lnTo>
                    <a:lnTo>
                      <a:pt x="168" y="47"/>
                    </a:lnTo>
                    <a:lnTo>
                      <a:pt x="168" y="45"/>
                    </a:lnTo>
                    <a:lnTo>
                      <a:pt x="168" y="39"/>
                    </a:lnTo>
                    <a:lnTo>
                      <a:pt x="168" y="37"/>
                    </a:lnTo>
                    <a:lnTo>
                      <a:pt x="168" y="35"/>
                    </a:lnTo>
                    <a:lnTo>
                      <a:pt x="168" y="35"/>
                    </a:lnTo>
                    <a:lnTo>
                      <a:pt x="168" y="33"/>
                    </a:lnTo>
                    <a:lnTo>
                      <a:pt x="168" y="30"/>
                    </a:lnTo>
                    <a:lnTo>
                      <a:pt x="166" y="26"/>
                    </a:lnTo>
                    <a:lnTo>
                      <a:pt x="168" y="26"/>
                    </a:lnTo>
                    <a:lnTo>
                      <a:pt x="168" y="24"/>
                    </a:lnTo>
                    <a:lnTo>
                      <a:pt x="168" y="24"/>
                    </a:lnTo>
                    <a:lnTo>
                      <a:pt x="166" y="24"/>
                    </a:lnTo>
                    <a:lnTo>
                      <a:pt x="166" y="22"/>
                    </a:lnTo>
                    <a:lnTo>
                      <a:pt x="166" y="22"/>
                    </a:lnTo>
                    <a:lnTo>
                      <a:pt x="166" y="20"/>
                    </a:lnTo>
                    <a:lnTo>
                      <a:pt x="166" y="20"/>
                    </a:lnTo>
                    <a:lnTo>
                      <a:pt x="166" y="18"/>
                    </a:lnTo>
                    <a:lnTo>
                      <a:pt x="163" y="17"/>
                    </a:lnTo>
                    <a:lnTo>
                      <a:pt x="163" y="15"/>
                    </a:lnTo>
                    <a:lnTo>
                      <a:pt x="161" y="15"/>
                    </a:lnTo>
                    <a:lnTo>
                      <a:pt x="159" y="13"/>
                    </a:lnTo>
                    <a:lnTo>
                      <a:pt x="155" y="15"/>
                    </a:lnTo>
                    <a:lnTo>
                      <a:pt x="155" y="13"/>
                    </a:lnTo>
                    <a:lnTo>
                      <a:pt x="153" y="13"/>
                    </a:lnTo>
                    <a:lnTo>
                      <a:pt x="153" y="13"/>
                    </a:lnTo>
                    <a:lnTo>
                      <a:pt x="151" y="11"/>
                    </a:lnTo>
                    <a:lnTo>
                      <a:pt x="151" y="11"/>
                    </a:lnTo>
                    <a:lnTo>
                      <a:pt x="151" y="9"/>
                    </a:lnTo>
                    <a:lnTo>
                      <a:pt x="151" y="9"/>
                    </a:lnTo>
                    <a:lnTo>
                      <a:pt x="150" y="11"/>
                    </a:lnTo>
                    <a:lnTo>
                      <a:pt x="148" y="11"/>
                    </a:lnTo>
                    <a:lnTo>
                      <a:pt x="146" y="13"/>
                    </a:lnTo>
                    <a:lnTo>
                      <a:pt x="142" y="11"/>
                    </a:lnTo>
                    <a:lnTo>
                      <a:pt x="142" y="11"/>
                    </a:lnTo>
                    <a:lnTo>
                      <a:pt x="140" y="11"/>
                    </a:lnTo>
                    <a:lnTo>
                      <a:pt x="137" y="11"/>
                    </a:lnTo>
                    <a:lnTo>
                      <a:pt x="133" y="13"/>
                    </a:lnTo>
                    <a:lnTo>
                      <a:pt x="129" y="13"/>
                    </a:lnTo>
                    <a:lnTo>
                      <a:pt x="125" y="11"/>
                    </a:lnTo>
                    <a:lnTo>
                      <a:pt x="122" y="7"/>
                    </a:lnTo>
                    <a:lnTo>
                      <a:pt x="120" y="5"/>
                    </a:lnTo>
                    <a:lnTo>
                      <a:pt x="120" y="3"/>
                    </a:lnTo>
                    <a:lnTo>
                      <a:pt x="120" y="2"/>
                    </a:lnTo>
                    <a:lnTo>
                      <a:pt x="120" y="0"/>
                    </a:lnTo>
                    <a:lnTo>
                      <a:pt x="118" y="0"/>
                    </a:lnTo>
                    <a:lnTo>
                      <a:pt x="116" y="2"/>
                    </a:lnTo>
                    <a:lnTo>
                      <a:pt x="116" y="2"/>
                    </a:lnTo>
                    <a:lnTo>
                      <a:pt x="114" y="2"/>
                    </a:lnTo>
                    <a:lnTo>
                      <a:pt x="110" y="2"/>
                    </a:lnTo>
                    <a:lnTo>
                      <a:pt x="110" y="3"/>
                    </a:lnTo>
                    <a:lnTo>
                      <a:pt x="105" y="20"/>
                    </a:lnTo>
                    <a:lnTo>
                      <a:pt x="97" y="30"/>
                    </a:lnTo>
                    <a:lnTo>
                      <a:pt x="95" y="33"/>
                    </a:lnTo>
                    <a:lnTo>
                      <a:pt x="92" y="35"/>
                    </a:lnTo>
                    <a:lnTo>
                      <a:pt x="86" y="39"/>
                    </a:lnTo>
                    <a:lnTo>
                      <a:pt x="75" y="43"/>
                    </a:lnTo>
                    <a:lnTo>
                      <a:pt x="73" y="45"/>
                    </a:lnTo>
                    <a:lnTo>
                      <a:pt x="71" y="47"/>
                    </a:lnTo>
                    <a:lnTo>
                      <a:pt x="67" y="50"/>
                    </a:lnTo>
                    <a:lnTo>
                      <a:pt x="62" y="56"/>
                    </a:lnTo>
                    <a:lnTo>
                      <a:pt x="62" y="58"/>
                    </a:lnTo>
                    <a:lnTo>
                      <a:pt x="60" y="61"/>
                    </a:lnTo>
                    <a:lnTo>
                      <a:pt x="60" y="65"/>
                    </a:lnTo>
                    <a:lnTo>
                      <a:pt x="54" y="71"/>
                    </a:lnTo>
                    <a:lnTo>
                      <a:pt x="52" y="76"/>
                    </a:lnTo>
                    <a:lnTo>
                      <a:pt x="51" y="82"/>
                    </a:lnTo>
                    <a:lnTo>
                      <a:pt x="51" y="86"/>
                    </a:lnTo>
                    <a:lnTo>
                      <a:pt x="51" y="88"/>
                    </a:lnTo>
                    <a:lnTo>
                      <a:pt x="51" y="88"/>
                    </a:lnTo>
                    <a:lnTo>
                      <a:pt x="52" y="90"/>
                    </a:lnTo>
                    <a:lnTo>
                      <a:pt x="54" y="91"/>
                    </a:lnTo>
                    <a:lnTo>
                      <a:pt x="54" y="93"/>
                    </a:lnTo>
                    <a:lnTo>
                      <a:pt x="52" y="97"/>
                    </a:lnTo>
                    <a:lnTo>
                      <a:pt x="52" y="101"/>
                    </a:lnTo>
                    <a:lnTo>
                      <a:pt x="51" y="103"/>
                    </a:lnTo>
                    <a:lnTo>
                      <a:pt x="47" y="105"/>
                    </a:lnTo>
                    <a:lnTo>
                      <a:pt x="45" y="110"/>
                    </a:lnTo>
                    <a:lnTo>
                      <a:pt x="41" y="116"/>
                    </a:lnTo>
                    <a:lnTo>
                      <a:pt x="37" y="118"/>
                    </a:lnTo>
                    <a:lnTo>
                      <a:pt x="32" y="121"/>
                    </a:lnTo>
                    <a:lnTo>
                      <a:pt x="28" y="123"/>
                    </a:lnTo>
                    <a:lnTo>
                      <a:pt x="26" y="127"/>
                    </a:lnTo>
                    <a:lnTo>
                      <a:pt x="24" y="127"/>
                    </a:lnTo>
                    <a:lnTo>
                      <a:pt x="19" y="131"/>
                    </a:lnTo>
                    <a:lnTo>
                      <a:pt x="11" y="133"/>
                    </a:lnTo>
                    <a:lnTo>
                      <a:pt x="6" y="133"/>
                    </a:lnTo>
                    <a:lnTo>
                      <a:pt x="4" y="134"/>
                    </a:lnTo>
                    <a:lnTo>
                      <a:pt x="2" y="136"/>
                    </a:lnTo>
                    <a:lnTo>
                      <a:pt x="0" y="138"/>
                    </a:lnTo>
                    <a:lnTo>
                      <a:pt x="64" y="138"/>
                    </a:lnTo>
                    <a:lnTo>
                      <a:pt x="66" y="138"/>
                    </a:lnTo>
                    <a:lnTo>
                      <a:pt x="66" y="134"/>
                    </a:lnTo>
                    <a:lnTo>
                      <a:pt x="66" y="131"/>
                    </a:lnTo>
                    <a:lnTo>
                      <a:pt x="66" y="127"/>
                    </a:lnTo>
                    <a:lnTo>
                      <a:pt x="66" y="125"/>
                    </a:lnTo>
                    <a:lnTo>
                      <a:pt x="66" y="121"/>
                    </a:lnTo>
                    <a:lnTo>
                      <a:pt x="66" y="121"/>
                    </a:lnTo>
                    <a:lnTo>
                      <a:pt x="66" y="121"/>
                    </a:lnTo>
                    <a:lnTo>
                      <a:pt x="67" y="119"/>
                    </a:lnTo>
                    <a:lnTo>
                      <a:pt x="69" y="118"/>
                    </a:lnTo>
                    <a:lnTo>
                      <a:pt x="71" y="118"/>
                    </a:lnTo>
                    <a:lnTo>
                      <a:pt x="71" y="116"/>
                    </a:lnTo>
                    <a:lnTo>
                      <a:pt x="75" y="114"/>
                    </a:lnTo>
                    <a:lnTo>
                      <a:pt x="77" y="114"/>
                    </a:lnTo>
                    <a:lnTo>
                      <a:pt x="80" y="110"/>
                    </a:lnTo>
                    <a:lnTo>
                      <a:pt x="80" y="110"/>
                    </a:lnTo>
                    <a:lnTo>
                      <a:pt x="82" y="110"/>
                    </a:lnTo>
                    <a:lnTo>
                      <a:pt x="84" y="108"/>
                    </a:lnTo>
                    <a:lnTo>
                      <a:pt x="86" y="108"/>
                    </a:lnTo>
                    <a:lnTo>
                      <a:pt x="86" y="106"/>
                    </a:lnTo>
                    <a:lnTo>
                      <a:pt x="88" y="106"/>
                    </a:lnTo>
                    <a:lnTo>
                      <a:pt x="88" y="106"/>
                    </a:lnTo>
                    <a:lnTo>
                      <a:pt x="90" y="106"/>
                    </a:lnTo>
                    <a:lnTo>
                      <a:pt x="92" y="106"/>
                    </a:lnTo>
                    <a:lnTo>
                      <a:pt x="94" y="106"/>
                    </a:lnTo>
                    <a:lnTo>
                      <a:pt x="95" y="106"/>
                    </a:lnTo>
                    <a:lnTo>
                      <a:pt x="95" y="106"/>
                    </a:lnTo>
                    <a:lnTo>
                      <a:pt x="97" y="106"/>
                    </a:lnTo>
                    <a:lnTo>
                      <a:pt x="97" y="105"/>
                    </a:lnTo>
                    <a:lnTo>
                      <a:pt x="97" y="105"/>
                    </a:lnTo>
                    <a:lnTo>
                      <a:pt x="97" y="103"/>
                    </a:lnTo>
                    <a:lnTo>
                      <a:pt x="97" y="103"/>
                    </a:lnTo>
                    <a:lnTo>
                      <a:pt x="97" y="103"/>
                    </a:lnTo>
                    <a:lnTo>
                      <a:pt x="99" y="103"/>
                    </a:lnTo>
                    <a:lnTo>
                      <a:pt x="99" y="103"/>
                    </a:lnTo>
                    <a:lnTo>
                      <a:pt x="101" y="103"/>
                    </a:lnTo>
                    <a:lnTo>
                      <a:pt x="103" y="103"/>
                    </a:lnTo>
                    <a:lnTo>
                      <a:pt x="105" y="103"/>
                    </a:lnTo>
                    <a:lnTo>
                      <a:pt x="109" y="101"/>
                    </a:lnTo>
                    <a:lnTo>
                      <a:pt x="110" y="101"/>
                    </a:lnTo>
                    <a:lnTo>
                      <a:pt x="112" y="101"/>
                    </a:lnTo>
                    <a:lnTo>
                      <a:pt x="114" y="99"/>
                    </a:lnTo>
                    <a:lnTo>
                      <a:pt x="116" y="97"/>
                    </a:lnTo>
                    <a:lnTo>
                      <a:pt x="118" y="93"/>
                    </a:lnTo>
                    <a:lnTo>
                      <a:pt x="120" y="91"/>
                    </a:lnTo>
                    <a:lnTo>
                      <a:pt x="122" y="90"/>
                    </a:lnTo>
                    <a:lnTo>
                      <a:pt x="125" y="90"/>
                    </a:lnTo>
                    <a:lnTo>
                      <a:pt x="125" y="90"/>
                    </a:lnTo>
                    <a:lnTo>
                      <a:pt x="129" y="88"/>
                    </a:lnTo>
                    <a:lnTo>
                      <a:pt x="131" y="86"/>
                    </a:lnTo>
                    <a:lnTo>
                      <a:pt x="135" y="84"/>
                    </a:lnTo>
                    <a:lnTo>
                      <a:pt x="137" y="84"/>
                    </a:lnTo>
                    <a:lnTo>
                      <a:pt x="138" y="84"/>
                    </a:lnTo>
                    <a:lnTo>
                      <a:pt x="138" y="84"/>
                    </a:lnTo>
                    <a:lnTo>
                      <a:pt x="138" y="82"/>
                    </a:lnTo>
                    <a:lnTo>
                      <a:pt x="138" y="82"/>
                    </a:lnTo>
                    <a:lnTo>
                      <a:pt x="138" y="80"/>
                    </a:lnTo>
                    <a:lnTo>
                      <a:pt x="138" y="80"/>
                    </a:lnTo>
                    <a:lnTo>
                      <a:pt x="137" y="80"/>
                    </a:lnTo>
                    <a:lnTo>
                      <a:pt x="137" y="80"/>
                    </a:lnTo>
                    <a:lnTo>
                      <a:pt x="137" y="80"/>
                    </a:lnTo>
                    <a:lnTo>
                      <a:pt x="137" y="78"/>
                    </a:lnTo>
                    <a:lnTo>
                      <a:pt x="137" y="78"/>
                    </a:lnTo>
                    <a:lnTo>
                      <a:pt x="137" y="76"/>
                    </a:lnTo>
                    <a:lnTo>
                      <a:pt x="137" y="75"/>
                    </a:lnTo>
                    <a:lnTo>
                      <a:pt x="137" y="75"/>
                    </a:lnTo>
                    <a:lnTo>
                      <a:pt x="137" y="73"/>
                    </a:lnTo>
                    <a:lnTo>
                      <a:pt x="137" y="73"/>
                    </a:lnTo>
                    <a:lnTo>
                      <a:pt x="137" y="71"/>
                    </a:lnTo>
                    <a:lnTo>
                      <a:pt x="138" y="71"/>
                    </a:lnTo>
                    <a:lnTo>
                      <a:pt x="138" y="71"/>
                    </a:lnTo>
                    <a:lnTo>
                      <a:pt x="140" y="71"/>
                    </a:lnTo>
                    <a:lnTo>
                      <a:pt x="142" y="71"/>
                    </a:lnTo>
                    <a:lnTo>
                      <a:pt x="148" y="69"/>
                    </a:lnTo>
                    <a:lnTo>
                      <a:pt x="148" y="69"/>
                    </a:lnTo>
                    <a:lnTo>
                      <a:pt x="150" y="67"/>
                    </a:lnTo>
                    <a:lnTo>
                      <a:pt x="150" y="65"/>
                    </a:lnTo>
                    <a:lnTo>
                      <a:pt x="150" y="65"/>
                    </a:lnTo>
                    <a:lnTo>
                      <a:pt x="150" y="65"/>
                    </a:lnTo>
                    <a:lnTo>
                      <a:pt x="153" y="65"/>
                    </a:lnTo>
                    <a:lnTo>
                      <a:pt x="155" y="63"/>
                    </a:lnTo>
                    <a:lnTo>
                      <a:pt x="157" y="63"/>
                    </a:lnTo>
                    <a:lnTo>
                      <a:pt x="159" y="63"/>
                    </a:lnTo>
                    <a:lnTo>
                      <a:pt x="161" y="63"/>
                    </a:lnTo>
                    <a:lnTo>
                      <a:pt x="165" y="63"/>
                    </a:lnTo>
                    <a:lnTo>
                      <a:pt x="168" y="65"/>
                    </a:lnTo>
                    <a:lnTo>
                      <a:pt x="170" y="65"/>
                    </a:lnTo>
                    <a:lnTo>
                      <a:pt x="172" y="65"/>
                    </a:lnTo>
                    <a:lnTo>
                      <a:pt x="174" y="63"/>
                    </a:lnTo>
                    <a:lnTo>
                      <a:pt x="174" y="63"/>
                    </a:lnTo>
                    <a:lnTo>
                      <a:pt x="174" y="61"/>
                    </a:lnTo>
                    <a:lnTo>
                      <a:pt x="174" y="60"/>
                    </a:lnTo>
                    <a:lnTo>
                      <a:pt x="174" y="6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6" name="Google Shape;496;p23"/>
              <p:cNvSpPr/>
              <p:nvPr/>
            </p:nvSpPr>
            <p:spPr>
              <a:xfrm>
                <a:off x="1712" y="1664"/>
                <a:ext cx="2" cy="2"/>
              </a:xfrm>
              <a:custGeom>
                <a:avLst/>
                <a:gdLst/>
                <a:ahLst/>
                <a:cxnLst/>
                <a:rect l="l" t="t" r="r" b="b"/>
                <a:pathLst>
                  <a:path w="2" h="2" extrusionOk="0">
                    <a:moveTo>
                      <a:pt x="2" y="0"/>
                    </a:moveTo>
                    <a:lnTo>
                      <a:pt x="2" y="0"/>
                    </a:lnTo>
                    <a:lnTo>
                      <a:pt x="0" y="0"/>
                    </a:lnTo>
                    <a:lnTo>
                      <a:pt x="0" y="2"/>
                    </a:lnTo>
                    <a:lnTo>
                      <a:pt x="2" y="2"/>
                    </a:lnTo>
                    <a:lnTo>
                      <a:pt x="2" y="2"/>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7" name="Google Shape;497;p23"/>
              <p:cNvSpPr/>
              <p:nvPr/>
            </p:nvSpPr>
            <p:spPr>
              <a:xfrm>
                <a:off x="2878" y="1218"/>
                <a:ext cx="26" cy="28"/>
              </a:xfrm>
              <a:custGeom>
                <a:avLst/>
                <a:gdLst/>
                <a:ahLst/>
                <a:cxnLst/>
                <a:rect l="l" t="t" r="r" b="b"/>
                <a:pathLst>
                  <a:path w="26" h="28" extrusionOk="0">
                    <a:moveTo>
                      <a:pt x="26" y="12"/>
                    </a:moveTo>
                    <a:lnTo>
                      <a:pt x="24" y="10"/>
                    </a:lnTo>
                    <a:lnTo>
                      <a:pt x="22" y="10"/>
                    </a:lnTo>
                    <a:lnTo>
                      <a:pt x="20" y="8"/>
                    </a:lnTo>
                    <a:lnTo>
                      <a:pt x="19" y="8"/>
                    </a:lnTo>
                    <a:lnTo>
                      <a:pt x="17" y="8"/>
                    </a:lnTo>
                    <a:lnTo>
                      <a:pt x="17" y="6"/>
                    </a:lnTo>
                    <a:lnTo>
                      <a:pt x="15" y="6"/>
                    </a:lnTo>
                    <a:lnTo>
                      <a:pt x="15" y="6"/>
                    </a:lnTo>
                    <a:lnTo>
                      <a:pt x="13" y="4"/>
                    </a:lnTo>
                    <a:lnTo>
                      <a:pt x="11" y="2"/>
                    </a:lnTo>
                    <a:lnTo>
                      <a:pt x="9" y="2"/>
                    </a:lnTo>
                    <a:lnTo>
                      <a:pt x="9" y="2"/>
                    </a:lnTo>
                    <a:lnTo>
                      <a:pt x="9" y="0"/>
                    </a:lnTo>
                    <a:lnTo>
                      <a:pt x="9" y="0"/>
                    </a:lnTo>
                    <a:lnTo>
                      <a:pt x="9" y="0"/>
                    </a:lnTo>
                    <a:lnTo>
                      <a:pt x="9" y="0"/>
                    </a:lnTo>
                    <a:lnTo>
                      <a:pt x="7" y="0"/>
                    </a:lnTo>
                    <a:lnTo>
                      <a:pt x="7" y="0"/>
                    </a:lnTo>
                    <a:lnTo>
                      <a:pt x="7" y="0"/>
                    </a:lnTo>
                    <a:lnTo>
                      <a:pt x="6" y="0"/>
                    </a:lnTo>
                    <a:lnTo>
                      <a:pt x="6" y="2"/>
                    </a:lnTo>
                    <a:lnTo>
                      <a:pt x="7" y="2"/>
                    </a:lnTo>
                    <a:lnTo>
                      <a:pt x="7" y="4"/>
                    </a:lnTo>
                    <a:lnTo>
                      <a:pt x="7" y="4"/>
                    </a:lnTo>
                    <a:lnTo>
                      <a:pt x="7" y="4"/>
                    </a:lnTo>
                    <a:lnTo>
                      <a:pt x="6" y="4"/>
                    </a:lnTo>
                    <a:lnTo>
                      <a:pt x="6" y="4"/>
                    </a:lnTo>
                    <a:lnTo>
                      <a:pt x="6" y="4"/>
                    </a:lnTo>
                    <a:lnTo>
                      <a:pt x="4" y="4"/>
                    </a:lnTo>
                    <a:lnTo>
                      <a:pt x="4" y="6"/>
                    </a:lnTo>
                    <a:lnTo>
                      <a:pt x="2" y="6"/>
                    </a:lnTo>
                    <a:lnTo>
                      <a:pt x="2" y="8"/>
                    </a:lnTo>
                    <a:lnTo>
                      <a:pt x="2" y="8"/>
                    </a:lnTo>
                    <a:lnTo>
                      <a:pt x="2" y="10"/>
                    </a:lnTo>
                    <a:lnTo>
                      <a:pt x="0" y="10"/>
                    </a:lnTo>
                    <a:lnTo>
                      <a:pt x="0" y="10"/>
                    </a:lnTo>
                    <a:lnTo>
                      <a:pt x="0" y="10"/>
                    </a:lnTo>
                    <a:lnTo>
                      <a:pt x="0" y="12"/>
                    </a:lnTo>
                    <a:lnTo>
                      <a:pt x="0" y="13"/>
                    </a:lnTo>
                    <a:lnTo>
                      <a:pt x="2" y="15"/>
                    </a:lnTo>
                    <a:lnTo>
                      <a:pt x="2" y="15"/>
                    </a:lnTo>
                    <a:lnTo>
                      <a:pt x="2" y="15"/>
                    </a:lnTo>
                    <a:lnTo>
                      <a:pt x="0" y="17"/>
                    </a:lnTo>
                    <a:lnTo>
                      <a:pt x="0" y="17"/>
                    </a:lnTo>
                    <a:lnTo>
                      <a:pt x="0" y="17"/>
                    </a:lnTo>
                    <a:lnTo>
                      <a:pt x="0" y="17"/>
                    </a:lnTo>
                    <a:lnTo>
                      <a:pt x="0" y="17"/>
                    </a:lnTo>
                    <a:lnTo>
                      <a:pt x="2" y="19"/>
                    </a:lnTo>
                    <a:lnTo>
                      <a:pt x="2" y="19"/>
                    </a:lnTo>
                    <a:lnTo>
                      <a:pt x="2" y="19"/>
                    </a:lnTo>
                    <a:lnTo>
                      <a:pt x="4" y="19"/>
                    </a:lnTo>
                    <a:lnTo>
                      <a:pt x="4" y="19"/>
                    </a:lnTo>
                    <a:lnTo>
                      <a:pt x="2" y="19"/>
                    </a:lnTo>
                    <a:lnTo>
                      <a:pt x="4" y="19"/>
                    </a:lnTo>
                    <a:lnTo>
                      <a:pt x="6" y="21"/>
                    </a:lnTo>
                    <a:lnTo>
                      <a:pt x="9" y="25"/>
                    </a:lnTo>
                    <a:lnTo>
                      <a:pt x="11" y="27"/>
                    </a:lnTo>
                    <a:lnTo>
                      <a:pt x="13" y="28"/>
                    </a:lnTo>
                    <a:lnTo>
                      <a:pt x="13" y="27"/>
                    </a:lnTo>
                    <a:lnTo>
                      <a:pt x="13" y="27"/>
                    </a:lnTo>
                    <a:lnTo>
                      <a:pt x="13" y="25"/>
                    </a:lnTo>
                    <a:lnTo>
                      <a:pt x="13" y="25"/>
                    </a:lnTo>
                    <a:lnTo>
                      <a:pt x="13" y="23"/>
                    </a:lnTo>
                    <a:lnTo>
                      <a:pt x="11" y="23"/>
                    </a:lnTo>
                    <a:lnTo>
                      <a:pt x="13" y="21"/>
                    </a:lnTo>
                    <a:lnTo>
                      <a:pt x="13" y="21"/>
                    </a:lnTo>
                    <a:lnTo>
                      <a:pt x="13" y="19"/>
                    </a:lnTo>
                    <a:lnTo>
                      <a:pt x="15" y="17"/>
                    </a:lnTo>
                    <a:lnTo>
                      <a:pt x="15" y="17"/>
                    </a:lnTo>
                    <a:lnTo>
                      <a:pt x="17" y="15"/>
                    </a:lnTo>
                    <a:lnTo>
                      <a:pt x="17" y="15"/>
                    </a:lnTo>
                    <a:lnTo>
                      <a:pt x="17" y="15"/>
                    </a:lnTo>
                    <a:lnTo>
                      <a:pt x="17" y="15"/>
                    </a:lnTo>
                    <a:lnTo>
                      <a:pt x="17" y="17"/>
                    </a:lnTo>
                    <a:lnTo>
                      <a:pt x="19" y="17"/>
                    </a:lnTo>
                    <a:lnTo>
                      <a:pt x="19" y="17"/>
                    </a:lnTo>
                    <a:lnTo>
                      <a:pt x="19" y="17"/>
                    </a:lnTo>
                    <a:lnTo>
                      <a:pt x="20" y="17"/>
                    </a:lnTo>
                    <a:lnTo>
                      <a:pt x="22" y="17"/>
                    </a:lnTo>
                    <a:lnTo>
                      <a:pt x="22" y="17"/>
                    </a:lnTo>
                    <a:lnTo>
                      <a:pt x="22" y="17"/>
                    </a:lnTo>
                    <a:lnTo>
                      <a:pt x="22" y="15"/>
                    </a:lnTo>
                    <a:lnTo>
                      <a:pt x="22" y="15"/>
                    </a:lnTo>
                    <a:lnTo>
                      <a:pt x="20" y="13"/>
                    </a:lnTo>
                    <a:lnTo>
                      <a:pt x="22" y="13"/>
                    </a:lnTo>
                    <a:lnTo>
                      <a:pt x="22" y="13"/>
                    </a:lnTo>
                    <a:lnTo>
                      <a:pt x="24" y="13"/>
                    </a:lnTo>
                    <a:lnTo>
                      <a:pt x="24" y="13"/>
                    </a:lnTo>
                    <a:lnTo>
                      <a:pt x="26" y="12"/>
                    </a:lnTo>
                    <a:lnTo>
                      <a:pt x="26" y="12"/>
                    </a:lnTo>
                    <a:lnTo>
                      <a:pt x="26" y="1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23"/>
              <p:cNvSpPr/>
              <p:nvPr/>
            </p:nvSpPr>
            <p:spPr>
              <a:xfrm>
                <a:off x="3768" y="1078"/>
                <a:ext cx="435" cy="172"/>
              </a:xfrm>
              <a:custGeom>
                <a:avLst/>
                <a:gdLst/>
                <a:ahLst/>
                <a:cxnLst/>
                <a:rect l="l" t="t" r="r" b="b"/>
                <a:pathLst>
                  <a:path w="435" h="172" extrusionOk="0">
                    <a:moveTo>
                      <a:pt x="435" y="88"/>
                    </a:moveTo>
                    <a:lnTo>
                      <a:pt x="433" y="86"/>
                    </a:lnTo>
                    <a:lnTo>
                      <a:pt x="433" y="86"/>
                    </a:lnTo>
                    <a:lnTo>
                      <a:pt x="431" y="84"/>
                    </a:lnTo>
                    <a:lnTo>
                      <a:pt x="431" y="84"/>
                    </a:lnTo>
                    <a:lnTo>
                      <a:pt x="429" y="82"/>
                    </a:lnTo>
                    <a:lnTo>
                      <a:pt x="429" y="82"/>
                    </a:lnTo>
                    <a:lnTo>
                      <a:pt x="428" y="80"/>
                    </a:lnTo>
                    <a:lnTo>
                      <a:pt x="426" y="80"/>
                    </a:lnTo>
                    <a:lnTo>
                      <a:pt x="424" y="79"/>
                    </a:lnTo>
                    <a:lnTo>
                      <a:pt x="422" y="77"/>
                    </a:lnTo>
                    <a:lnTo>
                      <a:pt x="420" y="77"/>
                    </a:lnTo>
                    <a:lnTo>
                      <a:pt x="420" y="77"/>
                    </a:lnTo>
                    <a:lnTo>
                      <a:pt x="420" y="75"/>
                    </a:lnTo>
                    <a:lnTo>
                      <a:pt x="418" y="75"/>
                    </a:lnTo>
                    <a:lnTo>
                      <a:pt x="418" y="75"/>
                    </a:lnTo>
                    <a:lnTo>
                      <a:pt x="416" y="75"/>
                    </a:lnTo>
                    <a:lnTo>
                      <a:pt x="416" y="73"/>
                    </a:lnTo>
                    <a:lnTo>
                      <a:pt x="414" y="73"/>
                    </a:lnTo>
                    <a:lnTo>
                      <a:pt x="414" y="73"/>
                    </a:lnTo>
                    <a:lnTo>
                      <a:pt x="413" y="71"/>
                    </a:lnTo>
                    <a:lnTo>
                      <a:pt x="413" y="71"/>
                    </a:lnTo>
                    <a:lnTo>
                      <a:pt x="411" y="71"/>
                    </a:lnTo>
                    <a:lnTo>
                      <a:pt x="409" y="69"/>
                    </a:lnTo>
                    <a:lnTo>
                      <a:pt x="405" y="67"/>
                    </a:lnTo>
                    <a:lnTo>
                      <a:pt x="405" y="67"/>
                    </a:lnTo>
                    <a:lnTo>
                      <a:pt x="401" y="67"/>
                    </a:lnTo>
                    <a:lnTo>
                      <a:pt x="400" y="67"/>
                    </a:lnTo>
                    <a:lnTo>
                      <a:pt x="398" y="67"/>
                    </a:lnTo>
                    <a:lnTo>
                      <a:pt x="398" y="67"/>
                    </a:lnTo>
                    <a:lnTo>
                      <a:pt x="396" y="67"/>
                    </a:lnTo>
                    <a:lnTo>
                      <a:pt x="396" y="67"/>
                    </a:lnTo>
                    <a:lnTo>
                      <a:pt x="394" y="69"/>
                    </a:lnTo>
                    <a:lnTo>
                      <a:pt x="394" y="69"/>
                    </a:lnTo>
                    <a:lnTo>
                      <a:pt x="394" y="71"/>
                    </a:lnTo>
                    <a:lnTo>
                      <a:pt x="394" y="73"/>
                    </a:lnTo>
                    <a:lnTo>
                      <a:pt x="392" y="73"/>
                    </a:lnTo>
                    <a:lnTo>
                      <a:pt x="392" y="73"/>
                    </a:lnTo>
                    <a:lnTo>
                      <a:pt x="390" y="71"/>
                    </a:lnTo>
                    <a:lnTo>
                      <a:pt x="388" y="69"/>
                    </a:lnTo>
                    <a:lnTo>
                      <a:pt x="386" y="69"/>
                    </a:lnTo>
                    <a:lnTo>
                      <a:pt x="385" y="69"/>
                    </a:lnTo>
                    <a:lnTo>
                      <a:pt x="383" y="69"/>
                    </a:lnTo>
                    <a:lnTo>
                      <a:pt x="383" y="69"/>
                    </a:lnTo>
                    <a:lnTo>
                      <a:pt x="381" y="69"/>
                    </a:lnTo>
                    <a:lnTo>
                      <a:pt x="379" y="69"/>
                    </a:lnTo>
                    <a:lnTo>
                      <a:pt x="377" y="69"/>
                    </a:lnTo>
                    <a:lnTo>
                      <a:pt x="377" y="69"/>
                    </a:lnTo>
                    <a:lnTo>
                      <a:pt x="375" y="71"/>
                    </a:lnTo>
                    <a:lnTo>
                      <a:pt x="375" y="71"/>
                    </a:lnTo>
                    <a:lnTo>
                      <a:pt x="373" y="71"/>
                    </a:lnTo>
                    <a:lnTo>
                      <a:pt x="371" y="71"/>
                    </a:lnTo>
                    <a:lnTo>
                      <a:pt x="370" y="71"/>
                    </a:lnTo>
                    <a:lnTo>
                      <a:pt x="368" y="69"/>
                    </a:lnTo>
                    <a:lnTo>
                      <a:pt x="368" y="67"/>
                    </a:lnTo>
                    <a:lnTo>
                      <a:pt x="364" y="66"/>
                    </a:lnTo>
                    <a:lnTo>
                      <a:pt x="366" y="64"/>
                    </a:lnTo>
                    <a:lnTo>
                      <a:pt x="368" y="64"/>
                    </a:lnTo>
                    <a:lnTo>
                      <a:pt x="366" y="62"/>
                    </a:lnTo>
                    <a:lnTo>
                      <a:pt x="366" y="60"/>
                    </a:lnTo>
                    <a:lnTo>
                      <a:pt x="364" y="58"/>
                    </a:lnTo>
                    <a:lnTo>
                      <a:pt x="366" y="56"/>
                    </a:lnTo>
                    <a:lnTo>
                      <a:pt x="366" y="54"/>
                    </a:lnTo>
                    <a:lnTo>
                      <a:pt x="366" y="52"/>
                    </a:lnTo>
                    <a:lnTo>
                      <a:pt x="366" y="52"/>
                    </a:lnTo>
                    <a:lnTo>
                      <a:pt x="366" y="51"/>
                    </a:lnTo>
                    <a:lnTo>
                      <a:pt x="364" y="49"/>
                    </a:lnTo>
                    <a:lnTo>
                      <a:pt x="364" y="43"/>
                    </a:lnTo>
                    <a:lnTo>
                      <a:pt x="364" y="39"/>
                    </a:lnTo>
                    <a:lnTo>
                      <a:pt x="364" y="37"/>
                    </a:lnTo>
                    <a:lnTo>
                      <a:pt x="364" y="36"/>
                    </a:lnTo>
                    <a:lnTo>
                      <a:pt x="362" y="36"/>
                    </a:lnTo>
                    <a:lnTo>
                      <a:pt x="358" y="36"/>
                    </a:lnTo>
                    <a:lnTo>
                      <a:pt x="357" y="34"/>
                    </a:lnTo>
                    <a:lnTo>
                      <a:pt x="357" y="34"/>
                    </a:lnTo>
                    <a:lnTo>
                      <a:pt x="353" y="36"/>
                    </a:lnTo>
                    <a:lnTo>
                      <a:pt x="353" y="36"/>
                    </a:lnTo>
                    <a:lnTo>
                      <a:pt x="351" y="36"/>
                    </a:lnTo>
                    <a:lnTo>
                      <a:pt x="349" y="36"/>
                    </a:lnTo>
                    <a:lnTo>
                      <a:pt x="347" y="36"/>
                    </a:lnTo>
                    <a:lnTo>
                      <a:pt x="347" y="36"/>
                    </a:lnTo>
                    <a:lnTo>
                      <a:pt x="345" y="36"/>
                    </a:lnTo>
                    <a:lnTo>
                      <a:pt x="342" y="34"/>
                    </a:lnTo>
                    <a:lnTo>
                      <a:pt x="340" y="32"/>
                    </a:lnTo>
                    <a:lnTo>
                      <a:pt x="338" y="32"/>
                    </a:lnTo>
                    <a:lnTo>
                      <a:pt x="336" y="30"/>
                    </a:lnTo>
                    <a:lnTo>
                      <a:pt x="334" y="30"/>
                    </a:lnTo>
                    <a:lnTo>
                      <a:pt x="334" y="30"/>
                    </a:lnTo>
                    <a:lnTo>
                      <a:pt x="330" y="30"/>
                    </a:lnTo>
                    <a:lnTo>
                      <a:pt x="330" y="30"/>
                    </a:lnTo>
                    <a:lnTo>
                      <a:pt x="329" y="30"/>
                    </a:lnTo>
                    <a:lnTo>
                      <a:pt x="327" y="32"/>
                    </a:lnTo>
                    <a:lnTo>
                      <a:pt x="327" y="32"/>
                    </a:lnTo>
                    <a:lnTo>
                      <a:pt x="325" y="34"/>
                    </a:lnTo>
                    <a:lnTo>
                      <a:pt x="323" y="34"/>
                    </a:lnTo>
                    <a:lnTo>
                      <a:pt x="321" y="36"/>
                    </a:lnTo>
                    <a:lnTo>
                      <a:pt x="321" y="36"/>
                    </a:lnTo>
                    <a:lnTo>
                      <a:pt x="319" y="37"/>
                    </a:lnTo>
                    <a:lnTo>
                      <a:pt x="319" y="39"/>
                    </a:lnTo>
                    <a:lnTo>
                      <a:pt x="319" y="41"/>
                    </a:lnTo>
                    <a:lnTo>
                      <a:pt x="319" y="41"/>
                    </a:lnTo>
                    <a:lnTo>
                      <a:pt x="317" y="41"/>
                    </a:lnTo>
                    <a:lnTo>
                      <a:pt x="315" y="43"/>
                    </a:lnTo>
                    <a:lnTo>
                      <a:pt x="314" y="41"/>
                    </a:lnTo>
                    <a:lnTo>
                      <a:pt x="312" y="43"/>
                    </a:lnTo>
                    <a:lnTo>
                      <a:pt x="310" y="43"/>
                    </a:lnTo>
                    <a:lnTo>
                      <a:pt x="308" y="43"/>
                    </a:lnTo>
                    <a:lnTo>
                      <a:pt x="306" y="45"/>
                    </a:lnTo>
                    <a:lnTo>
                      <a:pt x="304" y="45"/>
                    </a:lnTo>
                    <a:lnTo>
                      <a:pt x="302" y="45"/>
                    </a:lnTo>
                    <a:lnTo>
                      <a:pt x="302" y="45"/>
                    </a:lnTo>
                    <a:lnTo>
                      <a:pt x="300" y="45"/>
                    </a:lnTo>
                    <a:lnTo>
                      <a:pt x="300" y="45"/>
                    </a:lnTo>
                    <a:lnTo>
                      <a:pt x="299" y="45"/>
                    </a:lnTo>
                    <a:lnTo>
                      <a:pt x="295" y="49"/>
                    </a:lnTo>
                    <a:lnTo>
                      <a:pt x="293" y="49"/>
                    </a:lnTo>
                    <a:lnTo>
                      <a:pt x="293" y="49"/>
                    </a:lnTo>
                    <a:lnTo>
                      <a:pt x="291" y="47"/>
                    </a:lnTo>
                    <a:lnTo>
                      <a:pt x="289" y="47"/>
                    </a:lnTo>
                    <a:lnTo>
                      <a:pt x="287" y="47"/>
                    </a:lnTo>
                    <a:lnTo>
                      <a:pt x="287" y="49"/>
                    </a:lnTo>
                    <a:lnTo>
                      <a:pt x="284" y="47"/>
                    </a:lnTo>
                    <a:lnTo>
                      <a:pt x="280" y="47"/>
                    </a:lnTo>
                    <a:lnTo>
                      <a:pt x="278" y="47"/>
                    </a:lnTo>
                    <a:lnTo>
                      <a:pt x="276" y="45"/>
                    </a:lnTo>
                    <a:lnTo>
                      <a:pt x="272" y="45"/>
                    </a:lnTo>
                    <a:lnTo>
                      <a:pt x="269" y="45"/>
                    </a:lnTo>
                    <a:lnTo>
                      <a:pt x="267" y="45"/>
                    </a:lnTo>
                    <a:lnTo>
                      <a:pt x="265" y="45"/>
                    </a:lnTo>
                    <a:lnTo>
                      <a:pt x="263" y="45"/>
                    </a:lnTo>
                    <a:lnTo>
                      <a:pt x="261" y="45"/>
                    </a:lnTo>
                    <a:lnTo>
                      <a:pt x="259" y="41"/>
                    </a:lnTo>
                    <a:lnTo>
                      <a:pt x="257" y="41"/>
                    </a:lnTo>
                    <a:lnTo>
                      <a:pt x="256" y="41"/>
                    </a:lnTo>
                    <a:lnTo>
                      <a:pt x="256" y="39"/>
                    </a:lnTo>
                    <a:lnTo>
                      <a:pt x="254" y="39"/>
                    </a:lnTo>
                    <a:lnTo>
                      <a:pt x="254" y="39"/>
                    </a:lnTo>
                    <a:lnTo>
                      <a:pt x="254" y="39"/>
                    </a:lnTo>
                    <a:lnTo>
                      <a:pt x="252" y="37"/>
                    </a:lnTo>
                    <a:lnTo>
                      <a:pt x="252" y="36"/>
                    </a:lnTo>
                    <a:lnTo>
                      <a:pt x="252" y="36"/>
                    </a:lnTo>
                    <a:lnTo>
                      <a:pt x="250" y="36"/>
                    </a:lnTo>
                    <a:lnTo>
                      <a:pt x="246" y="34"/>
                    </a:lnTo>
                    <a:lnTo>
                      <a:pt x="243" y="34"/>
                    </a:lnTo>
                    <a:lnTo>
                      <a:pt x="243" y="34"/>
                    </a:lnTo>
                    <a:lnTo>
                      <a:pt x="241" y="34"/>
                    </a:lnTo>
                    <a:lnTo>
                      <a:pt x="239" y="34"/>
                    </a:lnTo>
                    <a:lnTo>
                      <a:pt x="237" y="32"/>
                    </a:lnTo>
                    <a:lnTo>
                      <a:pt x="235" y="30"/>
                    </a:lnTo>
                    <a:lnTo>
                      <a:pt x="233" y="30"/>
                    </a:lnTo>
                    <a:lnTo>
                      <a:pt x="231" y="28"/>
                    </a:lnTo>
                    <a:lnTo>
                      <a:pt x="228" y="30"/>
                    </a:lnTo>
                    <a:lnTo>
                      <a:pt x="226" y="30"/>
                    </a:lnTo>
                    <a:lnTo>
                      <a:pt x="224" y="28"/>
                    </a:lnTo>
                    <a:lnTo>
                      <a:pt x="222" y="28"/>
                    </a:lnTo>
                    <a:lnTo>
                      <a:pt x="220" y="28"/>
                    </a:lnTo>
                    <a:lnTo>
                      <a:pt x="218" y="28"/>
                    </a:lnTo>
                    <a:lnTo>
                      <a:pt x="216" y="28"/>
                    </a:lnTo>
                    <a:lnTo>
                      <a:pt x="214" y="26"/>
                    </a:lnTo>
                    <a:lnTo>
                      <a:pt x="213" y="26"/>
                    </a:lnTo>
                    <a:lnTo>
                      <a:pt x="213" y="28"/>
                    </a:lnTo>
                    <a:lnTo>
                      <a:pt x="211" y="28"/>
                    </a:lnTo>
                    <a:lnTo>
                      <a:pt x="209" y="28"/>
                    </a:lnTo>
                    <a:lnTo>
                      <a:pt x="207" y="28"/>
                    </a:lnTo>
                    <a:lnTo>
                      <a:pt x="205" y="30"/>
                    </a:lnTo>
                    <a:lnTo>
                      <a:pt x="203" y="30"/>
                    </a:lnTo>
                    <a:lnTo>
                      <a:pt x="203" y="30"/>
                    </a:lnTo>
                    <a:lnTo>
                      <a:pt x="201" y="30"/>
                    </a:lnTo>
                    <a:lnTo>
                      <a:pt x="201" y="32"/>
                    </a:lnTo>
                    <a:lnTo>
                      <a:pt x="200" y="32"/>
                    </a:lnTo>
                    <a:lnTo>
                      <a:pt x="198" y="32"/>
                    </a:lnTo>
                    <a:lnTo>
                      <a:pt x="198" y="32"/>
                    </a:lnTo>
                    <a:lnTo>
                      <a:pt x="196" y="32"/>
                    </a:lnTo>
                    <a:lnTo>
                      <a:pt x="196" y="32"/>
                    </a:lnTo>
                    <a:lnTo>
                      <a:pt x="194" y="32"/>
                    </a:lnTo>
                    <a:lnTo>
                      <a:pt x="192" y="32"/>
                    </a:lnTo>
                    <a:lnTo>
                      <a:pt x="192" y="32"/>
                    </a:lnTo>
                    <a:lnTo>
                      <a:pt x="190" y="32"/>
                    </a:lnTo>
                    <a:lnTo>
                      <a:pt x="188" y="30"/>
                    </a:lnTo>
                    <a:lnTo>
                      <a:pt x="186" y="30"/>
                    </a:lnTo>
                    <a:lnTo>
                      <a:pt x="186" y="30"/>
                    </a:lnTo>
                    <a:lnTo>
                      <a:pt x="183" y="28"/>
                    </a:lnTo>
                    <a:lnTo>
                      <a:pt x="181" y="28"/>
                    </a:lnTo>
                    <a:lnTo>
                      <a:pt x="181" y="28"/>
                    </a:lnTo>
                    <a:lnTo>
                      <a:pt x="177" y="26"/>
                    </a:lnTo>
                    <a:lnTo>
                      <a:pt x="177" y="26"/>
                    </a:lnTo>
                    <a:lnTo>
                      <a:pt x="175" y="26"/>
                    </a:lnTo>
                    <a:lnTo>
                      <a:pt x="175" y="26"/>
                    </a:lnTo>
                    <a:lnTo>
                      <a:pt x="173" y="24"/>
                    </a:lnTo>
                    <a:lnTo>
                      <a:pt x="173" y="24"/>
                    </a:lnTo>
                    <a:lnTo>
                      <a:pt x="173" y="24"/>
                    </a:lnTo>
                    <a:lnTo>
                      <a:pt x="173" y="22"/>
                    </a:lnTo>
                    <a:lnTo>
                      <a:pt x="172" y="22"/>
                    </a:lnTo>
                    <a:lnTo>
                      <a:pt x="172" y="22"/>
                    </a:lnTo>
                    <a:lnTo>
                      <a:pt x="172" y="21"/>
                    </a:lnTo>
                    <a:lnTo>
                      <a:pt x="170" y="21"/>
                    </a:lnTo>
                    <a:lnTo>
                      <a:pt x="170" y="19"/>
                    </a:lnTo>
                    <a:lnTo>
                      <a:pt x="168" y="17"/>
                    </a:lnTo>
                    <a:lnTo>
                      <a:pt x="168" y="17"/>
                    </a:lnTo>
                    <a:lnTo>
                      <a:pt x="166" y="15"/>
                    </a:lnTo>
                    <a:lnTo>
                      <a:pt x="166" y="13"/>
                    </a:lnTo>
                    <a:lnTo>
                      <a:pt x="166" y="13"/>
                    </a:lnTo>
                    <a:lnTo>
                      <a:pt x="164" y="13"/>
                    </a:lnTo>
                    <a:lnTo>
                      <a:pt x="162" y="11"/>
                    </a:lnTo>
                    <a:lnTo>
                      <a:pt x="160" y="11"/>
                    </a:lnTo>
                    <a:lnTo>
                      <a:pt x="157" y="11"/>
                    </a:lnTo>
                    <a:lnTo>
                      <a:pt x="157" y="11"/>
                    </a:lnTo>
                    <a:lnTo>
                      <a:pt x="155" y="11"/>
                    </a:lnTo>
                    <a:lnTo>
                      <a:pt x="153" y="11"/>
                    </a:lnTo>
                    <a:lnTo>
                      <a:pt x="153" y="9"/>
                    </a:lnTo>
                    <a:lnTo>
                      <a:pt x="151" y="9"/>
                    </a:lnTo>
                    <a:lnTo>
                      <a:pt x="147" y="9"/>
                    </a:lnTo>
                    <a:lnTo>
                      <a:pt x="145" y="7"/>
                    </a:lnTo>
                    <a:lnTo>
                      <a:pt x="142" y="7"/>
                    </a:lnTo>
                    <a:lnTo>
                      <a:pt x="142" y="6"/>
                    </a:lnTo>
                    <a:lnTo>
                      <a:pt x="138" y="6"/>
                    </a:lnTo>
                    <a:lnTo>
                      <a:pt x="136" y="6"/>
                    </a:lnTo>
                    <a:lnTo>
                      <a:pt x="134" y="6"/>
                    </a:lnTo>
                    <a:lnTo>
                      <a:pt x="132" y="6"/>
                    </a:lnTo>
                    <a:lnTo>
                      <a:pt x="130" y="4"/>
                    </a:lnTo>
                    <a:lnTo>
                      <a:pt x="129" y="4"/>
                    </a:lnTo>
                    <a:lnTo>
                      <a:pt x="129" y="4"/>
                    </a:lnTo>
                    <a:lnTo>
                      <a:pt x="127" y="4"/>
                    </a:lnTo>
                    <a:lnTo>
                      <a:pt x="123" y="2"/>
                    </a:lnTo>
                    <a:lnTo>
                      <a:pt x="121" y="2"/>
                    </a:lnTo>
                    <a:lnTo>
                      <a:pt x="121" y="2"/>
                    </a:lnTo>
                    <a:lnTo>
                      <a:pt x="119" y="0"/>
                    </a:lnTo>
                    <a:lnTo>
                      <a:pt x="117" y="0"/>
                    </a:lnTo>
                    <a:lnTo>
                      <a:pt x="117" y="2"/>
                    </a:lnTo>
                    <a:lnTo>
                      <a:pt x="117" y="2"/>
                    </a:lnTo>
                    <a:lnTo>
                      <a:pt x="117" y="4"/>
                    </a:lnTo>
                    <a:lnTo>
                      <a:pt x="117" y="6"/>
                    </a:lnTo>
                    <a:lnTo>
                      <a:pt x="114" y="7"/>
                    </a:lnTo>
                    <a:lnTo>
                      <a:pt x="114" y="7"/>
                    </a:lnTo>
                    <a:lnTo>
                      <a:pt x="114" y="7"/>
                    </a:lnTo>
                    <a:lnTo>
                      <a:pt x="114" y="9"/>
                    </a:lnTo>
                    <a:lnTo>
                      <a:pt x="114" y="9"/>
                    </a:lnTo>
                    <a:lnTo>
                      <a:pt x="114" y="11"/>
                    </a:lnTo>
                    <a:lnTo>
                      <a:pt x="114" y="11"/>
                    </a:lnTo>
                    <a:lnTo>
                      <a:pt x="112" y="11"/>
                    </a:lnTo>
                    <a:lnTo>
                      <a:pt x="112" y="11"/>
                    </a:lnTo>
                    <a:lnTo>
                      <a:pt x="112" y="13"/>
                    </a:lnTo>
                    <a:lnTo>
                      <a:pt x="112" y="13"/>
                    </a:lnTo>
                    <a:lnTo>
                      <a:pt x="114" y="15"/>
                    </a:lnTo>
                    <a:lnTo>
                      <a:pt x="114" y="15"/>
                    </a:lnTo>
                    <a:lnTo>
                      <a:pt x="114" y="15"/>
                    </a:lnTo>
                    <a:lnTo>
                      <a:pt x="114" y="17"/>
                    </a:lnTo>
                    <a:lnTo>
                      <a:pt x="114" y="19"/>
                    </a:lnTo>
                    <a:lnTo>
                      <a:pt x="114" y="19"/>
                    </a:lnTo>
                    <a:lnTo>
                      <a:pt x="115" y="21"/>
                    </a:lnTo>
                    <a:lnTo>
                      <a:pt x="115" y="21"/>
                    </a:lnTo>
                    <a:lnTo>
                      <a:pt x="117" y="21"/>
                    </a:lnTo>
                    <a:lnTo>
                      <a:pt x="117" y="22"/>
                    </a:lnTo>
                    <a:lnTo>
                      <a:pt x="117" y="22"/>
                    </a:lnTo>
                    <a:lnTo>
                      <a:pt x="119" y="24"/>
                    </a:lnTo>
                    <a:lnTo>
                      <a:pt x="119" y="24"/>
                    </a:lnTo>
                    <a:lnTo>
                      <a:pt x="121" y="24"/>
                    </a:lnTo>
                    <a:lnTo>
                      <a:pt x="123" y="26"/>
                    </a:lnTo>
                    <a:lnTo>
                      <a:pt x="123" y="26"/>
                    </a:lnTo>
                    <a:lnTo>
                      <a:pt x="123" y="26"/>
                    </a:lnTo>
                    <a:lnTo>
                      <a:pt x="125" y="28"/>
                    </a:lnTo>
                    <a:lnTo>
                      <a:pt x="125" y="30"/>
                    </a:lnTo>
                    <a:lnTo>
                      <a:pt x="125" y="30"/>
                    </a:lnTo>
                    <a:lnTo>
                      <a:pt x="125" y="32"/>
                    </a:lnTo>
                    <a:lnTo>
                      <a:pt x="125" y="32"/>
                    </a:lnTo>
                    <a:lnTo>
                      <a:pt x="125" y="34"/>
                    </a:lnTo>
                    <a:lnTo>
                      <a:pt x="123" y="34"/>
                    </a:lnTo>
                    <a:lnTo>
                      <a:pt x="123" y="34"/>
                    </a:lnTo>
                    <a:lnTo>
                      <a:pt x="123" y="36"/>
                    </a:lnTo>
                    <a:lnTo>
                      <a:pt x="121" y="36"/>
                    </a:lnTo>
                    <a:lnTo>
                      <a:pt x="121" y="36"/>
                    </a:lnTo>
                    <a:lnTo>
                      <a:pt x="119" y="36"/>
                    </a:lnTo>
                    <a:lnTo>
                      <a:pt x="119" y="36"/>
                    </a:lnTo>
                    <a:lnTo>
                      <a:pt x="119" y="37"/>
                    </a:lnTo>
                    <a:lnTo>
                      <a:pt x="117" y="37"/>
                    </a:lnTo>
                    <a:lnTo>
                      <a:pt x="117" y="39"/>
                    </a:lnTo>
                    <a:lnTo>
                      <a:pt x="115" y="39"/>
                    </a:lnTo>
                    <a:lnTo>
                      <a:pt x="114" y="37"/>
                    </a:lnTo>
                    <a:lnTo>
                      <a:pt x="114" y="37"/>
                    </a:lnTo>
                    <a:lnTo>
                      <a:pt x="114" y="37"/>
                    </a:lnTo>
                    <a:lnTo>
                      <a:pt x="112" y="36"/>
                    </a:lnTo>
                    <a:lnTo>
                      <a:pt x="108" y="36"/>
                    </a:lnTo>
                    <a:lnTo>
                      <a:pt x="108" y="36"/>
                    </a:lnTo>
                    <a:lnTo>
                      <a:pt x="106" y="36"/>
                    </a:lnTo>
                    <a:lnTo>
                      <a:pt x="106" y="36"/>
                    </a:lnTo>
                    <a:lnTo>
                      <a:pt x="104" y="36"/>
                    </a:lnTo>
                    <a:lnTo>
                      <a:pt x="104" y="36"/>
                    </a:lnTo>
                    <a:lnTo>
                      <a:pt x="104" y="36"/>
                    </a:lnTo>
                    <a:lnTo>
                      <a:pt x="102" y="36"/>
                    </a:lnTo>
                    <a:lnTo>
                      <a:pt x="100" y="36"/>
                    </a:lnTo>
                    <a:lnTo>
                      <a:pt x="100" y="34"/>
                    </a:lnTo>
                    <a:lnTo>
                      <a:pt x="99" y="34"/>
                    </a:lnTo>
                    <a:lnTo>
                      <a:pt x="99" y="34"/>
                    </a:lnTo>
                    <a:lnTo>
                      <a:pt x="99" y="36"/>
                    </a:lnTo>
                    <a:lnTo>
                      <a:pt x="97" y="36"/>
                    </a:lnTo>
                    <a:lnTo>
                      <a:pt x="97" y="34"/>
                    </a:lnTo>
                    <a:lnTo>
                      <a:pt x="97" y="34"/>
                    </a:lnTo>
                    <a:lnTo>
                      <a:pt x="95" y="34"/>
                    </a:lnTo>
                    <a:lnTo>
                      <a:pt x="95" y="36"/>
                    </a:lnTo>
                    <a:lnTo>
                      <a:pt x="93" y="36"/>
                    </a:lnTo>
                    <a:lnTo>
                      <a:pt x="93" y="36"/>
                    </a:lnTo>
                    <a:lnTo>
                      <a:pt x="91" y="36"/>
                    </a:lnTo>
                    <a:lnTo>
                      <a:pt x="91" y="36"/>
                    </a:lnTo>
                    <a:lnTo>
                      <a:pt x="89" y="36"/>
                    </a:lnTo>
                    <a:lnTo>
                      <a:pt x="87" y="36"/>
                    </a:lnTo>
                    <a:lnTo>
                      <a:pt x="87" y="36"/>
                    </a:lnTo>
                    <a:lnTo>
                      <a:pt x="86" y="36"/>
                    </a:lnTo>
                    <a:lnTo>
                      <a:pt x="86" y="34"/>
                    </a:lnTo>
                    <a:lnTo>
                      <a:pt x="84" y="34"/>
                    </a:lnTo>
                    <a:lnTo>
                      <a:pt x="82" y="34"/>
                    </a:lnTo>
                    <a:lnTo>
                      <a:pt x="82" y="34"/>
                    </a:lnTo>
                    <a:lnTo>
                      <a:pt x="82" y="34"/>
                    </a:lnTo>
                    <a:lnTo>
                      <a:pt x="80" y="34"/>
                    </a:lnTo>
                    <a:lnTo>
                      <a:pt x="80" y="34"/>
                    </a:lnTo>
                    <a:lnTo>
                      <a:pt x="78" y="32"/>
                    </a:lnTo>
                    <a:lnTo>
                      <a:pt x="76" y="32"/>
                    </a:lnTo>
                    <a:lnTo>
                      <a:pt x="76" y="32"/>
                    </a:lnTo>
                    <a:lnTo>
                      <a:pt x="76" y="30"/>
                    </a:lnTo>
                    <a:lnTo>
                      <a:pt x="74" y="30"/>
                    </a:lnTo>
                    <a:lnTo>
                      <a:pt x="74" y="28"/>
                    </a:lnTo>
                    <a:lnTo>
                      <a:pt x="72" y="26"/>
                    </a:lnTo>
                    <a:lnTo>
                      <a:pt x="71" y="26"/>
                    </a:lnTo>
                    <a:lnTo>
                      <a:pt x="69" y="24"/>
                    </a:lnTo>
                    <a:lnTo>
                      <a:pt x="69" y="24"/>
                    </a:lnTo>
                    <a:lnTo>
                      <a:pt x="65" y="24"/>
                    </a:lnTo>
                    <a:lnTo>
                      <a:pt x="63" y="24"/>
                    </a:lnTo>
                    <a:lnTo>
                      <a:pt x="63" y="24"/>
                    </a:lnTo>
                    <a:lnTo>
                      <a:pt x="61" y="24"/>
                    </a:lnTo>
                    <a:lnTo>
                      <a:pt x="59" y="24"/>
                    </a:lnTo>
                    <a:lnTo>
                      <a:pt x="59" y="24"/>
                    </a:lnTo>
                    <a:lnTo>
                      <a:pt x="58" y="24"/>
                    </a:lnTo>
                    <a:lnTo>
                      <a:pt x="56" y="24"/>
                    </a:lnTo>
                    <a:lnTo>
                      <a:pt x="56" y="24"/>
                    </a:lnTo>
                    <a:lnTo>
                      <a:pt x="54" y="22"/>
                    </a:lnTo>
                    <a:lnTo>
                      <a:pt x="54" y="22"/>
                    </a:lnTo>
                    <a:lnTo>
                      <a:pt x="54" y="22"/>
                    </a:lnTo>
                    <a:lnTo>
                      <a:pt x="52" y="22"/>
                    </a:lnTo>
                    <a:lnTo>
                      <a:pt x="52" y="22"/>
                    </a:lnTo>
                    <a:lnTo>
                      <a:pt x="52" y="22"/>
                    </a:lnTo>
                    <a:lnTo>
                      <a:pt x="50" y="22"/>
                    </a:lnTo>
                    <a:lnTo>
                      <a:pt x="50" y="22"/>
                    </a:lnTo>
                    <a:lnTo>
                      <a:pt x="48" y="22"/>
                    </a:lnTo>
                    <a:lnTo>
                      <a:pt x="48" y="22"/>
                    </a:lnTo>
                    <a:lnTo>
                      <a:pt x="46" y="21"/>
                    </a:lnTo>
                    <a:lnTo>
                      <a:pt x="44" y="21"/>
                    </a:lnTo>
                    <a:lnTo>
                      <a:pt x="44" y="21"/>
                    </a:lnTo>
                    <a:lnTo>
                      <a:pt x="44" y="21"/>
                    </a:lnTo>
                    <a:lnTo>
                      <a:pt x="44" y="22"/>
                    </a:lnTo>
                    <a:lnTo>
                      <a:pt x="44" y="22"/>
                    </a:lnTo>
                    <a:lnTo>
                      <a:pt x="43" y="22"/>
                    </a:lnTo>
                    <a:lnTo>
                      <a:pt x="41" y="22"/>
                    </a:lnTo>
                    <a:lnTo>
                      <a:pt x="39" y="22"/>
                    </a:lnTo>
                    <a:lnTo>
                      <a:pt x="39" y="24"/>
                    </a:lnTo>
                    <a:lnTo>
                      <a:pt x="37" y="24"/>
                    </a:lnTo>
                    <a:lnTo>
                      <a:pt x="37" y="24"/>
                    </a:lnTo>
                    <a:lnTo>
                      <a:pt x="37" y="24"/>
                    </a:lnTo>
                    <a:lnTo>
                      <a:pt x="35" y="26"/>
                    </a:lnTo>
                    <a:lnTo>
                      <a:pt x="35" y="26"/>
                    </a:lnTo>
                    <a:lnTo>
                      <a:pt x="35" y="26"/>
                    </a:lnTo>
                    <a:lnTo>
                      <a:pt x="35" y="26"/>
                    </a:lnTo>
                    <a:lnTo>
                      <a:pt x="33" y="26"/>
                    </a:lnTo>
                    <a:lnTo>
                      <a:pt x="31" y="28"/>
                    </a:lnTo>
                    <a:lnTo>
                      <a:pt x="31" y="28"/>
                    </a:lnTo>
                    <a:lnTo>
                      <a:pt x="29" y="28"/>
                    </a:lnTo>
                    <a:lnTo>
                      <a:pt x="29" y="30"/>
                    </a:lnTo>
                    <a:lnTo>
                      <a:pt x="29" y="30"/>
                    </a:lnTo>
                    <a:lnTo>
                      <a:pt x="29" y="30"/>
                    </a:lnTo>
                    <a:lnTo>
                      <a:pt x="28" y="30"/>
                    </a:lnTo>
                    <a:lnTo>
                      <a:pt x="26" y="30"/>
                    </a:lnTo>
                    <a:lnTo>
                      <a:pt x="24" y="32"/>
                    </a:lnTo>
                    <a:lnTo>
                      <a:pt x="24" y="32"/>
                    </a:lnTo>
                    <a:lnTo>
                      <a:pt x="24" y="32"/>
                    </a:lnTo>
                    <a:lnTo>
                      <a:pt x="22" y="32"/>
                    </a:lnTo>
                    <a:lnTo>
                      <a:pt x="22" y="34"/>
                    </a:lnTo>
                    <a:lnTo>
                      <a:pt x="20" y="34"/>
                    </a:lnTo>
                    <a:lnTo>
                      <a:pt x="22" y="34"/>
                    </a:lnTo>
                    <a:lnTo>
                      <a:pt x="20" y="36"/>
                    </a:lnTo>
                    <a:lnTo>
                      <a:pt x="18" y="36"/>
                    </a:lnTo>
                    <a:lnTo>
                      <a:pt x="18" y="36"/>
                    </a:lnTo>
                    <a:lnTo>
                      <a:pt x="18" y="37"/>
                    </a:lnTo>
                    <a:lnTo>
                      <a:pt x="18" y="39"/>
                    </a:lnTo>
                    <a:lnTo>
                      <a:pt x="18" y="39"/>
                    </a:lnTo>
                    <a:lnTo>
                      <a:pt x="18" y="39"/>
                    </a:lnTo>
                    <a:lnTo>
                      <a:pt x="16" y="39"/>
                    </a:lnTo>
                    <a:lnTo>
                      <a:pt x="16" y="41"/>
                    </a:lnTo>
                    <a:lnTo>
                      <a:pt x="15" y="41"/>
                    </a:lnTo>
                    <a:lnTo>
                      <a:pt x="15" y="41"/>
                    </a:lnTo>
                    <a:lnTo>
                      <a:pt x="15" y="41"/>
                    </a:lnTo>
                    <a:lnTo>
                      <a:pt x="15" y="41"/>
                    </a:lnTo>
                    <a:lnTo>
                      <a:pt x="13" y="43"/>
                    </a:lnTo>
                    <a:lnTo>
                      <a:pt x="13" y="43"/>
                    </a:lnTo>
                    <a:lnTo>
                      <a:pt x="11" y="43"/>
                    </a:lnTo>
                    <a:lnTo>
                      <a:pt x="11" y="43"/>
                    </a:lnTo>
                    <a:lnTo>
                      <a:pt x="11" y="41"/>
                    </a:lnTo>
                    <a:lnTo>
                      <a:pt x="11" y="41"/>
                    </a:lnTo>
                    <a:lnTo>
                      <a:pt x="11" y="43"/>
                    </a:lnTo>
                    <a:lnTo>
                      <a:pt x="11" y="43"/>
                    </a:lnTo>
                    <a:lnTo>
                      <a:pt x="9" y="43"/>
                    </a:lnTo>
                    <a:lnTo>
                      <a:pt x="9" y="43"/>
                    </a:lnTo>
                    <a:lnTo>
                      <a:pt x="7" y="43"/>
                    </a:lnTo>
                    <a:lnTo>
                      <a:pt x="7" y="43"/>
                    </a:lnTo>
                    <a:lnTo>
                      <a:pt x="5" y="43"/>
                    </a:lnTo>
                    <a:lnTo>
                      <a:pt x="5" y="43"/>
                    </a:lnTo>
                    <a:lnTo>
                      <a:pt x="3" y="43"/>
                    </a:lnTo>
                    <a:lnTo>
                      <a:pt x="1" y="43"/>
                    </a:lnTo>
                    <a:lnTo>
                      <a:pt x="1" y="45"/>
                    </a:lnTo>
                    <a:lnTo>
                      <a:pt x="1" y="45"/>
                    </a:lnTo>
                    <a:lnTo>
                      <a:pt x="1" y="47"/>
                    </a:lnTo>
                    <a:lnTo>
                      <a:pt x="1" y="47"/>
                    </a:lnTo>
                    <a:lnTo>
                      <a:pt x="1" y="47"/>
                    </a:lnTo>
                    <a:lnTo>
                      <a:pt x="1" y="49"/>
                    </a:lnTo>
                    <a:lnTo>
                      <a:pt x="0" y="49"/>
                    </a:lnTo>
                    <a:lnTo>
                      <a:pt x="0" y="49"/>
                    </a:lnTo>
                    <a:lnTo>
                      <a:pt x="0" y="49"/>
                    </a:lnTo>
                    <a:lnTo>
                      <a:pt x="0" y="49"/>
                    </a:lnTo>
                    <a:lnTo>
                      <a:pt x="0" y="51"/>
                    </a:lnTo>
                    <a:lnTo>
                      <a:pt x="1" y="51"/>
                    </a:lnTo>
                    <a:lnTo>
                      <a:pt x="1" y="51"/>
                    </a:lnTo>
                    <a:lnTo>
                      <a:pt x="0" y="52"/>
                    </a:lnTo>
                    <a:lnTo>
                      <a:pt x="0" y="52"/>
                    </a:lnTo>
                    <a:lnTo>
                      <a:pt x="0" y="52"/>
                    </a:lnTo>
                    <a:lnTo>
                      <a:pt x="1" y="52"/>
                    </a:lnTo>
                    <a:lnTo>
                      <a:pt x="1" y="54"/>
                    </a:lnTo>
                    <a:lnTo>
                      <a:pt x="3" y="54"/>
                    </a:lnTo>
                    <a:lnTo>
                      <a:pt x="5" y="54"/>
                    </a:lnTo>
                    <a:lnTo>
                      <a:pt x="5" y="56"/>
                    </a:lnTo>
                    <a:lnTo>
                      <a:pt x="5" y="56"/>
                    </a:lnTo>
                    <a:lnTo>
                      <a:pt x="5" y="56"/>
                    </a:lnTo>
                    <a:lnTo>
                      <a:pt x="5" y="56"/>
                    </a:lnTo>
                    <a:lnTo>
                      <a:pt x="5" y="58"/>
                    </a:lnTo>
                    <a:lnTo>
                      <a:pt x="5" y="58"/>
                    </a:lnTo>
                    <a:lnTo>
                      <a:pt x="7" y="58"/>
                    </a:lnTo>
                    <a:lnTo>
                      <a:pt x="7" y="58"/>
                    </a:lnTo>
                    <a:lnTo>
                      <a:pt x="11" y="60"/>
                    </a:lnTo>
                    <a:lnTo>
                      <a:pt x="13" y="60"/>
                    </a:lnTo>
                    <a:lnTo>
                      <a:pt x="13" y="60"/>
                    </a:lnTo>
                    <a:lnTo>
                      <a:pt x="15" y="62"/>
                    </a:lnTo>
                    <a:lnTo>
                      <a:pt x="15" y="64"/>
                    </a:lnTo>
                    <a:lnTo>
                      <a:pt x="16" y="64"/>
                    </a:lnTo>
                    <a:lnTo>
                      <a:pt x="20" y="66"/>
                    </a:lnTo>
                    <a:lnTo>
                      <a:pt x="20" y="66"/>
                    </a:lnTo>
                    <a:lnTo>
                      <a:pt x="22" y="66"/>
                    </a:lnTo>
                    <a:lnTo>
                      <a:pt x="22" y="67"/>
                    </a:lnTo>
                    <a:lnTo>
                      <a:pt x="24" y="67"/>
                    </a:lnTo>
                    <a:lnTo>
                      <a:pt x="24" y="67"/>
                    </a:lnTo>
                    <a:lnTo>
                      <a:pt x="26" y="67"/>
                    </a:lnTo>
                    <a:lnTo>
                      <a:pt x="28" y="67"/>
                    </a:lnTo>
                    <a:lnTo>
                      <a:pt x="29" y="67"/>
                    </a:lnTo>
                    <a:lnTo>
                      <a:pt x="31" y="69"/>
                    </a:lnTo>
                    <a:lnTo>
                      <a:pt x="31" y="69"/>
                    </a:lnTo>
                    <a:lnTo>
                      <a:pt x="33" y="69"/>
                    </a:lnTo>
                    <a:lnTo>
                      <a:pt x="33" y="69"/>
                    </a:lnTo>
                    <a:lnTo>
                      <a:pt x="33" y="69"/>
                    </a:lnTo>
                    <a:lnTo>
                      <a:pt x="35" y="69"/>
                    </a:lnTo>
                    <a:lnTo>
                      <a:pt x="35" y="69"/>
                    </a:lnTo>
                    <a:lnTo>
                      <a:pt x="37" y="69"/>
                    </a:lnTo>
                    <a:lnTo>
                      <a:pt x="37" y="69"/>
                    </a:lnTo>
                    <a:lnTo>
                      <a:pt x="37" y="69"/>
                    </a:lnTo>
                    <a:lnTo>
                      <a:pt x="39" y="71"/>
                    </a:lnTo>
                    <a:lnTo>
                      <a:pt x="39" y="71"/>
                    </a:lnTo>
                    <a:lnTo>
                      <a:pt x="41" y="73"/>
                    </a:lnTo>
                    <a:lnTo>
                      <a:pt x="41" y="73"/>
                    </a:lnTo>
                    <a:lnTo>
                      <a:pt x="43" y="73"/>
                    </a:lnTo>
                    <a:lnTo>
                      <a:pt x="43" y="75"/>
                    </a:lnTo>
                    <a:lnTo>
                      <a:pt x="44" y="75"/>
                    </a:lnTo>
                    <a:lnTo>
                      <a:pt x="44" y="77"/>
                    </a:lnTo>
                    <a:lnTo>
                      <a:pt x="46" y="79"/>
                    </a:lnTo>
                    <a:lnTo>
                      <a:pt x="46" y="79"/>
                    </a:lnTo>
                    <a:lnTo>
                      <a:pt x="48" y="80"/>
                    </a:lnTo>
                    <a:lnTo>
                      <a:pt x="50" y="82"/>
                    </a:lnTo>
                    <a:lnTo>
                      <a:pt x="50" y="82"/>
                    </a:lnTo>
                    <a:lnTo>
                      <a:pt x="52" y="84"/>
                    </a:lnTo>
                    <a:lnTo>
                      <a:pt x="54" y="84"/>
                    </a:lnTo>
                    <a:lnTo>
                      <a:pt x="54" y="86"/>
                    </a:lnTo>
                    <a:lnTo>
                      <a:pt x="56" y="88"/>
                    </a:lnTo>
                    <a:lnTo>
                      <a:pt x="58" y="88"/>
                    </a:lnTo>
                    <a:lnTo>
                      <a:pt x="58" y="90"/>
                    </a:lnTo>
                    <a:lnTo>
                      <a:pt x="58" y="90"/>
                    </a:lnTo>
                    <a:lnTo>
                      <a:pt x="58" y="92"/>
                    </a:lnTo>
                    <a:lnTo>
                      <a:pt x="58" y="94"/>
                    </a:lnTo>
                    <a:lnTo>
                      <a:pt x="58" y="94"/>
                    </a:lnTo>
                    <a:lnTo>
                      <a:pt x="58" y="95"/>
                    </a:lnTo>
                    <a:lnTo>
                      <a:pt x="59" y="97"/>
                    </a:lnTo>
                    <a:lnTo>
                      <a:pt x="61" y="97"/>
                    </a:lnTo>
                    <a:lnTo>
                      <a:pt x="61" y="99"/>
                    </a:lnTo>
                    <a:lnTo>
                      <a:pt x="61" y="99"/>
                    </a:lnTo>
                    <a:lnTo>
                      <a:pt x="59" y="101"/>
                    </a:lnTo>
                    <a:lnTo>
                      <a:pt x="59" y="101"/>
                    </a:lnTo>
                    <a:lnTo>
                      <a:pt x="59" y="101"/>
                    </a:lnTo>
                    <a:lnTo>
                      <a:pt x="59" y="105"/>
                    </a:lnTo>
                    <a:lnTo>
                      <a:pt x="59" y="107"/>
                    </a:lnTo>
                    <a:lnTo>
                      <a:pt x="59" y="107"/>
                    </a:lnTo>
                    <a:lnTo>
                      <a:pt x="61" y="109"/>
                    </a:lnTo>
                    <a:lnTo>
                      <a:pt x="61" y="109"/>
                    </a:lnTo>
                    <a:lnTo>
                      <a:pt x="61" y="110"/>
                    </a:lnTo>
                    <a:lnTo>
                      <a:pt x="63" y="112"/>
                    </a:lnTo>
                    <a:lnTo>
                      <a:pt x="65" y="112"/>
                    </a:lnTo>
                    <a:lnTo>
                      <a:pt x="65" y="112"/>
                    </a:lnTo>
                    <a:lnTo>
                      <a:pt x="65" y="112"/>
                    </a:lnTo>
                    <a:lnTo>
                      <a:pt x="67" y="112"/>
                    </a:lnTo>
                    <a:lnTo>
                      <a:pt x="69" y="112"/>
                    </a:lnTo>
                    <a:lnTo>
                      <a:pt x="69" y="114"/>
                    </a:lnTo>
                    <a:lnTo>
                      <a:pt x="71" y="114"/>
                    </a:lnTo>
                    <a:lnTo>
                      <a:pt x="72" y="114"/>
                    </a:lnTo>
                    <a:lnTo>
                      <a:pt x="74" y="114"/>
                    </a:lnTo>
                    <a:lnTo>
                      <a:pt x="74" y="114"/>
                    </a:lnTo>
                    <a:lnTo>
                      <a:pt x="76" y="114"/>
                    </a:lnTo>
                    <a:lnTo>
                      <a:pt x="78" y="114"/>
                    </a:lnTo>
                    <a:lnTo>
                      <a:pt x="80" y="114"/>
                    </a:lnTo>
                    <a:lnTo>
                      <a:pt x="82" y="116"/>
                    </a:lnTo>
                    <a:lnTo>
                      <a:pt x="86" y="116"/>
                    </a:lnTo>
                    <a:lnTo>
                      <a:pt x="87" y="116"/>
                    </a:lnTo>
                    <a:lnTo>
                      <a:pt x="91" y="116"/>
                    </a:lnTo>
                    <a:lnTo>
                      <a:pt x="93" y="116"/>
                    </a:lnTo>
                    <a:lnTo>
                      <a:pt x="99" y="118"/>
                    </a:lnTo>
                    <a:lnTo>
                      <a:pt x="100" y="118"/>
                    </a:lnTo>
                    <a:lnTo>
                      <a:pt x="102" y="118"/>
                    </a:lnTo>
                    <a:lnTo>
                      <a:pt x="104" y="120"/>
                    </a:lnTo>
                    <a:lnTo>
                      <a:pt x="108" y="122"/>
                    </a:lnTo>
                    <a:lnTo>
                      <a:pt x="108" y="122"/>
                    </a:lnTo>
                    <a:lnTo>
                      <a:pt x="112" y="124"/>
                    </a:lnTo>
                    <a:lnTo>
                      <a:pt x="115" y="125"/>
                    </a:lnTo>
                    <a:lnTo>
                      <a:pt x="117" y="125"/>
                    </a:lnTo>
                    <a:lnTo>
                      <a:pt x="121" y="127"/>
                    </a:lnTo>
                    <a:lnTo>
                      <a:pt x="123" y="129"/>
                    </a:lnTo>
                    <a:lnTo>
                      <a:pt x="127" y="129"/>
                    </a:lnTo>
                    <a:lnTo>
                      <a:pt x="130" y="129"/>
                    </a:lnTo>
                    <a:lnTo>
                      <a:pt x="130" y="129"/>
                    </a:lnTo>
                    <a:lnTo>
                      <a:pt x="130" y="131"/>
                    </a:lnTo>
                    <a:lnTo>
                      <a:pt x="130" y="131"/>
                    </a:lnTo>
                    <a:lnTo>
                      <a:pt x="130" y="133"/>
                    </a:lnTo>
                    <a:lnTo>
                      <a:pt x="132" y="133"/>
                    </a:lnTo>
                    <a:lnTo>
                      <a:pt x="134" y="133"/>
                    </a:lnTo>
                    <a:lnTo>
                      <a:pt x="134" y="135"/>
                    </a:lnTo>
                    <a:lnTo>
                      <a:pt x="136" y="135"/>
                    </a:lnTo>
                    <a:lnTo>
                      <a:pt x="136" y="137"/>
                    </a:lnTo>
                    <a:lnTo>
                      <a:pt x="138" y="138"/>
                    </a:lnTo>
                    <a:lnTo>
                      <a:pt x="142" y="144"/>
                    </a:lnTo>
                    <a:lnTo>
                      <a:pt x="143" y="146"/>
                    </a:lnTo>
                    <a:lnTo>
                      <a:pt x="143" y="146"/>
                    </a:lnTo>
                    <a:lnTo>
                      <a:pt x="147" y="148"/>
                    </a:lnTo>
                    <a:lnTo>
                      <a:pt x="149" y="150"/>
                    </a:lnTo>
                    <a:lnTo>
                      <a:pt x="151" y="152"/>
                    </a:lnTo>
                    <a:lnTo>
                      <a:pt x="153" y="152"/>
                    </a:lnTo>
                    <a:lnTo>
                      <a:pt x="153" y="153"/>
                    </a:lnTo>
                    <a:lnTo>
                      <a:pt x="153" y="153"/>
                    </a:lnTo>
                    <a:lnTo>
                      <a:pt x="157" y="153"/>
                    </a:lnTo>
                    <a:lnTo>
                      <a:pt x="160" y="153"/>
                    </a:lnTo>
                    <a:lnTo>
                      <a:pt x="164" y="153"/>
                    </a:lnTo>
                    <a:lnTo>
                      <a:pt x="172" y="153"/>
                    </a:lnTo>
                    <a:lnTo>
                      <a:pt x="179" y="155"/>
                    </a:lnTo>
                    <a:lnTo>
                      <a:pt x="185" y="155"/>
                    </a:lnTo>
                    <a:lnTo>
                      <a:pt x="188" y="155"/>
                    </a:lnTo>
                    <a:lnTo>
                      <a:pt x="196" y="157"/>
                    </a:lnTo>
                    <a:lnTo>
                      <a:pt x="200" y="155"/>
                    </a:lnTo>
                    <a:lnTo>
                      <a:pt x="201" y="155"/>
                    </a:lnTo>
                    <a:lnTo>
                      <a:pt x="203" y="155"/>
                    </a:lnTo>
                    <a:lnTo>
                      <a:pt x="209" y="155"/>
                    </a:lnTo>
                    <a:lnTo>
                      <a:pt x="213" y="155"/>
                    </a:lnTo>
                    <a:lnTo>
                      <a:pt x="218" y="157"/>
                    </a:lnTo>
                    <a:lnTo>
                      <a:pt x="220" y="157"/>
                    </a:lnTo>
                    <a:lnTo>
                      <a:pt x="224" y="157"/>
                    </a:lnTo>
                    <a:lnTo>
                      <a:pt x="224" y="157"/>
                    </a:lnTo>
                    <a:lnTo>
                      <a:pt x="226" y="157"/>
                    </a:lnTo>
                    <a:lnTo>
                      <a:pt x="228" y="157"/>
                    </a:lnTo>
                    <a:lnTo>
                      <a:pt x="229" y="161"/>
                    </a:lnTo>
                    <a:lnTo>
                      <a:pt x="231" y="163"/>
                    </a:lnTo>
                    <a:lnTo>
                      <a:pt x="235" y="163"/>
                    </a:lnTo>
                    <a:lnTo>
                      <a:pt x="241" y="165"/>
                    </a:lnTo>
                    <a:lnTo>
                      <a:pt x="244" y="165"/>
                    </a:lnTo>
                    <a:lnTo>
                      <a:pt x="248" y="165"/>
                    </a:lnTo>
                    <a:lnTo>
                      <a:pt x="252" y="167"/>
                    </a:lnTo>
                    <a:lnTo>
                      <a:pt x="254" y="168"/>
                    </a:lnTo>
                    <a:lnTo>
                      <a:pt x="259" y="170"/>
                    </a:lnTo>
                    <a:lnTo>
                      <a:pt x="261" y="168"/>
                    </a:lnTo>
                    <a:lnTo>
                      <a:pt x="265" y="168"/>
                    </a:lnTo>
                    <a:lnTo>
                      <a:pt x="269" y="168"/>
                    </a:lnTo>
                    <a:lnTo>
                      <a:pt x="271" y="170"/>
                    </a:lnTo>
                    <a:lnTo>
                      <a:pt x="274" y="172"/>
                    </a:lnTo>
                    <a:lnTo>
                      <a:pt x="274" y="172"/>
                    </a:lnTo>
                    <a:lnTo>
                      <a:pt x="276" y="172"/>
                    </a:lnTo>
                    <a:lnTo>
                      <a:pt x="278" y="172"/>
                    </a:lnTo>
                    <a:lnTo>
                      <a:pt x="278" y="170"/>
                    </a:lnTo>
                    <a:lnTo>
                      <a:pt x="278" y="170"/>
                    </a:lnTo>
                    <a:lnTo>
                      <a:pt x="280" y="170"/>
                    </a:lnTo>
                    <a:lnTo>
                      <a:pt x="282" y="168"/>
                    </a:lnTo>
                    <a:lnTo>
                      <a:pt x="282" y="168"/>
                    </a:lnTo>
                    <a:lnTo>
                      <a:pt x="286" y="167"/>
                    </a:lnTo>
                    <a:lnTo>
                      <a:pt x="291" y="163"/>
                    </a:lnTo>
                    <a:lnTo>
                      <a:pt x="293" y="163"/>
                    </a:lnTo>
                    <a:lnTo>
                      <a:pt x="293" y="163"/>
                    </a:lnTo>
                    <a:lnTo>
                      <a:pt x="295" y="161"/>
                    </a:lnTo>
                    <a:lnTo>
                      <a:pt x="297" y="161"/>
                    </a:lnTo>
                    <a:lnTo>
                      <a:pt x="297" y="161"/>
                    </a:lnTo>
                    <a:lnTo>
                      <a:pt x="300" y="161"/>
                    </a:lnTo>
                    <a:lnTo>
                      <a:pt x="302" y="161"/>
                    </a:lnTo>
                    <a:lnTo>
                      <a:pt x="308" y="159"/>
                    </a:lnTo>
                    <a:lnTo>
                      <a:pt x="310" y="159"/>
                    </a:lnTo>
                    <a:lnTo>
                      <a:pt x="312" y="159"/>
                    </a:lnTo>
                    <a:lnTo>
                      <a:pt x="314" y="159"/>
                    </a:lnTo>
                    <a:lnTo>
                      <a:pt x="315" y="159"/>
                    </a:lnTo>
                    <a:lnTo>
                      <a:pt x="319" y="159"/>
                    </a:lnTo>
                    <a:lnTo>
                      <a:pt x="321" y="159"/>
                    </a:lnTo>
                    <a:lnTo>
                      <a:pt x="323" y="159"/>
                    </a:lnTo>
                    <a:lnTo>
                      <a:pt x="327" y="159"/>
                    </a:lnTo>
                    <a:lnTo>
                      <a:pt x="329" y="159"/>
                    </a:lnTo>
                    <a:lnTo>
                      <a:pt x="330" y="159"/>
                    </a:lnTo>
                    <a:lnTo>
                      <a:pt x="332" y="157"/>
                    </a:lnTo>
                    <a:lnTo>
                      <a:pt x="334" y="157"/>
                    </a:lnTo>
                    <a:lnTo>
                      <a:pt x="334" y="155"/>
                    </a:lnTo>
                    <a:lnTo>
                      <a:pt x="338" y="155"/>
                    </a:lnTo>
                    <a:lnTo>
                      <a:pt x="338" y="153"/>
                    </a:lnTo>
                    <a:lnTo>
                      <a:pt x="340" y="153"/>
                    </a:lnTo>
                    <a:lnTo>
                      <a:pt x="342" y="153"/>
                    </a:lnTo>
                    <a:lnTo>
                      <a:pt x="342" y="152"/>
                    </a:lnTo>
                    <a:lnTo>
                      <a:pt x="342" y="152"/>
                    </a:lnTo>
                    <a:lnTo>
                      <a:pt x="342" y="152"/>
                    </a:lnTo>
                    <a:lnTo>
                      <a:pt x="342" y="150"/>
                    </a:lnTo>
                    <a:lnTo>
                      <a:pt x="343" y="148"/>
                    </a:lnTo>
                    <a:lnTo>
                      <a:pt x="343" y="148"/>
                    </a:lnTo>
                    <a:lnTo>
                      <a:pt x="343" y="146"/>
                    </a:lnTo>
                    <a:lnTo>
                      <a:pt x="343" y="146"/>
                    </a:lnTo>
                    <a:lnTo>
                      <a:pt x="345" y="144"/>
                    </a:lnTo>
                    <a:lnTo>
                      <a:pt x="345" y="144"/>
                    </a:lnTo>
                    <a:lnTo>
                      <a:pt x="347" y="144"/>
                    </a:lnTo>
                    <a:lnTo>
                      <a:pt x="349" y="142"/>
                    </a:lnTo>
                    <a:lnTo>
                      <a:pt x="351" y="142"/>
                    </a:lnTo>
                    <a:lnTo>
                      <a:pt x="351" y="142"/>
                    </a:lnTo>
                    <a:lnTo>
                      <a:pt x="351" y="140"/>
                    </a:lnTo>
                    <a:lnTo>
                      <a:pt x="353" y="140"/>
                    </a:lnTo>
                    <a:lnTo>
                      <a:pt x="353" y="138"/>
                    </a:lnTo>
                    <a:lnTo>
                      <a:pt x="355" y="138"/>
                    </a:lnTo>
                    <a:lnTo>
                      <a:pt x="355" y="138"/>
                    </a:lnTo>
                    <a:lnTo>
                      <a:pt x="355" y="137"/>
                    </a:lnTo>
                    <a:lnTo>
                      <a:pt x="353" y="137"/>
                    </a:lnTo>
                    <a:lnTo>
                      <a:pt x="353" y="135"/>
                    </a:lnTo>
                    <a:lnTo>
                      <a:pt x="351" y="135"/>
                    </a:lnTo>
                    <a:lnTo>
                      <a:pt x="349" y="133"/>
                    </a:lnTo>
                    <a:lnTo>
                      <a:pt x="347" y="131"/>
                    </a:lnTo>
                    <a:lnTo>
                      <a:pt x="345" y="131"/>
                    </a:lnTo>
                    <a:lnTo>
                      <a:pt x="343" y="129"/>
                    </a:lnTo>
                    <a:lnTo>
                      <a:pt x="343" y="127"/>
                    </a:lnTo>
                    <a:lnTo>
                      <a:pt x="342" y="127"/>
                    </a:lnTo>
                    <a:lnTo>
                      <a:pt x="342" y="127"/>
                    </a:lnTo>
                    <a:lnTo>
                      <a:pt x="342" y="125"/>
                    </a:lnTo>
                    <a:lnTo>
                      <a:pt x="342" y="124"/>
                    </a:lnTo>
                    <a:lnTo>
                      <a:pt x="342" y="122"/>
                    </a:lnTo>
                    <a:lnTo>
                      <a:pt x="342" y="120"/>
                    </a:lnTo>
                    <a:lnTo>
                      <a:pt x="342" y="118"/>
                    </a:lnTo>
                    <a:lnTo>
                      <a:pt x="342" y="118"/>
                    </a:lnTo>
                    <a:lnTo>
                      <a:pt x="343" y="114"/>
                    </a:lnTo>
                    <a:lnTo>
                      <a:pt x="345" y="114"/>
                    </a:lnTo>
                    <a:lnTo>
                      <a:pt x="345" y="114"/>
                    </a:lnTo>
                    <a:lnTo>
                      <a:pt x="349" y="114"/>
                    </a:lnTo>
                    <a:lnTo>
                      <a:pt x="349" y="114"/>
                    </a:lnTo>
                    <a:lnTo>
                      <a:pt x="351" y="116"/>
                    </a:lnTo>
                    <a:lnTo>
                      <a:pt x="353" y="118"/>
                    </a:lnTo>
                    <a:lnTo>
                      <a:pt x="355" y="120"/>
                    </a:lnTo>
                    <a:lnTo>
                      <a:pt x="360" y="120"/>
                    </a:lnTo>
                    <a:lnTo>
                      <a:pt x="362" y="120"/>
                    </a:lnTo>
                    <a:lnTo>
                      <a:pt x="364" y="120"/>
                    </a:lnTo>
                    <a:lnTo>
                      <a:pt x="366" y="122"/>
                    </a:lnTo>
                    <a:lnTo>
                      <a:pt x="366" y="122"/>
                    </a:lnTo>
                    <a:lnTo>
                      <a:pt x="368" y="122"/>
                    </a:lnTo>
                    <a:lnTo>
                      <a:pt x="370" y="122"/>
                    </a:lnTo>
                    <a:lnTo>
                      <a:pt x="370" y="120"/>
                    </a:lnTo>
                    <a:lnTo>
                      <a:pt x="371" y="120"/>
                    </a:lnTo>
                    <a:lnTo>
                      <a:pt x="371" y="118"/>
                    </a:lnTo>
                    <a:lnTo>
                      <a:pt x="371" y="118"/>
                    </a:lnTo>
                    <a:lnTo>
                      <a:pt x="373" y="118"/>
                    </a:lnTo>
                    <a:lnTo>
                      <a:pt x="373" y="114"/>
                    </a:lnTo>
                    <a:lnTo>
                      <a:pt x="373" y="114"/>
                    </a:lnTo>
                    <a:lnTo>
                      <a:pt x="375" y="112"/>
                    </a:lnTo>
                    <a:lnTo>
                      <a:pt x="375" y="112"/>
                    </a:lnTo>
                    <a:lnTo>
                      <a:pt x="375" y="110"/>
                    </a:lnTo>
                    <a:lnTo>
                      <a:pt x="375" y="110"/>
                    </a:lnTo>
                    <a:lnTo>
                      <a:pt x="375" y="110"/>
                    </a:lnTo>
                    <a:lnTo>
                      <a:pt x="377" y="109"/>
                    </a:lnTo>
                    <a:lnTo>
                      <a:pt x="377" y="109"/>
                    </a:lnTo>
                    <a:lnTo>
                      <a:pt x="381" y="110"/>
                    </a:lnTo>
                    <a:lnTo>
                      <a:pt x="383" y="110"/>
                    </a:lnTo>
                    <a:lnTo>
                      <a:pt x="385" y="109"/>
                    </a:lnTo>
                    <a:lnTo>
                      <a:pt x="386" y="109"/>
                    </a:lnTo>
                    <a:lnTo>
                      <a:pt x="388" y="109"/>
                    </a:lnTo>
                    <a:lnTo>
                      <a:pt x="390" y="109"/>
                    </a:lnTo>
                    <a:lnTo>
                      <a:pt x="390" y="107"/>
                    </a:lnTo>
                    <a:lnTo>
                      <a:pt x="392" y="105"/>
                    </a:lnTo>
                    <a:lnTo>
                      <a:pt x="392" y="105"/>
                    </a:lnTo>
                    <a:lnTo>
                      <a:pt x="394" y="105"/>
                    </a:lnTo>
                    <a:lnTo>
                      <a:pt x="394" y="103"/>
                    </a:lnTo>
                    <a:lnTo>
                      <a:pt x="394" y="103"/>
                    </a:lnTo>
                    <a:lnTo>
                      <a:pt x="394" y="103"/>
                    </a:lnTo>
                    <a:lnTo>
                      <a:pt x="394" y="101"/>
                    </a:lnTo>
                    <a:lnTo>
                      <a:pt x="394" y="101"/>
                    </a:lnTo>
                    <a:lnTo>
                      <a:pt x="394" y="97"/>
                    </a:lnTo>
                    <a:lnTo>
                      <a:pt x="394" y="97"/>
                    </a:lnTo>
                    <a:lnTo>
                      <a:pt x="394" y="95"/>
                    </a:lnTo>
                    <a:lnTo>
                      <a:pt x="394" y="95"/>
                    </a:lnTo>
                    <a:lnTo>
                      <a:pt x="396" y="94"/>
                    </a:lnTo>
                    <a:lnTo>
                      <a:pt x="396" y="94"/>
                    </a:lnTo>
                    <a:lnTo>
                      <a:pt x="396" y="94"/>
                    </a:lnTo>
                    <a:lnTo>
                      <a:pt x="398" y="94"/>
                    </a:lnTo>
                    <a:lnTo>
                      <a:pt x="400" y="94"/>
                    </a:lnTo>
                    <a:lnTo>
                      <a:pt x="401" y="94"/>
                    </a:lnTo>
                    <a:lnTo>
                      <a:pt x="403" y="94"/>
                    </a:lnTo>
                    <a:lnTo>
                      <a:pt x="403" y="94"/>
                    </a:lnTo>
                    <a:lnTo>
                      <a:pt x="403" y="94"/>
                    </a:lnTo>
                    <a:lnTo>
                      <a:pt x="403" y="92"/>
                    </a:lnTo>
                    <a:lnTo>
                      <a:pt x="403" y="92"/>
                    </a:lnTo>
                    <a:lnTo>
                      <a:pt x="403" y="90"/>
                    </a:lnTo>
                    <a:lnTo>
                      <a:pt x="403" y="90"/>
                    </a:lnTo>
                    <a:lnTo>
                      <a:pt x="405" y="90"/>
                    </a:lnTo>
                    <a:lnTo>
                      <a:pt x="405" y="90"/>
                    </a:lnTo>
                    <a:lnTo>
                      <a:pt x="407" y="92"/>
                    </a:lnTo>
                    <a:lnTo>
                      <a:pt x="407" y="92"/>
                    </a:lnTo>
                    <a:lnTo>
                      <a:pt x="409" y="92"/>
                    </a:lnTo>
                    <a:lnTo>
                      <a:pt x="409" y="90"/>
                    </a:lnTo>
                    <a:lnTo>
                      <a:pt x="411" y="88"/>
                    </a:lnTo>
                    <a:lnTo>
                      <a:pt x="413" y="88"/>
                    </a:lnTo>
                    <a:lnTo>
                      <a:pt x="414" y="88"/>
                    </a:lnTo>
                    <a:lnTo>
                      <a:pt x="414" y="88"/>
                    </a:lnTo>
                    <a:lnTo>
                      <a:pt x="418" y="88"/>
                    </a:lnTo>
                    <a:lnTo>
                      <a:pt x="418" y="88"/>
                    </a:lnTo>
                    <a:lnTo>
                      <a:pt x="420" y="88"/>
                    </a:lnTo>
                    <a:lnTo>
                      <a:pt x="420" y="88"/>
                    </a:lnTo>
                    <a:lnTo>
                      <a:pt x="420" y="88"/>
                    </a:lnTo>
                    <a:lnTo>
                      <a:pt x="422" y="88"/>
                    </a:lnTo>
                    <a:lnTo>
                      <a:pt x="424" y="88"/>
                    </a:lnTo>
                    <a:lnTo>
                      <a:pt x="426" y="90"/>
                    </a:lnTo>
                    <a:lnTo>
                      <a:pt x="428" y="90"/>
                    </a:lnTo>
                    <a:lnTo>
                      <a:pt x="429" y="90"/>
                    </a:lnTo>
                    <a:lnTo>
                      <a:pt x="431" y="90"/>
                    </a:lnTo>
                    <a:lnTo>
                      <a:pt x="433" y="90"/>
                    </a:lnTo>
                    <a:lnTo>
                      <a:pt x="433" y="90"/>
                    </a:lnTo>
                    <a:lnTo>
                      <a:pt x="435" y="88"/>
                    </a:lnTo>
                    <a:lnTo>
                      <a:pt x="435" y="8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9" name="Google Shape;499;p23"/>
              <p:cNvSpPr/>
              <p:nvPr/>
            </p:nvSpPr>
            <p:spPr>
              <a:xfrm>
                <a:off x="2730" y="1215"/>
                <a:ext cx="0" cy="1"/>
              </a:xfrm>
              <a:custGeom>
                <a:avLst/>
                <a:gdLst/>
                <a:ahLst/>
                <a:cxnLst/>
                <a:rect l="l" t="t" r="r" b="b"/>
                <a:pathLst>
                  <a:path w="120000" h="1" extrusionOk="0">
                    <a:moveTo>
                      <a:pt x="0" y="0"/>
                    </a:moveTo>
                    <a:lnTo>
                      <a:pt x="0" y="0"/>
                    </a:lnTo>
                    <a:lnTo>
                      <a:pt x="0" y="0"/>
                    </a:lnTo>
                    <a:lnTo>
                      <a:pt x="0" y="0"/>
                    </a:lnTo>
                    <a:lnTo>
                      <a:pt x="0" y="1"/>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0" name="Google Shape;500;p23"/>
              <p:cNvSpPr/>
              <p:nvPr/>
            </p:nvSpPr>
            <p:spPr>
              <a:xfrm>
                <a:off x="2981" y="1138"/>
                <a:ext cx="48" cy="49"/>
              </a:xfrm>
              <a:custGeom>
                <a:avLst/>
                <a:gdLst/>
                <a:ahLst/>
                <a:cxnLst/>
                <a:rect l="l" t="t" r="r" b="b"/>
                <a:pathLst>
                  <a:path w="48" h="49" extrusionOk="0">
                    <a:moveTo>
                      <a:pt x="45" y="32"/>
                    </a:moveTo>
                    <a:lnTo>
                      <a:pt x="45" y="30"/>
                    </a:lnTo>
                    <a:lnTo>
                      <a:pt x="45" y="28"/>
                    </a:lnTo>
                    <a:lnTo>
                      <a:pt x="45" y="26"/>
                    </a:lnTo>
                    <a:lnTo>
                      <a:pt x="45" y="26"/>
                    </a:lnTo>
                    <a:lnTo>
                      <a:pt x="43" y="26"/>
                    </a:lnTo>
                    <a:lnTo>
                      <a:pt x="41" y="24"/>
                    </a:lnTo>
                    <a:lnTo>
                      <a:pt x="39" y="24"/>
                    </a:lnTo>
                    <a:lnTo>
                      <a:pt x="39" y="24"/>
                    </a:lnTo>
                    <a:lnTo>
                      <a:pt x="39" y="22"/>
                    </a:lnTo>
                    <a:lnTo>
                      <a:pt x="39" y="22"/>
                    </a:lnTo>
                    <a:lnTo>
                      <a:pt x="39" y="20"/>
                    </a:lnTo>
                    <a:lnTo>
                      <a:pt x="39" y="20"/>
                    </a:lnTo>
                    <a:lnTo>
                      <a:pt x="39" y="19"/>
                    </a:lnTo>
                    <a:lnTo>
                      <a:pt x="39" y="19"/>
                    </a:lnTo>
                    <a:lnTo>
                      <a:pt x="39" y="19"/>
                    </a:lnTo>
                    <a:lnTo>
                      <a:pt x="37" y="19"/>
                    </a:lnTo>
                    <a:lnTo>
                      <a:pt x="37" y="19"/>
                    </a:lnTo>
                    <a:lnTo>
                      <a:pt x="35" y="17"/>
                    </a:lnTo>
                    <a:lnTo>
                      <a:pt x="33" y="17"/>
                    </a:lnTo>
                    <a:lnTo>
                      <a:pt x="33" y="17"/>
                    </a:lnTo>
                    <a:lnTo>
                      <a:pt x="33" y="15"/>
                    </a:lnTo>
                    <a:lnTo>
                      <a:pt x="33" y="15"/>
                    </a:lnTo>
                    <a:lnTo>
                      <a:pt x="33" y="13"/>
                    </a:lnTo>
                    <a:lnTo>
                      <a:pt x="33" y="13"/>
                    </a:lnTo>
                    <a:lnTo>
                      <a:pt x="33" y="11"/>
                    </a:lnTo>
                    <a:lnTo>
                      <a:pt x="33" y="11"/>
                    </a:lnTo>
                    <a:lnTo>
                      <a:pt x="33" y="9"/>
                    </a:lnTo>
                    <a:lnTo>
                      <a:pt x="33" y="7"/>
                    </a:lnTo>
                    <a:lnTo>
                      <a:pt x="31" y="7"/>
                    </a:lnTo>
                    <a:lnTo>
                      <a:pt x="31" y="7"/>
                    </a:lnTo>
                    <a:lnTo>
                      <a:pt x="31" y="7"/>
                    </a:lnTo>
                    <a:lnTo>
                      <a:pt x="30" y="7"/>
                    </a:lnTo>
                    <a:lnTo>
                      <a:pt x="30" y="7"/>
                    </a:lnTo>
                    <a:lnTo>
                      <a:pt x="28" y="6"/>
                    </a:lnTo>
                    <a:lnTo>
                      <a:pt x="26" y="4"/>
                    </a:lnTo>
                    <a:lnTo>
                      <a:pt x="24" y="4"/>
                    </a:lnTo>
                    <a:lnTo>
                      <a:pt x="24" y="6"/>
                    </a:lnTo>
                    <a:lnTo>
                      <a:pt x="24" y="6"/>
                    </a:lnTo>
                    <a:lnTo>
                      <a:pt x="24" y="4"/>
                    </a:lnTo>
                    <a:lnTo>
                      <a:pt x="22" y="4"/>
                    </a:lnTo>
                    <a:lnTo>
                      <a:pt x="22" y="4"/>
                    </a:lnTo>
                    <a:lnTo>
                      <a:pt x="22" y="4"/>
                    </a:lnTo>
                    <a:lnTo>
                      <a:pt x="22" y="4"/>
                    </a:lnTo>
                    <a:lnTo>
                      <a:pt x="22" y="4"/>
                    </a:lnTo>
                    <a:lnTo>
                      <a:pt x="20" y="4"/>
                    </a:lnTo>
                    <a:lnTo>
                      <a:pt x="18" y="4"/>
                    </a:lnTo>
                    <a:lnTo>
                      <a:pt x="18" y="2"/>
                    </a:lnTo>
                    <a:lnTo>
                      <a:pt x="18" y="2"/>
                    </a:lnTo>
                    <a:lnTo>
                      <a:pt x="17" y="2"/>
                    </a:lnTo>
                    <a:lnTo>
                      <a:pt x="17" y="2"/>
                    </a:lnTo>
                    <a:lnTo>
                      <a:pt x="15" y="0"/>
                    </a:lnTo>
                    <a:lnTo>
                      <a:pt x="13" y="0"/>
                    </a:lnTo>
                    <a:lnTo>
                      <a:pt x="11" y="0"/>
                    </a:lnTo>
                    <a:lnTo>
                      <a:pt x="11" y="0"/>
                    </a:lnTo>
                    <a:lnTo>
                      <a:pt x="11" y="0"/>
                    </a:lnTo>
                    <a:lnTo>
                      <a:pt x="11" y="0"/>
                    </a:lnTo>
                    <a:lnTo>
                      <a:pt x="9" y="0"/>
                    </a:lnTo>
                    <a:lnTo>
                      <a:pt x="9" y="0"/>
                    </a:lnTo>
                    <a:lnTo>
                      <a:pt x="7" y="2"/>
                    </a:lnTo>
                    <a:lnTo>
                      <a:pt x="5" y="2"/>
                    </a:lnTo>
                    <a:lnTo>
                      <a:pt x="3" y="2"/>
                    </a:lnTo>
                    <a:lnTo>
                      <a:pt x="2" y="0"/>
                    </a:lnTo>
                    <a:lnTo>
                      <a:pt x="0" y="2"/>
                    </a:lnTo>
                    <a:lnTo>
                      <a:pt x="0" y="2"/>
                    </a:lnTo>
                    <a:lnTo>
                      <a:pt x="2" y="2"/>
                    </a:lnTo>
                    <a:lnTo>
                      <a:pt x="2" y="4"/>
                    </a:lnTo>
                    <a:lnTo>
                      <a:pt x="3" y="4"/>
                    </a:lnTo>
                    <a:lnTo>
                      <a:pt x="5" y="4"/>
                    </a:lnTo>
                    <a:lnTo>
                      <a:pt x="5" y="6"/>
                    </a:lnTo>
                    <a:lnTo>
                      <a:pt x="5" y="6"/>
                    </a:lnTo>
                    <a:lnTo>
                      <a:pt x="7" y="7"/>
                    </a:lnTo>
                    <a:lnTo>
                      <a:pt x="7" y="9"/>
                    </a:lnTo>
                    <a:lnTo>
                      <a:pt x="9" y="11"/>
                    </a:lnTo>
                    <a:lnTo>
                      <a:pt x="9" y="11"/>
                    </a:lnTo>
                    <a:lnTo>
                      <a:pt x="9" y="13"/>
                    </a:lnTo>
                    <a:lnTo>
                      <a:pt x="11" y="15"/>
                    </a:lnTo>
                    <a:lnTo>
                      <a:pt x="11" y="15"/>
                    </a:lnTo>
                    <a:lnTo>
                      <a:pt x="13" y="15"/>
                    </a:lnTo>
                    <a:lnTo>
                      <a:pt x="15" y="19"/>
                    </a:lnTo>
                    <a:lnTo>
                      <a:pt x="15" y="19"/>
                    </a:lnTo>
                    <a:lnTo>
                      <a:pt x="17" y="20"/>
                    </a:lnTo>
                    <a:lnTo>
                      <a:pt x="17" y="20"/>
                    </a:lnTo>
                    <a:lnTo>
                      <a:pt x="17" y="20"/>
                    </a:lnTo>
                    <a:lnTo>
                      <a:pt x="18" y="22"/>
                    </a:lnTo>
                    <a:lnTo>
                      <a:pt x="20" y="24"/>
                    </a:lnTo>
                    <a:lnTo>
                      <a:pt x="22" y="26"/>
                    </a:lnTo>
                    <a:lnTo>
                      <a:pt x="22" y="28"/>
                    </a:lnTo>
                    <a:lnTo>
                      <a:pt x="22" y="30"/>
                    </a:lnTo>
                    <a:lnTo>
                      <a:pt x="22" y="32"/>
                    </a:lnTo>
                    <a:lnTo>
                      <a:pt x="24" y="32"/>
                    </a:lnTo>
                    <a:lnTo>
                      <a:pt x="22" y="34"/>
                    </a:lnTo>
                    <a:lnTo>
                      <a:pt x="22" y="37"/>
                    </a:lnTo>
                    <a:lnTo>
                      <a:pt x="22" y="39"/>
                    </a:lnTo>
                    <a:lnTo>
                      <a:pt x="22" y="41"/>
                    </a:lnTo>
                    <a:lnTo>
                      <a:pt x="22" y="43"/>
                    </a:lnTo>
                    <a:lnTo>
                      <a:pt x="22" y="43"/>
                    </a:lnTo>
                    <a:lnTo>
                      <a:pt x="22" y="45"/>
                    </a:lnTo>
                    <a:lnTo>
                      <a:pt x="24" y="45"/>
                    </a:lnTo>
                    <a:lnTo>
                      <a:pt x="22" y="45"/>
                    </a:lnTo>
                    <a:lnTo>
                      <a:pt x="22" y="47"/>
                    </a:lnTo>
                    <a:lnTo>
                      <a:pt x="22" y="47"/>
                    </a:lnTo>
                    <a:lnTo>
                      <a:pt x="22" y="47"/>
                    </a:lnTo>
                    <a:lnTo>
                      <a:pt x="24" y="47"/>
                    </a:lnTo>
                    <a:lnTo>
                      <a:pt x="24" y="49"/>
                    </a:lnTo>
                    <a:lnTo>
                      <a:pt x="24" y="49"/>
                    </a:lnTo>
                    <a:lnTo>
                      <a:pt x="26" y="49"/>
                    </a:lnTo>
                    <a:lnTo>
                      <a:pt x="28" y="49"/>
                    </a:lnTo>
                    <a:lnTo>
                      <a:pt x="28" y="47"/>
                    </a:lnTo>
                    <a:lnTo>
                      <a:pt x="28" y="47"/>
                    </a:lnTo>
                    <a:lnTo>
                      <a:pt x="28" y="47"/>
                    </a:lnTo>
                    <a:lnTo>
                      <a:pt x="28" y="47"/>
                    </a:lnTo>
                    <a:lnTo>
                      <a:pt x="28" y="45"/>
                    </a:lnTo>
                    <a:lnTo>
                      <a:pt x="28" y="45"/>
                    </a:lnTo>
                    <a:lnTo>
                      <a:pt x="30" y="43"/>
                    </a:lnTo>
                    <a:lnTo>
                      <a:pt x="30" y="43"/>
                    </a:lnTo>
                    <a:lnTo>
                      <a:pt x="30" y="41"/>
                    </a:lnTo>
                    <a:lnTo>
                      <a:pt x="31" y="39"/>
                    </a:lnTo>
                    <a:lnTo>
                      <a:pt x="33" y="39"/>
                    </a:lnTo>
                    <a:lnTo>
                      <a:pt x="33" y="37"/>
                    </a:lnTo>
                    <a:lnTo>
                      <a:pt x="33" y="37"/>
                    </a:lnTo>
                    <a:lnTo>
                      <a:pt x="33" y="35"/>
                    </a:lnTo>
                    <a:lnTo>
                      <a:pt x="31" y="34"/>
                    </a:lnTo>
                    <a:lnTo>
                      <a:pt x="31" y="34"/>
                    </a:lnTo>
                    <a:lnTo>
                      <a:pt x="33" y="32"/>
                    </a:lnTo>
                    <a:lnTo>
                      <a:pt x="33" y="32"/>
                    </a:lnTo>
                    <a:lnTo>
                      <a:pt x="35" y="32"/>
                    </a:lnTo>
                    <a:lnTo>
                      <a:pt x="35" y="32"/>
                    </a:lnTo>
                    <a:lnTo>
                      <a:pt x="35" y="32"/>
                    </a:lnTo>
                    <a:lnTo>
                      <a:pt x="35" y="34"/>
                    </a:lnTo>
                    <a:lnTo>
                      <a:pt x="35" y="34"/>
                    </a:lnTo>
                    <a:lnTo>
                      <a:pt x="37" y="34"/>
                    </a:lnTo>
                    <a:lnTo>
                      <a:pt x="37" y="32"/>
                    </a:lnTo>
                    <a:lnTo>
                      <a:pt x="37" y="32"/>
                    </a:lnTo>
                    <a:lnTo>
                      <a:pt x="39" y="32"/>
                    </a:lnTo>
                    <a:lnTo>
                      <a:pt x="39" y="32"/>
                    </a:lnTo>
                    <a:lnTo>
                      <a:pt x="39" y="32"/>
                    </a:lnTo>
                    <a:lnTo>
                      <a:pt x="39" y="32"/>
                    </a:lnTo>
                    <a:lnTo>
                      <a:pt x="41" y="34"/>
                    </a:lnTo>
                    <a:lnTo>
                      <a:pt x="41" y="34"/>
                    </a:lnTo>
                    <a:lnTo>
                      <a:pt x="43" y="34"/>
                    </a:lnTo>
                    <a:lnTo>
                      <a:pt x="43" y="32"/>
                    </a:lnTo>
                    <a:lnTo>
                      <a:pt x="43" y="32"/>
                    </a:lnTo>
                    <a:lnTo>
                      <a:pt x="45" y="34"/>
                    </a:lnTo>
                    <a:lnTo>
                      <a:pt x="45" y="34"/>
                    </a:lnTo>
                    <a:lnTo>
                      <a:pt x="46" y="34"/>
                    </a:lnTo>
                    <a:lnTo>
                      <a:pt x="48" y="34"/>
                    </a:lnTo>
                    <a:lnTo>
                      <a:pt x="48" y="34"/>
                    </a:lnTo>
                    <a:lnTo>
                      <a:pt x="45" y="3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23"/>
              <p:cNvSpPr/>
              <p:nvPr/>
            </p:nvSpPr>
            <p:spPr>
              <a:xfrm>
                <a:off x="4644" y="1783"/>
                <a:ext cx="372" cy="73"/>
              </a:xfrm>
              <a:custGeom>
                <a:avLst/>
                <a:gdLst/>
                <a:ahLst/>
                <a:cxnLst/>
                <a:rect l="l" t="t" r="r" b="b"/>
                <a:pathLst>
                  <a:path w="372" h="73" extrusionOk="0">
                    <a:moveTo>
                      <a:pt x="372" y="72"/>
                    </a:moveTo>
                    <a:lnTo>
                      <a:pt x="372" y="72"/>
                    </a:lnTo>
                    <a:lnTo>
                      <a:pt x="370" y="73"/>
                    </a:lnTo>
                    <a:lnTo>
                      <a:pt x="370" y="73"/>
                    </a:lnTo>
                    <a:lnTo>
                      <a:pt x="372" y="73"/>
                    </a:lnTo>
                    <a:lnTo>
                      <a:pt x="372" y="72"/>
                    </a:lnTo>
                    <a:close/>
                    <a:moveTo>
                      <a:pt x="301" y="45"/>
                    </a:moveTo>
                    <a:lnTo>
                      <a:pt x="299" y="45"/>
                    </a:lnTo>
                    <a:lnTo>
                      <a:pt x="299" y="45"/>
                    </a:lnTo>
                    <a:lnTo>
                      <a:pt x="299" y="45"/>
                    </a:lnTo>
                    <a:lnTo>
                      <a:pt x="299" y="47"/>
                    </a:lnTo>
                    <a:lnTo>
                      <a:pt x="299" y="47"/>
                    </a:lnTo>
                    <a:lnTo>
                      <a:pt x="301" y="47"/>
                    </a:lnTo>
                    <a:lnTo>
                      <a:pt x="301" y="47"/>
                    </a:lnTo>
                    <a:lnTo>
                      <a:pt x="301" y="47"/>
                    </a:lnTo>
                    <a:lnTo>
                      <a:pt x="301" y="45"/>
                    </a:lnTo>
                    <a:lnTo>
                      <a:pt x="301" y="45"/>
                    </a:lnTo>
                    <a:close/>
                    <a:moveTo>
                      <a:pt x="202" y="38"/>
                    </a:moveTo>
                    <a:lnTo>
                      <a:pt x="202" y="38"/>
                    </a:lnTo>
                    <a:lnTo>
                      <a:pt x="202" y="38"/>
                    </a:lnTo>
                    <a:lnTo>
                      <a:pt x="202" y="38"/>
                    </a:lnTo>
                    <a:lnTo>
                      <a:pt x="202" y="38"/>
                    </a:lnTo>
                    <a:lnTo>
                      <a:pt x="202" y="38"/>
                    </a:lnTo>
                    <a:lnTo>
                      <a:pt x="202" y="38"/>
                    </a:lnTo>
                    <a:lnTo>
                      <a:pt x="202" y="40"/>
                    </a:lnTo>
                    <a:lnTo>
                      <a:pt x="202" y="40"/>
                    </a:lnTo>
                    <a:lnTo>
                      <a:pt x="202" y="38"/>
                    </a:lnTo>
                    <a:lnTo>
                      <a:pt x="202" y="38"/>
                    </a:lnTo>
                    <a:lnTo>
                      <a:pt x="202" y="38"/>
                    </a:lnTo>
                    <a:lnTo>
                      <a:pt x="202" y="38"/>
                    </a:lnTo>
                    <a:close/>
                    <a:moveTo>
                      <a:pt x="206" y="36"/>
                    </a:moveTo>
                    <a:lnTo>
                      <a:pt x="206" y="36"/>
                    </a:lnTo>
                    <a:lnTo>
                      <a:pt x="206" y="36"/>
                    </a:lnTo>
                    <a:lnTo>
                      <a:pt x="206" y="38"/>
                    </a:lnTo>
                    <a:lnTo>
                      <a:pt x="206" y="38"/>
                    </a:lnTo>
                    <a:lnTo>
                      <a:pt x="206" y="38"/>
                    </a:lnTo>
                    <a:lnTo>
                      <a:pt x="206" y="36"/>
                    </a:lnTo>
                    <a:lnTo>
                      <a:pt x="206" y="36"/>
                    </a:lnTo>
                    <a:lnTo>
                      <a:pt x="206" y="36"/>
                    </a:lnTo>
                    <a:close/>
                    <a:moveTo>
                      <a:pt x="2" y="0"/>
                    </a:moveTo>
                    <a:lnTo>
                      <a:pt x="0" y="2"/>
                    </a:lnTo>
                    <a:lnTo>
                      <a:pt x="0" y="2"/>
                    </a:lnTo>
                    <a:lnTo>
                      <a:pt x="0" y="4"/>
                    </a:lnTo>
                    <a:lnTo>
                      <a:pt x="0" y="4"/>
                    </a:lnTo>
                    <a:lnTo>
                      <a:pt x="2" y="2"/>
                    </a:lnTo>
                    <a:lnTo>
                      <a:pt x="2" y="2"/>
                    </a:lnTo>
                    <a:lnTo>
                      <a:pt x="2" y="2"/>
                    </a:lnTo>
                    <a:lnTo>
                      <a:pt x="2"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2" name="Google Shape;502;p23"/>
              <p:cNvSpPr/>
              <p:nvPr/>
            </p:nvSpPr>
            <p:spPr>
              <a:xfrm>
                <a:off x="942" y="1398"/>
                <a:ext cx="424" cy="303"/>
              </a:xfrm>
              <a:custGeom>
                <a:avLst/>
                <a:gdLst/>
                <a:ahLst/>
                <a:cxnLst/>
                <a:rect l="l" t="t" r="r" b="b"/>
                <a:pathLst>
                  <a:path w="424" h="303" extrusionOk="0">
                    <a:moveTo>
                      <a:pt x="345" y="234"/>
                    </a:moveTo>
                    <a:lnTo>
                      <a:pt x="347" y="234"/>
                    </a:lnTo>
                    <a:lnTo>
                      <a:pt x="349" y="234"/>
                    </a:lnTo>
                    <a:lnTo>
                      <a:pt x="347" y="232"/>
                    </a:lnTo>
                    <a:lnTo>
                      <a:pt x="347" y="232"/>
                    </a:lnTo>
                    <a:lnTo>
                      <a:pt x="344" y="234"/>
                    </a:lnTo>
                    <a:lnTo>
                      <a:pt x="344" y="234"/>
                    </a:lnTo>
                    <a:lnTo>
                      <a:pt x="345" y="234"/>
                    </a:lnTo>
                    <a:close/>
                    <a:moveTo>
                      <a:pt x="67" y="232"/>
                    </a:moveTo>
                    <a:lnTo>
                      <a:pt x="65" y="232"/>
                    </a:lnTo>
                    <a:lnTo>
                      <a:pt x="65" y="232"/>
                    </a:lnTo>
                    <a:lnTo>
                      <a:pt x="67" y="234"/>
                    </a:lnTo>
                    <a:lnTo>
                      <a:pt x="67" y="234"/>
                    </a:lnTo>
                    <a:lnTo>
                      <a:pt x="67" y="232"/>
                    </a:lnTo>
                    <a:lnTo>
                      <a:pt x="67" y="232"/>
                    </a:lnTo>
                    <a:close/>
                    <a:moveTo>
                      <a:pt x="420" y="202"/>
                    </a:moveTo>
                    <a:lnTo>
                      <a:pt x="420" y="204"/>
                    </a:lnTo>
                    <a:lnTo>
                      <a:pt x="418" y="204"/>
                    </a:lnTo>
                    <a:lnTo>
                      <a:pt x="418" y="206"/>
                    </a:lnTo>
                    <a:lnTo>
                      <a:pt x="418" y="208"/>
                    </a:lnTo>
                    <a:lnTo>
                      <a:pt x="418" y="208"/>
                    </a:lnTo>
                    <a:lnTo>
                      <a:pt x="420" y="204"/>
                    </a:lnTo>
                    <a:lnTo>
                      <a:pt x="422" y="204"/>
                    </a:lnTo>
                    <a:lnTo>
                      <a:pt x="422" y="202"/>
                    </a:lnTo>
                    <a:lnTo>
                      <a:pt x="420" y="202"/>
                    </a:lnTo>
                    <a:close/>
                    <a:moveTo>
                      <a:pt x="424" y="191"/>
                    </a:moveTo>
                    <a:lnTo>
                      <a:pt x="424" y="191"/>
                    </a:lnTo>
                    <a:lnTo>
                      <a:pt x="424" y="191"/>
                    </a:lnTo>
                    <a:lnTo>
                      <a:pt x="424" y="191"/>
                    </a:lnTo>
                    <a:lnTo>
                      <a:pt x="424" y="191"/>
                    </a:lnTo>
                    <a:lnTo>
                      <a:pt x="424" y="193"/>
                    </a:lnTo>
                    <a:lnTo>
                      <a:pt x="424" y="193"/>
                    </a:lnTo>
                    <a:lnTo>
                      <a:pt x="424" y="191"/>
                    </a:lnTo>
                    <a:close/>
                    <a:moveTo>
                      <a:pt x="140" y="185"/>
                    </a:moveTo>
                    <a:lnTo>
                      <a:pt x="138" y="183"/>
                    </a:lnTo>
                    <a:lnTo>
                      <a:pt x="138" y="183"/>
                    </a:lnTo>
                    <a:lnTo>
                      <a:pt x="138" y="185"/>
                    </a:lnTo>
                    <a:lnTo>
                      <a:pt x="138" y="187"/>
                    </a:lnTo>
                    <a:lnTo>
                      <a:pt x="138" y="187"/>
                    </a:lnTo>
                    <a:lnTo>
                      <a:pt x="140" y="185"/>
                    </a:lnTo>
                    <a:lnTo>
                      <a:pt x="140" y="185"/>
                    </a:lnTo>
                    <a:lnTo>
                      <a:pt x="140" y="185"/>
                    </a:lnTo>
                    <a:close/>
                    <a:moveTo>
                      <a:pt x="99" y="140"/>
                    </a:moveTo>
                    <a:lnTo>
                      <a:pt x="99" y="142"/>
                    </a:lnTo>
                    <a:lnTo>
                      <a:pt x="101" y="142"/>
                    </a:lnTo>
                    <a:lnTo>
                      <a:pt x="101" y="142"/>
                    </a:lnTo>
                    <a:lnTo>
                      <a:pt x="101" y="142"/>
                    </a:lnTo>
                    <a:lnTo>
                      <a:pt x="101" y="142"/>
                    </a:lnTo>
                    <a:lnTo>
                      <a:pt x="99" y="140"/>
                    </a:lnTo>
                    <a:lnTo>
                      <a:pt x="99" y="140"/>
                    </a:lnTo>
                    <a:close/>
                    <a:moveTo>
                      <a:pt x="71" y="137"/>
                    </a:moveTo>
                    <a:lnTo>
                      <a:pt x="71" y="137"/>
                    </a:lnTo>
                    <a:lnTo>
                      <a:pt x="73" y="140"/>
                    </a:lnTo>
                    <a:lnTo>
                      <a:pt x="74" y="138"/>
                    </a:lnTo>
                    <a:lnTo>
                      <a:pt x="73" y="137"/>
                    </a:lnTo>
                    <a:lnTo>
                      <a:pt x="71" y="137"/>
                    </a:lnTo>
                    <a:close/>
                    <a:moveTo>
                      <a:pt x="91" y="127"/>
                    </a:moveTo>
                    <a:lnTo>
                      <a:pt x="91" y="127"/>
                    </a:lnTo>
                    <a:lnTo>
                      <a:pt x="91" y="129"/>
                    </a:lnTo>
                    <a:lnTo>
                      <a:pt x="91" y="131"/>
                    </a:lnTo>
                    <a:lnTo>
                      <a:pt x="93" y="131"/>
                    </a:lnTo>
                    <a:lnTo>
                      <a:pt x="93" y="129"/>
                    </a:lnTo>
                    <a:lnTo>
                      <a:pt x="91" y="127"/>
                    </a:lnTo>
                    <a:lnTo>
                      <a:pt x="91" y="127"/>
                    </a:lnTo>
                    <a:lnTo>
                      <a:pt x="91" y="127"/>
                    </a:lnTo>
                    <a:close/>
                    <a:moveTo>
                      <a:pt x="69" y="135"/>
                    </a:moveTo>
                    <a:lnTo>
                      <a:pt x="69" y="133"/>
                    </a:lnTo>
                    <a:lnTo>
                      <a:pt x="69" y="133"/>
                    </a:lnTo>
                    <a:lnTo>
                      <a:pt x="69" y="131"/>
                    </a:lnTo>
                    <a:lnTo>
                      <a:pt x="69" y="131"/>
                    </a:lnTo>
                    <a:lnTo>
                      <a:pt x="71" y="125"/>
                    </a:lnTo>
                    <a:lnTo>
                      <a:pt x="71" y="124"/>
                    </a:lnTo>
                    <a:lnTo>
                      <a:pt x="69" y="129"/>
                    </a:lnTo>
                    <a:lnTo>
                      <a:pt x="67" y="133"/>
                    </a:lnTo>
                    <a:lnTo>
                      <a:pt x="67" y="133"/>
                    </a:lnTo>
                    <a:lnTo>
                      <a:pt x="69" y="133"/>
                    </a:lnTo>
                    <a:lnTo>
                      <a:pt x="69" y="135"/>
                    </a:lnTo>
                    <a:lnTo>
                      <a:pt x="69" y="137"/>
                    </a:lnTo>
                    <a:lnTo>
                      <a:pt x="69" y="137"/>
                    </a:lnTo>
                    <a:lnTo>
                      <a:pt x="69" y="137"/>
                    </a:lnTo>
                    <a:lnTo>
                      <a:pt x="69" y="135"/>
                    </a:lnTo>
                    <a:close/>
                    <a:moveTo>
                      <a:pt x="87" y="110"/>
                    </a:moveTo>
                    <a:lnTo>
                      <a:pt x="87" y="112"/>
                    </a:lnTo>
                    <a:lnTo>
                      <a:pt x="86" y="114"/>
                    </a:lnTo>
                    <a:lnTo>
                      <a:pt x="87" y="114"/>
                    </a:lnTo>
                    <a:lnTo>
                      <a:pt x="87" y="112"/>
                    </a:lnTo>
                    <a:lnTo>
                      <a:pt x="89" y="112"/>
                    </a:lnTo>
                    <a:lnTo>
                      <a:pt x="89" y="112"/>
                    </a:lnTo>
                    <a:lnTo>
                      <a:pt x="89" y="112"/>
                    </a:lnTo>
                    <a:lnTo>
                      <a:pt x="89" y="110"/>
                    </a:lnTo>
                    <a:lnTo>
                      <a:pt x="87" y="110"/>
                    </a:lnTo>
                    <a:close/>
                    <a:moveTo>
                      <a:pt x="41" y="73"/>
                    </a:moveTo>
                    <a:lnTo>
                      <a:pt x="41" y="73"/>
                    </a:lnTo>
                    <a:lnTo>
                      <a:pt x="41" y="73"/>
                    </a:lnTo>
                    <a:lnTo>
                      <a:pt x="39" y="75"/>
                    </a:lnTo>
                    <a:lnTo>
                      <a:pt x="37" y="77"/>
                    </a:lnTo>
                    <a:lnTo>
                      <a:pt x="39" y="79"/>
                    </a:lnTo>
                    <a:lnTo>
                      <a:pt x="41" y="77"/>
                    </a:lnTo>
                    <a:lnTo>
                      <a:pt x="41" y="75"/>
                    </a:lnTo>
                    <a:lnTo>
                      <a:pt x="41" y="73"/>
                    </a:lnTo>
                    <a:close/>
                    <a:moveTo>
                      <a:pt x="2" y="60"/>
                    </a:moveTo>
                    <a:lnTo>
                      <a:pt x="2" y="58"/>
                    </a:lnTo>
                    <a:lnTo>
                      <a:pt x="0" y="58"/>
                    </a:lnTo>
                    <a:lnTo>
                      <a:pt x="0" y="60"/>
                    </a:lnTo>
                    <a:lnTo>
                      <a:pt x="0" y="60"/>
                    </a:lnTo>
                    <a:lnTo>
                      <a:pt x="0" y="64"/>
                    </a:lnTo>
                    <a:lnTo>
                      <a:pt x="2" y="64"/>
                    </a:lnTo>
                    <a:lnTo>
                      <a:pt x="2" y="62"/>
                    </a:lnTo>
                    <a:lnTo>
                      <a:pt x="2" y="60"/>
                    </a:lnTo>
                    <a:lnTo>
                      <a:pt x="2" y="60"/>
                    </a:lnTo>
                    <a:close/>
                    <a:moveTo>
                      <a:pt x="87" y="58"/>
                    </a:moveTo>
                    <a:lnTo>
                      <a:pt x="86" y="58"/>
                    </a:lnTo>
                    <a:lnTo>
                      <a:pt x="84" y="60"/>
                    </a:lnTo>
                    <a:lnTo>
                      <a:pt x="82" y="64"/>
                    </a:lnTo>
                    <a:lnTo>
                      <a:pt x="82" y="64"/>
                    </a:lnTo>
                    <a:lnTo>
                      <a:pt x="84" y="65"/>
                    </a:lnTo>
                    <a:lnTo>
                      <a:pt x="86" y="65"/>
                    </a:lnTo>
                    <a:lnTo>
                      <a:pt x="87" y="62"/>
                    </a:lnTo>
                    <a:lnTo>
                      <a:pt x="87" y="60"/>
                    </a:lnTo>
                    <a:lnTo>
                      <a:pt x="87" y="58"/>
                    </a:lnTo>
                    <a:lnTo>
                      <a:pt x="87" y="58"/>
                    </a:lnTo>
                    <a:close/>
                    <a:moveTo>
                      <a:pt x="73" y="54"/>
                    </a:moveTo>
                    <a:lnTo>
                      <a:pt x="71" y="52"/>
                    </a:lnTo>
                    <a:lnTo>
                      <a:pt x="71" y="52"/>
                    </a:lnTo>
                    <a:lnTo>
                      <a:pt x="71" y="54"/>
                    </a:lnTo>
                    <a:lnTo>
                      <a:pt x="69" y="54"/>
                    </a:lnTo>
                    <a:lnTo>
                      <a:pt x="71" y="56"/>
                    </a:lnTo>
                    <a:lnTo>
                      <a:pt x="73" y="60"/>
                    </a:lnTo>
                    <a:lnTo>
                      <a:pt x="74" y="62"/>
                    </a:lnTo>
                    <a:lnTo>
                      <a:pt x="74" y="62"/>
                    </a:lnTo>
                    <a:lnTo>
                      <a:pt x="74" y="60"/>
                    </a:lnTo>
                    <a:lnTo>
                      <a:pt x="74" y="56"/>
                    </a:lnTo>
                    <a:lnTo>
                      <a:pt x="73" y="56"/>
                    </a:lnTo>
                    <a:lnTo>
                      <a:pt x="73" y="54"/>
                    </a:lnTo>
                    <a:lnTo>
                      <a:pt x="73" y="54"/>
                    </a:lnTo>
                    <a:close/>
                    <a:moveTo>
                      <a:pt x="67" y="15"/>
                    </a:moveTo>
                    <a:lnTo>
                      <a:pt x="67" y="17"/>
                    </a:lnTo>
                    <a:lnTo>
                      <a:pt x="67" y="17"/>
                    </a:lnTo>
                    <a:lnTo>
                      <a:pt x="67" y="17"/>
                    </a:lnTo>
                    <a:lnTo>
                      <a:pt x="67" y="17"/>
                    </a:lnTo>
                    <a:lnTo>
                      <a:pt x="67" y="17"/>
                    </a:lnTo>
                    <a:lnTo>
                      <a:pt x="67" y="15"/>
                    </a:lnTo>
                    <a:lnTo>
                      <a:pt x="67" y="15"/>
                    </a:lnTo>
                    <a:close/>
                    <a:moveTo>
                      <a:pt x="422" y="191"/>
                    </a:moveTo>
                    <a:lnTo>
                      <a:pt x="424" y="189"/>
                    </a:lnTo>
                    <a:lnTo>
                      <a:pt x="422" y="187"/>
                    </a:lnTo>
                    <a:lnTo>
                      <a:pt x="420" y="185"/>
                    </a:lnTo>
                    <a:lnTo>
                      <a:pt x="418" y="185"/>
                    </a:lnTo>
                    <a:lnTo>
                      <a:pt x="418" y="185"/>
                    </a:lnTo>
                    <a:lnTo>
                      <a:pt x="416" y="185"/>
                    </a:lnTo>
                    <a:lnTo>
                      <a:pt x="416" y="185"/>
                    </a:lnTo>
                    <a:lnTo>
                      <a:pt x="415" y="187"/>
                    </a:lnTo>
                    <a:lnTo>
                      <a:pt x="416" y="187"/>
                    </a:lnTo>
                    <a:lnTo>
                      <a:pt x="416" y="187"/>
                    </a:lnTo>
                    <a:lnTo>
                      <a:pt x="418" y="187"/>
                    </a:lnTo>
                    <a:lnTo>
                      <a:pt x="418" y="187"/>
                    </a:lnTo>
                    <a:lnTo>
                      <a:pt x="418" y="187"/>
                    </a:lnTo>
                    <a:lnTo>
                      <a:pt x="418" y="187"/>
                    </a:lnTo>
                    <a:lnTo>
                      <a:pt x="418" y="187"/>
                    </a:lnTo>
                    <a:lnTo>
                      <a:pt x="416" y="189"/>
                    </a:lnTo>
                    <a:lnTo>
                      <a:pt x="415" y="187"/>
                    </a:lnTo>
                    <a:lnTo>
                      <a:pt x="411" y="187"/>
                    </a:lnTo>
                    <a:lnTo>
                      <a:pt x="409" y="187"/>
                    </a:lnTo>
                    <a:lnTo>
                      <a:pt x="407" y="185"/>
                    </a:lnTo>
                    <a:lnTo>
                      <a:pt x="405" y="185"/>
                    </a:lnTo>
                    <a:lnTo>
                      <a:pt x="403" y="185"/>
                    </a:lnTo>
                    <a:lnTo>
                      <a:pt x="403" y="185"/>
                    </a:lnTo>
                    <a:lnTo>
                      <a:pt x="403" y="185"/>
                    </a:lnTo>
                    <a:lnTo>
                      <a:pt x="403" y="185"/>
                    </a:lnTo>
                    <a:lnTo>
                      <a:pt x="400" y="185"/>
                    </a:lnTo>
                    <a:lnTo>
                      <a:pt x="398" y="187"/>
                    </a:lnTo>
                    <a:lnTo>
                      <a:pt x="396" y="189"/>
                    </a:lnTo>
                    <a:lnTo>
                      <a:pt x="394" y="189"/>
                    </a:lnTo>
                    <a:lnTo>
                      <a:pt x="379" y="191"/>
                    </a:lnTo>
                    <a:lnTo>
                      <a:pt x="379" y="191"/>
                    </a:lnTo>
                    <a:lnTo>
                      <a:pt x="373" y="193"/>
                    </a:lnTo>
                    <a:lnTo>
                      <a:pt x="372" y="195"/>
                    </a:lnTo>
                    <a:lnTo>
                      <a:pt x="370" y="200"/>
                    </a:lnTo>
                    <a:lnTo>
                      <a:pt x="370" y="200"/>
                    </a:lnTo>
                    <a:lnTo>
                      <a:pt x="368" y="202"/>
                    </a:lnTo>
                    <a:lnTo>
                      <a:pt x="368" y="206"/>
                    </a:lnTo>
                    <a:lnTo>
                      <a:pt x="368" y="208"/>
                    </a:lnTo>
                    <a:lnTo>
                      <a:pt x="366" y="211"/>
                    </a:lnTo>
                    <a:lnTo>
                      <a:pt x="366" y="213"/>
                    </a:lnTo>
                    <a:lnTo>
                      <a:pt x="366" y="213"/>
                    </a:lnTo>
                    <a:lnTo>
                      <a:pt x="364" y="215"/>
                    </a:lnTo>
                    <a:lnTo>
                      <a:pt x="362" y="217"/>
                    </a:lnTo>
                    <a:lnTo>
                      <a:pt x="362" y="223"/>
                    </a:lnTo>
                    <a:lnTo>
                      <a:pt x="358" y="226"/>
                    </a:lnTo>
                    <a:lnTo>
                      <a:pt x="357" y="228"/>
                    </a:lnTo>
                    <a:lnTo>
                      <a:pt x="355" y="228"/>
                    </a:lnTo>
                    <a:lnTo>
                      <a:pt x="349" y="230"/>
                    </a:lnTo>
                    <a:lnTo>
                      <a:pt x="349" y="232"/>
                    </a:lnTo>
                    <a:lnTo>
                      <a:pt x="349" y="232"/>
                    </a:lnTo>
                    <a:lnTo>
                      <a:pt x="349" y="232"/>
                    </a:lnTo>
                    <a:lnTo>
                      <a:pt x="351" y="230"/>
                    </a:lnTo>
                    <a:lnTo>
                      <a:pt x="351" y="230"/>
                    </a:lnTo>
                    <a:lnTo>
                      <a:pt x="351" y="232"/>
                    </a:lnTo>
                    <a:lnTo>
                      <a:pt x="351" y="232"/>
                    </a:lnTo>
                    <a:lnTo>
                      <a:pt x="351" y="232"/>
                    </a:lnTo>
                    <a:lnTo>
                      <a:pt x="351" y="234"/>
                    </a:lnTo>
                    <a:lnTo>
                      <a:pt x="351" y="236"/>
                    </a:lnTo>
                    <a:lnTo>
                      <a:pt x="349" y="236"/>
                    </a:lnTo>
                    <a:lnTo>
                      <a:pt x="347" y="238"/>
                    </a:lnTo>
                    <a:lnTo>
                      <a:pt x="347" y="238"/>
                    </a:lnTo>
                    <a:lnTo>
                      <a:pt x="344" y="238"/>
                    </a:lnTo>
                    <a:lnTo>
                      <a:pt x="342" y="238"/>
                    </a:lnTo>
                    <a:lnTo>
                      <a:pt x="342" y="236"/>
                    </a:lnTo>
                    <a:lnTo>
                      <a:pt x="344" y="236"/>
                    </a:lnTo>
                    <a:lnTo>
                      <a:pt x="344" y="236"/>
                    </a:lnTo>
                    <a:lnTo>
                      <a:pt x="342" y="234"/>
                    </a:lnTo>
                    <a:lnTo>
                      <a:pt x="340" y="234"/>
                    </a:lnTo>
                    <a:lnTo>
                      <a:pt x="338" y="234"/>
                    </a:lnTo>
                    <a:lnTo>
                      <a:pt x="334" y="234"/>
                    </a:lnTo>
                    <a:lnTo>
                      <a:pt x="334" y="234"/>
                    </a:lnTo>
                    <a:lnTo>
                      <a:pt x="330" y="236"/>
                    </a:lnTo>
                    <a:lnTo>
                      <a:pt x="330" y="236"/>
                    </a:lnTo>
                    <a:lnTo>
                      <a:pt x="330" y="238"/>
                    </a:lnTo>
                    <a:lnTo>
                      <a:pt x="329" y="238"/>
                    </a:lnTo>
                    <a:lnTo>
                      <a:pt x="325" y="240"/>
                    </a:lnTo>
                    <a:lnTo>
                      <a:pt x="323" y="238"/>
                    </a:lnTo>
                    <a:lnTo>
                      <a:pt x="317" y="238"/>
                    </a:lnTo>
                    <a:lnTo>
                      <a:pt x="316" y="240"/>
                    </a:lnTo>
                    <a:lnTo>
                      <a:pt x="314" y="241"/>
                    </a:lnTo>
                    <a:lnTo>
                      <a:pt x="308" y="243"/>
                    </a:lnTo>
                    <a:lnTo>
                      <a:pt x="306" y="243"/>
                    </a:lnTo>
                    <a:lnTo>
                      <a:pt x="304" y="243"/>
                    </a:lnTo>
                    <a:lnTo>
                      <a:pt x="302" y="243"/>
                    </a:lnTo>
                    <a:lnTo>
                      <a:pt x="302" y="240"/>
                    </a:lnTo>
                    <a:lnTo>
                      <a:pt x="301" y="238"/>
                    </a:lnTo>
                    <a:lnTo>
                      <a:pt x="297" y="236"/>
                    </a:lnTo>
                    <a:lnTo>
                      <a:pt x="295" y="234"/>
                    </a:lnTo>
                    <a:lnTo>
                      <a:pt x="289" y="234"/>
                    </a:lnTo>
                    <a:lnTo>
                      <a:pt x="287" y="232"/>
                    </a:lnTo>
                    <a:lnTo>
                      <a:pt x="287" y="232"/>
                    </a:lnTo>
                    <a:lnTo>
                      <a:pt x="289" y="234"/>
                    </a:lnTo>
                    <a:lnTo>
                      <a:pt x="289" y="234"/>
                    </a:lnTo>
                    <a:lnTo>
                      <a:pt x="289" y="234"/>
                    </a:lnTo>
                    <a:lnTo>
                      <a:pt x="286" y="234"/>
                    </a:lnTo>
                    <a:lnTo>
                      <a:pt x="286" y="232"/>
                    </a:lnTo>
                    <a:lnTo>
                      <a:pt x="286" y="232"/>
                    </a:lnTo>
                    <a:lnTo>
                      <a:pt x="286" y="232"/>
                    </a:lnTo>
                    <a:lnTo>
                      <a:pt x="287" y="232"/>
                    </a:lnTo>
                    <a:lnTo>
                      <a:pt x="286" y="230"/>
                    </a:lnTo>
                    <a:lnTo>
                      <a:pt x="284" y="228"/>
                    </a:lnTo>
                    <a:lnTo>
                      <a:pt x="284" y="226"/>
                    </a:lnTo>
                    <a:lnTo>
                      <a:pt x="284" y="226"/>
                    </a:lnTo>
                    <a:lnTo>
                      <a:pt x="280" y="223"/>
                    </a:lnTo>
                    <a:lnTo>
                      <a:pt x="280" y="221"/>
                    </a:lnTo>
                    <a:lnTo>
                      <a:pt x="280" y="219"/>
                    </a:lnTo>
                    <a:lnTo>
                      <a:pt x="280" y="215"/>
                    </a:lnTo>
                    <a:lnTo>
                      <a:pt x="276" y="210"/>
                    </a:lnTo>
                    <a:lnTo>
                      <a:pt x="273" y="202"/>
                    </a:lnTo>
                    <a:lnTo>
                      <a:pt x="271" y="200"/>
                    </a:lnTo>
                    <a:lnTo>
                      <a:pt x="273" y="198"/>
                    </a:lnTo>
                    <a:lnTo>
                      <a:pt x="271" y="195"/>
                    </a:lnTo>
                    <a:lnTo>
                      <a:pt x="269" y="189"/>
                    </a:lnTo>
                    <a:lnTo>
                      <a:pt x="269" y="189"/>
                    </a:lnTo>
                    <a:lnTo>
                      <a:pt x="269" y="187"/>
                    </a:lnTo>
                    <a:lnTo>
                      <a:pt x="269" y="187"/>
                    </a:lnTo>
                    <a:lnTo>
                      <a:pt x="267" y="187"/>
                    </a:lnTo>
                    <a:lnTo>
                      <a:pt x="267" y="185"/>
                    </a:lnTo>
                    <a:lnTo>
                      <a:pt x="267" y="178"/>
                    </a:lnTo>
                    <a:lnTo>
                      <a:pt x="269" y="183"/>
                    </a:lnTo>
                    <a:lnTo>
                      <a:pt x="271" y="185"/>
                    </a:lnTo>
                    <a:lnTo>
                      <a:pt x="271" y="185"/>
                    </a:lnTo>
                    <a:lnTo>
                      <a:pt x="271" y="187"/>
                    </a:lnTo>
                    <a:lnTo>
                      <a:pt x="271" y="187"/>
                    </a:lnTo>
                    <a:lnTo>
                      <a:pt x="269" y="189"/>
                    </a:lnTo>
                    <a:lnTo>
                      <a:pt x="271" y="191"/>
                    </a:lnTo>
                    <a:lnTo>
                      <a:pt x="271" y="189"/>
                    </a:lnTo>
                    <a:lnTo>
                      <a:pt x="271" y="189"/>
                    </a:lnTo>
                    <a:lnTo>
                      <a:pt x="273" y="187"/>
                    </a:lnTo>
                    <a:lnTo>
                      <a:pt x="271" y="185"/>
                    </a:lnTo>
                    <a:lnTo>
                      <a:pt x="271" y="183"/>
                    </a:lnTo>
                    <a:lnTo>
                      <a:pt x="269" y="182"/>
                    </a:lnTo>
                    <a:lnTo>
                      <a:pt x="267" y="178"/>
                    </a:lnTo>
                    <a:lnTo>
                      <a:pt x="267" y="174"/>
                    </a:lnTo>
                    <a:lnTo>
                      <a:pt x="267" y="170"/>
                    </a:lnTo>
                    <a:lnTo>
                      <a:pt x="267" y="170"/>
                    </a:lnTo>
                    <a:lnTo>
                      <a:pt x="267" y="168"/>
                    </a:lnTo>
                    <a:lnTo>
                      <a:pt x="269" y="167"/>
                    </a:lnTo>
                    <a:lnTo>
                      <a:pt x="269" y="165"/>
                    </a:lnTo>
                    <a:lnTo>
                      <a:pt x="269" y="163"/>
                    </a:lnTo>
                    <a:lnTo>
                      <a:pt x="271" y="157"/>
                    </a:lnTo>
                    <a:lnTo>
                      <a:pt x="273" y="150"/>
                    </a:lnTo>
                    <a:lnTo>
                      <a:pt x="273" y="150"/>
                    </a:lnTo>
                    <a:lnTo>
                      <a:pt x="273" y="150"/>
                    </a:lnTo>
                    <a:lnTo>
                      <a:pt x="273" y="146"/>
                    </a:lnTo>
                    <a:lnTo>
                      <a:pt x="274" y="138"/>
                    </a:lnTo>
                    <a:lnTo>
                      <a:pt x="280" y="129"/>
                    </a:lnTo>
                    <a:lnTo>
                      <a:pt x="282" y="125"/>
                    </a:lnTo>
                    <a:lnTo>
                      <a:pt x="286" y="120"/>
                    </a:lnTo>
                    <a:lnTo>
                      <a:pt x="287" y="116"/>
                    </a:lnTo>
                    <a:lnTo>
                      <a:pt x="287" y="112"/>
                    </a:lnTo>
                    <a:lnTo>
                      <a:pt x="286" y="112"/>
                    </a:lnTo>
                    <a:lnTo>
                      <a:pt x="286" y="114"/>
                    </a:lnTo>
                    <a:lnTo>
                      <a:pt x="286" y="114"/>
                    </a:lnTo>
                    <a:lnTo>
                      <a:pt x="286" y="114"/>
                    </a:lnTo>
                    <a:lnTo>
                      <a:pt x="284" y="114"/>
                    </a:lnTo>
                    <a:lnTo>
                      <a:pt x="284" y="114"/>
                    </a:lnTo>
                    <a:lnTo>
                      <a:pt x="282" y="112"/>
                    </a:lnTo>
                    <a:lnTo>
                      <a:pt x="280" y="112"/>
                    </a:lnTo>
                    <a:lnTo>
                      <a:pt x="274" y="110"/>
                    </a:lnTo>
                    <a:lnTo>
                      <a:pt x="273" y="110"/>
                    </a:lnTo>
                    <a:lnTo>
                      <a:pt x="271" y="109"/>
                    </a:lnTo>
                    <a:lnTo>
                      <a:pt x="271" y="109"/>
                    </a:lnTo>
                    <a:lnTo>
                      <a:pt x="269" y="109"/>
                    </a:lnTo>
                    <a:lnTo>
                      <a:pt x="267" y="107"/>
                    </a:lnTo>
                    <a:lnTo>
                      <a:pt x="267" y="107"/>
                    </a:lnTo>
                    <a:lnTo>
                      <a:pt x="265" y="105"/>
                    </a:lnTo>
                    <a:lnTo>
                      <a:pt x="263" y="105"/>
                    </a:lnTo>
                    <a:lnTo>
                      <a:pt x="261" y="105"/>
                    </a:lnTo>
                    <a:lnTo>
                      <a:pt x="261" y="103"/>
                    </a:lnTo>
                    <a:lnTo>
                      <a:pt x="261" y="103"/>
                    </a:lnTo>
                    <a:lnTo>
                      <a:pt x="261" y="99"/>
                    </a:lnTo>
                    <a:lnTo>
                      <a:pt x="261" y="97"/>
                    </a:lnTo>
                    <a:lnTo>
                      <a:pt x="259" y="95"/>
                    </a:lnTo>
                    <a:lnTo>
                      <a:pt x="259" y="94"/>
                    </a:lnTo>
                    <a:lnTo>
                      <a:pt x="259" y="94"/>
                    </a:lnTo>
                    <a:lnTo>
                      <a:pt x="259" y="94"/>
                    </a:lnTo>
                    <a:lnTo>
                      <a:pt x="259" y="92"/>
                    </a:lnTo>
                    <a:lnTo>
                      <a:pt x="259" y="92"/>
                    </a:lnTo>
                    <a:lnTo>
                      <a:pt x="259" y="90"/>
                    </a:lnTo>
                    <a:lnTo>
                      <a:pt x="259" y="90"/>
                    </a:lnTo>
                    <a:lnTo>
                      <a:pt x="261" y="88"/>
                    </a:lnTo>
                    <a:lnTo>
                      <a:pt x="261" y="88"/>
                    </a:lnTo>
                    <a:lnTo>
                      <a:pt x="261" y="86"/>
                    </a:lnTo>
                    <a:lnTo>
                      <a:pt x="259" y="84"/>
                    </a:lnTo>
                    <a:lnTo>
                      <a:pt x="258" y="82"/>
                    </a:lnTo>
                    <a:lnTo>
                      <a:pt x="258" y="80"/>
                    </a:lnTo>
                    <a:lnTo>
                      <a:pt x="256" y="79"/>
                    </a:lnTo>
                    <a:lnTo>
                      <a:pt x="256" y="75"/>
                    </a:lnTo>
                    <a:lnTo>
                      <a:pt x="254" y="75"/>
                    </a:lnTo>
                    <a:lnTo>
                      <a:pt x="254" y="73"/>
                    </a:lnTo>
                    <a:lnTo>
                      <a:pt x="254" y="71"/>
                    </a:lnTo>
                    <a:lnTo>
                      <a:pt x="254" y="71"/>
                    </a:lnTo>
                    <a:lnTo>
                      <a:pt x="254" y="71"/>
                    </a:lnTo>
                    <a:lnTo>
                      <a:pt x="252" y="69"/>
                    </a:lnTo>
                    <a:lnTo>
                      <a:pt x="252" y="65"/>
                    </a:lnTo>
                    <a:lnTo>
                      <a:pt x="252" y="62"/>
                    </a:lnTo>
                    <a:lnTo>
                      <a:pt x="252" y="60"/>
                    </a:lnTo>
                    <a:lnTo>
                      <a:pt x="250" y="58"/>
                    </a:lnTo>
                    <a:lnTo>
                      <a:pt x="248" y="56"/>
                    </a:lnTo>
                    <a:lnTo>
                      <a:pt x="248" y="56"/>
                    </a:lnTo>
                    <a:lnTo>
                      <a:pt x="248" y="54"/>
                    </a:lnTo>
                    <a:lnTo>
                      <a:pt x="248" y="54"/>
                    </a:lnTo>
                    <a:lnTo>
                      <a:pt x="244" y="51"/>
                    </a:lnTo>
                    <a:lnTo>
                      <a:pt x="244" y="49"/>
                    </a:lnTo>
                    <a:lnTo>
                      <a:pt x="244" y="49"/>
                    </a:lnTo>
                    <a:lnTo>
                      <a:pt x="243" y="49"/>
                    </a:lnTo>
                    <a:lnTo>
                      <a:pt x="243" y="49"/>
                    </a:lnTo>
                    <a:lnTo>
                      <a:pt x="243" y="49"/>
                    </a:lnTo>
                    <a:lnTo>
                      <a:pt x="243" y="49"/>
                    </a:lnTo>
                    <a:lnTo>
                      <a:pt x="241" y="49"/>
                    </a:lnTo>
                    <a:lnTo>
                      <a:pt x="239" y="49"/>
                    </a:lnTo>
                    <a:lnTo>
                      <a:pt x="235" y="49"/>
                    </a:lnTo>
                    <a:lnTo>
                      <a:pt x="233" y="49"/>
                    </a:lnTo>
                    <a:lnTo>
                      <a:pt x="233" y="47"/>
                    </a:lnTo>
                    <a:lnTo>
                      <a:pt x="231" y="47"/>
                    </a:lnTo>
                    <a:lnTo>
                      <a:pt x="230" y="49"/>
                    </a:lnTo>
                    <a:lnTo>
                      <a:pt x="230" y="49"/>
                    </a:lnTo>
                    <a:lnTo>
                      <a:pt x="228" y="49"/>
                    </a:lnTo>
                    <a:lnTo>
                      <a:pt x="224" y="51"/>
                    </a:lnTo>
                    <a:lnTo>
                      <a:pt x="222" y="54"/>
                    </a:lnTo>
                    <a:lnTo>
                      <a:pt x="220" y="56"/>
                    </a:lnTo>
                    <a:lnTo>
                      <a:pt x="220" y="58"/>
                    </a:lnTo>
                    <a:lnTo>
                      <a:pt x="220" y="58"/>
                    </a:lnTo>
                    <a:lnTo>
                      <a:pt x="220" y="58"/>
                    </a:lnTo>
                    <a:lnTo>
                      <a:pt x="218" y="60"/>
                    </a:lnTo>
                    <a:lnTo>
                      <a:pt x="216" y="62"/>
                    </a:lnTo>
                    <a:lnTo>
                      <a:pt x="215" y="62"/>
                    </a:lnTo>
                    <a:lnTo>
                      <a:pt x="215" y="62"/>
                    </a:lnTo>
                    <a:lnTo>
                      <a:pt x="213" y="60"/>
                    </a:lnTo>
                    <a:lnTo>
                      <a:pt x="209" y="58"/>
                    </a:lnTo>
                    <a:lnTo>
                      <a:pt x="207" y="56"/>
                    </a:lnTo>
                    <a:lnTo>
                      <a:pt x="205" y="56"/>
                    </a:lnTo>
                    <a:lnTo>
                      <a:pt x="203" y="56"/>
                    </a:lnTo>
                    <a:lnTo>
                      <a:pt x="203" y="54"/>
                    </a:lnTo>
                    <a:lnTo>
                      <a:pt x="201" y="52"/>
                    </a:lnTo>
                    <a:lnTo>
                      <a:pt x="201" y="52"/>
                    </a:lnTo>
                    <a:lnTo>
                      <a:pt x="200" y="51"/>
                    </a:lnTo>
                    <a:lnTo>
                      <a:pt x="200" y="47"/>
                    </a:lnTo>
                    <a:lnTo>
                      <a:pt x="200" y="45"/>
                    </a:lnTo>
                    <a:lnTo>
                      <a:pt x="200" y="43"/>
                    </a:lnTo>
                    <a:lnTo>
                      <a:pt x="200" y="37"/>
                    </a:lnTo>
                    <a:lnTo>
                      <a:pt x="198" y="36"/>
                    </a:lnTo>
                    <a:lnTo>
                      <a:pt x="198" y="34"/>
                    </a:lnTo>
                    <a:lnTo>
                      <a:pt x="198" y="34"/>
                    </a:lnTo>
                    <a:lnTo>
                      <a:pt x="194" y="32"/>
                    </a:lnTo>
                    <a:lnTo>
                      <a:pt x="192" y="28"/>
                    </a:lnTo>
                    <a:lnTo>
                      <a:pt x="190" y="24"/>
                    </a:lnTo>
                    <a:lnTo>
                      <a:pt x="188" y="22"/>
                    </a:lnTo>
                    <a:lnTo>
                      <a:pt x="187" y="21"/>
                    </a:lnTo>
                    <a:lnTo>
                      <a:pt x="185" y="19"/>
                    </a:lnTo>
                    <a:lnTo>
                      <a:pt x="185" y="17"/>
                    </a:lnTo>
                    <a:lnTo>
                      <a:pt x="185" y="15"/>
                    </a:lnTo>
                    <a:lnTo>
                      <a:pt x="185" y="15"/>
                    </a:lnTo>
                    <a:lnTo>
                      <a:pt x="183" y="15"/>
                    </a:lnTo>
                    <a:lnTo>
                      <a:pt x="181" y="15"/>
                    </a:lnTo>
                    <a:lnTo>
                      <a:pt x="177" y="15"/>
                    </a:lnTo>
                    <a:lnTo>
                      <a:pt x="175" y="15"/>
                    </a:lnTo>
                    <a:lnTo>
                      <a:pt x="172" y="15"/>
                    </a:lnTo>
                    <a:lnTo>
                      <a:pt x="168" y="15"/>
                    </a:lnTo>
                    <a:lnTo>
                      <a:pt x="166" y="15"/>
                    </a:lnTo>
                    <a:lnTo>
                      <a:pt x="162" y="15"/>
                    </a:lnTo>
                    <a:lnTo>
                      <a:pt x="159" y="15"/>
                    </a:lnTo>
                    <a:lnTo>
                      <a:pt x="159" y="17"/>
                    </a:lnTo>
                    <a:lnTo>
                      <a:pt x="159" y="19"/>
                    </a:lnTo>
                    <a:lnTo>
                      <a:pt x="157" y="21"/>
                    </a:lnTo>
                    <a:lnTo>
                      <a:pt x="157" y="22"/>
                    </a:lnTo>
                    <a:lnTo>
                      <a:pt x="151" y="22"/>
                    </a:lnTo>
                    <a:lnTo>
                      <a:pt x="145" y="22"/>
                    </a:lnTo>
                    <a:lnTo>
                      <a:pt x="142" y="22"/>
                    </a:lnTo>
                    <a:lnTo>
                      <a:pt x="136" y="22"/>
                    </a:lnTo>
                    <a:lnTo>
                      <a:pt x="130" y="22"/>
                    </a:lnTo>
                    <a:lnTo>
                      <a:pt x="127" y="22"/>
                    </a:lnTo>
                    <a:lnTo>
                      <a:pt x="121" y="22"/>
                    </a:lnTo>
                    <a:lnTo>
                      <a:pt x="116" y="22"/>
                    </a:lnTo>
                    <a:lnTo>
                      <a:pt x="110" y="21"/>
                    </a:lnTo>
                    <a:lnTo>
                      <a:pt x="104" y="19"/>
                    </a:lnTo>
                    <a:lnTo>
                      <a:pt x="99" y="15"/>
                    </a:lnTo>
                    <a:lnTo>
                      <a:pt x="93" y="13"/>
                    </a:lnTo>
                    <a:lnTo>
                      <a:pt x="87" y="11"/>
                    </a:lnTo>
                    <a:lnTo>
                      <a:pt x="82" y="9"/>
                    </a:lnTo>
                    <a:lnTo>
                      <a:pt x="76" y="6"/>
                    </a:lnTo>
                    <a:lnTo>
                      <a:pt x="71" y="4"/>
                    </a:lnTo>
                    <a:lnTo>
                      <a:pt x="71" y="2"/>
                    </a:lnTo>
                    <a:lnTo>
                      <a:pt x="73" y="0"/>
                    </a:lnTo>
                    <a:lnTo>
                      <a:pt x="73" y="0"/>
                    </a:lnTo>
                    <a:lnTo>
                      <a:pt x="67" y="0"/>
                    </a:lnTo>
                    <a:lnTo>
                      <a:pt x="63" y="2"/>
                    </a:lnTo>
                    <a:lnTo>
                      <a:pt x="59" y="2"/>
                    </a:lnTo>
                    <a:lnTo>
                      <a:pt x="56" y="2"/>
                    </a:lnTo>
                    <a:lnTo>
                      <a:pt x="50" y="2"/>
                    </a:lnTo>
                    <a:lnTo>
                      <a:pt x="46" y="2"/>
                    </a:lnTo>
                    <a:lnTo>
                      <a:pt x="43" y="2"/>
                    </a:lnTo>
                    <a:lnTo>
                      <a:pt x="39" y="4"/>
                    </a:lnTo>
                    <a:lnTo>
                      <a:pt x="39" y="6"/>
                    </a:lnTo>
                    <a:lnTo>
                      <a:pt x="39" y="7"/>
                    </a:lnTo>
                    <a:lnTo>
                      <a:pt x="39" y="9"/>
                    </a:lnTo>
                    <a:lnTo>
                      <a:pt x="39" y="11"/>
                    </a:lnTo>
                    <a:lnTo>
                      <a:pt x="41" y="15"/>
                    </a:lnTo>
                    <a:lnTo>
                      <a:pt x="41" y="17"/>
                    </a:lnTo>
                    <a:lnTo>
                      <a:pt x="41" y="17"/>
                    </a:lnTo>
                    <a:lnTo>
                      <a:pt x="39" y="17"/>
                    </a:lnTo>
                    <a:lnTo>
                      <a:pt x="39" y="17"/>
                    </a:lnTo>
                    <a:lnTo>
                      <a:pt x="39" y="17"/>
                    </a:lnTo>
                    <a:lnTo>
                      <a:pt x="39" y="19"/>
                    </a:lnTo>
                    <a:lnTo>
                      <a:pt x="39" y="21"/>
                    </a:lnTo>
                    <a:lnTo>
                      <a:pt x="41" y="22"/>
                    </a:lnTo>
                    <a:lnTo>
                      <a:pt x="41" y="24"/>
                    </a:lnTo>
                    <a:lnTo>
                      <a:pt x="41" y="26"/>
                    </a:lnTo>
                    <a:lnTo>
                      <a:pt x="41" y="28"/>
                    </a:lnTo>
                    <a:lnTo>
                      <a:pt x="41" y="30"/>
                    </a:lnTo>
                    <a:lnTo>
                      <a:pt x="43" y="32"/>
                    </a:lnTo>
                    <a:lnTo>
                      <a:pt x="43" y="34"/>
                    </a:lnTo>
                    <a:lnTo>
                      <a:pt x="41" y="36"/>
                    </a:lnTo>
                    <a:lnTo>
                      <a:pt x="41" y="37"/>
                    </a:lnTo>
                    <a:lnTo>
                      <a:pt x="43" y="39"/>
                    </a:lnTo>
                    <a:lnTo>
                      <a:pt x="43" y="39"/>
                    </a:lnTo>
                    <a:lnTo>
                      <a:pt x="43" y="43"/>
                    </a:lnTo>
                    <a:lnTo>
                      <a:pt x="41" y="47"/>
                    </a:lnTo>
                    <a:lnTo>
                      <a:pt x="43" y="47"/>
                    </a:lnTo>
                    <a:lnTo>
                      <a:pt x="43" y="49"/>
                    </a:lnTo>
                    <a:lnTo>
                      <a:pt x="43" y="51"/>
                    </a:lnTo>
                    <a:lnTo>
                      <a:pt x="46" y="52"/>
                    </a:lnTo>
                    <a:lnTo>
                      <a:pt x="46" y="54"/>
                    </a:lnTo>
                    <a:lnTo>
                      <a:pt x="50" y="56"/>
                    </a:lnTo>
                    <a:lnTo>
                      <a:pt x="50" y="56"/>
                    </a:lnTo>
                    <a:lnTo>
                      <a:pt x="50" y="58"/>
                    </a:lnTo>
                    <a:lnTo>
                      <a:pt x="52" y="60"/>
                    </a:lnTo>
                    <a:lnTo>
                      <a:pt x="56" y="65"/>
                    </a:lnTo>
                    <a:lnTo>
                      <a:pt x="58" y="69"/>
                    </a:lnTo>
                    <a:lnTo>
                      <a:pt x="58" y="71"/>
                    </a:lnTo>
                    <a:lnTo>
                      <a:pt x="56" y="75"/>
                    </a:lnTo>
                    <a:lnTo>
                      <a:pt x="54" y="79"/>
                    </a:lnTo>
                    <a:lnTo>
                      <a:pt x="52" y="80"/>
                    </a:lnTo>
                    <a:lnTo>
                      <a:pt x="52" y="80"/>
                    </a:lnTo>
                    <a:lnTo>
                      <a:pt x="54" y="80"/>
                    </a:lnTo>
                    <a:lnTo>
                      <a:pt x="54" y="80"/>
                    </a:lnTo>
                    <a:lnTo>
                      <a:pt x="54" y="82"/>
                    </a:lnTo>
                    <a:lnTo>
                      <a:pt x="54" y="82"/>
                    </a:lnTo>
                    <a:lnTo>
                      <a:pt x="54" y="84"/>
                    </a:lnTo>
                    <a:lnTo>
                      <a:pt x="52" y="84"/>
                    </a:lnTo>
                    <a:lnTo>
                      <a:pt x="52" y="84"/>
                    </a:lnTo>
                    <a:lnTo>
                      <a:pt x="50" y="82"/>
                    </a:lnTo>
                    <a:lnTo>
                      <a:pt x="52" y="80"/>
                    </a:lnTo>
                    <a:lnTo>
                      <a:pt x="52" y="80"/>
                    </a:lnTo>
                    <a:lnTo>
                      <a:pt x="50" y="80"/>
                    </a:lnTo>
                    <a:lnTo>
                      <a:pt x="48" y="82"/>
                    </a:lnTo>
                    <a:lnTo>
                      <a:pt x="46" y="82"/>
                    </a:lnTo>
                    <a:lnTo>
                      <a:pt x="44" y="82"/>
                    </a:lnTo>
                    <a:lnTo>
                      <a:pt x="41" y="80"/>
                    </a:lnTo>
                    <a:lnTo>
                      <a:pt x="41" y="82"/>
                    </a:lnTo>
                    <a:lnTo>
                      <a:pt x="41" y="82"/>
                    </a:lnTo>
                    <a:lnTo>
                      <a:pt x="43" y="84"/>
                    </a:lnTo>
                    <a:lnTo>
                      <a:pt x="44" y="86"/>
                    </a:lnTo>
                    <a:lnTo>
                      <a:pt x="46" y="88"/>
                    </a:lnTo>
                    <a:lnTo>
                      <a:pt x="46" y="90"/>
                    </a:lnTo>
                    <a:lnTo>
                      <a:pt x="46" y="90"/>
                    </a:lnTo>
                    <a:lnTo>
                      <a:pt x="46" y="92"/>
                    </a:lnTo>
                    <a:lnTo>
                      <a:pt x="48" y="94"/>
                    </a:lnTo>
                    <a:lnTo>
                      <a:pt x="50" y="94"/>
                    </a:lnTo>
                    <a:lnTo>
                      <a:pt x="50" y="94"/>
                    </a:lnTo>
                    <a:lnTo>
                      <a:pt x="52" y="95"/>
                    </a:lnTo>
                    <a:lnTo>
                      <a:pt x="52" y="95"/>
                    </a:lnTo>
                    <a:lnTo>
                      <a:pt x="54" y="95"/>
                    </a:lnTo>
                    <a:lnTo>
                      <a:pt x="54" y="97"/>
                    </a:lnTo>
                    <a:lnTo>
                      <a:pt x="56" y="99"/>
                    </a:lnTo>
                    <a:lnTo>
                      <a:pt x="56" y="99"/>
                    </a:lnTo>
                    <a:lnTo>
                      <a:pt x="59" y="99"/>
                    </a:lnTo>
                    <a:lnTo>
                      <a:pt x="61" y="99"/>
                    </a:lnTo>
                    <a:lnTo>
                      <a:pt x="63" y="97"/>
                    </a:lnTo>
                    <a:lnTo>
                      <a:pt x="63" y="95"/>
                    </a:lnTo>
                    <a:lnTo>
                      <a:pt x="63" y="99"/>
                    </a:lnTo>
                    <a:lnTo>
                      <a:pt x="63" y="99"/>
                    </a:lnTo>
                    <a:lnTo>
                      <a:pt x="63" y="103"/>
                    </a:lnTo>
                    <a:lnTo>
                      <a:pt x="67" y="107"/>
                    </a:lnTo>
                    <a:lnTo>
                      <a:pt x="69" y="107"/>
                    </a:lnTo>
                    <a:lnTo>
                      <a:pt x="71" y="109"/>
                    </a:lnTo>
                    <a:lnTo>
                      <a:pt x="73" y="114"/>
                    </a:lnTo>
                    <a:lnTo>
                      <a:pt x="73" y="116"/>
                    </a:lnTo>
                    <a:lnTo>
                      <a:pt x="73" y="118"/>
                    </a:lnTo>
                    <a:lnTo>
                      <a:pt x="73" y="120"/>
                    </a:lnTo>
                    <a:lnTo>
                      <a:pt x="73" y="120"/>
                    </a:lnTo>
                    <a:lnTo>
                      <a:pt x="73" y="120"/>
                    </a:lnTo>
                    <a:lnTo>
                      <a:pt x="73" y="124"/>
                    </a:lnTo>
                    <a:lnTo>
                      <a:pt x="71" y="127"/>
                    </a:lnTo>
                    <a:lnTo>
                      <a:pt x="71" y="129"/>
                    </a:lnTo>
                    <a:lnTo>
                      <a:pt x="71" y="131"/>
                    </a:lnTo>
                    <a:lnTo>
                      <a:pt x="73" y="135"/>
                    </a:lnTo>
                    <a:lnTo>
                      <a:pt x="73" y="135"/>
                    </a:lnTo>
                    <a:lnTo>
                      <a:pt x="73" y="137"/>
                    </a:lnTo>
                    <a:lnTo>
                      <a:pt x="73" y="137"/>
                    </a:lnTo>
                    <a:lnTo>
                      <a:pt x="74" y="137"/>
                    </a:lnTo>
                    <a:lnTo>
                      <a:pt x="74" y="137"/>
                    </a:lnTo>
                    <a:lnTo>
                      <a:pt x="76" y="138"/>
                    </a:lnTo>
                    <a:lnTo>
                      <a:pt x="78" y="140"/>
                    </a:lnTo>
                    <a:lnTo>
                      <a:pt x="82" y="144"/>
                    </a:lnTo>
                    <a:lnTo>
                      <a:pt x="84" y="146"/>
                    </a:lnTo>
                    <a:lnTo>
                      <a:pt x="86" y="148"/>
                    </a:lnTo>
                    <a:lnTo>
                      <a:pt x="87" y="150"/>
                    </a:lnTo>
                    <a:lnTo>
                      <a:pt x="89" y="152"/>
                    </a:lnTo>
                    <a:lnTo>
                      <a:pt x="91" y="153"/>
                    </a:lnTo>
                    <a:lnTo>
                      <a:pt x="91" y="155"/>
                    </a:lnTo>
                    <a:lnTo>
                      <a:pt x="91" y="157"/>
                    </a:lnTo>
                    <a:lnTo>
                      <a:pt x="91" y="163"/>
                    </a:lnTo>
                    <a:lnTo>
                      <a:pt x="93" y="165"/>
                    </a:lnTo>
                    <a:lnTo>
                      <a:pt x="95" y="165"/>
                    </a:lnTo>
                    <a:lnTo>
                      <a:pt x="95" y="163"/>
                    </a:lnTo>
                    <a:lnTo>
                      <a:pt x="97" y="163"/>
                    </a:lnTo>
                    <a:lnTo>
                      <a:pt x="99" y="161"/>
                    </a:lnTo>
                    <a:lnTo>
                      <a:pt x="101" y="159"/>
                    </a:lnTo>
                    <a:lnTo>
                      <a:pt x="102" y="159"/>
                    </a:lnTo>
                    <a:lnTo>
                      <a:pt x="102" y="155"/>
                    </a:lnTo>
                    <a:lnTo>
                      <a:pt x="102" y="153"/>
                    </a:lnTo>
                    <a:lnTo>
                      <a:pt x="102" y="152"/>
                    </a:lnTo>
                    <a:lnTo>
                      <a:pt x="101" y="152"/>
                    </a:lnTo>
                    <a:lnTo>
                      <a:pt x="101" y="150"/>
                    </a:lnTo>
                    <a:lnTo>
                      <a:pt x="99" y="148"/>
                    </a:lnTo>
                    <a:lnTo>
                      <a:pt x="99" y="146"/>
                    </a:lnTo>
                    <a:lnTo>
                      <a:pt x="99" y="144"/>
                    </a:lnTo>
                    <a:lnTo>
                      <a:pt x="97" y="144"/>
                    </a:lnTo>
                    <a:lnTo>
                      <a:pt x="97" y="142"/>
                    </a:lnTo>
                    <a:lnTo>
                      <a:pt x="95" y="140"/>
                    </a:lnTo>
                    <a:lnTo>
                      <a:pt x="93" y="140"/>
                    </a:lnTo>
                    <a:lnTo>
                      <a:pt x="93" y="140"/>
                    </a:lnTo>
                    <a:lnTo>
                      <a:pt x="93" y="140"/>
                    </a:lnTo>
                    <a:lnTo>
                      <a:pt x="93" y="142"/>
                    </a:lnTo>
                    <a:lnTo>
                      <a:pt x="93" y="144"/>
                    </a:lnTo>
                    <a:lnTo>
                      <a:pt x="91" y="144"/>
                    </a:lnTo>
                    <a:lnTo>
                      <a:pt x="91" y="144"/>
                    </a:lnTo>
                    <a:lnTo>
                      <a:pt x="91" y="142"/>
                    </a:lnTo>
                    <a:lnTo>
                      <a:pt x="91" y="142"/>
                    </a:lnTo>
                    <a:lnTo>
                      <a:pt x="89" y="142"/>
                    </a:lnTo>
                    <a:lnTo>
                      <a:pt x="89" y="140"/>
                    </a:lnTo>
                    <a:lnTo>
                      <a:pt x="87" y="135"/>
                    </a:lnTo>
                    <a:lnTo>
                      <a:pt x="89" y="135"/>
                    </a:lnTo>
                    <a:lnTo>
                      <a:pt x="89" y="133"/>
                    </a:lnTo>
                    <a:lnTo>
                      <a:pt x="89" y="131"/>
                    </a:lnTo>
                    <a:lnTo>
                      <a:pt x="89" y="129"/>
                    </a:lnTo>
                    <a:lnTo>
                      <a:pt x="87" y="127"/>
                    </a:lnTo>
                    <a:lnTo>
                      <a:pt x="87" y="122"/>
                    </a:lnTo>
                    <a:lnTo>
                      <a:pt x="87" y="120"/>
                    </a:lnTo>
                    <a:lnTo>
                      <a:pt x="86" y="120"/>
                    </a:lnTo>
                    <a:lnTo>
                      <a:pt x="86" y="116"/>
                    </a:lnTo>
                    <a:lnTo>
                      <a:pt x="86" y="112"/>
                    </a:lnTo>
                    <a:lnTo>
                      <a:pt x="86" y="110"/>
                    </a:lnTo>
                    <a:lnTo>
                      <a:pt x="86" y="109"/>
                    </a:lnTo>
                    <a:lnTo>
                      <a:pt x="86" y="107"/>
                    </a:lnTo>
                    <a:lnTo>
                      <a:pt x="86" y="105"/>
                    </a:lnTo>
                    <a:lnTo>
                      <a:pt x="86" y="103"/>
                    </a:lnTo>
                    <a:lnTo>
                      <a:pt x="86" y="103"/>
                    </a:lnTo>
                    <a:lnTo>
                      <a:pt x="86" y="101"/>
                    </a:lnTo>
                    <a:lnTo>
                      <a:pt x="82" y="97"/>
                    </a:lnTo>
                    <a:lnTo>
                      <a:pt x="82" y="97"/>
                    </a:lnTo>
                    <a:lnTo>
                      <a:pt x="82" y="99"/>
                    </a:lnTo>
                    <a:lnTo>
                      <a:pt x="82" y="101"/>
                    </a:lnTo>
                    <a:lnTo>
                      <a:pt x="82" y="103"/>
                    </a:lnTo>
                    <a:lnTo>
                      <a:pt x="82" y="103"/>
                    </a:lnTo>
                    <a:lnTo>
                      <a:pt x="82" y="103"/>
                    </a:lnTo>
                    <a:lnTo>
                      <a:pt x="80" y="101"/>
                    </a:lnTo>
                    <a:lnTo>
                      <a:pt x="82" y="97"/>
                    </a:lnTo>
                    <a:lnTo>
                      <a:pt x="80" y="95"/>
                    </a:lnTo>
                    <a:lnTo>
                      <a:pt x="80" y="95"/>
                    </a:lnTo>
                    <a:lnTo>
                      <a:pt x="80" y="94"/>
                    </a:lnTo>
                    <a:lnTo>
                      <a:pt x="80" y="94"/>
                    </a:lnTo>
                    <a:lnTo>
                      <a:pt x="78" y="92"/>
                    </a:lnTo>
                    <a:lnTo>
                      <a:pt x="78" y="90"/>
                    </a:lnTo>
                    <a:lnTo>
                      <a:pt x="78" y="86"/>
                    </a:lnTo>
                    <a:lnTo>
                      <a:pt x="76" y="84"/>
                    </a:lnTo>
                    <a:lnTo>
                      <a:pt x="74" y="82"/>
                    </a:lnTo>
                    <a:lnTo>
                      <a:pt x="74" y="80"/>
                    </a:lnTo>
                    <a:lnTo>
                      <a:pt x="74" y="79"/>
                    </a:lnTo>
                    <a:lnTo>
                      <a:pt x="74" y="77"/>
                    </a:lnTo>
                    <a:lnTo>
                      <a:pt x="74" y="75"/>
                    </a:lnTo>
                    <a:lnTo>
                      <a:pt x="74" y="73"/>
                    </a:lnTo>
                    <a:lnTo>
                      <a:pt x="74" y="73"/>
                    </a:lnTo>
                    <a:lnTo>
                      <a:pt x="74" y="71"/>
                    </a:lnTo>
                    <a:lnTo>
                      <a:pt x="74" y="71"/>
                    </a:lnTo>
                    <a:lnTo>
                      <a:pt x="73" y="71"/>
                    </a:lnTo>
                    <a:lnTo>
                      <a:pt x="73" y="69"/>
                    </a:lnTo>
                    <a:lnTo>
                      <a:pt x="73" y="65"/>
                    </a:lnTo>
                    <a:lnTo>
                      <a:pt x="71" y="65"/>
                    </a:lnTo>
                    <a:lnTo>
                      <a:pt x="71" y="65"/>
                    </a:lnTo>
                    <a:lnTo>
                      <a:pt x="71" y="65"/>
                    </a:lnTo>
                    <a:lnTo>
                      <a:pt x="71" y="64"/>
                    </a:lnTo>
                    <a:lnTo>
                      <a:pt x="71" y="64"/>
                    </a:lnTo>
                    <a:lnTo>
                      <a:pt x="69" y="64"/>
                    </a:lnTo>
                    <a:lnTo>
                      <a:pt x="69" y="62"/>
                    </a:lnTo>
                    <a:lnTo>
                      <a:pt x="69" y="60"/>
                    </a:lnTo>
                    <a:lnTo>
                      <a:pt x="67" y="56"/>
                    </a:lnTo>
                    <a:lnTo>
                      <a:pt x="67" y="54"/>
                    </a:lnTo>
                    <a:lnTo>
                      <a:pt x="63" y="52"/>
                    </a:lnTo>
                    <a:lnTo>
                      <a:pt x="63" y="51"/>
                    </a:lnTo>
                    <a:lnTo>
                      <a:pt x="61" y="49"/>
                    </a:lnTo>
                    <a:lnTo>
                      <a:pt x="61" y="47"/>
                    </a:lnTo>
                    <a:lnTo>
                      <a:pt x="59" y="45"/>
                    </a:lnTo>
                    <a:lnTo>
                      <a:pt x="59" y="43"/>
                    </a:lnTo>
                    <a:lnTo>
                      <a:pt x="59" y="41"/>
                    </a:lnTo>
                    <a:lnTo>
                      <a:pt x="61" y="37"/>
                    </a:lnTo>
                    <a:lnTo>
                      <a:pt x="61" y="36"/>
                    </a:lnTo>
                    <a:lnTo>
                      <a:pt x="61" y="32"/>
                    </a:lnTo>
                    <a:lnTo>
                      <a:pt x="61" y="30"/>
                    </a:lnTo>
                    <a:lnTo>
                      <a:pt x="61" y="28"/>
                    </a:lnTo>
                    <a:lnTo>
                      <a:pt x="61" y="26"/>
                    </a:lnTo>
                    <a:lnTo>
                      <a:pt x="63" y="21"/>
                    </a:lnTo>
                    <a:lnTo>
                      <a:pt x="65" y="19"/>
                    </a:lnTo>
                    <a:lnTo>
                      <a:pt x="65" y="15"/>
                    </a:lnTo>
                    <a:lnTo>
                      <a:pt x="65" y="15"/>
                    </a:lnTo>
                    <a:lnTo>
                      <a:pt x="65" y="13"/>
                    </a:lnTo>
                    <a:lnTo>
                      <a:pt x="67" y="15"/>
                    </a:lnTo>
                    <a:lnTo>
                      <a:pt x="67" y="15"/>
                    </a:lnTo>
                    <a:lnTo>
                      <a:pt x="69" y="17"/>
                    </a:lnTo>
                    <a:lnTo>
                      <a:pt x="69" y="17"/>
                    </a:lnTo>
                    <a:lnTo>
                      <a:pt x="73" y="19"/>
                    </a:lnTo>
                    <a:lnTo>
                      <a:pt x="74" y="21"/>
                    </a:lnTo>
                    <a:lnTo>
                      <a:pt x="74" y="21"/>
                    </a:lnTo>
                    <a:lnTo>
                      <a:pt x="76" y="21"/>
                    </a:lnTo>
                    <a:lnTo>
                      <a:pt x="76" y="19"/>
                    </a:lnTo>
                    <a:lnTo>
                      <a:pt x="78" y="19"/>
                    </a:lnTo>
                    <a:lnTo>
                      <a:pt x="80" y="19"/>
                    </a:lnTo>
                    <a:lnTo>
                      <a:pt x="80" y="21"/>
                    </a:lnTo>
                    <a:lnTo>
                      <a:pt x="80" y="21"/>
                    </a:lnTo>
                    <a:lnTo>
                      <a:pt x="80" y="22"/>
                    </a:lnTo>
                    <a:lnTo>
                      <a:pt x="82" y="24"/>
                    </a:lnTo>
                    <a:lnTo>
                      <a:pt x="86" y="24"/>
                    </a:lnTo>
                    <a:lnTo>
                      <a:pt x="86" y="24"/>
                    </a:lnTo>
                    <a:lnTo>
                      <a:pt x="87" y="24"/>
                    </a:lnTo>
                    <a:lnTo>
                      <a:pt x="87" y="26"/>
                    </a:lnTo>
                    <a:lnTo>
                      <a:pt x="87" y="28"/>
                    </a:lnTo>
                    <a:lnTo>
                      <a:pt x="86" y="28"/>
                    </a:lnTo>
                    <a:lnTo>
                      <a:pt x="86" y="28"/>
                    </a:lnTo>
                    <a:lnTo>
                      <a:pt x="86" y="28"/>
                    </a:lnTo>
                    <a:lnTo>
                      <a:pt x="86" y="28"/>
                    </a:lnTo>
                    <a:lnTo>
                      <a:pt x="86" y="30"/>
                    </a:lnTo>
                    <a:lnTo>
                      <a:pt x="84" y="32"/>
                    </a:lnTo>
                    <a:lnTo>
                      <a:pt x="84" y="34"/>
                    </a:lnTo>
                    <a:lnTo>
                      <a:pt x="86" y="37"/>
                    </a:lnTo>
                    <a:lnTo>
                      <a:pt x="86" y="41"/>
                    </a:lnTo>
                    <a:lnTo>
                      <a:pt x="86" y="43"/>
                    </a:lnTo>
                    <a:lnTo>
                      <a:pt x="86" y="45"/>
                    </a:lnTo>
                    <a:lnTo>
                      <a:pt x="86" y="47"/>
                    </a:lnTo>
                    <a:lnTo>
                      <a:pt x="86" y="47"/>
                    </a:lnTo>
                    <a:lnTo>
                      <a:pt x="86" y="51"/>
                    </a:lnTo>
                    <a:lnTo>
                      <a:pt x="87" y="52"/>
                    </a:lnTo>
                    <a:lnTo>
                      <a:pt x="87" y="54"/>
                    </a:lnTo>
                    <a:lnTo>
                      <a:pt x="87" y="54"/>
                    </a:lnTo>
                    <a:lnTo>
                      <a:pt x="86" y="56"/>
                    </a:lnTo>
                    <a:lnTo>
                      <a:pt x="87" y="56"/>
                    </a:lnTo>
                    <a:lnTo>
                      <a:pt x="87" y="58"/>
                    </a:lnTo>
                    <a:lnTo>
                      <a:pt x="87" y="60"/>
                    </a:lnTo>
                    <a:lnTo>
                      <a:pt x="87" y="62"/>
                    </a:lnTo>
                    <a:lnTo>
                      <a:pt x="89" y="64"/>
                    </a:lnTo>
                    <a:lnTo>
                      <a:pt x="89" y="65"/>
                    </a:lnTo>
                    <a:lnTo>
                      <a:pt x="89" y="65"/>
                    </a:lnTo>
                    <a:lnTo>
                      <a:pt x="89" y="65"/>
                    </a:lnTo>
                    <a:lnTo>
                      <a:pt x="91" y="67"/>
                    </a:lnTo>
                    <a:lnTo>
                      <a:pt x="91" y="69"/>
                    </a:lnTo>
                    <a:lnTo>
                      <a:pt x="91" y="71"/>
                    </a:lnTo>
                    <a:lnTo>
                      <a:pt x="95" y="73"/>
                    </a:lnTo>
                    <a:lnTo>
                      <a:pt x="95" y="77"/>
                    </a:lnTo>
                    <a:lnTo>
                      <a:pt x="97" y="79"/>
                    </a:lnTo>
                    <a:lnTo>
                      <a:pt x="99" y="80"/>
                    </a:lnTo>
                    <a:lnTo>
                      <a:pt x="101" y="80"/>
                    </a:lnTo>
                    <a:lnTo>
                      <a:pt x="101" y="80"/>
                    </a:lnTo>
                    <a:lnTo>
                      <a:pt x="102" y="80"/>
                    </a:lnTo>
                    <a:lnTo>
                      <a:pt x="104" y="80"/>
                    </a:lnTo>
                    <a:lnTo>
                      <a:pt x="104" y="82"/>
                    </a:lnTo>
                    <a:lnTo>
                      <a:pt x="102" y="84"/>
                    </a:lnTo>
                    <a:lnTo>
                      <a:pt x="102" y="86"/>
                    </a:lnTo>
                    <a:lnTo>
                      <a:pt x="102" y="88"/>
                    </a:lnTo>
                    <a:lnTo>
                      <a:pt x="102" y="88"/>
                    </a:lnTo>
                    <a:lnTo>
                      <a:pt x="104" y="90"/>
                    </a:lnTo>
                    <a:lnTo>
                      <a:pt x="104" y="92"/>
                    </a:lnTo>
                    <a:lnTo>
                      <a:pt x="106" y="92"/>
                    </a:lnTo>
                    <a:lnTo>
                      <a:pt x="110" y="94"/>
                    </a:lnTo>
                    <a:lnTo>
                      <a:pt x="110" y="95"/>
                    </a:lnTo>
                    <a:lnTo>
                      <a:pt x="110" y="95"/>
                    </a:lnTo>
                    <a:lnTo>
                      <a:pt x="110" y="97"/>
                    </a:lnTo>
                    <a:lnTo>
                      <a:pt x="110" y="99"/>
                    </a:lnTo>
                    <a:lnTo>
                      <a:pt x="112" y="101"/>
                    </a:lnTo>
                    <a:lnTo>
                      <a:pt x="112" y="101"/>
                    </a:lnTo>
                    <a:lnTo>
                      <a:pt x="116" y="101"/>
                    </a:lnTo>
                    <a:lnTo>
                      <a:pt x="117" y="103"/>
                    </a:lnTo>
                    <a:lnTo>
                      <a:pt x="117" y="105"/>
                    </a:lnTo>
                    <a:lnTo>
                      <a:pt x="117" y="105"/>
                    </a:lnTo>
                    <a:lnTo>
                      <a:pt x="117" y="107"/>
                    </a:lnTo>
                    <a:lnTo>
                      <a:pt x="117" y="107"/>
                    </a:lnTo>
                    <a:lnTo>
                      <a:pt x="117" y="109"/>
                    </a:lnTo>
                    <a:lnTo>
                      <a:pt x="117" y="109"/>
                    </a:lnTo>
                    <a:lnTo>
                      <a:pt x="117" y="107"/>
                    </a:lnTo>
                    <a:lnTo>
                      <a:pt x="116" y="109"/>
                    </a:lnTo>
                    <a:lnTo>
                      <a:pt x="114" y="110"/>
                    </a:lnTo>
                    <a:lnTo>
                      <a:pt x="114" y="112"/>
                    </a:lnTo>
                    <a:lnTo>
                      <a:pt x="112" y="116"/>
                    </a:lnTo>
                    <a:lnTo>
                      <a:pt x="114" y="118"/>
                    </a:lnTo>
                    <a:lnTo>
                      <a:pt x="114" y="118"/>
                    </a:lnTo>
                    <a:lnTo>
                      <a:pt x="114" y="120"/>
                    </a:lnTo>
                    <a:lnTo>
                      <a:pt x="116" y="118"/>
                    </a:lnTo>
                    <a:lnTo>
                      <a:pt x="117" y="118"/>
                    </a:lnTo>
                    <a:lnTo>
                      <a:pt x="119" y="118"/>
                    </a:lnTo>
                    <a:lnTo>
                      <a:pt x="119" y="116"/>
                    </a:lnTo>
                    <a:lnTo>
                      <a:pt x="119" y="118"/>
                    </a:lnTo>
                    <a:lnTo>
                      <a:pt x="117" y="120"/>
                    </a:lnTo>
                    <a:lnTo>
                      <a:pt x="116" y="120"/>
                    </a:lnTo>
                    <a:lnTo>
                      <a:pt x="116" y="120"/>
                    </a:lnTo>
                    <a:lnTo>
                      <a:pt x="116" y="122"/>
                    </a:lnTo>
                    <a:lnTo>
                      <a:pt x="117" y="120"/>
                    </a:lnTo>
                    <a:lnTo>
                      <a:pt x="119" y="120"/>
                    </a:lnTo>
                    <a:lnTo>
                      <a:pt x="119" y="120"/>
                    </a:lnTo>
                    <a:lnTo>
                      <a:pt x="119" y="122"/>
                    </a:lnTo>
                    <a:lnTo>
                      <a:pt x="121" y="122"/>
                    </a:lnTo>
                    <a:lnTo>
                      <a:pt x="123" y="124"/>
                    </a:lnTo>
                    <a:lnTo>
                      <a:pt x="125" y="125"/>
                    </a:lnTo>
                    <a:lnTo>
                      <a:pt x="129" y="127"/>
                    </a:lnTo>
                    <a:lnTo>
                      <a:pt x="129" y="127"/>
                    </a:lnTo>
                    <a:lnTo>
                      <a:pt x="129" y="129"/>
                    </a:lnTo>
                    <a:lnTo>
                      <a:pt x="129" y="129"/>
                    </a:lnTo>
                    <a:lnTo>
                      <a:pt x="127" y="129"/>
                    </a:lnTo>
                    <a:lnTo>
                      <a:pt x="127" y="129"/>
                    </a:lnTo>
                    <a:lnTo>
                      <a:pt x="127" y="127"/>
                    </a:lnTo>
                    <a:lnTo>
                      <a:pt x="125" y="127"/>
                    </a:lnTo>
                    <a:lnTo>
                      <a:pt x="127" y="129"/>
                    </a:lnTo>
                    <a:lnTo>
                      <a:pt x="129" y="133"/>
                    </a:lnTo>
                    <a:lnTo>
                      <a:pt x="129" y="135"/>
                    </a:lnTo>
                    <a:lnTo>
                      <a:pt x="129" y="135"/>
                    </a:lnTo>
                    <a:lnTo>
                      <a:pt x="130" y="137"/>
                    </a:lnTo>
                    <a:lnTo>
                      <a:pt x="132" y="137"/>
                    </a:lnTo>
                    <a:lnTo>
                      <a:pt x="132" y="137"/>
                    </a:lnTo>
                    <a:lnTo>
                      <a:pt x="132" y="137"/>
                    </a:lnTo>
                    <a:lnTo>
                      <a:pt x="134" y="137"/>
                    </a:lnTo>
                    <a:lnTo>
                      <a:pt x="134" y="137"/>
                    </a:lnTo>
                    <a:lnTo>
                      <a:pt x="134" y="138"/>
                    </a:lnTo>
                    <a:lnTo>
                      <a:pt x="134" y="138"/>
                    </a:lnTo>
                    <a:lnTo>
                      <a:pt x="134" y="140"/>
                    </a:lnTo>
                    <a:lnTo>
                      <a:pt x="130" y="138"/>
                    </a:lnTo>
                    <a:lnTo>
                      <a:pt x="130" y="138"/>
                    </a:lnTo>
                    <a:lnTo>
                      <a:pt x="138" y="146"/>
                    </a:lnTo>
                    <a:lnTo>
                      <a:pt x="140" y="148"/>
                    </a:lnTo>
                    <a:lnTo>
                      <a:pt x="142" y="152"/>
                    </a:lnTo>
                    <a:lnTo>
                      <a:pt x="144" y="155"/>
                    </a:lnTo>
                    <a:lnTo>
                      <a:pt x="145" y="159"/>
                    </a:lnTo>
                    <a:lnTo>
                      <a:pt x="147" y="161"/>
                    </a:lnTo>
                    <a:lnTo>
                      <a:pt x="149" y="165"/>
                    </a:lnTo>
                    <a:lnTo>
                      <a:pt x="151" y="167"/>
                    </a:lnTo>
                    <a:lnTo>
                      <a:pt x="153" y="168"/>
                    </a:lnTo>
                    <a:lnTo>
                      <a:pt x="155" y="174"/>
                    </a:lnTo>
                    <a:lnTo>
                      <a:pt x="153" y="180"/>
                    </a:lnTo>
                    <a:lnTo>
                      <a:pt x="155" y="182"/>
                    </a:lnTo>
                    <a:lnTo>
                      <a:pt x="155" y="185"/>
                    </a:lnTo>
                    <a:lnTo>
                      <a:pt x="155" y="185"/>
                    </a:lnTo>
                    <a:lnTo>
                      <a:pt x="159" y="187"/>
                    </a:lnTo>
                    <a:lnTo>
                      <a:pt x="157" y="189"/>
                    </a:lnTo>
                    <a:lnTo>
                      <a:pt x="157" y="191"/>
                    </a:lnTo>
                    <a:lnTo>
                      <a:pt x="157" y="193"/>
                    </a:lnTo>
                    <a:lnTo>
                      <a:pt x="155" y="195"/>
                    </a:lnTo>
                    <a:lnTo>
                      <a:pt x="153" y="196"/>
                    </a:lnTo>
                    <a:lnTo>
                      <a:pt x="153" y="198"/>
                    </a:lnTo>
                    <a:lnTo>
                      <a:pt x="151" y="198"/>
                    </a:lnTo>
                    <a:lnTo>
                      <a:pt x="151" y="200"/>
                    </a:lnTo>
                    <a:lnTo>
                      <a:pt x="153" y="200"/>
                    </a:lnTo>
                    <a:lnTo>
                      <a:pt x="155" y="200"/>
                    </a:lnTo>
                    <a:lnTo>
                      <a:pt x="155" y="200"/>
                    </a:lnTo>
                    <a:lnTo>
                      <a:pt x="155" y="202"/>
                    </a:lnTo>
                    <a:lnTo>
                      <a:pt x="155" y="202"/>
                    </a:lnTo>
                    <a:lnTo>
                      <a:pt x="153" y="204"/>
                    </a:lnTo>
                    <a:lnTo>
                      <a:pt x="149" y="204"/>
                    </a:lnTo>
                    <a:lnTo>
                      <a:pt x="149" y="206"/>
                    </a:lnTo>
                    <a:lnTo>
                      <a:pt x="147" y="206"/>
                    </a:lnTo>
                    <a:lnTo>
                      <a:pt x="149" y="208"/>
                    </a:lnTo>
                    <a:lnTo>
                      <a:pt x="149" y="208"/>
                    </a:lnTo>
                    <a:lnTo>
                      <a:pt x="149" y="211"/>
                    </a:lnTo>
                    <a:lnTo>
                      <a:pt x="149" y="213"/>
                    </a:lnTo>
                    <a:lnTo>
                      <a:pt x="151" y="217"/>
                    </a:lnTo>
                    <a:lnTo>
                      <a:pt x="153" y="219"/>
                    </a:lnTo>
                    <a:lnTo>
                      <a:pt x="155" y="221"/>
                    </a:lnTo>
                    <a:lnTo>
                      <a:pt x="155" y="225"/>
                    </a:lnTo>
                    <a:lnTo>
                      <a:pt x="160" y="226"/>
                    </a:lnTo>
                    <a:lnTo>
                      <a:pt x="162" y="228"/>
                    </a:lnTo>
                    <a:lnTo>
                      <a:pt x="164" y="228"/>
                    </a:lnTo>
                    <a:lnTo>
                      <a:pt x="168" y="230"/>
                    </a:lnTo>
                    <a:lnTo>
                      <a:pt x="170" y="232"/>
                    </a:lnTo>
                    <a:lnTo>
                      <a:pt x="172" y="236"/>
                    </a:lnTo>
                    <a:lnTo>
                      <a:pt x="173" y="238"/>
                    </a:lnTo>
                    <a:lnTo>
                      <a:pt x="173" y="240"/>
                    </a:lnTo>
                    <a:lnTo>
                      <a:pt x="181" y="243"/>
                    </a:lnTo>
                    <a:lnTo>
                      <a:pt x="185" y="245"/>
                    </a:lnTo>
                    <a:lnTo>
                      <a:pt x="187" y="245"/>
                    </a:lnTo>
                    <a:lnTo>
                      <a:pt x="190" y="247"/>
                    </a:lnTo>
                    <a:lnTo>
                      <a:pt x="194" y="247"/>
                    </a:lnTo>
                    <a:lnTo>
                      <a:pt x="196" y="247"/>
                    </a:lnTo>
                    <a:lnTo>
                      <a:pt x="196" y="247"/>
                    </a:lnTo>
                    <a:lnTo>
                      <a:pt x="198" y="249"/>
                    </a:lnTo>
                    <a:lnTo>
                      <a:pt x="200" y="251"/>
                    </a:lnTo>
                    <a:lnTo>
                      <a:pt x="201" y="253"/>
                    </a:lnTo>
                    <a:lnTo>
                      <a:pt x="201" y="254"/>
                    </a:lnTo>
                    <a:lnTo>
                      <a:pt x="205" y="256"/>
                    </a:lnTo>
                    <a:lnTo>
                      <a:pt x="207" y="258"/>
                    </a:lnTo>
                    <a:lnTo>
                      <a:pt x="209" y="258"/>
                    </a:lnTo>
                    <a:lnTo>
                      <a:pt x="215" y="262"/>
                    </a:lnTo>
                    <a:lnTo>
                      <a:pt x="216" y="262"/>
                    </a:lnTo>
                    <a:lnTo>
                      <a:pt x="220" y="264"/>
                    </a:lnTo>
                    <a:lnTo>
                      <a:pt x="224" y="268"/>
                    </a:lnTo>
                    <a:lnTo>
                      <a:pt x="230" y="268"/>
                    </a:lnTo>
                    <a:lnTo>
                      <a:pt x="235" y="269"/>
                    </a:lnTo>
                    <a:lnTo>
                      <a:pt x="235" y="269"/>
                    </a:lnTo>
                    <a:lnTo>
                      <a:pt x="237" y="269"/>
                    </a:lnTo>
                    <a:lnTo>
                      <a:pt x="241" y="273"/>
                    </a:lnTo>
                    <a:lnTo>
                      <a:pt x="246" y="275"/>
                    </a:lnTo>
                    <a:lnTo>
                      <a:pt x="252" y="279"/>
                    </a:lnTo>
                    <a:lnTo>
                      <a:pt x="259" y="281"/>
                    </a:lnTo>
                    <a:lnTo>
                      <a:pt x="265" y="284"/>
                    </a:lnTo>
                    <a:lnTo>
                      <a:pt x="269" y="284"/>
                    </a:lnTo>
                    <a:lnTo>
                      <a:pt x="271" y="284"/>
                    </a:lnTo>
                    <a:lnTo>
                      <a:pt x="273" y="284"/>
                    </a:lnTo>
                    <a:lnTo>
                      <a:pt x="280" y="281"/>
                    </a:lnTo>
                    <a:lnTo>
                      <a:pt x="284" y="279"/>
                    </a:lnTo>
                    <a:lnTo>
                      <a:pt x="289" y="277"/>
                    </a:lnTo>
                    <a:lnTo>
                      <a:pt x="293" y="275"/>
                    </a:lnTo>
                    <a:lnTo>
                      <a:pt x="295" y="275"/>
                    </a:lnTo>
                    <a:lnTo>
                      <a:pt x="295" y="275"/>
                    </a:lnTo>
                    <a:lnTo>
                      <a:pt x="295" y="275"/>
                    </a:lnTo>
                    <a:lnTo>
                      <a:pt x="291" y="275"/>
                    </a:lnTo>
                    <a:lnTo>
                      <a:pt x="291" y="273"/>
                    </a:lnTo>
                    <a:lnTo>
                      <a:pt x="293" y="273"/>
                    </a:lnTo>
                    <a:lnTo>
                      <a:pt x="293" y="271"/>
                    </a:lnTo>
                    <a:lnTo>
                      <a:pt x="295" y="271"/>
                    </a:lnTo>
                    <a:lnTo>
                      <a:pt x="295" y="273"/>
                    </a:lnTo>
                    <a:lnTo>
                      <a:pt x="295" y="273"/>
                    </a:lnTo>
                    <a:lnTo>
                      <a:pt x="295" y="275"/>
                    </a:lnTo>
                    <a:lnTo>
                      <a:pt x="295" y="275"/>
                    </a:lnTo>
                    <a:lnTo>
                      <a:pt x="297" y="273"/>
                    </a:lnTo>
                    <a:lnTo>
                      <a:pt x="297" y="273"/>
                    </a:lnTo>
                    <a:lnTo>
                      <a:pt x="299" y="273"/>
                    </a:lnTo>
                    <a:lnTo>
                      <a:pt x="297" y="275"/>
                    </a:lnTo>
                    <a:lnTo>
                      <a:pt x="297" y="275"/>
                    </a:lnTo>
                    <a:lnTo>
                      <a:pt x="299" y="277"/>
                    </a:lnTo>
                    <a:lnTo>
                      <a:pt x="306" y="279"/>
                    </a:lnTo>
                    <a:lnTo>
                      <a:pt x="306" y="279"/>
                    </a:lnTo>
                    <a:lnTo>
                      <a:pt x="302" y="277"/>
                    </a:lnTo>
                    <a:lnTo>
                      <a:pt x="302" y="277"/>
                    </a:lnTo>
                    <a:lnTo>
                      <a:pt x="302" y="277"/>
                    </a:lnTo>
                    <a:lnTo>
                      <a:pt x="301" y="275"/>
                    </a:lnTo>
                    <a:lnTo>
                      <a:pt x="301" y="275"/>
                    </a:lnTo>
                    <a:lnTo>
                      <a:pt x="301" y="275"/>
                    </a:lnTo>
                    <a:lnTo>
                      <a:pt x="301" y="275"/>
                    </a:lnTo>
                    <a:lnTo>
                      <a:pt x="302" y="275"/>
                    </a:lnTo>
                    <a:lnTo>
                      <a:pt x="302" y="275"/>
                    </a:lnTo>
                    <a:lnTo>
                      <a:pt x="304" y="277"/>
                    </a:lnTo>
                    <a:lnTo>
                      <a:pt x="308" y="279"/>
                    </a:lnTo>
                    <a:lnTo>
                      <a:pt x="310" y="281"/>
                    </a:lnTo>
                    <a:lnTo>
                      <a:pt x="312" y="283"/>
                    </a:lnTo>
                    <a:lnTo>
                      <a:pt x="317" y="288"/>
                    </a:lnTo>
                    <a:lnTo>
                      <a:pt x="319" y="290"/>
                    </a:lnTo>
                    <a:lnTo>
                      <a:pt x="319" y="292"/>
                    </a:lnTo>
                    <a:lnTo>
                      <a:pt x="321" y="294"/>
                    </a:lnTo>
                    <a:lnTo>
                      <a:pt x="325" y="299"/>
                    </a:lnTo>
                    <a:lnTo>
                      <a:pt x="329" y="303"/>
                    </a:lnTo>
                    <a:lnTo>
                      <a:pt x="329" y="303"/>
                    </a:lnTo>
                    <a:lnTo>
                      <a:pt x="329" y="303"/>
                    </a:lnTo>
                    <a:lnTo>
                      <a:pt x="329" y="301"/>
                    </a:lnTo>
                    <a:lnTo>
                      <a:pt x="330" y="301"/>
                    </a:lnTo>
                    <a:lnTo>
                      <a:pt x="330" y="299"/>
                    </a:lnTo>
                    <a:lnTo>
                      <a:pt x="330" y="299"/>
                    </a:lnTo>
                    <a:lnTo>
                      <a:pt x="330" y="298"/>
                    </a:lnTo>
                    <a:lnTo>
                      <a:pt x="330" y="296"/>
                    </a:lnTo>
                    <a:lnTo>
                      <a:pt x="330" y="296"/>
                    </a:lnTo>
                    <a:lnTo>
                      <a:pt x="332" y="296"/>
                    </a:lnTo>
                    <a:lnTo>
                      <a:pt x="332" y="294"/>
                    </a:lnTo>
                    <a:lnTo>
                      <a:pt x="330" y="292"/>
                    </a:lnTo>
                    <a:lnTo>
                      <a:pt x="330" y="292"/>
                    </a:lnTo>
                    <a:lnTo>
                      <a:pt x="330" y="290"/>
                    </a:lnTo>
                    <a:lnTo>
                      <a:pt x="332" y="288"/>
                    </a:lnTo>
                    <a:lnTo>
                      <a:pt x="334" y="284"/>
                    </a:lnTo>
                    <a:lnTo>
                      <a:pt x="338" y="281"/>
                    </a:lnTo>
                    <a:lnTo>
                      <a:pt x="340" y="279"/>
                    </a:lnTo>
                    <a:lnTo>
                      <a:pt x="344" y="279"/>
                    </a:lnTo>
                    <a:lnTo>
                      <a:pt x="345" y="279"/>
                    </a:lnTo>
                    <a:lnTo>
                      <a:pt x="349" y="279"/>
                    </a:lnTo>
                    <a:lnTo>
                      <a:pt x="355" y="279"/>
                    </a:lnTo>
                    <a:lnTo>
                      <a:pt x="357" y="279"/>
                    </a:lnTo>
                    <a:lnTo>
                      <a:pt x="358" y="279"/>
                    </a:lnTo>
                    <a:lnTo>
                      <a:pt x="358" y="277"/>
                    </a:lnTo>
                    <a:lnTo>
                      <a:pt x="358" y="275"/>
                    </a:lnTo>
                    <a:lnTo>
                      <a:pt x="358" y="273"/>
                    </a:lnTo>
                    <a:lnTo>
                      <a:pt x="358" y="273"/>
                    </a:lnTo>
                    <a:lnTo>
                      <a:pt x="358" y="271"/>
                    </a:lnTo>
                    <a:lnTo>
                      <a:pt x="357" y="271"/>
                    </a:lnTo>
                    <a:lnTo>
                      <a:pt x="357" y="271"/>
                    </a:lnTo>
                    <a:lnTo>
                      <a:pt x="357" y="269"/>
                    </a:lnTo>
                    <a:lnTo>
                      <a:pt x="357" y="269"/>
                    </a:lnTo>
                    <a:lnTo>
                      <a:pt x="355" y="268"/>
                    </a:lnTo>
                    <a:lnTo>
                      <a:pt x="355" y="266"/>
                    </a:lnTo>
                    <a:lnTo>
                      <a:pt x="351" y="264"/>
                    </a:lnTo>
                    <a:lnTo>
                      <a:pt x="351" y="262"/>
                    </a:lnTo>
                    <a:lnTo>
                      <a:pt x="349" y="260"/>
                    </a:lnTo>
                    <a:lnTo>
                      <a:pt x="347" y="258"/>
                    </a:lnTo>
                    <a:lnTo>
                      <a:pt x="347" y="258"/>
                    </a:lnTo>
                    <a:lnTo>
                      <a:pt x="347" y="258"/>
                    </a:lnTo>
                    <a:lnTo>
                      <a:pt x="349" y="258"/>
                    </a:lnTo>
                    <a:lnTo>
                      <a:pt x="353" y="258"/>
                    </a:lnTo>
                    <a:lnTo>
                      <a:pt x="353" y="254"/>
                    </a:lnTo>
                    <a:lnTo>
                      <a:pt x="353" y="253"/>
                    </a:lnTo>
                    <a:lnTo>
                      <a:pt x="355" y="249"/>
                    </a:lnTo>
                    <a:lnTo>
                      <a:pt x="358" y="249"/>
                    </a:lnTo>
                    <a:lnTo>
                      <a:pt x="366" y="249"/>
                    </a:lnTo>
                    <a:lnTo>
                      <a:pt x="372" y="249"/>
                    </a:lnTo>
                    <a:lnTo>
                      <a:pt x="377" y="249"/>
                    </a:lnTo>
                    <a:lnTo>
                      <a:pt x="381" y="249"/>
                    </a:lnTo>
                    <a:lnTo>
                      <a:pt x="381" y="247"/>
                    </a:lnTo>
                    <a:lnTo>
                      <a:pt x="381" y="247"/>
                    </a:lnTo>
                    <a:lnTo>
                      <a:pt x="383" y="245"/>
                    </a:lnTo>
                    <a:lnTo>
                      <a:pt x="385" y="247"/>
                    </a:lnTo>
                    <a:lnTo>
                      <a:pt x="385" y="247"/>
                    </a:lnTo>
                    <a:lnTo>
                      <a:pt x="385" y="247"/>
                    </a:lnTo>
                    <a:lnTo>
                      <a:pt x="387" y="247"/>
                    </a:lnTo>
                    <a:lnTo>
                      <a:pt x="387" y="245"/>
                    </a:lnTo>
                    <a:lnTo>
                      <a:pt x="390" y="241"/>
                    </a:lnTo>
                    <a:lnTo>
                      <a:pt x="392" y="238"/>
                    </a:lnTo>
                    <a:lnTo>
                      <a:pt x="392" y="238"/>
                    </a:lnTo>
                    <a:lnTo>
                      <a:pt x="394" y="238"/>
                    </a:lnTo>
                    <a:lnTo>
                      <a:pt x="394" y="238"/>
                    </a:lnTo>
                    <a:lnTo>
                      <a:pt x="396" y="238"/>
                    </a:lnTo>
                    <a:lnTo>
                      <a:pt x="396" y="236"/>
                    </a:lnTo>
                    <a:lnTo>
                      <a:pt x="396" y="234"/>
                    </a:lnTo>
                    <a:lnTo>
                      <a:pt x="398" y="232"/>
                    </a:lnTo>
                    <a:lnTo>
                      <a:pt x="400" y="232"/>
                    </a:lnTo>
                    <a:lnTo>
                      <a:pt x="400" y="232"/>
                    </a:lnTo>
                    <a:lnTo>
                      <a:pt x="400" y="234"/>
                    </a:lnTo>
                    <a:lnTo>
                      <a:pt x="398" y="238"/>
                    </a:lnTo>
                    <a:lnTo>
                      <a:pt x="398" y="238"/>
                    </a:lnTo>
                    <a:lnTo>
                      <a:pt x="400" y="238"/>
                    </a:lnTo>
                    <a:lnTo>
                      <a:pt x="400" y="241"/>
                    </a:lnTo>
                    <a:lnTo>
                      <a:pt x="401" y="241"/>
                    </a:lnTo>
                    <a:lnTo>
                      <a:pt x="401" y="240"/>
                    </a:lnTo>
                    <a:lnTo>
                      <a:pt x="401" y="238"/>
                    </a:lnTo>
                    <a:lnTo>
                      <a:pt x="403" y="234"/>
                    </a:lnTo>
                    <a:lnTo>
                      <a:pt x="405" y="232"/>
                    </a:lnTo>
                    <a:lnTo>
                      <a:pt x="407" y="228"/>
                    </a:lnTo>
                    <a:lnTo>
                      <a:pt x="409" y="225"/>
                    </a:lnTo>
                    <a:lnTo>
                      <a:pt x="409" y="225"/>
                    </a:lnTo>
                    <a:lnTo>
                      <a:pt x="407" y="225"/>
                    </a:lnTo>
                    <a:lnTo>
                      <a:pt x="407" y="225"/>
                    </a:lnTo>
                    <a:lnTo>
                      <a:pt x="405" y="225"/>
                    </a:lnTo>
                    <a:lnTo>
                      <a:pt x="405" y="223"/>
                    </a:lnTo>
                    <a:lnTo>
                      <a:pt x="407" y="223"/>
                    </a:lnTo>
                    <a:lnTo>
                      <a:pt x="407" y="223"/>
                    </a:lnTo>
                    <a:lnTo>
                      <a:pt x="409" y="223"/>
                    </a:lnTo>
                    <a:lnTo>
                      <a:pt x="409" y="221"/>
                    </a:lnTo>
                    <a:lnTo>
                      <a:pt x="409" y="221"/>
                    </a:lnTo>
                    <a:lnTo>
                      <a:pt x="411" y="219"/>
                    </a:lnTo>
                    <a:lnTo>
                      <a:pt x="409" y="219"/>
                    </a:lnTo>
                    <a:lnTo>
                      <a:pt x="409" y="219"/>
                    </a:lnTo>
                    <a:lnTo>
                      <a:pt x="407" y="219"/>
                    </a:lnTo>
                    <a:lnTo>
                      <a:pt x="407" y="219"/>
                    </a:lnTo>
                    <a:lnTo>
                      <a:pt x="405" y="219"/>
                    </a:lnTo>
                    <a:lnTo>
                      <a:pt x="407" y="219"/>
                    </a:lnTo>
                    <a:lnTo>
                      <a:pt x="409" y="215"/>
                    </a:lnTo>
                    <a:lnTo>
                      <a:pt x="409" y="215"/>
                    </a:lnTo>
                    <a:lnTo>
                      <a:pt x="411" y="215"/>
                    </a:lnTo>
                    <a:lnTo>
                      <a:pt x="411" y="215"/>
                    </a:lnTo>
                    <a:lnTo>
                      <a:pt x="411" y="213"/>
                    </a:lnTo>
                    <a:lnTo>
                      <a:pt x="411" y="211"/>
                    </a:lnTo>
                    <a:lnTo>
                      <a:pt x="411" y="211"/>
                    </a:lnTo>
                    <a:lnTo>
                      <a:pt x="411" y="208"/>
                    </a:lnTo>
                    <a:lnTo>
                      <a:pt x="415" y="204"/>
                    </a:lnTo>
                    <a:lnTo>
                      <a:pt x="418" y="202"/>
                    </a:lnTo>
                    <a:lnTo>
                      <a:pt x="420" y="198"/>
                    </a:lnTo>
                    <a:lnTo>
                      <a:pt x="422" y="198"/>
                    </a:lnTo>
                    <a:lnTo>
                      <a:pt x="422" y="195"/>
                    </a:lnTo>
                    <a:lnTo>
                      <a:pt x="424" y="193"/>
                    </a:lnTo>
                    <a:lnTo>
                      <a:pt x="422" y="193"/>
                    </a:lnTo>
                    <a:lnTo>
                      <a:pt x="422" y="19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3" name="Google Shape;503;p23"/>
              <p:cNvSpPr/>
              <p:nvPr/>
            </p:nvSpPr>
            <p:spPr>
              <a:xfrm>
                <a:off x="3276" y="2156"/>
                <a:ext cx="4" cy="5"/>
              </a:xfrm>
              <a:custGeom>
                <a:avLst/>
                <a:gdLst/>
                <a:ahLst/>
                <a:cxnLst/>
                <a:rect l="l" t="t" r="r" b="b"/>
                <a:pathLst>
                  <a:path w="4" h="5" extrusionOk="0">
                    <a:moveTo>
                      <a:pt x="4" y="2"/>
                    </a:moveTo>
                    <a:lnTo>
                      <a:pt x="2" y="2"/>
                    </a:lnTo>
                    <a:lnTo>
                      <a:pt x="2" y="2"/>
                    </a:lnTo>
                    <a:lnTo>
                      <a:pt x="2" y="0"/>
                    </a:lnTo>
                    <a:lnTo>
                      <a:pt x="0" y="0"/>
                    </a:lnTo>
                    <a:lnTo>
                      <a:pt x="2" y="2"/>
                    </a:lnTo>
                    <a:lnTo>
                      <a:pt x="2" y="4"/>
                    </a:lnTo>
                    <a:lnTo>
                      <a:pt x="0" y="4"/>
                    </a:lnTo>
                    <a:lnTo>
                      <a:pt x="2" y="5"/>
                    </a:lnTo>
                    <a:lnTo>
                      <a:pt x="2" y="5"/>
                    </a:lnTo>
                    <a:lnTo>
                      <a:pt x="2" y="5"/>
                    </a:lnTo>
                    <a:lnTo>
                      <a:pt x="2" y="4"/>
                    </a:lnTo>
                    <a:lnTo>
                      <a:pt x="4" y="4"/>
                    </a:lnTo>
                    <a:lnTo>
                      <a:pt x="4" y="4"/>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4" name="Google Shape;504;p23"/>
              <p:cNvSpPr/>
              <p:nvPr/>
            </p:nvSpPr>
            <p:spPr>
              <a:xfrm>
                <a:off x="3448" y="2279"/>
                <a:ext cx="7" cy="8"/>
              </a:xfrm>
              <a:custGeom>
                <a:avLst/>
                <a:gdLst/>
                <a:ahLst/>
                <a:cxnLst/>
                <a:rect l="l" t="t" r="r" b="b"/>
                <a:pathLst>
                  <a:path w="7" h="8" extrusionOk="0">
                    <a:moveTo>
                      <a:pt x="7" y="0"/>
                    </a:moveTo>
                    <a:lnTo>
                      <a:pt x="6" y="0"/>
                    </a:lnTo>
                    <a:lnTo>
                      <a:pt x="6" y="0"/>
                    </a:lnTo>
                    <a:lnTo>
                      <a:pt x="4" y="0"/>
                    </a:lnTo>
                    <a:lnTo>
                      <a:pt x="4" y="2"/>
                    </a:lnTo>
                    <a:lnTo>
                      <a:pt x="2" y="2"/>
                    </a:lnTo>
                    <a:lnTo>
                      <a:pt x="2" y="4"/>
                    </a:lnTo>
                    <a:lnTo>
                      <a:pt x="2" y="6"/>
                    </a:lnTo>
                    <a:lnTo>
                      <a:pt x="2" y="6"/>
                    </a:lnTo>
                    <a:lnTo>
                      <a:pt x="0" y="6"/>
                    </a:lnTo>
                    <a:lnTo>
                      <a:pt x="0" y="8"/>
                    </a:lnTo>
                    <a:lnTo>
                      <a:pt x="2" y="8"/>
                    </a:lnTo>
                    <a:lnTo>
                      <a:pt x="4" y="8"/>
                    </a:lnTo>
                    <a:lnTo>
                      <a:pt x="6" y="8"/>
                    </a:lnTo>
                    <a:lnTo>
                      <a:pt x="6" y="6"/>
                    </a:lnTo>
                    <a:lnTo>
                      <a:pt x="7" y="6"/>
                    </a:lnTo>
                    <a:lnTo>
                      <a:pt x="7" y="6"/>
                    </a:lnTo>
                    <a:lnTo>
                      <a:pt x="7" y="2"/>
                    </a:lnTo>
                    <a:lnTo>
                      <a:pt x="7"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5" name="Google Shape;505;p23"/>
              <p:cNvSpPr/>
              <p:nvPr/>
            </p:nvSpPr>
            <p:spPr>
              <a:xfrm>
                <a:off x="2373" y="1488"/>
                <a:ext cx="178" cy="209"/>
              </a:xfrm>
              <a:custGeom>
                <a:avLst/>
                <a:gdLst/>
                <a:ahLst/>
                <a:cxnLst/>
                <a:rect l="l" t="t" r="r" b="b"/>
                <a:pathLst>
                  <a:path w="178" h="209" extrusionOk="0">
                    <a:moveTo>
                      <a:pt x="10" y="127"/>
                    </a:moveTo>
                    <a:lnTo>
                      <a:pt x="10" y="125"/>
                    </a:lnTo>
                    <a:lnTo>
                      <a:pt x="8" y="125"/>
                    </a:lnTo>
                    <a:lnTo>
                      <a:pt x="8" y="125"/>
                    </a:lnTo>
                    <a:lnTo>
                      <a:pt x="8" y="127"/>
                    </a:lnTo>
                    <a:lnTo>
                      <a:pt x="8" y="129"/>
                    </a:lnTo>
                    <a:lnTo>
                      <a:pt x="8" y="129"/>
                    </a:lnTo>
                    <a:lnTo>
                      <a:pt x="10" y="127"/>
                    </a:lnTo>
                    <a:close/>
                    <a:moveTo>
                      <a:pt x="163" y="39"/>
                    </a:moveTo>
                    <a:lnTo>
                      <a:pt x="167" y="39"/>
                    </a:lnTo>
                    <a:lnTo>
                      <a:pt x="174" y="39"/>
                    </a:lnTo>
                    <a:lnTo>
                      <a:pt x="178" y="39"/>
                    </a:lnTo>
                    <a:lnTo>
                      <a:pt x="176" y="37"/>
                    </a:lnTo>
                    <a:lnTo>
                      <a:pt x="172" y="34"/>
                    </a:lnTo>
                    <a:lnTo>
                      <a:pt x="169" y="32"/>
                    </a:lnTo>
                    <a:lnTo>
                      <a:pt x="167" y="30"/>
                    </a:lnTo>
                    <a:lnTo>
                      <a:pt x="163" y="28"/>
                    </a:lnTo>
                    <a:lnTo>
                      <a:pt x="161" y="26"/>
                    </a:lnTo>
                    <a:lnTo>
                      <a:pt x="159" y="24"/>
                    </a:lnTo>
                    <a:lnTo>
                      <a:pt x="155" y="22"/>
                    </a:lnTo>
                    <a:lnTo>
                      <a:pt x="154" y="20"/>
                    </a:lnTo>
                    <a:lnTo>
                      <a:pt x="150" y="19"/>
                    </a:lnTo>
                    <a:lnTo>
                      <a:pt x="148" y="17"/>
                    </a:lnTo>
                    <a:lnTo>
                      <a:pt x="146" y="15"/>
                    </a:lnTo>
                    <a:lnTo>
                      <a:pt x="142" y="13"/>
                    </a:lnTo>
                    <a:lnTo>
                      <a:pt x="140" y="11"/>
                    </a:lnTo>
                    <a:lnTo>
                      <a:pt x="137" y="9"/>
                    </a:lnTo>
                    <a:lnTo>
                      <a:pt x="135" y="7"/>
                    </a:lnTo>
                    <a:lnTo>
                      <a:pt x="133" y="5"/>
                    </a:lnTo>
                    <a:lnTo>
                      <a:pt x="129" y="4"/>
                    </a:lnTo>
                    <a:lnTo>
                      <a:pt x="127" y="2"/>
                    </a:lnTo>
                    <a:lnTo>
                      <a:pt x="124" y="0"/>
                    </a:lnTo>
                    <a:lnTo>
                      <a:pt x="124" y="4"/>
                    </a:lnTo>
                    <a:lnTo>
                      <a:pt x="124" y="7"/>
                    </a:lnTo>
                    <a:lnTo>
                      <a:pt x="124" y="9"/>
                    </a:lnTo>
                    <a:lnTo>
                      <a:pt x="124" y="13"/>
                    </a:lnTo>
                    <a:lnTo>
                      <a:pt x="124" y="17"/>
                    </a:lnTo>
                    <a:lnTo>
                      <a:pt x="124" y="20"/>
                    </a:lnTo>
                    <a:lnTo>
                      <a:pt x="124" y="22"/>
                    </a:lnTo>
                    <a:lnTo>
                      <a:pt x="111" y="22"/>
                    </a:lnTo>
                    <a:lnTo>
                      <a:pt x="107" y="22"/>
                    </a:lnTo>
                    <a:lnTo>
                      <a:pt x="88" y="22"/>
                    </a:lnTo>
                    <a:lnTo>
                      <a:pt x="86" y="22"/>
                    </a:lnTo>
                    <a:lnTo>
                      <a:pt x="75" y="22"/>
                    </a:lnTo>
                    <a:lnTo>
                      <a:pt x="75" y="24"/>
                    </a:lnTo>
                    <a:lnTo>
                      <a:pt x="75" y="26"/>
                    </a:lnTo>
                    <a:lnTo>
                      <a:pt x="75" y="28"/>
                    </a:lnTo>
                    <a:lnTo>
                      <a:pt x="75" y="32"/>
                    </a:lnTo>
                    <a:lnTo>
                      <a:pt x="75" y="34"/>
                    </a:lnTo>
                    <a:lnTo>
                      <a:pt x="75" y="35"/>
                    </a:lnTo>
                    <a:lnTo>
                      <a:pt x="75" y="37"/>
                    </a:lnTo>
                    <a:lnTo>
                      <a:pt x="75" y="41"/>
                    </a:lnTo>
                    <a:lnTo>
                      <a:pt x="75" y="43"/>
                    </a:lnTo>
                    <a:lnTo>
                      <a:pt x="75" y="45"/>
                    </a:lnTo>
                    <a:lnTo>
                      <a:pt x="75" y="47"/>
                    </a:lnTo>
                    <a:lnTo>
                      <a:pt x="75" y="48"/>
                    </a:lnTo>
                    <a:lnTo>
                      <a:pt x="75" y="52"/>
                    </a:lnTo>
                    <a:lnTo>
                      <a:pt x="75" y="54"/>
                    </a:lnTo>
                    <a:lnTo>
                      <a:pt x="75" y="56"/>
                    </a:lnTo>
                    <a:lnTo>
                      <a:pt x="75" y="58"/>
                    </a:lnTo>
                    <a:lnTo>
                      <a:pt x="75" y="60"/>
                    </a:lnTo>
                    <a:lnTo>
                      <a:pt x="75" y="63"/>
                    </a:lnTo>
                    <a:lnTo>
                      <a:pt x="73" y="65"/>
                    </a:lnTo>
                    <a:lnTo>
                      <a:pt x="73" y="65"/>
                    </a:lnTo>
                    <a:lnTo>
                      <a:pt x="71" y="65"/>
                    </a:lnTo>
                    <a:lnTo>
                      <a:pt x="69" y="67"/>
                    </a:lnTo>
                    <a:lnTo>
                      <a:pt x="66" y="67"/>
                    </a:lnTo>
                    <a:lnTo>
                      <a:pt x="66" y="67"/>
                    </a:lnTo>
                    <a:lnTo>
                      <a:pt x="64" y="69"/>
                    </a:lnTo>
                    <a:lnTo>
                      <a:pt x="62" y="71"/>
                    </a:lnTo>
                    <a:lnTo>
                      <a:pt x="58" y="73"/>
                    </a:lnTo>
                    <a:lnTo>
                      <a:pt x="58" y="75"/>
                    </a:lnTo>
                    <a:lnTo>
                      <a:pt x="56" y="75"/>
                    </a:lnTo>
                    <a:lnTo>
                      <a:pt x="56" y="77"/>
                    </a:lnTo>
                    <a:lnTo>
                      <a:pt x="56" y="77"/>
                    </a:lnTo>
                    <a:lnTo>
                      <a:pt x="58" y="80"/>
                    </a:lnTo>
                    <a:lnTo>
                      <a:pt x="58" y="80"/>
                    </a:lnTo>
                    <a:lnTo>
                      <a:pt x="58" y="82"/>
                    </a:lnTo>
                    <a:lnTo>
                      <a:pt x="58" y="84"/>
                    </a:lnTo>
                    <a:lnTo>
                      <a:pt x="58" y="86"/>
                    </a:lnTo>
                    <a:lnTo>
                      <a:pt x="58" y="90"/>
                    </a:lnTo>
                    <a:lnTo>
                      <a:pt x="58" y="92"/>
                    </a:lnTo>
                    <a:lnTo>
                      <a:pt x="58" y="93"/>
                    </a:lnTo>
                    <a:lnTo>
                      <a:pt x="58" y="95"/>
                    </a:lnTo>
                    <a:lnTo>
                      <a:pt x="58" y="97"/>
                    </a:lnTo>
                    <a:lnTo>
                      <a:pt x="58" y="101"/>
                    </a:lnTo>
                    <a:lnTo>
                      <a:pt x="56" y="101"/>
                    </a:lnTo>
                    <a:lnTo>
                      <a:pt x="53" y="101"/>
                    </a:lnTo>
                    <a:lnTo>
                      <a:pt x="49" y="101"/>
                    </a:lnTo>
                    <a:lnTo>
                      <a:pt x="47" y="101"/>
                    </a:lnTo>
                    <a:lnTo>
                      <a:pt x="43" y="101"/>
                    </a:lnTo>
                    <a:lnTo>
                      <a:pt x="40" y="101"/>
                    </a:lnTo>
                    <a:lnTo>
                      <a:pt x="36" y="101"/>
                    </a:lnTo>
                    <a:lnTo>
                      <a:pt x="32" y="101"/>
                    </a:lnTo>
                    <a:lnTo>
                      <a:pt x="30" y="101"/>
                    </a:lnTo>
                    <a:lnTo>
                      <a:pt x="26" y="101"/>
                    </a:lnTo>
                    <a:lnTo>
                      <a:pt x="23" y="101"/>
                    </a:lnTo>
                    <a:lnTo>
                      <a:pt x="19" y="101"/>
                    </a:lnTo>
                    <a:lnTo>
                      <a:pt x="17" y="101"/>
                    </a:lnTo>
                    <a:lnTo>
                      <a:pt x="13" y="101"/>
                    </a:lnTo>
                    <a:lnTo>
                      <a:pt x="10" y="101"/>
                    </a:lnTo>
                    <a:lnTo>
                      <a:pt x="6" y="101"/>
                    </a:lnTo>
                    <a:lnTo>
                      <a:pt x="4" y="101"/>
                    </a:lnTo>
                    <a:lnTo>
                      <a:pt x="2" y="101"/>
                    </a:lnTo>
                    <a:lnTo>
                      <a:pt x="0" y="103"/>
                    </a:lnTo>
                    <a:lnTo>
                      <a:pt x="0" y="105"/>
                    </a:lnTo>
                    <a:lnTo>
                      <a:pt x="0" y="106"/>
                    </a:lnTo>
                    <a:lnTo>
                      <a:pt x="0" y="108"/>
                    </a:lnTo>
                    <a:lnTo>
                      <a:pt x="0" y="105"/>
                    </a:lnTo>
                    <a:lnTo>
                      <a:pt x="0" y="105"/>
                    </a:lnTo>
                    <a:lnTo>
                      <a:pt x="2" y="105"/>
                    </a:lnTo>
                    <a:lnTo>
                      <a:pt x="2" y="105"/>
                    </a:lnTo>
                    <a:lnTo>
                      <a:pt x="4" y="108"/>
                    </a:lnTo>
                    <a:lnTo>
                      <a:pt x="6" y="112"/>
                    </a:lnTo>
                    <a:lnTo>
                      <a:pt x="6" y="112"/>
                    </a:lnTo>
                    <a:lnTo>
                      <a:pt x="8" y="112"/>
                    </a:lnTo>
                    <a:lnTo>
                      <a:pt x="8" y="110"/>
                    </a:lnTo>
                    <a:lnTo>
                      <a:pt x="8" y="110"/>
                    </a:lnTo>
                    <a:lnTo>
                      <a:pt x="8" y="112"/>
                    </a:lnTo>
                    <a:lnTo>
                      <a:pt x="10" y="116"/>
                    </a:lnTo>
                    <a:lnTo>
                      <a:pt x="12" y="118"/>
                    </a:lnTo>
                    <a:lnTo>
                      <a:pt x="12" y="120"/>
                    </a:lnTo>
                    <a:lnTo>
                      <a:pt x="12" y="121"/>
                    </a:lnTo>
                    <a:lnTo>
                      <a:pt x="10" y="125"/>
                    </a:lnTo>
                    <a:lnTo>
                      <a:pt x="8" y="131"/>
                    </a:lnTo>
                    <a:lnTo>
                      <a:pt x="10" y="131"/>
                    </a:lnTo>
                    <a:lnTo>
                      <a:pt x="8" y="133"/>
                    </a:lnTo>
                    <a:lnTo>
                      <a:pt x="8" y="133"/>
                    </a:lnTo>
                    <a:lnTo>
                      <a:pt x="6" y="133"/>
                    </a:lnTo>
                    <a:lnTo>
                      <a:pt x="8" y="135"/>
                    </a:lnTo>
                    <a:lnTo>
                      <a:pt x="10" y="136"/>
                    </a:lnTo>
                    <a:lnTo>
                      <a:pt x="10" y="138"/>
                    </a:lnTo>
                    <a:lnTo>
                      <a:pt x="12" y="144"/>
                    </a:lnTo>
                    <a:lnTo>
                      <a:pt x="12" y="148"/>
                    </a:lnTo>
                    <a:lnTo>
                      <a:pt x="13" y="151"/>
                    </a:lnTo>
                    <a:lnTo>
                      <a:pt x="13" y="157"/>
                    </a:lnTo>
                    <a:lnTo>
                      <a:pt x="12" y="163"/>
                    </a:lnTo>
                    <a:lnTo>
                      <a:pt x="10" y="170"/>
                    </a:lnTo>
                    <a:lnTo>
                      <a:pt x="8" y="174"/>
                    </a:lnTo>
                    <a:lnTo>
                      <a:pt x="6" y="179"/>
                    </a:lnTo>
                    <a:lnTo>
                      <a:pt x="6" y="181"/>
                    </a:lnTo>
                    <a:lnTo>
                      <a:pt x="4" y="185"/>
                    </a:lnTo>
                    <a:lnTo>
                      <a:pt x="4" y="193"/>
                    </a:lnTo>
                    <a:lnTo>
                      <a:pt x="4" y="191"/>
                    </a:lnTo>
                    <a:lnTo>
                      <a:pt x="4" y="187"/>
                    </a:lnTo>
                    <a:lnTo>
                      <a:pt x="6" y="185"/>
                    </a:lnTo>
                    <a:lnTo>
                      <a:pt x="6" y="185"/>
                    </a:lnTo>
                    <a:lnTo>
                      <a:pt x="6" y="183"/>
                    </a:lnTo>
                    <a:lnTo>
                      <a:pt x="8" y="181"/>
                    </a:lnTo>
                    <a:lnTo>
                      <a:pt x="8" y="179"/>
                    </a:lnTo>
                    <a:lnTo>
                      <a:pt x="10" y="179"/>
                    </a:lnTo>
                    <a:lnTo>
                      <a:pt x="10" y="179"/>
                    </a:lnTo>
                    <a:lnTo>
                      <a:pt x="12" y="181"/>
                    </a:lnTo>
                    <a:lnTo>
                      <a:pt x="13" y="181"/>
                    </a:lnTo>
                    <a:lnTo>
                      <a:pt x="15" y="181"/>
                    </a:lnTo>
                    <a:lnTo>
                      <a:pt x="17" y="181"/>
                    </a:lnTo>
                    <a:lnTo>
                      <a:pt x="19" y="179"/>
                    </a:lnTo>
                    <a:lnTo>
                      <a:pt x="21" y="179"/>
                    </a:lnTo>
                    <a:lnTo>
                      <a:pt x="23" y="179"/>
                    </a:lnTo>
                    <a:lnTo>
                      <a:pt x="25" y="179"/>
                    </a:lnTo>
                    <a:lnTo>
                      <a:pt x="25" y="178"/>
                    </a:lnTo>
                    <a:lnTo>
                      <a:pt x="25" y="178"/>
                    </a:lnTo>
                    <a:lnTo>
                      <a:pt x="26" y="178"/>
                    </a:lnTo>
                    <a:lnTo>
                      <a:pt x="26" y="178"/>
                    </a:lnTo>
                    <a:lnTo>
                      <a:pt x="26" y="178"/>
                    </a:lnTo>
                    <a:lnTo>
                      <a:pt x="26" y="178"/>
                    </a:lnTo>
                    <a:lnTo>
                      <a:pt x="28" y="178"/>
                    </a:lnTo>
                    <a:lnTo>
                      <a:pt x="30" y="178"/>
                    </a:lnTo>
                    <a:lnTo>
                      <a:pt x="34" y="178"/>
                    </a:lnTo>
                    <a:lnTo>
                      <a:pt x="38" y="179"/>
                    </a:lnTo>
                    <a:lnTo>
                      <a:pt x="40" y="181"/>
                    </a:lnTo>
                    <a:lnTo>
                      <a:pt x="41" y="183"/>
                    </a:lnTo>
                    <a:lnTo>
                      <a:pt x="41" y="185"/>
                    </a:lnTo>
                    <a:lnTo>
                      <a:pt x="41" y="185"/>
                    </a:lnTo>
                    <a:lnTo>
                      <a:pt x="43" y="187"/>
                    </a:lnTo>
                    <a:lnTo>
                      <a:pt x="43" y="187"/>
                    </a:lnTo>
                    <a:lnTo>
                      <a:pt x="45" y="187"/>
                    </a:lnTo>
                    <a:lnTo>
                      <a:pt x="45" y="187"/>
                    </a:lnTo>
                    <a:lnTo>
                      <a:pt x="45" y="187"/>
                    </a:lnTo>
                    <a:lnTo>
                      <a:pt x="47" y="187"/>
                    </a:lnTo>
                    <a:lnTo>
                      <a:pt x="47" y="187"/>
                    </a:lnTo>
                    <a:lnTo>
                      <a:pt x="49" y="187"/>
                    </a:lnTo>
                    <a:lnTo>
                      <a:pt x="49" y="187"/>
                    </a:lnTo>
                    <a:lnTo>
                      <a:pt x="49" y="187"/>
                    </a:lnTo>
                    <a:lnTo>
                      <a:pt x="49" y="187"/>
                    </a:lnTo>
                    <a:lnTo>
                      <a:pt x="49" y="189"/>
                    </a:lnTo>
                    <a:lnTo>
                      <a:pt x="51" y="189"/>
                    </a:lnTo>
                    <a:lnTo>
                      <a:pt x="51" y="191"/>
                    </a:lnTo>
                    <a:lnTo>
                      <a:pt x="51" y="194"/>
                    </a:lnTo>
                    <a:lnTo>
                      <a:pt x="53" y="196"/>
                    </a:lnTo>
                    <a:lnTo>
                      <a:pt x="53" y="196"/>
                    </a:lnTo>
                    <a:lnTo>
                      <a:pt x="54" y="196"/>
                    </a:lnTo>
                    <a:lnTo>
                      <a:pt x="54" y="196"/>
                    </a:lnTo>
                    <a:lnTo>
                      <a:pt x="54" y="198"/>
                    </a:lnTo>
                    <a:lnTo>
                      <a:pt x="54" y="198"/>
                    </a:lnTo>
                    <a:lnTo>
                      <a:pt x="54" y="198"/>
                    </a:lnTo>
                    <a:lnTo>
                      <a:pt x="56" y="198"/>
                    </a:lnTo>
                    <a:lnTo>
                      <a:pt x="56" y="200"/>
                    </a:lnTo>
                    <a:lnTo>
                      <a:pt x="58" y="202"/>
                    </a:lnTo>
                    <a:lnTo>
                      <a:pt x="56" y="202"/>
                    </a:lnTo>
                    <a:lnTo>
                      <a:pt x="56" y="202"/>
                    </a:lnTo>
                    <a:lnTo>
                      <a:pt x="58" y="202"/>
                    </a:lnTo>
                    <a:lnTo>
                      <a:pt x="58" y="202"/>
                    </a:lnTo>
                    <a:lnTo>
                      <a:pt x="58" y="204"/>
                    </a:lnTo>
                    <a:lnTo>
                      <a:pt x="60" y="204"/>
                    </a:lnTo>
                    <a:lnTo>
                      <a:pt x="62" y="206"/>
                    </a:lnTo>
                    <a:lnTo>
                      <a:pt x="62" y="206"/>
                    </a:lnTo>
                    <a:lnTo>
                      <a:pt x="64" y="208"/>
                    </a:lnTo>
                    <a:lnTo>
                      <a:pt x="66" y="209"/>
                    </a:lnTo>
                    <a:lnTo>
                      <a:pt x="66" y="209"/>
                    </a:lnTo>
                    <a:lnTo>
                      <a:pt x="68" y="209"/>
                    </a:lnTo>
                    <a:lnTo>
                      <a:pt x="68" y="209"/>
                    </a:lnTo>
                    <a:lnTo>
                      <a:pt x="69" y="209"/>
                    </a:lnTo>
                    <a:lnTo>
                      <a:pt x="71" y="208"/>
                    </a:lnTo>
                    <a:lnTo>
                      <a:pt x="71" y="206"/>
                    </a:lnTo>
                    <a:lnTo>
                      <a:pt x="71" y="204"/>
                    </a:lnTo>
                    <a:lnTo>
                      <a:pt x="71" y="202"/>
                    </a:lnTo>
                    <a:lnTo>
                      <a:pt x="73" y="200"/>
                    </a:lnTo>
                    <a:lnTo>
                      <a:pt x="73" y="198"/>
                    </a:lnTo>
                    <a:lnTo>
                      <a:pt x="75" y="198"/>
                    </a:lnTo>
                    <a:lnTo>
                      <a:pt x="75" y="196"/>
                    </a:lnTo>
                    <a:lnTo>
                      <a:pt x="77" y="194"/>
                    </a:lnTo>
                    <a:lnTo>
                      <a:pt x="77" y="196"/>
                    </a:lnTo>
                    <a:lnTo>
                      <a:pt x="79" y="196"/>
                    </a:lnTo>
                    <a:lnTo>
                      <a:pt x="83" y="200"/>
                    </a:lnTo>
                    <a:lnTo>
                      <a:pt x="84" y="202"/>
                    </a:lnTo>
                    <a:lnTo>
                      <a:pt x="84" y="204"/>
                    </a:lnTo>
                    <a:lnTo>
                      <a:pt x="86" y="204"/>
                    </a:lnTo>
                    <a:lnTo>
                      <a:pt x="86" y="202"/>
                    </a:lnTo>
                    <a:lnTo>
                      <a:pt x="88" y="200"/>
                    </a:lnTo>
                    <a:lnTo>
                      <a:pt x="88" y="198"/>
                    </a:lnTo>
                    <a:lnTo>
                      <a:pt x="90" y="198"/>
                    </a:lnTo>
                    <a:lnTo>
                      <a:pt x="92" y="198"/>
                    </a:lnTo>
                    <a:lnTo>
                      <a:pt x="94" y="198"/>
                    </a:lnTo>
                    <a:lnTo>
                      <a:pt x="96" y="198"/>
                    </a:lnTo>
                    <a:lnTo>
                      <a:pt x="96" y="200"/>
                    </a:lnTo>
                    <a:lnTo>
                      <a:pt x="97" y="200"/>
                    </a:lnTo>
                    <a:lnTo>
                      <a:pt x="99" y="200"/>
                    </a:lnTo>
                    <a:lnTo>
                      <a:pt x="103" y="200"/>
                    </a:lnTo>
                    <a:lnTo>
                      <a:pt x="105" y="198"/>
                    </a:lnTo>
                    <a:lnTo>
                      <a:pt x="107" y="198"/>
                    </a:lnTo>
                    <a:lnTo>
                      <a:pt x="107" y="198"/>
                    </a:lnTo>
                    <a:lnTo>
                      <a:pt x="107" y="196"/>
                    </a:lnTo>
                    <a:lnTo>
                      <a:pt x="107" y="196"/>
                    </a:lnTo>
                    <a:lnTo>
                      <a:pt x="109" y="194"/>
                    </a:lnTo>
                    <a:lnTo>
                      <a:pt x="109" y="194"/>
                    </a:lnTo>
                    <a:lnTo>
                      <a:pt x="109" y="196"/>
                    </a:lnTo>
                    <a:lnTo>
                      <a:pt x="109" y="198"/>
                    </a:lnTo>
                    <a:lnTo>
                      <a:pt x="111" y="198"/>
                    </a:lnTo>
                    <a:lnTo>
                      <a:pt x="116" y="198"/>
                    </a:lnTo>
                    <a:lnTo>
                      <a:pt x="120" y="198"/>
                    </a:lnTo>
                    <a:lnTo>
                      <a:pt x="135" y="198"/>
                    </a:lnTo>
                    <a:lnTo>
                      <a:pt x="137" y="198"/>
                    </a:lnTo>
                    <a:lnTo>
                      <a:pt x="152" y="198"/>
                    </a:lnTo>
                    <a:lnTo>
                      <a:pt x="159" y="198"/>
                    </a:lnTo>
                    <a:lnTo>
                      <a:pt x="165" y="198"/>
                    </a:lnTo>
                    <a:lnTo>
                      <a:pt x="165" y="193"/>
                    </a:lnTo>
                    <a:lnTo>
                      <a:pt x="167" y="189"/>
                    </a:lnTo>
                    <a:lnTo>
                      <a:pt x="167" y="185"/>
                    </a:lnTo>
                    <a:lnTo>
                      <a:pt x="165" y="181"/>
                    </a:lnTo>
                    <a:lnTo>
                      <a:pt x="163" y="179"/>
                    </a:lnTo>
                    <a:lnTo>
                      <a:pt x="163" y="176"/>
                    </a:lnTo>
                    <a:lnTo>
                      <a:pt x="163" y="172"/>
                    </a:lnTo>
                    <a:lnTo>
                      <a:pt x="163" y="168"/>
                    </a:lnTo>
                    <a:lnTo>
                      <a:pt x="161" y="163"/>
                    </a:lnTo>
                    <a:lnTo>
                      <a:pt x="161" y="159"/>
                    </a:lnTo>
                    <a:lnTo>
                      <a:pt x="161" y="155"/>
                    </a:lnTo>
                    <a:lnTo>
                      <a:pt x="161" y="151"/>
                    </a:lnTo>
                    <a:lnTo>
                      <a:pt x="161" y="146"/>
                    </a:lnTo>
                    <a:lnTo>
                      <a:pt x="161" y="142"/>
                    </a:lnTo>
                    <a:lnTo>
                      <a:pt x="159" y="138"/>
                    </a:lnTo>
                    <a:lnTo>
                      <a:pt x="159" y="135"/>
                    </a:lnTo>
                    <a:lnTo>
                      <a:pt x="159" y="131"/>
                    </a:lnTo>
                    <a:lnTo>
                      <a:pt x="159" y="125"/>
                    </a:lnTo>
                    <a:lnTo>
                      <a:pt x="159" y="121"/>
                    </a:lnTo>
                    <a:lnTo>
                      <a:pt x="159" y="118"/>
                    </a:lnTo>
                    <a:lnTo>
                      <a:pt x="157" y="114"/>
                    </a:lnTo>
                    <a:lnTo>
                      <a:pt x="157" y="108"/>
                    </a:lnTo>
                    <a:lnTo>
                      <a:pt x="157" y="105"/>
                    </a:lnTo>
                    <a:lnTo>
                      <a:pt x="157" y="101"/>
                    </a:lnTo>
                    <a:lnTo>
                      <a:pt x="157" y="97"/>
                    </a:lnTo>
                    <a:lnTo>
                      <a:pt x="157" y="93"/>
                    </a:lnTo>
                    <a:lnTo>
                      <a:pt x="155" y="88"/>
                    </a:lnTo>
                    <a:lnTo>
                      <a:pt x="155" y="84"/>
                    </a:lnTo>
                    <a:lnTo>
                      <a:pt x="155" y="80"/>
                    </a:lnTo>
                    <a:lnTo>
                      <a:pt x="155" y="77"/>
                    </a:lnTo>
                    <a:lnTo>
                      <a:pt x="155" y="71"/>
                    </a:lnTo>
                    <a:lnTo>
                      <a:pt x="155" y="67"/>
                    </a:lnTo>
                    <a:lnTo>
                      <a:pt x="155" y="63"/>
                    </a:lnTo>
                    <a:lnTo>
                      <a:pt x="154" y="60"/>
                    </a:lnTo>
                    <a:lnTo>
                      <a:pt x="154" y="56"/>
                    </a:lnTo>
                    <a:lnTo>
                      <a:pt x="154" y="50"/>
                    </a:lnTo>
                    <a:lnTo>
                      <a:pt x="154" y="47"/>
                    </a:lnTo>
                    <a:lnTo>
                      <a:pt x="154" y="43"/>
                    </a:lnTo>
                    <a:lnTo>
                      <a:pt x="154" y="39"/>
                    </a:lnTo>
                    <a:lnTo>
                      <a:pt x="157" y="39"/>
                    </a:lnTo>
                    <a:lnTo>
                      <a:pt x="163" y="3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6" name="Google Shape;506;p23"/>
              <p:cNvSpPr/>
              <p:nvPr/>
            </p:nvSpPr>
            <p:spPr>
              <a:xfrm>
                <a:off x="1725" y="1696"/>
                <a:ext cx="3" cy="7"/>
              </a:xfrm>
              <a:custGeom>
                <a:avLst/>
                <a:gdLst/>
                <a:ahLst/>
                <a:cxnLst/>
                <a:rect l="l" t="t" r="r" b="b"/>
                <a:pathLst>
                  <a:path w="3" h="7" extrusionOk="0">
                    <a:moveTo>
                      <a:pt x="3" y="5"/>
                    </a:moveTo>
                    <a:lnTo>
                      <a:pt x="3" y="3"/>
                    </a:lnTo>
                    <a:lnTo>
                      <a:pt x="3" y="3"/>
                    </a:lnTo>
                    <a:lnTo>
                      <a:pt x="3" y="1"/>
                    </a:lnTo>
                    <a:lnTo>
                      <a:pt x="3" y="1"/>
                    </a:lnTo>
                    <a:lnTo>
                      <a:pt x="3" y="1"/>
                    </a:lnTo>
                    <a:lnTo>
                      <a:pt x="2" y="1"/>
                    </a:lnTo>
                    <a:lnTo>
                      <a:pt x="0" y="0"/>
                    </a:lnTo>
                    <a:lnTo>
                      <a:pt x="0" y="0"/>
                    </a:lnTo>
                    <a:lnTo>
                      <a:pt x="0" y="0"/>
                    </a:lnTo>
                    <a:lnTo>
                      <a:pt x="0" y="1"/>
                    </a:lnTo>
                    <a:lnTo>
                      <a:pt x="0" y="3"/>
                    </a:lnTo>
                    <a:lnTo>
                      <a:pt x="0" y="3"/>
                    </a:lnTo>
                    <a:lnTo>
                      <a:pt x="2" y="5"/>
                    </a:lnTo>
                    <a:lnTo>
                      <a:pt x="0" y="5"/>
                    </a:lnTo>
                    <a:lnTo>
                      <a:pt x="0" y="5"/>
                    </a:lnTo>
                    <a:lnTo>
                      <a:pt x="0" y="7"/>
                    </a:lnTo>
                    <a:lnTo>
                      <a:pt x="3" y="7"/>
                    </a:lnTo>
                    <a:lnTo>
                      <a:pt x="3" y="7"/>
                    </a:lnTo>
                    <a:lnTo>
                      <a:pt x="3" y="7"/>
                    </a:lnTo>
                    <a:lnTo>
                      <a:pt x="3" y="7"/>
                    </a:lnTo>
                    <a:lnTo>
                      <a:pt x="3" y="5"/>
                    </a:lnTo>
                    <a:close/>
                  </a:path>
                </a:pathLst>
              </a:custGeom>
              <a:solidFill>
                <a:srgbClr val="D8D8D8"/>
              </a:solidFill>
              <a:ln w="9525" cap="flat"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7" name="Google Shape;507;p23"/>
              <p:cNvSpPr/>
              <p:nvPr/>
            </p:nvSpPr>
            <p:spPr>
              <a:xfrm>
                <a:off x="1725" y="1696"/>
                <a:ext cx="3" cy="7"/>
              </a:xfrm>
              <a:custGeom>
                <a:avLst/>
                <a:gdLst/>
                <a:ahLst/>
                <a:cxnLst/>
                <a:rect l="l" t="t" r="r" b="b"/>
                <a:pathLst>
                  <a:path w="3" h="7" extrusionOk="0">
                    <a:moveTo>
                      <a:pt x="3" y="5"/>
                    </a:moveTo>
                    <a:lnTo>
                      <a:pt x="3" y="3"/>
                    </a:lnTo>
                    <a:lnTo>
                      <a:pt x="3" y="3"/>
                    </a:lnTo>
                    <a:lnTo>
                      <a:pt x="3" y="1"/>
                    </a:lnTo>
                    <a:lnTo>
                      <a:pt x="3" y="1"/>
                    </a:lnTo>
                    <a:lnTo>
                      <a:pt x="3" y="1"/>
                    </a:lnTo>
                    <a:lnTo>
                      <a:pt x="2" y="1"/>
                    </a:lnTo>
                    <a:lnTo>
                      <a:pt x="0" y="0"/>
                    </a:lnTo>
                    <a:lnTo>
                      <a:pt x="0" y="0"/>
                    </a:lnTo>
                    <a:lnTo>
                      <a:pt x="0" y="0"/>
                    </a:lnTo>
                    <a:lnTo>
                      <a:pt x="0" y="1"/>
                    </a:lnTo>
                    <a:lnTo>
                      <a:pt x="0" y="3"/>
                    </a:lnTo>
                    <a:lnTo>
                      <a:pt x="0" y="3"/>
                    </a:lnTo>
                    <a:lnTo>
                      <a:pt x="2" y="5"/>
                    </a:lnTo>
                    <a:lnTo>
                      <a:pt x="0" y="5"/>
                    </a:lnTo>
                    <a:lnTo>
                      <a:pt x="0" y="5"/>
                    </a:lnTo>
                    <a:lnTo>
                      <a:pt x="0" y="7"/>
                    </a:lnTo>
                    <a:lnTo>
                      <a:pt x="3" y="7"/>
                    </a:lnTo>
                    <a:lnTo>
                      <a:pt x="3" y="7"/>
                    </a:lnTo>
                    <a:lnTo>
                      <a:pt x="3" y="7"/>
                    </a:lnTo>
                    <a:lnTo>
                      <a:pt x="3" y="7"/>
                    </a:lnTo>
                    <a:lnTo>
                      <a:pt x="3" y="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8" name="Google Shape;508;p23"/>
              <p:cNvSpPr/>
              <p:nvPr/>
            </p:nvSpPr>
            <p:spPr>
              <a:xfrm>
                <a:off x="5063" y="1757"/>
                <a:ext cx="80" cy="90"/>
              </a:xfrm>
              <a:custGeom>
                <a:avLst/>
                <a:gdLst/>
                <a:ahLst/>
                <a:cxnLst/>
                <a:rect l="l" t="t" r="r" b="b"/>
                <a:pathLst>
                  <a:path w="80" h="90" extrusionOk="0">
                    <a:moveTo>
                      <a:pt x="50" y="88"/>
                    </a:moveTo>
                    <a:lnTo>
                      <a:pt x="50" y="90"/>
                    </a:lnTo>
                    <a:lnTo>
                      <a:pt x="50" y="90"/>
                    </a:lnTo>
                    <a:lnTo>
                      <a:pt x="50" y="90"/>
                    </a:lnTo>
                    <a:lnTo>
                      <a:pt x="50" y="90"/>
                    </a:lnTo>
                    <a:lnTo>
                      <a:pt x="50" y="90"/>
                    </a:lnTo>
                    <a:lnTo>
                      <a:pt x="50" y="88"/>
                    </a:lnTo>
                    <a:lnTo>
                      <a:pt x="52" y="88"/>
                    </a:lnTo>
                    <a:lnTo>
                      <a:pt x="52" y="86"/>
                    </a:lnTo>
                    <a:lnTo>
                      <a:pt x="50" y="88"/>
                    </a:lnTo>
                    <a:lnTo>
                      <a:pt x="50" y="88"/>
                    </a:lnTo>
                    <a:close/>
                    <a:moveTo>
                      <a:pt x="78" y="70"/>
                    </a:moveTo>
                    <a:lnTo>
                      <a:pt x="78" y="70"/>
                    </a:lnTo>
                    <a:lnTo>
                      <a:pt x="76" y="70"/>
                    </a:lnTo>
                    <a:lnTo>
                      <a:pt x="76" y="70"/>
                    </a:lnTo>
                    <a:lnTo>
                      <a:pt x="78" y="70"/>
                    </a:lnTo>
                    <a:lnTo>
                      <a:pt x="78" y="70"/>
                    </a:lnTo>
                    <a:lnTo>
                      <a:pt x="78" y="71"/>
                    </a:lnTo>
                    <a:lnTo>
                      <a:pt x="80" y="71"/>
                    </a:lnTo>
                    <a:lnTo>
                      <a:pt x="80" y="71"/>
                    </a:lnTo>
                    <a:lnTo>
                      <a:pt x="78" y="70"/>
                    </a:lnTo>
                    <a:close/>
                    <a:moveTo>
                      <a:pt x="71" y="68"/>
                    </a:moveTo>
                    <a:lnTo>
                      <a:pt x="69" y="68"/>
                    </a:lnTo>
                    <a:lnTo>
                      <a:pt x="69" y="68"/>
                    </a:lnTo>
                    <a:lnTo>
                      <a:pt x="69" y="70"/>
                    </a:lnTo>
                    <a:lnTo>
                      <a:pt x="71" y="70"/>
                    </a:lnTo>
                    <a:lnTo>
                      <a:pt x="73" y="70"/>
                    </a:lnTo>
                    <a:lnTo>
                      <a:pt x="73" y="70"/>
                    </a:lnTo>
                    <a:lnTo>
                      <a:pt x="73" y="70"/>
                    </a:lnTo>
                    <a:lnTo>
                      <a:pt x="75" y="70"/>
                    </a:lnTo>
                    <a:lnTo>
                      <a:pt x="75" y="70"/>
                    </a:lnTo>
                    <a:lnTo>
                      <a:pt x="73" y="70"/>
                    </a:lnTo>
                    <a:lnTo>
                      <a:pt x="71" y="68"/>
                    </a:lnTo>
                    <a:close/>
                    <a:moveTo>
                      <a:pt x="33" y="66"/>
                    </a:moveTo>
                    <a:lnTo>
                      <a:pt x="33" y="66"/>
                    </a:lnTo>
                    <a:lnTo>
                      <a:pt x="35" y="66"/>
                    </a:lnTo>
                    <a:lnTo>
                      <a:pt x="35" y="66"/>
                    </a:lnTo>
                    <a:lnTo>
                      <a:pt x="37" y="66"/>
                    </a:lnTo>
                    <a:lnTo>
                      <a:pt x="35" y="66"/>
                    </a:lnTo>
                    <a:lnTo>
                      <a:pt x="33" y="66"/>
                    </a:lnTo>
                    <a:close/>
                    <a:moveTo>
                      <a:pt x="0" y="0"/>
                    </a:moveTo>
                    <a:lnTo>
                      <a:pt x="0" y="0"/>
                    </a:lnTo>
                    <a:lnTo>
                      <a:pt x="0" y="2"/>
                    </a:lnTo>
                    <a:lnTo>
                      <a:pt x="2" y="0"/>
                    </a:lnTo>
                    <a:lnTo>
                      <a:pt x="2" y="0"/>
                    </a:lnTo>
                    <a:lnTo>
                      <a:pt x="2"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9" name="Google Shape;509;p23"/>
              <p:cNvSpPr/>
              <p:nvPr/>
            </p:nvSpPr>
            <p:spPr>
              <a:xfrm>
                <a:off x="2822" y="1342"/>
                <a:ext cx="5" cy="4"/>
              </a:xfrm>
              <a:custGeom>
                <a:avLst/>
                <a:gdLst/>
                <a:ahLst/>
                <a:cxnLst/>
                <a:rect l="l" t="t" r="r" b="b"/>
                <a:pathLst>
                  <a:path w="5" h="4" extrusionOk="0">
                    <a:moveTo>
                      <a:pt x="5" y="4"/>
                    </a:moveTo>
                    <a:lnTo>
                      <a:pt x="4" y="2"/>
                    </a:lnTo>
                    <a:lnTo>
                      <a:pt x="4" y="2"/>
                    </a:lnTo>
                    <a:lnTo>
                      <a:pt x="4" y="4"/>
                    </a:lnTo>
                    <a:lnTo>
                      <a:pt x="4" y="4"/>
                    </a:lnTo>
                    <a:lnTo>
                      <a:pt x="5" y="4"/>
                    </a:lnTo>
                    <a:lnTo>
                      <a:pt x="5" y="4"/>
                    </a:lnTo>
                    <a:lnTo>
                      <a:pt x="5" y="4"/>
                    </a:lnTo>
                    <a:close/>
                    <a:moveTo>
                      <a:pt x="2" y="0"/>
                    </a:moveTo>
                    <a:lnTo>
                      <a:pt x="0" y="0"/>
                    </a:lnTo>
                    <a:lnTo>
                      <a:pt x="0" y="0"/>
                    </a:lnTo>
                    <a:lnTo>
                      <a:pt x="2" y="0"/>
                    </a:lnTo>
                    <a:lnTo>
                      <a:pt x="2" y="0"/>
                    </a:lnTo>
                    <a:lnTo>
                      <a:pt x="2" y="0"/>
                    </a:lnTo>
                    <a:lnTo>
                      <a:pt x="2"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0" name="Google Shape;510;p23"/>
              <p:cNvSpPr/>
              <p:nvPr/>
            </p:nvSpPr>
            <p:spPr>
              <a:xfrm>
                <a:off x="2439" y="1527"/>
                <a:ext cx="241" cy="247"/>
              </a:xfrm>
              <a:custGeom>
                <a:avLst/>
                <a:gdLst/>
                <a:ahLst/>
                <a:cxnLst/>
                <a:rect l="l" t="t" r="r" b="b"/>
                <a:pathLst>
                  <a:path w="241" h="247" extrusionOk="0">
                    <a:moveTo>
                      <a:pt x="237" y="99"/>
                    </a:moveTo>
                    <a:lnTo>
                      <a:pt x="233" y="99"/>
                    </a:lnTo>
                    <a:lnTo>
                      <a:pt x="230" y="99"/>
                    </a:lnTo>
                    <a:lnTo>
                      <a:pt x="230" y="99"/>
                    </a:lnTo>
                    <a:lnTo>
                      <a:pt x="228" y="101"/>
                    </a:lnTo>
                    <a:lnTo>
                      <a:pt x="228" y="99"/>
                    </a:lnTo>
                    <a:lnTo>
                      <a:pt x="228" y="99"/>
                    </a:lnTo>
                    <a:lnTo>
                      <a:pt x="226" y="99"/>
                    </a:lnTo>
                    <a:lnTo>
                      <a:pt x="226" y="97"/>
                    </a:lnTo>
                    <a:lnTo>
                      <a:pt x="224" y="97"/>
                    </a:lnTo>
                    <a:lnTo>
                      <a:pt x="226" y="96"/>
                    </a:lnTo>
                    <a:lnTo>
                      <a:pt x="226" y="96"/>
                    </a:lnTo>
                    <a:lnTo>
                      <a:pt x="226" y="96"/>
                    </a:lnTo>
                    <a:lnTo>
                      <a:pt x="226" y="94"/>
                    </a:lnTo>
                    <a:lnTo>
                      <a:pt x="228" y="94"/>
                    </a:lnTo>
                    <a:lnTo>
                      <a:pt x="228" y="94"/>
                    </a:lnTo>
                    <a:lnTo>
                      <a:pt x="226" y="92"/>
                    </a:lnTo>
                    <a:lnTo>
                      <a:pt x="226" y="90"/>
                    </a:lnTo>
                    <a:lnTo>
                      <a:pt x="226" y="88"/>
                    </a:lnTo>
                    <a:lnTo>
                      <a:pt x="226" y="88"/>
                    </a:lnTo>
                    <a:lnTo>
                      <a:pt x="226" y="86"/>
                    </a:lnTo>
                    <a:lnTo>
                      <a:pt x="226" y="86"/>
                    </a:lnTo>
                    <a:lnTo>
                      <a:pt x="224" y="84"/>
                    </a:lnTo>
                    <a:lnTo>
                      <a:pt x="222" y="84"/>
                    </a:lnTo>
                    <a:lnTo>
                      <a:pt x="220" y="84"/>
                    </a:lnTo>
                    <a:lnTo>
                      <a:pt x="218" y="84"/>
                    </a:lnTo>
                    <a:lnTo>
                      <a:pt x="217" y="82"/>
                    </a:lnTo>
                    <a:lnTo>
                      <a:pt x="215" y="82"/>
                    </a:lnTo>
                    <a:lnTo>
                      <a:pt x="213" y="81"/>
                    </a:lnTo>
                    <a:lnTo>
                      <a:pt x="213" y="79"/>
                    </a:lnTo>
                    <a:lnTo>
                      <a:pt x="207" y="79"/>
                    </a:lnTo>
                    <a:lnTo>
                      <a:pt x="207" y="79"/>
                    </a:lnTo>
                    <a:lnTo>
                      <a:pt x="205" y="79"/>
                    </a:lnTo>
                    <a:lnTo>
                      <a:pt x="205" y="77"/>
                    </a:lnTo>
                    <a:lnTo>
                      <a:pt x="203" y="75"/>
                    </a:lnTo>
                    <a:lnTo>
                      <a:pt x="203" y="75"/>
                    </a:lnTo>
                    <a:lnTo>
                      <a:pt x="203" y="75"/>
                    </a:lnTo>
                    <a:lnTo>
                      <a:pt x="200" y="71"/>
                    </a:lnTo>
                    <a:lnTo>
                      <a:pt x="198" y="71"/>
                    </a:lnTo>
                    <a:lnTo>
                      <a:pt x="198" y="69"/>
                    </a:lnTo>
                    <a:lnTo>
                      <a:pt x="198" y="69"/>
                    </a:lnTo>
                    <a:lnTo>
                      <a:pt x="198" y="67"/>
                    </a:lnTo>
                    <a:lnTo>
                      <a:pt x="198" y="66"/>
                    </a:lnTo>
                    <a:lnTo>
                      <a:pt x="198" y="66"/>
                    </a:lnTo>
                    <a:lnTo>
                      <a:pt x="194" y="64"/>
                    </a:lnTo>
                    <a:lnTo>
                      <a:pt x="190" y="60"/>
                    </a:lnTo>
                    <a:lnTo>
                      <a:pt x="185" y="56"/>
                    </a:lnTo>
                    <a:lnTo>
                      <a:pt x="181" y="53"/>
                    </a:lnTo>
                    <a:lnTo>
                      <a:pt x="175" y="49"/>
                    </a:lnTo>
                    <a:lnTo>
                      <a:pt x="172" y="45"/>
                    </a:lnTo>
                    <a:lnTo>
                      <a:pt x="166" y="41"/>
                    </a:lnTo>
                    <a:lnTo>
                      <a:pt x="162" y="38"/>
                    </a:lnTo>
                    <a:lnTo>
                      <a:pt x="157" y="34"/>
                    </a:lnTo>
                    <a:lnTo>
                      <a:pt x="153" y="32"/>
                    </a:lnTo>
                    <a:lnTo>
                      <a:pt x="147" y="28"/>
                    </a:lnTo>
                    <a:lnTo>
                      <a:pt x="144" y="24"/>
                    </a:lnTo>
                    <a:lnTo>
                      <a:pt x="140" y="21"/>
                    </a:lnTo>
                    <a:lnTo>
                      <a:pt x="134" y="17"/>
                    </a:lnTo>
                    <a:lnTo>
                      <a:pt x="131" y="13"/>
                    </a:lnTo>
                    <a:lnTo>
                      <a:pt x="125" y="9"/>
                    </a:lnTo>
                    <a:lnTo>
                      <a:pt x="121" y="6"/>
                    </a:lnTo>
                    <a:lnTo>
                      <a:pt x="117" y="4"/>
                    </a:lnTo>
                    <a:lnTo>
                      <a:pt x="112" y="0"/>
                    </a:lnTo>
                    <a:lnTo>
                      <a:pt x="108" y="0"/>
                    </a:lnTo>
                    <a:lnTo>
                      <a:pt x="101" y="0"/>
                    </a:lnTo>
                    <a:lnTo>
                      <a:pt x="97" y="0"/>
                    </a:lnTo>
                    <a:lnTo>
                      <a:pt x="91" y="0"/>
                    </a:lnTo>
                    <a:lnTo>
                      <a:pt x="88" y="0"/>
                    </a:lnTo>
                    <a:lnTo>
                      <a:pt x="88" y="4"/>
                    </a:lnTo>
                    <a:lnTo>
                      <a:pt x="88" y="8"/>
                    </a:lnTo>
                    <a:lnTo>
                      <a:pt x="88" y="11"/>
                    </a:lnTo>
                    <a:lnTo>
                      <a:pt x="88" y="17"/>
                    </a:lnTo>
                    <a:lnTo>
                      <a:pt x="88" y="21"/>
                    </a:lnTo>
                    <a:lnTo>
                      <a:pt x="89" y="24"/>
                    </a:lnTo>
                    <a:lnTo>
                      <a:pt x="89" y="28"/>
                    </a:lnTo>
                    <a:lnTo>
                      <a:pt x="89" y="32"/>
                    </a:lnTo>
                    <a:lnTo>
                      <a:pt x="89" y="38"/>
                    </a:lnTo>
                    <a:lnTo>
                      <a:pt x="89" y="41"/>
                    </a:lnTo>
                    <a:lnTo>
                      <a:pt x="89" y="45"/>
                    </a:lnTo>
                    <a:lnTo>
                      <a:pt x="89" y="49"/>
                    </a:lnTo>
                    <a:lnTo>
                      <a:pt x="91" y="54"/>
                    </a:lnTo>
                    <a:lnTo>
                      <a:pt x="91" y="58"/>
                    </a:lnTo>
                    <a:lnTo>
                      <a:pt x="91" y="62"/>
                    </a:lnTo>
                    <a:lnTo>
                      <a:pt x="91" y="66"/>
                    </a:lnTo>
                    <a:lnTo>
                      <a:pt x="91" y="69"/>
                    </a:lnTo>
                    <a:lnTo>
                      <a:pt x="91" y="75"/>
                    </a:lnTo>
                    <a:lnTo>
                      <a:pt x="93" y="79"/>
                    </a:lnTo>
                    <a:lnTo>
                      <a:pt x="93" y="82"/>
                    </a:lnTo>
                    <a:lnTo>
                      <a:pt x="93" y="86"/>
                    </a:lnTo>
                    <a:lnTo>
                      <a:pt x="93" y="92"/>
                    </a:lnTo>
                    <a:lnTo>
                      <a:pt x="93" y="96"/>
                    </a:lnTo>
                    <a:lnTo>
                      <a:pt x="93" y="99"/>
                    </a:lnTo>
                    <a:lnTo>
                      <a:pt x="95" y="103"/>
                    </a:lnTo>
                    <a:lnTo>
                      <a:pt x="95" y="107"/>
                    </a:lnTo>
                    <a:lnTo>
                      <a:pt x="95" y="112"/>
                    </a:lnTo>
                    <a:lnTo>
                      <a:pt x="95" y="116"/>
                    </a:lnTo>
                    <a:lnTo>
                      <a:pt x="95" y="120"/>
                    </a:lnTo>
                    <a:lnTo>
                      <a:pt x="95" y="124"/>
                    </a:lnTo>
                    <a:lnTo>
                      <a:pt x="97" y="129"/>
                    </a:lnTo>
                    <a:lnTo>
                      <a:pt x="97" y="133"/>
                    </a:lnTo>
                    <a:lnTo>
                      <a:pt x="97" y="137"/>
                    </a:lnTo>
                    <a:lnTo>
                      <a:pt x="97" y="140"/>
                    </a:lnTo>
                    <a:lnTo>
                      <a:pt x="99" y="142"/>
                    </a:lnTo>
                    <a:lnTo>
                      <a:pt x="101" y="146"/>
                    </a:lnTo>
                    <a:lnTo>
                      <a:pt x="101" y="150"/>
                    </a:lnTo>
                    <a:lnTo>
                      <a:pt x="99" y="154"/>
                    </a:lnTo>
                    <a:lnTo>
                      <a:pt x="99" y="159"/>
                    </a:lnTo>
                    <a:lnTo>
                      <a:pt x="93" y="159"/>
                    </a:lnTo>
                    <a:lnTo>
                      <a:pt x="86" y="159"/>
                    </a:lnTo>
                    <a:lnTo>
                      <a:pt x="71" y="159"/>
                    </a:lnTo>
                    <a:lnTo>
                      <a:pt x="69" y="159"/>
                    </a:lnTo>
                    <a:lnTo>
                      <a:pt x="54" y="159"/>
                    </a:lnTo>
                    <a:lnTo>
                      <a:pt x="50" y="159"/>
                    </a:lnTo>
                    <a:lnTo>
                      <a:pt x="45" y="159"/>
                    </a:lnTo>
                    <a:lnTo>
                      <a:pt x="43" y="159"/>
                    </a:lnTo>
                    <a:lnTo>
                      <a:pt x="43" y="157"/>
                    </a:lnTo>
                    <a:lnTo>
                      <a:pt x="43" y="155"/>
                    </a:lnTo>
                    <a:lnTo>
                      <a:pt x="43" y="155"/>
                    </a:lnTo>
                    <a:lnTo>
                      <a:pt x="41" y="157"/>
                    </a:lnTo>
                    <a:lnTo>
                      <a:pt x="41" y="157"/>
                    </a:lnTo>
                    <a:lnTo>
                      <a:pt x="41" y="159"/>
                    </a:lnTo>
                    <a:lnTo>
                      <a:pt x="41" y="159"/>
                    </a:lnTo>
                    <a:lnTo>
                      <a:pt x="39" y="159"/>
                    </a:lnTo>
                    <a:lnTo>
                      <a:pt x="37" y="161"/>
                    </a:lnTo>
                    <a:lnTo>
                      <a:pt x="33" y="161"/>
                    </a:lnTo>
                    <a:lnTo>
                      <a:pt x="31" y="161"/>
                    </a:lnTo>
                    <a:lnTo>
                      <a:pt x="30" y="161"/>
                    </a:lnTo>
                    <a:lnTo>
                      <a:pt x="30" y="159"/>
                    </a:lnTo>
                    <a:lnTo>
                      <a:pt x="28" y="159"/>
                    </a:lnTo>
                    <a:lnTo>
                      <a:pt x="26" y="159"/>
                    </a:lnTo>
                    <a:lnTo>
                      <a:pt x="24" y="159"/>
                    </a:lnTo>
                    <a:lnTo>
                      <a:pt x="22" y="159"/>
                    </a:lnTo>
                    <a:lnTo>
                      <a:pt x="22" y="161"/>
                    </a:lnTo>
                    <a:lnTo>
                      <a:pt x="20" y="163"/>
                    </a:lnTo>
                    <a:lnTo>
                      <a:pt x="20" y="165"/>
                    </a:lnTo>
                    <a:lnTo>
                      <a:pt x="18" y="165"/>
                    </a:lnTo>
                    <a:lnTo>
                      <a:pt x="18" y="163"/>
                    </a:lnTo>
                    <a:lnTo>
                      <a:pt x="17" y="161"/>
                    </a:lnTo>
                    <a:lnTo>
                      <a:pt x="13" y="157"/>
                    </a:lnTo>
                    <a:lnTo>
                      <a:pt x="11" y="157"/>
                    </a:lnTo>
                    <a:lnTo>
                      <a:pt x="11" y="155"/>
                    </a:lnTo>
                    <a:lnTo>
                      <a:pt x="9" y="157"/>
                    </a:lnTo>
                    <a:lnTo>
                      <a:pt x="9" y="159"/>
                    </a:lnTo>
                    <a:lnTo>
                      <a:pt x="7" y="159"/>
                    </a:lnTo>
                    <a:lnTo>
                      <a:pt x="7" y="161"/>
                    </a:lnTo>
                    <a:lnTo>
                      <a:pt x="5" y="163"/>
                    </a:lnTo>
                    <a:lnTo>
                      <a:pt x="5" y="165"/>
                    </a:lnTo>
                    <a:lnTo>
                      <a:pt x="5" y="167"/>
                    </a:lnTo>
                    <a:lnTo>
                      <a:pt x="5" y="169"/>
                    </a:lnTo>
                    <a:lnTo>
                      <a:pt x="3" y="170"/>
                    </a:lnTo>
                    <a:lnTo>
                      <a:pt x="2" y="170"/>
                    </a:lnTo>
                    <a:lnTo>
                      <a:pt x="2" y="170"/>
                    </a:lnTo>
                    <a:lnTo>
                      <a:pt x="0" y="170"/>
                    </a:lnTo>
                    <a:lnTo>
                      <a:pt x="2" y="172"/>
                    </a:lnTo>
                    <a:lnTo>
                      <a:pt x="0" y="174"/>
                    </a:lnTo>
                    <a:lnTo>
                      <a:pt x="0" y="176"/>
                    </a:lnTo>
                    <a:lnTo>
                      <a:pt x="2" y="178"/>
                    </a:lnTo>
                    <a:lnTo>
                      <a:pt x="2" y="178"/>
                    </a:lnTo>
                    <a:lnTo>
                      <a:pt x="2" y="180"/>
                    </a:lnTo>
                    <a:lnTo>
                      <a:pt x="3" y="180"/>
                    </a:lnTo>
                    <a:lnTo>
                      <a:pt x="3" y="182"/>
                    </a:lnTo>
                    <a:lnTo>
                      <a:pt x="3" y="184"/>
                    </a:lnTo>
                    <a:lnTo>
                      <a:pt x="3" y="185"/>
                    </a:lnTo>
                    <a:lnTo>
                      <a:pt x="3" y="185"/>
                    </a:lnTo>
                    <a:lnTo>
                      <a:pt x="3" y="187"/>
                    </a:lnTo>
                    <a:lnTo>
                      <a:pt x="3" y="187"/>
                    </a:lnTo>
                    <a:lnTo>
                      <a:pt x="2" y="187"/>
                    </a:lnTo>
                    <a:lnTo>
                      <a:pt x="2" y="189"/>
                    </a:lnTo>
                    <a:lnTo>
                      <a:pt x="3" y="191"/>
                    </a:lnTo>
                    <a:lnTo>
                      <a:pt x="5" y="193"/>
                    </a:lnTo>
                    <a:lnTo>
                      <a:pt x="5" y="193"/>
                    </a:lnTo>
                    <a:lnTo>
                      <a:pt x="5" y="195"/>
                    </a:lnTo>
                    <a:lnTo>
                      <a:pt x="5" y="195"/>
                    </a:lnTo>
                    <a:lnTo>
                      <a:pt x="5" y="195"/>
                    </a:lnTo>
                    <a:lnTo>
                      <a:pt x="5" y="195"/>
                    </a:lnTo>
                    <a:lnTo>
                      <a:pt x="7" y="193"/>
                    </a:lnTo>
                    <a:lnTo>
                      <a:pt x="7" y="195"/>
                    </a:lnTo>
                    <a:lnTo>
                      <a:pt x="9" y="195"/>
                    </a:lnTo>
                    <a:lnTo>
                      <a:pt x="9" y="195"/>
                    </a:lnTo>
                    <a:lnTo>
                      <a:pt x="9" y="197"/>
                    </a:lnTo>
                    <a:lnTo>
                      <a:pt x="9" y="197"/>
                    </a:lnTo>
                    <a:lnTo>
                      <a:pt x="11" y="198"/>
                    </a:lnTo>
                    <a:lnTo>
                      <a:pt x="11" y="200"/>
                    </a:lnTo>
                    <a:lnTo>
                      <a:pt x="11" y="200"/>
                    </a:lnTo>
                    <a:lnTo>
                      <a:pt x="11" y="200"/>
                    </a:lnTo>
                    <a:lnTo>
                      <a:pt x="11" y="202"/>
                    </a:lnTo>
                    <a:lnTo>
                      <a:pt x="11" y="204"/>
                    </a:lnTo>
                    <a:lnTo>
                      <a:pt x="11" y="206"/>
                    </a:lnTo>
                    <a:lnTo>
                      <a:pt x="11" y="208"/>
                    </a:lnTo>
                    <a:lnTo>
                      <a:pt x="11" y="208"/>
                    </a:lnTo>
                    <a:lnTo>
                      <a:pt x="11" y="210"/>
                    </a:lnTo>
                    <a:lnTo>
                      <a:pt x="11" y="210"/>
                    </a:lnTo>
                    <a:lnTo>
                      <a:pt x="11" y="212"/>
                    </a:lnTo>
                    <a:lnTo>
                      <a:pt x="11" y="212"/>
                    </a:lnTo>
                    <a:lnTo>
                      <a:pt x="11" y="213"/>
                    </a:lnTo>
                    <a:lnTo>
                      <a:pt x="9" y="213"/>
                    </a:lnTo>
                    <a:lnTo>
                      <a:pt x="9" y="213"/>
                    </a:lnTo>
                    <a:lnTo>
                      <a:pt x="11" y="215"/>
                    </a:lnTo>
                    <a:lnTo>
                      <a:pt x="13" y="217"/>
                    </a:lnTo>
                    <a:lnTo>
                      <a:pt x="13" y="217"/>
                    </a:lnTo>
                    <a:lnTo>
                      <a:pt x="15" y="217"/>
                    </a:lnTo>
                    <a:lnTo>
                      <a:pt x="15" y="215"/>
                    </a:lnTo>
                    <a:lnTo>
                      <a:pt x="17" y="213"/>
                    </a:lnTo>
                    <a:lnTo>
                      <a:pt x="17" y="213"/>
                    </a:lnTo>
                    <a:lnTo>
                      <a:pt x="18" y="213"/>
                    </a:lnTo>
                    <a:lnTo>
                      <a:pt x="18" y="215"/>
                    </a:lnTo>
                    <a:lnTo>
                      <a:pt x="20" y="217"/>
                    </a:lnTo>
                    <a:lnTo>
                      <a:pt x="20" y="219"/>
                    </a:lnTo>
                    <a:lnTo>
                      <a:pt x="20" y="219"/>
                    </a:lnTo>
                    <a:lnTo>
                      <a:pt x="22" y="219"/>
                    </a:lnTo>
                    <a:lnTo>
                      <a:pt x="22" y="219"/>
                    </a:lnTo>
                    <a:lnTo>
                      <a:pt x="22" y="219"/>
                    </a:lnTo>
                    <a:lnTo>
                      <a:pt x="22" y="217"/>
                    </a:lnTo>
                    <a:lnTo>
                      <a:pt x="22" y="217"/>
                    </a:lnTo>
                    <a:lnTo>
                      <a:pt x="24" y="215"/>
                    </a:lnTo>
                    <a:lnTo>
                      <a:pt x="26" y="213"/>
                    </a:lnTo>
                    <a:lnTo>
                      <a:pt x="26" y="213"/>
                    </a:lnTo>
                    <a:lnTo>
                      <a:pt x="28" y="213"/>
                    </a:lnTo>
                    <a:lnTo>
                      <a:pt x="30" y="213"/>
                    </a:lnTo>
                    <a:lnTo>
                      <a:pt x="31" y="215"/>
                    </a:lnTo>
                    <a:lnTo>
                      <a:pt x="35" y="217"/>
                    </a:lnTo>
                    <a:lnTo>
                      <a:pt x="35" y="217"/>
                    </a:lnTo>
                    <a:lnTo>
                      <a:pt x="35" y="217"/>
                    </a:lnTo>
                    <a:lnTo>
                      <a:pt x="37" y="215"/>
                    </a:lnTo>
                    <a:lnTo>
                      <a:pt x="37" y="213"/>
                    </a:lnTo>
                    <a:lnTo>
                      <a:pt x="39" y="213"/>
                    </a:lnTo>
                    <a:lnTo>
                      <a:pt x="41" y="213"/>
                    </a:lnTo>
                    <a:lnTo>
                      <a:pt x="41" y="213"/>
                    </a:lnTo>
                    <a:lnTo>
                      <a:pt x="41" y="212"/>
                    </a:lnTo>
                    <a:lnTo>
                      <a:pt x="41" y="212"/>
                    </a:lnTo>
                    <a:lnTo>
                      <a:pt x="41" y="212"/>
                    </a:lnTo>
                    <a:lnTo>
                      <a:pt x="41" y="210"/>
                    </a:lnTo>
                    <a:lnTo>
                      <a:pt x="41" y="210"/>
                    </a:lnTo>
                    <a:lnTo>
                      <a:pt x="41" y="210"/>
                    </a:lnTo>
                    <a:lnTo>
                      <a:pt x="43" y="210"/>
                    </a:lnTo>
                    <a:lnTo>
                      <a:pt x="43" y="210"/>
                    </a:lnTo>
                    <a:lnTo>
                      <a:pt x="45" y="210"/>
                    </a:lnTo>
                    <a:lnTo>
                      <a:pt x="46" y="210"/>
                    </a:lnTo>
                    <a:lnTo>
                      <a:pt x="46" y="212"/>
                    </a:lnTo>
                    <a:lnTo>
                      <a:pt x="46" y="213"/>
                    </a:lnTo>
                    <a:lnTo>
                      <a:pt x="48" y="215"/>
                    </a:lnTo>
                    <a:lnTo>
                      <a:pt x="48" y="219"/>
                    </a:lnTo>
                    <a:lnTo>
                      <a:pt x="48" y="221"/>
                    </a:lnTo>
                    <a:lnTo>
                      <a:pt x="48" y="223"/>
                    </a:lnTo>
                    <a:lnTo>
                      <a:pt x="50" y="223"/>
                    </a:lnTo>
                    <a:lnTo>
                      <a:pt x="50" y="223"/>
                    </a:lnTo>
                    <a:lnTo>
                      <a:pt x="50" y="223"/>
                    </a:lnTo>
                    <a:lnTo>
                      <a:pt x="52" y="225"/>
                    </a:lnTo>
                    <a:lnTo>
                      <a:pt x="52" y="225"/>
                    </a:lnTo>
                    <a:lnTo>
                      <a:pt x="52" y="227"/>
                    </a:lnTo>
                    <a:lnTo>
                      <a:pt x="54" y="227"/>
                    </a:lnTo>
                    <a:lnTo>
                      <a:pt x="56" y="227"/>
                    </a:lnTo>
                    <a:lnTo>
                      <a:pt x="56" y="228"/>
                    </a:lnTo>
                    <a:lnTo>
                      <a:pt x="56" y="228"/>
                    </a:lnTo>
                    <a:lnTo>
                      <a:pt x="54" y="228"/>
                    </a:lnTo>
                    <a:lnTo>
                      <a:pt x="54" y="228"/>
                    </a:lnTo>
                    <a:lnTo>
                      <a:pt x="54" y="230"/>
                    </a:lnTo>
                    <a:lnTo>
                      <a:pt x="52" y="230"/>
                    </a:lnTo>
                    <a:lnTo>
                      <a:pt x="50" y="232"/>
                    </a:lnTo>
                    <a:lnTo>
                      <a:pt x="50" y="234"/>
                    </a:lnTo>
                    <a:lnTo>
                      <a:pt x="52" y="234"/>
                    </a:lnTo>
                    <a:lnTo>
                      <a:pt x="52" y="234"/>
                    </a:lnTo>
                    <a:lnTo>
                      <a:pt x="52" y="234"/>
                    </a:lnTo>
                    <a:lnTo>
                      <a:pt x="54" y="232"/>
                    </a:lnTo>
                    <a:lnTo>
                      <a:pt x="54" y="234"/>
                    </a:lnTo>
                    <a:lnTo>
                      <a:pt x="56" y="234"/>
                    </a:lnTo>
                    <a:lnTo>
                      <a:pt x="56" y="234"/>
                    </a:lnTo>
                    <a:lnTo>
                      <a:pt x="56" y="236"/>
                    </a:lnTo>
                    <a:lnTo>
                      <a:pt x="56" y="236"/>
                    </a:lnTo>
                    <a:lnTo>
                      <a:pt x="56" y="238"/>
                    </a:lnTo>
                    <a:lnTo>
                      <a:pt x="56" y="240"/>
                    </a:lnTo>
                    <a:lnTo>
                      <a:pt x="56" y="242"/>
                    </a:lnTo>
                    <a:lnTo>
                      <a:pt x="58" y="243"/>
                    </a:lnTo>
                    <a:lnTo>
                      <a:pt x="61" y="245"/>
                    </a:lnTo>
                    <a:lnTo>
                      <a:pt x="61" y="245"/>
                    </a:lnTo>
                    <a:lnTo>
                      <a:pt x="61" y="247"/>
                    </a:lnTo>
                    <a:lnTo>
                      <a:pt x="61" y="247"/>
                    </a:lnTo>
                    <a:lnTo>
                      <a:pt x="61" y="247"/>
                    </a:lnTo>
                    <a:lnTo>
                      <a:pt x="61" y="247"/>
                    </a:lnTo>
                    <a:lnTo>
                      <a:pt x="63" y="247"/>
                    </a:lnTo>
                    <a:lnTo>
                      <a:pt x="65" y="245"/>
                    </a:lnTo>
                    <a:lnTo>
                      <a:pt x="65" y="243"/>
                    </a:lnTo>
                    <a:lnTo>
                      <a:pt x="67" y="243"/>
                    </a:lnTo>
                    <a:lnTo>
                      <a:pt x="67" y="243"/>
                    </a:lnTo>
                    <a:lnTo>
                      <a:pt x="69" y="243"/>
                    </a:lnTo>
                    <a:lnTo>
                      <a:pt x="69" y="243"/>
                    </a:lnTo>
                    <a:lnTo>
                      <a:pt x="69" y="245"/>
                    </a:lnTo>
                    <a:lnTo>
                      <a:pt x="69" y="245"/>
                    </a:lnTo>
                    <a:lnTo>
                      <a:pt x="71" y="245"/>
                    </a:lnTo>
                    <a:lnTo>
                      <a:pt x="73" y="247"/>
                    </a:lnTo>
                    <a:lnTo>
                      <a:pt x="74" y="247"/>
                    </a:lnTo>
                    <a:lnTo>
                      <a:pt x="74" y="247"/>
                    </a:lnTo>
                    <a:lnTo>
                      <a:pt x="74" y="247"/>
                    </a:lnTo>
                    <a:lnTo>
                      <a:pt x="74" y="247"/>
                    </a:lnTo>
                    <a:lnTo>
                      <a:pt x="76" y="247"/>
                    </a:lnTo>
                    <a:lnTo>
                      <a:pt x="76" y="247"/>
                    </a:lnTo>
                    <a:lnTo>
                      <a:pt x="74" y="245"/>
                    </a:lnTo>
                    <a:lnTo>
                      <a:pt x="76" y="245"/>
                    </a:lnTo>
                    <a:lnTo>
                      <a:pt x="76" y="245"/>
                    </a:lnTo>
                    <a:lnTo>
                      <a:pt x="76" y="245"/>
                    </a:lnTo>
                    <a:lnTo>
                      <a:pt x="78" y="245"/>
                    </a:lnTo>
                    <a:lnTo>
                      <a:pt x="78" y="245"/>
                    </a:lnTo>
                    <a:lnTo>
                      <a:pt x="80" y="245"/>
                    </a:lnTo>
                    <a:lnTo>
                      <a:pt x="80" y="243"/>
                    </a:lnTo>
                    <a:lnTo>
                      <a:pt x="80" y="242"/>
                    </a:lnTo>
                    <a:lnTo>
                      <a:pt x="80" y="242"/>
                    </a:lnTo>
                    <a:lnTo>
                      <a:pt x="80" y="240"/>
                    </a:lnTo>
                    <a:lnTo>
                      <a:pt x="80" y="240"/>
                    </a:lnTo>
                    <a:lnTo>
                      <a:pt x="82" y="242"/>
                    </a:lnTo>
                    <a:lnTo>
                      <a:pt x="82" y="242"/>
                    </a:lnTo>
                    <a:lnTo>
                      <a:pt x="84" y="242"/>
                    </a:lnTo>
                    <a:lnTo>
                      <a:pt x="84" y="242"/>
                    </a:lnTo>
                    <a:lnTo>
                      <a:pt x="84" y="240"/>
                    </a:lnTo>
                    <a:lnTo>
                      <a:pt x="84" y="240"/>
                    </a:lnTo>
                    <a:lnTo>
                      <a:pt x="84" y="240"/>
                    </a:lnTo>
                    <a:lnTo>
                      <a:pt x="84" y="240"/>
                    </a:lnTo>
                    <a:lnTo>
                      <a:pt x="86" y="238"/>
                    </a:lnTo>
                    <a:lnTo>
                      <a:pt x="86" y="238"/>
                    </a:lnTo>
                    <a:lnTo>
                      <a:pt x="86" y="240"/>
                    </a:lnTo>
                    <a:lnTo>
                      <a:pt x="86" y="242"/>
                    </a:lnTo>
                    <a:lnTo>
                      <a:pt x="88" y="242"/>
                    </a:lnTo>
                    <a:lnTo>
                      <a:pt x="88" y="243"/>
                    </a:lnTo>
                    <a:lnTo>
                      <a:pt x="88" y="243"/>
                    </a:lnTo>
                    <a:lnTo>
                      <a:pt x="88" y="245"/>
                    </a:lnTo>
                    <a:lnTo>
                      <a:pt x="86" y="245"/>
                    </a:lnTo>
                    <a:lnTo>
                      <a:pt x="86" y="245"/>
                    </a:lnTo>
                    <a:lnTo>
                      <a:pt x="88" y="247"/>
                    </a:lnTo>
                    <a:lnTo>
                      <a:pt x="88" y="247"/>
                    </a:lnTo>
                    <a:lnTo>
                      <a:pt x="89" y="247"/>
                    </a:lnTo>
                    <a:lnTo>
                      <a:pt x="89" y="247"/>
                    </a:lnTo>
                    <a:lnTo>
                      <a:pt x="91" y="245"/>
                    </a:lnTo>
                    <a:lnTo>
                      <a:pt x="91" y="245"/>
                    </a:lnTo>
                    <a:lnTo>
                      <a:pt x="91" y="245"/>
                    </a:lnTo>
                    <a:lnTo>
                      <a:pt x="91" y="243"/>
                    </a:lnTo>
                    <a:lnTo>
                      <a:pt x="95" y="243"/>
                    </a:lnTo>
                    <a:lnTo>
                      <a:pt x="97" y="243"/>
                    </a:lnTo>
                    <a:lnTo>
                      <a:pt x="97" y="243"/>
                    </a:lnTo>
                    <a:lnTo>
                      <a:pt x="97" y="242"/>
                    </a:lnTo>
                    <a:lnTo>
                      <a:pt x="97" y="242"/>
                    </a:lnTo>
                    <a:lnTo>
                      <a:pt x="97" y="240"/>
                    </a:lnTo>
                    <a:lnTo>
                      <a:pt x="99" y="238"/>
                    </a:lnTo>
                    <a:lnTo>
                      <a:pt x="99" y="234"/>
                    </a:lnTo>
                    <a:lnTo>
                      <a:pt x="97" y="232"/>
                    </a:lnTo>
                    <a:lnTo>
                      <a:pt x="99" y="232"/>
                    </a:lnTo>
                    <a:lnTo>
                      <a:pt x="99" y="232"/>
                    </a:lnTo>
                    <a:lnTo>
                      <a:pt x="101" y="230"/>
                    </a:lnTo>
                    <a:lnTo>
                      <a:pt x="101" y="227"/>
                    </a:lnTo>
                    <a:lnTo>
                      <a:pt x="101" y="225"/>
                    </a:lnTo>
                    <a:lnTo>
                      <a:pt x="101" y="225"/>
                    </a:lnTo>
                    <a:lnTo>
                      <a:pt x="101" y="223"/>
                    </a:lnTo>
                    <a:lnTo>
                      <a:pt x="101" y="223"/>
                    </a:lnTo>
                    <a:lnTo>
                      <a:pt x="101" y="221"/>
                    </a:lnTo>
                    <a:lnTo>
                      <a:pt x="101" y="219"/>
                    </a:lnTo>
                    <a:lnTo>
                      <a:pt x="101" y="219"/>
                    </a:lnTo>
                    <a:lnTo>
                      <a:pt x="103" y="217"/>
                    </a:lnTo>
                    <a:lnTo>
                      <a:pt x="103" y="217"/>
                    </a:lnTo>
                    <a:lnTo>
                      <a:pt x="106" y="217"/>
                    </a:lnTo>
                    <a:lnTo>
                      <a:pt x="108" y="217"/>
                    </a:lnTo>
                    <a:lnTo>
                      <a:pt x="110" y="215"/>
                    </a:lnTo>
                    <a:lnTo>
                      <a:pt x="110" y="215"/>
                    </a:lnTo>
                    <a:lnTo>
                      <a:pt x="112" y="215"/>
                    </a:lnTo>
                    <a:lnTo>
                      <a:pt x="112" y="213"/>
                    </a:lnTo>
                    <a:lnTo>
                      <a:pt x="112" y="212"/>
                    </a:lnTo>
                    <a:lnTo>
                      <a:pt x="114" y="212"/>
                    </a:lnTo>
                    <a:lnTo>
                      <a:pt x="114" y="208"/>
                    </a:lnTo>
                    <a:lnTo>
                      <a:pt x="114" y="208"/>
                    </a:lnTo>
                    <a:lnTo>
                      <a:pt x="114" y="206"/>
                    </a:lnTo>
                    <a:lnTo>
                      <a:pt x="112" y="206"/>
                    </a:lnTo>
                    <a:lnTo>
                      <a:pt x="116" y="204"/>
                    </a:lnTo>
                    <a:lnTo>
                      <a:pt x="116" y="202"/>
                    </a:lnTo>
                    <a:lnTo>
                      <a:pt x="116" y="200"/>
                    </a:lnTo>
                    <a:lnTo>
                      <a:pt x="116" y="198"/>
                    </a:lnTo>
                    <a:lnTo>
                      <a:pt x="116" y="198"/>
                    </a:lnTo>
                    <a:lnTo>
                      <a:pt x="116" y="197"/>
                    </a:lnTo>
                    <a:lnTo>
                      <a:pt x="117" y="197"/>
                    </a:lnTo>
                    <a:lnTo>
                      <a:pt x="117" y="195"/>
                    </a:lnTo>
                    <a:lnTo>
                      <a:pt x="119" y="195"/>
                    </a:lnTo>
                    <a:lnTo>
                      <a:pt x="121" y="193"/>
                    </a:lnTo>
                    <a:lnTo>
                      <a:pt x="121" y="195"/>
                    </a:lnTo>
                    <a:lnTo>
                      <a:pt x="127" y="197"/>
                    </a:lnTo>
                    <a:lnTo>
                      <a:pt x="127" y="197"/>
                    </a:lnTo>
                    <a:lnTo>
                      <a:pt x="127" y="197"/>
                    </a:lnTo>
                    <a:lnTo>
                      <a:pt x="129" y="197"/>
                    </a:lnTo>
                    <a:lnTo>
                      <a:pt x="131" y="195"/>
                    </a:lnTo>
                    <a:lnTo>
                      <a:pt x="131" y="193"/>
                    </a:lnTo>
                    <a:lnTo>
                      <a:pt x="131" y="191"/>
                    </a:lnTo>
                    <a:lnTo>
                      <a:pt x="131" y="189"/>
                    </a:lnTo>
                    <a:lnTo>
                      <a:pt x="132" y="189"/>
                    </a:lnTo>
                    <a:lnTo>
                      <a:pt x="134" y="189"/>
                    </a:lnTo>
                    <a:lnTo>
                      <a:pt x="134" y="189"/>
                    </a:lnTo>
                    <a:lnTo>
                      <a:pt x="136" y="189"/>
                    </a:lnTo>
                    <a:lnTo>
                      <a:pt x="136" y="189"/>
                    </a:lnTo>
                    <a:lnTo>
                      <a:pt x="136" y="187"/>
                    </a:lnTo>
                    <a:lnTo>
                      <a:pt x="136" y="187"/>
                    </a:lnTo>
                    <a:lnTo>
                      <a:pt x="136" y="184"/>
                    </a:lnTo>
                    <a:lnTo>
                      <a:pt x="138" y="182"/>
                    </a:lnTo>
                    <a:lnTo>
                      <a:pt x="140" y="180"/>
                    </a:lnTo>
                    <a:lnTo>
                      <a:pt x="142" y="180"/>
                    </a:lnTo>
                    <a:lnTo>
                      <a:pt x="144" y="180"/>
                    </a:lnTo>
                    <a:lnTo>
                      <a:pt x="147" y="182"/>
                    </a:lnTo>
                    <a:lnTo>
                      <a:pt x="149" y="180"/>
                    </a:lnTo>
                    <a:lnTo>
                      <a:pt x="149" y="176"/>
                    </a:lnTo>
                    <a:lnTo>
                      <a:pt x="151" y="176"/>
                    </a:lnTo>
                    <a:lnTo>
                      <a:pt x="153" y="176"/>
                    </a:lnTo>
                    <a:lnTo>
                      <a:pt x="155" y="174"/>
                    </a:lnTo>
                    <a:lnTo>
                      <a:pt x="155" y="174"/>
                    </a:lnTo>
                    <a:lnTo>
                      <a:pt x="157" y="172"/>
                    </a:lnTo>
                    <a:lnTo>
                      <a:pt x="160" y="170"/>
                    </a:lnTo>
                    <a:lnTo>
                      <a:pt x="164" y="170"/>
                    </a:lnTo>
                    <a:lnTo>
                      <a:pt x="164" y="170"/>
                    </a:lnTo>
                    <a:lnTo>
                      <a:pt x="166" y="169"/>
                    </a:lnTo>
                    <a:lnTo>
                      <a:pt x="168" y="167"/>
                    </a:lnTo>
                    <a:lnTo>
                      <a:pt x="170" y="165"/>
                    </a:lnTo>
                    <a:lnTo>
                      <a:pt x="172" y="165"/>
                    </a:lnTo>
                    <a:lnTo>
                      <a:pt x="172" y="167"/>
                    </a:lnTo>
                    <a:lnTo>
                      <a:pt x="172" y="167"/>
                    </a:lnTo>
                    <a:lnTo>
                      <a:pt x="174" y="167"/>
                    </a:lnTo>
                    <a:lnTo>
                      <a:pt x="175" y="167"/>
                    </a:lnTo>
                    <a:lnTo>
                      <a:pt x="179" y="167"/>
                    </a:lnTo>
                    <a:lnTo>
                      <a:pt x="181" y="169"/>
                    </a:lnTo>
                    <a:lnTo>
                      <a:pt x="183" y="167"/>
                    </a:lnTo>
                    <a:lnTo>
                      <a:pt x="183" y="167"/>
                    </a:lnTo>
                    <a:lnTo>
                      <a:pt x="185" y="167"/>
                    </a:lnTo>
                    <a:lnTo>
                      <a:pt x="188" y="169"/>
                    </a:lnTo>
                    <a:lnTo>
                      <a:pt x="192" y="167"/>
                    </a:lnTo>
                    <a:lnTo>
                      <a:pt x="192" y="167"/>
                    </a:lnTo>
                    <a:lnTo>
                      <a:pt x="196" y="165"/>
                    </a:lnTo>
                    <a:lnTo>
                      <a:pt x="198" y="163"/>
                    </a:lnTo>
                    <a:lnTo>
                      <a:pt x="202" y="163"/>
                    </a:lnTo>
                    <a:lnTo>
                      <a:pt x="205" y="161"/>
                    </a:lnTo>
                    <a:lnTo>
                      <a:pt x="209" y="161"/>
                    </a:lnTo>
                    <a:lnTo>
                      <a:pt x="215" y="161"/>
                    </a:lnTo>
                    <a:lnTo>
                      <a:pt x="218" y="161"/>
                    </a:lnTo>
                    <a:lnTo>
                      <a:pt x="222" y="161"/>
                    </a:lnTo>
                    <a:lnTo>
                      <a:pt x="222" y="159"/>
                    </a:lnTo>
                    <a:lnTo>
                      <a:pt x="224" y="159"/>
                    </a:lnTo>
                    <a:lnTo>
                      <a:pt x="224" y="159"/>
                    </a:lnTo>
                    <a:lnTo>
                      <a:pt x="228" y="161"/>
                    </a:lnTo>
                    <a:lnTo>
                      <a:pt x="230" y="161"/>
                    </a:lnTo>
                    <a:lnTo>
                      <a:pt x="230" y="159"/>
                    </a:lnTo>
                    <a:lnTo>
                      <a:pt x="233" y="155"/>
                    </a:lnTo>
                    <a:lnTo>
                      <a:pt x="235" y="155"/>
                    </a:lnTo>
                    <a:lnTo>
                      <a:pt x="235" y="155"/>
                    </a:lnTo>
                    <a:lnTo>
                      <a:pt x="235" y="154"/>
                    </a:lnTo>
                    <a:lnTo>
                      <a:pt x="235" y="154"/>
                    </a:lnTo>
                    <a:lnTo>
                      <a:pt x="235" y="152"/>
                    </a:lnTo>
                    <a:lnTo>
                      <a:pt x="237" y="152"/>
                    </a:lnTo>
                    <a:lnTo>
                      <a:pt x="237" y="150"/>
                    </a:lnTo>
                    <a:lnTo>
                      <a:pt x="237" y="146"/>
                    </a:lnTo>
                    <a:lnTo>
                      <a:pt x="239" y="144"/>
                    </a:lnTo>
                    <a:lnTo>
                      <a:pt x="241" y="140"/>
                    </a:lnTo>
                    <a:lnTo>
                      <a:pt x="241" y="137"/>
                    </a:lnTo>
                    <a:lnTo>
                      <a:pt x="241" y="135"/>
                    </a:lnTo>
                    <a:lnTo>
                      <a:pt x="241" y="133"/>
                    </a:lnTo>
                    <a:lnTo>
                      <a:pt x="241" y="129"/>
                    </a:lnTo>
                    <a:lnTo>
                      <a:pt x="241" y="124"/>
                    </a:lnTo>
                    <a:lnTo>
                      <a:pt x="241" y="120"/>
                    </a:lnTo>
                    <a:lnTo>
                      <a:pt x="241" y="114"/>
                    </a:lnTo>
                    <a:lnTo>
                      <a:pt x="241" y="111"/>
                    </a:lnTo>
                    <a:lnTo>
                      <a:pt x="241" y="105"/>
                    </a:lnTo>
                    <a:lnTo>
                      <a:pt x="241" y="101"/>
                    </a:lnTo>
                    <a:lnTo>
                      <a:pt x="241" y="97"/>
                    </a:lnTo>
                    <a:lnTo>
                      <a:pt x="237" y="9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1" name="Google Shape;511;p23"/>
              <p:cNvSpPr/>
              <p:nvPr/>
            </p:nvSpPr>
            <p:spPr>
              <a:xfrm>
                <a:off x="3698" y="1873"/>
                <a:ext cx="0" cy="17"/>
              </a:xfrm>
              <a:custGeom>
                <a:avLst/>
                <a:gdLst/>
                <a:ahLst/>
                <a:cxnLst/>
                <a:rect l="l" t="t" r="r" b="b"/>
                <a:pathLst>
                  <a:path w="120000" h="17" extrusionOk="0">
                    <a:moveTo>
                      <a:pt x="0" y="17"/>
                    </a:moveTo>
                    <a:lnTo>
                      <a:pt x="0" y="17"/>
                    </a:lnTo>
                    <a:lnTo>
                      <a:pt x="0" y="17"/>
                    </a:lnTo>
                    <a:lnTo>
                      <a:pt x="0" y="17"/>
                    </a:lnTo>
                    <a:lnTo>
                      <a:pt x="0" y="17"/>
                    </a:lnTo>
                    <a:lnTo>
                      <a:pt x="0" y="17"/>
                    </a:lnTo>
                    <a:lnTo>
                      <a:pt x="0" y="17"/>
                    </a:lnTo>
                    <a:lnTo>
                      <a:pt x="0" y="17"/>
                    </a:lnTo>
                    <a:lnTo>
                      <a:pt x="0" y="17"/>
                    </a:lnTo>
                    <a:close/>
                    <a:moveTo>
                      <a:pt x="0" y="0"/>
                    </a:moveTo>
                    <a:lnTo>
                      <a:pt x="0" y="0"/>
                    </a:lnTo>
                    <a:lnTo>
                      <a:pt x="0" y="0"/>
                    </a:lnTo>
                    <a:lnTo>
                      <a:pt x="0" y="2"/>
                    </a:lnTo>
                    <a:lnTo>
                      <a:pt x="0" y="2"/>
                    </a:lnTo>
                    <a:lnTo>
                      <a:pt x="0" y="2"/>
                    </a:lnTo>
                    <a:lnTo>
                      <a:pt x="0" y="2"/>
                    </a:lnTo>
                    <a:lnTo>
                      <a:pt x="0" y="2"/>
                    </a:lnTo>
                    <a:lnTo>
                      <a:pt x="0" y="2"/>
                    </a:lnTo>
                    <a:lnTo>
                      <a:pt x="0" y="0"/>
                    </a:lnTo>
                    <a:lnTo>
                      <a:pt x="0" y="0"/>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2" name="Google Shape;512;p23"/>
              <p:cNvSpPr/>
              <p:nvPr/>
            </p:nvSpPr>
            <p:spPr>
              <a:xfrm>
                <a:off x="4083" y="1821"/>
                <a:ext cx="290" cy="108"/>
              </a:xfrm>
              <a:custGeom>
                <a:avLst/>
                <a:gdLst/>
                <a:ahLst/>
                <a:cxnLst/>
                <a:rect l="l" t="t" r="r" b="b"/>
                <a:pathLst>
                  <a:path w="290" h="108" extrusionOk="0">
                    <a:moveTo>
                      <a:pt x="174" y="84"/>
                    </a:moveTo>
                    <a:lnTo>
                      <a:pt x="174" y="82"/>
                    </a:lnTo>
                    <a:lnTo>
                      <a:pt x="174" y="82"/>
                    </a:lnTo>
                    <a:lnTo>
                      <a:pt x="174" y="80"/>
                    </a:lnTo>
                    <a:lnTo>
                      <a:pt x="174" y="79"/>
                    </a:lnTo>
                    <a:lnTo>
                      <a:pt x="174" y="77"/>
                    </a:lnTo>
                    <a:lnTo>
                      <a:pt x="174" y="77"/>
                    </a:lnTo>
                    <a:lnTo>
                      <a:pt x="174" y="79"/>
                    </a:lnTo>
                    <a:lnTo>
                      <a:pt x="174" y="82"/>
                    </a:lnTo>
                    <a:lnTo>
                      <a:pt x="174" y="84"/>
                    </a:lnTo>
                    <a:close/>
                    <a:moveTo>
                      <a:pt x="68" y="79"/>
                    </a:moveTo>
                    <a:lnTo>
                      <a:pt x="70" y="79"/>
                    </a:lnTo>
                    <a:lnTo>
                      <a:pt x="70" y="77"/>
                    </a:lnTo>
                    <a:lnTo>
                      <a:pt x="68" y="75"/>
                    </a:lnTo>
                    <a:lnTo>
                      <a:pt x="68" y="77"/>
                    </a:lnTo>
                    <a:lnTo>
                      <a:pt x="68" y="77"/>
                    </a:lnTo>
                    <a:lnTo>
                      <a:pt x="68" y="79"/>
                    </a:lnTo>
                    <a:lnTo>
                      <a:pt x="68" y="79"/>
                    </a:lnTo>
                    <a:close/>
                    <a:moveTo>
                      <a:pt x="27" y="73"/>
                    </a:moveTo>
                    <a:lnTo>
                      <a:pt x="27" y="73"/>
                    </a:lnTo>
                    <a:lnTo>
                      <a:pt x="25" y="73"/>
                    </a:lnTo>
                    <a:lnTo>
                      <a:pt x="25" y="73"/>
                    </a:lnTo>
                    <a:lnTo>
                      <a:pt x="25" y="75"/>
                    </a:lnTo>
                    <a:lnTo>
                      <a:pt x="27" y="73"/>
                    </a:lnTo>
                    <a:lnTo>
                      <a:pt x="27" y="73"/>
                    </a:lnTo>
                    <a:close/>
                    <a:moveTo>
                      <a:pt x="268" y="52"/>
                    </a:moveTo>
                    <a:lnTo>
                      <a:pt x="266" y="52"/>
                    </a:lnTo>
                    <a:lnTo>
                      <a:pt x="266" y="52"/>
                    </a:lnTo>
                    <a:lnTo>
                      <a:pt x="266" y="54"/>
                    </a:lnTo>
                    <a:lnTo>
                      <a:pt x="268" y="54"/>
                    </a:lnTo>
                    <a:lnTo>
                      <a:pt x="270" y="54"/>
                    </a:lnTo>
                    <a:lnTo>
                      <a:pt x="268" y="52"/>
                    </a:lnTo>
                    <a:lnTo>
                      <a:pt x="268" y="52"/>
                    </a:lnTo>
                    <a:close/>
                    <a:moveTo>
                      <a:pt x="10" y="32"/>
                    </a:moveTo>
                    <a:lnTo>
                      <a:pt x="8" y="32"/>
                    </a:lnTo>
                    <a:lnTo>
                      <a:pt x="8" y="35"/>
                    </a:lnTo>
                    <a:lnTo>
                      <a:pt x="10" y="35"/>
                    </a:lnTo>
                    <a:lnTo>
                      <a:pt x="10" y="35"/>
                    </a:lnTo>
                    <a:lnTo>
                      <a:pt x="10" y="34"/>
                    </a:lnTo>
                    <a:lnTo>
                      <a:pt x="10" y="32"/>
                    </a:lnTo>
                    <a:lnTo>
                      <a:pt x="10" y="32"/>
                    </a:lnTo>
                    <a:close/>
                    <a:moveTo>
                      <a:pt x="2" y="15"/>
                    </a:moveTo>
                    <a:lnTo>
                      <a:pt x="0" y="17"/>
                    </a:lnTo>
                    <a:lnTo>
                      <a:pt x="0" y="17"/>
                    </a:lnTo>
                    <a:lnTo>
                      <a:pt x="0" y="17"/>
                    </a:lnTo>
                    <a:lnTo>
                      <a:pt x="0" y="17"/>
                    </a:lnTo>
                    <a:lnTo>
                      <a:pt x="0" y="17"/>
                    </a:lnTo>
                    <a:lnTo>
                      <a:pt x="0" y="19"/>
                    </a:lnTo>
                    <a:lnTo>
                      <a:pt x="2" y="19"/>
                    </a:lnTo>
                    <a:lnTo>
                      <a:pt x="2" y="19"/>
                    </a:lnTo>
                    <a:lnTo>
                      <a:pt x="2" y="19"/>
                    </a:lnTo>
                    <a:lnTo>
                      <a:pt x="2" y="19"/>
                    </a:lnTo>
                    <a:lnTo>
                      <a:pt x="4" y="17"/>
                    </a:lnTo>
                    <a:lnTo>
                      <a:pt x="2" y="15"/>
                    </a:lnTo>
                    <a:lnTo>
                      <a:pt x="2" y="15"/>
                    </a:lnTo>
                    <a:close/>
                    <a:moveTo>
                      <a:pt x="66" y="86"/>
                    </a:moveTo>
                    <a:lnTo>
                      <a:pt x="64" y="82"/>
                    </a:lnTo>
                    <a:lnTo>
                      <a:pt x="64" y="80"/>
                    </a:lnTo>
                    <a:lnTo>
                      <a:pt x="58" y="77"/>
                    </a:lnTo>
                    <a:lnTo>
                      <a:pt x="58" y="77"/>
                    </a:lnTo>
                    <a:lnTo>
                      <a:pt x="58" y="75"/>
                    </a:lnTo>
                    <a:lnTo>
                      <a:pt x="58" y="69"/>
                    </a:lnTo>
                    <a:lnTo>
                      <a:pt x="56" y="67"/>
                    </a:lnTo>
                    <a:lnTo>
                      <a:pt x="58" y="65"/>
                    </a:lnTo>
                    <a:lnTo>
                      <a:pt x="56" y="62"/>
                    </a:lnTo>
                    <a:lnTo>
                      <a:pt x="56" y="60"/>
                    </a:lnTo>
                    <a:lnTo>
                      <a:pt x="56" y="58"/>
                    </a:lnTo>
                    <a:lnTo>
                      <a:pt x="56" y="50"/>
                    </a:lnTo>
                    <a:lnTo>
                      <a:pt x="56" y="45"/>
                    </a:lnTo>
                    <a:lnTo>
                      <a:pt x="56" y="43"/>
                    </a:lnTo>
                    <a:lnTo>
                      <a:pt x="53" y="35"/>
                    </a:lnTo>
                    <a:lnTo>
                      <a:pt x="51" y="34"/>
                    </a:lnTo>
                    <a:lnTo>
                      <a:pt x="49" y="32"/>
                    </a:lnTo>
                    <a:lnTo>
                      <a:pt x="47" y="30"/>
                    </a:lnTo>
                    <a:lnTo>
                      <a:pt x="47" y="30"/>
                    </a:lnTo>
                    <a:lnTo>
                      <a:pt x="43" y="26"/>
                    </a:lnTo>
                    <a:lnTo>
                      <a:pt x="40" y="20"/>
                    </a:lnTo>
                    <a:lnTo>
                      <a:pt x="38" y="20"/>
                    </a:lnTo>
                    <a:lnTo>
                      <a:pt x="36" y="19"/>
                    </a:lnTo>
                    <a:lnTo>
                      <a:pt x="36" y="20"/>
                    </a:lnTo>
                    <a:lnTo>
                      <a:pt x="36" y="22"/>
                    </a:lnTo>
                    <a:lnTo>
                      <a:pt x="34" y="24"/>
                    </a:lnTo>
                    <a:lnTo>
                      <a:pt x="34" y="24"/>
                    </a:lnTo>
                    <a:lnTo>
                      <a:pt x="32" y="26"/>
                    </a:lnTo>
                    <a:lnTo>
                      <a:pt x="32" y="26"/>
                    </a:lnTo>
                    <a:lnTo>
                      <a:pt x="30" y="28"/>
                    </a:lnTo>
                    <a:lnTo>
                      <a:pt x="30" y="26"/>
                    </a:lnTo>
                    <a:lnTo>
                      <a:pt x="30" y="26"/>
                    </a:lnTo>
                    <a:lnTo>
                      <a:pt x="28" y="26"/>
                    </a:lnTo>
                    <a:lnTo>
                      <a:pt x="28" y="24"/>
                    </a:lnTo>
                    <a:lnTo>
                      <a:pt x="28" y="24"/>
                    </a:lnTo>
                    <a:lnTo>
                      <a:pt x="27" y="26"/>
                    </a:lnTo>
                    <a:lnTo>
                      <a:pt x="23" y="26"/>
                    </a:lnTo>
                    <a:lnTo>
                      <a:pt x="23" y="28"/>
                    </a:lnTo>
                    <a:lnTo>
                      <a:pt x="23" y="28"/>
                    </a:lnTo>
                    <a:lnTo>
                      <a:pt x="23" y="30"/>
                    </a:lnTo>
                    <a:lnTo>
                      <a:pt x="21" y="30"/>
                    </a:lnTo>
                    <a:lnTo>
                      <a:pt x="21" y="28"/>
                    </a:lnTo>
                    <a:lnTo>
                      <a:pt x="21" y="28"/>
                    </a:lnTo>
                    <a:lnTo>
                      <a:pt x="19" y="28"/>
                    </a:lnTo>
                    <a:lnTo>
                      <a:pt x="19" y="26"/>
                    </a:lnTo>
                    <a:lnTo>
                      <a:pt x="21" y="24"/>
                    </a:lnTo>
                    <a:lnTo>
                      <a:pt x="21" y="22"/>
                    </a:lnTo>
                    <a:lnTo>
                      <a:pt x="21" y="20"/>
                    </a:lnTo>
                    <a:lnTo>
                      <a:pt x="21" y="19"/>
                    </a:lnTo>
                    <a:lnTo>
                      <a:pt x="21" y="19"/>
                    </a:lnTo>
                    <a:lnTo>
                      <a:pt x="19" y="19"/>
                    </a:lnTo>
                    <a:lnTo>
                      <a:pt x="17" y="19"/>
                    </a:lnTo>
                    <a:lnTo>
                      <a:pt x="17" y="17"/>
                    </a:lnTo>
                    <a:lnTo>
                      <a:pt x="17" y="17"/>
                    </a:lnTo>
                    <a:lnTo>
                      <a:pt x="15" y="15"/>
                    </a:lnTo>
                    <a:lnTo>
                      <a:pt x="15" y="15"/>
                    </a:lnTo>
                    <a:lnTo>
                      <a:pt x="14" y="15"/>
                    </a:lnTo>
                    <a:lnTo>
                      <a:pt x="14" y="15"/>
                    </a:lnTo>
                    <a:lnTo>
                      <a:pt x="10" y="15"/>
                    </a:lnTo>
                    <a:lnTo>
                      <a:pt x="8" y="11"/>
                    </a:lnTo>
                    <a:lnTo>
                      <a:pt x="8" y="11"/>
                    </a:lnTo>
                    <a:lnTo>
                      <a:pt x="8" y="11"/>
                    </a:lnTo>
                    <a:lnTo>
                      <a:pt x="8" y="13"/>
                    </a:lnTo>
                    <a:lnTo>
                      <a:pt x="6" y="15"/>
                    </a:lnTo>
                    <a:lnTo>
                      <a:pt x="6" y="17"/>
                    </a:lnTo>
                    <a:lnTo>
                      <a:pt x="8" y="19"/>
                    </a:lnTo>
                    <a:lnTo>
                      <a:pt x="8" y="20"/>
                    </a:lnTo>
                    <a:lnTo>
                      <a:pt x="10" y="24"/>
                    </a:lnTo>
                    <a:lnTo>
                      <a:pt x="12" y="26"/>
                    </a:lnTo>
                    <a:lnTo>
                      <a:pt x="10" y="30"/>
                    </a:lnTo>
                    <a:lnTo>
                      <a:pt x="14" y="39"/>
                    </a:lnTo>
                    <a:lnTo>
                      <a:pt x="15" y="45"/>
                    </a:lnTo>
                    <a:lnTo>
                      <a:pt x="15" y="50"/>
                    </a:lnTo>
                    <a:lnTo>
                      <a:pt x="15" y="52"/>
                    </a:lnTo>
                    <a:lnTo>
                      <a:pt x="17" y="54"/>
                    </a:lnTo>
                    <a:lnTo>
                      <a:pt x="17" y="56"/>
                    </a:lnTo>
                    <a:lnTo>
                      <a:pt x="17" y="56"/>
                    </a:lnTo>
                    <a:lnTo>
                      <a:pt x="17" y="58"/>
                    </a:lnTo>
                    <a:lnTo>
                      <a:pt x="17" y="60"/>
                    </a:lnTo>
                    <a:lnTo>
                      <a:pt x="19" y="60"/>
                    </a:lnTo>
                    <a:lnTo>
                      <a:pt x="21" y="64"/>
                    </a:lnTo>
                    <a:lnTo>
                      <a:pt x="23" y="65"/>
                    </a:lnTo>
                    <a:lnTo>
                      <a:pt x="27" y="69"/>
                    </a:lnTo>
                    <a:lnTo>
                      <a:pt x="27" y="71"/>
                    </a:lnTo>
                    <a:lnTo>
                      <a:pt x="27" y="73"/>
                    </a:lnTo>
                    <a:lnTo>
                      <a:pt x="27" y="75"/>
                    </a:lnTo>
                    <a:lnTo>
                      <a:pt x="27" y="77"/>
                    </a:lnTo>
                    <a:lnTo>
                      <a:pt x="28" y="77"/>
                    </a:lnTo>
                    <a:lnTo>
                      <a:pt x="28" y="79"/>
                    </a:lnTo>
                    <a:lnTo>
                      <a:pt x="34" y="80"/>
                    </a:lnTo>
                    <a:lnTo>
                      <a:pt x="34" y="82"/>
                    </a:lnTo>
                    <a:lnTo>
                      <a:pt x="40" y="86"/>
                    </a:lnTo>
                    <a:lnTo>
                      <a:pt x="45" y="90"/>
                    </a:lnTo>
                    <a:lnTo>
                      <a:pt x="47" y="92"/>
                    </a:lnTo>
                    <a:lnTo>
                      <a:pt x="51" y="93"/>
                    </a:lnTo>
                    <a:lnTo>
                      <a:pt x="56" y="97"/>
                    </a:lnTo>
                    <a:lnTo>
                      <a:pt x="58" y="99"/>
                    </a:lnTo>
                    <a:lnTo>
                      <a:pt x="58" y="99"/>
                    </a:lnTo>
                    <a:lnTo>
                      <a:pt x="58" y="101"/>
                    </a:lnTo>
                    <a:lnTo>
                      <a:pt x="60" y="101"/>
                    </a:lnTo>
                    <a:lnTo>
                      <a:pt x="62" y="99"/>
                    </a:lnTo>
                    <a:lnTo>
                      <a:pt x="64" y="99"/>
                    </a:lnTo>
                    <a:lnTo>
                      <a:pt x="66" y="99"/>
                    </a:lnTo>
                    <a:lnTo>
                      <a:pt x="66" y="99"/>
                    </a:lnTo>
                    <a:lnTo>
                      <a:pt x="66" y="97"/>
                    </a:lnTo>
                    <a:lnTo>
                      <a:pt x="66" y="97"/>
                    </a:lnTo>
                    <a:lnTo>
                      <a:pt x="66" y="97"/>
                    </a:lnTo>
                    <a:lnTo>
                      <a:pt x="68" y="97"/>
                    </a:lnTo>
                    <a:lnTo>
                      <a:pt x="68" y="99"/>
                    </a:lnTo>
                    <a:lnTo>
                      <a:pt x="68" y="99"/>
                    </a:lnTo>
                    <a:lnTo>
                      <a:pt x="68" y="99"/>
                    </a:lnTo>
                    <a:lnTo>
                      <a:pt x="70" y="101"/>
                    </a:lnTo>
                    <a:lnTo>
                      <a:pt x="70" y="101"/>
                    </a:lnTo>
                    <a:lnTo>
                      <a:pt x="71" y="99"/>
                    </a:lnTo>
                    <a:lnTo>
                      <a:pt x="71" y="99"/>
                    </a:lnTo>
                    <a:lnTo>
                      <a:pt x="70" y="95"/>
                    </a:lnTo>
                    <a:lnTo>
                      <a:pt x="66" y="86"/>
                    </a:lnTo>
                    <a:close/>
                    <a:moveTo>
                      <a:pt x="288" y="34"/>
                    </a:moveTo>
                    <a:lnTo>
                      <a:pt x="288" y="34"/>
                    </a:lnTo>
                    <a:lnTo>
                      <a:pt x="288" y="34"/>
                    </a:lnTo>
                    <a:lnTo>
                      <a:pt x="286" y="34"/>
                    </a:lnTo>
                    <a:lnTo>
                      <a:pt x="285" y="34"/>
                    </a:lnTo>
                    <a:lnTo>
                      <a:pt x="285" y="34"/>
                    </a:lnTo>
                    <a:lnTo>
                      <a:pt x="281" y="30"/>
                    </a:lnTo>
                    <a:lnTo>
                      <a:pt x="279" y="30"/>
                    </a:lnTo>
                    <a:lnTo>
                      <a:pt x="279" y="28"/>
                    </a:lnTo>
                    <a:lnTo>
                      <a:pt x="277" y="28"/>
                    </a:lnTo>
                    <a:lnTo>
                      <a:pt x="277" y="28"/>
                    </a:lnTo>
                    <a:lnTo>
                      <a:pt x="275" y="26"/>
                    </a:lnTo>
                    <a:lnTo>
                      <a:pt x="275" y="26"/>
                    </a:lnTo>
                    <a:lnTo>
                      <a:pt x="273" y="26"/>
                    </a:lnTo>
                    <a:lnTo>
                      <a:pt x="271" y="28"/>
                    </a:lnTo>
                    <a:lnTo>
                      <a:pt x="271" y="28"/>
                    </a:lnTo>
                    <a:lnTo>
                      <a:pt x="270" y="28"/>
                    </a:lnTo>
                    <a:lnTo>
                      <a:pt x="270" y="28"/>
                    </a:lnTo>
                    <a:lnTo>
                      <a:pt x="270" y="26"/>
                    </a:lnTo>
                    <a:lnTo>
                      <a:pt x="271" y="26"/>
                    </a:lnTo>
                    <a:lnTo>
                      <a:pt x="271" y="26"/>
                    </a:lnTo>
                    <a:lnTo>
                      <a:pt x="271" y="24"/>
                    </a:lnTo>
                    <a:lnTo>
                      <a:pt x="270" y="22"/>
                    </a:lnTo>
                    <a:lnTo>
                      <a:pt x="268" y="24"/>
                    </a:lnTo>
                    <a:lnTo>
                      <a:pt x="268" y="24"/>
                    </a:lnTo>
                    <a:lnTo>
                      <a:pt x="262" y="24"/>
                    </a:lnTo>
                    <a:lnTo>
                      <a:pt x="264" y="24"/>
                    </a:lnTo>
                    <a:lnTo>
                      <a:pt x="264" y="22"/>
                    </a:lnTo>
                    <a:lnTo>
                      <a:pt x="264" y="22"/>
                    </a:lnTo>
                    <a:lnTo>
                      <a:pt x="264" y="20"/>
                    </a:lnTo>
                    <a:lnTo>
                      <a:pt x="266" y="19"/>
                    </a:lnTo>
                    <a:lnTo>
                      <a:pt x="266" y="17"/>
                    </a:lnTo>
                    <a:lnTo>
                      <a:pt x="264" y="17"/>
                    </a:lnTo>
                    <a:lnTo>
                      <a:pt x="264" y="15"/>
                    </a:lnTo>
                    <a:lnTo>
                      <a:pt x="264" y="15"/>
                    </a:lnTo>
                    <a:lnTo>
                      <a:pt x="262" y="13"/>
                    </a:lnTo>
                    <a:lnTo>
                      <a:pt x="260" y="13"/>
                    </a:lnTo>
                    <a:lnTo>
                      <a:pt x="258" y="11"/>
                    </a:lnTo>
                    <a:lnTo>
                      <a:pt x="258" y="9"/>
                    </a:lnTo>
                    <a:lnTo>
                      <a:pt x="258" y="9"/>
                    </a:lnTo>
                    <a:lnTo>
                      <a:pt x="258" y="7"/>
                    </a:lnTo>
                    <a:lnTo>
                      <a:pt x="258" y="7"/>
                    </a:lnTo>
                    <a:lnTo>
                      <a:pt x="256" y="7"/>
                    </a:lnTo>
                    <a:lnTo>
                      <a:pt x="256" y="7"/>
                    </a:lnTo>
                    <a:lnTo>
                      <a:pt x="255" y="9"/>
                    </a:lnTo>
                    <a:lnTo>
                      <a:pt x="253" y="13"/>
                    </a:lnTo>
                    <a:lnTo>
                      <a:pt x="253" y="13"/>
                    </a:lnTo>
                    <a:lnTo>
                      <a:pt x="251" y="13"/>
                    </a:lnTo>
                    <a:lnTo>
                      <a:pt x="253" y="11"/>
                    </a:lnTo>
                    <a:lnTo>
                      <a:pt x="253" y="11"/>
                    </a:lnTo>
                    <a:lnTo>
                      <a:pt x="253" y="9"/>
                    </a:lnTo>
                    <a:lnTo>
                      <a:pt x="253" y="7"/>
                    </a:lnTo>
                    <a:lnTo>
                      <a:pt x="251" y="7"/>
                    </a:lnTo>
                    <a:lnTo>
                      <a:pt x="251" y="7"/>
                    </a:lnTo>
                    <a:lnTo>
                      <a:pt x="247" y="13"/>
                    </a:lnTo>
                    <a:lnTo>
                      <a:pt x="247" y="15"/>
                    </a:lnTo>
                    <a:lnTo>
                      <a:pt x="243" y="20"/>
                    </a:lnTo>
                    <a:lnTo>
                      <a:pt x="242" y="22"/>
                    </a:lnTo>
                    <a:lnTo>
                      <a:pt x="242" y="26"/>
                    </a:lnTo>
                    <a:lnTo>
                      <a:pt x="240" y="28"/>
                    </a:lnTo>
                    <a:lnTo>
                      <a:pt x="240" y="30"/>
                    </a:lnTo>
                    <a:lnTo>
                      <a:pt x="238" y="32"/>
                    </a:lnTo>
                    <a:lnTo>
                      <a:pt x="238" y="32"/>
                    </a:lnTo>
                    <a:lnTo>
                      <a:pt x="236" y="32"/>
                    </a:lnTo>
                    <a:lnTo>
                      <a:pt x="236" y="30"/>
                    </a:lnTo>
                    <a:lnTo>
                      <a:pt x="236" y="30"/>
                    </a:lnTo>
                    <a:lnTo>
                      <a:pt x="234" y="30"/>
                    </a:lnTo>
                    <a:lnTo>
                      <a:pt x="232" y="34"/>
                    </a:lnTo>
                    <a:lnTo>
                      <a:pt x="232" y="34"/>
                    </a:lnTo>
                    <a:lnTo>
                      <a:pt x="234" y="35"/>
                    </a:lnTo>
                    <a:lnTo>
                      <a:pt x="236" y="37"/>
                    </a:lnTo>
                    <a:lnTo>
                      <a:pt x="234" y="39"/>
                    </a:lnTo>
                    <a:lnTo>
                      <a:pt x="234" y="39"/>
                    </a:lnTo>
                    <a:lnTo>
                      <a:pt x="232" y="41"/>
                    </a:lnTo>
                    <a:lnTo>
                      <a:pt x="232" y="41"/>
                    </a:lnTo>
                    <a:lnTo>
                      <a:pt x="228" y="41"/>
                    </a:lnTo>
                    <a:lnTo>
                      <a:pt x="228" y="43"/>
                    </a:lnTo>
                    <a:lnTo>
                      <a:pt x="230" y="45"/>
                    </a:lnTo>
                    <a:lnTo>
                      <a:pt x="230" y="47"/>
                    </a:lnTo>
                    <a:lnTo>
                      <a:pt x="230" y="49"/>
                    </a:lnTo>
                    <a:lnTo>
                      <a:pt x="232" y="50"/>
                    </a:lnTo>
                    <a:lnTo>
                      <a:pt x="232" y="50"/>
                    </a:lnTo>
                    <a:lnTo>
                      <a:pt x="232" y="50"/>
                    </a:lnTo>
                    <a:lnTo>
                      <a:pt x="230" y="50"/>
                    </a:lnTo>
                    <a:lnTo>
                      <a:pt x="230" y="50"/>
                    </a:lnTo>
                    <a:lnTo>
                      <a:pt x="228" y="50"/>
                    </a:lnTo>
                    <a:lnTo>
                      <a:pt x="228" y="47"/>
                    </a:lnTo>
                    <a:lnTo>
                      <a:pt x="227" y="45"/>
                    </a:lnTo>
                    <a:lnTo>
                      <a:pt x="227" y="43"/>
                    </a:lnTo>
                    <a:lnTo>
                      <a:pt x="227" y="41"/>
                    </a:lnTo>
                    <a:lnTo>
                      <a:pt x="227" y="43"/>
                    </a:lnTo>
                    <a:lnTo>
                      <a:pt x="225" y="43"/>
                    </a:lnTo>
                    <a:lnTo>
                      <a:pt x="223" y="45"/>
                    </a:lnTo>
                    <a:lnTo>
                      <a:pt x="223" y="45"/>
                    </a:lnTo>
                    <a:lnTo>
                      <a:pt x="223" y="45"/>
                    </a:lnTo>
                    <a:lnTo>
                      <a:pt x="223" y="47"/>
                    </a:lnTo>
                    <a:lnTo>
                      <a:pt x="225" y="49"/>
                    </a:lnTo>
                    <a:lnTo>
                      <a:pt x="225" y="49"/>
                    </a:lnTo>
                    <a:lnTo>
                      <a:pt x="225" y="50"/>
                    </a:lnTo>
                    <a:lnTo>
                      <a:pt x="225" y="50"/>
                    </a:lnTo>
                    <a:lnTo>
                      <a:pt x="225" y="52"/>
                    </a:lnTo>
                    <a:lnTo>
                      <a:pt x="225" y="52"/>
                    </a:lnTo>
                    <a:lnTo>
                      <a:pt x="225" y="54"/>
                    </a:lnTo>
                    <a:lnTo>
                      <a:pt x="223" y="54"/>
                    </a:lnTo>
                    <a:lnTo>
                      <a:pt x="223" y="56"/>
                    </a:lnTo>
                    <a:lnTo>
                      <a:pt x="221" y="56"/>
                    </a:lnTo>
                    <a:lnTo>
                      <a:pt x="221" y="56"/>
                    </a:lnTo>
                    <a:lnTo>
                      <a:pt x="221" y="54"/>
                    </a:lnTo>
                    <a:lnTo>
                      <a:pt x="219" y="52"/>
                    </a:lnTo>
                    <a:lnTo>
                      <a:pt x="219" y="52"/>
                    </a:lnTo>
                    <a:lnTo>
                      <a:pt x="217" y="52"/>
                    </a:lnTo>
                    <a:lnTo>
                      <a:pt x="217" y="52"/>
                    </a:lnTo>
                    <a:lnTo>
                      <a:pt x="217" y="50"/>
                    </a:lnTo>
                    <a:lnTo>
                      <a:pt x="215" y="50"/>
                    </a:lnTo>
                    <a:lnTo>
                      <a:pt x="215" y="49"/>
                    </a:lnTo>
                    <a:lnTo>
                      <a:pt x="215" y="49"/>
                    </a:lnTo>
                    <a:lnTo>
                      <a:pt x="213" y="47"/>
                    </a:lnTo>
                    <a:lnTo>
                      <a:pt x="213" y="47"/>
                    </a:lnTo>
                    <a:lnTo>
                      <a:pt x="213" y="47"/>
                    </a:lnTo>
                    <a:lnTo>
                      <a:pt x="212" y="47"/>
                    </a:lnTo>
                    <a:lnTo>
                      <a:pt x="212" y="47"/>
                    </a:lnTo>
                    <a:lnTo>
                      <a:pt x="212" y="49"/>
                    </a:lnTo>
                    <a:lnTo>
                      <a:pt x="212" y="50"/>
                    </a:lnTo>
                    <a:lnTo>
                      <a:pt x="212" y="52"/>
                    </a:lnTo>
                    <a:lnTo>
                      <a:pt x="212" y="52"/>
                    </a:lnTo>
                    <a:lnTo>
                      <a:pt x="208" y="56"/>
                    </a:lnTo>
                    <a:lnTo>
                      <a:pt x="204" y="62"/>
                    </a:lnTo>
                    <a:lnTo>
                      <a:pt x="202" y="64"/>
                    </a:lnTo>
                    <a:lnTo>
                      <a:pt x="200" y="67"/>
                    </a:lnTo>
                    <a:lnTo>
                      <a:pt x="199" y="69"/>
                    </a:lnTo>
                    <a:lnTo>
                      <a:pt x="199" y="71"/>
                    </a:lnTo>
                    <a:lnTo>
                      <a:pt x="197" y="71"/>
                    </a:lnTo>
                    <a:lnTo>
                      <a:pt x="195" y="73"/>
                    </a:lnTo>
                    <a:lnTo>
                      <a:pt x="185" y="75"/>
                    </a:lnTo>
                    <a:lnTo>
                      <a:pt x="180" y="77"/>
                    </a:lnTo>
                    <a:lnTo>
                      <a:pt x="178" y="77"/>
                    </a:lnTo>
                    <a:lnTo>
                      <a:pt x="176" y="79"/>
                    </a:lnTo>
                    <a:lnTo>
                      <a:pt x="176" y="80"/>
                    </a:lnTo>
                    <a:lnTo>
                      <a:pt x="176" y="82"/>
                    </a:lnTo>
                    <a:lnTo>
                      <a:pt x="176" y="82"/>
                    </a:lnTo>
                    <a:lnTo>
                      <a:pt x="176" y="84"/>
                    </a:lnTo>
                    <a:lnTo>
                      <a:pt x="176" y="84"/>
                    </a:lnTo>
                    <a:lnTo>
                      <a:pt x="174" y="84"/>
                    </a:lnTo>
                    <a:lnTo>
                      <a:pt x="174" y="84"/>
                    </a:lnTo>
                    <a:lnTo>
                      <a:pt x="172" y="82"/>
                    </a:lnTo>
                    <a:lnTo>
                      <a:pt x="172" y="84"/>
                    </a:lnTo>
                    <a:lnTo>
                      <a:pt x="172" y="86"/>
                    </a:lnTo>
                    <a:lnTo>
                      <a:pt x="172" y="86"/>
                    </a:lnTo>
                    <a:lnTo>
                      <a:pt x="172" y="88"/>
                    </a:lnTo>
                    <a:lnTo>
                      <a:pt x="172" y="90"/>
                    </a:lnTo>
                    <a:lnTo>
                      <a:pt x="172" y="90"/>
                    </a:lnTo>
                    <a:lnTo>
                      <a:pt x="172" y="92"/>
                    </a:lnTo>
                    <a:lnTo>
                      <a:pt x="172" y="95"/>
                    </a:lnTo>
                    <a:lnTo>
                      <a:pt x="171" y="95"/>
                    </a:lnTo>
                    <a:lnTo>
                      <a:pt x="171" y="95"/>
                    </a:lnTo>
                    <a:lnTo>
                      <a:pt x="171" y="97"/>
                    </a:lnTo>
                    <a:lnTo>
                      <a:pt x="171" y="99"/>
                    </a:lnTo>
                    <a:lnTo>
                      <a:pt x="171" y="99"/>
                    </a:lnTo>
                    <a:lnTo>
                      <a:pt x="172" y="101"/>
                    </a:lnTo>
                    <a:lnTo>
                      <a:pt x="172" y="101"/>
                    </a:lnTo>
                    <a:lnTo>
                      <a:pt x="171" y="101"/>
                    </a:lnTo>
                    <a:lnTo>
                      <a:pt x="169" y="97"/>
                    </a:lnTo>
                    <a:lnTo>
                      <a:pt x="169" y="97"/>
                    </a:lnTo>
                    <a:lnTo>
                      <a:pt x="167" y="97"/>
                    </a:lnTo>
                    <a:lnTo>
                      <a:pt x="165" y="97"/>
                    </a:lnTo>
                    <a:lnTo>
                      <a:pt x="161" y="95"/>
                    </a:lnTo>
                    <a:lnTo>
                      <a:pt x="159" y="95"/>
                    </a:lnTo>
                    <a:lnTo>
                      <a:pt x="159" y="95"/>
                    </a:lnTo>
                    <a:lnTo>
                      <a:pt x="159" y="95"/>
                    </a:lnTo>
                    <a:lnTo>
                      <a:pt x="156" y="95"/>
                    </a:lnTo>
                    <a:lnTo>
                      <a:pt x="154" y="95"/>
                    </a:lnTo>
                    <a:lnTo>
                      <a:pt x="152" y="93"/>
                    </a:lnTo>
                    <a:lnTo>
                      <a:pt x="150" y="92"/>
                    </a:lnTo>
                    <a:lnTo>
                      <a:pt x="150" y="92"/>
                    </a:lnTo>
                    <a:lnTo>
                      <a:pt x="150" y="90"/>
                    </a:lnTo>
                    <a:lnTo>
                      <a:pt x="148" y="92"/>
                    </a:lnTo>
                    <a:lnTo>
                      <a:pt x="148" y="93"/>
                    </a:lnTo>
                    <a:lnTo>
                      <a:pt x="148" y="93"/>
                    </a:lnTo>
                    <a:lnTo>
                      <a:pt x="150" y="93"/>
                    </a:lnTo>
                    <a:lnTo>
                      <a:pt x="150" y="97"/>
                    </a:lnTo>
                    <a:lnTo>
                      <a:pt x="152" y="97"/>
                    </a:lnTo>
                    <a:lnTo>
                      <a:pt x="152" y="99"/>
                    </a:lnTo>
                    <a:lnTo>
                      <a:pt x="154" y="101"/>
                    </a:lnTo>
                    <a:lnTo>
                      <a:pt x="154" y="101"/>
                    </a:lnTo>
                    <a:lnTo>
                      <a:pt x="156" y="103"/>
                    </a:lnTo>
                    <a:lnTo>
                      <a:pt x="156" y="103"/>
                    </a:lnTo>
                    <a:lnTo>
                      <a:pt x="157" y="103"/>
                    </a:lnTo>
                    <a:lnTo>
                      <a:pt x="159" y="107"/>
                    </a:lnTo>
                    <a:lnTo>
                      <a:pt x="161" y="108"/>
                    </a:lnTo>
                    <a:lnTo>
                      <a:pt x="161" y="108"/>
                    </a:lnTo>
                    <a:lnTo>
                      <a:pt x="163" y="108"/>
                    </a:lnTo>
                    <a:lnTo>
                      <a:pt x="165" y="108"/>
                    </a:lnTo>
                    <a:lnTo>
                      <a:pt x="169" y="107"/>
                    </a:lnTo>
                    <a:lnTo>
                      <a:pt x="171" y="107"/>
                    </a:lnTo>
                    <a:lnTo>
                      <a:pt x="171" y="107"/>
                    </a:lnTo>
                    <a:lnTo>
                      <a:pt x="174" y="107"/>
                    </a:lnTo>
                    <a:lnTo>
                      <a:pt x="176" y="107"/>
                    </a:lnTo>
                    <a:lnTo>
                      <a:pt x="178" y="107"/>
                    </a:lnTo>
                    <a:lnTo>
                      <a:pt x="178" y="107"/>
                    </a:lnTo>
                    <a:lnTo>
                      <a:pt x="180" y="107"/>
                    </a:lnTo>
                    <a:lnTo>
                      <a:pt x="182" y="107"/>
                    </a:lnTo>
                    <a:lnTo>
                      <a:pt x="182" y="107"/>
                    </a:lnTo>
                    <a:lnTo>
                      <a:pt x="184" y="105"/>
                    </a:lnTo>
                    <a:lnTo>
                      <a:pt x="185" y="105"/>
                    </a:lnTo>
                    <a:lnTo>
                      <a:pt x="185" y="103"/>
                    </a:lnTo>
                    <a:lnTo>
                      <a:pt x="187" y="101"/>
                    </a:lnTo>
                    <a:lnTo>
                      <a:pt x="187" y="99"/>
                    </a:lnTo>
                    <a:lnTo>
                      <a:pt x="187" y="99"/>
                    </a:lnTo>
                    <a:lnTo>
                      <a:pt x="189" y="99"/>
                    </a:lnTo>
                    <a:lnTo>
                      <a:pt x="191" y="97"/>
                    </a:lnTo>
                    <a:lnTo>
                      <a:pt x="199" y="97"/>
                    </a:lnTo>
                    <a:lnTo>
                      <a:pt x="199" y="97"/>
                    </a:lnTo>
                    <a:lnTo>
                      <a:pt x="199" y="99"/>
                    </a:lnTo>
                    <a:lnTo>
                      <a:pt x="199" y="99"/>
                    </a:lnTo>
                    <a:lnTo>
                      <a:pt x="199" y="99"/>
                    </a:lnTo>
                    <a:lnTo>
                      <a:pt x="200" y="99"/>
                    </a:lnTo>
                    <a:lnTo>
                      <a:pt x="200" y="99"/>
                    </a:lnTo>
                    <a:lnTo>
                      <a:pt x="204" y="101"/>
                    </a:lnTo>
                    <a:lnTo>
                      <a:pt x="206" y="101"/>
                    </a:lnTo>
                    <a:lnTo>
                      <a:pt x="206" y="101"/>
                    </a:lnTo>
                    <a:lnTo>
                      <a:pt x="208" y="103"/>
                    </a:lnTo>
                    <a:lnTo>
                      <a:pt x="210" y="103"/>
                    </a:lnTo>
                    <a:lnTo>
                      <a:pt x="210" y="101"/>
                    </a:lnTo>
                    <a:lnTo>
                      <a:pt x="212" y="101"/>
                    </a:lnTo>
                    <a:lnTo>
                      <a:pt x="212" y="99"/>
                    </a:lnTo>
                    <a:lnTo>
                      <a:pt x="213" y="99"/>
                    </a:lnTo>
                    <a:lnTo>
                      <a:pt x="215" y="99"/>
                    </a:lnTo>
                    <a:lnTo>
                      <a:pt x="217" y="99"/>
                    </a:lnTo>
                    <a:lnTo>
                      <a:pt x="219" y="99"/>
                    </a:lnTo>
                    <a:lnTo>
                      <a:pt x="221" y="99"/>
                    </a:lnTo>
                    <a:lnTo>
                      <a:pt x="221" y="99"/>
                    </a:lnTo>
                    <a:lnTo>
                      <a:pt x="223" y="99"/>
                    </a:lnTo>
                    <a:lnTo>
                      <a:pt x="223" y="97"/>
                    </a:lnTo>
                    <a:lnTo>
                      <a:pt x="223" y="95"/>
                    </a:lnTo>
                    <a:lnTo>
                      <a:pt x="225" y="93"/>
                    </a:lnTo>
                    <a:lnTo>
                      <a:pt x="225" y="93"/>
                    </a:lnTo>
                    <a:lnTo>
                      <a:pt x="225" y="92"/>
                    </a:lnTo>
                    <a:lnTo>
                      <a:pt x="225" y="92"/>
                    </a:lnTo>
                    <a:lnTo>
                      <a:pt x="225" y="92"/>
                    </a:lnTo>
                    <a:lnTo>
                      <a:pt x="227" y="90"/>
                    </a:lnTo>
                    <a:lnTo>
                      <a:pt x="225" y="90"/>
                    </a:lnTo>
                    <a:lnTo>
                      <a:pt x="225" y="90"/>
                    </a:lnTo>
                    <a:lnTo>
                      <a:pt x="225" y="88"/>
                    </a:lnTo>
                    <a:lnTo>
                      <a:pt x="225" y="86"/>
                    </a:lnTo>
                    <a:lnTo>
                      <a:pt x="225" y="86"/>
                    </a:lnTo>
                    <a:lnTo>
                      <a:pt x="227" y="86"/>
                    </a:lnTo>
                    <a:lnTo>
                      <a:pt x="228" y="84"/>
                    </a:lnTo>
                    <a:lnTo>
                      <a:pt x="230" y="82"/>
                    </a:lnTo>
                    <a:lnTo>
                      <a:pt x="230" y="82"/>
                    </a:lnTo>
                    <a:lnTo>
                      <a:pt x="230" y="82"/>
                    </a:lnTo>
                    <a:lnTo>
                      <a:pt x="230" y="80"/>
                    </a:lnTo>
                    <a:lnTo>
                      <a:pt x="230" y="80"/>
                    </a:lnTo>
                    <a:lnTo>
                      <a:pt x="228" y="80"/>
                    </a:lnTo>
                    <a:lnTo>
                      <a:pt x="228" y="79"/>
                    </a:lnTo>
                    <a:lnTo>
                      <a:pt x="228" y="79"/>
                    </a:lnTo>
                    <a:lnTo>
                      <a:pt x="230" y="77"/>
                    </a:lnTo>
                    <a:lnTo>
                      <a:pt x="228" y="77"/>
                    </a:lnTo>
                    <a:lnTo>
                      <a:pt x="228" y="77"/>
                    </a:lnTo>
                    <a:lnTo>
                      <a:pt x="230" y="75"/>
                    </a:lnTo>
                    <a:lnTo>
                      <a:pt x="230" y="73"/>
                    </a:lnTo>
                    <a:lnTo>
                      <a:pt x="232" y="73"/>
                    </a:lnTo>
                    <a:lnTo>
                      <a:pt x="232" y="73"/>
                    </a:lnTo>
                    <a:lnTo>
                      <a:pt x="234" y="73"/>
                    </a:lnTo>
                    <a:lnTo>
                      <a:pt x="234" y="73"/>
                    </a:lnTo>
                    <a:lnTo>
                      <a:pt x="236" y="71"/>
                    </a:lnTo>
                    <a:lnTo>
                      <a:pt x="236" y="71"/>
                    </a:lnTo>
                    <a:lnTo>
                      <a:pt x="236" y="69"/>
                    </a:lnTo>
                    <a:lnTo>
                      <a:pt x="236" y="67"/>
                    </a:lnTo>
                    <a:lnTo>
                      <a:pt x="236" y="67"/>
                    </a:lnTo>
                    <a:lnTo>
                      <a:pt x="236" y="65"/>
                    </a:lnTo>
                    <a:lnTo>
                      <a:pt x="236" y="65"/>
                    </a:lnTo>
                    <a:lnTo>
                      <a:pt x="236" y="64"/>
                    </a:lnTo>
                    <a:lnTo>
                      <a:pt x="236" y="62"/>
                    </a:lnTo>
                    <a:lnTo>
                      <a:pt x="236" y="58"/>
                    </a:lnTo>
                    <a:lnTo>
                      <a:pt x="236" y="58"/>
                    </a:lnTo>
                    <a:lnTo>
                      <a:pt x="236" y="56"/>
                    </a:lnTo>
                    <a:lnTo>
                      <a:pt x="238" y="54"/>
                    </a:lnTo>
                    <a:lnTo>
                      <a:pt x="238" y="52"/>
                    </a:lnTo>
                    <a:lnTo>
                      <a:pt x="240" y="50"/>
                    </a:lnTo>
                    <a:lnTo>
                      <a:pt x="240" y="50"/>
                    </a:lnTo>
                    <a:lnTo>
                      <a:pt x="240" y="50"/>
                    </a:lnTo>
                    <a:lnTo>
                      <a:pt x="242" y="52"/>
                    </a:lnTo>
                    <a:lnTo>
                      <a:pt x="243" y="50"/>
                    </a:lnTo>
                    <a:lnTo>
                      <a:pt x="245" y="50"/>
                    </a:lnTo>
                    <a:lnTo>
                      <a:pt x="247" y="50"/>
                    </a:lnTo>
                    <a:lnTo>
                      <a:pt x="247" y="50"/>
                    </a:lnTo>
                    <a:lnTo>
                      <a:pt x="247" y="52"/>
                    </a:lnTo>
                    <a:lnTo>
                      <a:pt x="249" y="50"/>
                    </a:lnTo>
                    <a:lnTo>
                      <a:pt x="251" y="50"/>
                    </a:lnTo>
                    <a:lnTo>
                      <a:pt x="251" y="50"/>
                    </a:lnTo>
                    <a:lnTo>
                      <a:pt x="251" y="50"/>
                    </a:lnTo>
                    <a:lnTo>
                      <a:pt x="253" y="50"/>
                    </a:lnTo>
                    <a:lnTo>
                      <a:pt x="255" y="50"/>
                    </a:lnTo>
                    <a:lnTo>
                      <a:pt x="258" y="50"/>
                    </a:lnTo>
                    <a:lnTo>
                      <a:pt x="260" y="52"/>
                    </a:lnTo>
                    <a:lnTo>
                      <a:pt x="264" y="54"/>
                    </a:lnTo>
                    <a:lnTo>
                      <a:pt x="264" y="54"/>
                    </a:lnTo>
                    <a:lnTo>
                      <a:pt x="266" y="54"/>
                    </a:lnTo>
                    <a:lnTo>
                      <a:pt x="266" y="54"/>
                    </a:lnTo>
                    <a:lnTo>
                      <a:pt x="266" y="52"/>
                    </a:lnTo>
                    <a:lnTo>
                      <a:pt x="268" y="50"/>
                    </a:lnTo>
                    <a:lnTo>
                      <a:pt x="268" y="50"/>
                    </a:lnTo>
                    <a:lnTo>
                      <a:pt x="270" y="52"/>
                    </a:lnTo>
                    <a:lnTo>
                      <a:pt x="271" y="52"/>
                    </a:lnTo>
                    <a:lnTo>
                      <a:pt x="273" y="52"/>
                    </a:lnTo>
                    <a:lnTo>
                      <a:pt x="275" y="50"/>
                    </a:lnTo>
                    <a:lnTo>
                      <a:pt x="277" y="50"/>
                    </a:lnTo>
                    <a:lnTo>
                      <a:pt x="279" y="50"/>
                    </a:lnTo>
                    <a:lnTo>
                      <a:pt x="279" y="50"/>
                    </a:lnTo>
                    <a:lnTo>
                      <a:pt x="281" y="50"/>
                    </a:lnTo>
                    <a:lnTo>
                      <a:pt x="281" y="49"/>
                    </a:lnTo>
                    <a:lnTo>
                      <a:pt x="279" y="49"/>
                    </a:lnTo>
                    <a:lnTo>
                      <a:pt x="275" y="45"/>
                    </a:lnTo>
                    <a:lnTo>
                      <a:pt x="273" y="43"/>
                    </a:lnTo>
                    <a:lnTo>
                      <a:pt x="275" y="39"/>
                    </a:lnTo>
                    <a:lnTo>
                      <a:pt x="275" y="39"/>
                    </a:lnTo>
                    <a:lnTo>
                      <a:pt x="277" y="39"/>
                    </a:lnTo>
                    <a:lnTo>
                      <a:pt x="279" y="41"/>
                    </a:lnTo>
                    <a:lnTo>
                      <a:pt x="281" y="41"/>
                    </a:lnTo>
                    <a:lnTo>
                      <a:pt x="285" y="39"/>
                    </a:lnTo>
                    <a:lnTo>
                      <a:pt x="288" y="37"/>
                    </a:lnTo>
                    <a:lnTo>
                      <a:pt x="288" y="37"/>
                    </a:lnTo>
                    <a:lnTo>
                      <a:pt x="288" y="37"/>
                    </a:lnTo>
                    <a:lnTo>
                      <a:pt x="290" y="35"/>
                    </a:lnTo>
                    <a:lnTo>
                      <a:pt x="290" y="35"/>
                    </a:lnTo>
                    <a:lnTo>
                      <a:pt x="288" y="34"/>
                    </a:lnTo>
                    <a:close/>
                    <a:moveTo>
                      <a:pt x="255" y="6"/>
                    </a:moveTo>
                    <a:lnTo>
                      <a:pt x="256" y="4"/>
                    </a:lnTo>
                    <a:lnTo>
                      <a:pt x="258" y="4"/>
                    </a:lnTo>
                    <a:lnTo>
                      <a:pt x="258" y="4"/>
                    </a:lnTo>
                    <a:lnTo>
                      <a:pt x="258" y="2"/>
                    </a:lnTo>
                    <a:lnTo>
                      <a:pt x="258" y="0"/>
                    </a:lnTo>
                    <a:lnTo>
                      <a:pt x="256" y="2"/>
                    </a:lnTo>
                    <a:lnTo>
                      <a:pt x="255" y="2"/>
                    </a:lnTo>
                    <a:lnTo>
                      <a:pt x="255" y="4"/>
                    </a:lnTo>
                    <a:lnTo>
                      <a:pt x="255" y="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3" name="Google Shape;513;p23"/>
              <p:cNvSpPr/>
              <p:nvPr/>
            </p:nvSpPr>
            <p:spPr>
              <a:xfrm>
                <a:off x="3095" y="2102"/>
                <a:ext cx="46" cy="129"/>
              </a:xfrm>
              <a:custGeom>
                <a:avLst/>
                <a:gdLst/>
                <a:ahLst/>
                <a:cxnLst/>
                <a:rect l="l" t="t" r="r" b="b"/>
                <a:pathLst>
                  <a:path w="46" h="129" extrusionOk="0">
                    <a:moveTo>
                      <a:pt x="30" y="43"/>
                    </a:moveTo>
                    <a:lnTo>
                      <a:pt x="30" y="45"/>
                    </a:lnTo>
                    <a:lnTo>
                      <a:pt x="30" y="45"/>
                    </a:lnTo>
                    <a:lnTo>
                      <a:pt x="30" y="45"/>
                    </a:lnTo>
                    <a:lnTo>
                      <a:pt x="31" y="45"/>
                    </a:lnTo>
                    <a:lnTo>
                      <a:pt x="31" y="45"/>
                    </a:lnTo>
                    <a:lnTo>
                      <a:pt x="31" y="45"/>
                    </a:lnTo>
                    <a:lnTo>
                      <a:pt x="31" y="43"/>
                    </a:lnTo>
                    <a:lnTo>
                      <a:pt x="31" y="43"/>
                    </a:lnTo>
                    <a:lnTo>
                      <a:pt x="31" y="43"/>
                    </a:lnTo>
                    <a:lnTo>
                      <a:pt x="30" y="43"/>
                    </a:lnTo>
                    <a:close/>
                    <a:moveTo>
                      <a:pt x="30" y="43"/>
                    </a:moveTo>
                    <a:lnTo>
                      <a:pt x="28" y="43"/>
                    </a:lnTo>
                    <a:lnTo>
                      <a:pt x="28" y="43"/>
                    </a:lnTo>
                    <a:lnTo>
                      <a:pt x="30" y="45"/>
                    </a:lnTo>
                    <a:lnTo>
                      <a:pt x="30" y="45"/>
                    </a:lnTo>
                    <a:lnTo>
                      <a:pt x="30" y="43"/>
                    </a:lnTo>
                    <a:lnTo>
                      <a:pt x="30" y="43"/>
                    </a:lnTo>
                    <a:lnTo>
                      <a:pt x="30" y="43"/>
                    </a:lnTo>
                    <a:close/>
                    <a:moveTo>
                      <a:pt x="46" y="91"/>
                    </a:moveTo>
                    <a:lnTo>
                      <a:pt x="46" y="91"/>
                    </a:lnTo>
                    <a:lnTo>
                      <a:pt x="46" y="88"/>
                    </a:lnTo>
                    <a:lnTo>
                      <a:pt x="45" y="84"/>
                    </a:lnTo>
                    <a:lnTo>
                      <a:pt x="41" y="80"/>
                    </a:lnTo>
                    <a:lnTo>
                      <a:pt x="39" y="78"/>
                    </a:lnTo>
                    <a:lnTo>
                      <a:pt x="37" y="74"/>
                    </a:lnTo>
                    <a:lnTo>
                      <a:pt x="35" y="71"/>
                    </a:lnTo>
                    <a:lnTo>
                      <a:pt x="33" y="69"/>
                    </a:lnTo>
                    <a:lnTo>
                      <a:pt x="31" y="69"/>
                    </a:lnTo>
                    <a:lnTo>
                      <a:pt x="30" y="67"/>
                    </a:lnTo>
                    <a:lnTo>
                      <a:pt x="28" y="67"/>
                    </a:lnTo>
                    <a:lnTo>
                      <a:pt x="28" y="65"/>
                    </a:lnTo>
                    <a:lnTo>
                      <a:pt x="28" y="63"/>
                    </a:lnTo>
                    <a:lnTo>
                      <a:pt x="28" y="61"/>
                    </a:lnTo>
                    <a:lnTo>
                      <a:pt x="28" y="58"/>
                    </a:lnTo>
                    <a:lnTo>
                      <a:pt x="28" y="54"/>
                    </a:lnTo>
                    <a:lnTo>
                      <a:pt x="28" y="52"/>
                    </a:lnTo>
                    <a:lnTo>
                      <a:pt x="26" y="50"/>
                    </a:lnTo>
                    <a:lnTo>
                      <a:pt x="26" y="46"/>
                    </a:lnTo>
                    <a:lnTo>
                      <a:pt x="26" y="46"/>
                    </a:lnTo>
                    <a:lnTo>
                      <a:pt x="26" y="45"/>
                    </a:lnTo>
                    <a:lnTo>
                      <a:pt x="28" y="43"/>
                    </a:lnTo>
                    <a:lnTo>
                      <a:pt x="28" y="41"/>
                    </a:lnTo>
                    <a:lnTo>
                      <a:pt x="28" y="41"/>
                    </a:lnTo>
                    <a:lnTo>
                      <a:pt x="30" y="37"/>
                    </a:lnTo>
                    <a:lnTo>
                      <a:pt x="30" y="37"/>
                    </a:lnTo>
                    <a:lnTo>
                      <a:pt x="30" y="35"/>
                    </a:lnTo>
                    <a:lnTo>
                      <a:pt x="33" y="35"/>
                    </a:lnTo>
                    <a:lnTo>
                      <a:pt x="35" y="35"/>
                    </a:lnTo>
                    <a:lnTo>
                      <a:pt x="35" y="35"/>
                    </a:lnTo>
                    <a:lnTo>
                      <a:pt x="33" y="33"/>
                    </a:lnTo>
                    <a:lnTo>
                      <a:pt x="33" y="33"/>
                    </a:lnTo>
                    <a:lnTo>
                      <a:pt x="33" y="31"/>
                    </a:lnTo>
                    <a:lnTo>
                      <a:pt x="31" y="31"/>
                    </a:lnTo>
                    <a:lnTo>
                      <a:pt x="31" y="31"/>
                    </a:lnTo>
                    <a:lnTo>
                      <a:pt x="31" y="31"/>
                    </a:lnTo>
                    <a:lnTo>
                      <a:pt x="31" y="30"/>
                    </a:lnTo>
                    <a:lnTo>
                      <a:pt x="31" y="30"/>
                    </a:lnTo>
                    <a:lnTo>
                      <a:pt x="30" y="28"/>
                    </a:lnTo>
                    <a:lnTo>
                      <a:pt x="30" y="28"/>
                    </a:lnTo>
                    <a:lnTo>
                      <a:pt x="30" y="28"/>
                    </a:lnTo>
                    <a:lnTo>
                      <a:pt x="30" y="26"/>
                    </a:lnTo>
                    <a:lnTo>
                      <a:pt x="30" y="24"/>
                    </a:lnTo>
                    <a:lnTo>
                      <a:pt x="30" y="22"/>
                    </a:lnTo>
                    <a:lnTo>
                      <a:pt x="30" y="22"/>
                    </a:lnTo>
                    <a:lnTo>
                      <a:pt x="30" y="20"/>
                    </a:lnTo>
                    <a:lnTo>
                      <a:pt x="30" y="18"/>
                    </a:lnTo>
                    <a:lnTo>
                      <a:pt x="30" y="18"/>
                    </a:lnTo>
                    <a:lnTo>
                      <a:pt x="30" y="16"/>
                    </a:lnTo>
                    <a:lnTo>
                      <a:pt x="30" y="16"/>
                    </a:lnTo>
                    <a:lnTo>
                      <a:pt x="30" y="15"/>
                    </a:lnTo>
                    <a:lnTo>
                      <a:pt x="30" y="13"/>
                    </a:lnTo>
                    <a:lnTo>
                      <a:pt x="28" y="11"/>
                    </a:lnTo>
                    <a:lnTo>
                      <a:pt x="28" y="11"/>
                    </a:lnTo>
                    <a:lnTo>
                      <a:pt x="28" y="9"/>
                    </a:lnTo>
                    <a:lnTo>
                      <a:pt x="26" y="5"/>
                    </a:lnTo>
                    <a:lnTo>
                      <a:pt x="26" y="5"/>
                    </a:lnTo>
                    <a:lnTo>
                      <a:pt x="22" y="1"/>
                    </a:lnTo>
                    <a:lnTo>
                      <a:pt x="20" y="1"/>
                    </a:lnTo>
                    <a:lnTo>
                      <a:pt x="20" y="1"/>
                    </a:lnTo>
                    <a:lnTo>
                      <a:pt x="20" y="1"/>
                    </a:lnTo>
                    <a:lnTo>
                      <a:pt x="20" y="3"/>
                    </a:lnTo>
                    <a:lnTo>
                      <a:pt x="20" y="3"/>
                    </a:lnTo>
                    <a:lnTo>
                      <a:pt x="20" y="3"/>
                    </a:lnTo>
                    <a:lnTo>
                      <a:pt x="20" y="3"/>
                    </a:lnTo>
                    <a:lnTo>
                      <a:pt x="18" y="3"/>
                    </a:lnTo>
                    <a:lnTo>
                      <a:pt x="18" y="3"/>
                    </a:lnTo>
                    <a:lnTo>
                      <a:pt x="17" y="3"/>
                    </a:lnTo>
                    <a:lnTo>
                      <a:pt x="15" y="3"/>
                    </a:lnTo>
                    <a:lnTo>
                      <a:pt x="13" y="3"/>
                    </a:lnTo>
                    <a:lnTo>
                      <a:pt x="13" y="3"/>
                    </a:lnTo>
                    <a:lnTo>
                      <a:pt x="11" y="1"/>
                    </a:lnTo>
                    <a:lnTo>
                      <a:pt x="9" y="1"/>
                    </a:lnTo>
                    <a:lnTo>
                      <a:pt x="9" y="1"/>
                    </a:lnTo>
                    <a:lnTo>
                      <a:pt x="5" y="0"/>
                    </a:lnTo>
                    <a:lnTo>
                      <a:pt x="5" y="0"/>
                    </a:lnTo>
                    <a:lnTo>
                      <a:pt x="5" y="0"/>
                    </a:lnTo>
                    <a:lnTo>
                      <a:pt x="5" y="0"/>
                    </a:lnTo>
                    <a:lnTo>
                      <a:pt x="5" y="1"/>
                    </a:lnTo>
                    <a:lnTo>
                      <a:pt x="5" y="1"/>
                    </a:lnTo>
                    <a:lnTo>
                      <a:pt x="5" y="3"/>
                    </a:lnTo>
                    <a:lnTo>
                      <a:pt x="5" y="3"/>
                    </a:lnTo>
                    <a:lnTo>
                      <a:pt x="7" y="3"/>
                    </a:lnTo>
                    <a:lnTo>
                      <a:pt x="7" y="3"/>
                    </a:lnTo>
                    <a:lnTo>
                      <a:pt x="7" y="3"/>
                    </a:lnTo>
                    <a:lnTo>
                      <a:pt x="9" y="3"/>
                    </a:lnTo>
                    <a:lnTo>
                      <a:pt x="9" y="3"/>
                    </a:lnTo>
                    <a:lnTo>
                      <a:pt x="9" y="3"/>
                    </a:lnTo>
                    <a:lnTo>
                      <a:pt x="9" y="5"/>
                    </a:lnTo>
                    <a:lnTo>
                      <a:pt x="11" y="7"/>
                    </a:lnTo>
                    <a:lnTo>
                      <a:pt x="11" y="7"/>
                    </a:lnTo>
                    <a:lnTo>
                      <a:pt x="11" y="9"/>
                    </a:lnTo>
                    <a:lnTo>
                      <a:pt x="11" y="11"/>
                    </a:lnTo>
                    <a:lnTo>
                      <a:pt x="13" y="11"/>
                    </a:lnTo>
                    <a:lnTo>
                      <a:pt x="13" y="13"/>
                    </a:lnTo>
                    <a:lnTo>
                      <a:pt x="15" y="13"/>
                    </a:lnTo>
                    <a:lnTo>
                      <a:pt x="15" y="15"/>
                    </a:lnTo>
                    <a:lnTo>
                      <a:pt x="15" y="16"/>
                    </a:lnTo>
                    <a:lnTo>
                      <a:pt x="15" y="18"/>
                    </a:lnTo>
                    <a:lnTo>
                      <a:pt x="17" y="18"/>
                    </a:lnTo>
                    <a:lnTo>
                      <a:pt x="17" y="20"/>
                    </a:lnTo>
                    <a:lnTo>
                      <a:pt x="13" y="22"/>
                    </a:lnTo>
                    <a:lnTo>
                      <a:pt x="13" y="22"/>
                    </a:lnTo>
                    <a:lnTo>
                      <a:pt x="11" y="24"/>
                    </a:lnTo>
                    <a:lnTo>
                      <a:pt x="11" y="24"/>
                    </a:lnTo>
                    <a:lnTo>
                      <a:pt x="9" y="24"/>
                    </a:lnTo>
                    <a:lnTo>
                      <a:pt x="9" y="24"/>
                    </a:lnTo>
                    <a:lnTo>
                      <a:pt x="11" y="26"/>
                    </a:lnTo>
                    <a:lnTo>
                      <a:pt x="11" y="28"/>
                    </a:lnTo>
                    <a:lnTo>
                      <a:pt x="11" y="30"/>
                    </a:lnTo>
                    <a:lnTo>
                      <a:pt x="11" y="30"/>
                    </a:lnTo>
                    <a:lnTo>
                      <a:pt x="9" y="33"/>
                    </a:lnTo>
                    <a:lnTo>
                      <a:pt x="9" y="33"/>
                    </a:lnTo>
                    <a:lnTo>
                      <a:pt x="9" y="35"/>
                    </a:lnTo>
                    <a:lnTo>
                      <a:pt x="9" y="35"/>
                    </a:lnTo>
                    <a:lnTo>
                      <a:pt x="9" y="37"/>
                    </a:lnTo>
                    <a:lnTo>
                      <a:pt x="11" y="37"/>
                    </a:lnTo>
                    <a:lnTo>
                      <a:pt x="11" y="39"/>
                    </a:lnTo>
                    <a:lnTo>
                      <a:pt x="11" y="41"/>
                    </a:lnTo>
                    <a:lnTo>
                      <a:pt x="9" y="45"/>
                    </a:lnTo>
                    <a:lnTo>
                      <a:pt x="11" y="48"/>
                    </a:lnTo>
                    <a:lnTo>
                      <a:pt x="11" y="48"/>
                    </a:lnTo>
                    <a:lnTo>
                      <a:pt x="13" y="48"/>
                    </a:lnTo>
                    <a:lnTo>
                      <a:pt x="13" y="48"/>
                    </a:lnTo>
                    <a:lnTo>
                      <a:pt x="13" y="50"/>
                    </a:lnTo>
                    <a:lnTo>
                      <a:pt x="11" y="50"/>
                    </a:lnTo>
                    <a:lnTo>
                      <a:pt x="11" y="52"/>
                    </a:lnTo>
                    <a:lnTo>
                      <a:pt x="9" y="52"/>
                    </a:lnTo>
                    <a:lnTo>
                      <a:pt x="5" y="54"/>
                    </a:lnTo>
                    <a:lnTo>
                      <a:pt x="5" y="54"/>
                    </a:lnTo>
                    <a:lnTo>
                      <a:pt x="5" y="56"/>
                    </a:lnTo>
                    <a:lnTo>
                      <a:pt x="5" y="58"/>
                    </a:lnTo>
                    <a:lnTo>
                      <a:pt x="5" y="58"/>
                    </a:lnTo>
                    <a:lnTo>
                      <a:pt x="5" y="59"/>
                    </a:lnTo>
                    <a:lnTo>
                      <a:pt x="5" y="61"/>
                    </a:lnTo>
                    <a:lnTo>
                      <a:pt x="5" y="63"/>
                    </a:lnTo>
                    <a:lnTo>
                      <a:pt x="5" y="63"/>
                    </a:lnTo>
                    <a:lnTo>
                      <a:pt x="3" y="63"/>
                    </a:lnTo>
                    <a:lnTo>
                      <a:pt x="3" y="65"/>
                    </a:lnTo>
                    <a:lnTo>
                      <a:pt x="3" y="67"/>
                    </a:lnTo>
                    <a:lnTo>
                      <a:pt x="2" y="69"/>
                    </a:lnTo>
                    <a:lnTo>
                      <a:pt x="2" y="69"/>
                    </a:lnTo>
                    <a:lnTo>
                      <a:pt x="0" y="69"/>
                    </a:lnTo>
                    <a:lnTo>
                      <a:pt x="0" y="71"/>
                    </a:lnTo>
                    <a:lnTo>
                      <a:pt x="2" y="71"/>
                    </a:lnTo>
                    <a:lnTo>
                      <a:pt x="2" y="71"/>
                    </a:lnTo>
                    <a:lnTo>
                      <a:pt x="2" y="71"/>
                    </a:lnTo>
                    <a:lnTo>
                      <a:pt x="2" y="73"/>
                    </a:lnTo>
                    <a:lnTo>
                      <a:pt x="2" y="73"/>
                    </a:lnTo>
                    <a:lnTo>
                      <a:pt x="2" y="73"/>
                    </a:lnTo>
                    <a:lnTo>
                      <a:pt x="3" y="73"/>
                    </a:lnTo>
                    <a:lnTo>
                      <a:pt x="3" y="74"/>
                    </a:lnTo>
                    <a:lnTo>
                      <a:pt x="5" y="76"/>
                    </a:lnTo>
                    <a:lnTo>
                      <a:pt x="5" y="76"/>
                    </a:lnTo>
                    <a:lnTo>
                      <a:pt x="5" y="76"/>
                    </a:lnTo>
                    <a:lnTo>
                      <a:pt x="5" y="76"/>
                    </a:lnTo>
                    <a:lnTo>
                      <a:pt x="5" y="76"/>
                    </a:lnTo>
                    <a:lnTo>
                      <a:pt x="7" y="76"/>
                    </a:lnTo>
                    <a:lnTo>
                      <a:pt x="7" y="74"/>
                    </a:lnTo>
                    <a:lnTo>
                      <a:pt x="7" y="76"/>
                    </a:lnTo>
                    <a:lnTo>
                      <a:pt x="9" y="76"/>
                    </a:lnTo>
                    <a:lnTo>
                      <a:pt x="11" y="82"/>
                    </a:lnTo>
                    <a:lnTo>
                      <a:pt x="13" y="84"/>
                    </a:lnTo>
                    <a:lnTo>
                      <a:pt x="15" y="86"/>
                    </a:lnTo>
                    <a:lnTo>
                      <a:pt x="15" y="86"/>
                    </a:lnTo>
                    <a:lnTo>
                      <a:pt x="15" y="86"/>
                    </a:lnTo>
                    <a:lnTo>
                      <a:pt x="17" y="86"/>
                    </a:lnTo>
                    <a:lnTo>
                      <a:pt x="18" y="84"/>
                    </a:lnTo>
                    <a:lnTo>
                      <a:pt x="20" y="84"/>
                    </a:lnTo>
                    <a:lnTo>
                      <a:pt x="20" y="84"/>
                    </a:lnTo>
                    <a:lnTo>
                      <a:pt x="22" y="84"/>
                    </a:lnTo>
                    <a:lnTo>
                      <a:pt x="24" y="84"/>
                    </a:lnTo>
                    <a:lnTo>
                      <a:pt x="24" y="84"/>
                    </a:lnTo>
                    <a:lnTo>
                      <a:pt x="26" y="86"/>
                    </a:lnTo>
                    <a:lnTo>
                      <a:pt x="28" y="89"/>
                    </a:lnTo>
                    <a:lnTo>
                      <a:pt x="28" y="91"/>
                    </a:lnTo>
                    <a:lnTo>
                      <a:pt x="28" y="93"/>
                    </a:lnTo>
                    <a:lnTo>
                      <a:pt x="28" y="95"/>
                    </a:lnTo>
                    <a:lnTo>
                      <a:pt x="26" y="99"/>
                    </a:lnTo>
                    <a:lnTo>
                      <a:pt x="26" y="101"/>
                    </a:lnTo>
                    <a:lnTo>
                      <a:pt x="24" y="103"/>
                    </a:lnTo>
                    <a:lnTo>
                      <a:pt x="24" y="104"/>
                    </a:lnTo>
                    <a:lnTo>
                      <a:pt x="22" y="106"/>
                    </a:lnTo>
                    <a:lnTo>
                      <a:pt x="22" y="106"/>
                    </a:lnTo>
                    <a:lnTo>
                      <a:pt x="22" y="108"/>
                    </a:lnTo>
                    <a:lnTo>
                      <a:pt x="22" y="108"/>
                    </a:lnTo>
                    <a:lnTo>
                      <a:pt x="24" y="110"/>
                    </a:lnTo>
                    <a:lnTo>
                      <a:pt x="24" y="112"/>
                    </a:lnTo>
                    <a:lnTo>
                      <a:pt x="24" y="112"/>
                    </a:lnTo>
                    <a:lnTo>
                      <a:pt x="24" y="114"/>
                    </a:lnTo>
                    <a:lnTo>
                      <a:pt x="24" y="114"/>
                    </a:lnTo>
                    <a:lnTo>
                      <a:pt x="24" y="114"/>
                    </a:lnTo>
                    <a:lnTo>
                      <a:pt x="26" y="116"/>
                    </a:lnTo>
                    <a:lnTo>
                      <a:pt x="28" y="117"/>
                    </a:lnTo>
                    <a:lnTo>
                      <a:pt x="30" y="119"/>
                    </a:lnTo>
                    <a:lnTo>
                      <a:pt x="31" y="123"/>
                    </a:lnTo>
                    <a:lnTo>
                      <a:pt x="33" y="123"/>
                    </a:lnTo>
                    <a:lnTo>
                      <a:pt x="33" y="123"/>
                    </a:lnTo>
                    <a:lnTo>
                      <a:pt x="35" y="125"/>
                    </a:lnTo>
                    <a:lnTo>
                      <a:pt x="33" y="127"/>
                    </a:lnTo>
                    <a:lnTo>
                      <a:pt x="33" y="127"/>
                    </a:lnTo>
                    <a:lnTo>
                      <a:pt x="33" y="129"/>
                    </a:lnTo>
                    <a:lnTo>
                      <a:pt x="33" y="129"/>
                    </a:lnTo>
                    <a:lnTo>
                      <a:pt x="35" y="129"/>
                    </a:lnTo>
                    <a:lnTo>
                      <a:pt x="35" y="129"/>
                    </a:lnTo>
                    <a:lnTo>
                      <a:pt x="37" y="129"/>
                    </a:lnTo>
                    <a:lnTo>
                      <a:pt x="37" y="129"/>
                    </a:lnTo>
                    <a:lnTo>
                      <a:pt x="37" y="123"/>
                    </a:lnTo>
                    <a:lnTo>
                      <a:pt x="37" y="121"/>
                    </a:lnTo>
                    <a:lnTo>
                      <a:pt x="35" y="119"/>
                    </a:lnTo>
                    <a:lnTo>
                      <a:pt x="35" y="119"/>
                    </a:lnTo>
                    <a:lnTo>
                      <a:pt x="35" y="117"/>
                    </a:lnTo>
                    <a:lnTo>
                      <a:pt x="37" y="116"/>
                    </a:lnTo>
                    <a:lnTo>
                      <a:pt x="37" y="114"/>
                    </a:lnTo>
                    <a:lnTo>
                      <a:pt x="37" y="114"/>
                    </a:lnTo>
                    <a:lnTo>
                      <a:pt x="39" y="112"/>
                    </a:lnTo>
                    <a:lnTo>
                      <a:pt x="43" y="112"/>
                    </a:lnTo>
                    <a:lnTo>
                      <a:pt x="43" y="112"/>
                    </a:lnTo>
                    <a:lnTo>
                      <a:pt x="45" y="110"/>
                    </a:lnTo>
                    <a:lnTo>
                      <a:pt x="45" y="110"/>
                    </a:lnTo>
                    <a:lnTo>
                      <a:pt x="45" y="104"/>
                    </a:lnTo>
                    <a:lnTo>
                      <a:pt x="46" y="101"/>
                    </a:lnTo>
                    <a:lnTo>
                      <a:pt x="45" y="97"/>
                    </a:lnTo>
                    <a:lnTo>
                      <a:pt x="46" y="93"/>
                    </a:lnTo>
                    <a:lnTo>
                      <a:pt x="46" y="9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4" name="Google Shape;514;p23"/>
              <p:cNvSpPr/>
              <p:nvPr/>
            </p:nvSpPr>
            <p:spPr>
              <a:xfrm>
                <a:off x="3244" y="2147"/>
                <a:ext cx="111" cy="224"/>
              </a:xfrm>
              <a:custGeom>
                <a:avLst/>
                <a:gdLst/>
                <a:ahLst/>
                <a:cxnLst/>
                <a:rect l="l" t="t" r="r" b="b"/>
                <a:pathLst>
                  <a:path w="111" h="224" extrusionOk="0">
                    <a:moveTo>
                      <a:pt x="99" y="80"/>
                    </a:moveTo>
                    <a:lnTo>
                      <a:pt x="99" y="84"/>
                    </a:lnTo>
                    <a:lnTo>
                      <a:pt x="101" y="80"/>
                    </a:lnTo>
                    <a:lnTo>
                      <a:pt x="103" y="76"/>
                    </a:lnTo>
                    <a:lnTo>
                      <a:pt x="101" y="76"/>
                    </a:lnTo>
                    <a:lnTo>
                      <a:pt x="99" y="80"/>
                    </a:lnTo>
                    <a:close/>
                    <a:moveTo>
                      <a:pt x="81" y="22"/>
                    </a:moveTo>
                    <a:lnTo>
                      <a:pt x="81" y="20"/>
                    </a:lnTo>
                    <a:lnTo>
                      <a:pt x="81" y="20"/>
                    </a:lnTo>
                    <a:lnTo>
                      <a:pt x="81" y="18"/>
                    </a:lnTo>
                    <a:lnTo>
                      <a:pt x="79" y="18"/>
                    </a:lnTo>
                    <a:lnTo>
                      <a:pt x="79" y="18"/>
                    </a:lnTo>
                    <a:lnTo>
                      <a:pt x="79" y="18"/>
                    </a:lnTo>
                    <a:lnTo>
                      <a:pt x="79" y="22"/>
                    </a:lnTo>
                    <a:lnTo>
                      <a:pt x="81" y="22"/>
                    </a:lnTo>
                    <a:close/>
                    <a:moveTo>
                      <a:pt x="111" y="50"/>
                    </a:moveTo>
                    <a:lnTo>
                      <a:pt x="109" y="46"/>
                    </a:lnTo>
                    <a:lnTo>
                      <a:pt x="107" y="44"/>
                    </a:lnTo>
                    <a:lnTo>
                      <a:pt x="107" y="41"/>
                    </a:lnTo>
                    <a:lnTo>
                      <a:pt x="107" y="31"/>
                    </a:lnTo>
                    <a:lnTo>
                      <a:pt x="105" y="24"/>
                    </a:lnTo>
                    <a:lnTo>
                      <a:pt x="105" y="20"/>
                    </a:lnTo>
                    <a:lnTo>
                      <a:pt x="105" y="16"/>
                    </a:lnTo>
                    <a:lnTo>
                      <a:pt x="103" y="14"/>
                    </a:lnTo>
                    <a:lnTo>
                      <a:pt x="103" y="13"/>
                    </a:lnTo>
                    <a:lnTo>
                      <a:pt x="99" y="9"/>
                    </a:lnTo>
                    <a:lnTo>
                      <a:pt x="99" y="7"/>
                    </a:lnTo>
                    <a:lnTo>
                      <a:pt x="99" y="5"/>
                    </a:lnTo>
                    <a:lnTo>
                      <a:pt x="97" y="3"/>
                    </a:lnTo>
                    <a:lnTo>
                      <a:pt x="96" y="1"/>
                    </a:lnTo>
                    <a:lnTo>
                      <a:pt x="96" y="1"/>
                    </a:lnTo>
                    <a:lnTo>
                      <a:pt x="96" y="0"/>
                    </a:lnTo>
                    <a:lnTo>
                      <a:pt x="96" y="0"/>
                    </a:lnTo>
                    <a:lnTo>
                      <a:pt x="94" y="0"/>
                    </a:lnTo>
                    <a:lnTo>
                      <a:pt x="92" y="3"/>
                    </a:lnTo>
                    <a:lnTo>
                      <a:pt x="90" y="5"/>
                    </a:lnTo>
                    <a:lnTo>
                      <a:pt x="90" y="5"/>
                    </a:lnTo>
                    <a:lnTo>
                      <a:pt x="88" y="5"/>
                    </a:lnTo>
                    <a:lnTo>
                      <a:pt x="88" y="5"/>
                    </a:lnTo>
                    <a:lnTo>
                      <a:pt x="88" y="9"/>
                    </a:lnTo>
                    <a:lnTo>
                      <a:pt x="90" y="11"/>
                    </a:lnTo>
                    <a:lnTo>
                      <a:pt x="90" y="13"/>
                    </a:lnTo>
                    <a:lnTo>
                      <a:pt x="90" y="14"/>
                    </a:lnTo>
                    <a:lnTo>
                      <a:pt x="88" y="18"/>
                    </a:lnTo>
                    <a:lnTo>
                      <a:pt x="84" y="22"/>
                    </a:lnTo>
                    <a:lnTo>
                      <a:pt x="82" y="22"/>
                    </a:lnTo>
                    <a:lnTo>
                      <a:pt x="81" y="24"/>
                    </a:lnTo>
                    <a:lnTo>
                      <a:pt x="81" y="26"/>
                    </a:lnTo>
                    <a:lnTo>
                      <a:pt x="79" y="28"/>
                    </a:lnTo>
                    <a:lnTo>
                      <a:pt x="79" y="26"/>
                    </a:lnTo>
                    <a:lnTo>
                      <a:pt x="77" y="26"/>
                    </a:lnTo>
                    <a:lnTo>
                      <a:pt x="77" y="24"/>
                    </a:lnTo>
                    <a:lnTo>
                      <a:pt x="75" y="26"/>
                    </a:lnTo>
                    <a:lnTo>
                      <a:pt x="75" y="26"/>
                    </a:lnTo>
                    <a:lnTo>
                      <a:pt x="73" y="28"/>
                    </a:lnTo>
                    <a:lnTo>
                      <a:pt x="73" y="28"/>
                    </a:lnTo>
                    <a:lnTo>
                      <a:pt x="73" y="29"/>
                    </a:lnTo>
                    <a:lnTo>
                      <a:pt x="75" y="31"/>
                    </a:lnTo>
                    <a:lnTo>
                      <a:pt x="75" y="31"/>
                    </a:lnTo>
                    <a:lnTo>
                      <a:pt x="75" y="31"/>
                    </a:lnTo>
                    <a:lnTo>
                      <a:pt x="75" y="33"/>
                    </a:lnTo>
                    <a:lnTo>
                      <a:pt x="71" y="37"/>
                    </a:lnTo>
                    <a:lnTo>
                      <a:pt x="71" y="41"/>
                    </a:lnTo>
                    <a:lnTo>
                      <a:pt x="75" y="43"/>
                    </a:lnTo>
                    <a:lnTo>
                      <a:pt x="73" y="43"/>
                    </a:lnTo>
                    <a:lnTo>
                      <a:pt x="71" y="43"/>
                    </a:lnTo>
                    <a:lnTo>
                      <a:pt x="71" y="43"/>
                    </a:lnTo>
                    <a:lnTo>
                      <a:pt x="69" y="44"/>
                    </a:lnTo>
                    <a:lnTo>
                      <a:pt x="69" y="46"/>
                    </a:lnTo>
                    <a:lnTo>
                      <a:pt x="68" y="48"/>
                    </a:lnTo>
                    <a:lnTo>
                      <a:pt x="68" y="48"/>
                    </a:lnTo>
                    <a:lnTo>
                      <a:pt x="66" y="48"/>
                    </a:lnTo>
                    <a:lnTo>
                      <a:pt x="66" y="46"/>
                    </a:lnTo>
                    <a:lnTo>
                      <a:pt x="68" y="46"/>
                    </a:lnTo>
                    <a:lnTo>
                      <a:pt x="68" y="44"/>
                    </a:lnTo>
                    <a:lnTo>
                      <a:pt x="68" y="44"/>
                    </a:lnTo>
                    <a:lnTo>
                      <a:pt x="68" y="43"/>
                    </a:lnTo>
                    <a:lnTo>
                      <a:pt x="66" y="43"/>
                    </a:lnTo>
                    <a:lnTo>
                      <a:pt x="66" y="44"/>
                    </a:lnTo>
                    <a:lnTo>
                      <a:pt x="64" y="44"/>
                    </a:lnTo>
                    <a:lnTo>
                      <a:pt x="64" y="46"/>
                    </a:lnTo>
                    <a:lnTo>
                      <a:pt x="62" y="48"/>
                    </a:lnTo>
                    <a:lnTo>
                      <a:pt x="62" y="50"/>
                    </a:lnTo>
                    <a:lnTo>
                      <a:pt x="62" y="52"/>
                    </a:lnTo>
                    <a:lnTo>
                      <a:pt x="62" y="52"/>
                    </a:lnTo>
                    <a:lnTo>
                      <a:pt x="62" y="54"/>
                    </a:lnTo>
                    <a:lnTo>
                      <a:pt x="62" y="54"/>
                    </a:lnTo>
                    <a:lnTo>
                      <a:pt x="60" y="56"/>
                    </a:lnTo>
                    <a:lnTo>
                      <a:pt x="60" y="56"/>
                    </a:lnTo>
                    <a:lnTo>
                      <a:pt x="60" y="56"/>
                    </a:lnTo>
                    <a:lnTo>
                      <a:pt x="60" y="56"/>
                    </a:lnTo>
                    <a:lnTo>
                      <a:pt x="60" y="52"/>
                    </a:lnTo>
                    <a:lnTo>
                      <a:pt x="58" y="52"/>
                    </a:lnTo>
                    <a:lnTo>
                      <a:pt x="58" y="52"/>
                    </a:lnTo>
                    <a:lnTo>
                      <a:pt x="54" y="54"/>
                    </a:lnTo>
                    <a:lnTo>
                      <a:pt x="53" y="58"/>
                    </a:lnTo>
                    <a:lnTo>
                      <a:pt x="51" y="58"/>
                    </a:lnTo>
                    <a:lnTo>
                      <a:pt x="49" y="59"/>
                    </a:lnTo>
                    <a:lnTo>
                      <a:pt x="49" y="61"/>
                    </a:lnTo>
                    <a:lnTo>
                      <a:pt x="49" y="61"/>
                    </a:lnTo>
                    <a:lnTo>
                      <a:pt x="51" y="63"/>
                    </a:lnTo>
                    <a:lnTo>
                      <a:pt x="51" y="63"/>
                    </a:lnTo>
                    <a:lnTo>
                      <a:pt x="49" y="63"/>
                    </a:lnTo>
                    <a:lnTo>
                      <a:pt x="49" y="63"/>
                    </a:lnTo>
                    <a:lnTo>
                      <a:pt x="47" y="61"/>
                    </a:lnTo>
                    <a:lnTo>
                      <a:pt x="47" y="61"/>
                    </a:lnTo>
                    <a:lnTo>
                      <a:pt x="45" y="61"/>
                    </a:lnTo>
                    <a:lnTo>
                      <a:pt x="43" y="61"/>
                    </a:lnTo>
                    <a:lnTo>
                      <a:pt x="39" y="61"/>
                    </a:lnTo>
                    <a:lnTo>
                      <a:pt x="39" y="61"/>
                    </a:lnTo>
                    <a:lnTo>
                      <a:pt x="39" y="63"/>
                    </a:lnTo>
                    <a:lnTo>
                      <a:pt x="39" y="63"/>
                    </a:lnTo>
                    <a:lnTo>
                      <a:pt x="39" y="65"/>
                    </a:lnTo>
                    <a:lnTo>
                      <a:pt x="38" y="65"/>
                    </a:lnTo>
                    <a:lnTo>
                      <a:pt x="38" y="65"/>
                    </a:lnTo>
                    <a:lnTo>
                      <a:pt x="36" y="65"/>
                    </a:lnTo>
                    <a:lnTo>
                      <a:pt x="34" y="65"/>
                    </a:lnTo>
                    <a:lnTo>
                      <a:pt x="34" y="65"/>
                    </a:lnTo>
                    <a:lnTo>
                      <a:pt x="34" y="63"/>
                    </a:lnTo>
                    <a:lnTo>
                      <a:pt x="32" y="65"/>
                    </a:lnTo>
                    <a:lnTo>
                      <a:pt x="30" y="67"/>
                    </a:lnTo>
                    <a:lnTo>
                      <a:pt x="28" y="67"/>
                    </a:lnTo>
                    <a:lnTo>
                      <a:pt x="28" y="67"/>
                    </a:lnTo>
                    <a:lnTo>
                      <a:pt x="23" y="69"/>
                    </a:lnTo>
                    <a:lnTo>
                      <a:pt x="23" y="69"/>
                    </a:lnTo>
                    <a:lnTo>
                      <a:pt x="21" y="69"/>
                    </a:lnTo>
                    <a:lnTo>
                      <a:pt x="21" y="69"/>
                    </a:lnTo>
                    <a:lnTo>
                      <a:pt x="21" y="72"/>
                    </a:lnTo>
                    <a:lnTo>
                      <a:pt x="21" y="74"/>
                    </a:lnTo>
                    <a:lnTo>
                      <a:pt x="21" y="76"/>
                    </a:lnTo>
                    <a:lnTo>
                      <a:pt x="13" y="87"/>
                    </a:lnTo>
                    <a:lnTo>
                      <a:pt x="13" y="91"/>
                    </a:lnTo>
                    <a:lnTo>
                      <a:pt x="13" y="93"/>
                    </a:lnTo>
                    <a:lnTo>
                      <a:pt x="13" y="95"/>
                    </a:lnTo>
                    <a:lnTo>
                      <a:pt x="13" y="97"/>
                    </a:lnTo>
                    <a:lnTo>
                      <a:pt x="13" y="102"/>
                    </a:lnTo>
                    <a:lnTo>
                      <a:pt x="15" y="106"/>
                    </a:lnTo>
                    <a:lnTo>
                      <a:pt x="15" y="108"/>
                    </a:lnTo>
                    <a:lnTo>
                      <a:pt x="17" y="110"/>
                    </a:lnTo>
                    <a:lnTo>
                      <a:pt x="17" y="112"/>
                    </a:lnTo>
                    <a:lnTo>
                      <a:pt x="17" y="116"/>
                    </a:lnTo>
                    <a:lnTo>
                      <a:pt x="17" y="116"/>
                    </a:lnTo>
                    <a:lnTo>
                      <a:pt x="19" y="119"/>
                    </a:lnTo>
                    <a:lnTo>
                      <a:pt x="19" y="121"/>
                    </a:lnTo>
                    <a:lnTo>
                      <a:pt x="19" y="125"/>
                    </a:lnTo>
                    <a:lnTo>
                      <a:pt x="19" y="127"/>
                    </a:lnTo>
                    <a:lnTo>
                      <a:pt x="19" y="131"/>
                    </a:lnTo>
                    <a:lnTo>
                      <a:pt x="17" y="132"/>
                    </a:lnTo>
                    <a:lnTo>
                      <a:pt x="17" y="134"/>
                    </a:lnTo>
                    <a:lnTo>
                      <a:pt x="15" y="138"/>
                    </a:lnTo>
                    <a:lnTo>
                      <a:pt x="13" y="140"/>
                    </a:lnTo>
                    <a:lnTo>
                      <a:pt x="13" y="142"/>
                    </a:lnTo>
                    <a:lnTo>
                      <a:pt x="10" y="145"/>
                    </a:lnTo>
                    <a:lnTo>
                      <a:pt x="10" y="149"/>
                    </a:lnTo>
                    <a:lnTo>
                      <a:pt x="8" y="151"/>
                    </a:lnTo>
                    <a:lnTo>
                      <a:pt x="8" y="153"/>
                    </a:lnTo>
                    <a:lnTo>
                      <a:pt x="6" y="153"/>
                    </a:lnTo>
                    <a:lnTo>
                      <a:pt x="4" y="155"/>
                    </a:lnTo>
                    <a:lnTo>
                      <a:pt x="2" y="159"/>
                    </a:lnTo>
                    <a:lnTo>
                      <a:pt x="2" y="160"/>
                    </a:lnTo>
                    <a:lnTo>
                      <a:pt x="2" y="160"/>
                    </a:lnTo>
                    <a:lnTo>
                      <a:pt x="2" y="162"/>
                    </a:lnTo>
                    <a:lnTo>
                      <a:pt x="0" y="162"/>
                    </a:lnTo>
                    <a:lnTo>
                      <a:pt x="0" y="164"/>
                    </a:lnTo>
                    <a:lnTo>
                      <a:pt x="0" y="166"/>
                    </a:lnTo>
                    <a:lnTo>
                      <a:pt x="0" y="170"/>
                    </a:lnTo>
                    <a:lnTo>
                      <a:pt x="0" y="172"/>
                    </a:lnTo>
                    <a:lnTo>
                      <a:pt x="0" y="177"/>
                    </a:lnTo>
                    <a:lnTo>
                      <a:pt x="0" y="179"/>
                    </a:lnTo>
                    <a:lnTo>
                      <a:pt x="0" y="179"/>
                    </a:lnTo>
                    <a:lnTo>
                      <a:pt x="4" y="183"/>
                    </a:lnTo>
                    <a:lnTo>
                      <a:pt x="4" y="185"/>
                    </a:lnTo>
                    <a:lnTo>
                      <a:pt x="4" y="187"/>
                    </a:lnTo>
                    <a:lnTo>
                      <a:pt x="6" y="189"/>
                    </a:lnTo>
                    <a:lnTo>
                      <a:pt x="6" y="190"/>
                    </a:lnTo>
                    <a:lnTo>
                      <a:pt x="4" y="192"/>
                    </a:lnTo>
                    <a:lnTo>
                      <a:pt x="4" y="194"/>
                    </a:lnTo>
                    <a:lnTo>
                      <a:pt x="4" y="198"/>
                    </a:lnTo>
                    <a:lnTo>
                      <a:pt x="4" y="200"/>
                    </a:lnTo>
                    <a:lnTo>
                      <a:pt x="4" y="203"/>
                    </a:lnTo>
                    <a:lnTo>
                      <a:pt x="4" y="205"/>
                    </a:lnTo>
                    <a:lnTo>
                      <a:pt x="6" y="207"/>
                    </a:lnTo>
                    <a:lnTo>
                      <a:pt x="8" y="209"/>
                    </a:lnTo>
                    <a:lnTo>
                      <a:pt x="8" y="211"/>
                    </a:lnTo>
                    <a:lnTo>
                      <a:pt x="8" y="213"/>
                    </a:lnTo>
                    <a:lnTo>
                      <a:pt x="8" y="215"/>
                    </a:lnTo>
                    <a:lnTo>
                      <a:pt x="8" y="215"/>
                    </a:lnTo>
                    <a:lnTo>
                      <a:pt x="10" y="215"/>
                    </a:lnTo>
                    <a:lnTo>
                      <a:pt x="11" y="217"/>
                    </a:lnTo>
                    <a:lnTo>
                      <a:pt x="13" y="218"/>
                    </a:lnTo>
                    <a:lnTo>
                      <a:pt x="13" y="220"/>
                    </a:lnTo>
                    <a:lnTo>
                      <a:pt x="15" y="220"/>
                    </a:lnTo>
                    <a:lnTo>
                      <a:pt x="17" y="220"/>
                    </a:lnTo>
                    <a:lnTo>
                      <a:pt x="19" y="220"/>
                    </a:lnTo>
                    <a:lnTo>
                      <a:pt x="23" y="224"/>
                    </a:lnTo>
                    <a:lnTo>
                      <a:pt x="25" y="224"/>
                    </a:lnTo>
                    <a:lnTo>
                      <a:pt x="28" y="224"/>
                    </a:lnTo>
                    <a:lnTo>
                      <a:pt x="30" y="224"/>
                    </a:lnTo>
                    <a:lnTo>
                      <a:pt x="32" y="222"/>
                    </a:lnTo>
                    <a:lnTo>
                      <a:pt x="36" y="220"/>
                    </a:lnTo>
                    <a:lnTo>
                      <a:pt x="38" y="218"/>
                    </a:lnTo>
                    <a:lnTo>
                      <a:pt x="41" y="218"/>
                    </a:lnTo>
                    <a:lnTo>
                      <a:pt x="45" y="218"/>
                    </a:lnTo>
                    <a:lnTo>
                      <a:pt x="47" y="218"/>
                    </a:lnTo>
                    <a:lnTo>
                      <a:pt x="51" y="217"/>
                    </a:lnTo>
                    <a:lnTo>
                      <a:pt x="51" y="215"/>
                    </a:lnTo>
                    <a:lnTo>
                      <a:pt x="54" y="211"/>
                    </a:lnTo>
                    <a:lnTo>
                      <a:pt x="54" y="207"/>
                    </a:lnTo>
                    <a:lnTo>
                      <a:pt x="56" y="205"/>
                    </a:lnTo>
                    <a:lnTo>
                      <a:pt x="56" y="203"/>
                    </a:lnTo>
                    <a:lnTo>
                      <a:pt x="56" y="202"/>
                    </a:lnTo>
                    <a:lnTo>
                      <a:pt x="58" y="200"/>
                    </a:lnTo>
                    <a:lnTo>
                      <a:pt x="60" y="196"/>
                    </a:lnTo>
                    <a:lnTo>
                      <a:pt x="60" y="194"/>
                    </a:lnTo>
                    <a:lnTo>
                      <a:pt x="60" y="192"/>
                    </a:lnTo>
                    <a:lnTo>
                      <a:pt x="64" y="185"/>
                    </a:lnTo>
                    <a:lnTo>
                      <a:pt x="64" y="181"/>
                    </a:lnTo>
                    <a:lnTo>
                      <a:pt x="66" y="177"/>
                    </a:lnTo>
                    <a:lnTo>
                      <a:pt x="66" y="174"/>
                    </a:lnTo>
                    <a:lnTo>
                      <a:pt x="68" y="172"/>
                    </a:lnTo>
                    <a:lnTo>
                      <a:pt x="71" y="162"/>
                    </a:lnTo>
                    <a:lnTo>
                      <a:pt x="73" y="155"/>
                    </a:lnTo>
                    <a:lnTo>
                      <a:pt x="77" y="147"/>
                    </a:lnTo>
                    <a:lnTo>
                      <a:pt x="79" y="140"/>
                    </a:lnTo>
                    <a:lnTo>
                      <a:pt x="81" y="134"/>
                    </a:lnTo>
                    <a:lnTo>
                      <a:pt x="82" y="131"/>
                    </a:lnTo>
                    <a:lnTo>
                      <a:pt x="84" y="123"/>
                    </a:lnTo>
                    <a:lnTo>
                      <a:pt x="86" y="117"/>
                    </a:lnTo>
                    <a:lnTo>
                      <a:pt x="88" y="112"/>
                    </a:lnTo>
                    <a:lnTo>
                      <a:pt x="90" y="108"/>
                    </a:lnTo>
                    <a:lnTo>
                      <a:pt x="92" y="104"/>
                    </a:lnTo>
                    <a:lnTo>
                      <a:pt x="94" y="97"/>
                    </a:lnTo>
                    <a:lnTo>
                      <a:pt x="94" y="93"/>
                    </a:lnTo>
                    <a:lnTo>
                      <a:pt x="94" y="87"/>
                    </a:lnTo>
                    <a:lnTo>
                      <a:pt x="94" y="86"/>
                    </a:lnTo>
                    <a:lnTo>
                      <a:pt x="96" y="82"/>
                    </a:lnTo>
                    <a:lnTo>
                      <a:pt x="96" y="80"/>
                    </a:lnTo>
                    <a:lnTo>
                      <a:pt x="97" y="80"/>
                    </a:lnTo>
                    <a:lnTo>
                      <a:pt x="97" y="78"/>
                    </a:lnTo>
                    <a:lnTo>
                      <a:pt x="99" y="78"/>
                    </a:lnTo>
                    <a:lnTo>
                      <a:pt x="97" y="78"/>
                    </a:lnTo>
                    <a:lnTo>
                      <a:pt x="97" y="76"/>
                    </a:lnTo>
                    <a:lnTo>
                      <a:pt x="99" y="74"/>
                    </a:lnTo>
                    <a:lnTo>
                      <a:pt x="99" y="72"/>
                    </a:lnTo>
                    <a:lnTo>
                      <a:pt x="99" y="69"/>
                    </a:lnTo>
                    <a:lnTo>
                      <a:pt x="99" y="67"/>
                    </a:lnTo>
                    <a:lnTo>
                      <a:pt x="99" y="67"/>
                    </a:lnTo>
                    <a:lnTo>
                      <a:pt x="99" y="67"/>
                    </a:lnTo>
                    <a:lnTo>
                      <a:pt x="99" y="63"/>
                    </a:lnTo>
                    <a:lnTo>
                      <a:pt x="99" y="61"/>
                    </a:lnTo>
                    <a:lnTo>
                      <a:pt x="97" y="59"/>
                    </a:lnTo>
                    <a:lnTo>
                      <a:pt x="97" y="58"/>
                    </a:lnTo>
                    <a:lnTo>
                      <a:pt x="97" y="58"/>
                    </a:lnTo>
                    <a:lnTo>
                      <a:pt x="99" y="56"/>
                    </a:lnTo>
                    <a:lnTo>
                      <a:pt x="101" y="56"/>
                    </a:lnTo>
                    <a:lnTo>
                      <a:pt x="101" y="56"/>
                    </a:lnTo>
                    <a:lnTo>
                      <a:pt x="101" y="58"/>
                    </a:lnTo>
                    <a:lnTo>
                      <a:pt x="103" y="61"/>
                    </a:lnTo>
                    <a:lnTo>
                      <a:pt x="105" y="63"/>
                    </a:lnTo>
                    <a:lnTo>
                      <a:pt x="105" y="65"/>
                    </a:lnTo>
                    <a:lnTo>
                      <a:pt x="107" y="65"/>
                    </a:lnTo>
                    <a:lnTo>
                      <a:pt x="107" y="63"/>
                    </a:lnTo>
                    <a:lnTo>
                      <a:pt x="107" y="63"/>
                    </a:lnTo>
                    <a:lnTo>
                      <a:pt x="109" y="59"/>
                    </a:lnTo>
                    <a:lnTo>
                      <a:pt x="111" y="54"/>
                    </a:lnTo>
                    <a:lnTo>
                      <a:pt x="111" y="5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5" name="Google Shape;515;p23"/>
              <p:cNvSpPr/>
              <p:nvPr/>
            </p:nvSpPr>
            <p:spPr>
              <a:xfrm>
                <a:off x="2906" y="1237"/>
                <a:ext cx="34" cy="26"/>
              </a:xfrm>
              <a:custGeom>
                <a:avLst/>
                <a:gdLst/>
                <a:ahLst/>
                <a:cxnLst/>
                <a:rect l="l" t="t" r="r" b="b"/>
                <a:pathLst>
                  <a:path w="34" h="26" extrusionOk="0">
                    <a:moveTo>
                      <a:pt x="34" y="11"/>
                    </a:moveTo>
                    <a:lnTo>
                      <a:pt x="34" y="11"/>
                    </a:lnTo>
                    <a:lnTo>
                      <a:pt x="34" y="9"/>
                    </a:lnTo>
                    <a:lnTo>
                      <a:pt x="32" y="9"/>
                    </a:lnTo>
                    <a:lnTo>
                      <a:pt x="32" y="8"/>
                    </a:lnTo>
                    <a:lnTo>
                      <a:pt x="32" y="6"/>
                    </a:lnTo>
                    <a:lnTo>
                      <a:pt x="30" y="6"/>
                    </a:lnTo>
                    <a:lnTo>
                      <a:pt x="28" y="6"/>
                    </a:lnTo>
                    <a:lnTo>
                      <a:pt x="26" y="4"/>
                    </a:lnTo>
                    <a:lnTo>
                      <a:pt x="24" y="2"/>
                    </a:lnTo>
                    <a:lnTo>
                      <a:pt x="24" y="2"/>
                    </a:lnTo>
                    <a:lnTo>
                      <a:pt x="24" y="2"/>
                    </a:lnTo>
                    <a:lnTo>
                      <a:pt x="22" y="0"/>
                    </a:lnTo>
                    <a:lnTo>
                      <a:pt x="22" y="2"/>
                    </a:lnTo>
                    <a:lnTo>
                      <a:pt x="21" y="2"/>
                    </a:lnTo>
                    <a:lnTo>
                      <a:pt x="21" y="2"/>
                    </a:lnTo>
                    <a:lnTo>
                      <a:pt x="19" y="2"/>
                    </a:lnTo>
                    <a:lnTo>
                      <a:pt x="19" y="2"/>
                    </a:lnTo>
                    <a:lnTo>
                      <a:pt x="17" y="2"/>
                    </a:lnTo>
                    <a:lnTo>
                      <a:pt x="17" y="2"/>
                    </a:lnTo>
                    <a:lnTo>
                      <a:pt x="15" y="2"/>
                    </a:lnTo>
                    <a:lnTo>
                      <a:pt x="15" y="2"/>
                    </a:lnTo>
                    <a:lnTo>
                      <a:pt x="15" y="2"/>
                    </a:lnTo>
                    <a:lnTo>
                      <a:pt x="11" y="4"/>
                    </a:lnTo>
                    <a:lnTo>
                      <a:pt x="11" y="4"/>
                    </a:lnTo>
                    <a:lnTo>
                      <a:pt x="11" y="4"/>
                    </a:lnTo>
                    <a:lnTo>
                      <a:pt x="11" y="6"/>
                    </a:lnTo>
                    <a:lnTo>
                      <a:pt x="9" y="6"/>
                    </a:lnTo>
                    <a:lnTo>
                      <a:pt x="9" y="4"/>
                    </a:lnTo>
                    <a:lnTo>
                      <a:pt x="9" y="4"/>
                    </a:lnTo>
                    <a:lnTo>
                      <a:pt x="7" y="4"/>
                    </a:lnTo>
                    <a:lnTo>
                      <a:pt x="4" y="6"/>
                    </a:lnTo>
                    <a:lnTo>
                      <a:pt x="4" y="6"/>
                    </a:lnTo>
                    <a:lnTo>
                      <a:pt x="4" y="8"/>
                    </a:lnTo>
                    <a:lnTo>
                      <a:pt x="4" y="9"/>
                    </a:lnTo>
                    <a:lnTo>
                      <a:pt x="4" y="9"/>
                    </a:lnTo>
                    <a:lnTo>
                      <a:pt x="2" y="9"/>
                    </a:lnTo>
                    <a:lnTo>
                      <a:pt x="2" y="9"/>
                    </a:lnTo>
                    <a:lnTo>
                      <a:pt x="0" y="9"/>
                    </a:lnTo>
                    <a:lnTo>
                      <a:pt x="0" y="11"/>
                    </a:lnTo>
                    <a:lnTo>
                      <a:pt x="0" y="13"/>
                    </a:lnTo>
                    <a:lnTo>
                      <a:pt x="0" y="13"/>
                    </a:lnTo>
                    <a:lnTo>
                      <a:pt x="0" y="13"/>
                    </a:lnTo>
                    <a:lnTo>
                      <a:pt x="0" y="15"/>
                    </a:lnTo>
                    <a:lnTo>
                      <a:pt x="0" y="17"/>
                    </a:lnTo>
                    <a:lnTo>
                      <a:pt x="0" y="17"/>
                    </a:lnTo>
                    <a:lnTo>
                      <a:pt x="0" y="19"/>
                    </a:lnTo>
                    <a:lnTo>
                      <a:pt x="2" y="21"/>
                    </a:lnTo>
                    <a:lnTo>
                      <a:pt x="2" y="23"/>
                    </a:lnTo>
                    <a:lnTo>
                      <a:pt x="4" y="23"/>
                    </a:lnTo>
                    <a:lnTo>
                      <a:pt x="4" y="24"/>
                    </a:lnTo>
                    <a:lnTo>
                      <a:pt x="4" y="24"/>
                    </a:lnTo>
                    <a:lnTo>
                      <a:pt x="6" y="24"/>
                    </a:lnTo>
                    <a:lnTo>
                      <a:pt x="7" y="24"/>
                    </a:lnTo>
                    <a:lnTo>
                      <a:pt x="7" y="24"/>
                    </a:lnTo>
                    <a:lnTo>
                      <a:pt x="7" y="26"/>
                    </a:lnTo>
                    <a:lnTo>
                      <a:pt x="9" y="24"/>
                    </a:lnTo>
                    <a:lnTo>
                      <a:pt x="9" y="24"/>
                    </a:lnTo>
                    <a:lnTo>
                      <a:pt x="11" y="24"/>
                    </a:lnTo>
                    <a:lnTo>
                      <a:pt x="13" y="24"/>
                    </a:lnTo>
                    <a:lnTo>
                      <a:pt x="13" y="24"/>
                    </a:lnTo>
                    <a:lnTo>
                      <a:pt x="15" y="24"/>
                    </a:lnTo>
                    <a:lnTo>
                      <a:pt x="17" y="24"/>
                    </a:lnTo>
                    <a:lnTo>
                      <a:pt x="19" y="24"/>
                    </a:lnTo>
                    <a:lnTo>
                      <a:pt x="21" y="21"/>
                    </a:lnTo>
                    <a:lnTo>
                      <a:pt x="21" y="21"/>
                    </a:lnTo>
                    <a:lnTo>
                      <a:pt x="22" y="21"/>
                    </a:lnTo>
                    <a:lnTo>
                      <a:pt x="24" y="21"/>
                    </a:lnTo>
                    <a:lnTo>
                      <a:pt x="24" y="21"/>
                    </a:lnTo>
                    <a:lnTo>
                      <a:pt x="26" y="21"/>
                    </a:lnTo>
                    <a:lnTo>
                      <a:pt x="28" y="21"/>
                    </a:lnTo>
                    <a:lnTo>
                      <a:pt x="30" y="21"/>
                    </a:lnTo>
                    <a:lnTo>
                      <a:pt x="30" y="21"/>
                    </a:lnTo>
                    <a:lnTo>
                      <a:pt x="32" y="19"/>
                    </a:lnTo>
                    <a:lnTo>
                      <a:pt x="32" y="17"/>
                    </a:lnTo>
                    <a:lnTo>
                      <a:pt x="32" y="17"/>
                    </a:lnTo>
                    <a:lnTo>
                      <a:pt x="34" y="17"/>
                    </a:lnTo>
                    <a:lnTo>
                      <a:pt x="34" y="17"/>
                    </a:lnTo>
                    <a:lnTo>
                      <a:pt x="34" y="13"/>
                    </a:lnTo>
                    <a:lnTo>
                      <a:pt x="34" y="11"/>
                    </a:lnTo>
                    <a:lnTo>
                      <a:pt x="34"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6" name="Google Shape;516;p23"/>
              <p:cNvSpPr/>
              <p:nvPr/>
            </p:nvSpPr>
            <p:spPr>
              <a:xfrm>
                <a:off x="4257" y="1572"/>
                <a:ext cx="0" cy="2"/>
              </a:xfrm>
              <a:custGeom>
                <a:avLst/>
                <a:gdLst/>
                <a:ahLst/>
                <a:cxnLst/>
                <a:rect l="l" t="t" r="r" b="b"/>
                <a:pathLst>
                  <a:path w="120000" h="2" extrusionOk="0">
                    <a:moveTo>
                      <a:pt x="0" y="0"/>
                    </a:moveTo>
                    <a:lnTo>
                      <a:pt x="0" y="0"/>
                    </a:lnTo>
                    <a:lnTo>
                      <a:pt x="0" y="2"/>
                    </a:lnTo>
                    <a:lnTo>
                      <a:pt x="0" y="2"/>
                    </a:lnTo>
                    <a:lnTo>
                      <a:pt x="0" y="2"/>
                    </a:lnTo>
                    <a:lnTo>
                      <a:pt x="0" y="2"/>
                    </a:lnTo>
                    <a:lnTo>
                      <a:pt x="0" y="2"/>
                    </a:lnTo>
                    <a:lnTo>
                      <a:pt x="0" y="2"/>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7" name="Google Shape;517;p23"/>
              <p:cNvSpPr/>
              <p:nvPr/>
            </p:nvSpPr>
            <p:spPr>
              <a:xfrm>
                <a:off x="2712" y="1110"/>
                <a:ext cx="9" cy="11"/>
              </a:xfrm>
              <a:custGeom>
                <a:avLst/>
                <a:gdLst/>
                <a:ahLst/>
                <a:cxnLst/>
                <a:rect l="l" t="t" r="r" b="b"/>
                <a:pathLst>
                  <a:path w="9" h="11" extrusionOk="0">
                    <a:moveTo>
                      <a:pt x="9" y="5"/>
                    </a:moveTo>
                    <a:lnTo>
                      <a:pt x="7" y="5"/>
                    </a:lnTo>
                    <a:lnTo>
                      <a:pt x="7" y="5"/>
                    </a:lnTo>
                    <a:lnTo>
                      <a:pt x="5" y="4"/>
                    </a:lnTo>
                    <a:lnTo>
                      <a:pt x="5" y="4"/>
                    </a:lnTo>
                    <a:lnTo>
                      <a:pt x="3" y="4"/>
                    </a:lnTo>
                    <a:lnTo>
                      <a:pt x="3" y="2"/>
                    </a:lnTo>
                    <a:lnTo>
                      <a:pt x="3" y="2"/>
                    </a:lnTo>
                    <a:lnTo>
                      <a:pt x="3" y="0"/>
                    </a:lnTo>
                    <a:lnTo>
                      <a:pt x="3" y="0"/>
                    </a:lnTo>
                    <a:lnTo>
                      <a:pt x="3" y="0"/>
                    </a:lnTo>
                    <a:lnTo>
                      <a:pt x="3" y="0"/>
                    </a:lnTo>
                    <a:lnTo>
                      <a:pt x="1" y="0"/>
                    </a:lnTo>
                    <a:lnTo>
                      <a:pt x="1" y="2"/>
                    </a:lnTo>
                    <a:lnTo>
                      <a:pt x="0" y="2"/>
                    </a:lnTo>
                    <a:lnTo>
                      <a:pt x="0" y="4"/>
                    </a:lnTo>
                    <a:lnTo>
                      <a:pt x="0" y="4"/>
                    </a:lnTo>
                    <a:lnTo>
                      <a:pt x="0" y="4"/>
                    </a:lnTo>
                    <a:lnTo>
                      <a:pt x="0" y="5"/>
                    </a:lnTo>
                    <a:lnTo>
                      <a:pt x="0" y="5"/>
                    </a:lnTo>
                    <a:lnTo>
                      <a:pt x="0" y="5"/>
                    </a:lnTo>
                    <a:lnTo>
                      <a:pt x="0" y="5"/>
                    </a:lnTo>
                    <a:lnTo>
                      <a:pt x="0" y="7"/>
                    </a:lnTo>
                    <a:lnTo>
                      <a:pt x="1" y="7"/>
                    </a:lnTo>
                    <a:lnTo>
                      <a:pt x="0" y="9"/>
                    </a:lnTo>
                    <a:lnTo>
                      <a:pt x="0" y="9"/>
                    </a:lnTo>
                    <a:lnTo>
                      <a:pt x="0" y="9"/>
                    </a:lnTo>
                    <a:lnTo>
                      <a:pt x="0" y="9"/>
                    </a:lnTo>
                    <a:lnTo>
                      <a:pt x="0" y="11"/>
                    </a:lnTo>
                    <a:lnTo>
                      <a:pt x="1" y="11"/>
                    </a:lnTo>
                    <a:lnTo>
                      <a:pt x="1" y="11"/>
                    </a:lnTo>
                    <a:lnTo>
                      <a:pt x="1" y="11"/>
                    </a:lnTo>
                    <a:lnTo>
                      <a:pt x="1" y="11"/>
                    </a:lnTo>
                    <a:lnTo>
                      <a:pt x="3" y="11"/>
                    </a:lnTo>
                    <a:lnTo>
                      <a:pt x="3" y="11"/>
                    </a:lnTo>
                    <a:lnTo>
                      <a:pt x="5" y="11"/>
                    </a:lnTo>
                    <a:lnTo>
                      <a:pt x="5" y="11"/>
                    </a:lnTo>
                    <a:lnTo>
                      <a:pt x="5" y="11"/>
                    </a:lnTo>
                    <a:lnTo>
                      <a:pt x="7" y="11"/>
                    </a:lnTo>
                    <a:lnTo>
                      <a:pt x="7" y="11"/>
                    </a:lnTo>
                    <a:lnTo>
                      <a:pt x="7" y="9"/>
                    </a:lnTo>
                    <a:lnTo>
                      <a:pt x="7" y="7"/>
                    </a:lnTo>
                    <a:lnTo>
                      <a:pt x="7" y="7"/>
                    </a:lnTo>
                    <a:lnTo>
                      <a:pt x="9" y="7"/>
                    </a:lnTo>
                    <a:lnTo>
                      <a:pt x="9" y="5"/>
                    </a:lnTo>
                    <a:lnTo>
                      <a:pt x="9" y="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8" name="Google Shape;518;p23"/>
              <p:cNvSpPr/>
              <p:nvPr/>
            </p:nvSpPr>
            <p:spPr>
              <a:xfrm>
                <a:off x="2900" y="1011"/>
                <a:ext cx="71" cy="39"/>
              </a:xfrm>
              <a:custGeom>
                <a:avLst/>
                <a:gdLst/>
                <a:ahLst/>
                <a:cxnLst/>
                <a:rect l="l" t="t" r="r" b="b"/>
                <a:pathLst>
                  <a:path w="71" h="39" extrusionOk="0">
                    <a:moveTo>
                      <a:pt x="2" y="13"/>
                    </a:moveTo>
                    <a:lnTo>
                      <a:pt x="2" y="15"/>
                    </a:lnTo>
                    <a:lnTo>
                      <a:pt x="0" y="15"/>
                    </a:lnTo>
                    <a:lnTo>
                      <a:pt x="0" y="16"/>
                    </a:lnTo>
                    <a:lnTo>
                      <a:pt x="0" y="16"/>
                    </a:lnTo>
                    <a:lnTo>
                      <a:pt x="2" y="16"/>
                    </a:lnTo>
                    <a:lnTo>
                      <a:pt x="2" y="15"/>
                    </a:lnTo>
                    <a:lnTo>
                      <a:pt x="2" y="13"/>
                    </a:lnTo>
                    <a:lnTo>
                      <a:pt x="2" y="11"/>
                    </a:lnTo>
                    <a:lnTo>
                      <a:pt x="2" y="13"/>
                    </a:lnTo>
                    <a:close/>
                    <a:moveTo>
                      <a:pt x="71" y="16"/>
                    </a:moveTo>
                    <a:lnTo>
                      <a:pt x="71" y="16"/>
                    </a:lnTo>
                    <a:lnTo>
                      <a:pt x="70" y="16"/>
                    </a:lnTo>
                    <a:lnTo>
                      <a:pt x="68" y="16"/>
                    </a:lnTo>
                    <a:lnTo>
                      <a:pt x="68" y="16"/>
                    </a:lnTo>
                    <a:lnTo>
                      <a:pt x="70" y="15"/>
                    </a:lnTo>
                    <a:lnTo>
                      <a:pt x="70" y="13"/>
                    </a:lnTo>
                    <a:lnTo>
                      <a:pt x="70" y="11"/>
                    </a:lnTo>
                    <a:lnTo>
                      <a:pt x="70" y="11"/>
                    </a:lnTo>
                    <a:lnTo>
                      <a:pt x="70" y="11"/>
                    </a:lnTo>
                    <a:lnTo>
                      <a:pt x="68" y="11"/>
                    </a:lnTo>
                    <a:lnTo>
                      <a:pt x="66" y="9"/>
                    </a:lnTo>
                    <a:lnTo>
                      <a:pt x="64" y="9"/>
                    </a:lnTo>
                    <a:lnTo>
                      <a:pt x="62" y="7"/>
                    </a:lnTo>
                    <a:lnTo>
                      <a:pt x="62" y="7"/>
                    </a:lnTo>
                    <a:lnTo>
                      <a:pt x="60" y="5"/>
                    </a:lnTo>
                    <a:lnTo>
                      <a:pt x="56" y="3"/>
                    </a:lnTo>
                    <a:lnTo>
                      <a:pt x="56" y="3"/>
                    </a:lnTo>
                    <a:lnTo>
                      <a:pt x="51" y="3"/>
                    </a:lnTo>
                    <a:lnTo>
                      <a:pt x="49" y="3"/>
                    </a:lnTo>
                    <a:lnTo>
                      <a:pt x="49" y="2"/>
                    </a:lnTo>
                    <a:lnTo>
                      <a:pt x="47" y="0"/>
                    </a:lnTo>
                    <a:lnTo>
                      <a:pt x="47" y="0"/>
                    </a:lnTo>
                    <a:lnTo>
                      <a:pt x="45" y="0"/>
                    </a:lnTo>
                    <a:lnTo>
                      <a:pt x="45" y="0"/>
                    </a:lnTo>
                    <a:lnTo>
                      <a:pt x="43" y="2"/>
                    </a:lnTo>
                    <a:lnTo>
                      <a:pt x="43" y="2"/>
                    </a:lnTo>
                    <a:lnTo>
                      <a:pt x="41" y="2"/>
                    </a:lnTo>
                    <a:lnTo>
                      <a:pt x="38" y="2"/>
                    </a:lnTo>
                    <a:lnTo>
                      <a:pt x="36" y="2"/>
                    </a:lnTo>
                    <a:lnTo>
                      <a:pt x="34" y="0"/>
                    </a:lnTo>
                    <a:lnTo>
                      <a:pt x="32" y="0"/>
                    </a:lnTo>
                    <a:lnTo>
                      <a:pt x="32" y="0"/>
                    </a:lnTo>
                    <a:lnTo>
                      <a:pt x="27" y="0"/>
                    </a:lnTo>
                    <a:lnTo>
                      <a:pt x="27" y="0"/>
                    </a:lnTo>
                    <a:lnTo>
                      <a:pt x="25" y="2"/>
                    </a:lnTo>
                    <a:lnTo>
                      <a:pt x="25" y="0"/>
                    </a:lnTo>
                    <a:lnTo>
                      <a:pt x="23" y="0"/>
                    </a:lnTo>
                    <a:lnTo>
                      <a:pt x="21" y="0"/>
                    </a:lnTo>
                    <a:lnTo>
                      <a:pt x="19" y="0"/>
                    </a:lnTo>
                    <a:lnTo>
                      <a:pt x="17" y="0"/>
                    </a:lnTo>
                    <a:lnTo>
                      <a:pt x="13" y="0"/>
                    </a:lnTo>
                    <a:lnTo>
                      <a:pt x="13" y="0"/>
                    </a:lnTo>
                    <a:lnTo>
                      <a:pt x="10" y="2"/>
                    </a:lnTo>
                    <a:lnTo>
                      <a:pt x="8" y="2"/>
                    </a:lnTo>
                    <a:lnTo>
                      <a:pt x="4" y="3"/>
                    </a:lnTo>
                    <a:lnTo>
                      <a:pt x="0" y="5"/>
                    </a:lnTo>
                    <a:lnTo>
                      <a:pt x="0" y="5"/>
                    </a:lnTo>
                    <a:lnTo>
                      <a:pt x="2" y="9"/>
                    </a:lnTo>
                    <a:lnTo>
                      <a:pt x="2" y="11"/>
                    </a:lnTo>
                    <a:lnTo>
                      <a:pt x="4" y="15"/>
                    </a:lnTo>
                    <a:lnTo>
                      <a:pt x="4" y="16"/>
                    </a:lnTo>
                    <a:lnTo>
                      <a:pt x="4" y="16"/>
                    </a:lnTo>
                    <a:lnTo>
                      <a:pt x="4" y="16"/>
                    </a:lnTo>
                    <a:lnTo>
                      <a:pt x="4" y="16"/>
                    </a:lnTo>
                    <a:lnTo>
                      <a:pt x="6" y="16"/>
                    </a:lnTo>
                    <a:lnTo>
                      <a:pt x="6" y="18"/>
                    </a:lnTo>
                    <a:lnTo>
                      <a:pt x="8" y="18"/>
                    </a:lnTo>
                    <a:lnTo>
                      <a:pt x="10" y="18"/>
                    </a:lnTo>
                    <a:lnTo>
                      <a:pt x="12" y="20"/>
                    </a:lnTo>
                    <a:lnTo>
                      <a:pt x="15" y="20"/>
                    </a:lnTo>
                    <a:lnTo>
                      <a:pt x="15" y="20"/>
                    </a:lnTo>
                    <a:lnTo>
                      <a:pt x="17" y="20"/>
                    </a:lnTo>
                    <a:lnTo>
                      <a:pt x="21" y="20"/>
                    </a:lnTo>
                    <a:lnTo>
                      <a:pt x="21" y="22"/>
                    </a:lnTo>
                    <a:lnTo>
                      <a:pt x="23" y="22"/>
                    </a:lnTo>
                    <a:lnTo>
                      <a:pt x="25" y="24"/>
                    </a:lnTo>
                    <a:lnTo>
                      <a:pt x="25" y="24"/>
                    </a:lnTo>
                    <a:lnTo>
                      <a:pt x="23" y="28"/>
                    </a:lnTo>
                    <a:lnTo>
                      <a:pt x="23" y="28"/>
                    </a:lnTo>
                    <a:lnTo>
                      <a:pt x="23" y="30"/>
                    </a:lnTo>
                    <a:lnTo>
                      <a:pt x="23" y="31"/>
                    </a:lnTo>
                    <a:lnTo>
                      <a:pt x="25" y="31"/>
                    </a:lnTo>
                    <a:lnTo>
                      <a:pt x="25" y="31"/>
                    </a:lnTo>
                    <a:lnTo>
                      <a:pt x="25" y="31"/>
                    </a:lnTo>
                    <a:lnTo>
                      <a:pt x="27" y="31"/>
                    </a:lnTo>
                    <a:lnTo>
                      <a:pt x="27" y="31"/>
                    </a:lnTo>
                    <a:lnTo>
                      <a:pt x="27" y="31"/>
                    </a:lnTo>
                    <a:lnTo>
                      <a:pt x="28" y="33"/>
                    </a:lnTo>
                    <a:lnTo>
                      <a:pt x="28" y="33"/>
                    </a:lnTo>
                    <a:lnTo>
                      <a:pt x="28" y="33"/>
                    </a:lnTo>
                    <a:lnTo>
                      <a:pt x="30" y="33"/>
                    </a:lnTo>
                    <a:lnTo>
                      <a:pt x="32" y="33"/>
                    </a:lnTo>
                    <a:lnTo>
                      <a:pt x="32" y="35"/>
                    </a:lnTo>
                    <a:lnTo>
                      <a:pt x="34" y="35"/>
                    </a:lnTo>
                    <a:lnTo>
                      <a:pt x="34" y="37"/>
                    </a:lnTo>
                    <a:lnTo>
                      <a:pt x="34" y="37"/>
                    </a:lnTo>
                    <a:lnTo>
                      <a:pt x="34" y="39"/>
                    </a:lnTo>
                    <a:lnTo>
                      <a:pt x="34" y="39"/>
                    </a:lnTo>
                    <a:lnTo>
                      <a:pt x="36" y="39"/>
                    </a:lnTo>
                    <a:lnTo>
                      <a:pt x="38" y="39"/>
                    </a:lnTo>
                    <a:lnTo>
                      <a:pt x="40" y="39"/>
                    </a:lnTo>
                    <a:lnTo>
                      <a:pt x="40" y="39"/>
                    </a:lnTo>
                    <a:lnTo>
                      <a:pt x="41" y="39"/>
                    </a:lnTo>
                    <a:lnTo>
                      <a:pt x="41" y="39"/>
                    </a:lnTo>
                    <a:lnTo>
                      <a:pt x="43" y="39"/>
                    </a:lnTo>
                    <a:lnTo>
                      <a:pt x="43" y="39"/>
                    </a:lnTo>
                    <a:lnTo>
                      <a:pt x="45" y="39"/>
                    </a:lnTo>
                    <a:lnTo>
                      <a:pt x="47" y="37"/>
                    </a:lnTo>
                    <a:lnTo>
                      <a:pt x="49" y="37"/>
                    </a:lnTo>
                    <a:lnTo>
                      <a:pt x="49" y="37"/>
                    </a:lnTo>
                    <a:lnTo>
                      <a:pt x="49" y="35"/>
                    </a:lnTo>
                    <a:lnTo>
                      <a:pt x="51" y="35"/>
                    </a:lnTo>
                    <a:lnTo>
                      <a:pt x="53" y="35"/>
                    </a:lnTo>
                    <a:lnTo>
                      <a:pt x="53" y="35"/>
                    </a:lnTo>
                    <a:lnTo>
                      <a:pt x="55" y="33"/>
                    </a:lnTo>
                    <a:lnTo>
                      <a:pt x="55" y="33"/>
                    </a:lnTo>
                    <a:lnTo>
                      <a:pt x="56" y="33"/>
                    </a:lnTo>
                    <a:lnTo>
                      <a:pt x="58" y="33"/>
                    </a:lnTo>
                    <a:lnTo>
                      <a:pt x="58" y="33"/>
                    </a:lnTo>
                    <a:lnTo>
                      <a:pt x="58" y="33"/>
                    </a:lnTo>
                    <a:lnTo>
                      <a:pt x="58" y="35"/>
                    </a:lnTo>
                    <a:lnTo>
                      <a:pt x="58" y="35"/>
                    </a:lnTo>
                    <a:lnTo>
                      <a:pt x="58" y="35"/>
                    </a:lnTo>
                    <a:lnTo>
                      <a:pt x="60" y="35"/>
                    </a:lnTo>
                    <a:lnTo>
                      <a:pt x="62" y="35"/>
                    </a:lnTo>
                    <a:lnTo>
                      <a:pt x="62" y="35"/>
                    </a:lnTo>
                    <a:lnTo>
                      <a:pt x="62" y="33"/>
                    </a:lnTo>
                    <a:lnTo>
                      <a:pt x="60" y="33"/>
                    </a:lnTo>
                    <a:lnTo>
                      <a:pt x="60" y="33"/>
                    </a:lnTo>
                    <a:lnTo>
                      <a:pt x="60" y="31"/>
                    </a:lnTo>
                    <a:lnTo>
                      <a:pt x="58" y="31"/>
                    </a:lnTo>
                    <a:lnTo>
                      <a:pt x="58" y="31"/>
                    </a:lnTo>
                    <a:lnTo>
                      <a:pt x="58" y="31"/>
                    </a:lnTo>
                    <a:lnTo>
                      <a:pt x="58" y="30"/>
                    </a:lnTo>
                    <a:lnTo>
                      <a:pt x="60" y="30"/>
                    </a:lnTo>
                    <a:lnTo>
                      <a:pt x="60" y="28"/>
                    </a:lnTo>
                    <a:lnTo>
                      <a:pt x="60" y="28"/>
                    </a:lnTo>
                    <a:lnTo>
                      <a:pt x="60" y="28"/>
                    </a:lnTo>
                    <a:lnTo>
                      <a:pt x="60" y="26"/>
                    </a:lnTo>
                    <a:lnTo>
                      <a:pt x="60" y="24"/>
                    </a:lnTo>
                    <a:lnTo>
                      <a:pt x="62" y="22"/>
                    </a:lnTo>
                    <a:lnTo>
                      <a:pt x="62" y="22"/>
                    </a:lnTo>
                    <a:lnTo>
                      <a:pt x="64" y="22"/>
                    </a:lnTo>
                    <a:lnTo>
                      <a:pt x="66" y="22"/>
                    </a:lnTo>
                    <a:lnTo>
                      <a:pt x="66" y="20"/>
                    </a:lnTo>
                    <a:lnTo>
                      <a:pt x="66" y="20"/>
                    </a:lnTo>
                    <a:lnTo>
                      <a:pt x="66" y="20"/>
                    </a:lnTo>
                    <a:lnTo>
                      <a:pt x="66" y="18"/>
                    </a:lnTo>
                    <a:lnTo>
                      <a:pt x="70" y="20"/>
                    </a:lnTo>
                    <a:lnTo>
                      <a:pt x="71" y="18"/>
                    </a:lnTo>
                    <a:lnTo>
                      <a:pt x="71" y="18"/>
                    </a:lnTo>
                    <a:lnTo>
                      <a:pt x="71" y="18"/>
                    </a:lnTo>
                    <a:lnTo>
                      <a:pt x="71" y="16"/>
                    </a:lnTo>
                    <a:lnTo>
                      <a:pt x="71" y="1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9" name="Google Shape;519;p23"/>
              <p:cNvSpPr/>
              <p:nvPr/>
            </p:nvSpPr>
            <p:spPr>
              <a:xfrm>
                <a:off x="2758" y="1157"/>
                <a:ext cx="2" cy="3"/>
              </a:xfrm>
              <a:custGeom>
                <a:avLst/>
                <a:gdLst/>
                <a:ahLst/>
                <a:cxnLst/>
                <a:rect l="l" t="t" r="r" b="b"/>
                <a:pathLst>
                  <a:path w="2" h="3" extrusionOk="0">
                    <a:moveTo>
                      <a:pt x="2" y="1"/>
                    </a:moveTo>
                    <a:lnTo>
                      <a:pt x="2" y="1"/>
                    </a:lnTo>
                    <a:lnTo>
                      <a:pt x="2" y="1"/>
                    </a:lnTo>
                    <a:lnTo>
                      <a:pt x="2" y="1"/>
                    </a:lnTo>
                    <a:lnTo>
                      <a:pt x="2" y="0"/>
                    </a:lnTo>
                    <a:lnTo>
                      <a:pt x="2" y="0"/>
                    </a:lnTo>
                    <a:lnTo>
                      <a:pt x="0" y="0"/>
                    </a:lnTo>
                    <a:lnTo>
                      <a:pt x="0" y="1"/>
                    </a:lnTo>
                    <a:lnTo>
                      <a:pt x="0" y="3"/>
                    </a:lnTo>
                    <a:lnTo>
                      <a:pt x="0" y="3"/>
                    </a:lnTo>
                    <a:lnTo>
                      <a:pt x="0" y="3"/>
                    </a:lnTo>
                    <a:lnTo>
                      <a:pt x="2" y="3"/>
                    </a:lnTo>
                    <a:lnTo>
                      <a:pt x="2" y="3"/>
                    </a:lnTo>
                    <a:lnTo>
                      <a:pt x="2" y="3"/>
                    </a:lnTo>
                    <a:lnTo>
                      <a:pt x="2" y="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0" name="Google Shape;520;p23"/>
              <p:cNvSpPr/>
              <p:nvPr/>
            </p:nvSpPr>
            <p:spPr>
              <a:xfrm>
                <a:off x="2755" y="1391"/>
                <a:ext cx="226" cy="228"/>
              </a:xfrm>
              <a:custGeom>
                <a:avLst/>
                <a:gdLst/>
                <a:ahLst/>
                <a:cxnLst/>
                <a:rect l="l" t="t" r="r" b="b"/>
                <a:pathLst>
                  <a:path w="226" h="228" extrusionOk="0">
                    <a:moveTo>
                      <a:pt x="226" y="211"/>
                    </a:moveTo>
                    <a:lnTo>
                      <a:pt x="226" y="203"/>
                    </a:lnTo>
                    <a:lnTo>
                      <a:pt x="226" y="194"/>
                    </a:lnTo>
                    <a:lnTo>
                      <a:pt x="226" y="187"/>
                    </a:lnTo>
                    <a:lnTo>
                      <a:pt x="226" y="183"/>
                    </a:lnTo>
                    <a:lnTo>
                      <a:pt x="226" y="179"/>
                    </a:lnTo>
                    <a:lnTo>
                      <a:pt x="226" y="175"/>
                    </a:lnTo>
                    <a:lnTo>
                      <a:pt x="224" y="172"/>
                    </a:lnTo>
                    <a:lnTo>
                      <a:pt x="224" y="168"/>
                    </a:lnTo>
                    <a:lnTo>
                      <a:pt x="224" y="164"/>
                    </a:lnTo>
                    <a:lnTo>
                      <a:pt x="224" y="160"/>
                    </a:lnTo>
                    <a:lnTo>
                      <a:pt x="224" y="157"/>
                    </a:lnTo>
                    <a:lnTo>
                      <a:pt x="224" y="153"/>
                    </a:lnTo>
                    <a:lnTo>
                      <a:pt x="224" y="149"/>
                    </a:lnTo>
                    <a:lnTo>
                      <a:pt x="224" y="145"/>
                    </a:lnTo>
                    <a:lnTo>
                      <a:pt x="224" y="142"/>
                    </a:lnTo>
                    <a:lnTo>
                      <a:pt x="224" y="138"/>
                    </a:lnTo>
                    <a:lnTo>
                      <a:pt x="224" y="134"/>
                    </a:lnTo>
                    <a:lnTo>
                      <a:pt x="224" y="131"/>
                    </a:lnTo>
                    <a:lnTo>
                      <a:pt x="224" y="127"/>
                    </a:lnTo>
                    <a:lnTo>
                      <a:pt x="224" y="123"/>
                    </a:lnTo>
                    <a:lnTo>
                      <a:pt x="224" y="119"/>
                    </a:lnTo>
                    <a:lnTo>
                      <a:pt x="224" y="116"/>
                    </a:lnTo>
                    <a:lnTo>
                      <a:pt x="224" y="112"/>
                    </a:lnTo>
                    <a:lnTo>
                      <a:pt x="224" y="108"/>
                    </a:lnTo>
                    <a:lnTo>
                      <a:pt x="224" y="104"/>
                    </a:lnTo>
                    <a:lnTo>
                      <a:pt x="222" y="101"/>
                    </a:lnTo>
                    <a:lnTo>
                      <a:pt x="222" y="97"/>
                    </a:lnTo>
                    <a:lnTo>
                      <a:pt x="222" y="91"/>
                    </a:lnTo>
                    <a:lnTo>
                      <a:pt x="222" y="87"/>
                    </a:lnTo>
                    <a:lnTo>
                      <a:pt x="222" y="84"/>
                    </a:lnTo>
                    <a:lnTo>
                      <a:pt x="222" y="80"/>
                    </a:lnTo>
                    <a:lnTo>
                      <a:pt x="222" y="76"/>
                    </a:lnTo>
                    <a:lnTo>
                      <a:pt x="222" y="72"/>
                    </a:lnTo>
                    <a:lnTo>
                      <a:pt x="222" y="69"/>
                    </a:lnTo>
                    <a:lnTo>
                      <a:pt x="222" y="65"/>
                    </a:lnTo>
                    <a:lnTo>
                      <a:pt x="222" y="65"/>
                    </a:lnTo>
                    <a:lnTo>
                      <a:pt x="220" y="63"/>
                    </a:lnTo>
                    <a:lnTo>
                      <a:pt x="220" y="59"/>
                    </a:lnTo>
                    <a:lnTo>
                      <a:pt x="218" y="56"/>
                    </a:lnTo>
                    <a:lnTo>
                      <a:pt x="218" y="54"/>
                    </a:lnTo>
                    <a:lnTo>
                      <a:pt x="218" y="50"/>
                    </a:lnTo>
                    <a:lnTo>
                      <a:pt x="216" y="48"/>
                    </a:lnTo>
                    <a:lnTo>
                      <a:pt x="218" y="48"/>
                    </a:lnTo>
                    <a:lnTo>
                      <a:pt x="220" y="44"/>
                    </a:lnTo>
                    <a:lnTo>
                      <a:pt x="220" y="43"/>
                    </a:lnTo>
                    <a:lnTo>
                      <a:pt x="220" y="41"/>
                    </a:lnTo>
                    <a:lnTo>
                      <a:pt x="220" y="39"/>
                    </a:lnTo>
                    <a:lnTo>
                      <a:pt x="220" y="37"/>
                    </a:lnTo>
                    <a:lnTo>
                      <a:pt x="218" y="35"/>
                    </a:lnTo>
                    <a:lnTo>
                      <a:pt x="218" y="33"/>
                    </a:lnTo>
                    <a:lnTo>
                      <a:pt x="218" y="29"/>
                    </a:lnTo>
                    <a:lnTo>
                      <a:pt x="220" y="28"/>
                    </a:lnTo>
                    <a:lnTo>
                      <a:pt x="220" y="28"/>
                    </a:lnTo>
                    <a:lnTo>
                      <a:pt x="222" y="26"/>
                    </a:lnTo>
                    <a:lnTo>
                      <a:pt x="222" y="26"/>
                    </a:lnTo>
                    <a:lnTo>
                      <a:pt x="222" y="24"/>
                    </a:lnTo>
                    <a:lnTo>
                      <a:pt x="222" y="24"/>
                    </a:lnTo>
                    <a:lnTo>
                      <a:pt x="220" y="20"/>
                    </a:lnTo>
                    <a:lnTo>
                      <a:pt x="220" y="20"/>
                    </a:lnTo>
                    <a:lnTo>
                      <a:pt x="218" y="20"/>
                    </a:lnTo>
                    <a:lnTo>
                      <a:pt x="216" y="18"/>
                    </a:lnTo>
                    <a:lnTo>
                      <a:pt x="213" y="18"/>
                    </a:lnTo>
                    <a:lnTo>
                      <a:pt x="207" y="18"/>
                    </a:lnTo>
                    <a:lnTo>
                      <a:pt x="207" y="18"/>
                    </a:lnTo>
                    <a:lnTo>
                      <a:pt x="205" y="16"/>
                    </a:lnTo>
                    <a:lnTo>
                      <a:pt x="203" y="16"/>
                    </a:lnTo>
                    <a:lnTo>
                      <a:pt x="196" y="14"/>
                    </a:lnTo>
                    <a:lnTo>
                      <a:pt x="194" y="13"/>
                    </a:lnTo>
                    <a:lnTo>
                      <a:pt x="194" y="13"/>
                    </a:lnTo>
                    <a:lnTo>
                      <a:pt x="194" y="11"/>
                    </a:lnTo>
                    <a:lnTo>
                      <a:pt x="192" y="9"/>
                    </a:lnTo>
                    <a:lnTo>
                      <a:pt x="190" y="7"/>
                    </a:lnTo>
                    <a:lnTo>
                      <a:pt x="188" y="7"/>
                    </a:lnTo>
                    <a:lnTo>
                      <a:pt x="185" y="5"/>
                    </a:lnTo>
                    <a:lnTo>
                      <a:pt x="183" y="5"/>
                    </a:lnTo>
                    <a:lnTo>
                      <a:pt x="181" y="3"/>
                    </a:lnTo>
                    <a:lnTo>
                      <a:pt x="175" y="3"/>
                    </a:lnTo>
                    <a:lnTo>
                      <a:pt x="173" y="3"/>
                    </a:lnTo>
                    <a:lnTo>
                      <a:pt x="172" y="3"/>
                    </a:lnTo>
                    <a:lnTo>
                      <a:pt x="170" y="5"/>
                    </a:lnTo>
                    <a:lnTo>
                      <a:pt x="168" y="5"/>
                    </a:lnTo>
                    <a:lnTo>
                      <a:pt x="164" y="5"/>
                    </a:lnTo>
                    <a:lnTo>
                      <a:pt x="158" y="9"/>
                    </a:lnTo>
                    <a:lnTo>
                      <a:pt x="155" y="13"/>
                    </a:lnTo>
                    <a:lnTo>
                      <a:pt x="151" y="14"/>
                    </a:lnTo>
                    <a:lnTo>
                      <a:pt x="151" y="16"/>
                    </a:lnTo>
                    <a:lnTo>
                      <a:pt x="149" y="18"/>
                    </a:lnTo>
                    <a:lnTo>
                      <a:pt x="149" y="22"/>
                    </a:lnTo>
                    <a:lnTo>
                      <a:pt x="149" y="26"/>
                    </a:lnTo>
                    <a:lnTo>
                      <a:pt x="151" y="29"/>
                    </a:lnTo>
                    <a:lnTo>
                      <a:pt x="151" y="31"/>
                    </a:lnTo>
                    <a:lnTo>
                      <a:pt x="153" y="33"/>
                    </a:lnTo>
                    <a:lnTo>
                      <a:pt x="153" y="35"/>
                    </a:lnTo>
                    <a:lnTo>
                      <a:pt x="153" y="37"/>
                    </a:lnTo>
                    <a:lnTo>
                      <a:pt x="151" y="39"/>
                    </a:lnTo>
                    <a:lnTo>
                      <a:pt x="147" y="44"/>
                    </a:lnTo>
                    <a:lnTo>
                      <a:pt x="145" y="46"/>
                    </a:lnTo>
                    <a:lnTo>
                      <a:pt x="140" y="48"/>
                    </a:lnTo>
                    <a:lnTo>
                      <a:pt x="138" y="48"/>
                    </a:lnTo>
                    <a:lnTo>
                      <a:pt x="136" y="48"/>
                    </a:lnTo>
                    <a:lnTo>
                      <a:pt x="132" y="44"/>
                    </a:lnTo>
                    <a:lnTo>
                      <a:pt x="125" y="39"/>
                    </a:lnTo>
                    <a:lnTo>
                      <a:pt x="121" y="39"/>
                    </a:lnTo>
                    <a:lnTo>
                      <a:pt x="119" y="37"/>
                    </a:lnTo>
                    <a:lnTo>
                      <a:pt x="114" y="35"/>
                    </a:lnTo>
                    <a:lnTo>
                      <a:pt x="104" y="31"/>
                    </a:lnTo>
                    <a:lnTo>
                      <a:pt x="100" y="31"/>
                    </a:lnTo>
                    <a:lnTo>
                      <a:pt x="95" y="31"/>
                    </a:lnTo>
                    <a:lnTo>
                      <a:pt x="91" y="29"/>
                    </a:lnTo>
                    <a:lnTo>
                      <a:pt x="89" y="28"/>
                    </a:lnTo>
                    <a:lnTo>
                      <a:pt x="87" y="28"/>
                    </a:lnTo>
                    <a:lnTo>
                      <a:pt x="87" y="24"/>
                    </a:lnTo>
                    <a:lnTo>
                      <a:pt x="86" y="22"/>
                    </a:lnTo>
                    <a:lnTo>
                      <a:pt x="86" y="20"/>
                    </a:lnTo>
                    <a:lnTo>
                      <a:pt x="84" y="16"/>
                    </a:lnTo>
                    <a:lnTo>
                      <a:pt x="84" y="14"/>
                    </a:lnTo>
                    <a:lnTo>
                      <a:pt x="82" y="13"/>
                    </a:lnTo>
                    <a:lnTo>
                      <a:pt x="72" y="11"/>
                    </a:lnTo>
                    <a:lnTo>
                      <a:pt x="71" y="9"/>
                    </a:lnTo>
                    <a:lnTo>
                      <a:pt x="69" y="7"/>
                    </a:lnTo>
                    <a:lnTo>
                      <a:pt x="67" y="7"/>
                    </a:lnTo>
                    <a:lnTo>
                      <a:pt x="63" y="5"/>
                    </a:lnTo>
                    <a:lnTo>
                      <a:pt x="61" y="5"/>
                    </a:lnTo>
                    <a:lnTo>
                      <a:pt x="59" y="5"/>
                    </a:lnTo>
                    <a:lnTo>
                      <a:pt x="56" y="3"/>
                    </a:lnTo>
                    <a:lnTo>
                      <a:pt x="54" y="3"/>
                    </a:lnTo>
                    <a:lnTo>
                      <a:pt x="48" y="5"/>
                    </a:lnTo>
                    <a:lnTo>
                      <a:pt x="43" y="5"/>
                    </a:lnTo>
                    <a:lnTo>
                      <a:pt x="41" y="5"/>
                    </a:lnTo>
                    <a:lnTo>
                      <a:pt x="35" y="1"/>
                    </a:lnTo>
                    <a:lnTo>
                      <a:pt x="33" y="0"/>
                    </a:lnTo>
                    <a:lnTo>
                      <a:pt x="29" y="0"/>
                    </a:lnTo>
                    <a:lnTo>
                      <a:pt x="29" y="0"/>
                    </a:lnTo>
                    <a:lnTo>
                      <a:pt x="29" y="3"/>
                    </a:lnTo>
                    <a:lnTo>
                      <a:pt x="29" y="3"/>
                    </a:lnTo>
                    <a:lnTo>
                      <a:pt x="29" y="5"/>
                    </a:lnTo>
                    <a:lnTo>
                      <a:pt x="29" y="9"/>
                    </a:lnTo>
                    <a:lnTo>
                      <a:pt x="31" y="11"/>
                    </a:lnTo>
                    <a:lnTo>
                      <a:pt x="31" y="11"/>
                    </a:lnTo>
                    <a:lnTo>
                      <a:pt x="31" y="13"/>
                    </a:lnTo>
                    <a:lnTo>
                      <a:pt x="28" y="13"/>
                    </a:lnTo>
                    <a:lnTo>
                      <a:pt x="26" y="14"/>
                    </a:lnTo>
                    <a:lnTo>
                      <a:pt x="24" y="16"/>
                    </a:lnTo>
                    <a:lnTo>
                      <a:pt x="20" y="18"/>
                    </a:lnTo>
                    <a:lnTo>
                      <a:pt x="20" y="18"/>
                    </a:lnTo>
                    <a:lnTo>
                      <a:pt x="18" y="20"/>
                    </a:lnTo>
                    <a:lnTo>
                      <a:pt x="18" y="20"/>
                    </a:lnTo>
                    <a:lnTo>
                      <a:pt x="18" y="20"/>
                    </a:lnTo>
                    <a:lnTo>
                      <a:pt x="16" y="22"/>
                    </a:lnTo>
                    <a:lnTo>
                      <a:pt x="16" y="24"/>
                    </a:lnTo>
                    <a:lnTo>
                      <a:pt x="13" y="24"/>
                    </a:lnTo>
                    <a:lnTo>
                      <a:pt x="13" y="24"/>
                    </a:lnTo>
                    <a:lnTo>
                      <a:pt x="13" y="26"/>
                    </a:lnTo>
                    <a:lnTo>
                      <a:pt x="11" y="26"/>
                    </a:lnTo>
                    <a:lnTo>
                      <a:pt x="11" y="28"/>
                    </a:lnTo>
                    <a:lnTo>
                      <a:pt x="11" y="31"/>
                    </a:lnTo>
                    <a:lnTo>
                      <a:pt x="13" y="35"/>
                    </a:lnTo>
                    <a:lnTo>
                      <a:pt x="13" y="37"/>
                    </a:lnTo>
                    <a:lnTo>
                      <a:pt x="13" y="37"/>
                    </a:lnTo>
                    <a:lnTo>
                      <a:pt x="13" y="39"/>
                    </a:lnTo>
                    <a:lnTo>
                      <a:pt x="11" y="41"/>
                    </a:lnTo>
                    <a:lnTo>
                      <a:pt x="11" y="43"/>
                    </a:lnTo>
                    <a:lnTo>
                      <a:pt x="9" y="44"/>
                    </a:lnTo>
                    <a:lnTo>
                      <a:pt x="7" y="46"/>
                    </a:lnTo>
                    <a:lnTo>
                      <a:pt x="7" y="46"/>
                    </a:lnTo>
                    <a:lnTo>
                      <a:pt x="3" y="48"/>
                    </a:lnTo>
                    <a:lnTo>
                      <a:pt x="3" y="48"/>
                    </a:lnTo>
                    <a:lnTo>
                      <a:pt x="1" y="50"/>
                    </a:lnTo>
                    <a:lnTo>
                      <a:pt x="0" y="50"/>
                    </a:lnTo>
                    <a:lnTo>
                      <a:pt x="1" y="52"/>
                    </a:lnTo>
                    <a:lnTo>
                      <a:pt x="3" y="56"/>
                    </a:lnTo>
                    <a:lnTo>
                      <a:pt x="3" y="58"/>
                    </a:lnTo>
                    <a:lnTo>
                      <a:pt x="5" y="59"/>
                    </a:lnTo>
                    <a:lnTo>
                      <a:pt x="5" y="63"/>
                    </a:lnTo>
                    <a:lnTo>
                      <a:pt x="7" y="67"/>
                    </a:lnTo>
                    <a:lnTo>
                      <a:pt x="7" y="67"/>
                    </a:lnTo>
                    <a:lnTo>
                      <a:pt x="7" y="69"/>
                    </a:lnTo>
                    <a:lnTo>
                      <a:pt x="7" y="76"/>
                    </a:lnTo>
                    <a:lnTo>
                      <a:pt x="7" y="86"/>
                    </a:lnTo>
                    <a:lnTo>
                      <a:pt x="7" y="89"/>
                    </a:lnTo>
                    <a:lnTo>
                      <a:pt x="7" y="93"/>
                    </a:lnTo>
                    <a:lnTo>
                      <a:pt x="5" y="97"/>
                    </a:lnTo>
                    <a:lnTo>
                      <a:pt x="5" y="99"/>
                    </a:lnTo>
                    <a:lnTo>
                      <a:pt x="7" y="102"/>
                    </a:lnTo>
                    <a:lnTo>
                      <a:pt x="7" y="104"/>
                    </a:lnTo>
                    <a:lnTo>
                      <a:pt x="7" y="104"/>
                    </a:lnTo>
                    <a:lnTo>
                      <a:pt x="7" y="108"/>
                    </a:lnTo>
                    <a:lnTo>
                      <a:pt x="7" y="110"/>
                    </a:lnTo>
                    <a:lnTo>
                      <a:pt x="5" y="112"/>
                    </a:lnTo>
                    <a:lnTo>
                      <a:pt x="1" y="114"/>
                    </a:lnTo>
                    <a:lnTo>
                      <a:pt x="1" y="116"/>
                    </a:lnTo>
                    <a:lnTo>
                      <a:pt x="1" y="117"/>
                    </a:lnTo>
                    <a:lnTo>
                      <a:pt x="1" y="117"/>
                    </a:lnTo>
                    <a:lnTo>
                      <a:pt x="3" y="121"/>
                    </a:lnTo>
                    <a:lnTo>
                      <a:pt x="5" y="125"/>
                    </a:lnTo>
                    <a:lnTo>
                      <a:pt x="9" y="131"/>
                    </a:lnTo>
                    <a:lnTo>
                      <a:pt x="9" y="132"/>
                    </a:lnTo>
                    <a:lnTo>
                      <a:pt x="9" y="134"/>
                    </a:lnTo>
                    <a:lnTo>
                      <a:pt x="11" y="140"/>
                    </a:lnTo>
                    <a:lnTo>
                      <a:pt x="13" y="142"/>
                    </a:lnTo>
                    <a:lnTo>
                      <a:pt x="13" y="142"/>
                    </a:lnTo>
                    <a:lnTo>
                      <a:pt x="15" y="144"/>
                    </a:lnTo>
                    <a:lnTo>
                      <a:pt x="15" y="144"/>
                    </a:lnTo>
                    <a:lnTo>
                      <a:pt x="15" y="144"/>
                    </a:lnTo>
                    <a:lnTo>
                      <a:pt x="18" y="144"/>
                    </a:lnTo>
                    <a:lnTo>
                      <a:pt x="26" y="145"/>
                    </a:lnTo>
                    <a:lnTo>
                      <a:pt x="31" y="147"/>
                    </a:lnTo>
                    <a:lnTo>
                      <a:pt x="31" y="147"/>
                    </a:lnTo>
                    <a:lnTo>
                      <a:pt x="33" y="151"/>
                    </a:lnTo>
                    <a:lnTo>
                      <a:pt x="35" y="155"/>
                    </a:lnTo>
                    <a:lnTo>
                      <a:pt x="35" y="157"/>
                    </a:lnTo>
                    <a:lnTo>
                      <a:pt x="37" y="160"/>
                    </a:lnTo>
                    <a:lnTo>
                      <a:pt x="44" y="162"/>
                    </a:lnTo>
                    <a:lnTo>
                      <a:pt x="52" y="164"/>
                    </a:lnTo>
                    <a:lnTo>
                      <a:pt x="59" y="166"/>
                    </a:lnTo>
                    <a:lnTo>
                      <a:pt x="61" y="168"/>
                    </a:lnTo>
                    <a:lnTo>
                      <a:pt x="65" y="172"/>
                    </a:lnTo>
                    <a:lnTo>
                      <a:pt x="69" y="175"/>
                    </a:lnTo>
                    <a:lnTo>
                      <a:pt x="71" y="175"/>
                    </a:lnTo>
                    <a:lnTo>
                      <a:pt x="71" y="175"/>
                    </a:lnTo>
                    <a:lnTo>
                      <a:pt x="74" y="174"/>
                    </a:lnTo>
                    <a:lnTo>
                      <a:pt x="80" y="170"/>
                    </a:lnTo>
                    <a:lnTo>
                      <a:pt x="80" y="170"/>
                    </a:lnTo>
                    <a:lnTo>
                      <a:pt x="86" y="166"/>
                    </a:lnTo>
                    <a:lnTo>
                      <a:pt x="89" y="164"/>
                    </a:lnTo>
                    <a:lnTo>
                      <a:pt x="95" y="162"/>
                    </a:lnTo>
                    <a:lnTo>
                      <a:pt x="100" y="164"/>
                    </a:lnTo>
                    <a:lnTo>
                      <a:pt x="106" y="168"/>
                    </a:lnTo>
                    <a:lnTo>
                      <a:pt x="114" y="172"/>
                    </a:lnTo>
                    <a:lnTo>
                      <a:pt x="121" y="177"/>
                    </a:lnTo>
                    <a:lnTo>
                      <a:pt x="129" y="181"/>
                    </a:lnTo>
                    <a:lnTo>
                      <a:pt x="134" y="185"/>
                    </a:lnTo>
                    <a:lnTo>
                      <a:pt x="142" y="189"/>
                    </a:lnTo>
                    <a:lnTo>
                      <a:pt x="149" y="192"/>
                    </a:lnTo>
                    <a:lnTo>
                      <a:pt x="155" y="196"/>
                    </a:lnTo>
                    <a:lnTo>
                      <a:pt x="162" y="200"/>
                    </a:lnTo>
                    <a:lnTo>
                      <a:pt x="170" y="203"/>
                    </a:lnTo>
                    <a:lnTo>
                      <a:pt x="177" y="207"/>
                    </a:lnTo>
                    <a:lnTo>
                      <a:pt x="183" y="213"/>
                    </a:lnTo>
                    <a:lnTo>
                      <a:pt x="190" y="217"/>
                    </a:lnTo>
                    <a:lnTo>
                      <a:pt x="198" y="220"/>
                    </a:lnTo>
                    <a:lnTo>
                      <a:pt x="205" y="224"/>
                    </a:lnTo>
                    <a:lnTo>
                      <a:pt x="211" y="228"/>
                    </a:lnTo>
                    <a:lnTo>
                      <a:pt x="211" y="226"/>
                    </a:lnTo>
                    <a:lnTo>
                      <a:pt x="211" y="224"/>
                    </a:lnTo>
                    <a:lnTo>
                      <a:pt x="211" y="222"/>
                    </a:lnTo>
                    <a:lnTo>
                      <a:pt x="211" y="220"/>
                    </a:lnTo>
                    <a:lnTo>
                      <a:pt x="215" y="220"/>
                    </a:lnTo>
                    <a:lnTo>
                      <a:pt x="218" y="220"/>
                    </a:lnTo>
                    <a:lnTo>
                      <a:pt x="222" y="220"/>
                    </a:lnTo>
                    <a:lnTo>
                      <a:pt x="226" y="220"/>
                    </a:lnTo>
                    <a:lnTo>
                      <a:pt x="226" y="218"/>
                    </a:lnTo>
                    <a:lnTo>
                      <a:pt x="226" y="218"/>
                    </a:lnTo>
                    <a:lnTo>
                      <a:pt x="226" y="218"/>
                    </a:lnTo>
                    <a:lnTo>
                      <a:pt x="226" y="218"/>
                    </a:lnTo>
                    <a:lnTo>
                      <a:pt x="226" y="2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23"/>
              <p:cNvSpPr/>
              <p:nvPr/>
            </p:nvSpPr>
            <p:spPr>
              <a:xfrm>
                <a:off x="2448" y="1802"/>
                <a:ext cx="60" cy="69"/>
              </a:xfrm>
              <a:custGeom>
                <a:avLst/>
                <a:gdLst/>
                <a:ahLst/>
                <a:cxnLst/>
                <a:rect l="l" t="t" r="r" b="b"/>
                <a:pathLst>
                  <a:path w="60" h="69" extrusionOk="0">
                    <a:moveTo>
                      <a:pt x="60" y="49"/>
                    </a:moveTo>
                    <a:lnTo>
                      <a:pt x="58" y="45"/>
                    </a:lnTo>
                    <a:lnTo>
                      <a:pt x="58" y="45"/>
                    </a:lnTo>
                    <a:lnTo>
                      <a:pt x="58" y="45"/>
                    </a:lnTo>
                    <a:lnTo>
                      <a:pt x="58" y="45"/>
                    </a:lnTo>
                    <a:lnTo>
                      <a:pt x="56" y="43"/>
                    </a:lnTo>
                    <a:lnTo>
                      <a:pt x="54" y="43"/>
                    </a:lnTo>
                    <a:lnTo>
                      <a:pt x="54" y="43"/>
                    </a:lnTo>
                    <a:lnTo>
                      <a:pt x="54" y="41"/>
                    </a:lnTo>
                    <a:lnTo>
                      <a:pt x="52" y="41"/>
                    </a:lnTo>
                    <a:lnTo>
                      <a:pt x="52" y="39"/>
                    </a:lnTo>
                    <a:lnTo>
                      <a:pt x="52" y="38"/>
                    </a:lnTo>
                    <a:lnTo>
                      <a:pt x="51" y="38"/>
                    </a:lnTo>
                    <a:lnTo>
                      <a:pt x="51" y="38"/>
                    </a:lnTo>
                    <a:lnTo>
                      <a:pt x="49" y="38"/>
                    </a:lnTo>
                    <a:lnTo>
                      <a:pt x="49" y="38"/>
                    </a:lnTo>
                    <a:lnTo>
                      <a:pt x="47" y="38"/>
                    </a:lnTo>
                    <a:lnTo>
                      <a:pt x="45" y="36"/>
                    </a:lnTo>
                    <a:lnTo>
                      <a:pt x="45" y="36"/>
                    </a:lnTo>
                    <a:lnTo>
                      <a:pt x="45" y="34"/>
                    </a:lnTo>
                    <a:lnTo>
                      <a:pt x="43" y="34"/>
                    </a:lnTo>
                    <a:lnTo>
                      <a:pt x="43" y="34"/>
                    </a:lnTo>
                    <a:lnTo>
                      <a:pt x="43" y="34"/>
                    </a:lnTo>
                    <a:lnTo>
                      <a:pt x="41" y="34"/>
                    </a:lnTo>
                    <a:lnTo>
                      <a:pt x="45" y="30"/>
                    </a:lnTo>
                    <a:lnTo>
                      <a:pt x="47" y="28"/>
                    </a:lnTo>
                    <a:lnTo>
                      <a:pt x="47" y="28"/>
                    </a:lnTo>
                    <a:lnTo>
                      <a:pt x="47" y="26"/>
                    </a:lnTo>
                    <a:lnTo>
                      <a:pt x="47" y="26"/>
                    </a:lnTo>
                    <a:lnTo>
                      <a:pt x="47" y="25"/>
                    </a:lnTo>
                    <a:lnTo>
                      <a:pt x="45" y="19"/>
                    </a:lnTo>
                    <a:lnTo>
                      <a:pt x="45" y="17"/>
                    </a:lnTo>
                    <a:lnTo>
                      <a:pt x="45" y="17"/>
                    </a:lnTo>
                    <a:lnTo>
                      <a:pt x="43" y="17"/>
                    </a:lnTo>
                    <a:lnTo>
                      <a:pt x="43" y="15"/>
                    </a:lnTo>
                    <a:lnTo>
                      <a:pt x="43" y="15"/>
                    </a:lnTo>
                    <a:lnTo>
                      <a:pt x="43" y="13"/>
                    </a:lnTo>
                    <a:lnTo>
                      <a:pt x="41" y="13"/>
                    </a:lnTo>
                    <a:lnTo>
                      <a:pt x="41" y="13"/>
                    </a:lnTo>
                    <a:lnTo>
                      <a:pt x="41" y="15"/>
                    </a:lnTo>
                    <a:lnTo>
                      <a:pt x="41" y="15"/>
                    </a:lnTo>
                    <a:lnTo>
                      <a:pt x="39" y="17"/>
                    </a:lnTo>
                    <a:lnTo>
                      <a:pt x="39" y="17"/>
                    </a:lnTo>
                    <a:lnTo>
                      <a:pt x="39" y="17"/>
                    </a:lnTo>
                    <a:lnTo>
                      <a:pt x="39" y="19"/>
                    </a:lnTo>
                    <a:lnTo>
                      <a:pt x="37" y="21"/>
                    </a:lnTo>
                    <a:lnTo>
                      <a:pt x="37" y="21"/>
                    </a:lnTo>
                    <a:lnTo>
                      <a:pt x="37" y="21"/>
                    </a:lnTo>
                    <a:lnTo>
                      <a:pt x="37" y="21"/>
                    </a:lnTo>
                    <a:lnTo>
                      <a:pt x="37" y="21"/>
                    </a:lnTo>
                    <a:lnTo>
                      <a:pt x="36" y="23"/>
                    </a:lnTo>
                    <a:lnTo>
                      <a:pt x="34" y="23"/>
                    </a:lnTo>
                    <a:lnTo>
                      <a:pt x="34" y="21"/>
                    </a:lnTo>
                    <a:lnTo>
                      <a:pt x="34" y="21"/>
                    </a:lnTo>
                    <a:lnTo>
                      <a:pt x="34" y="21"/>
                    </a:lnTo>
                    <a:lnTo>
                      <a:pt x="32" y="19"/>
                    </a:lnTo>
                    <a:lnTo>
                      <a:pt x="32" y="19"/>
                    </a:lnTo>
                    <a:lnTo>
                      <a:pt x="30" y="19"/>
                    </a:lnTo>
                    <a:lnTo>
                      <a:pt x="30" y="19"/>
                    </a:lnTo>
                    <a:lnTo>
                      <a:pt x="30" y="19"/>
                    </a:lnTo>
                    <a:lnTo>
                      <a:pt x="30" y="19"/>
                    </a:lnTo>
                    <a:lnTo>
                      <a:pt x="30" y="17"/>
                    </a:lnTo>
                    <a:lnTo>
                      <a:pt x="30" y="15"/>
                    </a:lnTo>
                    <a:lnTo>
                      <a:pt x="30" y="15"/>
                    </a:lnTo>
                    <a:lnTo>
                      <a:pt x="30" y="13"/>
                    </a:lnTo>
                    <a:lnTo>
                      <a:pt x="30" y="11"/>
                    </a:lnTo>
                    <a:lnTo>
                      <a:pt x="30" y="11"/>
                    </a:lnTo>
                    <a:lnTo>
                      <a:pt x="30" y="10"/>
                    </a:lnTo>
                    <a:lnTo>
                      <a:pt x="30" y="10"/>
                    </a:lnTo>
                    <a:lnTo>
                      <a:pt x="30" y="8"/>
                    </a:lnTo>
                    <a:lnTo>
                      <a:pt x="30" y="8"/>
                    </a:lnTo>
                    <a:lnTo>
                      <a:pt x="30" y="8"/>
                    </a:lnTo>
                    <a:lnTo>
                      <a:pt x="30" y="6"/>
                    </a:lnTo>
                    <a:lnTo>
                      <a:pt x="28" y="6"/>
                    </a:lnTo>
                    <a:lnTo>
                      <a:pt x="28" y="4"/>
                    </a:lnTo>
                    <a:lnTo>
                      <a:pt x="28" y="4"/>
                    </a:lnTo>
                    <a:lnTo>
                      <a:pt x="28" y="2"/>
                    </a:lnTo>
                    <a:lnTo>
                      <a:pt x="28" y="2"/>
                    </a:lnTo>
                    <a:lnTo>
                      <a:pt x="26" y="2"/>
                    </a:lnTo>
                    <a:lnTo>
                      <a:pt x="26" y="0"/>
                    </a:lnTo>
                    <a:lnTo>
                      <a:pt x="26" y="0"/>
                    </a:lnTo>
                    <a:lnTo>
                      <a:pt x="26" y="0"/>
                    </a:lnTo>
                    <a:lnTo>
                      <a:pt x="26" y="2"/>
                    </a:lnTo>
                    <a:lnTo>
                      <a:pt x="26" y="2"/>
                    </a:lnTo>
                    <a:lnTo>
                      <a:pt x="24" y="0"/>
                    </a:lnTo>
                    <a:lnTo>
                      <a:pt x="24" y="0"/>
                    </a:lnTo>
                    <a:lnTo>
                      <a:pt x="24" y="0"/>
                    </a:lnTo>
                    <a:lnTo>
                      <a:pt x="21" y="2"/>
                    </a:lnTo>
                    <a:lnTo>
                      <a:pt x="21" y="0"/>
                    </a:lnTo>
                    <a:lnTo>
                      <a:pt x="21" y="0"/>
                    </a:lnTo>
                    <a:lnTo>
                      <a:pt x="19" y="0"/>
                    </a:lnTo>
                    <a:lnTo>
                      <a:pt x="19" y="0"/>
                    </a:lnTo>
                    <a:lnTo>
                      <a:pt x="17" y="0"/>
                    </a:lnTo>
                    <a:lnTo>
                      <a:pt x="17" y="2"/>
                    </a:lnTo>
                    <a:lnTo>
                      <a:pt x="17" y="4"/>
                    </a:lnTo>
                    <a:lnTo>
                      <a:pt x="17" y="6"/>
                    </a:lnTo>
                    <a:lnTo>
                      <a:pt x="17" y="6"/>
                    </a:lnTo>
                    <a:lnTo>
                      <a:pt x="15" y="6"/>
                    </a:lnTo>
                    <a:lnTo>
                      <a:pt x="13" y="8"/>
                    </a:lnTo>
                    <a:lnTo>
                      <a:pt x="13" y="11"/>
                    </a:lnTo>
                    <a:lnTo>
                      <a:pt x="11" y="13"/>
                    </a:lnTo>
                    <a:lnTo>
                      <a:pt x="11" y="13"/>
                    </a:lnTo>
                    <a:lnTo>
                      <a:pt x="9" y="17"/>
                    </a:lnTo>
                    <a:lnTo>
                      <a:pt x="8" y="17"/>
                    </a:lnTo>
                    <a:lnTo>
                      <a:pt x="6" y="19"/>
                    </a:lnTo>
                    <a:lnTo>
                      <a:pt x="4" y="21"/>
                    </a:lnTo>
                    <a:lnTo>
                      <a:pt x="4" y="21"/>
                    </a:lnTo>
                    <a:lnTo>
                      <a:pt x="2" y="25"/>
                    </a:lnTo>
                    <a:lnTo>
                      <a:pt x="0" y="26"/>
                    </a:lnTo>
                    <a:lnTo>
                      <a:pt x="0" y="26"/>
                    </a:lnTo>
                    <a:lnTo>
                      <a:pt x="2" y="30"/>
                    </a:lnTo>
                    <a:lnTo>
                      <a:pt x="8" y="32"/>
                    </a:lnTo>
                    <a:lnTo>
                      <a:pt x="9" y="34"/>
                    </a:lnTo>
                    <a:lnTo>
                      <a:pt x="9" y="38"/>
                    </a:lnTo>
                    <a:lnTo>
                      <a:pt x="11" y="38"/>
                    </a:lnTo>
                    <a:lnTo>
                      <a:pt x="13" y="39"/>
                    </a:lnTo>
                    <a:lnTo>
                      <a:pt x="15" y="39"/>
                    </a:lnTo>
                    <a:lnTo>
                      <a:pt x="17" y="41"/>
                    </a:lnTo>
                    <a:lnTo>
                      <a:pt x="26" y="51"/>
                    </a:lnTo>
                    <a:lnTo>
                      <a:pt x="30" y="54"/>
                    </a:lnTo>
                    <a:lnTo>
                      <a:pt x="34" y="58"/>
                    </a:lnTo>
                    <a:lnTo>
                      <a:pt x="47" y="66"/>
                    </a:lnTo>
                    <a:lnTo>
                      <a:pt x="51" y="68"/>
                    </a:lnTo>
                    <a:lnTo>
                      <a:pt x="56" y="69"/>
                    </a:lnTo>
                    <a:lnTo>
                      <a:pt x="58" y="69"/>
                    </a:lnTo>
                    <a:lnTo>
                      <a:pt x="56" y="69"/>
                    </a:lnTo>
                    <a:lnTo>
                      <a:pt x="56" y="66"/>
                    </a:lnTo>
                    <a:lnTo>
                      <a:pt x="56" y="62"/>
                    </a:lnTo>
                    <a:lnTo>
                      <a:pt x="56" y="60"/>
                    </a:lnTo>
                    <a:lnTo>
                      <a:pt x="56" y="58"/>
                    </a:lnTo>
                    <a:lnTo>
                      <a:pt x="56" y="58"/>
                    </a:lnTo>
                    <a:lnTo>
                      <a:pt x="58" y="56"/>
                    </a:lnTo>
                    <a:lnTo>
                      <a:pt x="58" y="56"/>
                    </a:lnTo>
                    <a:lnTo>
                      <a:pt x="58" y="54"/>
                    </a:lnTo>
                    <a:lnTo>
                      <a:pt x="60" y="53"/>
                    </a:lnTo>
                    <a:lnTo>
                      <a:pt x="60" y="51"/>
                    </a:lnTo>
                    <a:lnTo>
                      <a:pt x="60" y="51"/>
                    </a:lnTo>
                    <a:lnTo>
                      <a:pt x="60" y="49"/>
                    </a:lnTo>
                    <a:lnTo>
                      <a:pt x="60" y="4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2" name="Google Shape;522;p23"/>
              <p:cNvSpPr/>
              <p:nvPr/>
            </p:nvSpPr>
            <p:spPr>
              <a:xfrm>
                <a:off x="3005" y="2422"/>
                <a:ext cx="34" cy="35"/>
              </a:xfrm>
              <a:custGeom>
                <a:avLst/>
                <a:gdLst/>
                <a:ahLst/>
                <a:cxnLst/>
                <a:rect l="l" t="t" r="r" b="b"/>
                <a:pathLst>
                  <a:path w="34" h="35" extrusionOk="0">
                    <a:moveTo>
                      <a:pt x="34" y="11"/>
                    </a:moveTo>
                    <a:lnTo>
                      <a:pt x="34" y="9"/>
                    </a:lnTo>
                    <a:lnTo>
                      <a:pt x="34" y="9"/>
                    </a:lnTo>
                    <a:lnTo>
                      <a:pt x="32" y="9"/>
                    </a:lnTo>
                    <a:lnTo>
                      <a:pt x="32" y="7"/>
                    </a:lnTo>
                    <a:lnTo>
                      <a:pt x="30" y="7"/>
                    </a:lnTo>
                    <a:lnTo>
                      <a:pt x="28" y="5"/>
                    </a:lnTo>
                    <a:lnTo>
                      <a:pt x="26" y="3"/>
                    </a:lnTo>
                    <a:lnTo>
                      <a:pt x="26" y="3"/>
                    </a:lnTo>
                    <a:lnTo>
                      <a:pt x="24" y="1"/>
                    </a:lnTo>
                    <a:lnTo>
                      <a:pt x="24" y="1"/>
                    </a:lnTo>
                    <a:lnTo>
                      <a:pt x="24" y="0"/>
                    </a:lnTo>
                    <a:lnTo>
                      <a:pt x="24" y="0"/>
                    </a:lnTo>
                    <a:lnTo>
                      <a:pt x="22" y="0"/>
                    </a:lnTo>
                    <a:lnTo>
                      <a:pt x="22" y="1"/>
                    </a:lnTo>
                    <a:lnTo>
                      <a:pt x="19" y="1"/>
                    </a:lnTo>
                    <a:lnTo>
                      <a:pt x="17" y="3"/>
                    </a:lnTo>
                    <a:lnTo>
                      <a:pt x="15" y="5"/>
                    </a:lnTo>
                    <a:lnTo>
                      <a:pt x="13" y="5"/>
                    </a:lnTo>
                    <a:lnTo>
                      <a:pt x="11" y="5"/>
                    </a:lnTo>
                    <a:lnTo>
                      <a:pt x="9" y="7"/>
                    </a:lnTo>
                    <a:lnTo>
                      <a:pt x="9" y="9"/>
                    </a:lnTo>
                    <a:lnTo>
                      <a:pt x="7" y="11"/>
                    </a:lnTo>
                    <a:lnTo>
                      <a:pt x="7" y="11"/>
                    </a:lnTo>
                    <a:lnTo>
                      <a:pt x="7" y="13"/>
                    </a:lnTo>
                    <a:lnTo>
                      <a:pt x="6" y="13"/>
                    </a:lnTo>
                    <a:lnTo>
                      <a:pt x="6" y="15"/>
                    </a:lnTo>
                    <a:lnTo>
                      <a:pt x="4" y="16"/>
                    </a:lnTo>
                    <a:lnTo>
                      <a:pt x="4" y="16"/>
                    </a:lnTo>
                    <a:lnTo>
                      <a:pt x="2" y="16"/>
                    </a:lnTo>
                    <a:lnTo>
                      <a:pt x="0" y="18"/>
                    </a:lnTo>
                    <a:lnTo>
                      <a:pt x="0" y="18"/>
                    </a:lnTo>
                    <a:lnTo>
                      <a:pt x="2" y="20"/>
                    </a:lnTo>
                    <a:lnTo>
                      <a:pt x="2" y="20"/>
                    </a:lnTo>
                    <a:lnTo>
                      <a:pt x="2" y="22"/>
                    </a:lnTo>
                    <a:lnTo>
                      <a:pt x="4" y="24"/>
                    </a:lnTo>
                    <a:lnTo>
                      <a:pt x="4" y="26"/>
                    </a:lnTo>
                    <a:lnTo>
                      <a:pt x="6" y="26"/>
                    </a:lnTo>
                    <a:lnTo>
                      <a:pt x="4" y="28"/>
                    </a:lnTo>
                    <a:lnTo>
                      <a:pt x="6" y="28"/>
                    </a:lnTo>
                    <a:lnTo>
                      <a:pt x="6" y="30"/>
                    </a:lnTo>
                    <a:lnTo>
                      <a:pt x="6" y="30"/>
                    </a:lnTo>
                    <a:lnTo>
                      <a:pt x="6" y="30"/>
                    </a:lnTo>
                    <a:lnTo>
                      <a:pt x="6" y="30"/>
                    </a:lnTo>
                    <a:lnTo>
                      <a:pt x="7" y="30"/>
                    </a:lnTo>
                    <a:lnTo>
                      <a:pt x="7" y="31"/>
                    </a:lnTo>
                    <a:lnTo>
                      <a:pt x="7" y="31"/>
                    </a:lnTo>
                    <a:lnTo>
                      <a:pt x="9" y="33"/>
                    </a:lnTo>
                    <a:lnTo>
                      <a:pt x="9" y="33"/>
                    </a:lnTo>
                    <a:lnTo>
                      <a:pt x="11" y="33"/>
                    </a:lnTo>
                    <a:lnTo>
                      <a:pt x="13" y="35"/>
                    </a:lnTo>
                    <a:lnTo>
                      <a:pt x="15" y="33"/>
                    </a:lnTo>
                    <a:lnTo>
                      <a:pt x="15" y="33"/>
                    </a:lnTo>
                    <a:lnTo>
                      <a:pt x="15" y="33"/>
                    </a:lnTo>
                    <a:lnTo>
                      <a:pt x="15" y="31"/>
                    </a:lnTo>
                    <a:lnTo>
                      <a:pt x="17" y="31"/>
                    </a:lnTo>
                    <a:lnTo>
                      <a:pt x="19" y="28"/>
                    </a:lnTo>
                    <a:lnTo>
                      <a:pt x="19" y="26"/>
                    </a:lnTo>
                    <a:lnTo>
                      <a:pt x="21" y="26"/>
                    </a:lnTo>
                    <a:lnTo>
                      <a:pt x="21" y="26"/>
                    </a:lnTo>
                    <a:lnTo>
                      <a:pt x="22" y="26"/>
                    </a:lnTo>
                    <a:lnTo>
                      <a:pt x="22" y="26"/>
                    </a:lnTo>
                    <a:lnTo>
                      <a:pt x="22" y="26"/>
                    </a:lnTo>
                    <a:lnTo>
                      <a:pt x="24" y="26"/>
                    </a:lnTo>
                    <a:lnTo>
                      <a:pt x="26" y="24"/>
                    </a:lnTo>
                    <a:lnTo>
                      <a:pt x="28" y="24"/>
                    </a:lnTo>
                    <a:lnTo>
                      <a:pt x="28" y="24"/>
                    </a:lnTo>
                    <a:lnTo>
                      <a:pt x="30" y="22"/>
                    </a:lnTo>
                    <a:lnTo>
                      <a:pt x="30" y="20"/>
                    </a:lnTo>
                    <a:lnTo>
                      <a:pt x="30" y="18"/>
                    </a:lnTo>
                    <a:lnTo>
                      <a:pt x="32" y="18"/>
                    </a:lnTo>
                    <a:lnTo>
                      <a:pt x="32" y="16"/>
                    </a:lnTo>
                    <a:lnTo>
                      <a:pt x="32" y="16"/>
                    </a:lnTo>
                    <a:lnTo>
                      <a:pt x="34" y="15"/>
                    </a:lnTo>
                    <a:lnTo>
                      <a:pt x="34" y="13"/>
                    </a:lnTo>
                    <a:lnTo>
                      <a:pt x="34" y="11"/>
                    </a:lnTo>
                    <a:lnTo>
                      <a:pt x="34"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3" name="Google Shape;523;p23"/>
              <p:cNvSpPr/>
              <p:nvPr/>
            </p:nvSpPr>
            <p:spPr>
              <a:xfrm>
                <a:off x="3115" y="1364"/>
                <a:ext cx="21" cy="28"/>
              </a:xfrm>
              <a:custGeom>
                <a:avLst/>
                <a:gdLst/>
                <a:ahLst/>
                <a:cxnLst/>
                <a:rect l="l" t="t" r="r" b="b"/>
                <a:pathLst>
                  <a:path w="21" h="28" extrusionOk="0">
                    <a:moveTo>
                      <a:pt x="19" y="6"/>
                    </a:moveTo>
                    <a:lnTo>
                      <a:pt x="17" y="4"/>
                    </a:lnTo>
                    <a:lnTo>
                      <a:pt x="17" y="4"/>
                    </a:lnTo>
                    <a:lnTo>
                      <a:pt x="15" y="4"/>
                    </a:lnTo>
                    <a:lnTo>
                      <a:pt x="15" y="4"/>
                    </a:lnTo>
                    <a:lnTo>
                      <a:pt x="17" y="2"/>
                    </a:lnTo>
                    <a:lnTo>
                      <a:pt x="17" y="2"/>
                    </a:lnTo>
                    <a:lnTo>
                      <a:pt x="17" y="2"/>
                    </a:lnTo>
                    <a:lnTo>
                      <a:pt x="15" y="0"/>
                    </a:lnTo>
                    <a:lnTo>
                      <a:pt x="15" y="2"/>
                    </a:lnTo>
                    <a:lnTo>
                      <a:pt x="13" y="2"/>
                    </a:lnTo>
                    <a:lnTo>
                      <a:pt x="11" y="2"/>
                    </a:lnTo>
                    <a:lnTo>
                      <a:pt x="11" y="4"/>
                    </a:lnTo>
                    <a:lnTo>
                      <a:pt x="10" y="4"/>
                    </a:lnTo>
                    <a:lnTo>
                      <a:pt x="10" y="6"/>
                    </a:lnTo>
                    <a:lnTo>
                      <a:pt x="8" y="8"/>
                    </a:lnTo>
                    <a:lnTo>
                      <a:pt x="6" y="12"/>
                    </a:lnTo>
                    <a:lnTo>
                      <a:pt x="6" y="15"/>
                    </a:lnTo>
                    <a:lnTo>
                      <a:pt x="4" y="21"/>
                    </a:lnTo>
                    <a:lnTo>
                      <a:pt x="2" y="23"/>
                    </a:lnTo>
                    <a:lnTo>
                      <a:pt x="2" y="25"/>
                    </a:lnTo>
                    <a:lnTo>
                      <a:pt x="2" y="27"/>
                    </a:lnTo>
                    <a:lnTo>
                      <a:pt x="0" y="28"/>
                    </a:lnTo>
                    <a:lnTo>
                      <a:pt x="2" y="28"/>
                    </a:lnTo>
                    <a:lnTo>
                      <a:pt x="4" y="28"/>
                    </a:lnTo>
                    <a:lnTo>
                      <a:pt x="6" y="28"/>
                    </a:lnTo>
                    <a:lnTo>
                      <a:pt x="6" y="27"/>
                    </a:lnTo>
                    <a:lnTo>
                      <a:pt x="6" y="25"/>
                    </a:lnTo>
                    <a:lnTo>
                      <a:pt x="8" y="25"/>
                    </a:lnTo>
                    <a:lnTo>
                      <a:pt x="8" y="25"/>
                    </a:lnTo>
                    <a:lnTo>
                      <a:pt x="8" y="25"/>
                    </a:lnTo>
                    <a:lnTo>
                      <a:pt x="10" y="25"/>
                    </a:lnTo>
                    <a:lnTo>
                      <a:pt x="10" y="23"/>
                    </a:lnTo>
                    <a:lnTo>
                      <a:pt x="11" y="23"/>
                    </a:lnTo>
                    <a:lnTo>
                      <a:pt x="11" y="23"/>
                    </a:lnTo>
                    <a:lnTo>
                      <a:pt x="11" y="21"/>
                    </a:lnTo>
                    <a:lnTo>
                      <a:pt x="11" y="21"/>
                    </a:lnTo>
                    <a:lnTo>
                      <a:pt x="11" y="21"/>
                    </a:lnTo>
                    <a:lnTo>
                      <a:pt x="13" y="19"/>
                    </a:lnTo>
                    <a:lnTo>
                      <a:pt x="13" y="19"/>
                    </a:lnTo>
                    <a:lnTo>
                      <a:pt x="13" y="19"/>
                    </a:lnTo>
                    <a:lnTo>
                      <a:pt x="11" y="19"/>
                    </a:lnTo>
                    <a:lnTo>
                      <a:pt x="11" y="19"/>
                    </a:lnTo>
                    <a:lnTo>
                      <a:pt x="11" y="17"/>
                    </a:lnTo>
                    <a:lnTo>
                      <a:pt x="11" y="17"/>
                    </a:lnTo>
                    <a:lnTo>
                      <a:pt x="13" y="15"/>
                    </a:lnTo>
                    <a:lnTo>
                      <a:pt x="13" y="15"/>
                    </a:lnTo>
                    <a:lnTo>
                      <a:pt x="15" y="15"/>
                    </a:lnTo>
                    <a:lnTo>
                      <a:pt x="15" y="15"/>
                    </a:lnTo>
                    <a:lnTo>
                      <a:pt x="17" y="15"/>
                    </a:lnTo>
                    <a:lnTo>
                      <a:pt x="17" y="15"/>
                    </a:lnTo>
                    <a:lnTo>
                      <a:pt x="17" y="15"/>
                    </a:lnTo>
                    <a:lnTo>
                      <a:pt x="17" y="15"/>
                    </a:lnTo>
                    <a:lnTo>
                      <a:pt x="17" y="13"/>
                    </a:lnTo>
                    <a:lnTo>
                      <a:pt x="17" y="13"/>
                    </a:lnTo>
                    <a:lnTo>
                      <a:pt x="17" y="13"/>
                    </a:lnTo>
                    <a:lnTo>
                      <a:pt x="17" y="12"/>
                    </a:lnTo>
                    <a:lnTo>
                      <a:pt x="19" y="12"/>
                    </a:lnTo>
                    <a:lnTo>
                      <a:pt x="19" y="12"/>
                    </a:lnTo>
                    <a:lnTo>
                      <a:pt x="19" y="10"/>
                    </a:lnTo>
                    <a:lnTo>
                      <a:pt x="21" y="10"/>
                    </a:lnTo>
                    <a:lnTo>
                      <a:pt x="19" y="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4" name="Google Shape;524;p23"/>
              <p:cNvSpPr/>
              <p:nvPr/>
            </p:nvSpPr>
            <p:spPr>
              <a:xfrm>
                <a:off x="2900" y="984"/>
                <a:ext cx="88" cy="38"/>
              </a:xfrm>
              <a:custGeom>
                <a:avLst/>
                <a:gdLst/>
                <a:ahLst/>
                <a:cxnLst/>
                <a:rect l="l" t="t" r="r" b="b"/>
                <a:pathLst>
                  <a:path w="88" h="38" extrusionOk="0">
                    <a:moveTo>
                      <a:pt x="88" y="29"/>
                    </a:moveTo>
                    <a:lnTo>
                      <a:pt x="86" y="27"/>
                    </a:lnTo>
                    <a:lnTo>
                      <a:pt x="86" y="25"/>
                    </a:lnTo>
                    <a:lnTo>
                      <a:pt x="86" y="25"/>
                    </a:lnTo>
                    <a:lnTo>
                      <a:pt x="84" y="23"/>
                    </a:lnTo>
                    <a:lnTo>
                      <a:pt x="84" y="23"/>
                    </a:lnTo>
                    <a:lnTo>
                      <a:pt x="84" y="21"/>
                    </a:lnTo>
                    <a:lnTo>
                      <a:pt x="83" y="21"/>
                    </a:lnTo>
                    <a:lnTo>
                      <a:pt x="83" y="19"/>
                    </a:lnTo>
                    <a:lnTo>
                      <a:pt x="83" y="19"/>
                    </a:lnTo>
                    <a:lnTo>
                      <a:pt x="83" y="19"/>
                    </a:lnTo>
                    <a:lnTo>
                      <a:pt x="81" y="19"/>
                    </a:lnTo>
                    <a:lnTo>
                      <a:pt x="81" y="19"/>
                    </a:lnTo>
                    <a:lnTo>
                      <a:pt x="81" y="17"/>
                    </a:lnTo>
                    <a:lnTo>
                      <a:pt x="81" y="15"/>
                    </a:lnTo>
                    <a:lnTo>
                      <a:pt x="81" y="15"/>
                    </a:lnTo>
                    <a:lnTo>
                      <a:pt x="81" y="14"/>
                    </a:lnTo>
                    <a:lnTo>
                      <a:pt x="83" y="14"/>
                    </a:lnTo>
                    <a:lnTo>
                      <a:pt x="83" y="14"/>
                    </a:lnTo>
                    <a:lnTo>
                      <a:pt x="81" y="12"/>
                    </a:lnTo>
                    <a:lnTo>
                      <a:pt x="81" y="12"/>
                    </a:lnTo>
                    <a:lnTo>
                      <a:pt x="79" y="12"/>
                    </a:lnTo>
                    <a:lnTo>
                      <a:pt x="77" y="10"/>
                    </a:lnTo>
                    <a:lnTo>
                      <a:pt x="77" y="10"/>
                    </a:lnTo>
                    <a:lnTo>
                      <a:pt x="77" y="10"/>
                    </a:lnTo>
                    <a:lnTo>
                      <a:pt x="75" y="8"/>
                    </a:lnTo>
                    <a:lnTo>
                      <a:pt x="75" y="10"/>
                    </a:lnTo>
                    <a:lnTo>
                      <a:pt x="73" y="8"/>
                    </a:lnTo>
                    <a:lnTo>
                      <a:pt x="71" y="8"/>
                    </a:lnTo>
                    <a:lnTo>
                      <a:pt x="71" y="8"/>
                    </a:lnTo>
                    <a:lnTo>
                      <a:pt x="70" y="8"/>
                    </a:lnTo>
                    <a:lnTo>
                      <a:pt x="70" y="8"/>
                    </a:lnTo>
                    <a:lnTo>
                      <a:pt x="66" y="8"/>
                    </a:lnTo>
                    <a:lnTo>
                      <a:pt x="64" y="8"/>
                    </a:lnTo>
                    <a:lnTo>
                      <a:pt x="62" y="8"/>
                    </a:lnTo>
                    <a:lnTo>
                      <a:pt x="62" y="6"/>
                    </a:lnTo>
                    <a:lnTo>
                      <a:pt x="58" y="4"/>
                    </a:lnTo>
                    <a:lnTo>
                      <a:pt x="58" y="4"/>
                    </a:lnTo>
                    <a:lnTo>
                      <a:pt x="58" y="4"/>
                    </a:lnTo>
                    <a:lnTo>
                      <a:pt x="56" y="4"/>
                    </a:lnTo>
                    <a:lnTo>
                      <a:pt x="55" y="2"/>
                    </a:lnTo>
                    <a:lnTo>
                      <a:pt x="55" y="2"/>
                    </a:lnTo>
                    <a:lnTo>
                      <a:pt x="53" y="2"/>
                    </a:lnTo>
                    <a:lnTo>
                      <a:pt x="51" y="0"/>
                    </a:lnTo>
                    <a:lnTo>
                      <a:pt x="49" y="0"/>
                    </a:lnTo>
                    <a:lnTo>
                      <a:pt x="49" y="0"/>
                    </a:lnTo>
                    <a:lnTo>
                      <a:pt x="49" y="0"/>
                    </a:lnTo>
                    <a:lnTo>
                      <a:pt x="49" y="2"/>
                    </a:lnTo>
                    <a:lnTo>
                      <a:pt x="49" y="2"/>
                    </a:lnTo>
                    <a:lnTo>
                      <a:pt x="49" y="0"/>
                    </a:lnTo>
                    <a:lnTo>
                      <a:pt x="47" y="0"/>
                    </a:lnTo>
                    <a:lnTo>
                      <a:pt x="45" y="2"/>
                    </a:lnTo>
                    <a:lnTo>
                      <a:pt x="45" y="2"/>
                    </a:lnTo>
                    <a:lnTo>
                      <a:pt x="43" y="2"/>
                    </a:lnTo>
                    <a:lnTo>
                      <a:pt x="40" y="2"/>
                    </a:lnTo>
                    <a:lnTo>
                      <a:pt x="40" y="4"/>
                    </a:lnTo>
                    <a:lnTo>
                      <a:pt x="38" y="4"/>
                    </a:lnTo>
                    <a:lnTo>
                      <a:pt x="38" y="4"/>
                    </a:lnTo>
                    <a:lnTo>
                      <a:pt x="40" y="8"/>
                    </a:lnTo>
                    <a:lnTo>
                      <a:pt x="40" y="12"/>
                    </a:lnTo>
                    <a:lnTo>
                      <a:pt x="40" y="14"/>
                    </a:lnTo>
                    <a:lnTo>
                      <a:pt x="40" y="14"/>
                    </a:lnTo>
                    <a:lnTo>
                      <a:pt x="36" y="15"/>
                    </a:lnTo>
                    <a:lnTo>
                      <a:pt x="34" y="17"/>
                    </a:lnTo>
                    <a:lnTo>
                      <a:pt x="32" y="17"/>
                    </a:lnTo>
                    <a:lnTo>
                      <a:pt x="27" y="15"/>
                    </a:lnTo>
                    <a:lnTo>
                      <a:pt x="25" y="12"/>
                    </a:lnTo>
                    <a:lnTo>
                      <a:pt x="23" y="12"/>
                    </a:lnTo>
                    <a:lnTo>
                      <a:pt x="19" y="8"/>
                    </a:lnTo>
                    <a:lnTo>
                      <a:pt x="19" y="6"/>
                    </a:lnTo>
                    <a:lnTo>
                      <a:pt x="17" y="6"/>
                    </a:lnTo>
                    <a:lnTo>
                      <a:pt x="13" y="6"/>
                    </a:lnTo>
                    <a:lnTo>
                      <a:pt x="10" y="8"/>
                    </a:lnTo>
                    <a:lnTo>
                      <a:pt x="8" y="8"/>
                    </a:lnTo>
                    <a:lnTo>
                      <a:pt x="4" y="12"/>
                    </a:lnTo>
                    <a:lnTo>
                      <a:pt x="4" y="14"/>
                    </a:lnTo>
                    <a:lnTo>
                      <a:pt x="4" y="15"/>
                    </a:lnTo>
                    <a:lnTo>
                      <a:pt x="4" y="17"/>
                    </a:lnTo>
                    <a:lnTo>
                      <a:pt x="2" y="17"/>
                    </a:lnTo>
                    <a:lnTo>
                      <a:pt x="0" y="19"/>
                    </a:lnTo>
                    <a:lnTo>
                      <a:pt x="0" y="23"/>
                    </a:lnTo>
                    <a:lnTo>
                      <a:pt x="0" y="29"/>
                    </a:lnTo>
                    <a:lnTo>
                      <a:pt x="0" y="32"/>
                    </a:lnTo>
                    <a:lnTo>
                      <a:pt x="4" y="30"/>
                    </a:lnTo>
                    <a:lnTo>
                      <a:pt x="8" y="29"/>
                    </a:lnTo>
                    <a:lnTo>
                      <a:pt x="10" y="29"/>
                    </a:lnTo>
                    <a:lnTo>
                      <a:pt x="13" y="27"/>
                    </a:lnTo>
                    <a:lnTo>
                      <a:pt x="13" y="27"/>
                    </a:lnTo>
                    <a:lnTo>
                      <a:pt x="17" y="27"/>
                    </a:lnTo>
                    <a:lnTo>
                      <a:pt x="19" y="27"/>
                    </a:lnTo>
                    <a:lnTo>
                      <a:pt x="21" y="27"/>
                    </a:lnTo>
                    <a:lnTo>
                      <a:pt x="23" y="27"/>
                    </a:lnTo>
                    <a:lnTo>
                      <a:pt x="25" y="27"/>
                    </a:lnTo>
                    <a:lnTo>
                      <a:pt x="25" y="29"/>
                    </a:lnTo>
                    <a:lnTo>
                      <a:pt x="27" y="27"/>
                    </a:lnTo>
                    <a:lnTo>
                      <a:pt x="27" y="27"/>
                    </a:lnTo>
                    <a:lnTo>
                      <a:pt x="32" y="27"/>
                    </a:lnTo>
                    <a:lnTo>
                      <a:pt x="32" y="27"/>
                    </a:lnTo>
                    <a:lnTo>
                      <a:pt x="34" y="27"/>
                    </a:lnTo>
                    <a:lnTo>
                      <a:pt x="36" y="29"/>
                    </a:lnTo>
                    <a:lnTo>
                      <a:pt x="38" y="29"/>
                    </a:lnTo>
                    <a:lnTo>
                      <a:pt x="41" y="29"/>
                    </a:lnTo>
                    <a:lnTo>
                      <a:pt x="43" y="29"/>
                    </a:lnTo>
                    <a:lnTo>
                      <a:pt x="43" y="29"/>
                    </a:lnTo>
                    <a:lnTo>
                      <a:pt x="45" y="27"/>
                    </a:lnTo>
                    <a:lnTo>
                      <a:pt x="45" y="27"/>
                    </a:lnTo>
                    <a:lnTo>
                      <a:pt x="47" y="27"/>
                    </a:lnTo>
                    <a:lnTo>
                      <a:pt x="47" y="27"/>
                    </a:lnTo>
                    <a:lnTo>
                      <a:pt x="49" y="29"/>
                    </a:lnTo>
                    <a:lnTo>
                      <a:pt x="49" y="30"/>
                    </a:lnTo>
                    <a:lnTo>
                      <a:pt x="51" y="30"/>
                    </a:lnTo>
                    <a:lnTo>
                      <a:pt x="56" y="30"/>
                    </a:lnTo>
                    <a:lnTo>
                      <a:pt x="56" y="30"/>
                    </a:lnTo>
                    <a:lnTo>
                      <a:pt x="60" y="32"/>
                    </a:lnTo>
                    <a:lnTo>
                      <a:pt x="62" y="34"/>
                    </a:lnTo>
                    <a:lnTo>
                      <a:pt x="62" y="34"/>
                    </a:lnTo>
                    <a:lnTo>
                      <a:pt x="64" y="36"/>
                    </a:lnTo>
                    <a:lnTo>
                      <a:pt x="66" y="36"/>
                    </a:lnTo>
                    <a:lnTo>
                      <a:pt x="68" y="38"/>
                    </a:lnTo>
                    <a:lnTo>
                      <a:pt x="70" y="38"/>
                    </a:lnTo>
                    <a:lnTo>
                      <a:pt x="70" y="38"/>
                    </a:lnTo>
                    <a:lnTo>
                      <a:pt x="70" y="38"/>
                    </a:lnTo>
                    <a:lnTo>
                      <a:pt x="71" y="38"/>
                    </a:lnTo>
                    <a:lnTo>
                      <a:pt x="71" y="38"/>
                    </a:lnTo>
                    <a:lnTo>
                      <a:pt x="73" y="36"/>
                    </a:lnTo>
                    <a:lnTo>
                      <a:pt x="75" y="36"/>
                    </a:lnTo>
                    <a:lnTo>
                      <a:pt x="77" y="36"/>
                    </a:lnTo>
                    <a:lnTo>
                      <a:pt x="79" y="36"/>
                    </a:lnTo>
                    <a:lnTo>
                      <a:pt x="79" y="36"/>
                    </a:lnTo>
                    <a:lnTo>
                      <a:pt x="81" y="36"/>
                    </a:lnTo>
                    <a:lnTo>
                      <a:pt x="81" y="36"/>
                    </a:lnTo>
                    <a:lnTo>
                      <a:pt x="83" y="34"/>
                    </a:lnTo>
                    <a:lnTo>
                      <a:pt x="83" y="34"/>
                    </a:lnTo>
                    <a:lnTo>
                      <a:pt x="84" y="32"/>
                    </a:lnTo>
                    <a:lnTo>
                      <a:pt x="86" y="30"/>
                    </a:lnTo>
                    <a:lnTo>
                      <a:pt x="86" y="30"/>
                    </a:lnTo>
                    <a:lnTo>
                      <a:pt x="88" y="30"/>
                    </a:lnTo>
                    <a:lnTo>
                      <a:pt x="88" y="30"/>
                    </a:lnTo>
                    <a:lnTo>
                      <a:pt x="88" y="29"/>
                    </a:lnTo>
                    <a:lnTo>
                      <a:pt x="88" y="2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5" name="Google Shape;525;p23"/>
              <p:cNvSpPr/>
              <p:nvPr/>
            </p:nvSpPr>
            <p:spPr>
              <a:xfrm>
                <a:off x="4068" y="1568"/>
                <a:ext cx="120" cy="144"/>
              </a:xfrm>
              <a:custGeom>
                <a:avLst/>
                <a:gdLst/>
                <a:ahLst/>
                <a:cxnLst/>
                <a:rect l="l" t="t" r="r" b="b"/>
                <a:pathLst>
                  <a:path w="120" h="144" extrusionOk="0">
                    <a:moveTo>
                      <a:pt x="120" y="120"/>
                    </a:moveTo>
                    <a:lnTo>
                      <a:pt x="118" y="120"/>
                    </a:lnTo>
                    <a:lnTo>
                      <a:pt x="118" y="118"/>
                    </a:lnTo>
                    <a:lnTo>
                      <a:pt x="116" y="116"/>
                    </a:lnTo>
                    <a:lnTo>
                      <a:pt x="114" y="116"/>
                    </a:lnTo>
                    <a:lnTo>
                      <a:pt x="114" y="114"/>
                    </a:lnTo>
                    <a:lnTo>
                      <a:pt x="113" y="113"/>
                    </a:lnTo>
                    <a:lnTo>
                      <a:pt x="113" y="113"/>
                    </a:lnTo>
                    <a:lnTo>
                      <a:pt x="113" y="113"/>
                    </a:lnTo>
                    <a:lnTo>
                      <a:pt x="114" y="111"/>
                    </a:lnTo>
                    <a:lnTo>
                      <a:pt x="116" y="111"/>
                    </a:lnTo>
                    <a:lnTo>
                      <a:pt x="116" y="109"/>
                    </a:lnTo>
                    <a:lnTo>
                      <a:pt x="114" y="109"/>
                    </a:lnTo>
                    <a:lnTo>
                      <a:pt x="114" y="109"/>
                    </a:lnTo>
                    <a:lnTo>
                      <a:pt x="114" y="107"/>
                    </a:lnTo>
                    <a:lnTo>
                      <a:pt x="113" y="107"/>
                    </a:lnTo>
                    <a:lnTo>
                      <a:pt x="111" y="105"/>
                    </a:lnTo>
                    <a:lnTo>
                      <a:pt x="109" y="103"/>
                    </a:lnTo>
                    <a:lnTo>
                      <a:pt x="107" y="103"/>
                    </a:lnTo>
                    <a:lnTo>
                      <a:pt x="107" y="103"/>
                    </a:lnTo>
                    <a:lnTo>
                      <a:pt x="107" y="101"/>
                    </a:lnTo>
                    <a:lnTo>
                      <a:pt x="107" y="99"/>
                    </a:lnTo>
                    <a:lnTo>
                      <a:pt x="105" y="101"/>
                    </a:lnTo>
                    <a:lnTo>
                      <a:pt x="105" y="101"/>
                    </a:lnTo>
                    <a:lnTo>
                      <a:pt x="105" y="101"/>
                    </a:lnTo>
                    <a:lnTo>
                      <a:pt x="103" y="101"/>
                    </a:lnTo>
                    <a:lnTo>
                      <a:pt x="103" y="99"/>
                    </a:lnTo>
                    <a:lnTo>
                      <a:pt x="103" y="99"/>
                    </a:lnTo>
                    <a:lnTo>
                      <a:pt x="101" y="98"/>
                    </a:lnTo>
                    <a:lnTo>
                      <a:pt x="101" y="96"/>
                    </a:lnTo>
                    <a:lnTo>
                      <a:pt x="101" y="94"/>
                    </a:lnTo>
                    <a:lnTo>
                      <a:pt x="100" y="94"/>
                    </a:lnTo>
                    <a:lnTo>
                      <a:pt x="100" y="92"/>
                    </a:lnTo>
                    <a:lnTo>
                      <a:pt x="100" y="92"/>
                    </a:lnTo>
                    <a:lnTo>
                      <a:pt x="98" y="90"/>
                    </a:lnTo>
                    <a:lnTo>
                      <a:pt x="96" y="88"/>
                    </a:lnTo>
                    <a:lnTo>
                      <a:pt x="92" y="86"/>
                    </a:lnTo>
                    <a:lnTo>
                      <a:pt x="92" y="84"/>
                    </a:lnTo>
                    <a:lnTo>
                      <a:pt x="90" y="84"/>
                    </a:lnTo>
                    <a:lnTo>
                      <a:pt x="88" y="81"/>
                    </a:lnTo>
                    <a:lnTo>
                      <a:pt x="86" y="81"/>
                    </a:lnTo>
                    <a:lnTo>
                      <a:pt x="86" y="79"/>
                    </a:lnTo>
                    <a:lnTo>
                      <a:pt x="85" y="77"/>
                    </a:lnTo>
                    <a:lnTo>
                      <a:pt x="85" y="75"/>
                    </a:lnTo>
                    <a:lnTo>
                      <a:pt x="83" y="75"/>
                    </a:lnTo>
                    <a:lnTo>
                      <a:pt x="83" y="73"/>
                    </a:lnTo>
                    <a:lnTo>
                      <a:pt x="81" y="73"/>
                    </a:lnTo>
                    <a:lnTo>
                      <a:pt x="81" y="73"/>
                    </a:lnTo>
                    <a:lnTo>
                      <a:pt x="79" y="71"/>
                    </a:lnTo>
                    <a:lnTo>
                      <a:pt x="77" y="70"/>
                    </a:lnTo>
                    <a:lnTo>
                      <a:pt x="77" y="70"/>
                    </a:lnTo>
                    <a:lnTo>
                      <a:pt x="77" y="68"/>
                    </a:lnTo>
                    <a:lnTo>
                      <a:pt x="77" y="68"/>
                    </a:lnTo>
                    <a:lnTo>
                      <a:pt x="77" y="66"/>
                    </a:lnTo>
                    <a:lnTo>
                      <a:pt x="77" y="66"/>
                    </a:lnTo>
                    <a:lnTo>
                      <a:pt x="77" y="66"/>
                    </a:lnTo>
                    <a:lnTo>
                      <a:pt x="77" y="64"/>
                    </a:lnTo>
                    <a:lnTo>
                      <a:pt x="75" y="64"/>
                    </a:lnTo>
                    <a:lnTo>
                      <a:pt x="70" y="62"/>
                    </a:lnTo>
                    <a:lnTo>
                      <a:pt x="68" y="62"/>
                    </a:lnTo>
                    <a:lnTo>
                      <a:pt x="68" y="60"/>
                    </a:lnTo>
                    <a:lnTo>
                      <a:pt x="66" y="60"/>
                    </a:lnTo>
                    <a:lnTo>
                      <a:pt x="60" y="56"/>
                    </a:lnTo>
                    <a:lnTo>
                      <a:pt x="58" y="55"/>
                    </a:lnTo>
                    <a:lnTo>
                      <a:pt x="58" y="55"/>
                    </a:lnTo>
                    <a:lnTo>
                      <a:pt x="57" y="55"/>
                    </a:lnTo>
                    <a:lnTo>
                      <a:pt x="57" y="53"/>
                    </a:lnTo>
                    <a:lnTo>
                      <a:pt x="58" y="53"/>
                    </a:lnTo>
                    <a:lnTo>
                      <a:pt x="58" y="53"/>
                    </a:lnTo>
                    <a:lnTo>
                      <a:pt x="58" y="51"/>
                    </a:lnTo>
                    <a:lnTo>
                      <a:pt x="58" y="49"/>
                    </a:lnTo>
                    <a:lnTo>
                      <a:pt x="58" y="49"/>
                    </a:lnTo>
                    <a:lnTo>
                      <a:pt x="58" y="47"/>
                    </a:lnTo>
                    <a:lnTo>
                      <a:pt x="58" y="47"/>
                    </a:lnTo>
                    <a:lnTo>
                      <a:pt x="60" y="47"/>
                    </a:lnTo>
                    <a:lnTo>
                      <a:pt x="62" y="47"/>
                    </a:lnTo>
                    <a:lnTo>
                      <a:pt x="66" y="49"/>
                    </a:lnTo>
                    <a:lnTo>
                      <a:pt x="66" y="49"/>
                    </a:lnTo>
                    <a:lnTo>
                      <a:pt x="68" y="47"/>
                    </a:lnTo>
                    <a:lnTo>
                      <a:pt x="70" y="45"/>
                    </a:lnTo>
                    <a:lnTo>
                      <a:pt x="70" y="43"/>
                    </a:lnTo>
                    <a:lnTo>
                      <a:pt x="70" y="43"/>
                    </a:lnTo>
                    <a:lnTo>
                      <a:pt x="70" y="41"/>
                    </a:lnTo>
                    <a:lnTo>
                      <a:pt x="70" y="41"/>
                    </a:lnTo>
                    <a:lnTo>
                      <a:pt x="70" y="40"/>
                    </a:lnTo>
                    <a:lnTo>
                      <a:pt x="70" y="40"/>
                    </a:lnTo>
                    <a:lnTo>
                      <a:pt x="68" y="40"/>
                    </a:lnTo>
                    <a:lnTo>
                      <a:pt x="66" y="40"/>
                    </a:lnTo>
                    <a:lnTo>
                      <a:pt x="66" y="38"/>
                    </a:lnTo>
                    <a:lnTo>
                      <a:pt x="66" y="38"/>
                    </a:lnTo>
                    <a:lnTo>
                      <a:pt x="66" y="38"/>
                    </a:lnTo>
                    <a:lnTo>
                      <a:pt x="66" y="36"/>
                    </a:lnTo>
                    <a:lnTo>
                      <a:pt x="64" y="36"/>
                    </a:lnTo>
                    <a:lnTo>
                      <a:pt x="62" y="36"/>
                    </a:lnTo>
                    <a:lnTo>
                      <a:pt x="62" y="36"/>
                    </a:lnTo>
                    <a:lnTo>
                      <a:pt x="62" y="34"/>
                    </a:lnTo>
                    <a:lnTo>
                      <a:pt x="62" y="34"/>
                    </a:lnTo>
                    <a:lnTo>
                      <a:pt x="64" y="34"/>
                    </a:lnTo>
                    <a:lnTo>
                      <a:pt x="64" y="32"/>
                    </a:lnTo>
                    <a:lnTo>
                      <a:pt x="64" y="32"/>
                    </a:lnTo>
                    <a:lnTo>
                      <a:pt x="64" y="30"/>
                    </a:lnTo>
                    <a:lnTo>
                      <a:pt x="62" y="30"/>
                    </a:lnTo>
                    <a:lnTo>
                      <a:pt x="60" y="28"/>
                    </a:lnTo>
                    <a:lnTo>
                      <a:pt x="58" y="26"/>
                    </a:lnTo>
                    <a:lnTo>
                      <a:pt x="57" y="26"/>
                    </a:lnTo>
                    <a:lnTo>
                      <a:pt x="57" y="26"/>
                    </a:lnTo>
                    <a:lnTo>
                      <a:pt x="53" y="28"/>
                    </a:lnTo>
                    <a:lnTo>
                      <a:pt x="53" y="28"/>
                    </a:lnTo>
                    <a:lnTo>
                      <a:pt x="51" y="30"/>
                    </a:lnTo>
                    <a:lnTo>
                      <a:pt x="51" y="30"/>
                    </a:lnTo>
                    <a:lnTo>
                      <a:pt x="49" y="30"/>
                    </a:lnTo>
                    <a:lnTo>
                      <a:pt x="47" y="30"/>
                    </a:lnTo>
                    <a:lnTo>
                      <a:pt x="43" y="28"/>
                    </a:lnTo>
                    <a:lnTo>
                      <a:pt x="42" y="28"/>
                    </a:lnTo>
                    <a:lnTo>
                      <a:pt x="38" y="23"/>
                    </a:lnTo>
                    <a:lnTo>
                      <a:pt x="38" y="21"/>
                    </a:lnTo>
                    <a:lnTo>
                      <a:pt x="38" y="21"/>
                    </a:lnTo>
                    <a:lnTo>
                      <a:pt x="38" y="19"/>
                    </a:lnTo>
                    <a:lnTo>
                      <a:pt x="38" y="17"/>
                    </a:lnTo>
                    <a:lnTo>
                      <a:pt x="38" y="15"/>
                    </a:lnTo>
                    <a:lnTo>
                      <a:pt x="38" y="15"/>
                    </a:lnTo>
                    <a:lnTo>
                      <a:pt x="38" y="13"/>
                    </a:lnTo>
                    <a:lnTo>
                      <a:pt x="38" y="13"/>
                    </a:lnTo>
                    <a:lnTo>
                      <a:pt x="38" y="13"/>
                    </a:lnTo>
                    <a:lnTo>
                      <a:pt x="36" y="13"/>
                    </a:lnTo>
                    <a:lnTo>
                      <a:pt x="36" y="12"/>
                    </a:lnTo>
                    <a:lnTo>
                      <a:pt x="36" y="12"/>
                    </a:lnTo>
                    <a:lnTo>
                      <a:pt x="36" y="13"/>
                    </a:lnTo>
                    <a:lnTo>
                      <a:pt x="34" y="13"/>
                    </a:lnTo>
                    <a:lnTo>
                      <a:pt x="34" y="15"/>
                    </a:lnTo>
                    <a:lnTo>
                      <a:pt x="34" y="15"/>
                    </a:lnTo>
                    <a:lnTo>
                      <a:pt x="34" y="13"/>
                    </a:lnTo>
                    <a:lnTo>
                      <a:pt x="34" y="13"/>
                    </a:lnTo>
                    <a:lnTo>
                      <a:pt x="32" y="12"/>
                    </a:lnTo>
                    <a:lnTo>
                      <a:pt x="32" y="10"/>
                    </a:lnTo>
                    <a:lnTo>
                      <a:pt x="30" y="10"/>
                    </a:lnTo>
                    <a:lnTo>
                      <a:pt x="30" y="8"/>
                    </a:lnTo>
                    <a:lnTo>
                      <a:pt x="27" y="6"/>
                    </a:lnTo>
                    <a:lnTo>
                      <a:pt x="25" y="4"/>
                    </a:lnTo>
                    <a:lnTo>
                      <a:pt x="25" y="2"/>
                    </a:lnTo>
                    <a:lnTo>
                      <a:pt x="25" y="2"/>
                    </a:lnTo>
                    <a:lnTo>
                      <a:pt x="23" y="2"/>
                    </a:lnTo>
                    <a:lnTo>
                      <a:pt x="21" y="2"/>
                    </a:lnTo>
                    <a:lnTo>
                      <a:pt x="21" y="2"/>
                    </a:lnTo>
                    <a:lnTo>
                      <a:pt x="19" y="0"/>
                    </a:lnTo>
                    <a:lnTo>
                      <a:pt x="19" y="0"/>
                    </a:lnTo>
                    <a:lnTo>
                      <a:pt x="19" y="0"/>
                    </a:lnTo>
                    <a:lnTo>
                      <a:pt x="17" y="0"/>
                    </a:lnTo>
                    <a:lnTo>
                      <a:pt x="17" y="2"/>
                    </a:lnTo>
                    <a:lnTo>
                      <a:pt x="17" y="4"/>
                    </a:lnTo>
                    <a:lnTo>
                      <a:pt x="17" y="4"/>
                    </a:lnTo>
                    <a:lnTo>
                      <a:pt x="15" y="4"/>
                    </a:lnTo>
                    <a:lnTo>
                      <a:pt x="17" y="6"/>
                    </a:lnTo>
                    <a:lnTo>
                      <a:pt x="17" y="6"/>
                    </a:lnTo>
                    <a:lnTo>
                      <a:pt x="17" y="8"/>
                    </a:lnTo>
                    <a:lnTo>
                      <a:pt x="17" y="8"/>
                    </a:lnTo>
                    <a:lnTo>
                      <a:pt x="17" y="10"/>
                    </a:lnTo>
                    <a:lnTo>
                      <a:pt x="19" y="12"/>
                    </a:lnTo>
                    <a:lnTo>
                      <a:pt x="21" y="12"/>
                    </a:lnTo>
                    <a:lnTo>
                      <a:pt x="21" y="13"/>
                    </a:lnTo>
                    <a:lnTo>
                      <a:pt x="21" y="15"/>
                    </a:lnTo>
                    <a:lnTo>
                      <a:pt x="21" y="17"/>
                    </a:lnTo>
                    <a:lnTo>
                      <a:pt x="21" y="19"/>
                    </a:lnTo>
                    <a:lnTo>
                      <a:pt x="21" y="21"/>
                    </a:lnTo>
                    <a:lnTo>
                      <a:pt x="21" y="21"/>
                    </a:lnTo>
                    <a:lnTo>
                      <a:pt x="23" y="21"/>
                    </a:lnTo>
                    <a:lnTo>
                      <a:pt x="23" y="23"/>
                    </a:lnTo>
                    <a:lnTo>
                      <a:pt x="23" y="23"/>
                    </a:lnTo>
                    <a:lnTo>
                      <a:pt x="21" y="23"/>
                    </a:lnTo>
                    <a:lnTo>
                      <a:pt x="21" y="23"/>
                    </a:lnTo>
                    <a:lnTo>
                      <a:pt x="21" y="23"/>
                    </a:lnTo>
                    <a:lnTo>
                      <a:pt x="19" y="23"/>
                    </a:lnTo>
                    <a:lnTo>
                      <a:pt x="19" y="23"/>
                    </a:lnTo>
                    <a:lnTo>
                      <a:pt x="19" y="21"/>
                    </a:lnTo>
                    <a:lnTo>
                      <a:pt x="17" y="21"/>
                    </a:lnTo>
                    <a:lnTo>
                      <a:pt x="15" y="23"/>
                    </a:lnTo>
                    <a:lnTo>
                      <a:pt x="15" y="23"/>
                    </a:lnTo>
                    <a:lnTo>
                      <a:pt x="14" y="23"/>
                    </a:lnTo>
                    <a:lnTo>
                      <a:pt x="14" y="21"/>
                    </a:lnTo>
                    <a:lnTo>
                      <a:pt x="14" y="19"/>
                    </a:lnTo>
                    <a:lnTo>
                      <a:pt x="14" y="19"/>
                    </a:lnTo>
                    <a:lnTo>
                      <a:pt x="14" y="19"/>
                    </a:lnTo>
                    <a:lnTo>
                      <a:pt x="14" y="17"/>
                    </a:lnTo>
                    <a:lnTo>
                      <a:pt x="12" y="15"/>
                    </a:lnTo>
                    <a:lnTo>
                      <a:pt x="12" y="17"/>
                    </a:lnTo>
                    <a:lnTo>
                      <a:pt x="10" y="19"/>
                    </a:lnTo>
                    <a:lnTo>
                      <a:pt x="8" y="21"/>
                    </a:lnTo>
                    <a:lnTo>
                      <a:pt x="8" y="21"/>
                    </a:lnTo>
                    <a:lnTo>
                      <a:pt x="6" y="21"/>
                    </a:lnTo>
                    <a:lnTo>
                      <a:pt x="6" y="23"/>
                    </a:lnTo>
                    <a:lnTo>
                      <a:pt x="6" y="25"/>
                    </a:lnTo>
                    <a:lnTo>
                      <a:pt x="4" y="25"/>
                    </a:lnTo>
                    <a:lnTo>
                      <a:pt x="4" y="26"/>
                    </a:lnTo>
                    <a:lnTo>
                      <a:pt x="4" y="26"/>
                    </a:lnTo>
                    <a:lnTo>
                      <a:pt x="6" y="28"/>
                    </a:lnTo>
                    <a:lnTo>
                      <a:pt x="6" y="28"/>
                    </a:lnTo>
                    <a:lnTo>
                      <a:pt x="6" y="28"/>
                    </a:lnTo>
                    <a:lnTo>
                      <a:pt x="6" y="28"/>
                    </a:lnTo>
                    <a:lnTo>
                      <a:pt x="4" y="28"/>
                    </a:lnTo>
                    <a:lnTo>
                      <a:pt x="4" y="28"/>
                    </a:lnTo>
                    <a:lnTo>
                      <a:pt x="2" y="28"/>
                    </a:lnTo>
                    <a:lnTo>
                      <a:pt x="0" y="30"/>
                    </a:lnTo>
                    <a:lnTo>
                      <a:pt x="0" y="32"/>
                    </a:lnTo>
                    <a:lnTo>
                      <a:pt x="0" y="36"/>
                    </a:lnTo>
                    <a:lnTo>
                      <a:pt x="0" y="38"/>
                    </a:lnTo>
                    <a:lnTo>
                      <a:pt x="0" y="38"/>
                    </a:lnTo>
                    <a:lnTo>
                      <a:pt x="0" y="38"/>
                    </a:lnTo>
                    <a:lnTo>
                      <a:pt x="0" y="38"/>
                    </a:lnTo>
                    <a:lnTo>
                      <a:pt x="2" y="36"/>
                    </a:lnTo>
                    <a:lnTo>
                      <a:pt x="2" y="36"/>
                    </a:lnTo>
                    <a:lnTo>
                      <a:pt x="2" y="36"/>
                    </a:lnTo>
                    <a:lnTo>
                      <a:pt x="4" y="36"/>
                    </a:lnTo>
                    <a:lnTo>
                      <a:pt x="4" y="38"/>
                    </a:lnTo>
                    <a:lnTo>
                      <a:pt x="6" y="40"/>
                    </a:lnTo>
                    <a:lnTo>
                      <a:pt x="6" y="40"/>
                    </a:lnTo>
                    <a:lnTo>
                      <a:pt x="6" y="40"/>
                    </a:lnTo>
                    <a:lnTo>
                      <a:pt x="6" y="41"/>
                    </a:lnTo>
                    <a:lnTo>
                      <a:pt x="6" y="41"/>
                    </a:lnTo>
                    <a:lnTo>
                      <a:pt x="6" y="43"/>
                    </a:lnTo>
                    <a:lnTo>
                      <a:pt x="6" y="47"/>
                    </a:lnTo>
                    <a:lnTo>
                      <a:pt x="6" y="49"/>
                    </a:lnTo>
                    <a:lnTo>
                      <a:pt x="8" y="49"/>
                    </a:lnTo>
                    <a:lnTo>
                      <a:pt x="10" y="51"/>
                    </a:lnTo>
                    <a:lnTo>
                      <a:pt x="12" y="51"/>
                    </a:lnTo>
                    <a:lnTo>
                      <a:pt x="12" y="51"/>
                    </a:lnTo>
                    <a:lnTo>
                      <a:pt x="12" y="49"/>
                    </a:lnTo>
                    <a:lnTo>
                      <a:pt x="14" y="49"/>
                    </a:lnTo>
                    <a:lnTo>
                      <a:pt x="14" y="49"/>
                    </a:lnTo>
                    <a:lnTo>
                      <a:pt x="17" y="49"/>
                    </a:lnTo>
                    <a:lnTo>
                      <a:pt x="17" y="49"/>
                    </a:lnTo>
                    <a:lnTo>
                      <a:pt x="17" y="51"/>
                    </a:lnTo>
                    <a:lnTo>
                      <a:pt x="17" y="53"/>
                    </a:lnTo>
                    <a:lnTo>
                      <a:pt x="19" y="56"/>
                    </a:lnTo>
                    <a:lnTo>
                      <a:pt x="19" y="58"/>
                    </a:lnTo>
                    <a:lnTo>
                      <a:pt x="21" y="60"/>
                    </a:lnTo>
                    <a:lnTo>
                      <a:pt x="19" y="62"/>
                    </a:lnTo>
                    <a:lnTo>
                      <a:pt x="19" y="66"/>
                    </a:lnTo>
                    <a:lnTo>
                      <a:pt x="19" y="68"/>
                    </a:lnTo>
                    <a:lnTo>
                      <a:pt x="17" y="68"/>
                    </a:lnTo>
                    <a:lnTo>
                      <a:pt x="17" y="68"/>
                    </a:lnTo>
                    <a:lnTo>
                      <a:pt x="17" y="70"/>
                    </a:lnTo>
                    <a:lnTo>
                      <a:pt x="19" y="70"/>
                    </a:lnTo>
                    <a:lnTo>
                      <a:pt x="19" y="71"/>
                    </a:lnTo>
                    <a:lnTo>
                      <a:pt x="19" y="71"/>
                    </a:lnTo>
                    <a:lnTo>
                      <a:pt x="19" y="73"/>
                    </a:lnTo>
                    <a:lnTo>
                      <a:pt x="19" y="75"/>
                    </a:lnTo>
                    <a:lnTo>
                      <a:pt x="19" y="79"/>
                    </a:lnTo>
                    <a:lnTo>
                      <a:pt x="17" y="83"/>
                    </a:lnTo>
                    <a:lnTo>
                      <a:pt x="19" y="83"/>
                    </a:lnTo>
                    <a:lnTo>
                      <a:pt x="19" y="84"/>
                    </a:lnTo>
                    <a:lnTo>
                      <a:pt x="21" y="84"/>
                    </a:lnTo>
                    <a:lnTo>
                      <a:pt x="21" y="84"/>
                    </a:lnTo>
                    <a:lnTo>
                      <a:pt x="23" y="83"/>
                    </a:lnTo>
                    <a:lnTo>
                      <a:pt x="25" y="81"/>
                    </a:lnTo>
                    <a:lnTo>
                      <a:pt x="27" y="79"/>
                    </a:lnTo>
                    <a:lnTo>
                      <a:pt x="27" y="79"/>
                    </a:lnTo>
                    <a:lnTo>
                      <a:pt x="29" y="77"/>
                    </a:lnTo>
                    <a:lnTo>
                      <a:pt x="29" y="77"/>
                    </a:lnTo>
                    <a:lnTo>
                      <a:pt x="29" y="75"/>
                    </a:lnTo>
                    <a:lnTo>
                      <a:pt x="30" y="75"/>
                    </a:lnTo>
                    <a:lnTo>
                      <a:pt x="30" y="75"/>
                    </a:lnTo>
                    <a:lnTo>
                      <a:pt x="32" y="75"/>
                    </a:lnTo>
                    <a:lnTo>
                      <a:pt x="32" y="73"/>
                    </a:lnTo>
                    <a:lnTo>
                      <a:pt x="34" y="71"/>
                    </a:lnTo>
                    <a:lnTo>
                      <a:pt x="34" y="71"/>
                    </a:lnTo>
                    <a:lnTo>
                      <a:pt x="36" y="73"/>
                    </a:lnTo>
                    <a:lnTo>
                      <a:pt x="38" y="75"/>
                    </a:lnTo>
                    <a:lnTo>
                      <a:pt x="40" y="75"/>
                    </a:lnTo>
                    <a:lnTo>
                      <a:pt x="42" y="77"/>
                    </a:lnTo>
                    <a:lnTo>
                      <a:pt x="42" y="77"/>
                    </a:lnTo>
                    <a:lnTo>
                      <a:pt x="42" y="77"/>
                    </a:lnTo>
                    <a:lnTo>
                      <a:pt x="42" y="79"/>
                    </a:lnTo>
                    <a:lnTo>
                      <a:pt x="43" y="79"/>
                    </a:lnTo>
                    <a:lnTo>
                      <a:pt x="43" y="79"/>
                    </a:lnTo>
                    <a:lnTo>
                      <a:pt x="43" y="79"/>
                    </a:lnTo>
                    <a:lnTo>
                      <a:pt x="43" y="77"/>
                    </a:lnTo>
                    <a:lnTo>
                      <a:pt x="45" y="77"/>
                    </a:lnTo>
                    <a:lnTo>
                      <a:pt x="45" y="77"/>
                    </a:lnTo>
                    <a:lnTo>
                      <a:pt x="47" y="75"/>
                    </a:lnTo>
                    <a:lnTo>
                      <a:pt x="47" y="75"/>
                    </a:lnTo>
                    <a:lnTo>
                      <a:pt x="49" y="73"/>
                    </a:lnTo>
                    <a:lnTo>
                      <a:pt x="49" y="71"/>
                    </a:lnTo>
                    <a:lnTo>
                      <a:pt x="49" y="71"/>
                    </a:lnTo>
                    <a:lnTo>
                      <a:pt x="51" y="71"/>
                    </a:lnTo>
                    <a:lnTo>
                      <a:pt x="51" y="71"/>
                    </a:lnTo>
                    <a:lnTo>
                      <a:pt x="51" y="70"/>
                    </a:lnTo>
                    <a:lnTo>
                      <a:pt x="49" y="70"/>
                    </a:lnTo>
                    <a:lnTo>
                      <a:pt x="51" y="70"/>
                    </a:lnTo>
                    <a:lnTo>
                      <a:pt x="51" y="70"/>
                    </a:lnTo>
                    <a:lnTo>
                      <a:pt x="53" y="70"/>
                    </a:lnTo>
                    <a:lnTo>
                      <a:pt x="55" y="70"/>
                    </a:lnTo>
                    <a:lnTo>
                      <a:pt x="58" y="70"/>
                    </a:lnTo>
                    <a:lnTo>
                      <a:pt x="60" y="71"/>
                    </a:lnTo>
                    <a:lnTo>
                      <a:pt x="60" y="70"/>
                    </a:lnTo>
                    <a:lnTo>
                      <a:pt x="62" y="71"/>
                    </a:lnTo>
                    <a:lnTo>
                      <a:pt x="64" y="75"/>
                    </a:lnTo>
                    <a:lnTo>
                      <a:pt x="66" y="79"/>
                    </a:lnTo>
                    <a:lnTo>
                      <a:pt x="68" y="81"/>
                    </a:lnTo>
                    <a:lnTo>
                      <a:pt x="70" y="83"/>
                    </a:lnTo>
                    <a:lnTo>
                      <a:pt x="71" y="83"/>
                    </a:lnTo>
                    <a:lnTo>
                      <a:pt x="73" y="84"/>
                    </a:lnTo>
                    <a:lnTo>
                      <a:pt x="75" y="88"/>
                    </a:lnTo>
                    <a:lnTo>
                      <a:pt x="75" y="92"/>
                    </a:lnTo>
                    <a:lnTo>
                      <a:pt x="75" y="94"/>
                    </a:lnTo>
                    <a:lnTo>
                      <a:pt x="75" y="98"/>
                    </a:lnTo>
                    <a:lnTo>
                      <a:pt x="77" y="101"/>
                    </a:lnTo>
                    <a:lnTo>
                      <a:pt x="79" y="103"/>
                    </a:lnTo>
                    <a:lnTo>
                      <a:pt x="81" y="105"/>
                    </a:lnTo>
                    <a:lnTo>
                      <a:pt x="81" y="107"/>
                    </a:lnTo>
                    <a:lnTo>
                      <a:pt x="83" y="107"/>
                    </a:lnTo>
                    <a:lnTo>
                      <a:pt x="85" y="109"/>
                    </a:lnTo>
                    <a:lnTo>
                      <a:pt x="86" y="109"/>
                    </a:lnTo>
                    <a:lnTo>
                      <a:pt x="86" y="111"/>
                    </a:lnTo>
                    <a:lnTo>
                      <a:pt x="86" y="111"/>
                    </a:lnTo>
                    <a:lnTo>
                      <a:pt x="86" y="113"/>
                    </a:lnTo>
                    <a:lnTo>
                      <a:pt x="88" y="113"/>
                    </a:lnTo>
                    <a:lnTo>
                      <a:pt x="88" y="113"/>
                    </a:lnTo>
                    <a:lnTo>
                      <a:pt x="90" y="114"/>
                    </a:lnTo>
                    <a:lnTo>
                      <a:pt x="90" y="114"/>
                    </a:lnTo>
                    <a:lnTo>
                      <a:pt x="90" y="116"/>
                    </a:lnTo>
                    <a:lnTo>
                      <a:pt x="90" y="118"/>
                    </a:lnTo>
                    <a:lnTo>
                      <a:pt x="90" y="118"/>
                    </a:lnTo>
                    <a:lnTo>
                      <a:pt x="90" y="120"/>
                    </a:lnTo>
                    <a:lnTo>
                      <a:pt x="88" y="120"/>
                    </a:lnTo>
                    <a:lnTo>
                      <a:pt x="88" y="122"/>
                    </a:lnTo>
                    <a:lnTo>
                      <a:pt x="90" y="124"/>
                    </a:lnTo>
                    <a:lnTo>
                      <a:pt x="90" y="126"/>
                    </a:lnTo>
                    <a:lnTo>
                      <a:pt x="90" y="128"/>
                    </a:lnTo>
                    <a:lnTo>
                      <a:pt x="90" y="129"/>
                    </a:lnTo>
                    <a:lnTo>
                      <a:pt x="90" y="131"/>
                    </a:lnTo>
                    <a:lnTo>
                      <a:pt x="90" y="133"/>
                    </a:lnTo>
                    <a:lnTo>
                      <a:pt x="90" y="133"/>
                    </a:lnTo>
                    <a:lnTo>
                      <a:pt x="90" y="135"/>
                    </a:lnTo>
                    <a:lnTo>
                      <a:pt x="88" y="135"/>
                    </a:lnTo>
                    <a:lnTo>
                      <a:pt x="86" y="137"/>
                    </a:lnTo>
                    <a:lnTo>
                      <a:pt x="86" y="137"/>
                    </a:lnTo>
                    <a:lnTo>
                      <a:pt x="86" y="137"/>
                    </a:lnTo>
                    <a:lnTo>
                      <a:pt x="86" y="139"/>
                    </a:lnTo>
                    <a:lnTo>
                      <a:pt x="88" y="139"/>
                    </a:lnTo>
                    <a:lnTo>
                      <a:pt x="88" y="141"/>
                    </a:lnTo>
                    <a:lnTo>
                      <a:pt x="88" y="141"/>
                    </a:lnTo>
                    <a:lnTo>
                      <a:pt x="90" y="141"/>
                    </a:lnTo>
                    <a:lnTo>
                      <a:pt x="92" y="141"/>
                    </a:lnTo>
                    <a:lnTo>
                      <a:pt x="96" y="141"/>
                    </a:lnTo>
                    <a:lnTo>
                      <a:pt x="96" y="143"/>
                    </a:lnTo>
                    <a:lnTo>
                      <a:pt x="96" y="143"/>
                    </a:lnTo>
                    <a:lnTo>
                      <a:pt x="98" y="144"/>
                    </a:lnTo>
                    <a:lnTo>
                      <a:pt x="100" y="144"/>
                    </a:lnTo>
                    <a:lnTo>
                      <a:pt x="101" y="143"/>
                    </a:lnTo>
                    <a:lnTo>
                      <a:pt x="100" y="141"/>
                    </a:lnTo>
                    <a:lnTo>
                      <a:pt x="98" y="139"/>
                    </a:lnTo>
                    <a:lnTo>
                      <a:pt x="98" y="137"/>
                    </a:lnTo>
                    <a:lnTo>
                      <a:pt x="98" y="137"/>
                    </a:lnTo>
                    <a:lnTo>
                      <a:pt x="101" y="137"/>
                    </a:lnTo>
                    <a:lnTo>
                      <a:pt x="101" y="137"/>
                    </a:lnTo>
                    <a:lnTo>
                      <a:pt x="101" y="135"/>
                    </a:lnTo>
                    <a:lnTo>
                      <a:pt x="101" y="135"/>
                    </a:lnTo>
                    <a:lnTo>
                      <a:pt x="103" y="135"/>
                    </a:lnTo>
                    <a:lnTo>
                      <a:pt x="105" y="133"/>
                    </a:lnTo>
                    <a:lnTo>
                      <a:pt x="105" y="133"/>
                    </a:lnTo>
                    <a:lnTo>
                      <a:pt x="105" y="133"/>
                    </a:lnTo>
                    <a:lnTo>
                      <a:pt x="107" y="135"/>
                    </a:lnTo>
                    <a:lnTo>
                      <a:pt x="107" y="135"/>
                    </a:lnTo>
                    <a:lnTo>
                      <a:pt x="107" y="135"/>
                    </a:lnTo>
                    <a:lnTo>
                      <a:pt x="109" y="137"/>
                    </a:lnTo>
                    <a:lnTo>
                      <a:pt x="109" y="137"/>
                    </a:lnTo>
                    <a:lnTo>
                      <a:pt x="111" y="137"/>
                    </a:lnTo>
                    <a:lnTo>
                      <a:pt x="111" y="137"/>
                    </a:lnTo>
                    <a:lnTo>
                      <a:pt x="113" y="137"/>
                    </a:lnTo>
                    <a:lnTo>
                      <a:pt x="113" y="137"/>
                    </a:lnTo>
                    <a:lnTo>
                      <a:pt x="113" y="135"/>
                    </a:lnTo>
                    <a:lnTo>
                      <a:pt x="114" y="135"/>
                    </a:lnTo>
                    <a:lnTo>
                      <a:pt x="114" y="135"/>
                    </a:lnTo>
                    <a:lnTo>
                      <a:pt x="116" y="135"/>
                    </a:lnTo>
                    <a:lnTo>
                      <a:pt x="116" y="133"/>
                    </a:lnTo>
                    <a:lnTo>
                      <a:pt x="116" y="133"/>
                    </a:lnTo>
                    <a:lnTo>
                      <a:pt x="118" y="133"/>
                    </a:lnTo>
                    <a:lnTo>
                      <a:pt x="118" y="133"/>
                    </a:lnTo>
                    <a:lnTo>
                      <a:pt x="118" y="131"/>
                    </a:lnTo>
                    <a:lnTo>
                      <a:pt x="120" y="131"/>
                    </a:lnTo>
                    <a:lnTo>
                      <a:pt x="120" y="129"/>
                    </a:lnTo>
                    <a:lnTo>
                      <a:pt x="120" y="128"/>
                    </a:lnTo>
                    <a:lnTo>
                      <a:pt x="120" y="128"/>
                    </a:lnTo>
                    <a:lnTo>
                      <a:pt x="118" y="126"/>
                    </a:lnTo>
                    <a:lnTo>
                      <a:pt x="118" y="126"/>
                    </a:lnTo>
                    <a:lnTo>
                      <a:pt x="120" y="126"/>
                    </a:lnTo>
                    <a:lnTo>
                      <a:pt x="120" y="124"/>
                    </a:lnTo>
                    <a:lnTo>
                      <a:pt x="120" y="122"/>
                    </a:lnTo>
                    <a:lnTo>
                      <a:pt x="120" y="122"/>
                    </a:lnTo>
                    <a:lnTo>
                      <a:pt x="120" y="12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6" name="Google Shape;526;p23"/>
              <p:cNvSpPr/>
              <p:nvPr/>
            </p:nvSpPr>
            <p:spPr>
              <a:xfrm>
                <a:off x="3283" y="1441"/>
                <a:ext cx="29" cy="26"/>
              </a:xfrm>
              <a:custGeom>
                <a:avLst/>
                <a:gdLst/>
                <a:ahLst/>
                <a:cxnLst/>
                <a:rect l="l" t="t" r="r" b="b"/>
                <a:pathLst>
                  <a:path w="29" h="26" extrusionOk="0">
                    <a:moveTo>
                      <a:pt x="21" y="8"/>
                    </a:moveTo>
                    <a:lnTo>
                      <a:pt x="23" y="9"/>
                    </a:lnTo>
                    <a:lnTo>
                      <a:pt x="23" y="9"/>
                    </a:lnTo>
                    <a:lnTo>
                      <a:pt x="23" y="9"/>
                    </a:lnTo>
                    <a:lnTo>
                      <a:pt x="25" y="8"/>
                    </a:lnTo>
                    <a:lnTo>
                      <a:pt x="25" y="8"/>
                    </a:lnTo>
                    <a:lnTo>
                      <a:pt x="25" y="6"/>
                    </a:lnTo>
                    <a:lnTo>
                      <a:pt x="23" y="4"/>
                    </a:lnTo>
                    <a:lnTo>
                      <a:pt x="21" y="2"/>
                    </a:lnTo>
                    <a:lnTo>
                      <a:pt x="21" y="4"/>
                    </a:lnTo>
                    <a:lnTo>
                      <a:pt x="21" y="4"/>
                    </a:lnTo>
                    <a:lnTo>
                      <a:pt x="21" y="4"/>
                    </a:lnTo>
                    <a:lnTo>
                      <a:pt x="21" y="4"/>
                    </a:lnTo>
                    <a:lnTo>
                      <a:pt x="21" y="6"/>
                    </a:lnTo>
                    <a:lnTo>
                      <a:pt x="21" y="6"/>
                    </a:lnTo>
                    <a:lnTo>
                      <a:pt x="21" y="8"/>
                    </a:lnTo>
                    <a:close/>
                    <a:moveTo>
                      <a:pt x="27" y="24"/>
                    </a:moveTo>
                    <a:lnTo>
                      <a:pt x="27" y="24"/>
                    </a:lnTo>
                    <a:lnTo>
                      <a:pt x="27" y="22"/>
                    </a:lnTo>
                    <a:lnTo>
                      <a:pt x="25" y="21"/>
                    </a:lnTo>
                    <a:lnTo>
                      <a:pt x="23" y="19"/>
                    </a:lnTo>
                    <a:lnTo>
                      <a:pt x="21" y="15"/>
                    </a:lnTo>
                    <a:lnTo>
                      <a:pt x="21" y="15"/>
                    </a:lnTo>
                    <a:lnTo>
                      <a:pt x="21" y="13"/>
                    </a:lnTo>
                    <a:lnTo>
                      <a:pt x="19" y="13"/>
                    </a:lnTo>
                    <a:lnTo>
                      <a:pt x="19" y="13"/>
                    </a:lnTo>
                    <a:lnTo>
                      <a:pt x="17" y="13"/>
                    </a:lnTo>
                    <a:lnTo>
                      <a:pt x="15" y="13"/>
                    </a:lnTo>
                    <a:lnTo>
                      <a:pt x="15" y="11"/>
                    </a:lnTo>
                    <a:lnTo>
                      <a:pt x="17" y="11"/>
                    </a:lnTo>
                    <a:lnTo>
                      <a:pt x="19" y="9"/>
                    </a:lnTo>
                    <a:lnTo>
                      <a:pt x="21" y="9"/>
                    </a:lnTo>
                    <a:lnTo>
                      <a:pt x="21" y="9"/>
                    </a:lnTo>
                    <a:lnTo>
                      <a:pt x="21" y="9"/>
                    </a:lnTo>
                    <a:lnTo>
                      <a:pt x="21" y="9"/>
                    </a:lnTo>
                    <a:lnTo>
                      <a:pt x="21" y="8"/>
                    </a:lnTo>
                    <a:lnTo>
                      <a:pt x="19" y="6"/>
                    </a:lnTo>
                    <a:lnTo>
                      <a:pt x="19" y="4"/>
                    </a:lnTo>
                    <a:lnTo>
                      <a:pt x="19" y="2"/>
                    </a:lnTo>
                    <a:lnTo>
                      <a:pt x="15" y="0"/>
                    </a:lnTo>
                    <a:lnTo>
                      <a:pt x="14" y="0"/>
                    </a:lnTo>
                    <a:lnTo>
                      <a:pt x="14" y="0"/>
                    </a:lnTo>
                    <a:lnTo>
                      <a:pt x="12" y="0"/>
                    </a:lnTo>
                    <a:lnTo>
                      <a:pt x="10" y="0"/>
                    </a:lnTo>
                    <a:lnTo>
                      <a:pt x="8" y="2"/>
                    </a:lnTo>
                    <a:lnTo>
                      <a:pt x="6" y="2"/>
                    </a:lnTo>
                    <a:lnTo>
                      <a:pt x="6" y="4"/>
                    </a:lnTo>
                    <a:lnTo>
                      <a:pt x="6" y="4"/>
                    </a:lnTo>
                    <a:lnTo>
                      <a:pt x="6" y="6"/>
                    </a:lnTo>
                    <a:lnTo>
                      <a:pt x="4" y="8"/>
                    </a:lnTo>
                    <a:lnTo>
                      <a:pt x="4" y="9"/>
                    </a:lnTo>
                    <a:lnTo>
                      <a:pt x="2" y="13"/>
                    </a:lnTo>
                    <a:lnTo>
                      <a:pt x="2" y="15"/>
                    </a:lnTo>
                    <a:lnTo>
                      <a:pt x="0" y="17"/>
                    </a:lnTo>
                    <a:lnTo>
                      <a:pt x="2" y="17"/>
                    </a:lnTo>
                    <a:lnTo>
                      <a:pt x="6" y="19"/>
                    </a:lnTo>
                    <a:lnTo>
                      <a:pt x="8" y="19"/>
                    </a:lnTo>
                    <a:lnTo>
                      <a:pt x="14" y="19"/>
                    </a:lnTo>
                    <a:lnTo>
                      <a:pt x="14" y="22"/>
                    </a:lnTo>
                    <a:lnTo>
                      <a:pt x="15" y="22"/>
                    </a:lnTo>
                    <a:lnTo>
                      <a:pt x="15" y="24"/>
                    </a:lnTo>
                    <a:lnTo>
                      <a:pt x="17" y="26"/>
                    </a:lnTo>
                    <a:lnTo>
                      <a:pt x="19" y="26"/>
                    </a:lnTo>
                    <a:lnTo>
                      <a:pt x="23" y="26"/>
                    </a:lnTo>
                    <a:lnTo>
                      <a:pt x="25" y="26"/>
                    </a:lnTo>
                    <a:lnTo>
                      <a:pt x="29" y="26"/>
                    </a:lnTo>
                    <a:lnTo>
                      <a:pt x="27" y="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7" name="Google Shape;527;p23"/>
              <p:cNvSpPr/>
              <p:nvPr/>
            </p:nvSpPr>
            <p:spPr>
              <a:xfrm>
                <a:off x="3571" y="1224"/>
                <a:ext cx="139" cy="64"/>
              </a:xfrm>
              <a:custGeom>
                <a:avLst/>
                <a:gdLst/>
                <a:ahLst/>
                <a:cxnLst/>
                <a:rect l="l" t="t" r="r" b="b"/>
                <a:pathLst>
                  <a:path w="139" h="64" extrusionOk="0">
                    <a:moveTo>
                      <a:pt x="2" y="52"/>
                    </a:moveTo>
                    <a:lnTo>
                      <a:pt x="2" y="52"/>
                    </a:lnTo>
                    <a:lnTo>
                      <a:pt x="2" y="50"/>
                    </a:lnTo>
                    <a:lnTo>
                      <a:pt x="2" y="50"/>
                    </a:lnTo>
                    <a:lnTo>
                      <a:pt x="2" y="52"/>
                    </a:lnTo>
                    <a:close/>
                    <a:moveTo>
                      <a:pt x="137" y="17"/>
                    </a:moveTo>
                    <a:lnTo>
                      <a:pt x="137" y="17"/>
                    </a:lnTo>
                    <a:lnTo>
                      <a:pt x="135" y="15"/>
                    </a:lnTo>
                    <a:lnTo>
                      <a:pt x="131" y="13"/>
                    </a:lnTo>
                    <a:lnTo>
                      <a:pt x="129" y="13"/>
                    </a:lnTo>
                    <a:lnTo>
                      <a:pt x="127" y="13"/>
                    </a:lnTo>
                    <a:lnTo>
                      <a:pt x="126" y="13"/>
                    </a:lnTo>
                    <a:lnTo>
                      <a:pt x="126" y="11"/>
                    </a:lnTo>
                    <a:lnTo>
                      <a:pt x="124" y="11"/>
                    </a:lnTo>
                    <a:lnTo>
                      <a:pt x="122" y="9"/>
                    </a:lnTo>
                    <a:lnTo>
                      <a:pt x="122" y="9"/>
                    </a:lnTo>
                    <a:lnTo>
                      <a:pt x="120" y="7"/>
                    </a:lnTo>
                    <a:lnTo>
                      <a:pt x="120" y="7"/>
                    </a:lnTo>
                    <a:lnTo>
                      <a:pt x="118" y="7"/>
                    </a:lnTo>
                    <a:lnTo>
                      <a:pt x="116" y="7"/>
                    </a:lnTo>
                    <a:lnTo>
                      <a:pt x="116" y="7"/>
                    </a:lnTo>
                    <a:lnTo>
                      <a:pt x="114" y="7"/>
                    </a:lnTo>
                    <a:lnTo>
                      <a:pt x="112" y="6"/>
                    </a:lnTo>
                    <a:lnTo>
                      <a:pt x="111" y="6"/>
                    </a:lnTo>
                    <a:lnTo>
                      <a:pt x="109" y="6"/>
                    </a:lnTo>
                    <a:lnTo>
                      <a:pt x="107" y="6"/>
                    </a:lnTo>
                    <a:lnTo>
                      <a:pt x="105" y="6"/>
                    </a:lnTo>
                    <a:lnTo>
                      <a:pt x="101" y="6"/>
                    </a:lnTo>
                    <a:lnTo>
                      <a:pt x="99" y="6"/>
                    </a:lnTo>
                    <a:lnTo>
                      <a:pt x="98" y="6"/>
                    </a:lnTo>
                    <a:lnTo>
                      <a:pt x="96" y="6"/>
                    </a:lnTo>
                    <a:lnTo>
                      <a:pt x="96" y="6"/>
                    </a:lnTo>
                    <a:lnTo>
                      <a:pt x="94" y="6"/>
                    </a:lnTo>
                    <a:lnTo>
                      <a:pt x="90" y="4"/>
                    </a:lnTo>
                    <a:lnTo>
                      <a:pt x="90" y="4"/>
                    </a:lnTo>
                    <a:lnTo>
                      <a:pt x="90" y="4"/>
                    </a:lnTo>
                    <a:lnTo>
                      <a:pt x="86" y="6"/>
                    </a:lnTo>
                    <a:lnTo>
                      <a:pt x="84" y="6"/>
                    </a:lnTo>
                    <a:lnTo>
                      <a:pt x="79" y="6"/>
                    </a:lnTo>
                    <a:lnTo>
                      <a:pt x="75" y="6"/>
                    </a:lnTo>
                    <a:lnTo>
                      <a:pt x="75" y="4"/>
                    </a:lnTo>
                    <a:lnTo>
                      <a:pt x="73" y="4"/>
                    </a:lnTo>
                    <a:lnTo>
                      <a:pt x="73" y="6"/>
                    </a:lnTo>
                    <a:lnTo>
                      <a:pt x="73" y="6"/>
                    </a:lnTo>
                    <a:lnTo>
                      <a:pt x="69" y="6"/>
                    </a:lnTo>
                    <a:lnTo>
                      <a:pt x="64" y="6"/>
                    </a:lnTo>
                    <a:lnTo>
                      <a:pt x="60" y="4"/>
                    </a:lnTo>
                    <a:lnTo>
                      <a:pt x="58" y="2"/>
                    </a:lnTo>
                    <a:lnTo>
                      <a:pt x="55" y="0"/>
                    </a:lnTo>
                    <a:lnTo>
                      <a:pt x="51" y="0"/>
                    </a:lnTo>
                    <a:lnTo>
                      <a:pt x="51" y="0"/>
                    </a:lnTo>
                    <a:lnTo>
                      <a:pt x="51" y="0"/>
                    </a:lnTo>
                    <a:lnTo>
                      <a:pt x="51" y="0"/>
                    </a:lnTo>
                    <a:lnTo>
                      <a:pt x="49" y="0"/>
                    </a:lnTo>
                    <a:lnTo>
                      <a:pt x="47" y="2"/>
                    </a:lnTo>
                    <a:lnTo>
                      <a:pt x="45" y="2"/>
                    </a:lnTo>
                    <a:lnTo>
                      <a:pt x="43" y="2"/>
                    </a:lnTo>
                    <a:lnTo>
                      <a:pt x="43" y="4"/>
                    </a:lnTo>
                    <a:lnTo>
                      <a:pt x="43" y="7"/>
                    </a:lnTo>
                    <a:lnTo>
                      <a:pt x="43" y="9"/>
                    </a:lnTo>
                    <a:lnTo>
                      <a:pt x="45" y="13"/>
                    </a:lnTo>
                    <a:lnTo>
                      <a:pt x="45" y="13"/>
                    </a:lnTo>
                    <a:lnTo>
                      <a:pt x="43" y="11"/>
                    </a:lnTo>
                    <a:lnTo>
                      <a:pt x="43" y="11"/>
                    </a:lnTo>
                    <a:lnTo>
                      <a:pt x="41" y="11"/>
                    </a:lnTo>
                    <a:lnTo>
                      <a:pt x="36" y="11"/>
                    </a:lnTo>
                    <a:lnTo>
                      <a:pt x="36" y="9"/>
                    </a:lnTo>
                    <a:lnTo>
                      <a:pt x="34" y="9"/>
                    </a:lnTo>
                    <a:lnTo>
                      <a:pt x="34" y="9"/>
                    </a:lnTo>
                    <a:lnTo>
                      <a:pt x="32" y="9"/>
                    </a:lnTo>
                    <a:lnTo>
                      <a:pt x="28" y="7"/>
                    </a:lnTo>
                    <a:lnTo>
                      <a:pt x="26" y="7"/>
                    </a:lnTo>
                    <a:lnTo>
                      <a:pt x="21" y="6"/>
                    </a:lnTo>
                    <a:lnTo>
                      <a:pt x="21" y="6"/>
                    </a:lnTo>
                    <a:lnTo>
                      <a:pt x="21" y="6"/>
                    </a:lnTo>
                    <a:lnTo>
                      <a:pt x="19" y="7"/>
                    </a:lnTo>
                    <a:lnTo>
                      <a:pt x="17" y="7"/>
                    </a:lnTo>
                    <a:lnTo>
                      <a:pt x="15" y="7"/>
                    </a:lnTo>
                    <a:lnTo>
                      <a:pt x="13" y="7"/>
                    </a:lnTo>
                    <a:lnTo>
                      <a:pt x="13" y="9"/>
                    </a:lnTo>
                    <a:lnTo>
                      <a:pt x="13" y="9"/>
                    </a:lnTo>
                    <a:lnTo>
                      <a:pt x="12" y="11"/>
                    </a:lnTo>
                    <a:lnTo>
                      <a:pt x="12" y="13"/>
                    </a:lnTo>
                    <a:lnTo>
                      <a:pt x="12" y="13"/>
                    </a:lnTo>
                    <a:lnTo>
                      <a:pt x="12" y="15"/>
                    </a:lnTo>
                    <a:lnTo>
                      <a:pt x="12" y="15"/>
                    </a:lnTo>
                    <a:lnTo>
                      <a:pt x="12" y="15"/>
                    </a:lnTo>
                    <a:lnTo>
                      <a:pt x="13" y="15"/>
                    </a:lnTo>
                    <a:lnTo>
                      <a:pt x="13" y="15"/>
                    </a:lnTo>
                    <a:lnTo>
                      <a:pt x="15" y="15"/>
                    </a:lnTo>
                    <a:lnTo>
                      <a:pt x="15" y="17"/>
                    </a:lnTo>
                    <a:lnTo>
                      <a:pt x="17" y="17"/>
                    </a:lnTo>
                    <a:lnTo>
                      <a:pt x="17" y="17"/>
                    </a:lnTo>
                    <a:lnTo>
                      <a:pt x="13" y="19"/>
                    </a:lnTo>
                    <a:lnTo>
                      <a:pt x="13" y="19"/>
                    </a:lnTo>
                    <a:lnTo>
                      <a:pt x="12" y="19"/>
                    </a:lnTo>
                    <a:lnTo>
                      <a:pt x="12" y="19"/>
                    </a:lnTo>
                    <a:lnTo>
                      <a:pt x="12" y="21"/>
                    </a:lnTo>
                    <a:lnTo>
                      <a:pt x="12" y="21"/>
                    </a:lnTo>
                    <a:lnTo>
                      <a:pt x="10" y="22"/>
                    </a:lnTo>
                    <a:lnTo>
                      <a:pt x="10" y="22"/>
                    </a:lnTo>
                    <a:lnTo>
                      <a:pt x="8" y="24"/>
                    </a:lnTo>
                    <a:lnTo>
                      <a:pt x="4" y="26"/>
                    </a:lnTo>
                    <a:lnTo>
                      <a:pt x="4" y="28"/>
                    </a:lnTo>
                    <a:lnTo>
                      <a:pt x="6" y="28"/>
                    </a:lnTo>
                    <a:lnTo>
                      <a:pt x="6" y="28"/>
                    </a:lnTo>
                    <a:lnTo>
                      <a:pt x="8" y="28"/>
                    </a:lnTo>
                    <a:lnTo>
                      <a:pt x="10" y="30"/>
                    </a:lnTo>
                    <a:lnTo>
                      <a:pt x="12" y="28"/>
                    </a:lnTo>
                    <a:lnTo>
                      <a:pt x="12" y="28"/>
                    </a:lnTo>
                    <a:lnTo>
                      <a:pt x="13" y="30"/>
                    </a:lnTo>
                    <a:lnTo>
                      <a:pt x="15" y="32"/>
                    </a:lnTo>
                    <a:lnTo>
                      <a:pt x="15" y="32"/>
                    </a:lnTo>
                    <a:lnTo>
                      <a:pt x="17" y="34"/>
                    </a:lnTo>
                    <a:lnTo>
                      <a:pt x="17" y="34"/>
                    </a:lnTo>
                    <a:lnTo>
                      <a:pt x="19" y="34"/>
                    </a:lnTo>
                    <a:lnTo>
                      <a:pt x="21" y="34"/>
                    </a:lnTo>
                    <a:lnTo>
                      <a:pt x="21" y="34"/>
                    </a:lnTo>
                    <a:lnTo>
                      <a:pt x="23" y="34"/>
                    </a:lnTo>
                    <a:lnTo>
                      <a:pt x="23" y="34"/>
                    </a:lnTo>
                    <a:lnTo>
                      <a:pt x="23" y="30"/>
                    </a:lnTo>
                    <a:lnTo>
                      <a:pt x="25" y="32"/>
                    </a:lnTo>
                    <a:lnTo>
                      <a:pt x="25" y="32"/>
                    </a:lnTo>
                    <a:lnTo>
                      <a:pt x="25" y="30"/>
                    </a:lnTo>
                    <a:lnTo>
                      <a:pt x="25" y="30"/>
                    </a:lnTo>
                    <a:lnTo>
                      <a:pt x="25" y="28"/>
                    </a:lnTo>
                    <a:lnTo>
                      <a:pt x="25" y="28"/>
                    </a:lnTo>
                    <a:lnTo>
                      <a:pt x="25" y="28"/>
                    </a:lnTo>
                    <a:lnTo>
                      <a:pt x="25" y="28"/>
                    </a:lnTo>
                    <a:lnTo>
                      <a:pt x="25" y="28"/>
                    </a:lnTo>
                    <a:lnTo>
                      <a:pt x="26" y="28"/>
                    </a:lnTo>
                    <a:lnTo>
                      <a:pt x="26" y="28"/>
                    </a:lnTo>
                    <a:lnTo>
                      <a:pt x="26" y="28"/>
                    </a:lnTo>
                    <a:lnTo>
                      <a:pt x="26" y="30"/>
                    </a:lnTo>
                    <a:lnTo>
                      <a:pt x="28" y="30"/>
                    </a:lnTo>
                    <a:lnTo>
                      <a:pt x="28" y="32"/>
                    </a:lnTo>
                    <a:lnTo>
                      <a:pt x="30" y="34"/>
                    </a:lnTo>
                    <a:lnTo>
                      <a:pt x="30" y="34"/>
                    </a:lnTo>
                    <a:lnTo>
                      <a:pt x="32" y="34"/>
                    </a:lnTo>
                    <a:lnTo>
                      <a:pt x="32" y="34"/>
                    </a:lnTo>
                    <a:lnTo>
                      <a:pt x="34" y="34"/>
                    </a:lnTo>
                    <a:lnTo>
                      <a:pt x="34" y="34"/>
                    </a:lnTo>
                    <a:lnTo>
                      <a:pt x="34" y="36"/>
                    </a:lnTo>
                    <a:lnTo>
                      <a:pt x="34" y="36"/>
                    </a:lnTo>
                    <a:lnTo>
                      <a:pt x="34" y="36"/>
                    </a:lnTo>
                    <a:lnTo>
                      <a:pt x="36" y="36"/>
                    </a:lnTo>
                    <a:lnTo>
                      <a:pt x="36" y="36"/>
                    </a:lnTo>
                    <a:lnTo>
                      <a:pt x="38" y="36"/>
                    </a:lnTo>
                    <a:lnTo>
                      <a:pt x="40" y="36"/>
                    </a:lnTo>
                    <a:lnTo>
                      <a:pt x="41" y="37"/>
                    </a:lnTo>
                    <a:lnTo>
                      <a:pt x="41" y="37"/>
                    </a:lnTo>
                    <a:lnTo>
                      <a:pt x="43" y="37"/>
                    </a:lnTo>
                    <a:lnTo>
                      <a:pt x="45" y="39"/>
                    </a:lnTo>
                    <a:lnTo>
                      <a:pt x="45" y="39"/>
                    </a:lnTo>
                    <a:lnTo>
                      <a:pt x="45" y="37"/>
                    </a:lnTo>
                    <a:lnTo>
                      <a:pt x="49" y="39"/>
                    </a:lnTo>
                    <a:lnTo>
                      <a:pt x="49" y="39"/>
                    </a:lnTo>
                    <a:lnTo>
                      <a:pt x="47" y="39"/>
                    </a:lnTo>
                    <a:lnTo>
                      <a:pt x="43" y="41"/>
                    </a:lnTo>
                    <a:lnTo>
                      <a:pt x="43" y="43"/>
                    </a:lnTo>
                    <a:lnTo>
                      <a:pt x="43" y="43"/>
                    </a:lnTo>
                    <a:lnTo>
                      <a:pt x="41" y="43"/>
                    </a:lnTo>
                    <a:lnTo>
                      <a:pt x="41" y="43"/>
                    </a:lnTo>
                    <a:lnTo>
                      <a:pt x="40" y="43"/>
                    </a:lnTo>
                    <a:lnTo>
                      <a:pt x="40" y="43"/>
                    </a:lnTo>
                    <a:lnTo>
                      <a:pt x="40" y="43"/>
                    </a:lnTo>
                    <a:lnTo>
                      <a:pt x="40" y="43"/>
                    </a:lnTo>
                    <a:lnTo>
                      <a:pt x="40" y="45"/>
                    </a:lnTo>
                    <a:lnTo>
                      <a:pt x="40" y="45"/>
                    </a:lnTo>
                    <a:lnTo>
                      <a:pt x="40" y="45"/>
                    </a:lnTo>
                    <a:lnTo>
                      <a:pt x="38" y="45"/>
                    </a:lnTo>
                    <a:lnTo>
                      <a:pt x="38" y="45"/>
                    </a:lnTo>
                    <a:lnTo>
                      <a:pt x="38" y="45"/>
                    </a:lnTo>
                    <a:lnTo>
                      <a:pt x="38" y="45"/>
                    </a:lnTo>
                    <a:lnTo>
                      <a:pt x="36" y="45"/>
                    </a:lnTo>
                    <a:lnTo>
                      <a:pt x="36" y="47"/>
                    </a:lnTo>
                    <a:lnTo>
                      <a:pt x="34" y="47"/>
                    </a:lnTo>
                    <a:lnTo>
                      <a:pt x="34" y="49"/>
                    </a:lnTo>
                    <a:lnTo>
                      <a:pt x="34" y="49"/>
                    </a:lnTo>
                    <a:lnTo>
                      <a:pt x="34" y="49"/>
                    </a:lnTo>
                    <a:lnTo>
                      <a:pt x="32" y="49"/>
                    </a:lnTo>
                    <a:lnTo>
                      <a:pt x="32" y="50"/>
                    </a:lnTo>
                    <a:lnTo>
                      <a:pt x="30" y="49"/>
                    </a:lnTo>
                    <a:lnTo>
                      <a:pt x="30" y="49"/>
                    </a:lnTo>
                    <a:lnTo>
                      <a:pt x="30" y="49"/>
                    </a:lnTo>
                    <a:lnTo>
                      <a:pt x="30" y="49"/>
                    </a:lnTo>
                    <a:lnTo>
                      <a:pt x="28" y="49"/>
                    </a:lnTo>
                    <a:lnTo>
                      <a:pt x="28" y="49"/>
                    </a:lnTo>
                    <a:lnTo>
                      <a:pt x="26" y="49"/>
                    </a:lnTo>
                    <a:lnTo>
                      <a:pt x="26" y="49"/>
                    </a:lnTo>
                    <a:lnTo>
                      <a:pt x="23" y="49"/>
                    </a:lnTo>
                    <a:lnTo>
                      <a:pt x="21" y="49"/>
                    </a:lnTo>
                    <a:lnTo>
                      <a:pt x="21" y="49"/>
                    </a:lnTo>
                    <a:lnTo>
                      <a:pt x="21" y="49"/>
                    </a:lnTo>
                    <a:lnTo>
                      <a:pt x="21" y="49"/>
                    </a:lnTo>
                    <a:lnTo>
                      <a:pt x="19" y="50"/>
                    </a:lnTo>
                    <a:lnTo>
                      <a:pt x="17" y="50"/>
                    </a:lnTo>
                    <a:lnTo>
                      <a:pt x="17" y="50"/>
                    </a:lnTo>
                    <a:lnTo>
                      <a:pt x="17" y="52"/>
                    </a:lnTo>
                    <a:lnTo>
                      <a:pt x="17" y="52"/>
                    </a:lnTo>
                    <a:lnTo>
                      <a:pt x="17" y="52"/>
                    </a:lnTo>
                    <a:lnTo>
                      <a:pt x="15" y="52"/>
                    </a:lnTo>
                    <a:lnTo>
                      <a:pt x="13" y="50"/>
                    </a:lnTo>
                    <a:lnTo>
                      <a:pt x="12" y="50"/>
                    </a:lnTo>
                    <a:lnTo>
                      <a:pt x="10" y="50"/>
                    </a:lnTo>
                    <a:lnTo>
                      <a:pt x="8" y="49"/>
                    </a:lnTo>
                    <a:lnTo>
                      <a:pt x="6" y="50"/>
                    </a:lnTo>
                    <a:lnTo>
                      <a:pt x="2" y="50"/>
                    </a:lnTo>
                    <a:lnTo>
                      <a:pt x="2" y="50"/>
                    </a:lnTo>
                    <a:lnTo>
                      <a:pt x="2" y="52"/>
                    </a:lnTo>
                    <a:lnTo>
                      <a:pt x="2" y="52"/>
                    </a:lnTo>
                    <a:lnTo>
                      <a:pt x="2" y="52"/>
                    </a:lnTo>
                    <a:lnTo>
                      <a:pt x="0" y="52"/>
                    </a:lnTo>
                    <a:lnTo>
                      <a:pt x="0" y="52"/>
                    </a:lnTo>
                    <a:lnTo>
                      <a:pt x="0" y="52"/>
                    </a:lnTo>
                    <a:lnTo>
                      <a:pt x="0" y="54"/>
                    </a:lnTo>
                    <a:lnTo>
                      <a:pt x="0" y="54"/>
                    </a:lnTo>
                    <a:lnTo>
                      <a:pt x="0" y="56"/>
                    </a:lnTo>
                    <a:lnTo>
                      <a:pt x="2" y="60"/>
                    </a:lnTo>
                    <a:lnTo>
                      <a:pt x="2" y="58"/>
                    </a:lnTo>
                    <a:lnTo>
                      <a:pt x="4" y="58"/>
                    </a:lnTo>
                    <a:lnTo>
                      <a:pt x="6" y="58"/>
                    </a:lnTo>
                    <a:lnTo>
                      <a:pt x="6" y="58"/>
                    </a:lnTo>
                    <a:lnTo>
                      <a:pt x="8" y="58"/>
                    </a:lnTo>
                    <a:lnTo>
                      <a:pt x="10" y="58"/>
                    </a:lnTo>
                    <a:lnTo>
                      <a:pt x="12" y="58"/>
                    </a:lnTo>
                    <a:lnTo>
                      <a:pt x="13" y="58"/>
                    </a:lnTo>
                    <a:lnTo>
                      <a:pt x="13" y="58"/>
                    </a:lnTo>
                    <a:lnTo>
                      <a:pt x="13" y="58"/>
                    </a:lnTo>
                    <a:lnTo>
                      <a:pt x="13" y="58"/>
                    </a:lnTo>
                    <a:lnTo>
                      <a:pt x="15" y="58"/>
                    </a:lnTo>
                    <a:lnTo>
                      <a:pt x="17" y="58"/>
                    </a:lnTo>
                    <a:lnTo>
                      <a:pt x="19" y="58"/>
                    </a:lnTo>
                    <a:lnTo>
                      <a:pt x="19" y="58"/>
                    </a:lnTo>
                    <a:lnTo>
                      <a:pt x="21" y="60"/>
                    </a:lnTo>
                    <a:lnTo>
                      <a:pt x="21" y="62"/>
                    </a:lnTo>
                    <a:lnTo>
                      <a:pt x="23" y="62"/>
                    </a:lnTo>
                    <a:lnTo>
                      <a:pt x="25" y="62"/>
                    </a:lnTo>
                    <a:lnTo>
                      <a:pt x="26" y="60"/>
                    </a:lnTo>
                    <a:lnTo>
                      <a:pt x="26" y="60"/>
                    </a:lnTo>
                    <a:lnTo>
                      <a:pt x="26" y="60"/>
                    </a:lnTo>
                    <a:lnTo>
                      <a:pt x="28" y="58"/>
                    </a:lnTo>
                    <a:lnTo>
                      <a:pt x="28" y="58"/>
                    </a:lnTo>
                    <a:lnTo>
                      <a:pt x="30" y="58"/>
                    </a:lnTo>
                    <a:lnTo>
                      <a:pt x="30" y="58"/>
                    </a:lnTo>
                    <a:lnTo>
                      <a:pt x="32" y="58"/>
                    </a:lnTo>
                    <a:lnTo>
                      <a:pt x="32" y="58"/>
                    </a:lnTo>
                    <a:lnTo>
                      <a:pt x="32" y="60"/>
                    </a:lnTo>
                    <a:lnTo>
                      <a:pt x="32" y="60"/>
                    </a:lnTo>
                    <a:lnTo>
                      <a:pt x="32" y="60"/>
                    </a:lnTo>
                    <a:lnTo>
                      <a:pt x="34" y="60"/>
                    </a:lnTo>
                    <a:lnTo>
                      <a:pt x="36" y="60"/>
                    </a:lnTo>
                    <a:lnTo>
                      <a:pt x="36" y="62"/>
                    </a:lnTo>
                    <a:lnTo>
                      <a:pt x="36" y="64"/>
                    </a:lnTo>
                    <a:lnTo>
                      <a:pt x="36" y="64"/>
                    </a:lnTo>
                    <a:lnTo>
                      <a:pt x="36" y="64"/>
                    </a:lnTo>
                    <a:lnTo>
                      <a:pt x="40" y="62"/>
                    </a:lnTo>
                    <a:lnTo>
                      <a:pt x="40" y="62"/>
                    </a:lnTo>
                    <a:lnTo>
                      <a:pt x="40" y="62"/>
                    </a:lnTo>
                    <a:lnTo>
                      <a:pt x="41" y="64"/>
                    </a:lnTo>
                    <a:lnTo>
                      <a:pt x="43" y="64"/>
                    </a:lnTo>
                    <a:lnTo>
                      <a:pt x="43" y="64"/>
                    </a:lnTo>
                    <a:lnTo>
                      <a:pt x="43" y="64"/>
                    </a:lnTo>
                    <a:lnTo>
                      <a:pt x="43" y="62"/>
                    </a:lnTo>
                    <a:lnTo>
                      <a:pt x="45" y="62"/>
                    </a:lnTo>
                    <a:lnTo>
                      <a:pt x="47" y="62"/>
                    </a:lnTo>
                    <a:lnTo>
                      <a:pt x="47" y="62"/>
                    </a:lnTo>
                    <a:lnTo>
                      <a:pt x="51" y="62"/>
                    </a:lnTo>
                    <a:lnTo>
                      <a:pt x="53" y="62"/>
                    </a:lnTo>
                    <a:lnTo>
                      <a:pt x="55" y="62"/>
                    </a:lnTo>
                    <a:lnTo>
                      <a:pt x="56" y="62"/>
                    </a:lnTo>
                    <a:lnTo>
                      <a:pt x="56" y="62"/>
                    </a:lnTo>
                    <a:lnTo>
                      <a:pt x="58" y="60"/>
                    </a:lnTo>
                    <a:lnTo>
                      <a:pt x="58" y="60"/>
                    </a:lnTo>
                    <a:lnTo>
                      <a:pt x="60" y="60"/>
                    </a:lnTo>
                    <a:lnTo>
                      <a:pt x="60" y="60"/>
                    </a:lnTo>
                    <a:lnTo>
                      <a:pt x="62" y="60"/>
                    </a:lnTo>
                    <a:lnTo>
                      <a:pt x="64" y="60"/>
                    </a:lnTo>
                    <a:lnTo>
                      <a:pt x="64" y="58"/>
                    </a:lnTo>
                    <a:lnTo>
                      <a:pt x="64" y="58"/>
                    </a:lnTo>
                    <a:lnTo>
                      <a:pt x="64" y="58"/>
                    </a:lnTo>
                    <a:lnTo>
                      <a:pt x="64" y="56"/>
                    </a:lnTo>
                    <a:lnTo>
                      <a:pt x="62" y="54"/>
                    </a:lnTo>
                    <a:lnTo>
                      <a:pt x="62" y="54"/>
                    </a:lnTo>
                    <a:lnTo>
                      <a:pt x="62" y="54"/>
                    </a:lnTo>
                    <a:lnTo>
                      <a:pt x="62" y="52"/>
                    </a:lnTo>
                    <a:lnTo>
                      <a:pt x="62" y="52"/>
                    </a:lnTo>
                    <a:lnTo>
                      <a:pt x="64" y="52"/>
                    </a:lnTo>
                    <a:lnTo>
                      <a:pt x="64" y="52"/>
                    </a:lnTo>
                    <a:lnTo>
                      <a:pt x="64" y="50"/>
                    </a:lnTo>
                    <a:lnTo>
                      <a:pt x="66" y="50"/>
                    </a:lnTo>
                    <a:lnTo>
                      <a:pt x="68" y="50"/>
                    </a:lnTo>
                    <a:lnTo>
                      <a:pt x="71" y="49"/>
                    </a:lnTo>
                    <a:lnTo>
                      <a:pt x="71" y="47"/>
                    </a:lnTo>
                    <a:lnTo>
                      <a:pt x="73" y="47"/>
                    </a:lnTo>
                    <a:lnTo>
                      <a:pt x="73" y="47"/>
                    </a:lnTo>
                    <a:lnTo>
                      <a:pt x="73" y="47"/>
                    </a:lnTo>
                    <a:lnTo>
                      <a:pt x="73" y="45"/>
                    </a:lnTo>
                    <a:lnTo>
                      <a:pt x="73" y="45"/>
                    </a:lnTo>
                    <a:lnTo>
                      <a:pt x="73" y="45"/>
                    </a:lnTo>
                    <a:lnTo>
                      <a:pt x="73" y="45"/>
                    </a:lnTo>
                    <a:lnTo>
                      <a:pt x="75" y="45"/>
                    </a:lnTo>
                    <a:lnTo>
                      <a:pt x="77" y="45"/>
                    </a:lnTo>
                    <a:lnTo>
                      <a:pt x="79" y="45"/>
                    </a:lnTo>
                    <a:lnTo>
                      <a:pt x="81" y="43"/>
                    </a:lnTo>
                    <a:lnTo>
                      <a:pt x="83" y="43"/>
                    </a:lnTo>
                    <a:lnTo>
                      <a:pt x="83" y="43"/>
                    </a:lnTo>
                    <a:lnTo>
                      <a:pt x="83" y="43"/>
                    </a:lnTo>
                    <a:lnTo>
                      <a:pt x="84" y="47"/>
                    </a:lnTo>
                    <a:lnTo>
                      <a:pt x="84" y="47"/>
                    </a:lnTo>
                    <a:lnTo>
                      <a:pt x="88" y="47"/>
                    </a:lnTo>
                    <a:lnTo>
                      <a:pt x="88" y="47"/>
                    </a:lnTo>
                    <a:lnTo>
                      <a:pt x="90" y="47"/>
                    </a:lnTo>
                    <a:lnTo>
                      <a:pt x="92" y="47"/>
                    </a:lnTo>
                    <a:lnTo>
                      <a:pt x="92" y="45"/>
                    </a:lnTo>
                    <a:lnTo>
                      <a:pt x="92" y="45"/>
                    </a:lnTo>
                    <a:lnTo>
                      <a:pt x="94" y="47"/>
                    </a:lnTo>
                    <a:lnTo>
                      <a:pt x="94" y="47"/>
                    </a:lnTo>
                    <a:lnTo>
                      <a:pt x="96" y="45"/>
                    </a:lnTo>
                    <a:lnTo>
                      <a:pt x="96" y="45"/>
                    </a:lnTo>
                    <a:lnTo>
                      <a:pt x="96" y="43"/>
                    </a:lnTo>
                    <a:lnTo>
                      <a:pt x="96" y="41"/>
                    </a:lnTo>
                    <a:lnTo>
                      <a:pt x="96" y="39"/>
                    </a:lnTo>
                    <a:lnTo>
                      <a:pt x="96" y="39"/>
                    </a:lnTo>
                    <a:lnTo>
                      <a:pt x="96" y="39"/>
                    </a:lnTo>
                    <a:lnTo>
                      <a:pt x="98" y="36"/>
                    </a:lnTo>
                    <a:lnTo>
                      <a:pt x="98" y="36"/>
                    </a:lnTo>
                    <a:lnTo>
                      <a:pt x="99" y="36"/>
                    </a:lnTo>
                    <a:lnTo>
                      <a:pt x="101" y="36"/>
                    </a:lnTo>
                    <a:lnTo>
                      <a:pt x="103" y="36"/>
                    </a:lnTo>
                    <a:lnTo>
                      <a:pt x="107" y="36"/>
                    </a:lnTo>
                    <a:lnTo>
                      <a:pt x="109" y="36"/>
                    </a:lnTo>
                    <a:lnTo>
                      <a:pt x="111" y="36"/>
                    </a:lnTo>
                    <a:lnTo>
                      <a:pt x="112" y="36"/>
                    </a:lnTo>
                    <a:lnTo>
                      <a:pt x="114" y="36"/>
                    </a:lnTo>
                    <a:lnTo>
                      <a:pt x="116" y="32"/>
                    </a:lnTo>
                    <a:lnTo>
                      <a:pt x="116" y="30"/>
                    </a:lnTo>
                    <a:lnTo>
                      <a:pt x="116" y="30"/>
                    </a:lnTo>
                    <a:lnTo>
                      <a:pt x="116" y="30"/>
                    </a:lnTo>
                    <a:lnTo>
                      <a:pt x="118" y="28"/>
                    </a:lnTo>
                    <a:lnTo>
                      <a:pt x="120" y="26"/>
                    </a:lnTo>
                    <a:lnTo>
                      <a:pt x="126" y="24"/>
                    </a:lnTo>
                    <a:lnTo>
                      <a:pt x="127" y="22"/>
                    </a:lnTo>
                    <a:lnTo>
                      <a:pt x="127" y="22"/>
                    </a:lnTo>
                    <a:lnTo>
                      <a:pt x="129" y="22"/>
                    </a:lnTo>
                    <a:lnTo>
                      <a:pt x="133" y="21"/>
                    </a:lnTo>
                    <a:lnTo>
                      <a:pt x="133" y="21"/>
                    </a:lnTo>
                    <a:lnTo>
                      <a:pt x="133" y="19"/>
                    </a:lnTo>
                    <a:lnTo>
                      <a:pt x="139" y="19"/>
                    </a:lnTo>
                    <a:lnTo>
                      <a:pt x="139" y="19"/>
                    </a:lnTo>
                    <a:lnTo>
                      <a:pt x="139" y="19"/>
                    </a:lnTo>
                    <a:lnTo>
                      <a:pt x="137" y="17"/>
                    </a:lnTo>
                    <a:close/>
                    <a:moveTo>
                      <a:pt x="19" y="54"/>
                    </a:moveTo>
                    <a:lnTo>
                      <a:pt x="17" y="54"/>
                    </a:lnTo>
                    <a:lnTo>
                      <a:pt x="17" y="54"/>
                    </a:lnTo>
                    <a:lnTo>
                      <a:pt x="17" y="54"/>
                    </a:lnTo>
                    <a:lnTo>
                      <a:pt x="15" y="52"/>
                    </a:lnTo>
                    <a:lnTo>
                      <a:pt x="17" y="52"/>
                    </a:lnTo>
                    <a:lnTo>
                      <a:pt x="17" y="54"/>
                    </a:lnTo>
                    <a:lnTo>
                      <a:pt x="19" y="54"/>
                    </a:lnTo>
                    <a:lnTo>
                      <a:pt x="19" y="54"/>
                    </a:lnTo>
                    <a:lnTo>
                      <a:pt x="19" y="54"/>
                    </a:lnTo>
                    <a:lnTo>
                      <a:pt x="19" y="54"/>
                    </a:lnTo>
                    <a:close/>
                    <a:moveTo>
                      <a:pt x="26" y="52"/>
                    </a:moveTo>
                    <a:lnTo>
                      <a:pt x="25" y="52"/>
                    </a:lnTo>
                    <a:lnTo>
                      <a:pt x="25" y="52"/>
                    </a:lnTo>
                    <a:lnTo>
                      <a:pt x="23" y="52"/>
                    </a:lnTo>
                    <a:lnTo>
                      <a:pt x="23" y="52"/>
                    </a:lnTo>
                    <a:lnTo>
                      <a:pt x="23" y="50"/>
                    </a:lnTo>
                    <a:lnTo>
                      <a:pt x="23" y="50"/>
                    </a:lnTo>
                    <a:lnTo>
                      <a:pt x="23" y="52"/>
                    </a:lnTo>
                    <a:lnTo>
                      <a:pt x="23" y="52"/>
                    </a:lnTo>
                    <a:lnTo>
                      <a:pt x="21" y="50"/>
                    </a:lnTo>
                    <a:lnTo>
                      <a:pt x="21" y="50"/>
                    </a:lnTo>
                    <a:lnTo>
                      <a:pt x="23" y="50"/>
                    </a:lnTo>
                    <a:lnTo>
                      <a:pt x="23" y="50"/>
                    </a:lnTo>
                    <a:lnTo>
                      <a:pt x="23" y="50"/>
                    </a:lnTo>
                    <a:lnTo>
                      <a:pt x="25" y="52"/>
                    </a:lnTo>
                    <a:lnTo>
                      <a:pt x="25" y="52"/>
                    </a:lnTo>
                    <a:lnTo>
                      <a:pt x="25" y="52"/>
                    </a:lnTo>
                    <a:lnTo>
                      <a:pt x="26" y="52"/>
                    </a:lnTo>
                    <a:lnTo>
                      <a:pt x="25" y="52"/>
                    </a:lnTo>
                    <a:lnTo>
                      <a:pt x="26" y="52"/>
                    </a:lnTo>
                    <a:lnTo>
                      <a:pt x="26" y="52"/>
                    </a:lnTo>
                    <a:close/>
                    <a:moveTo>
                      <a:pt x="34" y="52"/>
                    </a:moveTo>
                    <a:lnTo>
                      <a:pt x="32" y="52"/>
                    </a:lnTo>
                    <a:lnTo>
                      <a:pt x="32" y="52"/>
                    </a:lnTo>
                    <a:lnTo>
                      <a:pt x="32" y="52"/>
                    </a:lnTo>
                    <a:lnTo>
                      <a:pt x="32" y="50"/>
                    </a:lnTo>
                    <a:lnTo>
                      <a:pt x="34" y="50"/>
                    </a:lnTo>
                    <a:lnTo>
                      <a:pt x="34" y="50"/>
                    </a:lnTo>
                    <a:lnTo>
                      <a:pt x="34" y="52"/>
                    </a:lnTo>
                    <a:lnTo>
                      <a:pt x="34" y="5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8" name="Google Shape;528;p23"/>
              <p:cNvSpPr/>
              <p:nvPr/>
            </p:nvSpPr>
            <p:spPr>
              <a:xfrm>
                <a:off x="2898" y="1224"/>
                <a:ext cx="25" cy="22"/>
              </a:xfrm>
              <a:custGeom>
                <a:avLst/>
                <a:gdLst/>
                <a:ahLst/>
                <a:cxnLst/>
                <a:rect l="l" t="t" r="r" b="b"/>
                <a:pathLst>
                  <a:path w="25" h="22" extrusionOk="0">
                    <a:moveTo>
                      <a:pt x="25" y="9"/>
                    </a:moveTo>
                    <a:lnTo>
                      <a:pt x="25" y="9"/>
                    </a:lnTo>
                    <a:lnTo>
                      <a:pt x="23" y="9"/>
                    </a:lnTo>
                    <a:lnTo>
                      <a:pt x="19" y="7"/>
                    </a:lnTo>
                    <a:lnTo>
                      <a:pt x="19" y="6"/>
                    </a:lnTo>
                    <a:lnTo>
                      <a:pt x="19" y="6"/>
                    </a:lnTo>
                    <a:lnTo>
                      <a:pt x="17" y="6"/>
                    </a:lnTo>
                    <a:lnTo>
                      <a:pt x="17" y="4"/>
                    </a:lnTo>
                    <a:lnTo>
                      <a:pt x="15" y="4"/>
                    </a:lnTo>
                    <a:lnTo>
                      <a:pt x="15" y="2"/>
                    </a:lnTo>
                    <a:lnTo>
                      <a:pt x="14" y="2"/>
                    </a:lnTo>
                    <a:lnTo>
                      <a:pt x="12" y="2"/>
                    </a:lnTo>
                    <a:lnTo>
                      <a:pt x="12" y="0"/>
                    </a:lnTo>
                    <a:lnTo>
                      <a:pt x="12" y="0"/>
                    </a:lnTo>
                    <a:lnTo>
                      <a:pt x="12" y="0"/>
                    </a:lnTo>
                    <a:lnTo>
                      <a:pt x="12" y="0"/>
                    </a:lnTo>
                    <a:lnTo>
                      <a:pt x="10" y="0"/>
                    </a:lnTo>
                    <a:lnTo>
                      <a:pt x="10" y="0"/>
                    </a:lnTo>
                    <a:lnTo>
                      <a:pt x="8" y="0"/>
                    </a:lnTo>
                    <a:lnTo>
                      <a:pt x="8" y="0"/>
                    </a:lnTo>
                    <a:lnTo>
                      <a:pt x="10" y="2"/>
                    </a:lnTo>
                    <a:lnTo>
                      <a:pt x="10" y="2"/>
                    </a:lnTo>
                    <a:lnTo>
                      <a:pt x="10" y="2"/>
                    </a:lnTo>
                    <a:lnTo>
                      <a:pt x="10" y="4"/>
                    </a:lnTo>
                    <a:lnTo>
                      <a:pt x="8" y="4"/>
                    </a:lnTo>
                    <a:lnTo>
                      <a:pt x="6" y="6"/>
                    </a:lnTo>
                    <a:lnTo>
                      <a:pt x="8" y="6"/>
                    </a:lnTo>
                    <a:lnTo>
                      <a:pt x="8" y="6"/>
                    </a:lnTo>
                    <a:lnTo>
                      <a:pt x="6" y="6"/>
                    </a:lnTo>
                    <a:lnTo>
                      <a:pt x="4" y="7"/>
                    </a:lnTo>
                    <a:lnTo>
                      <a:pt x="4" y="7"/>
                    </a:lnTo>
                    <a:lnTo>
                      <a:pt x="2" y="7"/>
                    </a:lnTo>
                    <a:lnTo>
                      <a:pt x="2" y="7"/>
                    </a:lnTo>
                    <a:lnTo>
                      <a:pt x="0" y="7"/>
                    </a:lnTo>
                    <a:lnTo>
                      <a:pt x="2" y="9"/>
                    </a:lnTo>
                    <a:lnTo>
                      <a:pt x="2" y="9"/>
                    </a:lnTo>
                    <a:lnTo>
                      <a:pt x="2" y="11"/>
                    </a:lnTo>
                    <a:lnTo>
                      <a:pt x="2" y="11"/>
                    </a:lnTo>
                    <a:lnTo>
                      <a:pt x="2" y="11"/>
                    </a:lnTo>
                    <a:lnTo>
                      <a:pt x="4" y="13"/>
                    </a:lnTo>
                    <a:lnTo>
                      <a:pt x="4" y="15"/>
                    </a:lnTo>
                    <a:lnTo>
                      <a:pt x="6" y="15"/>
                    </a:lnTo>
                    <a:lnTo>
                      <a:pt x="6" y="15"/>
                    </a:lnTo>
                    <a:lnTo>
                      <a:pt x="8" y="17"/>
                    </a:lnTo>
                    <a:lnTo>
                      <a:pt x="8" y="17"/>
                    </a:lnTo>
                    <a:lnTo>
                      <a:pt x="10" y="19"/>
                    </a:lnTo>
                    <a:lnTo>
                      <a:pt x="10" y="21"/>
                    </a:lnTo>
                    <a:lnTo>
                      <a:pt x="10" y="22"/>
                    </a:lnTo>
                    <a:lnTo>
                      <a:pt x="10" y="22"/>
                    </a:lnTo>
                    <a:lnTo>
                      <a:pt x="12" y="22"/>
                    </a:lnTo>
                    <a:lnTo>
                      <a:pt x="12" y="22"/>
                    </a:lnTo>
                    <a:lnTo>
                      <a:pt x="12" y="21"/>
                    </a:lnTo>
                    <a:lnTo>
                      <a:pt x="12" y="19"/>
                    </a:lnTo>
                    <a:lnTo>
                      <a:pt x="12" y="19"/>
                    </a:lnTo>
                    <a:lnTo>
                      <a:pt x="15" y="17"/>
                    </a:lnTo>
                    <a:lnTo>
                      <a:pt x="17" y="17"/>
                    </a:lnTo>
                    <a:lnTo>
                      <a:pt x="17" y="17"/>
                    </a:lnTo>
                    <a:lnTo>
                      <a:pt x="17" y="19"/>
                    </a:lnTo>
                    <a:lnTo>
                      <a:pt x="19" y="19"/>
                    </a:lnTo>
                    <a:lnTo>
                      <a:pt x="19" y="17"/>
                    </a:lnTo>
                    <a:lnTo>
                      <a:pt x="19" y="17"/>
                    </a:lnTo>
                    <a:lnTo>
                      <a:pt x="19" y="17"/>
                    </a:lnTo>
                    <a:lnTo>
                      <a:pt x="23" y="15"/>
                    </a:lnTo>
                    <a:lnTo>
                      <a:pt x="23" y="15"/>
                    </a:lnTo>
                    <a:lnTo>
                      <a:pt x="21" y="15"/>
                    </a:lnTo>
                    <a:lnTo>
                      <a:pt x="21" y="15"/>
                    </a:lnTo>
                    <a:lnTo>
                      <a:pt x="21" y="13"/>
                    </a:lnTo>
                    <a:lnTo>
                      <a:pt x="23" y="13"/>
                    </a:lnTo>
                    <a:lnTo>
                      <a:pt x="23" y="13"/>
                    </a:lnTo>
                    <a:lnTo>
                      <a:pt x="25" y="9"/>
                    </a:lnTo>
                    <a:lnTo>
                      <a:pt x="25" y="9"/>
                    </a:lnTo>
                    <a:lnTo>
                      <a:pt x="25"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9" name="Google Shape;529;p23"/>
              <p:cNvSpPr/>
              <p:nvPr/>
            </p:nvSpPr>
            <p:spPr>
              <a:xfrm>
                <a:off x="269" y="1879"/>
                <a:ext cx="5130" cy="256"/>
              </a:xfrm>
              <a:custGeom>
                <a:avLst/>
                <a:gdLst/>
                <a:ahLst/>
                <a:cxnLst/>
                <a:rect l="l" t="t" r="r" b="b"/>
                <a:pathLst>
                  <a:path w="5130" h="256" extrusionOk="0">
                    <a:moveTo>
                      <a:pt x="123" y="256"/>
                    </a:moveTo>
                    <a:lnTo>
                      <a:pt x="123" y="256"/>
                    </a:lnTo>
                    <a:lnTo>
                      <a:pt x="123" y="256"/>
                    </a:lnTo>
                    <a:lnTo>
                      <a:pt x="123" y="256"/>
                    </a:lnTo>
                    <a:lnTo>
                      <a:pt x="123" y="256"/>
                    </a:lnTo>
                    <a:lnTo>
                      <a:pt x="123" y="256"/>
                    </a:lnTo>
                    <a:lnTo>
                      <a:pt x="123" y="256"/>
                    </a:lnTo>
                    <a:lnTo>
                      <a:pt x="123" y="256"/>
                    </a:lnTo>
                    <a:lnTo>
                      <a:pt x="123" y="256"/>
                    </a:lnTo>
                    <a:close/>
                    <a:moveTo>
                      <a:pt x="52" y="159"/>
                    </a:moveTo>
                    <a:lnTo>
                      <a:pt x="52" y="159"/>
                    </a:lnTo>
                    <a:lnTo>
                      <a:pt x="52" y="159"/>
                    </a:lnTo>
                    <a:lnTo>
                      <a:pt x="52" y="159"/>
                    </a:lnTo>
                    <a:lnTo>
                      <a:pt x="52" y="159"/>
                    </a:lnTo>
                    <a:lnTo>
                      <a:pt x="52" y="159"/>
                    </a:lnTo>
                    <a:lnTo>
                      <a:pt x="54" y="159"/>
                    </a:lnTo>
                    <a:lnTo>
                      <a:pt x="54" y="159"/>
                    </a:lnTo>
                    <a:lnTo>
                      <a:pt x="54" y="159"/>
                    </a:lnTo>
                    <a:lnTo>
                      <a:pt x="52" y="159"/>
                    </a:lnTo>
                    <a:close/>
                    <a:moveTo>
                      <a:pt x="5078" y="144"/>
                    </a:moveTo>
                    <a:lnTo>
                      <a:pt x="5078" y="144"/>
                    </a:lnTo>
                    <a:lnTo>
                      <a:pt x="5078" y="144"/>
                    </a:lnTo>
                    <a:lnTo>
                      <a:pt x="5078" y="144"/>
                    </a:lnTo>
                    <a:lnTo>
                      <a:pt x="5078" y="144"/>
                    </a:lnTo>
                    <a:lnTo>
                      <a:pt x="5080" y="144"/>
                    </a:lnTo>
                    <a:lnTo>
                      <a:pt x="5078" y="144"/>
                    </a:lnTo>
                    <a:lnTo>
                      <a:pt x="5078" y="144"/>
                    </a:lnTo>
                    <a:lnTo>
                      <a:pt x="5078" y="144"/>
                    </a:lnTo>
                    <a:lnTo>
                      <a:pt x="5080" y="144"/>
                    </a:lnTo>
                    <a:lnTo>
                      <a:pt x="5080" y="144"/>
                    </a:lnTo>
                    <a:lnTo>
                      <a:pt x="5080" y="144"/>
                    </a:lnTo>
                    <a:lnTo>
                      <a:pt x="5080" y="144"/>
                    </a:lnTo>
                    <a:lnTo>
                      <a:pt x="5078" y="144"/>
                    </a:lnTo>
                    <a:close/>
                    <a:moveTo>
                      <a:pt x="5113" y="140"/>
                    </a:moveTo>
                    <a:lnTo>
                      <a:pt x="5113" y="140"/>
                    </a:lnTo>
                    <a:lnTo>
                      <a:pt x="5113" y="140"/>
                    </a:lnTo>
                    <a:lnTo>
                      <a:pt x="5113" y="140"/>
                    </a:lnTo>
                    <a:lnTo>
                      <a:pt x="5113" y="140"/>
                    </a:lnTo>
                    <a:lnTo>
                      <a:pt x="5113" y="140"/>
                    </a:lnTo>
                    <a:lnTo>
                      <a:pt x="5113" y="140"/>
                    </a:lnTo>
                    <a:lnTo>
                      <a:pt x="5113" y="140"/>
                    </a:lnTo>
                    <a:lnTo>
                      <a:pt x="5113" y="140"/>
                    </a:lnTo>
                    <a:lnTo>
                      <a:pt x="5113" y="140"/>
                    </a:lnTo>
                    <a:lnTo>
                      <a:pt x="5113" y="140"/>
                    </a:lnTo>
                    <a:lnTo>
                      <a:pt x="5113" y="140"/>
                    </a:lnTo>
                    <a:lnTo>
                      <a:pt x="5113" y="140"/>
                    </a:lnTo>
                    <a:lnTo>
                      <a:pt x="5113" y="140"/>
                    </a:lnTo>
                    <a:close/>
                    <a:moveTo>
                      <a:pt x="5126" y="140"/>
                    </a:moveTo>
                    <a:lnTo>
                      <a:pt x="5126" y="140"/>
                    </a:lnTo>
                    <a:lnTo>
                      <a:pt x="5126" y="140"/>
                    </a:lnTo>
                    <a:lnTo>
                      <a:pt x="5126" y="140"/>
                    </a:lnTo>
                    <a:lnTo>
                      <a:pt x="5126" y="140"/>
                    </a:lnTo>
                    <a:lnTo>
                      <a:pt x="5128" y="140"/>
                    </a:lnTo>
                    <a:lnTo>
                      <a:pt x="5128" y="140"/>
                    </a:lnTo>
                    <a:lnTo>
                      <a:pt x="5126" y="140"/>
                    </a:lnTo>
                    <a:lnTo>
                      <a:pt x="5126" y="140"/>
                    </a:lnTo>
                    <a:close/>
                    <a:moveTo>
                      <a:pt x="65" y="133"/>
                    </a:moveTo>
                    <a:lnTo>
                      <a:pt x="63" y="133"/>
                    </a:lnTo>
                    <a:lnTo>
                      <a:pt x="63" y="133"/>
                    </a:lnTo>
                    <a:lnTo>
                      <a:pt x="63" y="133"/>
                    </a:lnTo>
                    <a:lnTo>
                      <a:pt x="65" y="135"/>
                    </a:lnTo>
                    <a:lnTo>
                      <a:pt x="65" y="135"/>
                    </a:lnTo>
                    <a:lnTo>
                      <a:pt x="65" y="135"/>
                    </a:lnTo>
                    <a:lnTo>
                      <a:pt x="65" y="133"/>
                    </a:lnTo>
                    <a:lnTo>
                      <a:pt x="65" y="133"/>
                    </a:lnTo>
                    <a:lnTo>
                      <a:pt x="65" y="133"/>
                    </a:lnTo>
                    <a:lnTo>
                      <a:pt x="65" y="133"/>
                    </a:lnTo>
                    <a:close/>
                    <a:moveTo>
                      <a:pt x="5130" y="118"/>
                    </a:moveTo>
                    <a:lnTo>
                      <a:pt x="5130" y="118"/>
                    </a:lnTo>
                    <a:lnTo>
                      <a:pt x="5130" y="118"/>
                    </a:lnTo>
                    <a:lnTo>
                      <a:pt x="5130" y="118"/>
                    </a:lnTo>
                    <a:lnTo>
                      <a:pt x="5130" y="118"/>
                    </a:lnTo>
                    <a:lnTo>
                      <a:pt x="5130" y="118"/>
                    </a:lnTo>
                    <a:lnTo>
                      <a:pt x="5130" y="118"/>
                    </a:lnTo>
                    <a:close/>
                    <a:moveTo>
                      <a:pt x="5123" y="112"/>
                    </a:move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2"/>
                    </a:lnTo>
                    <a:lnTo>
                      <a:pt x="5123" y="114"/>
                    </a:lnTo>
                    <a:lnTo>
                      <a:pt x="5123" y="114"/>
                    </a:lnTo>
                    <a:lnTo>
                      <a:pt x="5123" y="112"/>
                    </a:lnTo>
                    <a:lnTo>
                      <a:pt x="5123" y="112"/>
                    </a:lnTo>
                    <a:lnTo>
                      <a:pt x="5123" y="112"/>
                    </a:lnTo>
                    <a:close/>
                    <a:moveTo>
                      <a:pt x="4925" y="86"/>
                    </a:moveTo>
                    <a:lnTo>
                      <a:pt x="4923" y="84"/>
                    </a:lnTo>
                    <a:lnTo>
                      <a:pt x="4923" y="84"/>
                    </a:lnTo>
                    <a:lnTo>
                      <a:pt x="4923" y="86"/>
                    </a:lnTo>
                    <a:lnTo>
                      <a:pt x="4923" y="86"/>
                    </a:lnTo>
                    <a:lnTo>
                      <a:pt x="4923" y="86"/>
                    </a:lnTo>
                    <a:lnTo>
                      <a:pt x="4925" y="86"/>
                    </a:lnTo>
                    <a:lnTo>
                      <a:pt x="4925" y="86"/>
                    </a:lnTo>
                    <a:lnTo>
                      <a:pt x="4925" y="86"/>
                    </a:lnTo>
                    <a:close/>
                    <a:moveTo>
                      <a:pt x="4846" y="80"/>
                    </a:moveTo>
                    <a:lnTo>
                      <a:pt x="4846" y="80"/>
                    </a:lnTo>
                    <a:lnTo>
                      <a:pt x="4846" y="80"/>
                    </a:lnTo>
                    <a:lnTo>
                      <a:pt x="4846" y="80"/>
                    </a:lnTo>
                    <a:lnTo>
                      <a:pt x="4846" y="80"/>
                    </a:lnTo>
                    <a:lnTo>
                      <a:pt x="4846" y="80"/>
                    </a:lnTo>
                    <a:lnTo>
                      <a:pt x="4846" y="80"/>
                    </a:lnTo>
                    <a:close/>
                    <a:moveTo>
                      <a:pt x="4919" y="77"/>
                    </a:moveTo>
                    <a:lnTo>
                      <a:pt x="4919" y="77"/>
                    </a:lnTo>
                    <a:lnTo>
                      <a:pt x="4919" y="75"/>
                    </a:lnTo>
                    <a:lnTo>
                      <a:pt x="4919" y="75"/>
                    </a:lnTo>
                    <a:lnTo>
                      <a:pt x="4919" y="77"/>
                    </a:lnTo>
                    <a:lnTo>
                      <a:pt x="4919" y="77"/>
                    </a:lnTo>
                    <a:lnTo>
                      <a:pt x="4919" y="79"/>
                    </a:lnTo>
                    <a:lnTo>
                      <a:pt x="4919" y="79"/>
                    </a:lnTo>
                    <a:lnTo>
                      <a:pt x="4919" y="79"/>
                    </a:lnTo>
                    <a:lnTo>
                      <a:pt x="4921" y="79"/>
                    </a:lnTo>
                    <a:lnTo>
                      <a:pt x="4919" y="79"/>
                    </a:lnTo>
                    <a:lnTo>
                      <a:pt x="4919" y="77"/>
                    </a:lnTo>
                    <a:close/>
                    <a:moveTo>
                      <a:pt x="4898" y="49"/>
                    </a:moveTo>
                    <a:lnTo>
                      <a:pt x="4898" y="49"/>
                    </a:lnTo>
                    <a:lnTo>
                      <a:pt x="4898" y="49"/>
                    </a:lnTo>
                    <a:lnTo>
                      <a:pt x="4898" y="49"/>
                    </a:lnTo>
                    <a:lnTo>
                      <a:pt x="4898" y="49"/>
                    </a:lnTo>
                    <a:lnTo>
                      <a:pt x="4898" y="49"/>
                    </a:lnTo>
                    <a:lnTo>
                      <a:pt x="4898" y="50"/>
                    </a:lnTo>
                    <a:lnTo>
                      <a:pt x="4897" y="52"/>
                    </a:lnTo>
                    <a:lnTo>
                      <a:pt x="4898" y="52"/>
                    </a:lnTo>
                    <a:lnTo>
                      <a:pt x="4898" y="50"/>
                    </a:lnTo>
                    <a:lnTo>
                      <a:pt x="4898" y="50"/>
                    </a:lnTo>
                    <a:lnTo>
                      <a:pt x="4898" y="49"/>
                    </a:lnTo>
                    <a:lnTo>
                      <a:pt x="4898" y="49"/>
                    </a:lnTo>
                    <a:lnTo>
                      <a:pt x="4898" y="49"/>
                    </a:lnTo>
                    <a:close/>
                    <a:moveTo>
                      <a:pt x="4900" y="43"/>
                    </a:moveTo>
                    <a:lnTo>
                      <a:pt x="4898" y="43"/>
                    </a:lnTo>
                    <a:lnTo>
                      <a:pt x="4898" y="43"/>
                    </a:lnTo>
                    <a:lnTo>
                      <a:pt x="4898" y="43"/>
                    </a:lnTo>
                    <a:lnTo>
                      <a:pt x="4898" y="43"/>
                    </a:lnTo>
                    <a:lnTo>
                      <a:pt x="4898" y="43"/>
                    </a:lnTo>
                    <a:lnTo>
                      <a:pt x="4900" y="43"/>
                    </a:lnTo>
                    <a:lnTo>
                      <a:pt x="4900" y="43"/>
                    </a:lnTo>
                    <a:lnTo>
                      <a:pt x="4900" y="43"/>
                    </a:lnTo>
                    <a:lnTo>
                      <a:pt x="4900" y="43"/>
                    </a:lnTo>
                    <a:lnTo>
                      <a:pt x="4900" y="43"/>
                    </a:lnTo>
                    <a:close/>
                    <a:moveTo>
                      <a:pt x="4898" y="35"/>
                    </a:moveTo>
                    <a:lnTo>
                      <a:pt x="4898" y="35"/>
                    </a:lnTo>
                    <a:lnTo>
                      <a:pt x="4898" y="35"/>
                    </a:lnTo>
                    <a:lnTo>
                      <a:pt x="4898" y="35"/>
                    </a:lnTo>
                    <a:lnTo>
                      <a:pt x="4898" y="35"/>
                    </a:lnTo>
                    <a:lnTo>
                      <a:pt x="4898" y="37"/>
                    </a:lnTo>
                    <a:lnTo>
                      <a:pt x="4897" y="37"/>
                    </a:lnTo>
                    <a:lnTo>
                      <a:pt x="4898" y="37"/>
                    </a:lnTo>
                    <a:lnTo>
                      <a:pt x="4898" y="35"/>
                    </a:lnTo>
                    <a:close/>
                    <a:moveTo>
                      <a:pt x="4898" y="35"/>
                    </a:moveTo>
                    <a:lnTo>
                      <a:pt x="4897" y="34"/>
                    </a:lnTo>
                    <a:lnTo>
                      <a:pt x="4897" y="34"/>
                    </a:lnTo>
                    <a:lnTo>
                      <a:pt x="4897" y="34"/>
                    </a:lnTo>
                    <a:lnTo>
                      <a:pt x="4897" y="34"/>
                    </a:lnTo>
                    <a:lnTo>
                      <a:pt x="4897" y="34"/>
                    </a:lnTo>
                    <a:lnTo>
                      <a:pt x="4897" y="34"/>
                    </a:lnTo>
                    <a:lnTo>
                      <a:pt x="4898" y="35"/>
                    </a:lnTo>
                    <a:lnTo>
                      <a:pt x="4898" y="35"/>
                    </a:lnTo>
                    <a:close/>
                    <a:moveTo>
                      <a:pt x="28" y="32"/>
                    </a:moveTo>
                    <a:lnTo>
                      <a:pt x="26" y="32"/>
                    </a:lnTo>
                    <a:lnTo>
                      <a:pt x="26" y="32"/>
                    </a:lnTo>
                    <a:lnTo>
                      <a:pt x="28" y="34"/>
                    </a:lnTo>
                    <a:lnTo>
                      <a:pt x="28" y="34"/>
                    </a:lnTo>
                    <a:lnTo>
                      <a:pt x="26" y="35"/>
                    </a:lnTo>
                    <a:lnTo>
                      <a:pt x="26" y="34"/>
                    </a:lnTo>
                    <a:lnTo>
                      <a:pt x="26" y="34"/>
                    </a:lnTo>
                    <a:lnTo>
                      <a:pt x="24" y="34"/>
                    </a:lnTo>
                    <a:lnTo>
                      <a:pt x="26" y="35"/>
                    </a:lnTo>
                    <a:lnTo>
                      <a:pt x="30" y="37"/>
                    </a:lnTo>
                    <a:lnTo>
                      <a:pt x="30" y="35"/>
                    </a:lnTo>
                    <a:lnTo>
                      <a:pt x="28" y="34"/>
                    </a:lnTo>
                    <a:lnTo>
                      <a:pt x="28" y="32"/>
                    </a:lnTo>
                    <a:close/>
                    <a:moveTo>
                      <a:pt x="4893" y="15"/>
                    </a:moveTo>
                    <a:lnTo>
                      <a:pt x="4893" y="15"/>
                    </a:lnTo>
                    <a:lnTo>
                      <a:pt x="4893" y="15"/>
                    </a:lnTo>
                    <a:lnTo>
                      <a:pt x="4895" y="15"/>
                    </a:lnTo>
                    <a:lnTo>
                      <a:pt x="4895" y="15"/>
                    </a:lnTo>
                    <a:lnTo>
                      <a:pt x="4895" y="15"/>
                    </a:lnTo>
                    <a:lnTo>
                      <a:pt x="4895" y="15"/>
                    </a:lnTo>
                    <a:lnTo>
                      <a:pt x="4893" y="15"/>
                    </a:lnTo>
                    <a:close/>
                    <a:moveTo>
                      <a:pt x="4897" y="13"/>
                    </a:moveTo>
                    <a:lnTo>
                      <a:pt x="4895" y="13"/>
                    </a:lnTo>
                    <a:lnTo>
                      <a:pt x="4895" y="13"/>
                    </a:lnTo>
                    <a:lnTo>
                      <a:pt x="4897" y="13"/>
                    </a:lnTo>
                    <a:lnTo>
                      <a:pt x="4897" y="13"/>
                    </a:lnTo>
                    <a:lnTo>
                      <a:pt x="4897" y="13"/>
                    </a:lnTo>
                    <a:close/>
                    <a:moveTo>
                      <a:pt x="0" y="0"/>
                    </a:moveTo>
                    <a:lnTo>
                      <a:pt x="0" y="0"/>
                    </a:lnTo>
                    <a:lnTo>
                      <a:pt x="0" y="0"/>
                    </a:lnTo>
                    <a:lnTo>
                      <a:pt x="0" y="2"/>
                    </a:lnTo>
                    <a:lnTo>
                      <a:pt x="0" y="0"/>
                    </a:lnTo>
                    <a:lnTo>
                      <a:pt x="0" y="0"/>
                    </a:lnTo>
                    <a:lnTo>
                      <a:pt x="0" y="2"/>
                    </a:lnTo>
                    <a:lnTo>
                      <a:pt x="0" y="2"/>
                    </a:lnTo>
                    <a:lnTo>
                      <a:pt x="0" y="2"/>
                    </a:lnTo>
                    <a:lnTo>
                      <a:pt x="0" y="2"/>
                    </a:lnTo>
                    <a:lnTo>
                      <a:pt x="0" y="2"/>
                    </a:lnTo>
                    <a:lnTo>
                      <a:pt x="2" y="2"/>
                    </a:lnTo>
                    <a:lnTo>
                      <a:pt x="2" y="2"/>
                    </a:lnTo>
                    <a:lnTo>
                      <a:pt x="0" y="0"/>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0" name="Google Shape;530;p23"/>
              <p:cNvSpPr/>
              <p:nvPr/>
            </p:nvSpPr>
            <p:spPr>
              <a:xfrm>
                <a:off x="3239" y="1026"/>
                <a:ext cx="523" cy="241"/>
              </a:xfrm>
              <a:custGeom>
                <a:avLst/>
                <a:gdLst/>
                <a:ahLst/>
                <a:cxnLst/>
                <a:rect l="l" t="t" r="r" b="b"/>
                <a:pathLst>
                  <a:path w="523" h="241" extrusionOk="0">
                    <a:moveTo>
                      <a:pt x="56" y="170"/>
                    </a:moveTo>
                    <a:lnTo>
                      <a:pt x="56" y="168"/>
                    </a:lnTo>
                    <a:lnTo>
                      <a:pt x="56" y="166"/>
                    </a:lnTo>
                    <a:lnTo>
                      <a:pt x="56" y="166"/>
                    </a:lnTo>
                    <a:lnTo>
                      <a:pt x="56" y="166"/>
                    </a:lnTo>
                    <a:lnTo>
                      <a:pt x="56" y="168"/>
                    </a:lnTo>
                    <a:lnTo>
                      <a:pt x="56" y="170"/>
                    </a:lnTo>
                    <a:lnTo>
                      <a:pt x="56" y="172"/>
                    </a:lnTo>
                    <a:lnTo>
                      <a:pt x="58" y="172"/>
                    </a:lnTo>
                    <a:lnTo>
                      <a:pt x="58" y="172"/>
                    </a:lnTo>
                    <a:lnTo>
                      <a:pt x="56" y="172"/>
                    </a:lnTo>
                    <a:lnTo>
                      <a:pt x="56" y="170"/>
                    </a:lnTo>
                    <a:close/>
                    <a:moveTo>
                      <a:pt x="58" y="166"/>
                    </a:moveTo>
                    <a:lnTo>
                      <a:pt x="58" y="168"/>
                    </a:lnTo>
                    <a:lnTo>
                      <a:pt x="58" y="170"/>
                    </a:lnTo>
                    <a:lnTo>
                      <a:pt x="59" y="170"/>
                    </a:lnTo>
                    <a:lnTo>
                      <a:pt x="59" y="170"/>
                    </a:lnTo>
                    <a:lnTo>
                      <a:pt x="59" y="166"/>
                    </a:lnTo>
                    <a:lnTo>
                      <a:pt x="58" y="166"/>
                    </a:lnTo>
                    <a:close/>
                    <a:moveTo>
                      <a:pt x="89" y="161"/>
                    </a:moveTo>
                    <a:lnTo>
                      <a:pt x="89" y="161"/>
                    </a:lnTo>
                    <a:lnTo>
                      <a:pt x="87" y="159"/>
                    </a:lnTo>
                    <a:lnTo>
                      <a:pt x="87" y="159"/>
                    </a:lnTo>
                    <a:lnTo>
                      <a:pt x="87" y="161"/>
                    </a:lnTo>
                    <a:lnTo>
                      <a:pt x="87" y="161"/>
                    </a:lnTo>
                    <a:lnTo>
                      <a:pt x="89" y="161"/>
                    </a:lnTo>
                    <a:lnTo>
                      <a:pt x="89" y="161"/>
                    </a:lnTo>
                    <a:close/>
                    <a:moveTo>
                      <a:pt x="521" y="101"/>
                    </a:moveTo>
                    <a:lnTo>
                      <a:pt x="521" y="99"/>
                    </a:lnTo>
                    <a:lnTo>
                      <a:pt x="519" y="99"/>
                    </a:lnTo>
                    <a:lnTo>
                      <a:pt x="517" y="99"/>
                    </a:lnTo>
                    <a:lnTo>
                      <a:pt x="517" y="99"/>
                    </a:lnTo>
                    <a:lnTo>
                      <a:pt x="515" y="97"/>
                    </a:lnTo>
                    <a:lnTo>
                      <a:pt x="514" y="95"/>
                    </a:lnTo>
                    <a:lnTo>
                      <a:pt x="512" y="93"/>
                    </a:lnTo>
                    <a:lnTo>
                      <a:pt x="510" y="93"/>
                    </a:lnTo>
                    <a:lnTo>
                      <a:pt x="510" y="93"/>
                    </a:lnTo>
                    <a:lnTo>
                      <a:pt x="510" y="91"/>
                    </a:lnTo>
                    <a:lnTo>
                      <a:pt x="510" y="91"/>
                    </a:lnTo>
                    <a:lnTo>
                      <a:pt x="510" y="91"/>
                    </a:lnTo>
                    <a:lnTo>
                      <a:pt x="510" y="89"/>
                    </a:lnTo>
                    <a:lnTo>
                      <a:pt x="508" y="89"/>
                    </a:lnTo>
                    <a:lnTo>
                      <a:pt x="508" y="91"/>
                    </a:lnTo>
                    <a:lnTo>
                      <a:pt x="506" y="91"/>
                    </a:lnTo>
                    <a:lnTo>
                      <a:pt x="506" y="93"/>
                    </a:lnTo>
                    <a:lnTo>
                      <a:pt x="506" y="93"/>
                    </a:lnTo>
                    <a:lnTo>
                      <a:pt x="504" y="95"/>
                    </a:lnTo>
                    <a:lnTo>
                      <a:pt x="504" y="95"/>
                    </a:lnTo>
                    <a:lnTo>
                      <a:pt x="502" y="95"/>
                    </a:lnTo>
                    <a:lnTo>
                      <a:pt x="502" y="95"/>
                    </a:lnTo>
                    <a:lnTo>
                      <a:pt x="501" y="93"/>
                    </a:lnTo>
                    <a:lnTo>
                      <a:pt x="501" y="93"/>
                    </a:lnTo>
                    <a:lnTo>
                      <a:pt x="495" y="93"/>
                    </a:lnTo>
                    <a:lnTo>
                      <a:pt x="493" y="93"/>
                    </a:lnTo>
                    <a:lnTo>
                      <a:pt x="493" y="93"/>
                    </a:lnTo>
                    <a:lnTo>
                      <a:pt x="491" y="93"/>
                    </a:lnTo>
                    <a:lnTo>
                      <a:pt x="491" y="91"/>
                    </a:lnTo>
                    <a:lnTo>
                      <a:pt x="489" y="91"/>
                    </a:lnTo>
                    <a:lnTo>
                      <a:pt x="489" y="89"/>
                    </a:lnTo>
                    <a:lnTo>
                      <a:pt x="487" y="88"/>
                    </a:lnTo>
                    <a:lnTo>
                      <a:pt x="486" y="88"/>
                    </a:lnTo>
                    <a:lnTo>
                      <a:pt x="486" y="86"/>
                    </a:lnTo>
                    <a:lnTo>
                      <a:pt x="486" y="86"/>
                    </a:lnTo>
                    <a:lnTo>
                      <a:pt x="486" y="86"/>
                    </a:lnTo>
                    <a:lnTo>
                      <a:pt x="484" y="86"/>
                    </a:lnTo>
                    <a:lnTo>
                      <a:pt x="480" y="84"/>
                    </a:lnTo>
                    <a:lnTo>
                      <a:pt x="478" y="82"/>
                    </a:lnTo>
                    <a:lnTo>
                      <a:pt x="476" y="82"/>
                    </a:lnTo>
                    <a:lnTo>
                      <a:pt x="476" y="82"/>
                    </a:lnTo>
                    <a:lnTo>
                      <a:pt x="474" y="82"/>
                    </a:lnTo>
                    <a:lnTo>
                      <a:pt x="472" y="80"/>
                    </a:lnTo>
                    <a:lnTo>
                      <a:pt x="472" y="78"/>
                    </a:lnTo>
                    <a:lnTo>
                      <a:pt x="471" y="76"/>
                    </a:lnTo>
                    <a:lnTo>
                      <a:pt x="469" y="74"/>
                    </a:lnTo>
                    <a:lnTo>
                      <a:pt x="467" y="74"/>
                    </a:lnTo>
                    <a:lnTo>
                      <a:pt x="467" y="73"/>
                    </a:lnTo>
                    <a:lnTo>
                      <a:pt x="463" y="73"/>
                    </a:lnTo>
                    <a:lnTo>
                      <a:pt x="461" y="71"/>
                    </a:lnTo>
                    <a:lnTo>
                      <a:pt x="459" y="71"/>
                    </a:lnTo>
                    <a:lnTo>
                      <a:pt x="458" y="71"/>
                    </a:lnTo>
                    <a:lnTo>
                      <a:pt x="456" y="71"/>
                    </a:lnTo>
                    <a:lnTo>
                      <a:pt x="456" y="71"/>
                    </a:lnTo>
                    <a:lnTo>
                      <a:pt x="456" y="73"/>
                    </a:lnTo>
                    <a:lnTo>
                      <a:pt x="454" y="73"/>
                    </a:lnTo>
                    <a:lnTo>
                      <a:pt x="452" y="73"/>
                    </a:lnTo>
                    <a:lnTo>
                      <a:pt x="452" y="73"/>
                    </a:lnTo>
                    <a:lnTo>
                      <a:pt x="452" y="73"/>
                    </a:lnTo>
                    <a:lnTo>
                      <a:pt x="450" y="74"/>
                    </a:lnTo>
                    <a:lnTo>
                      <a:pt x="450" y="74"/>
                    </a:lnTo>
                    <a:lnTo>
                      <a:pt x="446" y="74"/>
                    </a:lnTo>
                    <a:lnTo>
                      <a:pt x="446" y="74"/>
                    </a:lnTo>
                    <a:lnTo>
                      <a:pt x="444" y="74"/>
                    </a:lnTo>
                    <a:lnTo>
                      <a:pt x="443" y="74"/>
                    </a:lnTo>
                    <a:lnTo>
                      <a:pt x="441" y="74"/>
                    </a:lnTo>
                    <a:lnTo>
                      <a:pt x="439" y="74"/>
                    </a:lnTo>
                    <a:lnTo>
                      <a:pt x="437" y="74"/>
                    </a:lnTo>
                    <a:lnTo>
                      <a:pt x="435" y="74"/>
                    </a:lnTo>
                    <a:lnTo>
                      <a:pt x="435" y="73"/>
                    </a:lnTo>
                    <a:lnTo>
                      <a:pt x="435" y="73"/>
                    </a:lnTo>
                    <a:lnTo>
                      <a:pt x="435" y="71"/>
                    </a:lnTo>
                    <a:lnTo>
                      <a:pt x="433" y="71"/>
                    </a:lnTo>
                    <a:lnTo>
                      <a:pt x="433" y="71"/>
                    </a:lnTo>
                    <a:lnTo>
                      <a:pt x="431" y="71"/>
                    </a:lnTo>
                    <a:lnTo>
                      <a:pt x="430" y="71"/>
                    </a:lnTo>
                    <a:lnTo>
                      <a:pt x="430" y="71"/>
                    </a:lnTo>
                    <a:lnTo>
                      <a:pt x="430" y="69"/>
                    </a:lnTo>
                    <a:lnTo>
                      <a:pt x="430" y="67"/>
                    </a:lnTo>
                    <a:lnTo>
                      <a:pt x="430" y="67"/>
                    </a:lnTo>
                    <a:lnTo>
                      <a:pt x="428" y="67"/>
                    </a:lnTo>
                    <a:lnTo>
                      <a:pt x="428" y="67"/>
                    </a:lnTo>
                    <a:lnTo>
                      <a:pt x="426" y="67"/>
                    </a:lnTo>
                    <a:lnTo>
                      <a:pt x="426" y="65"/>
                    </a:lnTo>
                    <a:lnTo>
                      <a:pt x="424" y="65"/>
                    </a:lnTo>
                    <a:lnTo>
                      <a:pt x="424" y="65"/>
                    </a:lnTo>
                    <a:lnTo>
                      <a:pt x="422" y="65"/>
                    </a:lnTo>
                    <a:lnTo>
                      <a:pt x="422" y="67"/>
                    </a:lnTo>
                    <a:lnTo>
                      <a:pt x="422" y="67"/>
                    </a:lnTo>
                    <a:lnTo>
                      <a:pt x="420" y="67"/>
                    </a:lnTo>
                    <a:lnTo>
                      <a:pt x="420" y="67"/>
                    </a:lnTo>
                    <a:lnTo>
                      <a:pt x="420" y="69"/>
                    </a:lnTo>
                    <a:lnTo>
                      <a:pt x="420" y="69"/>
                    </a:lnTo>
                    <a:lnTo>
                      <a:pt x="422" y="71"/>
                    </a:lnTo>
                    <a:lnTo>
                      <a:pt x="422" y="71"/>
                    </a:lnTo>
                    <a:lnTo>
                      <a:pt x="420" y="71"/>
                    </a:lnTo>
                    <a:lnTo>
                      <a:pt x="420" y="71"/>
                    </a:lnTo>
                    <a:lnTo>
                      <a:pt x="420" y="71"/>
                    </a:lnTo>
                    <a:lnTo>
                      <a:pt x="418" y="73"/>
                    </a:lnTo>
                    <a:lnTo>
                      <a:pt x="418" y="73"/>
                    </a:lnTo>
                    <a:lnTo>
                      <a:pt x="418" y="73"/>
                    </a:lnTo>
                    <a:lnTo>
                      <a:pt x="418" y="74"/>
                    </a:lnTo>
                    <a:lnTo>
                      <a:pt x="416" y="74"/>
                    </a:lnTo>
                    <a:lnTo>
                      <a:pt x="415" y="71"/>
                    </a:lnTo>
                    <a:lnTo>
                      <a:pt x="411" y="67"/>
                    </a:lnTo>
                    <a:lnTo>
                      <a:pt x="407" y="63"/>
                    </a:lnTo>
                    <a:lnTo>
                      <a:pt x="405" y="61"/>
                    </a:lnTo>
                    <a:lnTo>
                      <a:pt x="400" y="56"/>
                    </a:lnTo>
                    <a:lnTo>
                      <a:pt x="396" y="54"/>
                    </a:lnTo>
                    <a:lnTo>
                      <a:pt x="390" y="48"/>
                    </a:lnTo>
                    <a:lnTo>
                      <a:pt x="387" y="45"/>
                    </a:lnTo>
                    <a:lnTo>
                      <a:pt x="381" y="39"/>
                    </a:lnTo>
                    <a:lnTo>
                      <a:pt x="377" y="37"/>
                    </a:lnTo>
                    <a:lnTo>
                      <a:pt x="373" y="33"/>
                    </a:lnTo>
                    <a:lnTo>
                      <a:pt x="373" y="33"/>
                    </a:lnTo>
                    <a:lnTo>
                      <a:pt x="372" y="31"/>
                    </a:lnTo>
                    <a:lnTo>
                      <a:pt x="368" y="30"/>
                    </a:lnTo>
                    <a:lnTo>
                      <a:pt x="362" y="28"/>
                    </a:lnTo>
                    <a:lnTo>
                      <a:pt x="358" y="26"/>
                    </a:lnTo>
                    <a:lnTo>
                      <a:pt x="353" y="24"/>
                    </a:lnTo>
                    <a:lnTo>
                      <a:pt x="353" y="22"/>
                    </a:lnTo>
                    <a:lnTo>
                      <a:pt x="353" y="22"/>
                    </a:lnTo>
                    <a:lnTo>
                      <a:pt x="351" y="22"/>
                    </a:lnTo>
                    <a:lnTo>
                      <a:pt x="351" y="20"/>
                    </a:lnTo>
                    <a:lnTo>
                      <a:pt x="351" y="20"/>
                    </a:lnTo>
                    <a:lnTo>
                      <a:pt x="353" y="20"/>
                    </a:lnTo>
                    <a:lnTo>
                      <a:pt x="353" y="20"/>
                    </a:lnTo>
                    <a:lnTo>
                      <a:pt x="355" y="16"/>
                    </a:lnTo>
                    <a:lnTo>
                      <a:pt x="353" y="15"/>
                    </a:lnTo>
                    <a:lnTo>
                      <a:pt x="353" y="15"/>
                    </a:lnTo>
                    <a:lnTo>
                      <a:pt x="351" y="16"/>
                    </a:lnTo>
                    <a:lnTo>
                      <a:pt x="351" y="16"/>
                    </a:lnTo>
                    <a:lnTo>
                      <a:pt x="351" y="16"/>
                    </a:lnTo>
                    <a:lnTo>
                      <a:pt x="347" y="16"/>
                    </a:lnTo>
                    <a:lnTo>
                      <a:pt x="345" y="18"/>
                    </a:lnTo>
                    <a:lnTo>
                      <a:pt x="344" y="20"/>
                    </a:lnTo>
                    <a:lnTo>
                      <a:pt x="342" y="20"/>
                    </a:lnTo>
                    <a:lnTo>
                      <a:pt x="342" y="20"/>
                    </a:lnTo>
                    <a:lnTo>
                      <a:pt x="338" y="20"/>
                    </a:lnTo>
                    <a:lnTo>
                      <a:pt x="338" y="22"/>
                    </a:lnTo>
                    <a:lnTo>
                      <a:pt x="338" y="22"/>
                    </a:lnTo>
                    <a:lnTo>
                      <a:pt x="338" y="22"/>
                    </a:lnTo>
                    <a:lnTo>
                      <a:pt x="338" y="24"/>
                    </a:lnTo>
                    <a:lnTo>
                      <a:pt x="336" y="26"/>
                    </a:lnTo>
                    <a:lnTo>
                      <a:pt x="334" y="26"/>
                    </a:lnTo>
                    <a:lnTo>
                      <a:pt x="334" y="24"/>
                    </a:lnTo>
                    <a:lnTo>
                      <a:pt x="332" y="26"/>
                    </a:lnTo>
                    <a:lnTo>
                      <a:pt x="332" y="26"/>
                    </a:lnTo>
                    <a:lnTo>
                      <a:pt x="329" y="28"/>
                    </a:lnTo>
                    <a:lnTo>
                      <a:pt x="329" y="28"/>
                    </a:lnTo>
                    <a:lnTo>
                      <a:pt x="330" y="30"/>
                    </a:lnTo>
                    <a:lnTo>
                      <a:pt x="330" y="30"/>
                    </a:lnTo>
                    <a:lnTo>
                      <a:pt x="329" y="30"/>
                    </a:lnTo>
                    <a:lnTo>
                      <a:pt x="329" y="30"/>
                    </a:lnTo>
                    <a:lnTo>
                      <a:pt x="327" y="30"/>
                    </a:lnTo>
                    <a:lnTo>
                      <a:pt x="325" y="28"/>
                    </a:lnTo>
                    <a:lnTo>
                      <a:pt x="323" y="28"/>
                    </a:lnTo>
                    <a:lnTo>
                      <a:pt x="321" y="28"/>
                    </a:lnTo>
                    <a:lnTo>
                      <a:pt x="319" y="30"/>
                    </a:lnTo>
                    <a:lnTo>
                      <a:pt x="317" y="31"/>
                    </a:lnTo>
                    <a:lnTo>
                      <a:pt x="317" y="31"/>
                    </a:lnTo>
                    <a:lnTo>
                      <a:pt x="317" y="31"/>
                    </a:lnTo>
                    <a:lnTo>
                      <a:pt x="317" y="30"/>
                    </a:lnTo>
                    <a:lnTo>
                      <a:pt x="315" y="30"/>
                    </a:lnTo>
                    <a:lnTo>
                      <a:pt x="315" y="28"/>
                    </a:lnTo>
                    <a:lnTo>
                      <a:pt x="315" y="28"/>
                    </a:lnTo>
                    <a:lnTo>
                      <a:pt x="315" y="26"/>
                    </a:lnTo>
                    <a:lnTo>
                      <a:pt x="317" y="24"/>
                    </a:lnTo>
                    <a:lnTo>
                      <a:pt x="317" y="24"/>
                    </a:lnTo>
                    <a:lnTo>
                      <a:pt x="317" y="22"/>
                    </a:lnTo>
                    <a:lnTo>
                      <a:pt x="317" y="22"/>
                    </a:lnTo>
                    <a:lnTo>
                      <a:pt x="317" y="22"/>
                    </a:lnTo>
                    <a:lnTo>
                      <a:pt x="315" y="22"/>
                    </a:lnTo>
                    <a:lnTo>
                      <a:pt x="315" y="22"/>
                    </a:lnTo>
                    <a:lnTo>
                      <a:pt x="315" y="22"/>
                    </a:lnTo>
                    <a:lnTo>
                      <a:pt x="314" y="22"/>
                    </a:lnTo>
                    <a:lnTo>
                      <a:pt x="312" y="22"/>
                    </a:lnTo>
                    <a:lnTo>
                      <a:pt x="312" y="22"/>
                    </a:lnTo>
                    <a:lnTo>
                      <a:pt x="310" y="22"/>
                    </a:lnTo>
                    <a:lnTo>
                      <a:pt x="308" y="20"/>
                    </a:lnTo>
                    <a:lnTo>
                      <a:pt x="304" y="20"/>
                    </a:lnTo>
                    <a:lnTo>
                      <a:pt x="304" y="20"/>
                    </a:lnTo>
                    <a:lnTo>
                      <a:pt x="302" y="20"/>
                    </a:lnTo>
                    <a:lnTo>
                      <a:pt x="302" y="20"/>
                    </a:lnTo>
                    <a:lnTo>
                      <a:pt x="304" y="22"/>
                    </a:lnTo>
                    <a:lnTo>
                      <a:pt x="304" y="22"/>
                    </a:lnTo>
                    <a:lnTo>
                      <a:pt x="304" y="22"/>
                    </a:lnTo>
                    <a:lnTo>
                      <a:pt x="302" y="22"/>
                    </a:lnTo>
                    <a:lnTo>
                      <a:pt x="302" y="24"/>
                    </a:lnTo>
                    <a:lnTo>
                      <a:pt x="302" y="22"/>
                    </a:lnTo>
                    <a:lnTo>
                      <a:pt x="301" y="22"/>
                    </a:lnTo>
                    <a:lnTo>
                      <a:pt x="301" y="20"/>
                    </a:lnTo>
                    <a:lnTo>
                      <a:pt x="299" y="20"/>
                    </a:lnTo>
                    <a:lnTo>
                      <a:pt x="299" y="18"/>
                    </a:lnTo>
                    <a:lnTo>
                      <a:pt x="297" y="16"/>
                    </a:lnTo>
                    <a:lnTo>
                      <a:pt x="297" y="16"/>
                    </a:lnTo>
                    <a:lnTo>
                      <a:pt x="297" y="18"/>
                    </a:lnTo>
                    <a:lnTo>
                      <a:pt x="295" y="18"/>
                    </a:lnTo>
                    <a:lnTo>
                      <a:pt x="293" y="18"/>
                    </a:lnTo>
                    <a:lnTo>
                      <a:pt x="291" y="20"/>
                    </a:lnTo>
                    <a:lnTo>
                      <a:pt x="287" y="20"/>
                    </a:lnTo>
                    <a:lnTo>
                      <a:pt x="284" y="18"/>
                    </a:lnTo>
                    <a:lnTo>
                      <a:pt x="284" y="18"/>
                    </a:lnTo>
                    <a:lnTo>
                      <a:pt x="284" y="16"/>
                    </a:lnTo>
                    <a:lnTo>
                      <a:pt x="284" y="15"/>
                    </a:lnTo>
                    <a:lnTo>
                      <a:pt x="284" y="15"/>
                    </a:lnTo>
                    <a:lnTo>
                      <a:pt x="284" y="13"/>
                    </a:lnTo>
                    <a:lnTo>
                      <a:pt x="282" y="11"/>
                    </a:lnTo>
                    <a:lnTo>
                      <a:pt x="278" y="7"/>
                    </a:lnTo>
                    <a:lnTo>
                      <a:pt x="276" y="5"/>
                    </a:lnTo>
                    <a:lnTo>
                      <a:pt x="274" y="1"/>
                    </a:lnTo>
                    <a:lnTo>
                      <a:pt x="273" y="1"/>
                    </a:lnTo>
                    <a:lnTo>
                      <a:pt x="271" y="1"/>
                    </a:lnTo>
                    <a:lnTo>
                      <a:pt x="269" y="3"/>
                    </a:lnTo>
                    <a:lnTo>
                      <a:pt x="269" y="3"/>
                    </a:lnTo>
                    <a:lnTo>
                      <a:pt x="269" y="3"/>
                    </a:lnTo>
                    <a:lnTo>
                      <a:pt x="267" y="3"/>
                    </a:lnTo>
                    <a:lnTo>
                      <a:pt x="265" y="3"/>
                    </a:lnTo>
                    <a:lnTo>
                      <a:pt x="265" y="3"/>
                    </a:lnTo>
                    <a:lnTo>
                      <a:pt x="263" y="3"/>
                    </a:lnTo>
                    <a:lnTo>
                      <a:pt x="261" y="1"/>
                    </a:lnTo>
                    <a:lnTo>
                      <a:pt x="258" y="1"/>
                    </a:lnTo>
                    <a:lnTo>
                      <a:pt x="254" y="1"/>
                    </a:lnTo>
                    <a:lnTo>
                      <a:pt x="250" y="0"/>
                    </a:lnTo>
                    <a:lnTo>
                      <a:pt x="250" y="1"/>
                    </a:lnTo>
                    <a:lnTo>
                      <a:pt x="248" y="1"/>
                    </a:lnTo>
                    <a:lnTo>
                      <a:pt x="246" y="3"/>
                    </a:lnTo>
                    <a:lnTo>
                      <a:pt x="244" y="3"/>
                    </a:lnTo>
                    <a:lnTo>
                      <a:pt x="244" y="3"/>
                    </a:lnTo>
                    <a:lnTo>
                      <a:pt x="243" y="3"/>
                    </a:lnTo>
                    <a:lnTo>
                      <a:pt x="243" y="5"/>
                    </a:lnTo>
                    <a:lnTo>
                      <a:pt x="244" y="5"/>
                    </a:lnTo>
                    <a:lnTo>
                      <a:pt x="244" y="7"/>
                    </a:lnTo>
                    <a:lnTo>
                      <a:pt x="243" y="7"/>
                    </a:lnTo>
                    <a:lnTo>
                      <a:pt x="243" y="7"/>
                    </a:lnTo>
                    <a:lnTo>
                      <a:pt x="241" y="7"/>
                    </a:lnTo>
                    <a:lnTo>
                      <a:pt x="239" y="7"/>
                    </a:lnTo>
                    <a:lnTo>
                      <a:pt x="239" y="9"/>
                    </a:lnTo>
                    <a:lnTo>
                      <a:pt x="235" y="9"/>
                    </a:lnTo>
                    <a:lnTo>
                      <a:pt x="233" y="9"/>
                    </a:lnTo>
                    <a:lnTo>
                      <a:pt x="231" y="9"/>
                    </a:lnTo>
                    <a:lnTo>
                      <a:pt x="228" y="11"/>
                    </a:lnTo>
                    <a:lnTo>
                      <a:pt x="226" y="11"/>
                    </a:lnTo>
                    <a:lnTo>
                      <a:pt x="220" y="11"/>
                    </a:lnTo>
                    <a:lnTo>
                      <a:pt x="218" y="13"/>
                    </a:lnTo>
                    <a:lnTo>
                      <a:pt x="216" y="11"/>
                    </a:lnTo>
                    <a:lnTo>
                      <a:pt x="215" y="13"/>
                    </a:lnTo>
                    <a:lnTo>
                      <a:pt x="213" y="13"/>
                    </a:lnTo>
                    <a:lnTo>
                      <a:pt x="213" y="13"/>
                    </a:lnTo>
                    <a:lnTo>
                      <a:pt x="211" y="13"/>
                    </a:lnTo>
                    <a:lnTo>
                      <a:pt x="211" y="13"/>
                    </a:lnTo>
                    <a:lnTo>
                      <a:pt x="209" y="15"/>
                    </a:lnTo>
                    <a:lnTo>
                      <a:pt x="209" y="15"/>
                    </a:lnTo>
                    <a:lnTo>
                      <a:pt x="209" y="16"/>
                    </a:lnTo>
                    <a:lnTo>
                      <a:pt x="209" y="16"/>
                    </a:lnTo>
                    <a:lnTo>
                      <a:pt x="207" y="16"/>
                    </a:lnTo>
                    <a:lnTo>
                      <a:pt x="207" y="16"/>
                    </a:lnTo>
                    <a:lnTo>
                      <a:pt x="205" y="16"/>
                    </a:lnTo>
                    <a:lnTo>
                      <a:pt x="203" y="16"/>
                    </a:lnTo>
                    <a:lnTo>
                      <a:pt x="201" y="16"/>
                    </a:lnTo>
                    <a:lnTo>
                      <a:pt x="201" y="16"/>
                    </a:lnTo>
                    <a:lnTo>
                      <a:pt x="198" y="16"/>
                    </a:lnTo>
                    <a:lnTo>
                      <a:pt x="196" y="18"/>
                    </a:lnTo>
                    <a:lnTo>
                      <a:pt x="196" y="18"/>
                    </a:lnTo>
                    <a:lnTo>
                      <a:pt x="196" y="18"/>
                    </a:lnTo>
                    <a:lnTo>
                      <a:pt x="194" y="18"/>
                    </a:lnTo>
                    <a:lnTo>
                      <a:pt x="192" y="18"/>
                    </a:lnTo>
                    <a:lnTo>
                      <a:pt x="192" y="18"/>
                    </a:lnTo>
                    <a:lnTo>
                      <a:pt x="190" y="18"/>
                    </a:lnTo>
                    <a:lnTo>
                      <a:pt x="188" y="20"/>
                    </a:lnTo>
                    <a:lnTo>
                      <a:pt x="188" y="20"/>
                    </a:lnTo>
                    <a:lnTo>
                      <a:pt x="187" y="20"/>
                    </a:lnTo>
                    <a:lnTo>
                      <a:pt x="187" y="20"/>
                    </a:lnTo>
                    <a:lnTo>
                      <a:pt x="185" y="20"/>
                    </a:lnTo>
                    <a:lnTo>
                      <a:pt x="179" y="22"/>
                    </a:lnTo>
                    <a:lnTo>
                      <a:pt x="179" y="22"/>
                    </a:lnTo>
                    <a:lnTo>
                      <a:pt x="179" y="22"/>
                    </a:lnTo>
                    <a:lnTo>
                      <a:pt x="173" y="22"/>
                    </a:lnTo>
                    <a:lnTo>
                      <a:pt x="173" y="22"/>
                    </a:lnTo>
                    <a:lnTo>
                      <a:pt x="172" y="22"/>
                    </a:lnTo>
                    <a:lnTo>
                      <a:pt x="172" y="24"/>
                    </a:lnTo>
                    <a:lnTo>
                      <a:pt x="168" y="22"/>
                    </a:lnTo>
                    <a:lnTo>
                      <a:pt x="164" y="22"/>
                    </a:lnTo>
                    <a:lnTo>
                      <a:pt x="162" y="22"/>
                    </a:lnTo>
                    <a:lnTo>
                      <a:pt x="162" y="22"/>
                    </a:lnTo>
                    <a:lnTo>
                      <a:pt x="162" y="24"/>
                    </a:lnTo>
                    <a:lnTo>
                      <a:pt x="162" y="26"/>
                    </a:lnTo>
                    <a:lnTo>
                      <a:pt x="162" y="26"/>
                    </a:lnTo>
                    <a:lnTo>
                      <a:pt x="162" y="28"/>
                    </a:lnTo>
                    <a:lnTo>
                      <a:pt x="162" y="28"/>
                    </a:lnTo>
                    <a:lnTo>
                      <a:pt x="162" y="28"/>
                    </a:lnTo>
                    <a:lnTo>
                      <a:pt x="164" y="30"/>
                    </a:lnTo>
                    <a:lnTo>
                      <a:pt x="166" y="30"/>
                    </a:lnTo>
                    <a:lnTo>
                      <a:pt x="166" y="30"/>
                    </a:lnTo>
                    <a:lnTo>
                      <a:pt x="168" y="30"/>
                    </a:lnTo>
                    <a:lnTo>
                      <a:pt x="168" y="30"/>
                    </a:lnTo>
                    <a:lnTo>
                      <a:pt x="168" y="30"/>
                    </a:lnTo>
                    <a:lnTo>
                      <a:pt x="170" y="30"/>
                    </a:lnTo>
                    <a:lnTo>
                      <a:pt x="170" y="30"/>
                    </a:lnTo>
                    <a:lnTo>
                      <a:pt x="170" y="30"/>
                    </a:lnTo>
                    <a:lnTo>
                      <a:pt x="168" y="31"/>
                    </a:lnTo>
                    <a:lnTo>
                      <a:pt x="166" y="31"/>
                    </a:lnTo>
                    <a:lnTo>
                      <a:pt x="166" y="31"/>
                    </a:lnTo>
                    <a:lnTo>
                      <a:pt x="166" y="31"/>
                    </a:lnTo>
                    <a:lnTo>
                      <a:pt x="166" y="33"/>
                    </a:lnTo>
                    <a:lnTo>
                      <a:pt x="166" y="33"/>
                    </a:lnTo>
                    <a:lnTo>
                      <a:pt x="168" y="33"/>
                    </a:lnTo>
                    <a:lnTo>
                      <a:pt x="170" y="35"/>
                    </a:lnTo>
                    <a:lnTo>
                      <a:pt x="172" y="35"/>
                    </a:lnTo>
                    <a:lnTo>
                      <a:pt x="172" y="35"/>
                    </a:lnTo>
                    <a:lnTo>
                      <a:pt x="173" y="35"/>
                    </a:lnTo>
                    <a:lnTo>
                      <a:pt x="177" y="37"/>
                    </a:lnTo>
                    <a:lnTo>
                      <a:pt x="179" y="37"/>
                    </a:lnTo>
                    <a:lnTo>
                      <a:pt x="179" y="39"/>
                    </a:lnTo>
                    <a:lnTo>
                      <a:pt x="179" y="39"/>
                    </a:lnTo>
                    <a:lnTo>
                      <a:pt x="177" y="39"/>
                    </a:lnTo>
                    <a:lnTo>
                      <a:pt x="177" y="39"/>
                    </a:lnTo>
                    <a:lnTo>
                      <a:pt x="173" y="39"/>
                    </a:lnTo>
                    <a:lnTo>
                      <a:pt x="172" y="39"/>
                    </a:lnTo>
                    <a:lnTo>
                      <a:pt x="170" y="39"/>
                    </a:lnTo>
                    <a:lnTo>
                      <a:pt x="168" y="39"/>
                    </a:lnTo>
                    <a:lnTo>
                      <a:pt x="166" y="39"/>
                    </a:lnTo>
                    <a:lnTo>
                      <a:pt x="166" y="39"/>
                    </a:lnTo>
                    <a:lnTo>
                      <a:pt x="164" y="41"/>
                    </a:lnTo>
                    <a:lnTo>
                      <a:pt x="164" y="41"/>
                    </a:lnTo>
                    <a:lnTo>
                      <a:pt x="164" y="43"/>
                    </a:lnTo>
                    <a:lnTo>
                      <a:pt x="164" y="43"/>
                    </a:lnTo>
                    <a:lnTo>
                      <a:pt x="164" y="45"/>
                    </a:lnTo>
                    <a:lnTo>
                      <a:pt x="168" y="48"/>
                    </a:lnTo>
                    <a:lnTo>
                      <a:pt x="168" y="48"/>
                    </a:lnTo>
                    <a:lnTo>
                      <a:pt x="168" y="50"/>
                    </a:lnTo>
                    <a:lnTo>
                      <a:pt x="166" y="50"/>
                    </a:lnTo>
                    <a:lnTo>
                      <a:pt x="164" y="52"/>
                    </a:lnTo>
                    <a:lnTo>
                      <a:pt x="162" y="52"/>
                    </a:lnTo>
                    <a:lnTo>
                      <a:pt x="162" y="52"/>
                    </a:lnTo>
                    <a:lnTo>
                      <a:pt x="160" y="54"/>
                    </a:lnTo>
                    <a:lnTo>
                      <a:pt x="159" y="54"/>
                    </a:lnTo>
                    <a:lnTo>
                      <a:pt x="159" y="56"/>
                    </a:lnTo>
                    <a:lnTo>
                      <a:pt x="159" y="56"/>
                    </a:lnTo>
                    <a:lnTo>
                      <a:pt x="162" y="58"/>
                    </a:lnTo>
                    <a:lnTo>
                      <a:pt x="164" y="58"/>
                    </a:lnTo>
                    <a:lnTo>
                      <a:pt x="164" y="59"/>
                    </a:lnTo>
                    <a:lnTo>
                      <a:pt x="164" y="59"/>
                    </a:lnTo>
                    <a:lnTo>
                      <a:pt x="168" y="59"/>
                    </a:lnTo>
                    <a:lnTo>
                      <a:pt x="172" y="61"/>
                    </a:lnTo>
                    <a:lnTo>
                      <a:pt x="172" y="61"/>
                    </a:lnTo>
                    <a:lnTo>
                      <a:pt x="172" y="61"/>
                    </a:lnTo>
                    <a:lnTo>
                      <a:pt x="177" y="63"/>
                    </a:lnTo>
                    <a:lnTo>
                      <a:pt x="177" y="63"/>
                    </a:lnTo>
                    <a:lnTo>
                      <a:pt x="181" y="65"/>
                    </a:lnTo>
                    <a:lnTo>
                      <a:pt x="181" y="67"/>
                    </a:lnTo>
                    <a:lnTo>
                      <a:pt x="181" y="69"/>
                    </a:lnTo>
                    <a:lnTo>
                      <a:pt x="181" y="71"/>
                    </a:lnTo>
                    <a:lnTo>
                      <a:pt x="181" y="73"/>
                    </a:lnTo>
                    <a:lnTo>
                      <a:pt x="179" y="74"/>
                    </a:lnTo>
                    <a:lnTo>
                      <a:pt x="175" y="74"/>
                    </a:lnTo>
                    <a:lnTo>
                      <a:pt x="172" y="76"/>
                    </a:lnTo>
                    <a:lnTo>
                      <a:pt x="170" y="76"/>
                    </a:lnTo>
                    <a:lnTo>
                      <a:pt x="168" y="74"/>
                    </a:lnTo>
                    <a:lnTo>
                      <a:pt x="166" y="74"/>
                    </a:lnTo>
                    <a:lnTo>
                      <a:pt x="166" y="74"/>
                    </a:lnTo>
                    <a:lnTo>
                      <a:pt x="164" y="73"/>
                    </a:lnTo>
                    <a:lnTo>
                      <a:pt x="164" y="73"/>
                    </a:lnTo>
                    <a:lnTo>
                      <a:pt x="162" y="73"/>
                    </a:lnTo>
                    <a:lnTo>
                      <a:pt x="162" y="73"/>
                    </a:lnTo>
                    <a:lnTo>
                      <a:pt x="162" y="74"/>
                    </a:lnTo>
                    <a:lnTo>
                      <a:pt x="162" y="76"/>
                    </a:lnTo>
                    <a:lnTo>
                      <a:pt x="160" y="78"/>
                    </a:lnTo>
                    <a:lnTo>
                      <a:pt x="159" y="78"/>
                    </a:lnTo>
                    <a:lnTo>
                      <a:pt x="159" y="78"/>
                    </a:lnTo>
                    <a:lnTo>
                      <a:pt x="159" y="76"/>
                    </a:lnTo>
                    <a:lnTo>
                      <a:pt x="157" y="76"/>
                    </a:lnTo>
                    <a:lnTo>
                      <a:pt x="157" y="76"/>
                    </a:lnTo>
                    <a:lnTo>
                      <a:pt x="153" y="76"/>
                    </a:lnTo>
                    <a:lnTo>
                      <a:pt x="151" y="76"/>
                    </a:lnTo>
                    <a:lnTo>
                      <a:pt x="151" y="74"/>
                    </a:lnTo>
                    <a:lnTo>
                      <a:pt x="149" y="74"/>
                    </a:lnTo>
                    <a:lnTo>
                      <a:pt x="147" y="74"/>
                    </a:lnTo>
                    <a:lnTo>
                      <a:pt x="145" y="73"/>
                    </a:lnTo>
                    <a:lnTo>
                      <a:pt x="144" y="71"/>
                    </a:lnTo>
                    <a:lnTo>
                      <a:pt x="142" y="69"/>
                    </a:lnTo>
                    <a:lnTo>
                      <a:pt x="138" y="69"/>
                    </a:lnTo>
                    <a:lnTo>
                      <a:pt x="138" y="69"/>
                    </a:lnTo>
                    <a:lnTo>
                      <a:pt x="136" y="69"/>
                    </a:lnTo>
                    <a:lnTo>
                      <a:pt x="134" y="69"/>
                    </a:lnTo>
                    <a:lnTo>
                      <a:pt x="134" y="69"/>
                    </a:lnTo>
                    <a:lnTo>
                      <a:pt x="134" y="69"/>
                    </a:lnTo>
                    <a:lnTo>
                      <a:pt x="132" y="71"/>
                    </a:lnTo>
                    <a:lnTo>
                      <a:pt x="132" y="71"/>
                    </a:lnTo>
                    <a:lnTo>
                      <a:pt x="130" y="73"/>
                    </a:lnTo>
                    <a:lnTo>
                      <a:pt x="130" y="73"/>
                    </a:lnTo>
                    <a:lnTo>
                      <a:pt x="129" y="71"/>
                    </a:lnTo>
                    <a:lnTo>
                      <a:pt x="127" y="69"/>
                    </a:lnTo>
                    <a:lnTo>
                      <a:pt x="123" y="69"/>
                    </a:lnTo>
                    <a:lnTo>
                      <a:pt x="121" y="69"/>
                    </a:lnTo>
                    <a:lnTo>
                      <a:pt x="121" y="69"/>
                    </a:lnTo>
                    <a:lnTo>
                      <a:pt x="119" y="71"/>
                    </a:lnTo>
                    <a:lnTo>
                      <a:pt x="117" y="71"/>
                    </a:lnTo>
                    <a:lnTo>
                      <a:pt x="117" y="71"/>
                    </a:lnTo>
                    <a:lnTo>
                      <a:pt x="116" y="71"/>
                    </a:lnTo>
                    <a:lnTo>
                      <a:pt x="114" y="73"/>
                    </a:lnTo>
                    <a:lnTo>
                      <a:pt x="114" y="74"/>
                    </a:lnTo>
                    <a:lnTo>
                      <a:pt x="114" y="74"/>
                    </a:lnTo>
                    <a:lnTo>
                      <a:pt x="112" y="76"/>
                    </a:lnTo>
                    <a:lnTo>
                      <a:pt x="110" y="76"/>
                    </a:lnTo>
                    <a:lnTo>
                      <a:pt x="108" y="76"/>
                    </a:lnTo>
                    <a:lnTo>
                      <a:pt x="106" y="76"/>
                    </a:lnTo>
                    <a:lnTo>
                      <a:pt x="104" y="76"/>
                    </a:lnTo>
                    <a:lnTo>
                      <a:pt x="102" y="74"/>
                    </a:lnTo>
                    <a:lnTo>
                      <a:pt x="99" y="73"/>
                    </a:lnTo>
                    <a:lnTo>
                      <a:pt x="97" y="71"/>
                    </a:lnTo>
                    <a:lnTo>
                      <a:pt x="95" y="71"/>
                    </a:lnTo>
                    <a:lnTo>
                      <a:pt x="93" y="71"/>
                    </a:lnTo>
                    <a:lnTo>
                      <a:pt x="93" y="71"/>
                    </a:lnTo>
                    <a:lnTo>
                      <a:pt x="93" y="71"/>
                    </a:lnTo>
                    <a:lnTo>
                      <a:pt x="93" y="71"/>
                    </a:lnTo>
                    <a:lnTo>
                      <a:pt x="93" y="73"/>
                    </a:lnTo>
                    <a:lnTo>
                      <a:pt x="95" y="74"/>
                    </a:lnTo>
                    <a:lnTo>
                      <a:pt x="95" y="76"/>
                    </a:lnTo>
                    <a:lnTo>
                      <a:pt x="95" y="76"/>
                    </a:lnTo>
                    <a:lnTo>
                      <a:pt x="95" y="78"/>
                    </a:lnTo>
                    <a:lnTo>
                      <a:pt x="95" y="78"/>
                    </a:lnTo>
                    <a:lnTo>
                      <a:pt x="95" y="78"/>
                    </a:lnTo>
                    <a:lnTo>
                      <a:pt x="93" y="76"/>
                    </a:lnTo>
                    <a:lnTo>
                      <a:pt x="93" y="76"/>
                    </a:lnTo>
                    <a:lnTo>
                      <a:pt x="91" y="74"/>
                    </a:lnTo>
                    <a:lnTo>
                      <a:pt x="89" y="71"/>
                    </a:lnTo>
                    <a:lnTo>
                      <a:pt x="87" y="71"/>
                    </a:lnTo>
                    <a:lnTo>
                      <a:pt x="87" y="69"/>
                    </a:lnTo>
                    <a:lnTo>
                      <a:pt x="86" y="69"/>
                    </a:lnTo>
                    <a:lnTo>
                      <a:pt x="84" y="67"/>
                    </a:lnTo>
                    <a:lnTo>
                      <a:pt x="82" y="67"/>
                    </a:lnTo>
                    <a:lnTo>
                      <a:pt x="80" y="67"/>
                    </a:lnTo>
                    <a:lnTo>
                      <a:pt x="78" y="63"/>
                    </a:lnTo>
                    <a:lnTo>
                      <a:pt x="76" y="63"/>
                    </a:lnTo>
                    <a:lnTo>
                      <a:pt x="76" y="63"/>
                    </a:lnTo>
                    <a:lnTo>
                      <a:pt x="74" y="61"/>
                    </a:lnTo>
                    <a:lnTo>
                      <a:pt x="74" y="63"/>
                    </a:lnTo>
                    <a:lnTo>
                      <a:pt x="73" y="63"/>
                    </a:lnTo>
                    <a:lnTo>
                      <a:pt x="71" y="63"/>
                    </a:lnTo>
                    <a:lnTo>
                      <a:pt x="69" y="61"/>
                    </a:lnTo>
                    <a:lnTo>
                      <a:pt x="67" y="61"/>
                    </a:lnTo>
                    <a:lnTo>
                      <a:pt x="67" y="61"/>
                    </a:lnTo>
                    <a:lnTo>
                      <a:pt x="67" y="63"/>
                    </a:lnTo>
                    <a:lnTo>
                      <a:pt x="67" y="63"/>
                    </a:lnTo>
                    <a:lnTo>
                      <a:pt x="65" y="63"/>
                    </a:lnTo>
                    <a:lnTo>
                      <a:pt x="65" y="61"/>
                    </a:lnTo>
                    <a:lnTo>
                      <a:pt x="63" y="61"/>
                    </a:lnTo>
                    <a:lnTo>
                      <a:pt x="61" y="59"/>
                    </a:lnTo>
                    <a:lnTo>
                      <a:pt x="59" y="59"/>
                    </a:lnTo>
                    <a:lnTo>
                      <a:pt x="58" y="59"/>
                    </a:lnTo>
                    <a:lnTo>
                      <a:pt x="56" y="61"/>
                    </a:lnTo>
                    <a:lnTo>
                      <a:pt x="54" y="63"/>
                    </a:lnTo>
                    <a:lnTo>
                      <a:pt x="52" y="63"/>
                    </a:lnTo>
                    <a:lnTo>
                      <a:pt x="50" y="63"/>
                    </a:lnTo>
                    <a:lnTo>
                      <a:pt x="50" y="63"/>
                    </a:lnTo>
                    <a:lnTo>
                      <a:pt x="50" y="61"/>
                    </a:lnTo>
                    <a:lnTo>
                      <a:pt x="50" y="61"/>
                    </a:lnTo>
                    <a:lnTo>
                      <a:pt x="48" y="61"/>
                    </a:lnTo>
                    <a:lnTo>
                      <a:pt x="46" y="59"/>
                    </a:lnTo>
                    <a:lnTo>
                      <a:pt x="44" y="59"/>
                    </a:lnTo>
                    <a:lnTo>
                      <a:pt x="43" y="59"/>
                    </a:lnTo>
                    <a:lnTo>
                      <a:pt x="43" y="58"/>
                    </a:lnTo>
                    <a:lnTo>
                      <a:pt x="43" y="59"/>
                    </a:lnTo>
                    <a:lnTo>
                      <a:pt x="41" y="61"/>
                    </a:lnTo>
                    <a:lnTo>
                      <a:pt x="39" y="61"/>
                    </a:lnTo>
                    <a:lnTo>
                      <a:pt x="39" y="65"/>
                    </a:lnTo>
                    <a:lnTo>
                      <a:pt x="37" y="65"/>
                    </a:lnTo>
                    <a:lnTo>
                      <a:pt x="37" y="65"/>
                    </a:lnTo>
                    <a:lnTo>
                      <a:pt x="35" y="67"/>
                    </a:lnTo>
                    <a:lnTo>
                      <a:pt x="33" y="67"/>
                    </a:lnTo>
                    <a:lnTo>
                      <a:pt x="31" y="69"/>
                    </a:lnTo>
                    <a:lnTo>
                      <a:pt x="30" y="69"/>
                    </a:lnTo>
                    <a:lnTo>
                      <a:pt x="28" y="69"/>
                    </a:lnTo>
                    <a:lnTo>
                      <a:pt x="28" y="69"/>
                    </a:lnTo>
                    <a:lnTo>
                      <a:pt x="28" y="71"/>
                    </a:lnTo>
                    <a:lnTo>
                      <a:pt x="28" y="73"/>
                    </a:lnTo>
                    <a:lnTo>
                      <a:pt x="24" y="74"/>
                    </a:lnTo>
                    <a:lnTo>
                      <a:pt x="22" y="76"/>
                    </a:lnTo>
                    <a:lnTo>
                      <a:pt x="20" y="76"/>
                    </a:lnTo>
                    <a:lnTo>
                      <a:pt x="20" y="76"/>
                    </a:lnTo>
                    <a:lnTo>
                      <a:pt x="18" y="76"/>
                    </a:lnTo>
                    <a:lnTo>
                      <a:pt x="18" y="76"/>
                    </a:lnTo>
                    <a:lnTo>
                      <a:pt x="20" y="78"/>
                    </a:lnTo>
                    <a:lnTo>
                      <a:pt x="20" y="80"/>
                    </a:lnTo>
                    <a:lnTo>
                      <a:pt x="22" y="82"/>
                    </a:lnTo>
                    <a:lnTo>
                      <a:pt x="22" y="84"/>
                    </a:lnTo>
                    <a:lnTo>
                      <a:pt x="22" y="84"/>
                    </a:lnTo>
                    <a:lnTo>
                      <a:pt x="24" y="86"/>
                    </a:lnTo>
                    <a:lnTo>
                      <a:pt x="24" y="88"/>
                    </a:lnTo>
                    <a:lnTo>
                      <a:pt x="22" y="88"/>
                    </a:lnTo>
                    <a:lnTo>
                      <a:pt x="20" y="88"/>
                    </a:lnTo>
                    <a:lnTo>
                      <a:pt x="18" y="89"/>
                    </a:lnTo>
                    <a:lnTo>
                      <a:pt x="18" y="89"/>
                    </a:lnTo>
                    <a:lnTo>
                      <a:pt x="16" y="88"/>
                    </a:lnTo>
                    <a:lnTo>
                      <a:pt x="15" y="88"/>
                    </a:lnTo>
                    <a:lnTo>
                      <a:pt x="13" y="86"/>
                    </a:lnTo>
                    <a:lnTo>
                      <a:pt x="11" y="82"/>
                    </a:lnTo>
                    <a:lnTo>
                      <a:pt x="7" y="80"/>
                    </a:lnTo>
                    <a:lnTo>
                      <a:pt x="7" y="80"/>
                    </a:lnTo>
                    <a:lnTo>
                      <a:pt x="5" y="80"/>
                    </a:lnTo>
                    <a:lnTo>
                      <a:pt x="5" y="80"/>
                    </a:lnTo>
                    <a:lnTo>
                      <a:pt x="3" y="82"/>
                    </a:lnTo>
                    <a:lnTo>
                      <a:pt x="3" y="82"/>
                    </a:lnTo>
                    <a:lnTo>
                      <a:pt x="3" y="82"/>
                    </a:lnTo>
                    <a:lnTo>
                      <a:pt x="3" y="84"/>
                    </a:lnTo>
                    <a:lnTo>
                      <a:pt x="3" y="86"/>
                    </a:lnTo>
                    <a:lnTo>
                      <a:pt x="3" y="86"/>
                    </a:lnTo>
                    <a:lnTo>
                      <a:pt x="2" y="88"/>
                    </a:lnTo>
                    <a:lnTo>
                      <a:pt x="0" y="89"/>
                    </a:lnTo>
                    <a:lnTo>
                      <a:pt x="0" y="91"/>
                    </a:lnTo>
                    <a:lnTo>
                      <a:pt x="0" y="95"/>
                    </a:lnTo>
                    <a:lnTo>
                      <a:pt x="0" y="97"/>
                    </a:lnTo>
                    <a:lnTo>
                      <a:pt x="0" y="97"/>
                    </a:lnTo>
                    <a:lnTo>
                      <a:pt x="2" y="99"/>
                    </a:lnTo>
                    <a:lnTo>
                      <a:pt x="3" y="99"/>
                    </a:lnTo>
                    <a:lnTo>
                      <a:pt x="3" y="101"/>
                    </a:lnTo>
                    <a:lnTo>
                      <a:pt x="3" y="101"/>
                    </a:lnTo>
                    <a:lnTo>
                      <a:pt x="3" y="103"/>
                    </a:lnTo>
                    <a:lnTo>
                      <a:pt x="2" y="103"/>
                    </a:lnTo>
                    <a:lnTo>
                      <a:pt x="0" y="106"/>
                    </a:lnTo>
                    <a:lnTo>
                      <a:pt x="0" y="110"/>
                    </a:lnTo>
                    <a:lnTo>
                      <a:pt x="2" y="112"/>
                    </a:lnTo>
                    <a:lnTo>
                      <a:pt x="3" y="114"/>
                    </a:lnTo>
                    <a:lnTo>
                      <a:pt x="5" y="114"/>
                    </a:lnTo>
                    <a:lnTo>
                      <a:pt x="7" y="116"/>
                    </a:lnTo>
                    <a:lnTo>
                      <a:pt x="7" y="118"/>
                    </a:lnTo>
                    <a:lnTo>
                      <a:pt x="7" y="119"/>
                    </a:lnTo>
                    <a:lnTo>
                      <a:pt x="7" y="119"/>
                    </a:lnTo>
                    <a:lnTo>
                      <a:pt x="9" y="121"/>
                    </a:lnTo>
                    <a:lnTo>
                      <a:pt x="9" y="123"/>
                    </a:lnTo>
                    <a:lnTo>
                      <a:pt x="11" y="123"/>
                    </a:lnTo>
                    <a:lnTo>
                      <a:pt x="13" y="123"/>
                    </a:lnTo>
                    <a:lnTo>
                      <a:pt x="13" y="121"/>
                    </a:lnTo>
                    <a:lnTo>
                      <a:pt x="15" y="123"/>
                    </a:lnTo>
                    <a:lnTo>
                      <a:pt x="18" y="123"/>
                    </a:lnTo>
                    <a:lnTo>
                      <a:pt x="22" y="123"/>
                    </a:lnTo>
                    <a:lnTo>
                      <a:pt x="22" y="123"/>
                    </a:lnTo>
                    <a:lnTo>
                      <a:pt x="24" y="125"/>
                    </a:lnTo>
                    <a:lnTo>
                      <a:pt x="26" y="129"/>
                    </a:lnTo>
                    <a:lnTo>
                      <a:pt x="28" y="131"/>
                    </a:lnTo>
                    <a:lnTo>
                      <a:pt x="30" y="131"/>
                    </a:lnTo>
                    <a:lnTo>
                      <a:pt x="31" y="134"/>
                    </a:lnTo>
                    <a:lnTo>
                      <a:pt x="33" y="136"/>
                    </a:lnTo>
                    <a:lnTo>
                      <a:pt x="35" y="138"/>
                    </a:lnTo>
                    <a:lnTo>
                      <a:pt x="35" y="140"/>
                    </a:lnTo>
                    <a:lnTo>
                      <a:pt x="35" y="140"/>
                    </a:lnTo>
                    <a:lnTo>
                      <a:pt x="33" y="140"/>
                    </a:lnTo>
                    <a:lnTo>
                      <a:pt x="31" y="140"/>
                    </a:lnTo>
                    <a:lnTo>
                      <a:pt x="31" y="140"/>
                    </a:lnTo>
                    <a:lnTo>
                      <a:pt x="31" y="140"/>
                    </a:lnTo>
                    <a:lnTo>
                      <a:pt x="30" y="140"/>
                    </a:lnTo>
                    <a:lnTo>
                      <a:pt x="30" y="140"/>
                    </a:lnTo>
                    <a:lnTo>
                      <a:pt x="30" y="140"/>
                    </a:lnTo>
                    <a:lnTo>
                      <a:pt x="30" y="142"/>
                    </a:lnTo>
                    <a:lnTo>
                      <a:pt x="31" y="142"/>
                    </a:lnTo>
                    <a:lnTo>
                      <a:pt x="31" y="142"/>
                    </a:lnTo>
                    <a:lnTo>
                      <a:pt x="31" y="142"/>
                    </a:lnTo>
                    <a:lnTo>
                      <a:pt x="33" y="144"/>
                    </a:lnTo>
                    <a:lnTo>
                      <a:pt x="37" y="144"/>
                    </a:lnTo>
                    <a:lnTo>
                      <a:pt x="39" y="146"/>
                    </a:lnTo>
                    <a:lnTo>
                      <a:pt x="41" y="146"/>
                    </a:lnTo>
                    <a:lnTo>
                      <a:pt x="41" y="146"/>
                    </a:lnTo>
                    <a:lnTo>
                      <a:pt x="41" y="144"/>
                    </a:lnTo>
                    <a:lnTo>
                      <a:pt x="43" y="146"/>
                    </a:lnTo>
                    <a:lnTo>
                      <a:pt x="41" y="144"/>
                    </a:lnTo>
                    <a:lnTo>
                      <a:pt x="41" y="144"/>
                    </a:lnTo>
                    <a:lnTo>
                      <a:pt x="43" y="144"/>
                    </a:lnTo>
                    <a:lnTo>
                      <a:pt x="44" y="142"/>
                    </a:lnTo>
                    <a:lnTo>
                      <a:pt x="44" y="142"/>
                    </a:lnTo>
                    <a:lnTo>
                      <a:pt x="46" y="142"/>
                    </a:lnTo>
                    <a:lnTo>
                      <a:pt x="48" y="142"/>
                    </a:lnTo>
                    <a:lnTo>
                      <a:pt x="50" y="142"/>
                    </a:lnTo>
                    <a:lnTo>
                      <a:pt x="50" y="140"/>
                    </a:lnTo>
                    <a:lnTo>
                      <a:pt x="54" y="138"/>
                    </a:lnTo>
                    <a:lnTo>
                      <a:pt x="54" y="138"/>
                    </a:lnTo>
                    <a:lnTo>
                      <a:pt x="56" y="138"/>
                    </a:lnTo>
                    <a:lnTo>
                      <a:pt x="56" y="138"/>
                    </a:lnTo>
                    <a:lnTo>
                      <a:pt x="56" y="138"/>
                    </a:lnTo>
                    <a:lnTo>
                      <a:pt x="58" y="136"/>
                    </a:lnTo>
                    <a:lnTo>
                      <a:pt x="58" y="136"/>
                    </a:lnTo>
                    <a:lnTo>
                      <a:pt x="59" y="134"/>
                    </a:lnTo>
                    <a:lnTo>
                      <a:pt x="63" y="134"/>
                    </a:lnTo>
                    <a:lnTo>
                      <a:pt x="65" y="134"/>
                    </a:lnTo>
                    <a:lnTo>
                      <a:pt x="69" y="134"/>
                    </a:lnTo>
                    <a:lnTo>
                      <a:pt x="71" y="134"/>
                    </a:lnTo>
                    <a:lnTo>
                      <a:pt x="71" y="136"/>
                    </a:lnTo>
                    <a:lnTo>
                      <a:pt x="74" y="136"/>
                    </a:lnTo>
                    <a:lnTo>
                      <a:pt x="74" y="136"/>
                    </a:lnTo>
                    <a:lnTo>
                      <a:pt x="76" y="138"/>
                    </a:lnTo>
                    <a:lnTo>
                      <a:pt x="76" y="138"/>
                    </a:lnTo>
                    <a:lnTo>
                      <a:pt x="78" y="138"/>
                    </a:lnTo>
                    <a:lnTo>
                      <a:pt x="80" y="136"/>
                    </a:lnTo>
                    <a:lnTo>
                      <a:pt x="80" y="136"/>
                    </a:lnTo>
                    <a:lnTo>
                      <a:pt x="80" y="136"/>
                    </a:lnTo>
                    <a:lnTo>
                      <a:pt x="80" y="136"/>
                    </a:lnTo>
                    <a:lnTo>
                      <a:pt x="84" y="136"/>
                    </a:lnTo>
                    <a:lnTo>
                      <a:pt x="87" y="136"/>
                    </a:lnTo>
                    <a:lnTo>
                      <a:pt x="87" y="136"/>
                    </a:lnTo>
                    <a:lnTo>
                      <a:pt x="89" y="138"/>
                    </a:lnTo>
                    <a:lnTo>
                      <a:pt x="89" y="140"/>
                    </a:lnTo>
                    <a:lnTo>
                      <a:pt x="91" y="140"/>
                    </a:lnTo>
                    <a:lnTo>
                      <a:pt x="91" y="142"/>
                    </a:lnTo>
                    <a:lnTo>
                      <a:pt x="89" y="142"/>
                    </a:lnTo>
                    <a:lnTo>
                      <a:pt x="89" y="144"/>
                    </a:lnTo>
                    <a:lnTo>
                      <a:pt x="91" y="146"/>
                    </a:lnTo>
                    <a:lnTo>
                      <a:pt x="91" y="149"/>
                    </a:lnTo>
                    <a:lnTo>
                      <a:pt x="91" y="151"/>
                    </a:lnTo>
                    <a:lnTo>
                      <a:pt x="89" y="155"/>
                    </a:lnTo>
                    <a:lnTo>
                      <a:pt x="89" y="159"/>
                    </a:lnTo>
                    <a:lnTo>
                      <a:pt x="91" y="161"/>
                    </a:lnTo>
                    <a:lnTo>
                      <a:pt x="95" y="161"/>
                    </a:lnTo>
                    <a:lnTo>
                      <a:pt x="95" y="162"/>
                    </a:lnTo>
                    <a:lnTo>
                      <a:pt x="95" y="162"/>
                    </a:lnTo>
                    <a:lnTo>
                      <a:pt x="91" y="162"/>
                    </a:lnTo>
                    <a:lnTo>
                      <a:pt x="89" y="162"/>
                    </a:lnTo>
                    <a:lnTo>
                      <a:pt x="87" y="161"/>
                    </a:lnTo>
                    <a:lnTo>
                      <a:pt x="86" y="161"/>
                    </a:lnTo>
                    <a:lnTo>
                      <a:pt x="80" y="162"/>
                    </a:lnTo>
                    <a:lnTo>
                      <a:pt x="76" y="161"/>
                    </a:lnTo>
                    <a:lnTo>
                      <a:pt x="74" y="162"/>
                    </a:lnTo>
                    <a:lnTo>
                      <a:pt x="73" y="162"/>
                    </a:lnTo>
                    <a:lnTo>
                      <a:pt x="71" y="162"/>
                    </a:lnTo>
                    <a:lnTo>
                      <a:pt x="71" y="164"/>
                    </a:lnTo>
                    <a:lnTo>
                      <a:pt x="71" y="166"/>
                    </a:lnTo>
                    <a:lnTo>
                      <a:pt x="71" y="168"/>
                    </a:lnTo>
                    <a:lnTo>
                      <a:pt x="69" y="170"/>
                    </a:lnTo>
                    <a:lnTo>
                      <a:pt x="69" y="170"/>
                    </a:lnTo>
                    <a:lnTo>
                      <a:pt x="69" y="172"/>
                    </a:lnTo>
                    <a:lnTo>
                      <a:pt x="69" y="172"/>
                    </a:lnTo>
                    <a:lnTo>
                      <a:pt x="73" y="174"/>
                    </a:lnTo>
                    <a:lnTo>
                      <a:pt x="73" y="176"/>
                    </a:lnTo>
                    <a:lnTo>
                      <a:pt x="74" y="176"/>
                    </a:lnTo>
                    <a:lnTo>
                      <a:pt x="74" y="176"/>
                    </a:lnTo>
                    <a:lnTo>
                      <a:pt x="76" y="176"/>
                    </a:lnTo>
                    <a:lnTo>
                      <a:pt x="76" y="177"/>
                    </a:lnTo>
                    <a:lnTo>
                      <a:pt x="74" y="177"/>
                    </a:lnTo>
                    <a:lnTo>
                      <a:pt x="74" y="177"/>
                    </a:lnTo>
                    <a:lnTo>
                      <a:pt x="73" y="177"/>
                    </a:lnTo>
                    <a:lnTo>
                      <a:pt x="71" y="177"/>
                    </a:lnTo>
                    <a:lnTo>
                      <a:pt x="71" y="177"/>
                    </a:lnTo>
                    <a:lnTo>
                      <a:pt x="67" y="176"/>
                    </a:lnTo>
                    <a:lnTo>
                      <a:pt x="65" y="176"/>
                    </a:lnTo>
                    <a:lnTo>
                      <a:pt x="61" y="176"/>
                    </a:lnTo>
                    <a:lnTo>
                      <a:pt x="59" y="176"/>
                    </a:lnTo>
                    <a:lnTo>
                      <a:pt x="59" y="177"/>
                    </a:lnTo>
                    <a:lnTo>
                      <a:pt x="59" y="177"/>
                    </a:lnTo>
                    <a:lnTo>
                      <a:pt x="59" y="179"/>
                    </a:lnTo>
                    <a:lnTo>
                      <a:pt x="59" y="179"/>
                    </a:lnTo>
                    <a:lnTo>
                      <a:pt x="61" y="179"/>
                    </a:lnTo>
                    <a:lnTo>
                      <a:pt x="63" y="181"/>
                    </a:lnTo>
                    <a:lnTo>
                      <a:pt x="67" y="181"/>
                    </a:lnTo>
                    <a:lnTo>
                      <a:pt x="67" y="181"/>
                    </a:lnTo>
                    <a:lnTo>
                      <a:pt x="69" y="183"/>
                    </a:lnTo>
                    <a:lnTo>
                      <a:pt x="71" y="187"/>
                    </a:lnTo>
                    <a:lnTo>
                      <a:pt x="73" y="189"/>
                    </a:lnTo>
                    <a:lnTo>
                      <a:pt x="74" y="190"/>
                    </a:lnTo>
                    <a:lnTo>
                      <a:pt x="76" y="192"/>
                    </a:lnTo>
                    <a:lnTo>
                      <a:pt x="76" y="192"/>
                    </a:lnTo>
                    <a:lnTo>
                      <a:pt x="76" y="194"/>
                    </a:lnTo>
                    <a:lnTo>
                      <a:pt x="76" y="194"/>
                    </a:lnTo>
                    <a:lnTo>
                      <a:pt x="78" y="196"/>
                    </a:lnTo>
                    <a:lnTo>
                      <a:pt x="78" y="198"/>
                    </a:lnTo>
                    <a:lnTo>
                      <a:pt x="78" y="198"/>
                    </a:lnTo>
                    <a:lnTo>
                      <a:pt x="78" y="198"/>
                    </a:lnTo>
                    <a:lnTo>
                      <a:pt x="80" y="198"/>
                    </a:lnTo>
                    <a:lnTo>
                      <a:pt x="82" y="200"/>
                    </a:lnTo>
                    <a:lnTo>
                      <a:pt x="84" y="200"/>
                    </a:lnTo>
                    <a:lnTo>
                      <a:pt x="84" y="202"/>
                    </a:lnTo>
                    <a:lnTo>
                      <a:pt x="86" y="202"/>
                    </a:lnTo>
                    <a:lnTo>
                      <a:pt x="86" y="204"/>
                    </a:lnTo>
                    <a:lnTo>
                      <a:pt x="86" y="204"/>
                    </a:lnTo>
                    <a:lnTo>
                      <a:pt x="87" y="204"/>
                    </a:lnTo>
                    <a:lnTo>
                      <a:pt x="87" y="204"/>
                    </a:lnTo>
                    <a:lnTo>
                      <a:pt x="89" y="204"/>
                    </a:lnTo>
                    <a:lnTo>
                      <a:pt x="91" y="204"/>
                    </a:lnTo>
                    <a:lnTo>
                      <a:pt x="91" y="205"/>
                    </a:lnTo>
                    <a:lnTo>
                      <a:pt x="93" y="204"/>
                    </a:lnTo>
                    <a:lnTo>
                      <a:pt x="93" y="204"/>
                    </a:lnTo>
                    <a:lnTo>
                      <a:pt x="95" y="204"/>
                    </a:lnTo>
                    <a:lnTo>
                      <a:pt x="95" y="205"/>
                    </a:lnTo>
                    <a:lnTo>
                      <a:pt x="97" y="205"/>
                    </a:lnTo>
                    <a:lnTo>
                      <a:pt x="97" y="209"/>
                    </a:lnTo>
                    <a:lnTo>
                      <a:pt x="97" y="211"/>
                    </a:lnTo>
                    <a:lnTo>
                      <a:pt x="97" y="213"/>
                    </a:lnTo>
                    <a:lnTo>
                      <a:pt x="97" y="213"/>
                    </a:lnTo>
                    <a:lnTo>
                      <a:pt x="97" y="217"/>
                    </a:lnTo>
                    <a:lnTo>
                      <a:pt x="97" y="217"/>
                    </a:lnTo>
                    <a:lnTo>
                      <a:pt x="97" y="220"/>
                    </a:lnTo>
                    <a:lnTo>
                      <a:pt x="99" y="220"/>
                    </a:lnTo>
                    <a:lnTo>
                      <a:pt x="101" y="219"/>
                    </a:lnTo>
                    <a:lnTo>
                      <a:pt x="102" y="217"/>
                    </a:lnTo>
                    <a:lnTo>
                      <a:pt x="104" y="215"/>
                    </a:lnTo>
                    <a:lnTo>
                      <a:pt x="104" y="215"/>
                    </a:lnTo>
                    <a:lnTo>
                      <a:pt x="106" y="215"/>
                    </a:lnTo>
                    <a:lnTo>
                      <a:pt x="110" y="213"/>
                    </a:lnTo>
                    <a:lnTo>
                      <a:pt x="112" y="213"/>
                    </a:lnTo>
                    <a:lnTo>
                      <a:pt x="116" y="213"/>
                    </a:lnTo>
                    <a:lnTo>
                      <a:pt x="117" y="213"/>
                    </a:lnTo>
                    <a:lnTo>
                      <a:pt x="117" y="213"/>
                    </a:lnTo>
                    <a:lnTo>
                      <a:pt x="119" y="213"/>
                    </a:lnTo>
                    <a:lnTo>
                      <a:pt x="121" y="213"/>
                    </a:lnTo>
                    <a:lnTo>
                      <a:pt x="123" y="215"/>
                    </a:lnTo>
                    <a:lnTo>
                      <a:pt x="127" y="217"/>
                    </a:lnTo>
                    <a:lnTo>
                      <a:pt x="129" y="219"/>
                    </a:lnTo>
                    <a:lnTo>
                      <a:pt x="130" y="219"/>
                    </a:lnTo>
                    <a:lnTo>
                      <a:pt x="130" y="220"/>
                    </a:lnTo>
                    <a:lnTo>
                      <a:pt x="130" y="220"/>
                    </a:lnTo>
                    <a:lnTo>
                      <a:pt x="134" y="224"/>
                    </a:lnTo>
                    <a:lnTo>
                      <a:pt x="134" y="224"/>
                    </a:lnTo>
                    <a:lnTo>
                      <a:pt x="136" y="226"/>
                    </a:lnTo>
                    <a:lnTo>
                      <a:pt x="138" y="228"/>
                    </a:lnTo>
                    <a:lnTo>
                      <a:pt x="138" y="228"/>
                    </a:lnTo>
                    <a:lnTo>
                      <a:pt x="140" y="230"/>
                    </a:lnTo>
                    <a:lnTo>
                      <a:pt x="140" y="230"/>
                    </a:lnTo>
                    <a:lnTo>
                      <a:pt x="140" y="230"/>
                    </a:lnTo>
                    <a:lnTo>
                      <a:pt x="142" y="230"/>
                    </a:lnTo>
                    <a:lnTo>
                      <a:pt x="144" y="230"/>
                    </a:lnTo>
                    <a:lnTo>
                      <a:pt x="145" y="228"/>
                    </a:lnTo>
                    <a:lnTo>
                      <a:pt x="145" y="228"/>
                    </a:lnTo>
                    <a:lnTo>
                      <a:pt x="145" y="224"/>
                    </a:lnTo>
                    <a:lnTo>
                      <a:pt x="145" y="220"/>
                    </a:lnTo>
                    <a:lnTo>
                      <a:pt x="144" y="217"/>
                    </a:lnTo>
                    <a:lnTo>
                      <a:pt x="144" y="213"/>
                    </a:lnTo>
                    <a:lnTo>
                      <a:pt x="142" y="209"/>
                    </a:lnTo>
                    <a:lnTo>
                      <a:pt x="142" y="205"/>
                    </a:lnTo>
                    <a:lnTo>
                      <a:pt x="142" y="202"/>
                    </a:lnTo>
                    <a:lnTo>
                      <a:pt x="140" y="200"/>
                    </a:lnTo>
                    <a:lnTo>
                      <a:pt x="140" y="196"/>
                    </a:lnTo>
                    <a:lnTo>
                      <a:pt x="138" y="192"/>
                    </a:lnTo>
                    <a:lnTo>
                      <a:pt x="138" y="189"/>
                    </a:lnTo>
                    <a:lnTo>
                      <a:pt x="136" y="185"/>
                    </a:lnTo>
                    <a:lnTo>
                      <a:pt x="136" y="181"/>
                    </a:lnTo>
                    <a:lnTo>
                      <a:pt x="136" y="177"/>
                    </a:lnTo>
                    <a:lnTo>
                      <a:pt x="134" y="174"/>
                    </a:lnTo>
                    <a:lnTo>
                      <a:pt x="134" y="170"/>
                    </a:lnTo>
                    <a:lnTo>
                      <a:pt x="136" y="168"/>
                    </a:lnTo>
                    <a:lnTo>
                      <a:pt x="138" y="166"/>
                    </a:lnTo>
                    <a:lnTo>
                      <a:pt x="140" y="166"/>
                    </a:lnTo>
                    <a:lnTo>
                      <a:pt x="142" y="166"/>
                    </a:lnTo>
                    <a:lnTo>
                      <a:pt x="144" y="164"/>
                    </a:lnTo>
                    <a:lnTo>
                      <a:pt x="145" y="164"/>
                    </a:lnTo>
                    <a:lnTo>
                      <a:pt x="149" y="164"/>
                    </a:lnTo>
                    <a:lnTo>
                      <a:pt x="151" y="162"/>
                    </a:lnTo>
                    <a:lnTo>
                      <a:pt x="153" y="162"/>
                    </a:lnTo>
                    <a:lnTo>
                      <a:pt x="155" y="162"/>
                    </a:lnTo>
                    <a:lnTo>
                      <a:pt x="159" y="161"/>
                    </a:lnTo>
                    <a:lnTo>
                      <a:pt x="160" y="161"/>
                    </a:lnTo>
                    <a:lnTo>
                      <a:pt x="162" y="159"/>
                    </a:lnTo>
                    <a:lnTo>
                      <a:pt x="164" y="159"/>
                    </a:lnTo>
                    <a:lnTo>
                      <a:pt x="166" y="159"/>
                    </a:lnTo>
                    <a:lnTo>
                      <a:pt x="168" y="161"/>
                    </a:lnTo>
                    <a:lnTo>
                      <a:pt x="170" y="161"/>
                    </a:lnTo>
                    <a:lnTo>
                      <a:pt x="172" y="162"/>
                    </a:lnTo>
                    <a:lnTo>
                      <a:pt x="173" y="162"/>
                    </a:lnTo>
                    <a:lnTo>
                      <a:pt x="175" y="164"/>
                    </a:lnTo>
                    <a:lnTo>
                      <a:pt x="177" y="164"/>
                    </a:lnTo>
                    <a:lnTo>
                      <a:pt x="179" y="166"/>
                    </a:lnTo>
                    <a:lnTo>
                      <a:pt x="181" y="166"/>
                    </a:lnTo>
                    <a:lnTo>
                      <a:pt x="185" y="170"/>
                    </a:lnTo>
                    <a:lnTo>
                      <a:pt x="187" y="170"/>
                    </a:lnTo>
                    <a:lnTo>
                      <a:pt x="188" y="172"/>
                    </a:lnTo>
                    <a:lnTo>
                      <a:pt x="190" y="172"/>
                    </a:lnTo>
                    <a:lnTo>
                      <a:pt x="192" y="174"/>
                    </a:lnTo>
                    <a:lnTo>
                      <a:pt x="194" y="176"/>
                    </a:lnTo>
                    <a:lnTo>
                      <a:pt x="196" y="176"/>
                    </a:lnTo>
                    <a:lnTo>
                      <a:pt x="198" y="177"/>
                    </a:lnTo>
                    <a:lnTo>
                      <a:pt x="201" y="177"/>
                    </a:lnTo>
                    <a:lnTo>
                      <a:pt x="203" y="179"/>
                    </a:lnTo>
                    <a:lnTo>
                      <a:pt x="203" y="179"/>
                    </a:lnTo>
                    <a:lnTo>
                      <a:pt x="203" y="181"/>
                    </a:lnTo>
                    <a:lnTo>
                      <a:pt x="205" y="183"/>
                    </a:lnTo>
                    <a:lnTo>
                      <a:pt x="207" y="185"/>
                    </a:lnTo>
                    <a:lnTo>
                      <a:pt x="209" y="185"/>
                    </a:lnTo>
                    <a:lnTo>
                      <a:pt x="211" y="187"/>
                    </a:lnTo>
                    <a:lnTo>
                      <a:pt x="213" y="189"/>
                    </a:lnTo>
                    <a:lnTo>
                      <a:pt x="215" y="190"/>
                    </a:lnTo>
                    <a:lnTo>
                      <a:pt x="218" y="192"/>
                    </a:lnTo>
                    <a:lnTo>
                      <a:pt x="218" y="194"/>
                    </a:lnTo>
                    <a:lnTo>
                      <a:pt x="220" y="194"/>
                    </a:lnTo>
                    <a:lnTo>
                      <a:pt x="222" y="192"/>
                    </a:lnTo>
                    <a:lnTo>
                      <a:pt x="226" y="192"/>
                    </a:lnTo>
                    <a:lnTo>
                      <a:pt x="228" y="192"/>
                    </a:lnTo>
                    <a:lnTo>
                      <a:pt x="230" y="192"/>
                    </a:lnTo>
                    <a:lnTo>
                      <a:pt x="233" y="192"/>
                    </a:lnTo>
                    <a:lnTo>
                      <a:pt x="235" y="190"/>
                    </a:lnTo>
                    <a:lnTo>
                      <a:pt x="239" y="192"/>
                    </a:lnTo>
                    <a:lnTo>
                      <a:pt x="241" y="192"/>
                    </a:lnTo>
                    <a:lnTo>
                      <a:pt x="243" y="192"/>
                    </a:lnTo>
                    <a:lnTo>
                      <a:pt x="246" y="192"/>
                    </a:lnTo>
                    <a:lnTo>
                      <a:pt x="248" y="192"/>
                    </a:lnTo>
                    <a:lnTo>
                      <a:pt x="250" y="192"/>
                    </a:lnTo>
                    <a:lnTo>
                      <a:pt x="252" y="192"/>
                    </a:lnTo>
                    <a:lnTo>
                      <a:pt x="252" y="192"/>
                    </a:lnTo>
                    <a:lnTo>
                      <a:pt x="254" y="192"/>
                    </a:lnTo>
                    <a:lnTo>
                      <a:pt x="254" y="190"/>
                    </a:lnTo>
                    <a:lnTo>
                      <a:pt x="256" y="190"/>
                    </a:lnTo>
                    <a:lnTo>
                      <a:pt x="258" y="190"/>
                    </a:lnTo>
                    <a:lnTo>
                      <a:pt x="259" y="190"/>
                    </a:lnTo>
                    <a:lnTo>
                      <a:pt x="259" y="192"/>
                    </a:lnTo>
                    <a:lnTo>
                      <a:pt x="261" y="194"/>
                    </a:lnTo>
                    <a:lnTo>
                      <a:pt x="263" y="194"/>
                    </a:lnTo>
                    <a:lnTo>
                      <a:pt x="265" y="196"/>
                    </a:lnTo>
                    <a:lnTo>
                      <a:pt x="267" y="196"/>
                    </a:lnTo>
                    <a:lnTo>
                      <a:pt x="269" y="198"/>
                    </a:lnTo>
                    <a:lnTo>
                      <a:pt x="271" y="200"/>
                    </a:lnTo>
                    <a:lnTo>
                      <a:pt x="271" y="202"/>
                    </a:lnTo>
                    <a:lnTo>
                      <a:pt x="273" y="204"/>
                    </a:lnTo>
                    <a:lnTo>
                      <a:pt x="274" y="204"/>
                    </a:lnTo>
                    <a:lnTo>
                      <a:pt x="274" y="202"/>
                    </a:lnTo>
                    <a:lnTo>
                      <a:pt x="276" y="202"/>
                    </a:lnTo>
                    <a:lnTo>
                      <a:pt x="276" y="204"/>
                    </a:lnTo>
                    <a:lnTo>
                      <a:pt x="276" y="205"/>
                    </a:lnTo>
                    <a:lnTo>
                      <a:pt x="276" y="207"/>
                    </a:lnTo>
                    <a:lnTo>
                      <a:pt x="278" y="209"/>
                    </a:lnTo>
                    <a:lnTo>
                      <a:pt x="278" y="213"/>
                    </a:lnTo>
                    <a:lnTo>
                      <a:pt x="278" y="215"/>
                    </a:lnTo>
                    <a:lnTo>
                      <a:pt x="278" y="217"/>
                    </a:lnTo>
                    <a:lnTo>
                      <a:pt x="278" y="217"/>
                    </a:lnTo>
                    <a:lnTo>
                      <a:pt x="282" y="219"/>
                    </a:lnTo>
                    <a:lnTo>
                      <a:pt x="284" y="219"/>
                    </a:lnTo>
                    <a:lnTo>
                      <a:pt x="286" y="219"/>
                    </a:lnTo>
                    <a:lnTo>
                      <a:pt x="286" y="219"/>
                    </a:lnTo>
                    <a:lnTo>
                      <a:pt x="287" y="222"/>
                    </a:lnTo>
                    <a:lnTo>
                      <a:pt x="287" y="224"/>
                    </a:lnTo>
                    <a:lnTo>
                      <a:pt x="289" y="226"/>
                    </a:lnTo>
                    <a:lnTo>
                      <a:pt x="289" y="228"/>
                    </a:lnTo>
                    <a:lnTo>
                      <a:pt x="291" y="230"/>
                    </a:lnTo>
                    <a:lnTo>
                      <a:pt x="291" y="232"/>
                    </a:lnTo>
                    <a:lnTo>
                      <a:pt x="293" y="232"/>
                    </a:lnTo>
                    <a:lnTo>
                      <a:pt x="293" y="232"/>
                    </a:lnTo>
                    <a:lnTo>
                      <a:pt x="297" y="232"/>
                    </a:lnTo>
                    <a:lnTo>
                      <a:pt x="299" y="232"/>
                    </a:lnTo>
                    <a:lnTo>
                      <a:pt x="301" y="232"/>
                    </a:lnTo>
                    <a:lnTo>
                      <a:pt x="302" y="232"/>
                    </a:lnTo>
                    <a:lnTo>
                      <a:pt x="306" y="232"/>
                    </a:lnTo>
                    <a:lnTo>
                      <a:pt x="306" y="232"/>
                    </a:lnTo>
                    <a:lnTo>
                      <a:pt x="308" y="232"/>
                    </a:lnTo>
                    <a:lnTo>
                      <a:pt x="308" y="232"/>
                    </a:lnTo>
                    <a:lnTo>
                      <a:pt x="310" y="232"/>
                    </a:lnTo>
                    <a:lnTo>
                      <a:pt x="310" y="232"/>
                    </a:lnTo>
                    <a:lnTo>
                      <a:pt x="310" y="234"/>
                    </a:lnTo>
                    <a:lnTo>
                      <a:pt x="312" y="234"/>
                    </a:lnTo>
                    <a:lnTo>
                      <a:pt x="312" y="235"/>
                    </a:lnTo>
                    <a:lnTo>
                      <a:pt x="312" y="235"/>
                    </a:lnTo>
                    <a:lnTo>
                      <a:pt x="312" y="237"/>
                    </a:lnTo>
                    <a:lnTo>
                      <a:pt x="312" y="237"/>
                    </a:lnTo>
                    <a:lnTo>
                      <a:pt x="314" y="239"/>
                    </a:lnTo>
                    <a:lnTo>
                      <a:pt x="315" y="239"/>
                    </a:lnTo>
                    <a:lnTo>
                      <a:pt x="317" y="241"/>
                    </a:lnTo>
                    <a:lnTo>
                      <a:pt x="317" y="241"/>
                    </a:lnTo>
                    <a:lnTo>
                      <a:pt x="319" y="241"/>
                    </a:lnTo>
                    <a:lnTo>
                      <a:pt x="319" y="239"/>
                    </a:lnTo>
                    <a:lnTo>
                      <a:pt x="319" y="239"/>
                    </a:lnTo>
                    <a:lnTo>
                      <a:pt x="319" y="237"/>
                    </a:lnTo>
                    <a:lnTo>
                      <a:pt x="317" y="237"/>
                    </a:lnTo>
                    <a:lnTo>
                      <a:pt x="317" y="235"/>
                    </a:lnTo>
                    <a:lnTo>
                      <a:pt x="319" y="235"/>
                    </a:lnTo>
                    <a:lnTo>
                      <a:pt x="319" y="234"/>
                    </a:lnTo>
                    <a:lnTo>
                      <a:pt x="321" y="232"/>
                    </a:lnTo>
                    <a:lnTo>
                      <a:pt x="323" y="230"/>
                    </a:lnTo>
                    <a:lnTo>
                      <a:pt x="323" y="230"/>
                    </a:lnTo>
                    <a:lnTo>
                      <a:pt x="323" y="228"/>
                    </a:lnTo>
                    <a:lnTo>
                      <a:pt x="323" y="228"/>
                    </a:lnTo>
                    <a:lnTo>
                      <a:pt x="325" y="226"/>
                    </a:lnTo>
                    <a:lnTo>
                      <a:pt x="327" y="226"/>
                    </a:lnTo>
                    <a:lnTo>
                      <a:pt x="327" y="226"/>
                    </a:lnTo>
                    <a:lnTo>
                      <a:pt x="329" y="224"/>
                    </a:lnTo>
                    <a:lnTo>
                      <a:pt x="329" y="222"/>
                    </a:lnTo>
                    <a:lnTo>
                      <a:pt x="330" y="222"/>
                    </a:lnTo>
                    <a:lnTo>
                      <a:pt x="332" y="222"/>
                    </a:lnTo>
                    <a:lnTo>
                      <a:pt x="334" y="220"/>
                    </a:lnTo>
                    <a:lnTo>
                      <a:pt x="336" y="219"/>
                    </a:lnTo>
                    <a:lnTo>
                      <a:pt x="336" y="217"/>
                    </a:lnTo>
                    <a:lnTo>
                      <a:pt x="338" y="217"/>
                    </a:lnTo>
                    <a:lnTo>
                      <a:pt x="338" y="217"/>
                    </a:lnTo>
                    <a:lnTo>
                      <a:pt x="340" y="217"/>
                    </a:lnTo>
                    <a:lnTo>
                      <a:pt x="340" y="217"/>
                    </a:lnTo>
                    <a:lnTo>
                      <a:pt x="340" y="217"/>
                    </a:lnTo>
                    <a:lnTo>
                      <a:pt x="342" y="217"/>
                    </a:lnTo>
                    <a:lnTo>
                      <a:pt x="342" y="215"/>
                    </a:lnTo>
                    <a:lnTo>
                      <a:pt x="342" y="215"/>
                    </a:lnTo>
                    <a:lnTo>
                      <a:pt x="344" y="215"/>
                    </a:lnTo>
                    <a:lnTo>
                      <a:pt x="344" y="213"/>
                    </a:lnTo>
                    <a:lnTo>
                      <a:pt x="344" y="213"/>
                    </a:lnTo>
                    <a:lnTo>
                      <a:pt x="344" y="213"/>
                    </a:lnTo>
                    <a:lnTo>
                      <a:pt x="344" y="211"/>
                    </a:lnTo>
                    <a:lnTo>
                      <a:pt x="344" y="211"/>
                    </a:lnTo>
                    <a:lnTo>
                      <a:pt x="344" y="209"/>
                    </a:lnTo>
                    <a:lnTo>
                      <a:pt x="345" y="207"/>
                    </a:lnTo>
                    <a:lnTo>
                      <a:pt x="345" y="207"/>
                    </a:lnTo>
                    <a:lnTo>
                      <a:pt x="345" y="205"/>
                    </a:lnTo>
                    <a:lnTo>
                      <a:pt x="347" y="205"/>
                    </a:lnTo>
                    <a:lnTo>
                      <a:pt x="349" y="205"/>
                    </a:lnTo>
                    <a:lnTo>
                      <a:pt x="351" y="205"/>
                    </a:lnTo>
                    <a:lnTo>
                      <a:pt x="353" y="204"/>
                    </a:lnTo>
                    <a:lnTo>
                      <a:pt x="353" y="204"/>
                    </a:lnTo>
                    <a:lnTo>
                      <a:pt x="353" y="204"/>
                    </a:lnTo>
                    <a:lnTo>
                      <a:pt x="358" y="205"/>
                    </a:lnTo>
                    <a:lnTo>
                      <a:pt x="360" y="205"/>
                    </a:lnTo>
                    <a:lnTo>
                      <a:pt x="364" y="207"/>
                    </a:lnTo>
                    <a:lnTo>
                      <a:pt x="366" y="207"/>
                    </a:lnTo>
                    <a:lnTo>
                      <a:pt x="366" y="207"/>
                    </a:lnTo>
                    <a:lnTo>
                      <a:pt x="368" y="207"/>
                    </a:lnTo>
                    <a:lnTo>
                      <a:pt x="368" y="209"/>
                    </a:lnTo>
                    <a:lnTo>
                      <a:pt x="373" y="209"/>
                    </a:lnTo>
                    <a:lnTo>
                      <a:pt x="375" y="209"/>
                    </a:lnTo>
                    <a:lnTo>
                      <a:pt x="375" y="209"/>
                    </a:lnTo>
                    <a:lnTo>
                      <a:pt x="377" y="211"/>
                    </a:lnTo>
                    <a:lnTo>
                      <a:pt x="377" y="211"/>
                    </a:lnTo>
                    <a:lnTo>
                      <a:pt x="375" y="207"/>
                    </a:lnTo>
                    <a:lnTo>
                      <a:pt x="375" y="205"/>
                    </a:lnTo>
                    <a:lnTo>
                      <a:pt x="375" y="202"/>
                    </a:lnTo>
                    <a:lnTo>
                      <a:pt x="375" y="200"/>
                    </a:lnTo>
                    <a:lnTo>
                      <a:pt x="377" y="200"/>
                    </a:lnTo>
                    <a:lnTo>
                      <a:pt x="379" y="200"/>
                    </a:lnTo>
                    <a:lnTo>
                      <a:pt x="381" y="198"/>
                    </a:lnTo>
                    <a:lnTo>
                      <a:pt x="383" y="198"/>
                    </a:lnTo>
                    <a:lnTo>
                      <a:pt x="383" y="198"/>
                    </a:lnTo>
                    <a:lnTo>
                      <a:pt x="383" y="198"/>
                    </a:lnTo>
                    <a:lnTo>
                      <a:pt x="383" y="198"/>
                    </a:lnTo>
                    <a:lnTo>
                      <a:pt x="387" y="198"/>
                    </a:lnTo>
                    <a:lnTo>
                      <a:pt x="390" y="200"/>
                    </a:lnTo>
                    <a:lnTo>
                      <a:pt x="392" y="202"/>
                    </a:lnTo>
                    <a:lnTo>
                      <a:pt x="396" y="204"/>
                    </a:lnTo>
                    <a:lnTo>
                      <a:pt x="401" y="204"/>
                    </a:lnTo>
                    <a:lnTo>
                      <a:pt x="405" y="204"/>
                    </a:lnTo>
                    <a:lnTo>
                      <a:pt x="405" y="204"/>
                    </a:lnTo>
                    <a:lnTo>
                      <a:pt x="405" y="202"/>
                    </a:lnTo>
                    <a:lnTo>
                      <a:pt x="407" y="202"/>
                    </a:lnTo>
                    <a:lnTo>
                      <a:pt x="407" y="204"/>
                    </a:lnTo>
                    <a:lnTo>
                      <a:pt x="411" y="204"/>
                    </a:lnTo>
                    <a:lnTo>
                      <a:pt x="416" y="204"/>
                    </a:lnTo>
                    <a:lnTo>
                      <a:pt x="418" y="204"/>
                    </a:lnTo>
                    <a:lnTo>
                      <a:pt x="422" y="202"/>
                    </a:lnTo>
                    <a:lnTo>
                      <a:pt x="422" y="202"/>
                    </a:lnTo>
                    <a:lnTo>
                      <a:pt x="422" y="202"/>
                    </a:lnTo>
                    <a:lnTo>
                      <a:pt x="426" y="204"/>
                    </a:lnTo>
                    <a:lnTo>
                      <a:pt x="428" y="204"/>
                    </a:lnTo>
                    <a:lnTo>
                      <a:pt x="428" y="204"/>
                    </a:lnTo>
                    <a:lnTo>
                      <a:pt x="430" y="204"/>
                    </a:lnTo>
                    <a:lnTo>
                      <a:pt x="431" y="204"/>
                    </a:lnTo>
                    <a:lnTo>
                      <a:pt x="433" y="204"/>
                    </a:lnTo>
                    <a:lnTo>
                      <a:pt x="437" y="204"/>
                    </a:lnTo>
                    <a:lnTo>
                      <a:pt x="439" y="204"/>
                    </a:lnTo>
                    <a:lnTo>
                      <a:pt x="441" y="204"/>
                    </a:lnTo>
                    <a:lnTo>
                      <a:pt x="443" y="204"/>
                    </a:lnTo>
                    <a:lnTo>
                      <a:pt x="444" y="204"/>
                    </a:lnTo>
                    <a:lnTo>
                      <a:pt x="446" y="205"/>
                    </a:lnTo>
                    <a:lnTo>
                      <a:pt x="448" y="205"/>
                    </a:lnTo>
                    <a:lnTo>
                      <a:pt x="448" y="205"/>
                    </a:lnTo>
                    <a:lnTo>
                      <a:pt x="450" y="205"/>
                    </a:lnTo>
                    <a:lnTo>
                      <a:pt x="452" y="205"/>
                    </a:lnTo>
                    <a:lnTo>
                      <a:pt x="452" y="205"/>
                    </a:lnTo>
                    <a:lnTo>
                      <a:pt x="454" y="207"/>
                    </a:lnTo>
                    <a:lnTo>
                      <a:pt x="454" y="207"/>
                    </a:lnTo>
                    <a:lnTo>
                      <a:pt x="456" y="209"/>
                    </a:lnTo>
                    <a:lnTo>
                      <a:pt x="458" y="209"/>
                    </a:lnTo>
                    <a:lnTo>
                      <a:pt x="458" y="211"/>
                    </a:lnTo>
                    <a:lnTo>
                      <a:pt x="459" y="211"/>
                    </a:lnTo>
                    <a:lnTo>
                      <a:pt x="461" y="211"/>
                    </a:lnTo>
                    <a:lnTo>
                      <a:pt x="463" y="211"/>
                    </a:lnTo>
                    <a:lnTo>
                      <a:pt x="467" y="213"/>
                    </a:lnTo>
                    <a:lnTo>
                      <a:pt x="469" y="215"/>
                    </a:lnTo>
                    <a:lnTo>
                      <a:pt x="469" y="215"/>
                    </a:lnTo>
                    <a:lnTo>
                      <a:pt x="469" y="213"/>
                    </a:lnTo>
                    <a:lnTo>
                      <a:pt x="469" y="213"/>
                    </a:lnTo>
                    <a:lnTo>
                      <a:pt x="467" y="211"/>
                    </a:lnTo>
                    <a:lnTo>
                      <a:pt x="467" y="209"/>
                    </a:lnTo>
                    <a:lnTo>
                      <a:pt x="467" y="207"/>
                    </a:lnTo>
                    <a:lnTo>
                      <a:pt x="465" y="207"/>
                    </a:lnTo>
                    <a:lnTo>
                      <a:pt x="465" y="205"/>
                    </a:lnTo>
                    <a:lnTo>
                      <a:pt x="467" y="205"/>
                    </a:lnTo>
                    <a:lnTo>
                      <a:pt x="469" y="204"/>
                    </a:lnTo>
                    <a:lnTo>
                      <a:pt x="471" y="204"/>
                    </a:lnTo>
                    <a:lnTo>
                      <a:pt x="469" y="204"/>
                    </a:lnTo>
                    <a:lnTo>
                      <a:pt x="469" y="202"/>
                    </a:lnTo>
                    <a:lnTo>
                      <a:pt x="467" y="202"/>
                    </a:lnTo>
                    <a:lnTo>
                      <a:pt x="467" y="202"/>
                    </a:lnTo>
                    <a:lnTo>
                      <a:pt x="467" y="202"/>
                    </a:lnTo>
                    <a:lnTo>
                      <a:pt x="467" y="202"/>
                    </a:lnTo>
                    <a:lnTo>
                      <a:pt x="469" y="200"/>
                    </a:lnTo>
                    <a:lnTo>
                      <a:pt x="469" y="200"/>
                    </a:lnTo>
                    <a:lnTo>
                      <a:pt x="471" y="200"/>
                    </a:lnTo>
                    <a:lnTo>
                      <a:pt x="472" y="200"/>
                    </a:lnTo>
                    <a:lnTo>
                      <a:pt x="471" y="198"/>
                    </a:lnTo>
                    <a:lnTo>
                      <a:pt x="471" y="198"/>
                    </a:lnTo>
                    <a:lnTo>
                      <a:pt x="471" y="198"/>
                    </a:lnTo>
                    <a:lnTo>
                      <a:pt x="469" y="196"/>
                    </a:lnTo>
                    <a:lnTo>
                      <a:pt x="469" y="196"/>
                    </a:lnTo>
                    <a:lnTo>
                      <a:pt x="469" y="194"/>
                    </a:lnTo>
                    <a:lnTo>
                      <a:pt x="467" y="192"/>
                    </a:lnTo>
                    <a:lnTo>
                      <a:pt x="467" y="190"/>
                    </a:lnTo>
                    <a:lnTo>
                      <a:pt x="463" y="187"/>
                    </a:lnTo>
                    <a:lnTo>
                      <a:pt x="463" y="187"/>
                    </a:lnTo>
                    <a:lnTo>
                      <a:pt x="461" y="185"/>
                    </a:lnTo>
                    <a:lnTo>
                      <a:pt x="461" y="183"/>
                    </a:lnTo>
                    <a:lnTo>
                      <a:pt x="461" y="183"/>
                    </a:lnTo>
                    <a:lnTo>
                      <a:pt x="459" y="181"/>
                    </a:lnTo>
                    <a:lnTo>
                      <a:pt x="459" y="179"/>
                    </a:lnTo>
                    <a:lnTo>
                      <a:pt x="459" y="177"/>
                    </a:lnTo>
                    <a:lnTo>
                      <a:pt x="458" y="176"/>
                    </a:lnTo>
                    <a:lnTo>
                      <a:pt x="458" y="176"/>
                    </a:lnTo>
                    <a:lnTo>
                      <a:pt x="458" y="176"/>
                    </a:lnTo>
                    <a:lnTo>
                      <a:pt x="458" y="174"/>
                    </a:lnTo>
                    <a:lnTo>
                      <a:pt x="459" y="174"/>
                    </a:lnTo>
                    <a:lnTo>
                      <a:pt x="459" y="174"/>
                    </a:lnTo>
                    <a:lnTo>
                      <a:pt x="459" y="174"/>
                    </a:lnTo>
                    <a:lnTo>
                      <a:pt x="458" y="174"/>
                    </a:lnTo>
                    <a:lnTo>
                      <a:pt x="456" y="172"/>
                    </a:lnTo>
                    <a:lnTo>
                      <a:pt x="454" y="172"/>
                    </a:lnTo>
                    <a:lnTo>
                      <a:pt x="452" y="172"/>
                    </a:lnTo>
                    <a:lnTo>
                      <a:pt x="452" y="172"/>
                    </a:lnTo>
                    <a:lnTo>
                      <a:pt x="450" y="172"/>
                    </a:lnTo>
                    <a:lnTo>
                      <a:pt x="450" y="172"/>
                    </a:lnTo>
                    <a:lnTo>
                      <a:pt x="450" y="170"/>
                    </a:lnTo>
                    <a:lnTo>
                      <a:pt x="452" y="168"/>
                    </a:lnTo>
                    <a:lnTo>
                      <a:pt x="454" y="168"/>
                    </a:lnTo>
                    <a:lnTo>
                      <a:pt x="456" y="166"/>
                    </a:lnTo>
                    <a:lnTo>
                      <a:pt x="458" y="166"/>
                    </a:lnTo>
                    <a:lnTo>
                      <a:pt x="459" y="166"/>
                    </a:lnTo>
                    <a:lnTo>
                      <a:pt x="461" y="166"/>
                    </a:lnTo>
                    <a:lnTo>
                      <a:pt x="461" y="166"/>
                    </a:lnTo>
                    <a:lnTo>
                      <a:pt x="463" y="164"/>
                    </a:lnTo>
                    <a:lnTo>
                      <a:pt x="467" y="164"/>
                    </a:lnTo>
                    <a:lnTo>
                      <a:pt x="471" y="162"/>
                    </a:lnTo>
                    <a:lnTo>
                      <a:pt x="471" y="162"/>
                    </a:lnTo>
                    <a:lnTo>
                      <a:pt x="472" y="162"/>
                    </a:lnTo>
                    <a:lnTo>
                      <a:pt x="474" y="164"/>
                    </a:lnTo>
                    <a:lnTo>
                      <a:pt x="474" y="164"/>
                    </a:lnTo>
                    <a:lnTo>
                      <a:pt x="476" y="166"/>
                    </a:lnTo>
                    <a:lnTo>
                      <a:pt x="476" y="166"/>
                    </a:lnTo>
                    <a:lnTo>
                      <a:pt x="478" y="164"/>
                    </a:lnTo>
                    <a:lnTo>
                      <a:pt x="480" y="164"/>
                    </a:lnTo>
                    <a:lnTo>
                      <a:pt x="480" y="164"/>
                    </a:lnTo>
                    <a:lnTo>
                      <a:pt x="482" y="164"/>
                    </a:lnTo>
                    <a:lnTo>
                      <a:pt x="484" y="166"/>
                    </a:lnTo>
                    <a:lnTo>
                      <a:pt x="484" y="166"/>
                    </a:lnTo>
                    <a:lnTo>
                      <a:pt x="484" y="166"/>
                    </a:lnTo>
                    <a:lnTo>
                      <a:pt x="484" y="164"/>
                    </a:lnTo>
                    <a:lnTo>
                      <a:pt x="484" y="162"/>
                    </a:lnTo>
                    <a:lnTo>
                      <a:pt x="484" y="162"/>
                    </a:lnTo>
                    <a:lnTo>
                      <a:pt x="484" y="161"/>
                    </a:lnTo>
                    <a:lnTo>
                      <a:pt x="482" y="161"/>
                    </a:lnTo>
                    <a:lnTo>
                      <a:pt x="480" y="161"/>
                    </a:lnTo>
                    <a:lnTo>
                      <a:pt x="478" y="159"/>
                    </a:lnTo>
                    <a:lnTo>
                      <a:pt x="478" y="159"/>
                    </a:lnTo>
                    <a:lnTo>
                      <a:pt x="478" y="159"/>
                    </a:lnTo>
                    <a:lnTo>
                      <a:pt x="478" y="157"/>
                    </a:lnTo>
                    <a:lnTo>
                      <a:pt x="478" y="155"/>
                    </a:lnTo>
                    <a:lnTo>
                      <a:pt x="478" y="151"/>
                    </a:lnTo>
                    <a:lnTo>
                      <a:pt x="478" y="149"/>
                    </a:lnTo>
                    <a:lnTo>
                      <a:pt x="478" y="146"/>
                    </a:lnTo>
                    <a:lnTo>
                      <a:pt x="478" y="142"/>
                    </a:lnTo>
                    <a:lnTo>
                      <a:pt x="480" y="136"/>
                    </a:lnTo>
                    <a:lnTo>
                      <a:pt x="478" y="134"/>
                    </a:lnTo>
                    <a:lnTo>
                      <a:pt x="478" y="132"/>
                    </a:lnTo>
                    <a:lnTo>
                      <a:pt x="478" y="132"/>
                    </a:lnTo>
                    <a:lnTo>
                      <a:pt x="480" y="132"/>
                    </a:lnTo>
                    <a:lnTo>
                      <a:pt x="480" y="132"/>
                    </a:lnTo>
                    <a:lnTo>
                      <a:pt x="484" y="134"/>
                    </a:lnTo>
                    <a:lnTo>
                      <a:pt x="487" y="134"/>
                    </a:lnTo>
                    <a:lnTo>
                      <a:pt x="487" y="134"/>
                    </a:lnTo>
                    <a:lnTo>
                      <a:pt x="489" y="136"/>
                    </a:lnTo>
                    <a:lnTo>
                      <a:pt x="493" y="136"/>
                    </a:lnTo>
                    <a:lnTo>
                      <a:pt x="493" y="136"/>
                    </a:lnTo>
                    <a:lnTo>
                      <a:pt x="495" y="136"/>
                    </a:lnTo>
                    <a:lnTo>
                      <a:pt x="497" y="136"/>
                    </a:lnTo>
                    <a:lnTo>
                      <a:pt x="499" y="136"/>
                    </a:lnTo>
                    <a:lnTo>
                      <a:pt x="501" y="136"/>
                    </a:lnTo>
                    <a:lnTo>
                      <a:pt x="501" y="136"/>
                    </a:lnTo>
                    <a:lnTo>
                      <a:pt x="502" y="136"/>
                    </a:lnTo>
                    <a:lnTo>
                      <a:pt x="502" y="138"/>
                    </a:lnTo>
                    <a:lnTo>
                      <a:pt x="504" y="138"/>
                    </a:lnTo>
                    <a:lnTo>
                      <a:pt x="504" y="138"/>
                    </a:lnTo>
                    <a:lnTo>
                      <a:pt x="506" y="136"/>
                    </a:lnTo>
                    <a:lnTo>
                      <a:pt x="506" y="136"/>
                    </a:lnTo>
                    <a:lnTo>
                      <a:pt x="508" y="134"/>
                    </a:lnTo>
                    <a:lnTo>
                      <a:pt x="510" y="134"/>
                    </a:lnTo>
                    <a:lnTo>
                      <a:pt x="512" y="134"/>
                    </a:lnTo>
                    <a:lnTo>
                      <a:pt x="512" y="134"/>
                    </a:lnTo>
                    <a:lnTo>
                      <a:pt x="512" y="132"/>
                    </a:lnTo>
                    <a:lnTo>
                      <a:pt x="512" y="131"/>
                    </a:lnTo>
                    <a:lnTo>
                      <a:pt x="512" y="131"/>
                    </a:lnTo>
                    <a:lnTo>
                      <a:pt x="512" y="129"/>
                    </a:lnTo>
                    <a:lnTo>
                      <a:pt x="510" y="127"/>
                    </a:lnTo>
                    <a:lnTo>
                      <a:pt x="510" y="127"/>
                    </a:lnTo>
                    <a:lnTo>
                      <a:pt x="508" y="123"/>
                    </a:lnTo>
                    <a:lnTo>
                      <a:pt x="506" y="119"/>
                    </a:lnTo>
                    <a:lnTo>
                      <a:pt x="506" y="118"/>
                    </a:lnTo>
                    <a:lnTo>
                      <a:pt x="506" y="116"/>
                    </a:lnTo>
                    <a:lnTo>
                      <a:pt x="506" y="116"/>
                    </a:lnTo>
                    <a:lnTo>
                      <a:pt x="506" y="114"/>
                    </a:lnTo>
                    <a:lnTo>
                      <a:pt x="506" y="112"/>
                    </a:lnTo>
                    <a:lnTo>
                      <a:pt x="508" y="112"/>
                    </a:lnTo>
                    <a:lnTo>
                      <a:pt x="510" y="112"/>
                    </a:lnTo>
                    <a:lnTo>
                      <a:pt x="512" y="112"/>
                    </a:lnTo>
                    <a:lnTo>
                      <a:pt x="514" y="112"/>
                    </a:lnTo>
                    <a:lnTo>
                      <a:pt x="515" y="110"/>
                    </a:lnTo>
                    <a:lnTo>
                      <a:pt x="515" y="110"/>
                    </a:lnTo>
                    <a:lnTo>
                      <a:pt x="517" y="108"/>
                    </a:lnTo>
                    <a:lnTo>
                      <a:pt x="517" y="108"/>
                    </a:lnTo>
                    <a:lnTo>
                      <a:pt x="515" y="104"/>
                    </a:lnTo>
                    <a:lnTo>
                      <a:pt x="515" y="104"/>
                    </a:lnTo>
                    <a:lnTo>
                      <a:pt x="515" y="103"/>
                    </a:lnTo>
                    <a:lnTo>
                      <a:pt x="515" y="103"/>
                    </a:lnTo>
                    <a:lnTo>
                      <a:pt x="517" y="101"/>
                    </a:lnTo>
                    <a:lnTo>
                      <a:pt x="517" y="101"/>
                    </a:lnTo>
                    <a:lnTo>
                      <a:pt x="519" y="101"/>
                    </a:lnTo>
                    <a:lnTo>
                      <a:pt x="521" y="101"/>
                    </a:lnTo>
                    <a:lnTo>
                      <a:pt x="523" y="101"/>
                    </a:lnTo>
                    <a:lnTo>
                      <a:pt x="521" y="10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1" name="Google Shape;531;p23"/>
              <p:cNvSpPr/>
              <p:nvPr/>
            </p:nvSpPr>
            <p:spPr>
              <a:xfrm>
                <a:off x="3115" y="1853"/>
                <a:ext cx="118" cy="170"/>
              </a:xfrm>
              <a:custGeom>
                <a:avLst/>
                <a:gdLst/>
                <a:ahLst/>
                <a:cxnLst/>
                <a:rect l="l" t="t" r="r" b="b"/>
                <a:pathLst>
                  <a:path w="118" h="170" extrusionOk="0">
                    <a:moveTo>
                      <a:pt x="107" y="125"/>
                    </a:moveTo>
                    <a:lnTo>
                      <a:pt x="105" y="127"/>
                    </a:lnTo>
                    <a:lnTo>
                      <a:pt x="105" y="127"/>
                    </a:lnTo>
                    <a:lnTo>
                      <a:pt x="105" y="127"/>
                    </a:lnTo>
                    <a:lnTo>
                      <a:pt x="107" y="127"/>
                    </a:lnTo>
                    <a:lnTo>
                      <a:pt x="107" y="127"/>
                    </a:lnTo>
                    <a:lnTo>
                      <a:pt x="107" y="127"/>
                    </a:lnTo>
                    <a:lnTo>
                      <a:pt x="107" y="125"/>
                    </a:lnTo>
                    <a:lnTo>
                      <a:pt x="107" y="125"/>
                    </a:lnTo>
                    <a:close/>
                    <a:moveTo>
                      <a:pt x="116" y="26"/>
                    </a:moveTo>
                    <a:lnTo>
                      <a:pt x="112" y="26"/>
                    </a:lnTo>
                    <a:lnTo>
                      <a:pt x="111" y="26"/>
                    </a:lnTo>
                    <a:lnTo>
                      <a:pt x="111" y="26"/>
                    </a:lnTo>
                    <a:lnTo>
                      <a:pt x="109" y="26"/>
                    </a:lnTo>
                    <a:lnTo>
                      <a:pt x="107" y="26"/>
                    </a:lnTo>
                    <a:lnTo>
                      <a:pt x="107" y="24"/>
                    </a:lnTo>
                    <a:lnTo>
                      <a:pt x="105" y="24"/>
                    </a:lnTo>
                    <a:lnTo>
                      <a:pt x="103" y="22"/>
                    </a:lnTo>
                    <a:lnTo>
                      <a:pt x="101" y="20"/>
                    </a:lnTo>
                    <a:lnTo>
                      <a:pt x="97" y="22"/>
                    </a:lnTo>
                    <a:lnTo>
                      <a:pt x="96" y="24"/>
                    </a:lnTo>
                    <a:lnTo>
                      <a:pt x="90" y="26"/>
                    </a:lnTo>
                    <a:lnTo>
                      <a:pt x="88" y="28"/>
                    </a:lnTo>
                    <a:lnTo>
                      <a:pt x="88" y="30"/>
                    </a:lnTo>
                    <a:lnTo>
                      <a:pt x="86" y="32"/>
                    </a:lnTo>
                    <a:lnTo>
                      <a:pt x="84" y="33"/>
                    </a:lnTo>
                    <a:lnTo>
                      <a:pt x="83" y="33"/>
                    </a:lnTo>
                    <a:lnTo>
                      <a:pt x="79" y="33"/>
                    </a:lnTo>
                    <a:lnTo>
                      <a:pt x="77" y="33"/>
                    </a:lnTo>
                    <a:lnTo>
                      <a:pt x="75" y="33"/>
                    </a:lnTo>
                    <a:lnTo>
                      <a:pt x="71" y="32"/>
                    </a:lnTo>
                    <a:lnTo>
                      <a:pt x="69" y="32"/>
                    </a:lnTo>
                    <a:lnTo>
                      <a:pt x="68" y="32"/>
                    </a:lnTo>
                    <a:lnTo>
                      <a:pt x="64" y="32"/>
                    </a:lnTo>
                    <a:lnTo>
                      <a:pt x="62" y="30"/>
                    </a:lnTo>
                    <a:lnTo>
                      <a:pt x="60" y="30"/>
                    </a:lnTo>
                    <a:lnTo>
                      <a:pt x="58" y="28"/>
                    </a:lnTo>
                    <a:lnTo>
                      <a:pt x="54" y="24"/>
                    </a:lnTo>
                    <a:lnTo>
                      <a:pt x="53" y="22"/>
                    </a:lnTo>
                    <a:lnTo>
                      <a:pt x="49" y="20"/>
                    </a:lnTo>
                    <a:lnTo>
                      <a:pt x="45" y="18"/>
                    </a:lnTo>
                    <a:lnTo>
                      <a:pt x="43" y="18"/>
                    </a:lnTo>
                    <a:lnTo>
                      <a:pt x="43" y="17"/>
                    </a:lnTo>
                    <a:lnTo>
                      <a:pt x="40" y="17"/>
                    </a:lnTo>
                    <a:lnTo>
                      <a:pt x="36" y="17"/>
                    </a:lnTo>
                    <a:lnTo>
                      <a:pt x="32" y="17"/>
                    </a:lnTo>
                    <a:lnTo>
                      <a:pt x="32" y="17"/>
                    </a:lnTo>
                    <a:lnTo>
                      <a:pt x="32" y="17"/>
                    </a:lnTo>
                    <a:lnTo>
                      <a:pt x="30" y="15"/>
                    </a:lnTo>
                    <a:lnTo>
                      <a:pt x="28" y="13"/>
                    </a:lnTo>
                    <a:lnTo>
                      <a:pt x="28" y="11"/>
                    </a:lnTo>
                    <a:lnTo>
                      <a:pt x="28" y="9"/>
                    </a:lnTo>
                    <a:lnTo>
                      <a:pt x="28" y="5"/>
                    </a:lnTo>
                    <a:lnTo>
                      <a:pt x="28" y="5"/>
                    </a:lnTo>
                    <a:lnTo>
                      <a:pt x="28" y="5"/>
                    </a:lnTo>
                    <a:lnTo>
                      <a:pt x="28" y="3"/>
                    </a:lnTo>
                    <a:lnTo>
                      <a:pt x="28" y="2"/>
                    </a:lnTo>
                    <a:lnTo>
                      <a:pt x="23" y="2"/>
                    </a:lnTo>
                    <a:lnTo>
                      <a:pt x="23" y="2"/>
                    </a:lnTo>
                    <a:lnTo>
                      <a:pt x="23" y="2"/>
                    </a:lnTo>
                    <a:lnTo>
                      <a:pt x="21" y="2"/>
                    </a:lnTo>
                    <a:lnTo>
                      <a:pt x="21" y="2"/>
                    </a:lnTo>
                    <a:lnTo>
                      <a:pt x="21" y="2"/>
                    </a:lnTo>
                    <a:lnTo>
                      <a:pt x="21" y="0"/>
                    </a:lnTo>
                    <a:lnTo>
                      <a:pt x="21" y="0"/>
                    </a:lnTo>
                    <a:lnTo>
                      <a:pt x="17" y="3"/>
                    </a:lnTo>
                    <a:lnTo>
                      <a:pt x="15" y="5"/>
                    </a:lnTo>
                    <a:lnTo>
                      <a:pt x="11" y="11"/>
                    </a:lnTo>
                    <a:lnTo>
                      <a:pt x="8" y="15"/>
                    </a:lnTo>
                    <a:lnTo>
                      <a:pt x="4" y="18"/>
                    </a:lnTo>
                    <a:lnTo>
                      <a:pt x="2" y="20"/>
                    </a:lnTo>
                    <a:lnTo>
                      <a:pt x="4" y="26"/>
                    </a:lnTo>
                    <a:lnTo>
                      <a:pt x="4" y="26"/>
                    </a:lnTo>
                    <a:lnTo>
                      <a:pt x="4" y="28"/>
                    </a:lnTo>
                    <a:lnTo>
                      <a:pt x="4" y="28"/>
                    </a:lnTo>
                    <a:lnTo>
                      <a:pt x="6" y="30"/>
                    </a:lnTo>
                    <a:lnTo>
                      <a:pt x="8" y="30"/>
                    </a:lnTo>
                    <a:lnTo>
                      <a:pt x="8" y="30"/>
                    </a:lnTo>
                    <a:lnTo>
                      <a:pt x="10" y="32"/>
                    </a:lnTo>
                    <a:lnTo>
                      <a:pt x="8" y="35"/>
                    </a:lnTo>
                    <a:lnTo>
                      <a:pt x="8" y="35"/>
                    </a:lnTo>
                    <a:lnTo>
                      <a:pt x="10" y="39"/>
                    </a:lnTo>
                    <a:lnTo>
                      <a:pt x="10" y="39"/>
                    </a:lnTo>
                    <a:lnTo>
                      <a:pt x="11" y="43"/>
                    </a:lnTo>
                    <a:lnTo>
                      <a:pt x="13" y="45"/>
                    </a:lnTo>
                    <a:lnTo>
                      <a:pt x="13" y="45"/>
                    </a:lnTo>
                    <a:lnTo>
                      <a:pt x="13" y="47"/>
                    </a:lnTo>
                    <a:lnTo>
                      <a:pt x="15" y="48"/>
                    </a:lnTo>
                    <a:lnTo>
                      <a:pt x="15" y="48"/>
                    </a:lnTo>
                    <a:lnTo>
                      <a:pt x="15" y="48"/>
                    </a:lnTo>
                    <a:lnTo>
                      <a:pt x="15" y="50"/>
                    </a:lnTo>
                    <a:lnTo>
                      <a:pt x="15" y="50"/>
                    </a:lnTo>
                    <a:lnTo>
                      <a:pt x="15" y="54"/>
                    </a:lnTo>
                    <a:lnTo>
                      <a:pt x="17" y="58"/>
                    </a:lnTo>
                    <a:lnTo>
                      <a:pt x="17" y="60"/>
                    </a:lnTo>
                    <a:lnTo>
                      <a:pt x="17" y="61"/>
                    </a:lnTo>
                    <a:lnTo>
                      <a:pt x="17" y="63"/>
                    </a:lnTo>
                    <a:lnTo>
                      <a:pt x="17" y="63"/>
                    </a:lnTo>
                    <a:lnTo>
                      <a:pt x="17" y="65"/>
                    </a:lnTo>
                    <a:lnTo>
                      <a:pt x="15" y="65"/>
                    </a:lnTo>
                    <a:lnTo>
                      <a:pt x="15" y="67"/>
                    </a:lnTo>
                    <a:lnTo>
                      <a:pt x="15" y="67"/>
                    </a:lnTo>
                    <a:lnTo>
                      <a:pt x="13" y="69"/>
                    </a:lnTo>
                    <a:lnTo>
                      <a:pt x="13" y="71"/>
                    </a:lnTo>
                    <a:lnTo>
                      <a:pt x="13" y="71"/>
                    </a:lnTo>
                    <a:lnTo>
                      <a:pt x="13" y="71"/>
                    </a:lnTo>
                    <a:lnTo>
                      <a:pt x="13" y="71"/>
                    </a:lnTo>
                    <a:lnTo>
                      <a:pt x="11" y="71"/>
                    </a:lnTo>
                    <a:lnTo>
                      <a:pt x="11" y="73"/>
                    </a:lnTo>
                    <a:lnTo>
                      <a:pt x="10" y="73"/>
                    </a:lnTo>
                    <a:lnTo>
                      <a:pt x="10" y="75"/>
                    </a:lnTo>
                    <a:lnTo>
                      <a:pt x="8" y="76"/>
                    </a:lnTo>
                    <a:lnTo>
                      <a:pt x="6" y="80"/>
                    </a:lnTo>
                    <a:lnTo>
                      <a:pt x="6" y="80"/>
                    </a:lnTo>
                    <a:lnTo>
                      <a:pt x="4" y="82"/>
                    </a:lnTo>
                    <a:lnTo>
                      <a:pt x="4" y="84"/>
                    </a:lnTo>
                    <a:lnTo>
                      <a:pt x="4" y="86"/>
                    </a:lnTo>
                    <a:lnTo>
                      <a:pt x="2" y="86"/>
                    </a:lnTo>
                    <a:lnTo>
                      <a:pt x="2" y="88"/>
                    </a:lnTo>
                    <a:lnTo>
                      <a:pt x="2" y="91"/>
                    </a:lnTo>
                    <a:lnTo>
                      <a:pt x="2" y="99"/>
                    </a:lnTo>
                    <a:lnTo>
                      <a:pt x="0" y="105"/>
                    </a:lnTo>
                    <a:lnTo>
                      <a:pt x="0" y="108"/>
                    </a:lnTo>
                    <a:lnTo>
                      <a:pt x="2" y="108"/>
                    </a:lnTo>
                    <a:lnTo>
                      <a:pt x="4" y="108"/>
                    </a:lnTo>
                    <a:lnTo>
                      <a:pt x="4" y="110"/>
                    </a:lnTo>
                    <a:lnTo>
                      <a:pt x="8" y="112"/>
                    </a:lnTo>
                    <a:lnTo>
                      <a:pt x="11" y="114"/>
                    </a:lnTo>
                    <a:lnTo>
                      <a:pt x="13" y="116"/>
                    </a:lnTo>
                    <a:lnTo>
                      <a:pt x="17" y="118"/>
                    </a:lnTo>
                    <a:lnTo>
                      <a:pt x="21" y="119"/>
                    </a:lnTo>
                    <a:lnTo>
                      <a:pt x="23" y="121"/>
                    </a:lnTo>
                    <a:lnTo>
                      <a:pt x="26" y="123"/>
                    </a:lnTo>
                    <a:lnTo>
                      <a:pt x="30" y="125"/>
                    </a:lnTo>
                    <a:lnTo>
                      <a:pt x="32" y="127"/>
                    </a:lnTo>
                    <a:lnTo>
                      <a:pt x="36" y="129"/>
                    </a:lnTo>
                    <a:lnTo>
                      <a:pt x="40" y="131"/>
                    </a:lnTo>
                    <a:lnTo>
                      <a:pt x="41" y="133"/>
                    </a:lnTo>
                    <a:lnTo>
                      <a:pt x="45" y="136"/>
                    </a:lnTo>
                    <a:lnTo>
                      <a:pt x="49" y="138"/>
                    </a:lnTo>
                    <a:lnTo>
                      <a:pt x="51" y="140"/>
                    </a:lnTo>
                    <a:lnTo>
                      <a:pt x="54" y="142"/>
                    </a:lnTo>
                    <a:lnTo>
                      <a:pt x="56" y="142"/>
                    </a:lnTo>
                    <a:lnTo>
                      <a:pt x="56" y="142"/>
                    </a:lnTo>
                    <a:lnTo>
                      <a:pt x="56" y="144"/>
                    </a:lnTo>
                    <a:lnTo>
                      <a:pt x="56" y="146"/>
                    </a:lnTo>
                    <a:lnTo>
                      <a:pt x="56" y="148"/>
                    </a:lnTo>
                    <a:lnTo>
                      <a:pt x="56" y="148"/>
                    </a:lnTo>
                    <a:lnTo>
                      <a:pt x="54" y="149"/>
                    </a:lnTo>
                    <a:lnTo>
                      <a:pt x="54" y="149"/>
                    </a:lnTo>
                    <a:lnTo>
                      <a:pt x="56" y="149"/>
                    </a:lnTo>
                    <a:lnTo>
                      <a:pt x="56" y="149"/>
                    </a:lnTo>
                    <a:lnTo>
                      <a:pt x="56" y="151"/>
                    </a:lnTo>
                    <a:lnTo>
                      <a:pt x="56" y="151"/>
                    </a:lnTo>
                    <a:lnTo>
                      <a:pt x="58" y="151"/>
                    </a:lnTo>
                    <a:lnTo>
                      <a:pt x="58" y="153"/>
                    </a:lnTo>
                    <a:lnTo>
                      <a:pt x="60" y="153"/>
                    </a:lnTo>
                    <a:lnTo>
                      <a:pt x="62" y="155"/>
                    </a:lnTo>
                    <a:lnTo>
                      <a:pt x="66" y="159"/>
                    </a:lnTo>
                    <a:lnTo>
                      <a:pt x="68" y="161"/>
                    </a:lnTo>
                    <a:lnTo>
                      <a:pt x="71" y="163"/>
                    </a:lnTo>
                    <a:lnTo>
                      <a:pt x="73" y="164"/>
                    </a:lnTo>
                    <a:lnTo>
                      <a:pt x="75" y="166"/>
                    </a:lnTo>
                    <a:lnTo>
                      <a:pt x="77" y="168"/>
                    </a:lnTo>
                    <a:lnTo>
                      <a:pt x="79" y="170"/>
                    </a:lnTo>
                    <a:lnTo>
                      <a:pt x="79" y="170"/>
                    </a:lnTo>
                    <a:lnTo>
                      <a:pt x="79" y="170"/>
                    </a:lnTo>
                    <a:lnTo>
                      <a:pt x="81" y="168"/>
                    </a:lnTo>
                    <a:lnTo>
                      <a:pt x="81" y="168"/>
                    </a:lnTo>
                    <a:lnTo>
                      <a:pt x="83" y="166"/>
                    </a:lnTo>
                    <a:lnTo>
                      <a:pt x="84" y="161"/>
                    </a:lnTo>
                    <a:lnTo>
                      <a:pt x="86" y="161"/>
                    </a:lnTo>
                    <a:lnTo>
                      <a:pt x="86" y="159"/>
                    </a:lnTo>
                    <a:lnTo>
                      <a:pt x="86" y="159"/>
                    </a:lnTo>
                    <a:lnTo>
                      <a:pt x="86" y="157"/>
                    </a:lnTo>
                    <a:lnTo>
                      <a:pt x="86" y="157"/>
                    </a:lnTo>
                    <a:lnTo>
                      <a:pt x="88" y="155"/>
                    </a:lnTo>
                    <a:lnTo>
                      <a:pt x="88" y="151"/>
                    </a:lnTo>
                    <a:lnTo>
                      <a:pt x="90" y="151"/>
                    </a:lnTo>
                    <a:lnTo>
                      <a:pt x="90" y="149"/>
                    </a:lnTo>
                    <a:lnTo>
                      <a:pt x="90" y="148"/>
                    </a:lnTo>
                    <a:lnTo>
                      <a:pt x="92" y="146"/>
                    </a:lnTo>
                    <a:lnTo>
                      <a:pt x="92" y="144"/>
                    </a:lnTo>
                    <a:lnTo>
                      <a:pt x="94" y="142"/>
                    </a:lnTo>
                    <a:lnTo>
                      <a:pt x="94" y="138"/>
                    </a:lnTo>
                    <a:lnTo>
                      <a:pt x="94" y="136"/>
                    </a:lnTo>
                    <a:lnTo>
                      <a:pt x="96" y="134"/>
                    </a:lnTo>
                    <a:lnTo>
                      <a:pt x="97" y="134"/>
                    </a:lnTo>
                    <a:lnTo>
                      <a:pt x="99" y="134"/>
                    </a:lnTo>
                    <a:lnTo>
                      <a:pt x="103" y="131"/>
                    </a:lnTo>
                    <a:lnTo>
                      <a:pt x="103" y="131"/>
                    </a:lnTo>
                    <a:lnTo>
                      <a:pt x="105" y="129"/>
                    </a:lnTo>
                    <a:lnTo>
                      <a:pt x="105" y="129"/>
                    </a:lnTo>
                    <a:lnTo>
                      <a:pt x="105" y="127"/>
                    </a:lnTo>
                    <a:lnTo>
                      <a:pt x="103" y="125"/>
                    </a:lnTo>
                    <a:lnTo>
                      <a:pt x="105" y="125"/>
                    </a:lnTo>
                    <a:lnTo>
                      <a:pt x="105" y="125"/>
                    </a:lnTo>
                    <a:lnTo>
                      <a:pt x="105" y="125"/>
                    </a:lnTo>
                    <a:lnTo>
                      <a:pt x="105" y="123"/>
                    </a:lnTo>
                    <a:lnTo>
                      <a:pt x="107" y="125"/>
                    </a:lnTo>
                    <a:lnTo>
                      <a:pt x="107" y="125"/>
                    </a:lnTo>
                    <a:lnTo>
                      <a:pt x="109" y="123"/>
                    </a:lnTo>
                    <a:lnTo>
                      <a:pt x="111" y="123"/>
                    </a:lnTo>
                    <a:lnTo>
                      <a:pt x="114" y="119"/>
                    </a:lnTo>
                    <a:lnTo>
                      <a:pt x="114" y="118"/>
                    </a:lnTo>
                    <a:lnTo>
                      <a:pt x="112" y="118"/>
                    </a:lnTo>
                    <a:lnTo>
                      <a:pt x="112" y="116"/>
                    </a:lnTo>
                    <a:lnTo>
                      <a:pt x="109" y="112"/>
                    </a:lnTo>
                    <a:lnTo>
                      <a:pt x="107" y="108"/>
                    </a:lnTo>
                    <a:lnTo>
                      <a:pt x="105" y="106"/>
                    </a:lnTo>
                    <a:lnTo>
                      <a:pt x="105" y="105"/>
                    </a:lnTo>
                    <a:lnTo>
                      <a:pt x="105" y="97"/>
                    </a:lnTo>
                    <a:lnTo>
                      <a:pt x="105" y="82"/>
                    </a:lnTo>
                    <a:lnTo>
                      <a:pt x="105" y="69"/>
                    </a:lnTo>
                    <a:lnTo>
                      <a:pt x="105" y="54"/>
                    </a:lnTo>
                    <a:lnTo>
                      <a:pt x="105" y="47"/>
                    </a:lnTo>
                    <a:lnTo>
                      <a:pt x="105" y="45"/>
                    </a:lnTo>
                    <a:lnTo>
                      <a:pt x="105" y="45"/>
                    </a:lnTo>
                    <a:lnTo>
                      <a:pt x="107" y="41"/>
                    </a:lnTo>
                    <a:lnTo>
                      <a:pt x="111" y="37"/>
                    </a:lnTo>
                    <a:lnTo>
                      <a:pt x="114" y="32"/>
                    </a:lnTo>
                    <a:lnTo>
                      <a:pt x="116" y="28"/>
                    </a:lnTo>
                    <a:lnTo>
                      <a:pt x="118" y="26"/>
                    </a:lnTo>
                    <a:lnTo>
                      <a:pt x="116" y="2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2" name="Google Shape;532;p23"/>
              <p:cNvSpPr/>
              <p:nvPr/>
            </p:nvSpPr>
            <p:spPr>
              <a:xfrm>
                <a:off x="3117" y="1387"/>
                <a:ext cx="58" cy="69"/>
              </a:xfrm>
              <a:custGeom>
                <a:avLst/>
                <a:gdLst/>
                <a:ahLst/>
                <a:cxnLst/>
                <a:rect l="l" t="t" r="r" b="b"/>
                <a:pathLst>
                  <a:path w="58" h="69" extrusionOk="0">
                    <a:moveTo>
                      <a:pt x="58" y="17"/>
                    </a:moveTo>
                    <a:lnTo>
                      <a:pt x="56" y="17"/>
                    </a:lnTo>
                    <a:lnTo>
                      <a:pt x="54" y="18"/>
                    </a:lnTo>
                    <a:lnTo>
                      <a:pt x="54" y="15"/>
                    </a:lnTo>
                    <a:lnTo>
                      <a:pt x="54" y="15"/>
                    </a:lnTo>
                    <a:lnTo>
                      <a:pt x="54" y="11"/>
                    </a:lnTo>
                    <a:lnTo>
                      <a:pt x="52" y="7"/>
                    </a:lnTo>
                    <a:lnTo>
                      <a:pt x="51" y="4"/>
                    </a:lnTo>
                    <a:lnTo>
                      <a:pt x="51" y="0"/>
                    </a:lnTo>
                    <a:lnTo>
                      <a:pt x="47" y="2"/>
                    </a:lnTo>
                    <a:lnTo>
                      <a:pt x="43" y="5"/>
                    </a:lnTo>
                    <a:lnTo>
                      <a:pt x="41" y="7"/>
                    </a:lnTo>
                    <a:lnTo>
                      <a:pt x="36" y="9"/>
                    </a:lnTo>
                    <a:lnTo>
                      <a:pt x="34" y="11"/>
                    </a:lnTo>
                    <a:lnTo>
                      <a:pt x="30" y="13"/>
                    </a:lnTo>
                    <a:lnTo>
                      <a:pt x="28" y="15"/>
                    </a:lnTo>
                    <a:lnTo>
                      <a:pt x="24" y="18"/>
                    </a:lnTo>
                    <a:lnTo>
                      <a:pt x="19" y="17"/>
                    </a:lnTo>
                    <a:lnTo>
                      <a:pt x="17" y="17"/>
                    </a:lnTo>
                    <a:lnTo>
                      <a:pt x="17" y="15"/>
                    </a:lnTo>
                    <a:lnTo>
                      <a:pt x="15" y="15"/>
                    </a:lnTo>
                    <a:lnTo>
                      <a:pt x="13" y="15"/>
                    </a:lnTo>
                    <a:lnTo>
                      <a:pt x="11" y="11"/>
                    </a:lnTo>
                    <a:lnTo>
                      <a:pt x="11" y="11"/>
                    </a:lnTo>
                    <a:lnTo>
                      <a:pt x="9" y="11"/>
                    </a:lnTo>
                    <a:lnTo>
                      <a:pt x="8" y="11"/>
                    </a:lnTo>
                    <a:lnTo>
                      <a:pt x="6" y="11"/>
                    </a:lnTo>
                    <a:lnTo>
                      <a:pt x="6" y="11"/>
                    </a:lnTo>
                    <a:lnTo>
                      <a:pt x="6" y="13"/>
                    </a:lnTo>
                    <a:lnTo>
                      <a:pt x="6" y="13"/>
                    </a:lnTo>
                    <a:lnTo>
                      <a:pt x="6" y="17"/>
                    </a:lnTo>
                    <a:lnTo>
                      <a:pt x="6" y="18"/>
                    </a:lnTo>
                    <a:lnTo>
                      <a:pt x="6" y="20"/>
                    </a:lnTo>
                    <a:lnTo>
                      <a:pt x="6" y="24"/>
                    </a:lnTo>
                    <a:lnTo>
                      <a:pt x="8" y="26"/>
                    </a:lnTo>
                    <a:lnTo>
                      <a:pt x="6" y="28"/>
                    </a:lnTo>
                    <a:lnTo>
                      <a:pt x="6" y="30"/>
                    </a:lnTo>
                    <a:lnTo>
                      <a:pt x="6" y="32"/>
                    </a:lnTo>
                    <a:lnTo>
                      <a:pt x="6" y="33"/>
                    </a:lnTo>
                    <a:lnTo>
                      <a:pt x="6" y="33"/>
                    </a:lnTo>
                    <a:lnTo>
                      <a:pt x="6" y="35"/>
                    </a:lnTo>
                    <a:lnTo>
                      <a:pt x="6" y="35"/>
                    </a:lnTo>
                    <a:lnTo>
                      <a:pt x="6" y="37"/>
                    </a:lnTo>
                    <a:lnTo>
                      <a:pt x="6" y="39"/>
                    </a:lnTo>
                    <a:lnTo>
                      <a:pt x="4" y="43"/>
                    </a:lnTo>
                    <a:lnTo>
                      <a:pt x="4" y="43"/>
                    </a:lnTo>
                    <a:lnTo>
                      <a:pt x="4" y="45"/>
                    </a:lnTo>
                    <a:lnTo>
                      <a:pt x="2" y="48"/>
                    </a:lnTo>
                    <a:lnTo>
                      <a:pt x="2" y="48"/>
                    </a:lnTo>
                    <a:lnTo>
                      <a:pt x="2" y="50"/>
                    </a:lnTo>
                    <a:lnTo>
                      <a:pt x="2" y="52"/>
                    </a:lnTo>
                    <a:lnTo>
                      <a:pt x="2" y="54"/>
                    </a:lnTo>
                    <a:lnTo>
                      <a:pt x="2" y="56"/>
                    </a:lnTo>
                    <a:lnTo>
                      <a:pt x="2" y="58"/>
                    </a:lnTo>
                    <a:lnTo>
                      <a:pt x="2" y="60"/>
                    </a:lnTo>
                    <a:lnTo>
                      <a:pt x="2" y="63"/>
                    </a:lnTo>
                    <a:lnTo>
                      <a:pt x="2" y="65"/>
                    </a:lnTo>
                    <a:lnTo>
                      <a:pt x="0" y="67"/>
                    </a:lnTo>
                    <a:lnTo>
                      <a:pt x="4" y="67"/>
                    </a:lnTo>
                    <a:lnTo>
                      <a:pt x="6" y="67"/>
                    </a:lnTo>
                    <a:lnTo>
                      <a:pt x="9" y="69"/>
                    </a:lnTo>
                    <a:lnTo>
                      <a:pt x="13" y="69"/>
                    </a:lnTo>
                    <a:lnTo>
                      <a:pt x="17" y="69"/>
                    </a:lnTo>
                    <a:lnTo>
                      <a:pt x="17" y="69"/>
                    </a:lnTo>
                    <a:lnTo>
                      <a:pt x="21" y="67"/>
                    </a:lnTo>
                    <a:lnTo>
                      <a:pt x="23" y="65"/>
                    </a:lnTo>
                    <a:lnTo>
                      <a:pt x="24" y="62"/>
                    </a:lnTo>
                    <a:lnTo>
                      <a:pt x="24" y="60"/>
                    </a:lnTo>
                    <a:lnTo>
                      <a:pt x="26" y="58"/>
                    </a:lnTo>
                    <a:lnTo>
                      <a:pt x="28" y="58"/>
                    </a:lnTo>
                    <a:lnTo>
                      <a:pt x="32" y="58"/>
                    </a:lnTo>
                    <a:lnTo>
                      <a:pt x="36" y="56"/>
                    </a:lnTo>
                    <a:lnTo>
                      <a:pt x="36" y="56"/>
                    </a:lnTo>
                    <a:lnTo>
                      <a:pt x="38" y="54"/>
                    </a:lnTo>
                    <a:lnTo>
                      <a:pt x="38" y="50"/>
                    </a:lnTo>
                    <a:lnTo>
                      <a:pt x="38" y="50"/>
                    </a:lnTo>
                    <a:lnTo>
                      <a:pt x="38" y="50"/>
                    </a:lnTo>
                    <a:lnTo>
                      <a:pt x="41" y="48"/>
                    </a:lnTo>
                    <a:lnTo>
                      <a:pt x="43" y="48"/>
                    </a:lnTo>
                    <a:lnTo>
                      <a:pt x="39" y="45"/>
                    </a:lnTo>
                    <a:lnTo>
                      <a:pt x="38" y="43"/>
                    </a:lnTo>
                    <a:lnTo>
                      <a:pt x="36" y="39"/>
                    </a:lnTo>
                    <a:lnTo>
                      <a:pt x="32" y="37"/>
                    </a:lnTo>
                    <a:lnTo>
                      <a:pt x="30" y="33"/>
                    </a:lnTo>
                    <a:lnTo>
                      <a:pt x="26" y="32"/>
                    </a:lnTo>
                    <a:lnTo>
                      <a:pt x="30" y="30"/>
                    </a:lnTo>
                    <a:lnTo>
                      <a:pt x="34" y="30"/>
                    </a:lnTo>
                    <a:lnTo>
                      <a:pt x="38" y="28"/>
                    </a:lnTo>
                    <a:lnTo>
                      <a:pt x="43" y="26"/>
                    </a:lnTo>
                    <a:lnTo>
                      <a:pt x="47" y="26"/>
                    </a:lnTo>
                    <a:lnTo>
                      <a:pt x="52" y="24"/>
                    </a:lnTo>
                    <a:lnTo>
                      <a:pt x="54" y="22"/>
                    </a:lnTo>
                    <a:lnTo>
                      <a:pt x="54" y="22"/>
                    </a:lnTo>
                    <a:lnTo>
                      <a:pt x="56" y="20"/>
                    </a:lnTo>
                    <a:lnTo>
                      <a:pt x="58" y="18"/>
                    </a:lnTo>
                    <a:lnTo>
                      <a:pt x="58" y="1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3" name="Google Shape;533;p23"/>
              <p:cNvSpPr/>
              <p:nvPr/>
            </p:nvSpPr>
            <p:spPr>
              <a:xfrm>
                <a:off x="2609" y="1125"/>
                <a:ext cx="2" cy="2"/>
              </a:xfrm>
              <a:custGeom>
                <a:avLst/>
                <a:gdLst/>
                <a:ahLst/>
                <a:cxnLst/>
                <a:rect l="l" t="t" r="r" b="b"/>
                <a:pathLst>
                  <a:path w="2" h="2" extrusionOk="0">
                    <a:moveTo>
                      <a:pt x="2" y="0"/>
                    </a:moveTo>
                    <a:lnTo>
                      <a:pt x="2" y="0"/>
                    </a:lnTo>
                    <a:lnTo>
                      <a:pt x="0" y="0"/>
                    </a:lnTo>
                    <a:lnTo>
                      <a:pt x="0" y="0"/>
                    </a:lnTo>
                    <a:lnTo>
                      <a:pt x="0" y="0"/>
                    </a:lnTo>
                    <a:lnTo>
                      <a:pt x="2" y="0"/>
                    </a:lnTo>
                    <a:lnTo>
                      <a:pt x="2" y="2"/>
                    </a:lnTo>
                    <a:lnTo>
                      <a:pt x="2"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4" name="Google Shape;534;p23"/>
              <p:cNvSpPr/>
              <p:nvPr/>
            </p:nvSpPr>
            <p:spPr>
              <a:xfrm>
                <a:off x="4397" y="1185"/>
                <a:ext cx="256" cy="353"/>
              </a:xfrm>
              <a:custGeom>
                <a:avLst/>
                <a:gdLst/>
                <a:ahLst/>
                <a:cxnLst/>
                <a:rect l="l" t="t" r="r" b="b"/>
                <a:pathLst>
                  <a:path w="256" h="353" extrusionOk="0">
                    <a:moveTo>
                      <a:pt x="0" y="351"/>
                    </a:moveTo>
                    <a:lnTo>
                      <a:pt x="0" y="351"/>
                    </a:lnTo>
                    <a:lnTo>
                      <a:pt x="0" y="353"/>
                    </a:lnTo>
                    <a:lnTo>
                      <a:pt x="0" y="353"/>
                    </a:lnTo>
                    <a:lnTo>
                      <a:pt x="0" y="353"/>
                    </a:lnTo>
                    <a:lnTo>
                      <a:pt x="2" y="353"/>
                    </a:lnTo>
                    <a:lnTo>
                      <a:pt x="2" y="353"/>
                    </a:lnTo>
                    <a:lnTo>
                      <a:pt x="4" y="353"/>
                    </a:lnTo>
                    <a:lnTo>
                      <a:pt x="4" y="353"/>
                    </a:lnTo>
                    <a:lnTo>
                      <a:pt x="4" y="353"/>
                    </a:lnTo>
                    <a:lnTo>
                      <a:pt x="0" y="351"/>
                    </a:lnTo>
                    <a:close/>
                    <a:moveTo>
                      <a:pt x="8" y="351"/>
                    </a:moveTo>
                    <a:lnTo>
                      <a:pt x="6" y="351"/>
                    </a:lnTo>
                    <a:lnTo>
                      <a:pt x="6" y="351"/>
                    </a:lnTo>
                    <a:lnTo>
                      <a:pt x="6" y="351"/>
                    </a:lnTo>
                    <a:lnTo>
                      <a:pt x="6" y="353"/>
                    </a:lnTo>
                    <a:lnTo>
                      <a:pt x="8" y="353"/>
                    </a:lnTo>
                    <a:lnTo>
                      <a:pt x="8" y="353"/>
                    </a:lnTo>
                    <a:lnTo>
                      <a:pt x="8" y="350"/>
                    </a:lnTo>
                    <a:lnTo>
                      <a:pt x="8" y="350"/>
                    </a:lnTo>
                    <a:lnTo>
                      <a:pt x="8" y="350"/>
                    </a:lnTo>
                    <a:lnTo>
                      <a:pt x="8" y="351"/>
                    </a:lnTo>
                    <a:close/>
                    <a:moveTo>
                      <a:pt x="23" y="346"/>
                    </a:moveTo>
                    <a:lnTo>
                      <a:pt x="21" y="344"/>
                    </a:lnTo>
                    <a:lnTo>
                      <a:pt x="21" y="344"/>
                    </a:lnTo>
                    <a:lnTo>
                      <a:pt x="21" y="346"/>
                    </a:lnTo>
                    <a:lnTo>
                      <a:pt x="23" y="346"/>
                    </a:lnTo>
                    <a:lnTo>
                      <a:pt x="25" y="346"/>
                    </a:lnTo>
                    <a:lnTo>
                      <a:pt x="23" y="346"/>
                    </a:lnTo>
                    <a:lnTo>
                      <a:pt x="23" y="346"/>
                    </a:lnTo>
                    <a:close/>
                    <a:moveTo>
                      <a:pt x="255" y="314"/>
                    </a:moveTo>
                    <a:lnTo>
                      <a:pt x="255" y="312"/>
                    </a:lnTo>
                    <a:lnTo>
                      <a:pt x="255" y="312"/>
                    </a:lnTo>
                    <a:lnTo>
                      <a:pt x="256" y="314"/>
                    </a:lnTo>
                    <a:lnTo>
                      <a:pt x="256" y="314"/>
                    </a:lnTo>
                    <a:lnTo>
                      <a:pt x="256" y="314"/>
                    </a:lnTo>
                    <a:lnTo>
                      <a:pt x="255" y="314"/>
                    </a:lnTo>
                    <a:close/>
                    <a:moveTo>
                      <a:pt x="56" y="310"/>
                    </a:moveTo>
                    <a:lnTo>
                      <a:pt x="56" y="312"/>
                    </a:lnTo>
                    <a:lnTo>
                      <a:pt x="55" y="314"/>
                    </a:lnTo>
                    <a:lnTo>
                      <a:pt x="55" y="314"/>
                    </a:lnTo>
                    <a:lnTo>
                      <a:pt x="55" y="314"/>
                    </a:lnTo>
                    <a:lnTo>
                      <a:pt x="55" y="314"/>
                    </a:lnTo>
                    <a:lnTo>
                      <a:pt x="53" y="314"/>
                    </a:lnTo>
                    <a:lnTo>
                      <a:pt x="51" y="314"/>
                    </a:lnTo>
                    <a:lnTo>
                      <a:pt x="51" y="314"/>
                    </a:lnTo>
                    <a:lnTo>
                      <a:pt x="53" y="314"/>
                    </a:lnTo>
                    <a:lnTo>
                      <a:pt x="53" y="316"/>
                    </a:lnTo>
                    <a:lnTo>
                      <a:pt x="53" y="316"/>
                    </a:lnTo>
                    <a:lnTo>
                      <a:pt x="51" y="318"/>
                    </a:lnTo>
                    <a:lnTo>
                      <a:pt x="51" y="318"/>
                    </a:lnTo>
                    <a:lnTo>
                      <a:pt x="51" y="318"/>
                    </a:lnTo>
                    <a:lnTo>
                      <a:pt x="51" y="320"/>
                    </a:lnTo>
                    <a:lnTo>
                      <a:pt x="51" y="322"/>
                    </a:lnTo>
                    <a:lnTo>
                      <a:pt x="51" y="323"/>
                    </a:lnTo>
                    <a:lnTo>
                      <a:pt x="51" y="323"/>
                    </a:lnTo>
                    <a:lnTo>
                      <a:pt x="51" y="323"/>
                    </a:lnTo>
                    <a:lnTo>
                      <a:pt x="53" y="323"/>
                    </a:lnTo>
                    <a:lnTo>
                      <a:pt x="53" y="322"/>
                    </a:lnTo>
                    <a:lnTo>
                      <a:pt x="53" y="322"/>
                    </a:lnTo>
                    <a:lnTo>
                      <a:pt x="53" y="322"/>
                    </a:lnTo>
                    <a:lnTo>
                      <a:pt x="53" y="320"/>
                    </a:lnTo>
                    <a:lnTo>
                      <a:pt x="53" y="320"/>
                    </a:lnTo>
                    <a:lnTo>
                      <a:pt x="53" y="318"/>
                    </a:lnTo>
                    <a:lnTo>
                      <a:pt x="53" y="318"/>
                    </a:lnTo>
                    <a:lnTo>
                      <a:pt x="53" y="318"/>
                    </a:lnTo>
                    <a:lnTo>
                      <a:pt x="55" y="316"/>
                    </a:lnTo>
                    <a:lnTo>
                      <a:pt x="55" y="316"/>
                    </a:lnTo>
                    <a:lnTo>
                      <a:pt x="56" y="314"/>
                    </a:lnTo>
                    <a:lnTo>
                      <a:pt x="56" y="314"/>
                    </a:lnTo>
                    <a:lnTo>
                      <a:pt x="58" y="312"/>
                    </a:lnTo>
                    <a:lnTo>
                      <a:pt x="56" y="312"/>
                    </a:lnTo>
                    <a:lnTo>
                      <a:pt x="56" y="310"/>
                    </a:lnTo>
                    <a:close/>
                    <a:moveTo>
                      <a:pt x="62" y="293"/>
                    </a:moveTo>
                    <a:lnTo>
                      <a:pt x="60" y="293"/>
                    </a:lnTo>
                    <a:lnTo>
                      <a:pt x="60" y="293"/>
                    </a:lnTo>
                    <a:lnTo>
                      <a:pt x="62" y="295"/>
                    </a:lnTo>
                    <a:lnTo>
                      <a:pt x="62" y="297"/>
                    </a:lnTo>
                    <a:lnTo>
                      <a:pt x="62" y="297"/>
                    </a:lnTo>
                    <a:lnTo>
                      <a:pt x="62" y="295"/>
                    </a:lnTo>
                    <a:lnTo>
                      <a:pt x="62" y="295"/>
                    </a:lnTo>
                    <a:lnTo>
                      <a:pt x="62" y="293"/>
                    </a:lnTo>
                    <a:close/>
                    <a:moveTo>
                      <a:pt x="64" y="290"/>
                    </a:moveTo>
                    <a:lnTo>
                      <a:pt x="64" y="288"/>
                    </a:lnTo>
                    <a:lnTo>
                      <a:pt x="64" y="288"/>
                    </a:lnTo>
                    <a:lnTo>
                      <a:pt x="64" y="290"/>
                    </a:lnTo>
                    <a:lnTo>
                      <a:pt x="66" y="290"/>
                    </a:lnTo>
                    <a:lnTo>
                      <a:pt x="66" y="290"/>
                    </a:lnTo>
                    <a:lnTo>
                      <a:pt x="64" y="290"/>
                    </a:lnTo>
                    <a:close/>
                    <a:moveTo>
                      <a:pt x="70" y="282"/>
                    </a:moveTo>
                    <a:lnTo>
                      <a:pt x="68" y="284"/>
                    </a:lnTo>
                    <a:lnTo>
                      <a:pt x="68" y="284"/>
                    </a:lnTo>
                    <a:lnTo>
                      <a:pt x="68" y="284"/>
                    </a:lnTo>
                    <a:lnTo>
                      <a:pt x="68" y="284"/>
                    </a:lnTo>
                    <a:lnTo>
                      <a:pt x="66" y="284"/>
                    </a:lnTo>
                    <a:lnTo>
                      <a:pt x="64" y="286"/>
                    </a:lnTo>
                    <a:lnTo>
                      <a:pt x="64" y="286"/>
                    </a:lnTo>
                    <a:lnTo>
                      <a:pt x="64" y="286"/>
                    </a:lnTo>
                    <a:lnTo>
                      <a:pt x="64" y="288"/>
                    </a:lnTo>
                    <a:lnTo>
                      <a:pt x="62" y="288"/>
                    </a:lnTo>
                    <a:lnTo>
                      <a:pt x="64" y="288"/>
                    </a:lnTo>
                    <a:lnTo>
                      <a:pt x="66" y="290"/>
                    </a:lnTo>
                    <a:lnTo>
                      <a:pt x="68" y="288"/>
                    </a:lnTo>
                    <a:lnTo>
                      <a:pt x="66" y="288"/>
                    </a:lnTo>
                    <a:lnTo>
                      <a:pt x="68" y="288"/>
                    </a:lnTo>
                    <a:lnTo>
                      <a:pt x="68" y="286"/>
                    </a:lnTo>
                    <a:lnTo>
                      <a:pt x="68" y="286"/>
                    </a:lnTo>
                    <a:lnTo>
                      <a:pt x="70" y="284"/>
                    </a:lnTo>
                    <a:lnTo>
                      <a:pt x="70" y="284"/>
                    </a:lnTo>
                    <a:lnTo>
                      <a:pt x="70" y="284"/>
                    </a:lnTo>
                    <a:lnTo>
                      <a:pt x="70" y="282"/>
                    </a:lnTo>
                    <a:close/>
                    <a:moveTo>
                      <a:pt x="70" y="250"/>
                    </a:moveTo>
                    <a:lnTo>
                      <a:pt x="70" y="252"/>
                    </a:lnTo>
                    <a:lnTo>
                      <a:pt x="71" y="254"/>
                    </a:lnTo>
                    <a:lnTo>
                      <a:pt x="71" y="254"/>
                    </a:lnTo>
                    <a:lnTo>
                      <a:pt x="73" y="254"/>
                    </a:lnTo>
                    <a:lnTo>
                      <a:pt x="73" y="252"/>
                    </a:lnTo>
                    <a:lnTo>
                      <a:pt x="73" y="252"/>
                    </a:lnTo>
                    <a:lnTo>
                      <a:pt x="70" y="250"/>
                    </a:lnTo>
                    <a:close/>
                    <a:moveTo>
                      <a:pt x="77" y="245"/>
                    </a:moveTo>
                    <a:lnTo>
                      <a:pt x="77" y="245"/>
                    </a:lnTo>
                    <a:lnTo>
                      <a:pt x="75" y="245"/>
                    </a:lnTo>
                    <a:lnTo>
                      <a:pt x="75" y="245"/>
                    </a:lnTo>
                    <a:lnTo>
                      <a:pt x="75" y="247"/>
                    </a:lnTo>
                    <a:lnTo>
                      <a:pt x="75" y="249"/>
                    </a:lnTo>
                    <a:lnTo>
                      <a:pt x="75" y="250"/>
                    </a:lnTo>
                    <a:lnTo>
                      <a:pt x="75" y="252"/>
                    </a:lnTo>
                    <a:lnTo>
                      <a:pt x="77" y="252"/>
                    </a:lnTo>
                    <a:lnTo>
                      <a:pt x="77" y="249"/>
                    </a:lnTo>
                    <a:lnTo>
                      <a:pt x="77" y="247"/>
                    </a:lnTo>
                    <a:lnTo>
                      <a:pt x="77" y="245"/>
                    </a:lnTo>
                    <a:close/>
                    <a:moveTo>
                      <a:pt x="53" y="230"/>
                    </a:moveTo>
                    <a:lnTo>
                      <a:pt x="53" y="232"/>
                    </a:lnTo>
                    <a:lnTo>
                      <a:pt x="53" y="230"/>
                    </a:lnTo>
                    <a:lnTo>
                      <a:pt x="53" y="230"/>
                    </a:lnTo>
                    <a:lnTo>
                      <a:pt x="53" y="228"/>
                    </a:lnTo>
                    <a:lnTo>
                      <a:pt x="53" y="230"/>
                    </a:lnTo>
                    <a:close/>
                    <a:moveTo>
                      <a:pt x="56" y="219"/>
                    </a:moveTo>
                    <a:lnTo>
                      <a:pt x="56" y="219"/>
                    </a:lnTo>
                    <a:lnTo>
                      <a:pt x="58" y="217"/>
                    </a:lnTo>
                    <a:lnTo>
                      <a:pt x="58" y="217"/>
                    </a:lnTo>
                    <a:lnTo>
                      <a:pt x="56" y="217"/>
                    </a:lnTo>
                    <a:lnTo>
                      <a:pt x="55" y="217"/>
                    </a:lnTo>
                    <a:lnTo>
                      <a:pt x="55" y="219"/>
                    </a:lnTo>
                    <a:lnTo>
                      <a:pt x="56" y="219"/>
                    </a:lnTo>
                    <a:close/>
                    <a:moveTo>
                      <a:pt x="53" y="217"/>
                    </a:moveTo>
                    <a:lnTo>
                      <a:pt x="51" y="217"/>
                    </a:lnTo>
                    <a:lnTo>
                      <a:pt x="53" y="217"/>
                    </a:lnTo>
                    <a:lnTo>
                      <a:pt x="53" y="219"/>
                    </a:lnTo>
                    <a:lnTo>
                      <a:pt x="53" y="220"/>
                    </a:lnTo>
                    <a:lnTo>
                      <a:pt x="53" y="220"/>
                    </a:lnTo>
                    <a:lnTo>
                      <a:pt x="53" y="220"/>
                    </a:lnTo>
                    <a:lnTo>
                      <a:pt x="53" y="220"/>
                    </a:lnTo>
                    <a:lnTo>
                      <a:pt x="53" y="222"/>
                    </a:lnTo>
                    <a:lnTo>
                      <a:pt x="55" y="220"/>
                    </a:lnTo>
                    <a:lnTo>
                      <a:pt x="55" y="219"/>
                    </a:lnTo>
                    <a:lnTo>
                      <a:pt x="55" y="217"/>
                    </a:lnTo>
                    <a:lnTo>
                      <a:pt x="53" y="217"/>
                    </a:lnTo>
                    <a:close/>
                    <a:moveTo>
                      <a:pt x="34" y="213"/>
                    </a:moveTo>
                    <a:lnTo>
                      <a:pt x="32" y="211"/>
                    </a:lnTo>
                    <a:lnTo>
                      <a:pt x="32" y="213"/>
                    </a:lnTo>
                    <a:lnTo>
                      <a:pt x="32" y="213"/>
                    </a:lnTo>
                    <a:lnTo>
                      <a:pt x="30" y="211"/>
                    </a:lnTo>
                    <a:lnTo>
                      <a:pt x="32" y="215"/>
                    </a:lnTo>
                    <a:lnTo>
                      <a:pt x="32" y="215"/>
                    </a:lnTo>
                    <a:lnTo>
                      <a:pt x="32" y="215"/>
                    </a:lnTo>
                    <a:lnTo>
                      <a:pt x="34" y="215"/>
                    </a:lnTo>
                    <a:lnTo>
                      <a:pt x="34" y="215"/>
                    </a:lnTo>
                    <a:lnTo>
                      <a:pt x="34" y="215"/>
                    </a:lnTo>
                    <a:lnTo>
                      <a:pt x="34" y="215"/>
                    </a:lnTo>
                    <a:lnTo>
                      <a:pt x="34" y="213"/>
                    </a:lnTo>
                    <a:lnTo>
                      <a:pt x="34" y="213"/>
                    </a:lnTo>
                    <a:close/>
                    <a:moveTo>
                      <a:pt x="184" y="206"/>
                    </a:moveTo>
                    <a:lnTo>
                      <a:pt x="184" y="207"/>
                    </a:lnTo>
                    <a:lnTo>
                      <a:pt x="185" y="207"/>
                    </a:lnTo>
                    <a:lnTo>
                      <a:pt x="185" y="207"/>
                    </a:lnTo>
                    <a:lnTo>
                      <a:pt x="185" y="207"/>
                    </a:lnTo>
                    <a:lnTo>
                      <a:pt x="185" y="207"/>
                    </a:lnTo>
                    <a:lnTo>
                      <a:pt x="185" y="206"/>
                    </a:lnTo>
                    <a:lnTo>
                      <a:pt x="184" y="206"/>
                    </a:lnTo>
                    <a:close/>
                    <a:moveTo>
                      <a:pt x="36" y="207"/>
                    </a:moveTo>
                    <a:lnTo>
                      <a:pt x="36" y="206"/>
                    </a:lnTo>
                    <a:lnTo>
                      <a:pt x="36" y="209"/>
                    </a:lnTo>
                    <a:lnTo>
                      <a:pt x="34" y="209"/>
                    </a:lnTo>
                    <a:lnTo>
                      <a:pt x="36" y="209"/>
                    </a:lnTo>
                    <a:lnTo>
                      <a:pt x="36" y="211"/>
                    </a:lnTo>
                    <a:lnTo>
                      <a:pt x="36" y="211"/>
                    </a:lnTo>
                    <a:lnTo>
                      <a:pt x="36" y="209"/>
                    </a:lnTo>
                    <a:lnTo>
                      <a:pt x="36" y="209"/>
                    </a:lnTo>
                    <a:lnTo>
                      <a:pt x="38" y="209"/>
                    </a:lnTo>
                    <a:lnTo>
                      <a:pt x="36" y="207"/>
                    </a:lnTo>
                    <a:lnTo>
                      <a:pt x="36" y="207"/>
                    </a:lnTo>
                    <a:close/>
                    <a:moveTo>
                      <a:pt x="40" y="202"/>
                    </a:moveTo>
                    <a:lnTo>
                      <a:pt x="40" y="204"/>
                    </a:lnTo>
                    <a:lnTo>
                      <a:pt x="38" y="204"/>
                    </a:lnTo>
                    <a:lnTo>
                      <a:pt x="40" y="204"/>
                    </a:lnTo>
                    <a:lnTo>
                      <a:pt x="38" y="206"/>
                    </a:lnTo>
                    <a:lnTo>
                      <a:pt x="40" y="206"/>
                    </a:lnTo>
                    <a:lnTo>
                      <a:pt x="40" y="204"/>
                    </a:lnTo>
                    <a:lnTo>
                      <a:pt x="40" y="204"/>
                    </a:lnTo>
                    <a:lnTo>
                      <a:pt x="40" y="202"/>
                    </a:lnTo>
                    <a:lnTo>
                      <a:pt x="40" y="202"/>
                    </a:lnTo>
                    <a:close/>
                    <a:moveTo>
                      <a:pt x="40" y="196"/>
                    </a:moveTo>
                    <a:lnTo>
                      <a:pt x="42" y="196"/>
                    </a:lnTo>
                    <a:lnTo>
                      <a:pt x="40" y="194"/>
                    </a:lnTo>
                    <a:lnTo>
                      <a:pt x="40" y="194"/>
                    </a:lnTo>
                    <a:lnTo>
                      <a:pt x="40" y="194"/>
                    </a:lnTo>
                    <a:lnTo>
                      <a:pt x="40" y="196"/>
                    </a:lnTo>
                    <a:lnTo>
                      <a:pt x="40" y="196"/>
                    </a:lnTo>
                    <a:close/>
                    <a:moveTo>
                      <a:pt x="73" y="234"/>
                    </a:moveTo>
                    <a:lnTo>
                      <a:pt x="73" y="234"/>
                    </a:lnTo>
                    <a:lnTo>
                      <a:pt x="75" y="235"/>
                    </a:lnTo>
                    <a:lnTo>
                      <a:pt x="77" y="235"/>
                    </a:lnTo>
                    <a:lnTo>
                      <a:pt x="77" y="230"/>
                    </a:lnTo>
                    <a:lnTo>
                      <a:pt x="77" y="228"/>
                    </a:lnTo>
                    <a:lnTo>
                      <a:pt x="75" y="226"/>
                    </a:lnTo>
                    <a:lnTo>
                      <a:pt x="75" y="224"/>
                    </a:lnTo>
                    <a:lnTo>
                      <a:pt x="75" y="222"/>
                    </a:lnTo>
                    <a:lnTo>
                      <a:pt x="75" y="220"/>
                    </a:lnTo>
                    <a:lnTo>
                      <a:pt x="75" y="219"/>
                    </a:lnTo>
                    <a:lnTo>
                      <a:pt x="75" y="217"/>
                    </a:lnTo>
                    <a:lnTo>
                      <a:pt x="75" y="215"/>
                    </a:lnTo>
                    <a:lnTo>
                      <a:pt x="77" y="211"/>
                    </a:lnTo>
                    <a:lnTo>
                      <a:pt x="77" y="211"/>
                    </a:lnTo>
                    <a:lnTo>
                      <a:pt x="77" y="209"/>
                    </a:lnTo>
                    <a:lnTo>
                      <a:pt x="75" y="209"/>
                    </a:lnTo>
                    <a:lnTo>
                      <a:pt x="75" y="207"/>
                    </a:lnTo>
                    <a:lnTo>
                      <a:pt x="75" y="207"/>
                    </a:lnTo>
                    <a:lnTo>
                      <a:pt x="75" y="207"/>
                    </a:lnTo>
                    <a:lnTo>
                      <a:pt x="73" y="206"/>
                    </a:lnTo>
                    <a:lnTo>
                      <a:pt x="73" y="206"/>
                    </a:lnTo>
                    <a:lnTo>
                      <a:pt x="73" y="204"/>
                    </a:lnTo>
                    <a:lnTo>
                      <a:pt x="71" y="204"/>
                    </a:lnTo>
                    <a:lnTo>
                      <a:pt x="68" y="204"/>
                    </a:lnTo>
                    <a:lnTo>
                      <a:pt x="68" y="202"/>
                    </a:lnTo>
                    <a:lnTo>
                      <a:pt x="70" y="200"/>
                    </a:lnTo>
                    <a:lnTo>
                      <a:pt x="70" y="200"/>
                    </a:lnTo>
                    <a:lnTo>
                      <a:pt x="68" y="198"/>
                    </a:lnTo>
                    <a:lnTo>
                      <a:pt x="68" y="198"/>
                    </a:lnTo>
                    <a:lnTo>
                      <a:pt x="66" y="198"/>
                    </a:lnTo>
                    <a:lnTo>
                      <a:pt x="66" y="198"/>
                    </a:lnTo>
                    <a:lnTo>
                      <a:pt x="64" y="198"/>
                    </a:lnTo>
                    <a:lnTo>
                      <a:pt x="64" y="198"/>
                    </a:lnTo>
                    <a:lnTo>
                      <a:pt x="64" y="198"/>
                    </a:lnTo>
                    <a:lnTo>
                      <a:pt x="60" y="198"/>
                    </a:lnTo>
                    <a:lnTo>
                      <a:pt x="58" y="196"/>
                    </a:lnTo>
                    <a:lnTo>
                      <a:pt x="58" y="196"/>
                    </a:lnTo>
                    <a:lnTo>
                      <a:pt x="56" y="194"/>
                    </a:lnTo>
                    <a:lnTo>
                      <a:pt x="55" y="192"/>
                    </a:lnTo>
                    <a:lnTo>
                      <a:pt x="53" y="192"/>
                    </a:lnTo>
                    <a:lnTo>
                      <a:pt x="53" y="192"/>
                    </a:lnTo>
                    <a:lnTo>
                      <a:pt x="49" y="194"/>
                    </a:lnTo>
                    <a:lnTo>
                      <a:pt x="49" y="194"/>
                    </a:lnTo>
                    <a:lnTo>
                      <a:pt x="49" y="196"/>
                    </a:lnTo>
                    <a:lnTo>
                      <a:pt x="49" y="198"/>
                    </a:lnTo>
                    <a:lnTo>
                      <a:pt x="49" y="198"/>
                    </a:lnTo>
                    <a:lnTo>
                      <a:pt x="47" y="198"/>
                    </a:lnTo>
                    <a:lnTo>
                      <a:pt x="47" y="198"/>
                    </a:lnTo>
                    <a:lnTo>
                      <a:pt x="47" y="200"/>
                    </a:lnTo>
                    <a:lnTo>
                      <a:pt x="45" y="200"/>
                    </a:lnTo>
                    <a:lnTo>
                      <a:pt x="43" y="200"/>
                    </a:lnTo>
                    <a:lnTo>
                      <a:pt x="43" y="202"/>
                    </a:lnTo>
                    <a:lnTo>
                      <a:pt x="43" y="202"/>
                    </a:lnTo>
                    <a:lnTo>
                      <a:pt x="43" y="202"/>
                    </a:lnTo>
                    <a:lnTo>
                      <a:pt x="43" y="204"/>
                    </a:lnTo>
                    <a:lnTo>
                      <a:pt x="42" y="202"/>
                    </a:lnTo>
                    <a:lnTo>
                      <a:pt x="42" y="202"/>
                    </a:lnTo>
                    <a:lnTo>
                      <a:pt x="42" y="202"/>
                    </a:lnTo>
                    <a:lnTo>
                      <a:pt x="42" y="204"/>
                    </a:lnTo>
                    <a:lnTo>
                      <a:pt x="43" y="206"/>
                    </a:lnTo>
                    <a:lnTo>
                      <a:pt x="45" y="207"/>
                    </a:lnTo>
                    <a:lnTo>
                      <a:pt x="47" y="207"/>
                    </a:lnTo>
                    <a:lnTo>
                      <a:pt x="47" y="209"/>
                    </a:lnTo>
                    <a:lnTo>
                      <a:pt x="49" y="211"/>
                    </a:lnTo>
                    <a:lnTo>
                      <a:pt x="47" y="211"/>
                    </a:lnTo>
                    <a:lnTo>
                      <a:pt x="47" y="209"/>
                    </a:lnTo>
                    <a:lnTo>
                      <a:pt x="45" y="209"/>
                    </a:lnTo>
                    <a:lnTo>
                      <a:pt x="43" y="207"/>
                    </a:lnTo>
                    <a:lnTo>
                      <a:pt x="43" y="209"/>
                    </a:lnTo>
                    <a:lnTo>
                      <a:pt x="43" y="209"/>
                    </a:lnTo>
                    <a:lnTo>
                      <a:pt x="45" y="211"/>
                    </a:lnTo>
                    <a:lnTo>
                      <a:pt x="47" y="211"/>
                    </a:lnTo>
                    <a:lnTo>
                      <a:pt x="47" y="213"/>
                    </a:lnTo>
                    <a:lnTo>
                      <a:pt x="47" y="215"/>
                    </a:lnTo>
                    <a:lnTo>
                      <a:pt x="47" y="215"/>
                    </a:lnTo>
                    <a:lnTo>
                      <a:pt x="49" y="215"/>
                    </a:lnTo>
                    <a:lnTo>
                      <a:pt x="49" y="213"/>
                    </a:lnTo>
                    <a:lnTo>
                      <a:pt x="51" y="213"/>
                    </a:lnTo>
                    <a:lnTo>
                      <a:pt x="53" y="213"/>
                    </a:lnTo>
                    <a:lnTo>
                      <a:pt x="53" y="213"/>
                    </a:lnTo>
                    <a:lnTo>
                      <a:pt x="55" y="213"/>
                    </a:lnTo>
                    <a:lnTo>
                      <a:pt x="55" y="213"/>
                    </a:lnTo>
                    <a:lnTo>
                      <a:pt x="55" y="213"/>
                    </a:lnTo>
                    <a:lnTo>
                      <a:pt x="55" y="213"/>
                    </a:lnTo>
                    <a:lnTo>
                      <a:pt x="55" y="211"/>
                    </a:lnTo>
                    <a:lnTo>
                      <a:pt x="55" y="211"/>
                    </a:lnTo>
                    <a:lnTo>
                      <a:pt x="53" y="211"/>
                    </a:lnTo>
                    <a:lnTo>
                      <a:pt x="53" y="211"/>
                    </a:lnTo>
                    <a:lnTo>
                      <a:pt x="51" y="211"/>
                    </a:lnTo>
                    <a:lnTo>
                      <a:pt x="51" y="209"/>
                    </a:lnTo>
                    <a:lnTo>
                      <a:pt x="51" y="207"/>
                    </a:lnTo>
                    <a:lnTo>
                      <a:pt x="49" y="207"/>
                    </a:lnTo>
                    <a:lnTo>
                      <a:pt x="49" y="206"/>
                    </a:lnTo>
                    <a:lnTo>
                      <a:pt x="51" y="206"/>
                    </a:lnTo>
                    <a:lnTo>
                      <a:pt x="51" y="206"/>
                    </a:lnTo>
                    <a:lnTo>
                      <a:pt x="53" y="207"/>
                    </a:lnTo>
                    <a:lnTo>
                      <a:pt x="55" y="209"/>
                    </a:lnTo>
                    <a:lnTo>
                      <a:pt x="56" y="211"/>
                    </a:lnTo>
                    <a:lnTo>
                      <a:pt x="58" y="213"/>
                    </a:lnTo>
                    <a:lnTo>
                      <a:pt x="58" y="215"/>
                    </a:lnTo>
                    <a:lnTo>
                      <a:pt x="58" y="215"/>
                    </a:lnTo>
                    <a:lnTo>
                      <a:pt x="60" y="215"/>
                    </a:lnTo>
                    <a:lnTo>
                      <a:pt x="60" y="217"/>
                    </a:lnTo>
                    <a:lnTo>
                      <a:pt x="58" y="220"/>
                    </a:lnTo>
                    <a:lnTo>
                      <a:pt x="58" y="220"/>
                    </a:lnTo>
                    <a:lnTo>
                      <a:pt x="58" y="222"/>
                    </a:lnTo>
                    <a:lnTo>
                      <a:pt x="56" y="222"/>
                    </a:lnTo>
                    <a:lnTo>
                      <a:pt x="56" y="224"/>
                    </a:lnTo>
                    <a:lnTo>
                      <a:pt x="58" y="226"/>
                    </a:lnTo>
                    <a:lnTo>
                      <a:pt x="58" y="228"/>
                    </a:lnTo>
                    <a:lnTo>
                      <a:pt x="58" y="228"/>
                    </a:lnTo>
                    <a:lnTo>
                      <a:pt x="58" y="230"/>
                    </a:lnTo>
                    <a:lnTo>
                      <a:pt x="60" y="230"/>
                    </a:lnTo>
                    <a:lnTo>
                      <a:pt x="62" y="232"/>
                    </a:lnTo>
                    <a:lnTo>
                      <a:pt x="62" y="234"/>
                    </a:lnTo>
                    <a:lnTo>
                      <a:pt x="62" y="234"/>
                    </a:lnTo>
                    <a:lnTo>
                      <a:pt x="62" y="234"/>
                    </a:lnTo>
                    <a:lnTo>
                      <a:pt x="60" y="235"/>
                    </a:lnTo>
                    <a:lnTo>
                      <a:pt x="62" y="237"/>
                    </a:lnTo>
                    <a:lnTo>
                      <a:pt x="62" y="237"/>
                    </a:lnTo>
                    <a:lnTo>
                      <a:pt x="64" y="237"/>
                    </a:lnTo>
                    <a:lnTo>
                      <a:pt x="68" y="239"/>
                    </a:lnTo>
                    <a:lnTo>
                      <a:pt x="68" y="237"/>
                    </a:lnTo>
                    <a:lnTo>
                      <a:pt x="68" y="237"/>
                    </a:lnTo>
                    <a:lnTo>
                      <a:pt x="66" y="235"/>
                    </a:lnTo>
                    <a:lnTo>
                      <a:pt x="66" y="235"/>
                    </a:lnTo>
                    <a:lnTo>
                      <a:pt x="66" y="234"/>
                    </a:lnTo>
                    <a:lnTo>
                      <a:pt x="64" y="232"/>
                    </a:lnTo>
                    <a:lnTo>
                      <a:pt x="66" y="230"/>
                    </a:lnTo>
                    <a:lnTo>
                      <a:pt x="66" y="230"/>
                    </a:lnTo>
                    <a:lnTo>
                      <a:pt x="66" y="230"/>
                    </a:lnTo>
                    <a:lnTo>
                      <a:pt x="68" y="230"/>
                    </a:lnTo>
                    <a:lnTo>
                      <a:pt x="68" y="230"/>
                    </a:lnTo>
                    <a:lnTo>
                      <a:pt x="68" y="232"/>
                    </a:lnTo>
                    <a:lnTo>
                      <a:pt x="68" y="232"/>
                    </a:lnTo>
                    <a:lnTo>
                      <a:pt x="68" y="232"/>
                    </a:lnTo>
                    <a:lnTo>
                      <a:pt x="68" y="232"/>
                    </a:lnTo>
                    <a:lnTo>
                      <a:pt x="68" y="234"/>
                    </a:lnTo>
                    <a:lnTo>
                      <a:pt x="70" y="235"/>
                    </a:lnTo>
                    <a:lnTo>
                      <a:pt x="70" y="237"/>
                    </a:lnTo>
                    <a:lnTo>
                      <a:pt x="70" y="239"/>
                    </a:lnTo>
                    <a:lnTo>
                      <a:pt x="70" y="239"/>
                    </a:lnTo>
                    <a:lnTo>
                      <a:pt x="70" y="239"/>
                    </a:lnTo>
                    <a:lnTo>
                      <a:pt x="70" y="241"/>
                    </a:lnTo>
                    <a:lnTo>
                      <a:pt x="70" y="241"/>
                    </a:lnTo>
                    <a:lnTo>
                      <a:pt x="71" y="239"/>
                    </a:lnTo>
                    <a:lnTo>
                      <a:pt x="75" y="237"/>
                    </a:lnTo>
                    <a:lnTo>
                      <a:pt x="73" y="235"/>
                    </a:lnTo>
                    <a:lnTo>
                      <a:pt x="73" y="234"/>
                    </a:lnTo>
                    <a:close/>
                    <a:moveTo>
                      <a:pt x="73" y="192"/>
                    </a:moveTo>
                    <a:lnTo>
                      <a:pt x="73" y="192"/>
                    </a:lnTo>
                    <a:lnTo>
                      <a:pt x="73" y="192"/>
                    </a:lnTo>
                    <a:lnTo>
                      <a:pt x="73" y="194"/>
                    </a:lnTo>
                    <a:lnTo>
                      <a:pt x="75" y="194"/>
                    </a:lnTo>
                    <a:lnTo>
                      <a:pt x="75" y="194"/>
                    </a:lnTo>
                    <a:lnTo>
                      <a:pt x="77" y="194"/>
                    </a:lnTo>
                    <a:lnTo>
                      <a:pt x="77" y="192"/>
                    </a:lnTo>
                    <a:lnTo>
                      <a:pt x="77" y="192"/>
                    </a:lnTo>
                    <a:lnTo>
                      <a:pt x="75" y="192"/>
                    </a:lnTo>
                    <a:lnTo>
                      <a:pt x="73" y="192"/>
                    </a:lnTo>
                    <a:close/>
                    <a:moveTo>
                      <a:pt x="77" y="191"/>
                    </a:moveTo>
                    <a:lnTo>
                      <a:pt x="77" y="189"/>
                    </a:lnTo>
                    <a:lnTo>
                      <a:pt x="77" y="189"/>
                    </a:lnTo>
                    <a:lnTo>
                      <a:pt x="77" y="189"/>
                    </a:lnTo>
                    <a:lnTo>
                      <a:pt x="75" y="189"/>
                    </a:lnTo>
                    <a:lnTo>
                      <a:pt x="75" y="191"/>
                    </a:lnTo>
                    <a:lnTo>
                      <a:pt x="77" y="191"/>
                    </a:lnTo>
                    <a:lnTo>
                      <a:pt x="77" y="191"/>
                    </a:lnTo>
                    <a:close/>
                    <a:moveTo>
                      <a:pt x="30" y="187"/>
                    </a:moveTo>
                    <a:lnTo>
                      <a:pt x="30" y="187"/>
                    </a:lnTo>
                    <a:lnTo>
                      <a:pt x="28" y="187"/>
                    </a:lnTo>
                    <a:lnTo>
                      <a:pt x="30" y="189"/>
                    </a:lnTo>
                    <a:lnTo>
                      <a:pt x="30" y="191"/>
                    </a:lnTo>
                    <a:lnTo>
                      <a:pt x="30" y="189"/>
                    </a:lnTo>
                    <a:lnTo>
                      <a:pt x="30" y="187"/>
                    </a:lnTo>
                    <a:close/>
                    <a:moveTo>
                      <a:pt x="109" y="192"/>
                    </a:moveTo>
                    <a:lnTo>
                      <a:pt x="107" y="192"/>
                    </a:lnTo>
                    <a:lnTo>
                      <a:pt x="107" y="191"/>
                    </a:lnTo>
                    <a:lnTo>
                      <a:pt x="105" y="189"/>
                    </a:lnTo>
                    <a:lnTo>
                      <a:pt x="103" y="189"/>
                    </a:lnTo>
                    <a:lnTo>
                      <a:pt x="101" y="187"/>
                    </a:lnTo>
                    <a:lnTo>
                      <a:pt x="99" y="187"/>
                    </a:lnTo>
                    <a:lnTo>
                      <a:pt x="96" y="185"/>
                    </a:lnTo>
                    <a:lnTo>
                      <a:pt x="94" y="185"/>
                    </a:lnTo>
                    <a:lnTo>
                      <a:pt x="94" y="187"/>
                    </a:lnTo>
                    <a:lnTo>
                      <a:pt x="92" y="187"/>
                    </a:lnTo>
                    <a:lnTo>
                      <a:pt x="92" y="187"/>
                    </a:lnTo>
                    <a:lnTo>
                      <a:pt x="90" y="187"/>
                    </a:lnTo>
                    <a:lnTo>
                      <a:pt x="92" y="189"/>
                    </a:lnTo>
                    <a:lnTo>
                      <a:pt x="92" y="191"/>
                    </a:lnTo>
                    <a:lnTo>
                      <a:pt x="92" y="191"/>
                    </a:lnTo>
                    <a:lnTo>
                      <a:pt x="90" y="192"/>
                    </a:lnTo>
                    <a:lnTo>
                      <a:pt x="88" y="192"/>
                    </a:lnTo>
                    <a:lnTo>
                      <a:pt x="88" y="192"/>
                    </a:lnTo>
                    <a:lnTo>
                      <a:pt x="86" y="192"/>
                    </a:lnTo>
                    <a:lnTo>
                      <a:pt x="86" y="192"/>
                    </a:lnTo>
                    <a:lnTo>
                      <a:pt x="85" y="192"/>
                    </a:lnTo>
                    <a:lnTo>
                      <a:pt x="83" y="191"/>
                    </a:lnTo>
                    <a:lnTo>
                      <a:pt x="83" y="191"/>
                    </a:lnTo>
                    <a:lnTo>
                      <a:pt x="81" y="191"/>
                    </a:lnTo>
                    <a:lnTo>
                      <a:pt x="81" y="192"/>
                    </a:lnTo>
                    <a:lnTo>
                      <a:pt x="81" y="192"/>
                    </a:lnTo>
                    <a:lnTo>
                      <a:pt x="81" y="194"/>
                    </a:lnTo>
                    <a:lnTo>
                      <a:pt x="81" y="194"/>
                    </a:lnTo>
                    <a:lnTo>
                      <a:pt x="81" y="196"/>
                    </a:lnTo>
                    <a:lnTo>
                      <a:pt x="79" y="198"/>
                    </a:lnTo>
                    <a:lnTo>
                      <a:pt x="79" y="200"/>
                    </a:lnTo>
                    <a:lnTo>
                      <a:pt x="77" y="200"/>
                    </a:lnTo>
                    <a:lnTo>
                      <a:pt x="75" y="202"/>
                    </a:lnTo>
                    <a:lnTo>
                      <a:pt x="75" y="202"/>
                    </a:lnTo>
                    <a:lnTo>
                      <a:pt x="75" y="202"/>
                    </a:lnTo>
                    <a:lnTo>
                      <a:pt x="77" y="202"/>
                    </a:lnTo>
                    <a:lnTo>
                      <a:pt x="79" y="202"/>
                    </a:lnTo>
                    <a:lnTo>
                      <a:pt x="79" y="202"/>
                    </a:lnTo>
                    <a:lnTo>
                      <a:pt x="81" y="204"/>
                    </a:lnTo>
                    <a:lnTo>
                      <a:pt x="81" y="204"/>
                    </a:lnTo>
                    <a:lnTo>
                      <a:pt x="81" y="204"/>
                    </a:lnTo>
                    <a:lnTo>
                      <a:pt x="83" y="204"/>
                    </a:lnTo>
                    <a:lnTo>
                      <a:pt x="83" y="206"/>
                    </a:lnTo>
                    <a:lnTo>
                      <a:pt x="83" y="206"/>
                    </a:lnTo>
                    <a:lnTo>
                      <a:pt x="83" y="206"/>
                    </a:lnTo>
                    <a:lnTo>
                      <a:pt x="83" y="207"/>
                    </a:lnTo>
                    <a:lnTo>
                      <a:pt x="83" y="207"/>
                    </a:lnTo>
                    <a:lnTo>
                      <a:pt x="85" y="209"/>
                    </a:lnTo>
                    <a:lnTo>
                      <a:pt x="85" y="209"/>
                    </a:lnTo>
                    <a:lnTo>
                      <a:pt x="86" y="209"/>
                    </a:lnTo>
                    <a:lnTo>
                      <a:pt x="86" y="213"/>
                    </a:lnTo>
                    <a:lnTo>
                      <a:pt x="88" y="211"/>
                    </a:lnTo>
                    <a:lnTo>
                      <a:pt x="90" y="213"/>
                    </a:lnTo>
                    <a:lnTo>
                      <a:pt x="90" y="213"/>
                    </a:lnTo>
                    <a:lnTo>
                      <a:pt x="90" y="211"/>
                    </a:lnTo>
                    <a:lnTo>
                      <a:pt x="90" y="209"/>
                    </a:lnTo>
                    <a:lnTo>
                      <a:pt x="90" y="207"/>
                    </a:lnTo>
                    <a:lnTo>
                      <a:pt x="92" y="207"/>
                    </a:lnTo>
                    <a:lnTo>
                      <a:pt x="92" y="207"/>
                    </a:lnTo>
                    <a:lnTo>
                      <a:pt x="92" y="204"/>
                    </a:lnTo>
                    <a:lnTo>
                      <a:pt x="92" y="202"/>
                    </a:lnTo>
                    <a:lnTo>
                      <a:pt x="96" y="200"/>
                    </a:lnTo>
                    <a:lnTo>
                      <a:pt x="96" y="200"/>
                    </a:lnTo>
                    <a:lnTo>
                      <a:pt x="99" y="200"/>
                    </a:lnTo>
                    <a:lnTo>
                      <a:pt x="101" y="200"/>
                    </a:lnTo>
                    <a:lnTo>
                      <a:pt x="105" y="204"/>
                    </a:lnTo>
                    <a:lnTo>
                      <a:pt x="105" y="204"/>
                    </a:lnTo>
                    <a:lnTo>
                      <a:pt x="105" y="202"/>
                    </a:lnTo>
                    <a:lnTo>
                      <a:pt x="105" y="202"/>
                    </a:lnTo>
                    <a:lnTo>
                      <a:pt x="105" y="200"/>
                    </a:lnTo>
                    <a:lnTo>
                      <a:pt x="105" y="198"/>
                    </a:lnTo>
                    <a:lnTo>
                      <a:pt x="107" y="196"/>
                    </a:lnTo>
                    <a:lnTo>
                      <a:pt x="109" y="194"/>
                    </a:lnTo>
                    <a:lnTo>
                      <a:pt x="109" y="194"/>
                    </a:lnTo>
                    <a:lnTo>
                      <a:pt x="109" y="192"/>
                    </a:lnTo>
                    <a:close/>
                    <a:moveTo>
                      <a:pt x="98" y="185"/>
                    </a:moveTo>
                    <a:lnTo>
                      <a:pt x="99" y="183"/>
                    </a:lnTo>
                    <a:lnTo>
                      <a:pt x="99" y="183"/>
                    </a:lnTo>
                    <a:lnTo>
                      <a:pt x="99" y="183"/>
                    </a:lnTo>
                    <a:lnTo>
                      <a:pt x="99" y="183"/>
                    </a:lnTo>
                    <a:lnTo>
                      <a:pt x="99" y="183"/>
                    </a:lnTo>
                    <a:lnTo>
                      <a:pt x="98" y="183"/>
                    </a:lnTo>
                    <a:lnTo>
                      <a:pt x="98" y="183"/>
                    </a:lnTo>
                    <a:lnTo>
                      <a:pt x="98" y="183"/>
                    </a:lnTo>
                    <a:lnTo>
                      <a:pt x="98" y="185"/>
                    </a:lnTo>
                    <a:close/>
                    <a:moveTo>
                      <a:pt x="107" y="183"/>
                    </a:moveTo>
                    <a:lnTo>
                      <a:pt x="107" y="183"/>
                    </a:lnTo>
                    <a:lnTo>
                      <a:pt x="107" y="183"/>
                    </a:lnTo>
                    <a:lnTo>
                      <a:pt x="105" y="185"/>
                    </a:lnTo>
                    <a:lnTo>
                      <a:pt x="105" y="187"/>
                    </a:lnTo>
                    <a:lnTo>
                      <a:pt x="105" y="187"/>
                    </a:lnTo>
                    <a:lnTo>
                      <a:pt x="107" y="189"/>
                    </a:lnTo>
                    <a:lnTo>
                      <a:pt x="109" y="189"/>
                    </a:lnTo>
                    <a:lnTo>
                      <a:pt x="109" y="187"/>
                    </a:lnTo>
                    <a:lnTo>
                      <a:pt x="107" y="185"/>
                    </a:lnTo>
                    <a:lnTo>
                      <a:pt x="109" y="183"/>
                    </a:lnTo>
                    <a:lnTo>
                      <a:pt x="107" y="183"/>
                    </a:lnTo>
                    <a:close/>
                    <a:moveTo>
                      <a:pt x="28" y="185"/>
                    </a:moveTo>
                    <a:lnTo>
                      <a:pt x="30" y="185"/>
                    </a:lnTo>
                    <a:lnTo>
                      <a:pt x="30" y="187"/>
                    </a:lnTo>
                    <a:lnTo>
                      <a:pt x="30" y="185"/>
                    </a:lnTo>
                    <a:lnTo>
                      <a:pt x="30" y="185"/>
                    </a:lnTo>
                    <a:lnTo>
                      <a:pt x="30" y="183"/>
                    </a:lnTo>
                    <a:lnTo>
                      <a:pt x="30" y="181"/>
                    </a:lnTo>
                    <a:lnTo>
                      <a:pt x="30" y="181"/>
                    </a:lnTo>
                    <a:lnTo>
                      <a:pt x="30" y="181"/>
                    </a:lnTo>
                    <a:lnTo>
                      <a:pt x="30" y="179"/>
                    </a:lnTo>
                    <a:lnTo>
                      <a:pt x="28" y="181"/>
                    </a:lnTo>
                    <a:lnTo>
                      <a:pt x="28" y="181"/>
                    </a:lnTo>
                    <a:lnTo>
                      <a:pt x="28" y="183"/>
                    </a:lnTo>
                    <a:lnTo>
                      <a:pt x="28" y="185"/>
                    </a:lnTo>
                    <a:close/>
                    <a:moveTo>
                      <a:pt x="169" y="179"/>
                    </a:moveTo>
                    <a:lnTo>
                      <a:pt x="167" y="179"/>
                    </a:lnTo>
                    <a:lnTo>
                      <a:pt x="167" y="179"/>
                    </a:lnTo>
                    <a:lnTo>
                      <a:pt x="169" y="179"/>
                    </a:lnTo>
                    <a:lnTo>
                      <a:pt x="169" y="179"/>
                    </a:lnTo>
                    <a:lnTo>
                      <a:pt x="169" y="179"/>
                    </a:lnTo>
                    <a:lnTo>
                      <a:pt x="169" y="179"/>
                    </a:lnTo>
                    <a:close/>
                    <a:moveTo>
                      <a:pt x="71" y="155"/>
                    </a:moveTo>
                    <a:lnTo>
                      <a:pt x="73" y="155"/>
                    </a:lnTo>
                    <a:lnTo>
                      <a:pt x="73" y="155"/>
                    </a:lnTo>
                    <a:lnTo>
                      <a:pt x="73" y="153"/>
                    </a:lnTo>
                    <a:lnTo>
                      <a:pt x="71" y="151"/>
                    </a:lnTo>
                    <a:lnTo>
                      <a:pt x="71" y="153"/>
                    </a:lnTo>
                    <a:lnTo>
                      <a:pt x="71" y="153"/>
                    </a:lnTo>
                    <a:lnTo>
                      <a:pt x="71" y="155"/>
                    </a:lnTo>
                    <a:close/>
                    <a:moveTo>
                      <a:pt x="129" y="127"/>
                    </a:moveTo>
                    <a:lnTo>
                      <a:pt x="129" y="127"/>
                    </a:lnTo>
                    <a:lnTo>
                      <a:pt x="131" y="125"/>
                    </a:lnTo>
                    <a:lnTo>
                      <a:pt x="131" y="123"/>
                    </a:lnTo>
                    <a:lnTo>
                      <a:pt x="129" y="123"/>
                    </a:lnTo>
                    <a:lnTo>
                      <a:pt x="129" y="121"/>
                    </a:lnTo>
                    <a:lnTo>
                      <a:pt x="129" y="119"/>
                    </a:lnTo>
                    <a:lnTo>
                      <a:pt x="128" y="118"/>
                    </a:lnTo>
                    <a:lnTo>
                      <a:pt x="128" y="119"/>
                    </a:lnTo>
                    <a:lnTo>
                      <a:pt x="128" y="121"/>
                    </a:lnTo>
                    <a:lnTo>
                      <a:pt x="128" y="123"/>
                    </a:lnTo>
                    <a:lnTo>
                      <a:pt x="128" y="123"/>
                    </a:lnTo>
                    <a:lnTo>
                      <a:pt x="128" y="123"/>
                    </a:lnTo>
                    <a:lnTo>
                      <a:pt x="129" y="125"/>
                    </a:lnTo>
                    <a:lnTo>
                      <a:pt x="129" y="125"/>
                    </a:lnTo>
                    <a:lnTo>
                      <a:pt x="129" y="127"/>
                    </a:lnTo>
                    <a:lnTo>
                      <a:pt x="128" y="127"/>
                    </a:lnTo>
                    <a:lnTo>
                      <a:pt x="129" y="127"/>
                    </a:lnTo>
                    <a:close/>
                    <a:moveTo>
                      <a:pt x="178" y="161"/>
                    </a:moveTo>
                    <a:lnTo>
                      <a:pt x="174" y="157"/>
                    </a:lnTo>
                    <a:lnTo>
                      <a:pt x="174" y="155"/>
                    </a:lnTo>
                    <a:lnTo>
                      <a:pt x="172" y="153"/>
                    </a:lnTo>
                    <a:lnTo>
                      <a:pt x="172" y="153"/>
                    </a:lnTo>
                    <a:lnTo>
                      <a:pt x="172" y="151"/>
                    </a:lnTo>
                    <a:lnTo>
                      <a:pt x="172" y="149"/>
                    </a:lnTo>
                    <a:lnTo>
                      <a:pt x="172" y="149"/>
                    </a:lnTo>
                    <a:lnTo>
                      <a:pt x="172" y="146"/>
                    </a:lnTo>
                    <a:lnTo>
                      <a:pt x="170" y="144"/>
                    </a:lnTo>
                    <a:lnTo>
                      <a:pt x="172" y="142"/>
                    </a:lnTo>
                    <a:lnTo>
                      <a:pt x="172" y="142"/>
                    </a:lnTo>
                    <a:lnTo>
                      <a:pt x="172" y="140"/>
                    </a:lnTo>
                    <a:lnTo>
                      <a:pt x="172" y="138"/>
                    </a:lnTo>
                    <a:lnTo>
                      <a:pt x="170" y="133"/>
                    </a:lnTo>
                    <a:lnTo>
                      <a:pt x="167" y="129"/>
                    </a:lnTo>
                    <a:lnTo>
                      <a:pt x="167" y="127"/>
                    </a:lnTo>
                    <a:lnTo>
                      <a:pt x="165" y="125"/>
                    </a:lnTo>
                    <a:lnTo>
                      <a:pt x="163" y="123"/>
                    </a:lnTo>
                    <a:lnTo>
                      <a:pt x="163" y="121"/>
                    </a:lnTo>
                    <a:lnTo>
                      <a:pt x="163" y="118"/>
                    </a:lnTo>
                    <a:lnTo>
                      <a:pt x="163" y="118"/>
                    </a:lnTo>
                    <a:lnTo>
                      <a:pt x="165" y="118"/>
                    </a:lnTo>
                    <a:lnTo>
                      <a:pt x="167" y="118"/>
                    </a:lnTo>
                    <a:lnTo>
                      <a:pt x="169" y="118"/>
                    </a:lnTo>
                    <a:lnTo>
                      <a:pt x="169" y="116"/>
                    </a:lnTo>
                    <a:lnTo>
                      <a:pt x="167" y="114"/>
                    </a:lnTo>
                    <a:lnTo>
                      <a:pt x="167" y="110"/>
                    </a:lnTo>
                    <a:lnTo>
                      <a:pt x="167" y="110"/>
                    </a:lnTo>
                    <a:lnTo>
                      <a:pt x="167" y="108"/>
                    </a:lnTo>
                    <a:lnTo>
                      <a:pt x="167" y="108"/>
                    </a:lnTo>
                    <a:lnTo>
                      <a:pt x="165" y="106"/>
                    </a:lnTo>
                    <a:lnTo>
                      <a:pt x="167" y="106"/>
                    </a:lnTo>
                    <a:lnTo>
                      <a:pt x="167" y="106"/>
                    </a:lnTo>
                    <a:lnTo>
                      <a:pt x="167" y="106"/>
                    </a:lnTo>
                    <a:lnTo>
                      <a:pt x="167" y="106"/>
                    </a:lnTo>
                    <a:lnTo>
                      <a:pt x="167" y="104"/>
                    </a:lnTo>
                    <a:lnTo>
                      <a:pt x="169" y="104"/>
                    </a:lnTo>
                    <a:lnTo>
                      <a:pt x="167" y="103"/>
                    </a:lnTo>
                    <a:lnTo>
                      <a:pt x="167" y="99"/>
                    </a:lnTo>
                    <a:lnTo>
                      <a:pt x="165" y="97"/>
                    </a:lnTo>
                    <a:lnTo>
                      <a:pt x="165" y="95"/>
                    </a:lnTo>
                    <a:lnTo>
                      <a:pt x="163" y="95"/>
                    </a:lnTo>
                    <a:lnTo>
                      <a:pt x="163" y="93"/>
                    </a:lnTo>
                    <a:lnTo>
                      <a:pt x="163" y="93"/>
                    </a:lnTo>
                    <a:lnTo>
                      <a:pt x="161" y="91"/>
                    </a:lnTo>
                    <a:lnTo>
                      <a:pt x="159" y="89"/>
                    </a:lnTo>
                    <a:lnTo>
                      <a:pt x="156" y="86"/>
                    </a:lnTo>
                    <a:lnTo>
                      <a:pt x="152" y="84"/>
                    </a:lnTo>
                    <a:lnTo>
                      <a:pt x="150" y="82"/>
                    </a:lnTo>
                    <a:lnTo>
                      <a:pt x="148" y="82"/>
                    </a:lnTo>
                    <a:lnTo>
                      <a:pt x="146" y="80"/>
                    </a:lnTo>
                    <a:lnTo>
                      <a:pt x="146" y="78"/>
                    </a:lnTo>
                    <a:lnTo>
                      <a:pt x="142" y="73"/>
                    </a:lnTo>
                    <a:lnTo>
                      <a:pt x="142" y="71"/>
                    </a:lnTo>
                    <a:lnTo>
                      <a:pt x="141" y="69"/>
                    </a:lnTo>
                    <a:lnTo>
                      <a:pt x="139" y="69"/>
                    </a:lnTo>
                    <a:lnTo>
                      <a:pt x="139" y="69"/>
                    </a:lnTo>
                    <a:lnTo>
                      <a:pt x="135" y="67"/>
                    </a:lnTo>
                    <a:lnTo>
                      <a:pt x="135" y="67"/>
                    </a:lnTo>
                    <a:lnTo>
                      <a:pt x="133" y="67"/>
                    </a:lnTo>
                    <a:lnTo>
                      <a:pt x="133" y="67"/>
                    </a:lnTo>
                    <a:lnTo>
                      <a:pt x="133" y="69"/>
                    </a:lnTo>
                    <a:lnTo>
                      <a:pt x="133" y="71"/>
                    </a:lnTo>
                    <a:lnTo>
                      <a:pt x="135" y="73"/>
                    </a:lnTo>
                    <a:lnTo>
                      <a:pt x="139" y="73"/>
                    </a:lnTo>
                    <a:lnTo>
                      <a:pt x="139" y="71"/>
                    </a:lnTo>
                    <a:lnTo>
                      <a:pt x="139" y="71"/>
                    </a:lnTo>
                    <a:lnTo>
                      <a:pt x="139" y="71"/>
                    </a:lnTo>
                    <a:lnTo>
                      <a:pt x="141" y="71"/>
                    </a:lnTo>
                    <a:lnTo>
                      <a:pt x="141" y="73"/>
                    </a:lnTo>
                    <a:lnTo>
                      <a:pt x="142" y="75"/>
                    </a:lnTo>
                    <a:lnTo>
                      <a:pt x="142" y="76"/>
                    </a:lnTo>
                    <a:lnTo>
                      <a:pt x="141" y="76"/>
                    </a:lnTo>
                    <a:lnTo>
                      <a:pt x="139" y="76"/>
                    </a:lnTo>
                    <a:lnTo>
                      <a:pt x="137" y="76"/>
                    </a:lnTo>
                    <a:lnTo>
                      <a:pt x="137" y="76"/>
                    </a:lnTo>
                    <a:lnTo>
                      <a:pt x="137" y="78"/>
                    </a:lnTo>
                    <a:lnTo>
                      <a:pt x="137" y="78"/>
                    </a:lnTo>
                    <a:lnTo>
                      <a:pt x="137" y="76"/>
                    </a:lnTo>
                    <a:lnTo>
                      <a:pt x="135" y="76"/>
                    </a:lnTo>
                    <a:lnTo>
                      <a:pt x="133" y="73"/>
                    </a:lnTo>
                    <a:lnTo>
                      <a:pt x="131" y="73"/>
                    </a:lnTo>
                    <a:lnTo>
                      <a:pt x="131" y="71"/>
                    </a:lnTo>
                    <a:lnTo>
                      <a:pt x="129" y="71"/>
                    </a:lnTo>
                    <a:lnTo>
                      <a:pt x="129" y="71"/>
                    </a:lnTo>
                    <a:lnTo>
                      <a:pt x="128" y="71"/>
                    </a:lnTo>
                    <a:lnTo>
                      <a:pt x="128" y="71"/>
                    </a:lnTo>
                    <a:lnTo>
                      <a:pt x="128" y="73"/>
                    </a:lnTo>
                    <a:lnTo>
                      <a:pt x="129" y="75"/>
                    </a:lnTo>
                    <a:lnTo>
                      <a:pt x="129" y="76"/>
                    </a:lnTo>
                    <a:lnTo>
                      <a:pt x="131" y="78"/>
                    </a:lnTo>
                    <a:lnTo>
                      <a:pt x="131" y="78"/>
                    </a:lnTo>
                    <a:lnTo>
                      <a:pt x="129" y="78"/>
                    </a:lnTo>
                    <a:lnTo>
                      <a:pt x="129" y="78"/>
                    </a:lnTo>
                    <a:lnTo>
                      <a:pt x="129" y="78"/>
                    </a:lnTo>
                    <a:lnTo>
                      <a:pt x="128" y="80"/>
                    </a:lnTo>
                    <a:lnTo>
                      <a:pt x="128" y="80"/>
                    </a:lnTo>
                    <a:lnTo>
                      <a:pt x="128" y="82"/>
                    </a:lnTo>
                    <a:lnTo>
                      <a:pt x="128" y="82"/>
                    </a:lnTo>
                    <a:lnTo>
                      <a:pt x="129" y="84"/>
                    </a:lnTo>
                    <a:lnTo>
                      <a:pt x="131" y="86"/>
                    </a:lnTo>
                    <a:lnTo>
                      <a:pt x="131" y="88"/>
                    </a:lnTo>
                    <a:lnTo>
                      <a:pt x="133" y="89"/>
                    </a:lnTo>
                    <a:lnTo>
                      <a:pt x="133" y="91"/>
                    </a:lnTo>
                    <a:lnTo>
                      <a:pt x="133" y="89"/>
                    </a:lnTo>
                    <a:lnTo>
                      <a:pt x="133" y="91"/>
                    </a:lnTo>
                    <a:lnTo>
                      <a:pt x="131" y="91"/>
                    </a:lnTo>
                    <a:lnTo>
                      <a:pt x="131" y="91"/>
                    </a:lnTo>
                    <a:lnTo>
                      <a:pt x="133" y="91"/>
                    </a:lnTo>
                    <a:lnTo>
                      <a:pt x="133" y="91"/>
                    </a:lnTo>
                    <a:lnTo>
                      <a:pt x="135" y="91"/>
                    </a:lnTo>
                    <a:lnTo>
                      <a:pt x="135" y="93"/>
                    </a:lnTo>
                    <a:lnTo>
                      <a:pt x="137" y="95"/>
                    </a:lnTo>
                    <a:lnTo>
                      <a:pt x="139" y="97"/>
                    </a:lnTo>
                    <a:lnTo>
                      <a:pt x="139" y="99"/>
                    </a:lnTo>
                    <a:lnTo>
                      <a:pt x="141" y="101"/>
                    </a:lnTo>
                    <a:lnTo>
                      <a:pt x="141" y="101"/>
                    </a:lnTo>
                    <a:lnTo>
                      <a:pt x="141" y="101"/>
                    </a:lnTo>
                    <a:lnTo>
                      <a:pt x="141" y="103"/>
                    </a:lnTo>
                    <a:lnTo>
                      <a:pt x="141" y="103"/>
                    </a:lnTo>
                    <a:lnTo>
                      <a:pt x="141" y="104"/>
                    </a:lnTo>
                    <a:lnTo>
                      <a:pt x="141" y="108"/>
                    </a:lnTo>
                    <a:lnTo>
                      <a:pt x="141" y="110"/>
                    </a:lnTo>
                    <a:lnTo>
                      <a:pt x="141" y="112"/>
                    </a:lnTo>
                    <a:lnTo>
                      <a:pt x="141" y="114"/>
                    </a:lnTo>
                    <a:lnTo>
                      <a:pt x="141" y="116"/>
                    </a:lnTo>
                    <a:lnTo>
                      <a:pt x="141" y="118"/>
                    </a:lnTo>
                    <a:lnTo>
                      <a:pt x="141" y="119"/>
                    </a:lnTo>
                    <a:lnTo>
                      <a:pt x="142" y="121"/>
                    </a:lnTo>
                    <a:lnTo>
                      <a:pt x="142" y="121"/>
                    </a:lnTo>
                    <a:lnTo>
                      <a:pt x="141" y="123"/>
                    </a:lnTo>
                    <a:lnTo>
                      <a:pt x="137" y="127"/>
                    </a:lnTo>
                    <a:lnTo>
                      <a:pt x="137" y="127"/>
                    </a:lnTo>
                    <a:lnTo>
                      <a:pt x="137" y="129"/>
                    </a:lnTo>
                    <a:lnTo>
                      <a:pt x="137" y="131"/>
                    </a:lnTo>
                    <a:lnTo>
                      <a:pt x="137" y="133"/>
                    </a:lnTo>
                    <a:lnTo>
                      <a:pt x="137" y="134"/>
                    </a:lnTo>
                    <a:lnTo>
                      <a:pt x="135" y="136"/>
                    </a:lnTo>
                    <a:lnTo>
                      <a:pt x="133" y="138"/>
                    </a:lnTo>
                    <a:lnTo>
                      <a:pt x="131" y="138"/>
                    </a:lnTo>
                    <a:lnTo>
                      <a:pt x="129" y="140"/>
                    </a:lnTo>
                    <a:lnTo>
                      <a:pt x="126" y="142"/>
                    </a:lnTo>
                    <a:lnTo>
                      <a:pt x="126" y="142"/>
                    </a:lnTo>
                    <a:lnTo>
                      <a:pt x="124" y="144"/>
                    </a:lnTo>
                    <a:lnTo>
                      <a:pt x="124" y="146"/>
                    </a:lnTo>
                    <a:lnTo>
                      <a:pt x="124" y="146"/>
                    </a:lnTo>
                    <a:lnTo>
                      <a:pt x="122" y="144"/>
                    </a:lnTo>
                    <a:lnTo>
                      <a:pt x="120" y="144"/>
                    </a:lnTo>
                    <a:lnTo>
                      <a:pt x="118" y="142"/>
                    </a:lnTo>
                    <a:lnTo>
                      <a:pt x="118" y="142"/>
                    </a:lnTo>
                    <a:lnTo>
                      <a:pt x="118" y="140"/>
                    </a:lnTo>
                    <a:lnTo>
                      <a:pt x="116" y="138"/>
                    </a:lnTo>
                    <a:lnTo>
                      <a:pt x="116" y="138"/>
                    </a:lnTo>
                    <a:lnTo>
                      <a:pt x="116" y="138"/>
                    </a:lnTo>
                    <a:lnTo>
                      <a:pt x="116" y="136"/>
                    </a:lnTo>
                    <a:lnTo>
                      <a:pt x="118" y="136"/>
                    </a:lnTo>
                    <a:lnTo>
                      <a:pt x="120" y="133"/>
                    </a:lnTo>
                    <a:lnTo>
                      <a:pt x="118" y="133"/>
                    </a:lnTo>
                    <a:lnTo>
                      <a:pt x="118" y="133"/>
                    </a:lnTo>
                    <a:lnTo>
                      <a:pt x="116" y="133"/>
                    </a:lnTo>
                    <a:lnTo>
                      <a:pt x="114" y="134"/>
                    </a:lnTo>
                    <a:lnTo>
                      <a:pt x="113" y="134"/>
                    </a:lnTo>
                    <a:lnTo>
                      <a:pt x="113" y="138"/>
                    </a:lnTo>
                    <a:lnTo>
                      <a:pt x="114" y="142"/>
                    </a:lnTo>
                    <a:lnTo>
                      <a:pt x="116" y="146"/>
                    </a:lnTo>
                    <a:lnTo>
                      <a:pt x="114" y="148"/>
                    </a:lnTo>
                    <a:lnTo>
                      <a:pt x="114" y="151"/>
                    </a:lnTo>
                    <a:lnTo>
                      <a:pt x="113" y="153"/>
                    </a:lnTo>
                    <a:lnTo>
                      <a:pt x="113" y="153"/>
                    </a:lnTo>
                    <a:lnTo>
                      <a:pt x="113" y="155"/>
                    </a:lnTo>
                    <a:lnTo>
                      <a:pt x="113" y="159"/>
                    </a:lnTo>
                    <a:lnTo>
                      <a:pt x="113" y="161"/>
                    </a:lnTo>
                    <a:lnTo>
                      <a:pt x="114" y="162"/>
                    </a:lnTo>
                    <a:lnTo>
                      <a:pt x="114" y="162"/>
                    </a:lnTo>
                    <a:lnTo>
                      <a:pt x="113" y="164"/>
                    </a:lnTo>
                    <a:lnTo>
                      <a:pt x="113" y="166"/>
                    </a:lnTo>
                    <a:lnTo>
                      <a:pt x="111" y="166"/>
                    </a:lnTo>
                    <a:lnTo>
                      <a:pt x="109" y="166"/>
                    </a:lnTo>
                    <a:lnTo>
                      <a:pt x="105" y="166"/>
                    </a:lnTo>
                    <a:lnTo>
                      <a:pt x="105" y="166"/>
                    </a:lnTo>
                    <a:lnTo>
                      <a:pt x="103" y="164"/>
                    </a:lnTo>
                    <a:lnTo>
                      <a:pt x="103" y="164"/>
                    </a:lnTo>
                    <a:lnTo>
                      <a:pt x="103" y="162"/>
                    </a:lnTo>
                    <a:lnTo>
                      <a:pt x="103" y="162"/>
                    </a:lnTo>
                    <a:lnTo>
                      <a:pt x="101" y="162"/>
                    </a:lnTo>
                    <a:lnTo>
                      <a:pt x="99" y="164"/>
                    </a:lnTo>
                    <a:lnTo>
                      <a:pt x="92" y="164"/>
                    </a:lnTo>
                    <a:lnTo>
                      <a:pt x="92" y="164"/>
                    </a:lnTo>
                    <a:lnTo>
                      <a:pt x="90" y="166"/>
                    </a:lnTo>
                    <a:lnTo>
                      <a:pt x="86" y="166"/>
                    </a:lnTo>
                    <a:lnTo>
                      <a:pt x="86" y="166"/>
                    </a:lnTo>
                    <a:lnTo>
                      <a:pt x="85" y="166"/>
                    </a:lnTo>
                    <a:lnTo>
                      <a:pt x="83" y="166"/>
                    </a:lnTo>
                    <a:lnTo>
                      <a:pt x="81" y="166"/>
                    </a:lnTo>
                    <a:lnTo>
                      <a:pt x="79" y="166"/>
                    </a:lnTo>
                    <a:lnTo>
                      <a:pt x="79" y="166"/>
                    </a:lnTo>
                    <a:lnTo>
                      <a:pt x="77" y="164"/>
                    </a:lnTo>
                    <a:lnTo>
                      <a:pt x="75" y="164"/>
                    </a:lnTo>
                    <a:lnTo>
                      <a:pt x="73" y="166"/>
                    </a:lnTo>
                    <a:lnTo>
                      <a:pt x="70" y="166"/>
                    </a:lnTo>
                    <a:lnTo>
                      <a:pt x="70" y="168"/>
                    </a:lnTo>
                    <a:lnTo>
                      <a:pt x="70" y="170"/>
                    </a:lnTo>
                    <a:lnTo>
                      <a:pt x="68" y="172"/>
                    </a:lnTo>
                    <a:lnTo>
                      <a:pt x="66" y="174"/>
                    </a:lnTo>
                    <a:lnTo>
                      <a:pt x="66" y="176"/>
                    </a:lnTo>
                    <a:lnTo>
                      <a:pt x="64" y="176"/>
                    </a:lnTo>
                    <a:lnTo>
                      <a:pt x="64" y="177"/>
                    </a:lnTo>
                    <a:lnTo>
                      <a:pt x="64" y="179"/>
                    </a:lnTo>
                    <a:lnTo>
                      <a:pt x="62" y="181"/>
                    </a:lnTo>
                    <a:lnTo>
                      <a:pt x="60" y="181"/>
                    </a:lnTo>
                    <a:lnTo>
                      <a:pt x="60" y="183"/>
                    </a:lnTo>
                    <a:lnTo>
                      <a:pt x="58" y="183"/>
                    </a:lnTo>
                    <a:lnTo>
                      <a:pt x="58" y="185"/>
                    </a:lnTo>
                    <a:lnTo>
                      <a:pt x="56" y="185"/>
                    </a:lnTo>
                    <a:lnTo>
                      <a:pt x="55" y="185"/>
                    </a:lnTo>
                    <a:lnTo>
                      <a:pt x="53" y="185"/>
                    </a:lnTo>
                    <a:lnTo>
                      <a:pt x="53" y="185"/>
                    </a:lnTo>
                    <a:lnTo>
                      <a:pt x="53" y="187"/>
                    </a:lnTo>
                    <a:lnTo>
                      <a:pt x="53" y="187"/>
                    </a:lnTo>
                    <a:lnTo>
                      <a:pt x="55" y="192"/>
                    </a:lnTo>
                    <a:lnTo>
                      <a:pt x="56" y="191"/>
                    </a:lnTo>
                    <a:lnTo>
                      <a:pt x="56" y="191"/>
                    </a:lnTo>
                    <a:lnTo>
                      <a:pt x="58" y="192"/>
                    </a:lnTo>
                    <a:lnTo>
                      <a:pt x="60" y="192"/>
                    </a:lnTo>
                    <a:lnTo>
                      <a:pt x="60" y="192"/>
                    </a:lnTo>
                    <a:lnTo>
                      <a:pt x="62" y="192"/>
                    </a:lnTo>
                    <a:lnTo>
                      <a:pt x="62" y="191"/>
                    </a:lnTo>
                    <a:lnTo>
                      <a:pt x="66" y="191"/>
                    </a:lnTo>
                    <a:lnTo>
                      <a:pt x="66" y="191"/>
                    </a:lnTo>
                    <a:lnTo>
                      <a:pt x="71" y="194"/>
                    </a:lnTo>
                    <a:lnTo>
                      <a:pt x="73" y="194"/>
                    </a:lnTo>
                    <a:lnTo>
                      <a:pt x="73" y="192"/>
                    </a:lnTo>
                    <a:lnTo>
                      <a:pt x="73" y="191"/>
                    </a:lnTo>
                    <a:lnTo>
                      <a:pt x="71" y="189"/>
                    </a:lnTo>
                    <a:lnTo>
                      <a:pt x="71" y="187"/>
                    </a:lnTo>
                    <a:lnTo>
                      <a:pt x="73" y="185"/>
                    </a:lnTo>
                    <a:lnTo>
                      <a:pt x="75" y="187"/>
                    </a:lnTo>
                    <a:lnTo>
                      <a:pt x="77" y="187"/>
                    </a:lnTo>
                    <a:lnTo>
                      <a:pt x="79" y="187"/>
                    </a:lnTo>
                    <a:lnTo>
                      <a:pt x="83" y="187"/>
                    </a:lnTo>
                    <a:lnTo>
                      <a:pt x="85" y="187"/>
                    </a:lnTo>
                    <a:lnTo>
                      <a:pt x="85" y="185"/>
                    </a:lnTo>
                    <a:lnTo>
                      <a:pt x="86" y="185"/>
                    </a:lnTo>
                    <a:lnTo>
                      <a:pt x="86" y="185"/>
                    </a:lnTo>
                    <a:lnTo>
                      <a:pt x="88" y="185"/>
                    </a:lnTo>
                    <a:lnTo>
                      <a:pt x="88" y="183"/>
                    </a:lnTo>
                    <a:lnTo>
                      <a:pt x="90" y="183"/>
                    </a:lnTo>
                    <a:lnTo>
                      <a:pt x="92" y="183"/>
                    </a:lnTo>
                    <a:lnTo>
                      <a:pt x="94" y="183"/>
                    </a:lnTo>
                    <a:lnTo>
                      <a:pt x="96" y="181"/>
                    </a:lnTo>
                    <a:lnTo>
                      <a:pt x="96" y="179"/>
                    </a:lnTo>
                    <a:lnTo>
                      <a:pt x="96" y="179"/>
                    </a:lnTo>
                    <a:lnTo>
                      <a:pt x="98" y="179"/>
                    </a:lnTo>
                    <a:lnTo>
                      <a:pt x="99" y="179"/>
                    </a:lnTo>
                    <a:lnTo>
                      <a:pt x="101" y="179"/>
                    </a:lnTo>
                    <a:lnTo>
                      <a:pt x="103" y="179"/>
                    </a:lnTo>
                    <a:lnTo>
                      <a:pt x="103" y="179"/>
                    </a:lnTo>
                    <a:lnTo>
                      <a:pt x="107" y="181"/>
                    </a:lnTo>
                    <a:lnTo>
                      <a:pt x="109" y="181"/>
                    </a:lnTo>
                    <a:lnTo>
                      <a:pt x="111" y="181"/>
                    </a:lnTo>
                    <a:lnTo>
                      <a:pt x="113" y="181"/>
                    </a:lnTo>
                    <a:lnTo>
                      <a:pt x="113" y="181"/>
                    </a:lnTo>
                    <a:lnTo>
                      <a:pt x="114" y="183"/>
                    </a:lnTo>
                    <a:lnTo>
                      <a:pt x="114" y="183"/>
                    </a:lnTo>
                    <a:lnTo>
                      <a:pt x="113" y="185"/>
                    </a:lnTo>
                    <a:lnTo>
                      <a:pt x="113" y="185"/>
                    </a:lnTo>
                    <a:lnTo>
                      <a:pt x="111" y="187"/>
                    </a:lnTo>
                    <a:lnTo>
                      <a:pt x="111" y="187"/>
                    </a:lnTo>
                    <a:lnTo>
                      <a:pt x="113" y="189"/>
                    </a:lnTo>
                    <a:lnTo>
                      <a:pt x="114" y="191"/>
                    </a:lnTo>
                    <a:lnTo>
                      <a:pt x="114" y="192"/>
                    </a:lnTo>
                    <a:lnTo>
                      <a:pt x="116" y="194"/>
                    </a:lnTo>
                    <a:lnTo>
                      <a:pt x="118" y="196"/>
                    </a:lnTo>
                    <a:lnTo>
                      <a:pt x="120" y="198"/>
                    </a:lnTo>
                    <a:lnTo>
                      <a:pt x="122" y="200"/>
                    </a:lnTo>
                    <a:lnTo>
                      <a:pt x="126" y="200"/>
                    </a:lnTo>
                    <a:lnTo>
                      <a:pt x="128" y="198"/>
                    </a:lnTo>
                    <a:lnTo>
                      <a:pt x="128" y="196"/>
                    </a:lnTo>
                    <a:lnTo>
                      <a:pt x="129" y="191"/>
                    </a:lnTo>
                    <a:lnTo>
                      <a:pt x="129" y="189"/>
                    </a:lnTo>
                    <a:lnTo>
                      <a:pt x="131" y="187"/>
                    </a:lnTo>
                    <a:lnTo>
                      <a:pt x="135" y="187"/>
                    </a:lnTo>
                    <a:lnTo>
                      <a:pt x="135" y="187"/>
                    </a:lnTo>
                    <a:lnTo>
                      <a:pt x="135" y="185"/>
                    </a:lnTo>
                    <a:lnTo>
                      <a:pt x="135" y="185"/>
                    </a:lnTo>
                    <a:lnTo>
                      <a:pt x="135" y="183"/>
                    </a:lnTo>
                    <a:lnTo>
                      <a:pt x="129" y="181"/>
                    </a:lnTo>
                    <a:lnTo>
                      <a:pt x="129" y="179"/>
                    </a:lnTo>
                    <a:lnTo>
                      <a:pt x="128" y="177"/>
                    </a:lnTo>
                    <a:lnTo>
                      <a:pt x="129" y="176"/>
                    </a:lnTo>
                    <a:lnTo>
                      <a:pt x="129" y="174"/>
                    </a:lnTo>
                    <a:lnTo>
                      <a:pt x="129" y="174"/>
                    </a:lnTo>
                    <a:lnTo>
                      <a:pt x="129" y="174"/>
                    </a:lnTo>
                    <a:lnTo>
                      <a:pt x="131" y="174"/>
                    </a:lnTo>
                    <a:lnTo>
                      <a:pt x="131" y="176"/>
                    </a:lnTo>
                    <a:lnTo>
                      <a:pt x="131" y="176"/>
                    </a:lnTo>
                    <a:lnTo>
                      <a:pt x="133" y="177"/>
                    </a:lnTo>
                    <a:lnTo>
                      <a:pt x="133" y="179"/>
                    </a:lnTo>
                    <a:lnTo>
                      <a:pt x="133" y="179"/>
                    </a:lnTo>
                    <a:lnTo>
                      <a:pt x="133" y="179"/>
                    </a:lnTo>
                    <a:lnTo>
                      <a:pt x="133" y="177"/>
                    </a:lnTo>
                    <a:lnTo>
                      <a:pt x="133" y="177"/>
                    </a:lnTo>
                    <a:lnTo>
                      <a:pt x="135" y="177"/>
                    </a:lnTo>
                    <a:lnTo>
                      <a:pt x="135" y="179"/>
                    </a:lnTo>
                    <a:lnTo>
                      <a:pt x="135" y="179"/>
                    </a:lnTo>
                    <a:lnTo>
                      <a:pt x="137" y="179"/>
                    </a:lnTo>
                    <a:lnTo>
                      <a:pt x="139" y="179"/>
                    </a:lnTo>
                    <a:lnTo>
                      <a:pt x="139" y="179"/>
                    </a:lnTo>
                    <a:lnTo>
                      <a:pt x="139" y="179"/>
                    </a:lnTo>
                    <a:lnTo>
                      <a:pt x="137" y="181"/>
                    </a:lnTo>
                    <a:lnTo>
                      <a:pt x="137" y="181"/>
                    </a:lnTo>
                    <a:lnTo>
                      <a:pt x="141" y="181"/>
                    </a:lnTo>
                    <a:lnTo>
                      <a:pt x="142" y="181"/>
                    </a:lnTo>
                    <a:lnTo>
                      <a:pt x="146" y="181"/>
                    </a:lnTo>
                    <a:lnTo>
                      <a:pt x="148" y="181"/>
                    </a:lnTo>
                    <a:lnTo>
                      <a:pt x="148" y="181"/>
                    </a:lnTo>
                    <a:lnTo>
                      <a:pt x="152" y="181"/>
                    </a:lnTo>
                    <a:lnTo>
                      <a:pt x="152" y="179"/>
                    </a:lnTo>
                    <a:lnTo>
                      <a:pt x="152" y="177"/>
                    </a:lnTo>
                    <a:lnTo>
                      <a:pt x="154" y="176"/>
                    </a:lnTo>
                    <a:lnTo>
                      <a:pt x="154" y="176"/>
                    </a:lnTo>
                    <a:lnTo>
                      <a:pt x="154" y="174"/>
                    </a:lnTo>
                    <a:lnTo>
                      <a:pt x="154" y="174"/>
                    </a:lnTo>
                    <a:lnTo>
                      <a:pt x="156" y="172"/>
                    </a:lnTo>
                    <a:lnTo>
                      <a:pt x="157" y="174"/>
                    </a:lnTo>
                    <a:lnTo>
                      <a:pt x="159" y="174"/>
                    </a:lnTo>
                    <a:lnTo>
                      <a:pt x="157" y="176"/>
                    </a:lnTo>
                    <a:lnTo>
                      <a:pt x="159" y="177"/>
                    </a:lnTo>
                    <a:lnTo>
                      <a:pt x="159" y="179"/>
                    </a:lnTo>
                    <a:lnTo>
                      <a:pt x="159" y="181"/>
                    </a:lnTo>
                    <a:lnTo>
                      <a:pt x="161" y="181"/>
                    </a:lnTo>
                    <a:lnTo>
                      <a:pt x="161" y="181"/>
                    </a:lnTo>
                    <a:lnTo>
                      <a:pt x="163" y="179"/>
                    </a:lnTo>
                    <a:lnTo>
                      <a:pt x="163" y="179"/>
                    </a:lnTo>
                    <a:lnTo>
                      <a:pt x="163" y="177"/>
                    </a:lnTo>
                    <a:lnTo>
                      <a:pt x="163" y="176"/>
                    </a:lnTo>
                    <a:lnTo>
                      <a:pt x="161" y="174"/>
                    </a:lnTo>
                    <a:lnTo>
                      <a:pt x="161" y="172"/>
                    </a:lnTo>
                    <a:lnTo>
                      <a:pt x="161" y="172"/>
                    </a:lnTo>
                    <a:lnTo>
                      <a:pt x="161" y="170"/>
                    </a:lnTo>
                    <a:lnTo>
                      <a:pt x="163" y="170"/>
                    </a:lnTo>
                    <a:lnTo>
                      <a:pt x="165" y="170"/>
                    </a:lnTo>
                    <a:lnTo>
                      <a:pt x="167" y="170"/>
                    </a:lnTo>
                    <a:lnTo>
                      <a:pt x="169" y="172"/>
                    </a:lnTo>
                    <a:lnTo>
                      <a:pt x="169" y="172"/>
                    </a:lnTo>
                    <a:lnTo>
                      <a:pt x="169" y="172"/>
                    </a:lnTo>
                    <a:lnTo>
                      <a:pt x="169" y="170"/>
                    </a:lnTo>
                    <a:lnTo>
                      <a:pt x="169" y="170"/>
                    </a:lnTo>
                    <a:lnTo>
                      <a:pt x="167" y="170"/>
                    </a:lnTo>
                    <a:lnTo>
                      <a:pt x="167" y="168"/>
                    </a:lnTo>
                    <a:lnTo>
                      <a:pt x="167" y="166"/>
                    </a:lnTo>
                    <a:lnTo>
                      <a:pt x="167" y="166"/>
                    </a:lnTo>
                    <a:lnTo>
                      <a:pt x="167" y="166"/>
                    </a:lnTo>
                    <a:lnTo>
                      <a:pt x="167" y="164"/>
                    </a:lnTo>
                    <a:lnTo>
                      <a:pt x="167" y="164"/>
                    </a:lnTo>
                    <a:lnTo>
                      <a:pt x="169" y="162"/>
                    </a:lnTo>
                    <a:lnTo>
                      <a:pt x="169" y="162"/>
                    </a:lnTo>
                    <a:lnTo>
                      <a:pt x="170" y="164"/>
                    </a:lnTo>
                    <a:lnTo>
                      <a:pt x="170" y="164"/>
                    </a:lnTo>
                    <a:lnTo>
                      <a:pt x="172" y="166"/>
                    </a:lnTo>
                    <a:lnTo>
                      <a:pt x="170" y="166"/>
                    </a:lnTo>
                    <a:lnTo>
                      <a:pt x="170" y="168"/>
                    </a:lnTo>
                    <a:lnTo>
                      <a:pt x="170" y="168"/>
                    </a:lnTo>
                    <a:lnTo>
                      <a:pt x="170" y="170"/>
                    </a:lnTo>
                    <a:lnTo>
                      <a:pt x="170" y="170"/>
                    </a:lnTo>
                    <a:lnTo>
                      <a:pt x="172" y="174"/>
                    </a:lnTo>
                    <a:lnTo>
                      <a:pt x="172" y="174"/>
                    </a:lnTo>
                    <a:lnTo>
                      <a:pt x="172" y="176"/>
                    </a:lnTo>
                    <a:lnTo>
                      <a:pt x="172" y="176"/>
                    </a:lnTo>
                    <a:lnTo>
                      <a:pt x="174" y="176"/>
                    </a:lnTo>
                    <a:lnTo>
                      <a:pt x="174" y="176"/>
                    </a:lnTo>
                    <a:lnTo>
                      <a:pt x="174" y="174"/>
                    </a:lnTo>
                    <a:lnTo>
                      <a:pt x="176" y="174"/>
                    </a:lnTo>
                    <a:lnTo>
                      <a:pt x="178" y="172"/>
                    </a:lnTo>
                    <a:lnTo>
                      <a:pt x="178" y="172"/>
                    </a:lnTo>
                    <a:lnTo>
                      <a:pt x="178" y="172"/>
                    </a:lnTo>
                    <a:lnTo>
                      <a:pt x="178" y="170"/>
                    </a:lnTo>
                    <a:lnTo>
                      <a:pt x="178" y="168"/>
                    </a:lnTo>
                    <a:lnTo>
                      <a:pt x="176" y="166"/>
                    </a:lnTo>
                    <a:lnTo>
                      <a:pt x="178" y="164"/>
                    </a:lnTo>
                    <a:lnTo>
                      <a:pt x="178" y="164"/>
                    </a:lnTo>
                    <a:lnTo>
                      <a:pt x="182" y="162"/>
                    </a:lnTo>
                    <a:lnTo>
                      <a:pt x="180" y="161"/>
                    </a:lnTo>
                    <a:lnTo>
                      <a:pt x="178" y="161"/>
                    </a:lnTo>
                    <a:close/>
                    <a:moveTo>
                      <a:pt x="107" y="56"/>
                    </a:moveTo>
                    <a:lnTo>
                      <a:pt x="107" y="56"/>
                    </a:lnTo>
                    <a:lnTo>
                      <a:pt x="107" y="56"/>
                    </a:lnTo>
                    <a:lnTo>
                      <a:pt x="107" y="58"/>
                    </a:lnTo>
                    <a:lnTo>
                      <a:pt x="107" y="58"/>
                    </a:lnTo>
                    <a:lnTo>
                      <a:pt x="109" y="58"/>
                    </a:lnTo>
                    <a:lnTo>
                      <a:pt x="109" y="58"/>
                    </a:lnTo>
                    <a:lnTo>
                      <a:pt x="107" y="54"/>
                    </a:lnTo>
                    <a:lnTo>
                      <a:pt x="107" y="56"/>
                    </a:lnTo>
                    <a:close/>
                    <a:moveTo>
                      <a:pt x="101" y="7"/>
                    </a:moveTo>
                    <a:lnTo>
                      <a:pt x="101" y="7"/>
                    </a:lnTo>
                    <a:lnTo>
                      <a:pt x="101" y="7"/>
                    </a:lnTo>
                    <a:lnTo>
                      <a:pt x="101" y="5"/>
                    </a:lnTo>
                    <a:lnTo>
                      <a:pt x="99" y="5"/>
                    </a:lnTo>
                    <a:lnTo>
                      <a:pt x="99" y="5"/>
                    </a:lnTo>
                    <a:lnTo>
                      <a:pt x="99" y="5"/>
                    </a:lnTo>
                    <a:lnTo>
                      <a:pt x="99" y="7"/>
                    </a:lnTo>
                    <a:lnTo>
                      <a:pt x="101" y="7"/>
                    </a:lnTo>
                    <a:close/>
                    <a:moveTo>
                      <a:pt x="98" y="5"/>
                    </a:moveTo>
                    <a:lnTo>
                      <a:pt x="98" y="3"/>
                    </a:lnTo>
                    <a:lnTo>
                      <a:pt x="96" y="2"/>
                    </a:lnTo>
                    <a:lnTo>
                      <a:pt x="96" y="2"/>
                    </a:lnTo>
                    <a:lnTo>
                      <a:pt x="94" y="2"/>
                    </a:lnTo>
                    <a:lnTo>
                      <a:pt x="94" y="2"/>
                    </a:lnTo>
                    <a:lnTo>
                      <a:pt x="96" y="3"/>
                    </a:lnTo>
                    <a:lnTo>
                      <a:pt x="98" y="5"/>
                    </a:lnTo>
                    <a:close/>
                    <a:moveTo>
                      <a:pt x="105" y="3"/>
                    </a:moveTo>
                    <a:lnTo>
                      <a:pt x="105" y="5"/>
                    </a:lnTo>
                    <a:lnTo>
                      <a:pt x="105" y="7"/>
                    </a:lnTo>
                    <a:lnTo>
                      <a:pt x="107" y="7"/>
                    </a:lnTo>
                    <a:lnTo>
                      <a:pt x="109" y="11"/>
                    </a:lnTo>
                    <a:lnTo>
                      <a:pt x="113" y="15"/>
                    </a:lnTo>
                    <a:lnTo>
                      <a:pt x="114" y="18"/>
                    </a:lnTo>
                    <a:lnTo>
                      <a:pt x="114" y="20"/>
                    </a:lnTo>
                    <a:lnTo>
                      <a:pt x="116" y="22"/>
                    </a:lnTo>
                    <a:lnTo>
                      <a:pt x="118" y="26"/>
                    </a:lnTo>
                    <a:lnTo>
                      <a:pt x="118" y="28"/>
                    </a:lnTo>
                    <a:lnTo>
                      <a:pt x="118" y="30"/>
                    </a:lnTo>
                    <a:lnTo>
                      <a:pt x="118" y="31"/>
                    </a:lnTo>
                    <a:lnTo>
                      <a:pt x="120" y="33"/>
                    </a:lnTo>
                    <a:lnTo>
                      <a:pt x="122" y="37"/>
                    </a:lnTo>
                    <a:lnTo>
                      <a:pt x="122" y="37"/>
                    </a:lnTo>
                    <a:lnTo>
                      <a:pt x="122" y="39"/>
                    </a:lnTo>
                    <a:lnTo>
                      <a:pt x="120" y="39"/>
                    </a:lnTo>
                    <a:lnTo>
                      <a:pt x="120" y="39"/>
                    </a:lnTo>
                    <a:lnTo>
                      <a:pt x="116" y="39"/>
                    </a:lnTo>
                    <a:lnTo>
                      <a:pt x="114" y="39"/>
                    </a:lnTo>
                    <a:lnTo>
                      <a:pt x="114" y="39"/>
                    </a:lnTo>
                    <a:lnTo>
                      <a:pt x="111" y="37"/>
                    </a:lnTo>
                    <a:lnTo>
                      <a:pt x="109" y="37"/>
                    </a:lnTo>
                    <a:lnTo>
                      <a:pt x="109" y="37"/>
                    </a:lnTo>
                    <a:lnTo>
                      <a:pt x="109" y="39"/>
                    </a:lnTo>
                    <a:lnTo>
                      <a:pt x="109" y="39"/>
                    </a:lnTo>
                    <a:lnTo>
                      <a:pt x="113" y="41"/>
                    </a:lnTo>
                    <a:lnTo>
                      <a:pt x="113" y="43"/>
                    </a:lnTo>
                    <a:lnTo>
                      <a:pt x="113" y="45"/>
                    </a:lnTo>
                    <a:lnTo>
                      <a:pt x="111" y="46"/>
                    </a:lnTo>
                    <a:lnTo>
                      <a:pt x="111" y="46"/>
                    </a:lnTo>
                    <a:lnTo>
                      <a:pt x="109" y="48"/>
                    </a:lnTo>
                    <a:lnTo>
                      <a:pt x="109" y="48"/>
                    </a:lnTo>
                    <a:lnTo>
                      <a:pt x="109" y="48"/>
                    </a:lnTo>
                    <a:lnTo>
                      <a:pt x="109" y="48"/>
                    </a:lnTo>
                    <a:lnTo>
                      <a:pt x="109" y="52"/>
                    </a:lnTo>
                    <a:lnTo>
                      <a:pt x="109" y="52"/>
                    </a:lnTo>
                    <a:lnTo>
                      <a:pt x="111" y="54"/>
                    </a:lnTo>
                    <a:lnTo>
                      <a:pt x="113" y="56"/>
                    </a:lnTo>
                    <a:lnTo>
                      <a:pt x="114" y="58"/>
                    </a:lnTo>
                    <a:lnTo>
                      <a:pt x="116" y="58"/>
                    </a:lnTo>
                    <a:lnTo>
                      <a:pt x="118" y="60"/>
                    </a:lnTo>
                    <a:lnTo>
                      <a:pt x="118" y="61"/>
                    </a:lnTo>
                    <a:lnTo>
                      <a:pt x="118" y="63"/>
                    </a:lnTo>
                    <a:lnTo>
                      <a:pt x="120" y="65"/>
                    </a:lnTo>
                    <a:lnTo>
                      <a:pt x="120" y="67"/>
                    </a:lnTo>
                    <a:lnTo>
                      <a:pt x="122" y="67"/>
                    </a:lnTo>
                    <a:lnTo>
                      <a:pt x="122" y="67"/>
                    </a:lnTo>
                    <a:lnTo>
                      <a:pt x="124" y="69"/>
                    </a:lnTo>
                    <a:lnTo>
                      <a:pt x="124" y="67"/>
                    </a:lnTo>
                    <a:lnTo>
                      <a:pt x="126" y="67"/>
                    </a:lnTo>
                    <a:lnTo>
                      <a:pt x="126" y="65"/>
                    </a:lnTo>
                    <a:lnTo>
                      <a:pt x="126" y="63"/>
                    </a:lnTo>
                    <a:lnTo>
                      <a:pt x="126" y="63"/>
                    </a:lnTo>
                    <a:lnTo>
                      <a:pt x="126" y="61"/>
                    </a:lnTo>
                    <a:lnTo>
                      <a:pt x="129" y="63"/>
                    </a:lnTo>
                    <a:lnTo>
                      <a:pt x="131" y="63"/>
                    </a:lnTo>
                    <a:lnTo>
                      <a:pt x="131" y="63"/>
                    </a:lnTo>
                    <a:lnTo>
                      <a:pt x="133" y="63"/>
                    </a:lnTo>
                    <a:lnTo>
                      <a:pt x="133" y="61"/>
                    </a:lnTo>
                    <a:lnTo>
                      <a:pt x="131" y="61"/>
                    </a:lnTo>
                    <a:lnTo>
                      <a:pt x="128" y="60"/>
                    </a:lnTo>
                    <a:lnTo>
                      <a:pt x="124" y="58"/>
                    </a:lnTo>
                    <a:lnTo>
                      <a:pt x="124" y="56"/>
                    </a:lnTo>
                    <a:lnTo>
                      <a:pt x="122" y="58"/>
                    </a:lnTo>
                    <a:lnTo>
                      <a:pt x="122" y="56"/>
                    </a:lnTo>
                    <a:lnTo>
                      <a:pt x="120" y="56"/>
                    </a:lnTo>
                    <a:lnTo>
                      <a:pt x="118" y="54"/>
                    </a:lnTo>
                    <a:lnTo>
                      <a:pt x="116" y="54"/>
                    </a:lnTo>
                    <a:lnTo>
                      <a:pt x="116" y="52"/>
                    </a:lnTo>
                    <a:lnTo>
                      <a:pt x="116" y="52"/>
                    </a:lnTo>
                    <a:lnTo>
                      <a:pt x="116" y="50"/>
                    </a:lnTo>
                    <a:lnTo>
                      <a:pt x="116" y="50"/>
                    </a:lnTo>
                    <a:lnTo>
                      <a:pt x="118" y="50"/>
                    </a:lnTo>
                    <a:lnTo>
                      <a:pt x="118" y="50"/>
                    </a:lnTo>
                    <a:lnTo>
                      <a:pt x="120" y="50"/>
                    </a:lnTo>
                    <a:lnTo>
                      <a:pt x="122" y="50"/>
                    </a:lnTo>
                    <a:lnTo>
                      <a:pt x="126" y="52"/>
                    </a:lnTo>
                    <a:lnTo>
                      <a:pt x="126" y="54"/>
                    </a:lnTo>
                    <a:lnTo>
                      <a:pt x="129" y="50"/>
                    </a:lnTo>
                    <a:lnTo>
                      <a:pt x="135" y="50"/>
                    </a:lnTo>
                    <a:lnTo>
                      <a:pt x="139" y="50"/>
                    </a:lnTo>
                    <a:lnTo>
                      <a:pt x="146" y="54"/>
                    </a:lnTo>
                    <a:lnTo>
                      <a:pt x="154" y="58"/>
                    </a:lnTo>
                    <a:lnTo>
                      <a:pt x="157" y="58"/>
                    </a:lnTo>
                    <a:lnTo>
                      <a:pt x="159" y="60"/>
                    </a:lnTo>
                    <a:lnTo>
                      <a:pt x="159" y="58"/>
                    </a:lnTo>
                    <a:lnTo>
                      <a:pt x="159" y="58"/>
                    </a:lnTo>
                    <a:lnTo>
                      <a:pt x="159" y="56"/>
                    </a:lnTo>
                    <a:lnTo>
                      <a:pt x="159" y="56"/>
                    </a:lnTo>
                    <a:lnTo>
                      <a:pt x="157" y="54"/>
                    </a:lnTo>
                    <a:lnTo>
                      <a:pt x="157" y="52"/>
                    </a:lnTo>
                    <a:lnTo>
                      <a:pt x="157" y="48"/>
                    </a:lnTo>
                    <a:lnTo>
                      <a:pt x="159" y="46"/>
                    </a:lnTo>
                    <a:lnTo>
                      <a:pt x="161" y="45"/>
                    </a:lnTo>
                    <a:lnTo>
                      <a:pt x="163" y="43"/>
                    </a:lnTo>
                    <a:lnTo>
                      <a:pt x="163" y="43"/>
                    </a:lnTo>
                    <a:lnTo>
                      <a:pt x="167" y="43"/>
                    </a:lnTo>
                    <a:lnTo>
                      <a:pt x="169" y="43"/>
                    </a:lnTo>
                    <a:lnTo>
                      <a:pt x="170" y="43"/>
                    </a:lnTo>
                    <a:lnTo>
                      <a:pt x="172" y="43"/>
                    </a:lnTo>
                    <a:lnTo>
                      <a:pt x="172" y="43"/>
                    </a:lnTo>
                    <a:lnTo>
                      <a:pt x="174" y="41"/>
                    </a:lnTo>
                    <a:lnTo>
                      <a:pt x="174" y="41"/>
                    </a:lnTo>
                    <a:lnTo>
                      <a:pt x="176" y="39"/>
                    </a:lnTo>
                    <a:lnTo>
                      <a:pt x="176" y="39"/>
                    </a:lnTo>
                    <a:lnTo>
                      <a:pt x="178" y="39"/>
                    </a:lnTo>
                    <a:lnTo>
                      <a:pt x="178" y="39"/>
                    </a:lnTo>
                    <a:lnTo>
                      <a:pt x="178" y="37"/>
                    </a:lnTo>
                    <a:lnTo>
                      <a:pt x="180" y="37"/>
                    </a:lnTo>
                    <a:lnTo>
                      <a:pt x="180" y="37"/>
                    </a:lnTo>
                    <a:lnTo>
                      <a:pt x="178" y="35"/>
                    </a:lnTo>
                    <a:lnTo>
                      <a:pt x="178" y="37"/>
                    </a:lnTo>
                    <a:lnTo>
                      <a:pt x="178" y="37"/>
                    </a:lnTo>
                    <a:lnTo>
                      <a:pt x="176" y="37"/>
                    </a:lnTo>
                    <a:lnTo>
                      <a:pt x="176" y="37"/>
                    </a:lnTo>
                    <a:lnTo>
                      <a:pt x="174" y="37"/>
                    </a:lnTo>
                    <a:lnTo>
                      <a:pt x="172" y="35"/>
                    </a:lnTo>
                    <a:lnTo>
                      <a:pt x="170" y="33"/>
                    </a:lnTo>
                    <a:lnTo>
                      <a:pt x="169" y="31"/>
                    </a:lnTo>
                    <a:lnTo>
                      <a:pt x="167" y="30"/>
                    </a:lnTo>
                    <a:lnTo>
                      <a:pt x="165" y="28"/>
                    </a:lnTo>
                    <a:lnTo>
                      <a:pt x="165" y="26"/>
                    </a:lnTo>
                    <a:lnTo>
                      <a:pt x="165" y="22"/>
                    </a:lnTo>
                    <a:lnTo>
                      <a:pt x="165" y="22"/>
                    </a:lnTo>
                    <a:lnTo>
                      <a:pt x="165" y="20"/>
                    </a:lnTo>
                    <a:lnTo>
                      <a:pt x="163" y="20"/>
                    </a:lnTo>
                    <a:lnTo>
                      <a:pt x="163" y="24"/>
                    </a:lnTo>
                    <a:lnTo>
                      <a:pt x="161" y="26"/>
                    </a:lnTo>
                    <a:lnTo>
                      <a:pt x="161" y="28"/>
                    </a:lnTo>
                    <a:lnTo>
                      <a:pt x="159" y="28"/>
                    </a:lnTo>
                    <a:lnTo>
                      <a:pt x="157" y="28"/>
                    </a:lnTo>
                    <a:lnTo>
                      <a:pt x="156" y="28"/>
                    </a:lnTo>
                    <a:lnTo>
                      <a:pt x="150" y="24"/>
                    </a:lnTo>
                    <a:lnTo>
                      <a:pt x="148" y="24"/>
                    </a:lnTo>
                    <a:lnTo>
                      <a:pt x="148" y="24"/>
                    </a:lnTo>
                    <a:lnTo>
                      <a:pt x="146" y="24"/>
                    </a:lnTo>
                    <a:lnTo>
                      <a:pt x="144" y="24"/>
                    </a:lnTo>
                    <a:lnTo>
                      <a:pt x="142" y="22"/>
                    </a:lnTo>
                    <a:lnTo>
                      <a:pt x="141" y="22"/>
                    </a:lnTo>
                    <a:lnTo>
                      <a:pt x="135" y="20"/>
                    </a:lnTo>
                    <a:lnTo>
                      <a:pt x="131" y="18"/>
                    </a:lnTo>
                    <a:lnTo>
                      <a:pt x="128" y="15"/>
                    </a:lnTo>
                    <a:lnTo>
                      <a:pt x="124" y="13"/>
                    </a:lnTo>
                    <a:lnTo>
                      <a:pt x="116" y="7"/>
                    </a:lnTo>
                    <a:lnTo>
                      <a:pt x="111" y="3"/>
                    </a:lnTo>
                    <a:lnTo>
                      <a:pt x="109" y="2"/>
                    </a:lnTo>
                    <a:lnTo>
                      <a:pt x="107" y="2"/>
                    </a:lnTo>
                    <a:lnTo>
                      <a:pt x="107" y="0"/>
                    </a:lnTo>
                    <a:lnTo>
                      <a:pt x="105" y="2"/>
                    </a:lnTo>
                    <a:lnTo>
                      <a:pt x="105" y="2"/>
                    </a:lnTo>
                    <a:lnTo>
                      <a:pt x="105" y="2"/>
                    </a:lnTo>
                    <a:lnTo>
                      <a:pt x="103" y="2"/>
                    </a:lnTo>
                    <a:lnTo>
                      <a:pt x="103" y="3"/>
                    </a:lnTo>
                    <a:lnTo>
                      <a:pt x="105" y="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5" name="Google Shape;535;p23"/>
              <p:cNvSpPr/>
              <p:nvPr/>
            </p:nvSpPr>
            <p:spPr>
              <a:xfrm>
                <a:off x="1480" y="1636"/>
                <a:ext cx="32" cy="13"/>
              </a:xfrm>
              <a:custGeom>
                <a:avLst/>
                <a:gdLst/>
                <a:ahLst/>
                <a:cxnLst/>
                <a:rect l="l" t="t" r="r" b="b"/>
                <a:pathLst>
                  <a:path w="32" h="13" extrusionOk="0">
                    <a:moveTo>
                      <a:pt x="30" y="9"/>
                    </a:moveTo>
                    <a:lnTo>
                      <a:pt x="30" y="5"/>
                    </a:lnTo>
                    <a:lnTo>
                      <a:pt x="24" y="3"/>
                    </a:lnTo>
                    <a:lnTo>
                      <a:pt x="24" y="3"/>
                    </a:lnTo>
                    <a:lnTo>
                      <a:pt x="22" y="2"/>
                    </a:lnTo>
                    <a:lnTo>
                      <a:pt x="20" y="2"/>
                    </a:lnTo>
                    <a:lnTo>
                      <a:pt x="20" y="2"/>
                    </a:lnTo>
                    <a:lnTo>
                      <a:pt x="19" y="2"/>
                    </a:lnTo>
                    <a:lnTo>
                      <a:pt x="17" y="0"/>
                    </a:lnTo>
                    <a:lnTo>
                      <a:pt x="15" y="0"/>
                    </a:lnTo>
                    <a:lnTo>
                      <a:pt x="15" y="0"/>
                    </a:lnTo>
                    <a:lnTo>
                      <a:pt x="7" y="0"/>
                    </a:lnTo>
                    <a:lnTo>
                      <a:pt x="7" y="0"/>
                    </a:lnTo>
                    <a:lnTo>
                      <a:pt x="6" y="0"/>
                    </a:lnTo>
                    <a:lnTo>
                      <a:pt x="6" y="0"/>
                    </a:lnTo>
                    <a:lnTo>
                      <a:pt x="4" y="0"/>
                    </a:lnTo>
                    <a:lnTo>
                      <a:pt x="2" y="2"/>
                    </a:lnTo>
                    <a:lnTo>
                      <a:pt x="2" y="2"/>
                    </a:lnTo>
                    <a:lnTo>
                      <a:pt x="0" y="3"/>
                    </a:lnTo>
                    <a:lnTo>
                      <a:pt x="2" y="3"/>
                    </a:lnTo>
                    <a:lnTo>
                      <a:pt x="4" y="5"/>
                    </a:lnTo>
                    <a:lnTo>
                      <a:pt x="6" y="5"/>
                    </a:lnTo>
                    <a:lnTo>
                      <a:pt x="6" y="7"/>
                    </a:lnTo>
                    <a:lnTo>
                      <a:pt x="7" y="7"/>
                    </a:lnTo>
                    <a:lnTo>
                      <a:pt x="7" y="7"/>
                    </a:lnTo>
                    <a:lnTo>
                      <a:pt x="7" y="9"/>
                    </a:lnTo>
                    <a:lnTo>
                      <a:pt x="9" y="11"/>
                    </a:lnTo>
                    <a:lnTo>
                      <a:pt x="13" y="11"/>
                    </a:lnTo>
                    <a:lnTo>
                      <a:pt x="15" y="11"/>
                    </a:lnTo>
                    <a:lnTo>
                      <a:pt x="15" y="11"/>
                    </a:lnTo>
                    <a:lnTo>
                      <a:pt x="17" y="13"/>
                    </a:lnTo>
                    <a:lnTo>
                      <a:pt x="17" y="11"/>
                    </a:lnTo>
                    <a:lnTo>
                      <a:pt x="17" y="9"/>
                    </a:lnTo>
                    <a:lnTo>
                      <a:pt x="19" y="9"/>
                    </a:lnTo>
                    <a:lnTo>
                      <a:pt x="19" y="11"/>
                    </a:lnTo>
                    <a:lnTo>
                      <a:pt x="20" y="11"/>
                    </a:lnTo>
                    <a:lnTo>
                      <a:pt x="20" y="9"/>
                    </a:lnTo>
                    <a:lnTo>
                      <a:pt x="22" y="9"/>
                    </a:lnTo>
                    <a:lnTo>
                      <a:pt x="22" y="9"/>
                    </a:lnTo>
                    <a:lnTo>
                      <a:pt x="22" y="9"/>
                    </a:lnTo>
                    <a:lnTo>
                      <a:pt x="22" y="9"/>
                    </a:lnTo>
                    <a:lnTo>
                      <a:pt x="24" y="9"/>
                    </a:lnTo>
                    <a:lnTo>
                      <a:pt x="24" y="9"/>
                    </a:lnTo>
                    <a:lnTo>
                      <a:pt x="26" y="11"/>
                    </a:lnTo>
                    <a:lnTo>
                      <a:pt x="28" y="9"/>
                    </a:lnTo>
                    <a:lnTo>
                      <a:pt x="30" y="9"/>
                    </a:lnTo>
                    <a:lnTo>
                      <a:pt x="32" y="9"/>
                    </a:lnTo>
                    <a:lnTo>
                      <a:pt x="30"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6" name="Google Shape;536;p23"/>
              <p:cNvSpPr/>
              <p:nvPr/>
            </p:nvSpPr>
            <p:spPr>
              <a:xfrm>
                <a:off x="2489" y="1765"/>
                <a:ext cx="92" cy="106"/>
              </a:xfrm>
              <a:custGeom>
                <a:avLst/>
                <a:gdLst/>
                <a:ahLst/>
                <a:cxnLst/>
                <a:rect l="l" t="t" r="r" b="b"/>
                <a:pathLst>
                  <a:path w="92" h="106" extrusionOk="0">
                    <a:moveTo>
                      <a:pt x="79" y="93"/>
                    </a:moveTo>
                    <a:lnTo>
                      <a:pt x="82" y="95"/>
                    </a:lnTo>
                    <a:lnTo>
                      <a:pt x="82" y="93"/>
                    </a:lnTo>
                    <a:lnTo>
                      <a:pt x="81" y="93"/>
                    </a:lnTo>
                    <a:lnTo>
                      <a:pt x="79" y="93"/>
                    </a:lnTo>
                    <a:close/>
                    <a:moveTo>
                      <a:pt x="90" y="37"/>
                    </a:moveTo>
                    <a:lnTo>
                      <a:pt x="90" y="33"/>
                    </a:lnTo>
                    <a:lnTo>
                      <a:pt x="90" y="32"/>
                    </a:lnTo>
                    <a:lnTo>
                      <a:pt x="90" y="32"/>
                    </a:lnTo>
                    <a:lnTo>
                      <a:pt x="88" y="30"/>
                    </a:lnTo>
                    <a:lnTo>
                      <a:pt x="88" y="28"/>
                    </a:lnTo>
                    <a:lnTo>
                      <a:pt x="88" y="28"/>
                    </a:lnTo>
                    <a:lnTo>
                      <a:pt x="88" y="28"/>
                    </a:lnTo>
                    <a:lnTo>
                      <a:pt x="88" y="26"/>
                    </a:lnTo>
                    <a:lnTo>
                      <a:pt x="88" y="24"/>
                    </a:lnTo>
                    <a:lnTo>
                      <a:pt x="88" y="24"/>
                    </a:lnTo>
                    <a:lnTo>
                      <a:pt x="88" y="24"/>
                    </a:lnTo>
                    <a:lnTo>
                      <a:pt x="88" y="22"/>
                    </a:lnTo>
                    <a:lnTo>
                      <a:pt x="88" y="20"/>
                    </a:lnTo>
                    <a:lnTo>
                      <a:pt x="88" y="22"/>
                    </a:lnTo>
                    <a:lnTo>
                      <a:pt x="88" y="22"/>
                    </a:lnTo>
                    <a:lnTo>
                      <a:pt x="86" y="22"/>
                    </a:lnTo>
                    <a:lnTo>
                      <a:pt x="86" y="20"/>
                    </a:lnTo>
                    <a:lnTo>
                      <a:pt x="86" y="20"/>
                    </a:lnTo>
                    <a:lnTo>
                      <a:pt x="84" y="18"/>
                    </a:lnTo>
                    <a:lnTo>
                      <a:pt x="84" y="18"/>
                    </a:lnTo>
                    <a:lnTo>
                      <a:pt x="82" y="17"/>
                    </a:lnTo>
                    <a:lnTo>
                      <a:pt x="82" y="17"/>
                    </a:lnTo>
                    <a:lnTo>
                      <a:pt x="82" y="15"/>
                    </a:lnTo>
                    <a:lnTo>
                      <a:pt x="81" y="15"/>
                    </a:lnTo>
                    <a:lnTo>
                      <a:pt x="79" y="15"/>
                    </a:lnTo>
                    <a:lnTo>
                      <a:pt x="79" y="15"/>
                    </a:lnTo>
                    <a:lnTo>
                      <a:pt x="75" y="13"/>
                    </a:lnTo>
                    <a:lnTo>
                      <a:pt x="73" y="13"/>
                    </a:lnTo>
                    <a:lnTo>
                      <a:pt x="71" y="15"/>
                    </a:lnTo>
                    <a:lnTo>
                      <a:pt x="69" y="15"/>
                    </a:lnTo>
                    <a:lnTo>
                      <a:pt x="66" y="17"/>
                    </a:lnTo>
                    <a:lnTo>
                      <a:pt x="66" y="17"/>
                    </a:lnTo>
                    <a:lnTo>
                      <a:pt x="64" y="18"/>
                    </a:lnTo>
                    <a:lnTo>
                      <a:pt x="64" y="18"/>
                    </a:lnTo>
                    <a:lnTo>
                      <a:pt x="62" y="18"/>
                    </a:lnTo>
                    <a:lnTo>
                      <a:pt x="62" y="17"/>
                    </a:lnTo>
                    <a:lnTo>
                      <a:pt x="60" y="17"/>
                    </a:lnTo>
                    <a:lnTo>
                      <a:pt x="58" y="17"/>
                    </a:lnTo>
                    <a:lnTo>
                      <a:pt x="58" y="15"/>
                    </a:lnTo>
                    <a:lnTo>
                      <a:pt x="56" y="15"/>
                    </a:lnTo>
                    <a:lnTo>
                      <a:pt x="54" y="13"/>
                    </a:lnTo>
                    <a:lnTo>
                      <a:pt x="54" y="11"/>
                    </a:lnTo>
                    <a:lnTo>
                      <a:pt x="54" y="11"/>
                    </a:lnTo>
                    <a:lnTo>
                      <a:pt x="53" y="9"/>
                    </a:lnTo>
                    <a:lnTo>
                      <a:pt x="53" y="7"/>
                    </a:lnTo>
                    <a:lnTo>
                      <a:pt x="51" y="7"/>
                    </a:lnTo>
                    <a:lnTo>
                      <a:pt x="49" y="7"/>
                    </a:lnTo>
                    <a:lnTo>
                      <a:pt x="47" y="7"/>
                    </a:lnTo>
                    <a:lnTo>
                      <a:pt x="47" y="5"/>
                    </a:lnTo>
                    <a:lnTo>
                      <a:pt x="47" y="5"/>
                    </a:lnTo>
                    <a:lnTo>
                      <a:pt x="45" y="5"/>
                    </a:lnTo>
                    <a:lnTo>
                      <a:pt x="41" y="5"/>
                    </a:lnTo>
                    <a:lnTo>
                      <a:pt x="41" y="7"/>
                    </a:lnTo>
                    <a:lnTo>
                      <a:pt x="41" y="7"/>
                    </a:lnTo>
                    <a:lnTo>
                      <a:pt x="41" y="7"/>
                    </a:lnTo>
                    <a:lnTo>
                      <a:pt x="39" y="9"/>
                    </a:lnTo>
                    <a:lnTo>
                      <a:pt x="39" y="9"/>
                    </a:lnTo>
                    <a:lnTo>
                      <a:pt x="38" y="9"/>
                    </a:lnTo>
                    <a:lnTo>
                      <a:pt x="38" y="9"/>
                    </a:lnTo>
                    <a:lnTo>
                      <a:pt x="36" y="7"/>
                    </a:lnTo>
                    <a:lnTo>
                      <a:pt x="36" y="7"/>
                    </a:lnTo>
                    <a:lnTo>
                      <a:pt x="38" y="7"/>
                    </a:lnTo>
                    <a:lnTo>
                      <a:pt x="38" y="5"/>
                    </a:lnTo>
                    <a:lnTo>
                      <a:pt x="38" y="5"/>
                    </a:lnTo>
                    <a:lnTo>
                      <a:pt x="38" y="4"/>
                    </a:lnTo>
                    <a:lnTo>
                      <a:pt x="36" y="4"/>
                    </a:lnTo>
                    <a:lnTo>
                      <a:pt x="36" y="2"/>
                    </a:lnTo>
                    <a:lnTo>
                      <a:pt x="36" y="0"/>
                    </a:lnTo>
                    <a:lnTo>
                      <a:pt x="36" y="0"/>
                    </a:lnTo>
                    <a:lnTo>
                      <a:pt x="34" y="2"/>
                    </a:lnTo>
                    <a:lnTo>
                      <a:pt x="34" y="2"/>
                    </a:lnTo>
                    <a:lnTo>
                      <a:pt x="34" y="2"/>
                    </a:lnTo>
                    <a:lnTo>
                      <a:pt x="34" y="2"/>
                    </a:lnTo>
                    <a:lnTo>
                      <a:pt x="34" y="4"/>
                    </a:lnTo>
                    <a:lnTo>
                      <a:pt x="34" y="4"/>
                    </a:lnTo>
                    <a:lnTo>
                      <a:pt x="32" y="4"/>
                    </a:lnTo>
                    <a:lnTo>
                      <a:pt x="32" y="4"/>
                    </a:lnTo>
                    <a:lnTo>
                      <a:pt x="30" y="2"/>
                    </a:lnTo>
                    <a:lnTo>
                      <a:pt x="30" y="2"/>
                    </a:lnTo>
                    <a:lnTo>
                      <a:pt x="30" y="4"/>
                    </a:lnTo>
                    <a:lnTo>
                      <a:pt x="30" y="4"/>
                    </a:lnTo>
                    <a:lnTo>
                      <a:pt x="30" y="5"/>
                    </a:lnTo>
                    <a:lnTo>
                      <a:pt x="30" y="7"/>
                    </a:lnTo>
                    <a:lnTo>
                      <a:pt x="28" y="7"/>
                    </a:lnTo>
                    <a:lnTo>
                      <a:pt x="28" y="7"/>
                    </a:lnTo>
                    <a:lnTo>
                      <a:pt x="26" y="7"/>
                    </a:lnTo>
                    <a:lnTo>
                      <a:pt x="26" y="7"/>
                    </a:lnTo>
                    <a:lnTo>
                      <a:pt x="26" y="7"/>
                    </a:lnTo>
                    <a:lnTo>
                      <a:pt x="24" y="7"/>
                    </a:lnTo>
                    <a:lnTo>
                      <a:pt x="26" y="9"/>
                    </a:lnTo>
                    <a:lnTo>
                      <a:pt x="26" y="9"/>
                    </a:lnTo>
                    <a:lnTo>
                      <a:pt x="24" y="9"/>
                    </a:lnTo>
                    <a:lnTo>
                      <a:pt x="24" y="9"/>
                    </a:lnTo>
                    <a:lnTo>
                      <a:pt x="24" y="9"/>
                    </a:lnTo>
                    <a:lnTo>
                      <a:pt x="24" y="9"/>
                    </a:lnTo>
                    <a:lnTo>
                      <a:pt x="23" y="9"/>
                    </a:lnTo>
                    <a:lnTo>
                      <a:pt x="21" y="7"/>
                    </a:lnTo>
                    <a:lnTo>
                      <a:pt x="19" y="7"/>
                    </a:lnTo>
                    <a:lnTo>
                      <a:pt x="19" y="7"/>
                    </a:lnTo>
                    <a:lnTo>
                      <a:pt x="19" y="5"/>
                    </a:lnTo>
                    <a:lnTo>
                      <a:pt x="19" y="5"/>
                    </a:lnTo>
                    <a:lnTo>
                      <a:pt x="17" y="5"/>
                    </a:lnTo>
                    <a:lnTo>
                      <a:pt x="17" y="5"/>
                    </a:lnTo>
                    <a:lnTo>
                      <a:pt x="15" y="5"/>
                    </a:lnTo>
                    <a:lnTo>
                      <a:pt x="15" y="7"/>
                    </a:lnTo>
                    <a:lnTo>
                      <a:pt x="13" y="9"/>
                    </a:lnTo>
                    <a:lnTo>
                      <a:pt x="11" y="9"/>
                    </a:lnTo>
                    <a:lnTo>
                      <a:pt x="11" y="9"/>
                    </a:lnTo>
                    <a:lnTo>
                      <a:pt x="11" y="9"/>
                    </a:lnTo>
                    <a:lnTo>
                      <a:pt x="10" y="11"/>
                    </a:lnTo>
                    <a:lnTo>
                      <a:pt x="10" y="11"/>
                    </a:lnTo>
                    <a:lnTo>
                      <a:pt x="8" y="13"/>
                    </a:lnTo>
                    <a:lnTo>
                      <a:pt x="8" y="13"/>
                    </a:lnTo>
                    <a:lnTo>
                      <a:pt x="8" y="15"/>
                    </a:lnTo>
                    <a:lnTo>
                      <a:pt x="8" y="18"/>
                    </a:lnTo>
                    <a:lnTo>
                      <a:pt x="8" y="20"/>
                    </a:lnTo>
                    <a:lnTo>
                      <a:pt x="10" y="22"/>
                    </a:lnTo>
                    <a:lnTo>
                      <a:pt x="10" y="22"/>
                    </a:lnTo>
                    <a:lnTo>
                      <a:pt x="11" y="22"/>
                    </a:lnTo>
                    <a:lnTo>
                      <a:pt x="11" y="22"/>
                    </a:lnTo>
                    <a:lnTo>
                      <a:pt x="11" y="24"/>
                    </a:lnTo>
                    <a:lnTo>
                      <a:pt x="11" y="26"/>
                    </a:lnTo>
                    <a:lnTo>
                      <a:pt x="13" y="26"/>
                    </a:lnTo>
                    <a:lnTo>
                      <a:pt x="13" y="28"/>
                    </a:lnTo>
                    <a:lnTo>
                      <a:pt x="13" y="28"/>
                    </a:lnTo>
                    <a:lnTo>
                      <a:pt x="11" y="30"/>
                    </a:lnTo>
                    <a:lnTo>
                      <a:pt x="11" y="30"/>
                    </a:lnTo>
                    <a:lnTo>
                      <a:pt x="11" y="32"/>
                    </a:lnTo>
                    <a:lnTo>
                      <a:pt x="11" y="33"/>
                    </a:lnTo>
                    <a:lnTo>
                      <a:pt x="13" y="33"/>
                    </a:lnTo>
                    <a:lnTo>
                      <a:pt x="15" y="35"/>
                    </a:lnTo>
                    <a:lnTo>
                      <a:pt x="15" y="37"/>
                    </a:lnTo>
                    <a:lnTo>
                      <a:pt x="15" y="39"/>
                    </a:lnTo>
                    <a:lnTo>
                      <a:pt x="15" y="39"/>
                    </a:lnTo>
                    <a:lnTo>
                      <a:pt x="13" y="39"/>
                    </a:lnTo>
                    <a:lnTo>
                      <a:pt x="13" y="39"/>
                    </a:lnTo>
                    <a:lnTo>
                      <a:pt x="13" y="37"/>
                    </a:lnTo>
                    <a:lnTo>
                      <a:pt x="11" y="37"/>
                    </a:lnTo>
                    <a:lnTo>
                      <a:pt x="11" y="37"/>
                    </a:lnTo>
                    <a:lnTo>
                      <a:pt x="10" y="37"/>
                    </a:lnTo>
                    <a:lnTo>
                      <a:pt x="8" y="37"/>
                    </a:lnTo>
                    <a:lnTo>
                      <a:pt x="8" y="37"/>
                    </a:lnTo>
                    <a:lnTo>
                      <a:pt x="6" y="39"/>
                    </a:lnTo>
                    <a:lnTo>
                      <a:pt x="6" y="39"/>
                    </a:lnTo>
                    <a:lnTo>
                      <a:pt x="6" y="41"/>
                    </a:lnTo>
                    <a:lnTo>
                      <a:pt x="8" y="43"/>
                    </a:lnTo>
                    <a:lnTo>
                      <a:pt x="8" y="43"/>
                    </a:lnTo>
                    <a:lnTo>
                      <a:pt x="10" y="43"/>
                    </a:lnTo>
                    <a:lnTo>
                      <a:pt x="10" y="43"/>
                    </a:lnTo>
                    <a:lnTo>
                      <a:pt x="10" y="43"/>
                    </a:lnTo>
                    <a:lnTo>
                      <a:pt x="10" y="45"/>
                    </a:lnTo>
                    <a:lnTo>
                      <a:pt x="10" y="45"/>
                    </a:lnTo>
                    <a:lnTo>
                      <a:pt x="10" y="47"/>
                    </a:lnTo>
                    <a:lnTo>
                      <a:pt x="8" y="48"/>
                    </a:lnTo>
                    <a:lnTo>
                      <a:pt x="8" y="48"/>
                    </a:lnTo>
                    <a:lnTo>
                      <a:pt x="8" y="50"/>
                    </a:lnTo>
                    <a:lnTo>
                      <a:pt x="8" y="52"/>
                    </a:lnTo>
                    <a:lnTo>
                      <a:pt x="6" y="54"/>
                    </a:lnTo>
                    <a:lnTo>
                      <a:pt x="4" y="52"/>
                    </a:lnTo>
                    <a:lnTo>
                      <a:pt x="4" y="52"/>
                    </a:lnTo>
                    <a:lnTo>
                      <a:pt x="2" y="54"/>
                    </a:lnTo>
                    <a:lnTo>
                      <a:pt x="4" y="54"/>
                    </a:lnTo>
                    <a:lnTo>
                      <a:pt x="4" y="54"/>
                    </a:lnTo>
                    <a:lnTo>
                      <a:pt x="4" y="56"/>
                    </a:lnTo>
                    <a:lnTo>
                      <a:pt x="6" y="62"/>
                    </a:lnTo>
                    <a:lnTo>
                      <a:pt x="6" y="63"/>
                    </a:lnTo>
                    <a:lnTo>
                      <a:pt x="6" y="63"/>
                    </a:lnTo>
                    <a:lnTo>
                      <a:pt x="6" y="65"/>
                    </a:lnTo>
                    <a:lnTo>
                      <a:pt x="6" y="65"/>
                    </a:lnTo>
                    <a:lnTo>
                      <a:pt x="4" y="67"/>
                    </a:lnTo>
                    <a:lnTo>
                      <a:pt x="0" y="71"/>
                    </a:lnTo>
                    <a:lnTo>
                      <a:pt x="2" y="71"/>
                    </a:lnTo>
                    <a:lnTo>
                      <a:pt x="2" y="71"/>
                    </a:lnTo>
                    <a:lnTo>
                      <a:pt x="2" y="71"/>
                    </a:lnTo>
                    <a:lnTo>
                      <a:pt x="4" y="71"/>
                    </a:lnTo>
                    <a:lnTo>
                      <a:pt x="4" y="73"/>
                    </a:lnTo>
                    <a:lnTo>
                      <a:pt x="4" y="73"/>
                    </a:lnTo>
                    <a:lnTo>
                      <a:pt x="6" y="75"/>
                    </a:lnTo>
                    <a:lnTo>
                      <a:pt x="8" y="75"/>
                    </a:lnTo>
                    <a:lnTo>
                      <a:pt x="8" y="75"/>
                    </a:lnTo>
                    <a:lnTo>
                      <a:pt x="10" y="75"/>
                    </a:lnTo>
                    <a:lnTo>
                      <a:pt x="10" y="75"/>
                    </a:lnTo>
                    <a:lnTo>
                      <a:pt x="11" y="75"/>
                    </a:lnTo>
                    <a:lnTo>
                      <a:pt x="11" y="76"/>
                    </a:lnTo>
                    <a:lnTo>
                      <a:pt x="11" y="78"/>
                    </a:lnTo>
                    <a:lnTo>
                      <a:pt x="13" y="78"/>
                    </a:lnTo>
                    <a:lnTo>
                      <a:pt x="13" y="80"/>
                    </a:lnTo>
                    <a:lnTo>
                      <a:pt x="13" y="80"/>
                    </a:lnTo>
                    <a:lnTo>
                      <a:pt x="15" y="80"/>
                    </a:lnTo>
                    <a:lnTo>
                      <a:pt x="17" y="82"/>
                    </a:lnTo>
                    <a:lnTo>
                      <a:pt x="17" y="82"/>
                    </a:lnTo>
                    <a:lnTo>
                      <a:pt x="17" y="82"/>
                    </a:lnTo>
                    <a:lnTo>
                      <a:pt x="17" y="82"/>
                    </a:lnTo>
                    <a:lnTo>
                      <a:pt x="19" y="86"/>
                    </a:lnTo>
                    <a:lnTo>
                      <a:pt x="19" y="86"/>
                    </a:lnTo>
                    <a:lnTo>
                      <a:pt x="19" y="88"/>
                    </a:lnTo>
                    <a:lnTo>
                      <a:pt x="19" y="88"/>
                    </a:lnTo>
                    <a:lnTo>
                      <a:pt x="19" y="90"/>
                    </a:lnTo>
                    <a:lnTo>
                      <a:pt x="17" y="91"/>
                    </a:lnTo>
                    <a:lnTo>
                      <a:pt x="17" y="93"/>
                    </a:lnTo>
                    <a:lnTo>
                      <a:pt x="17" y="93"/>
                    </a:lnTo>
                    <a:lnTo>
                      <a:pt x="15" y="95"/>
                    </a:lnTo>
                    <a:lnTo>
                      <a:pt x="15" y="95"/>
                    </a:lnTo>
                    <a:lnTo>
                      <a:pt x="15" y="97"/>
                    </a:lnTo>
                    <a:lnTo>
                      <a:pt x="15" y="99"/>
                    </a:lnTo>
                    <a:lnTo>
                      <a:pt x="15" y="103"/>
                    </a:lnTo>
                    <a:lnTo>
                      <a:pt x="15" y="106"/>
                    </a:lnTo>
                    <a:lnTo>
                      <a:pt x="17" y="106"/>
                    </a:lnTo>
                    <a:lnTo>
                      <a:pt x="19" y="106"/>
                    </a:lnTo>
                    <a:lnTo>
                      <a:pt x="21" y="105"/>
                    </a:lnTo>
                    <a:lnTo>
                      <a:pt x="23" y="103"/>
                    </a:lnTo>
                    <a:lnTo>
                      <a:pt x="24" y="103"/>
                    </a:lnTo>
                    <a:lnTo>
                      <a:pt x="26" y="101"/>
                    </a:lnTo>
                    <a:lnTo>
                      <a:pt x="30" y="101"/>
                    </a:lnTo>
                    <a:lnTo>
                      <a:pt x="38" y="97"/>
                    </a:lnTo>
                    <a:lnTo>
                      <a:pt x="39" y="95"/>
                    </a:lnTo>
                    <a:lnTo>
                      <a:pt x="45" y="95"/>
                    </a:lnTo>
                    <a:lnTo>
                      <a:pt x="53" y="93"/>
                    </a:lnTo>
                    <a:lnTo>
                      <a:pt x="53" y="93"/>
                    </a:lnTo>
                    <a:lnTo>
                      <a:pt x="51" y="93"/>
                    </a:lnTo>
                    <a:lnTo>
                      <a:pt x="49" y="93"/>
                    </a:lnTo>
                    <a:lnTo>
                      <a:pt x="49" y="93"/>
                    </a:lnTo>
                    <a:lnTo>
                      <a:pt x="49" y="93"/>
                    </a:lnTo>
                    <a:lnTo>
                      <a:pt x="53" y="93"/>
                    </a:lnTo>
                    <a:lnTo>
                      <a:pt x="54" y="93"/>
                    </a:lnTo>
                    <a:lnTo>
                      <a:pt x="54" y="93"/>
                    </a:lnTo>
                    <a:lnTo>
                      <a:pt x="58" y="93"/>
                    </a:lnTo>
                    <a:lnTo>
                      <a:pt x="67" y="91"/>
                    </a:lnTo>
                    <a:lnTo>
                      <a:pt x="67" y="91"/>
                    </a:lnTo>
                    <a:lnTo>
                      <a:pt x="67" y="91"/>
                    </a:lnTo>
                    <a:lnTo>
                      <a:pt x="60" y="91"/>
                    </a:lnTo>
                    <a:lnTo>
                      <a:pt x="60" y="91"/>
                    </a:lnTo>
                    <a:lnTo>
                      <a:pt x="64" y="91"/>
                    </a:lnTo>
                    <a:lnTo>
                      <a:pt x="67" y="91"/>
                    </a:lnTo>
                    <a:lnTo>
                      <a:pt x="69" y="91"/>
                    </a:lnTo>
                    <a:lnTo>
                      <a:pt x="71" y="91"/>
                    </a:lnTo>
                    <a:lnTo>
                      <a:pt x="79" y="93"/>
                    </a:lnTo>
                    <a:lnTo>
                      <a:pt x="79" y="93"/>
                    </a:lnTo>
                    <a:lnTo>
                      <a:pt x="81" y="90"/>
                    </a:lnTo>
                    <a:lnTo>
                      <a:pt x="81" y="90"/>
                    </a:lnTo>
                    <a:lnTo>
                      <a:pt x="81" y="90"/>
                    </a:lnTo>
                    <a:lnTo>
                      <a:pt x="81" y="93"/>
                    </a:lnTo>
                    <a:lnTo>
                      <a:pt x="82" y="93"/>
                    </a:lnTo>
                    <a:lnTo>
                      <a:pt x="82" y="93"/>
                    </a:lnTo>
                    <a:lnTo>
                      <a:pt x="82" y="93"/>
                    </a:lnTo>
                    <a:lnTo>
                      <a:pt x="84" y="93"/>
                    </a:lnTo>
                    <a:lnTo>
                      <a:pt x="84" y="93"/>
                    </a:lnTo>
                    <a:lnTo>
                      <a:pt x="86" y="93"/>
                    </a:lnTo>
                    <a:lnTo>
                      <a:pt x="86" y="93"/>
                    </a:lnTo>
                    <a:lnTo>
                      <a:pt x="86" y="91"/>
                    </a:lnTo>
                    <a:lnTo>
                      <a:pt x="86" y="90"/>
                    </a:lnTo>
                    <a:lnTo>
                      <a:pt x="86" y="90"/>
                    </a:lnTo>
                    <a:lnTo>
                      <a:pt x="86" y="90"/>
                    </a:lnTo>
                    <a:lnTo>
                      <a:pt x="86" y="86"/>
                    </a:lnTo>
                    <a:lnTo>
                      <a:pt x="86" y="86"/>
                    </a:lnTo>
                    <a:lnTo>
                      <a:pt x="84" y="86"/>
                    </a:lnTo>
                    <a:lnTo>
                      <a:pt x="84" y="84"/>
                    </a:lnTo>
                    <a:lnTo>
                      <a:pt x="82" y="84"/>
                    </a:lnTo>
                    <a:lnTo>
                      <a:pt x="82" y="82"/>
                    </a:lnTo>
                    <a:lnTo>
                      <a:pt x="82" y="80"/>
                    </a:lnTo>
                    <a:lnTo>
                      <a:pt x="82" y="78"/>
                    </a:lnTo>
                    <a:lnTo>
                      <a:pt x="81" y="73"/>
                    </a:lnTo>
                    <a:lnTo>
                      <a:pt x="81" y="73"/>
                    </a:lnTo>
                    <a:lnTo>
                      <a:pt x="81" y="71"/>
                    </a:lnTo>
                    <a:lnTo>
                      <a:pt x="81" y="69"/>
                    </a:lnTo>
                    <a:lnTo>
                      <a:pt x="81" y="67"/>
                    </a:lnTo>
                    <a:lnTo>
                      <a:pt x="81" y="67"/>
                    </a:lnTo>
                    <a:lnTo>
                      <a:pt x="81" y="65"/>
                    </a:lnTo>
                    <a:lnTo>
                      <a:pt x="81" y="63"/>
                    </a:lnTo>
                    <a:lnTo>
                      <a:pt x="82" y="62"/>
                    </a:lnTo>
                    <a:lnTo>
                      <a:pt x="82" y="60"/>
                    </a:lnTo>
                    <a:lnTo>
                      <a:pt x="84" y="60"/>
                    </a:lnTo>
                    <a:lnTo>
                      <a:pt x="84" y="58"/>
                    </a:lnTo>
                    <a:lnTo>
                      <a:pt x="84" y="54"/>
                    </a:lnTo>
                    <a:lnTo>
                      <a:pt x="84" y="50"/>
                    </a:lnTo>
                    <a:lnTo>
                      <a:pt x="86" y="50"/>
                    </a:lnTo>
                    <a:lnTo>
                      <a:pt x="86" y="48"/>
                    </a:lnTo>
                    <a:lnTo>
                      <a:pt x="86" y="48"/>
                    </a:lnTo>
                    <a:lnTo>
                      <a:pt x="86" y="47"/>
                    </a:lnTo>
                    <a:lnTo>
                      <a:pt x="88" y="45"/>
                    </a:lnTo>
                    <a:lnTo>
                      <a:pt x="90" y="45"/>
                    </a:lnTo>
                    <a:lnTo>
                      <a:pt x="90" y="45"/>
                    </a:lnTo>
                    <a:lnTo>
                      <a:pt x="90" y="45"/>
                    </a:lnTo>
                    <a:lnTo>
                      <a:pt x="90" y="43"/>
                    </a:lnTo>
                    <a:lnTo>
                      <a:pt x="90" y="43"/>
                    </a:lnTo>
                    <a:lnTo>
                      <a:pt x="90" y="43"/>
                    </a:lnTo>
                    <a:lnTo>
                      <a:pt x="92" y="43"/>
                    </a:lnTo>
                    <a:lnTo>
                      <a:pt x="90" y="3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7" name="Google Shape;537;p23"/>
              <p:cNvSpPr/>
              <p:nvPr/>
            </p:nvSpPr>
            <p:spPr>
              <a:xfrm>
                <a:off x="2721" y="1160"/>
                <a:ext cx="159" cy="171"/>
              </a:xfrm>
              <a:custGeom>
                <a:avLst/>
                <a:gdLst/>
                <a:ahLst/>
                <a:cxnLst/>
                <a:rect l="l" t="t" r="r" b="b"/>
                <a:pathLst>
                  <a:path w="159" h="171" extrusionOk="0">
                    <a:moveTo>
                      <a:pt x="71" y="169"/>
                    </a:moveTo>
                    <a:lnTo>
                      <a:pt x="71" y="169"/>
                    </a:lnTo>
                    <a:lnTo>
                      <a:pt x="71" y="169"/>
                    </a:lnTo>
                    <a:lnTo>
                      <a:pt x="71" y="169"/>
                    </a:lnTo>
                    <a:lnTo>
                      <a:pt x="71" y="171"/>
                    </a:lnTo>
                    <a:lnTo>
                      <a:pt x="71" y="171"/>
                    </a:lnTo>
                    <a:lnTo>
                      <a:pt x="71" y="169"/>
                    </a:lnTo>
                    <a:lnTo>
                      <a:pt x="71" y="169"/>
                    </a:lnTo>
                    <a:close/>
                    <a:moveTo>
                      <a:pt x="120" y="144"/>
                    </a:moveTo>
                    <a:lnTo>
                      <a:pt x="118" y="144"/>
                    </a:lnTo>
                    <a:lnTo>
                      <a:pt x="116" y="144"/>
                    </a:lnTo>
                    <a:lnTo>
                      <a:pt x="116" y="144"/>
                    </a:lnTo>
                    <a:lnTo>
                      <a:pt x="114" y="146"/>
                    </a:lnTo>
                    <a:lnTo>
                      <a:pt x="114" y="146"/>
                    </a:lnTo>
                    <a:lnTo>
                      <a:pt x="112" y="146"/>
                    </a:lnTo>
                    <a:lnTo>
                      <a:pt x="110" y="146"/>
                    </a:lnTo>
                    <a:lnTo>
                      <a:pt x="110" y="146"/>
                    </a:lnTo>
                    <a:lnTo>
                      <a:pt x="108" y="146"/>
                    </a:lnTo>
                    <a:lnTo>
                      <a:pt x="106" y="148"/>
                    </a:lnTo>
                    <a:lnTo>
                      <a:pt x="105" y="148"/>
                    </a:lnTo>
                    <a:lnTo>
                      <a:pt x="105" y="148"/>
                    </a:lnTo>
                    <a:lnTo>
                      <a:pt x="103" y="148"/>
                    </a:lnTo>
                    <a:lnTo>
                      <a:pt x="99" y="148"/>
                    </a:lnTo>
                    <a:lnTo>
                      <a:pt x="97" y="148"/>
                    </a:lnTo>
                    <a:lnTo>
                      <a:pt x="95" y="148"/>
                    </a:lnTo>
                    <a:lnTo>
                      <a:pt x="95" y="148"/>
                    </a:lnTo>
                    <a:lnTo>
                      <a:pt x="93" y="148"/>
                    </a:lnTo>
                    <a:lnTo>
                      <a:pt x="92" y="146"/>
                    </a:lnTo>
                    <a:lnTo>
                      <a:pt x="92" y="146"/>
                    </a:lnTo>
                    <a:lnTo>
                      <a:pt x="90" y="146"/>
                    </a:lnTo>
                    <a:lnTo>
                      <a:pt x="90" y="146"/>
                    </a:lnTo>
                    <a:lnTo>
                      <a:pt x="90" y="146"/>
                    </a:lnTo>
                    <a:lnTo>
                      <a:pt x="88" y="146"/>
                    </a:lnTo>
                    <a:lnTo>
                      <a:pt x="86" y="146"/>
                    </a:lnTo>
                    <a:lnTo>
                      <a:pt x="86" y="148"/>
                    </a:lnTo>
                    <a:lnTo>
                      <a:pt x="84" y="148"/>
                    </a:lnTo>
                    <a:lnTo>
                      <a:pt x="84" y="148"/>
                    </a:lnTo>
                    <a:lnTo>
                      <a:pt x="82" y="148"/>
                    </a:lnTo>
                    <a:lnTo>
                      <a:pt x="80" y="146"/>
                    </a:lnTo>
                    <a:lnTo>
                      <a:pt x="80" y="146"/>
                    </a:lnTo>
                    <a:lnTo>
                      <a:pt x="80" y="146"/>
                    </a:lnTo>
                    <a:lnTo>
                      <a:pt x="78" y="148"/>
                    </a:lnTo>
                    <a:lnTo>
                      <a:pt x="78" y="148"/>
                    </a:lnTo>
                    <a:lnTo>
                      <a:pt x="78" y="150"/>
                    </a:lnTo>
                    <a:lnTo>
                      <a:pt x="77" y="152"/>
                    </a:lnTo>
                    <a:lnTo>
                      <a:pt x="77" y="152"/>
                    </a:lnTo>
                    <a:lnTo>
                      <a:pt x="78" y="154"/>
                    </a:lnTo>
                    <a:lnTo>
                      <a:pt x="80" y="156"/>
                    </a:lnTo>
                    <a:lnTo>
                      <a:pt x="80" y="156"/>
                    </a:lnTo>
                    <a:lnTo>
                      <a:pt x="82" y="156"/>
                    </a:lnTo>
                    <a:lnTo>
                      <a:pt x="82" y="156"/>
                    </a:lnTo>
                    <a:lnTo>
                      <a:pt x="84" y="156"/>
                    </a:lnTo>
                    <a:lnTo>
                      <a:pt x="86" y="158"/>
                    </a:lnTo>
                    <a:lnTo>
                      <a:pt x="88" y="158"/>
                    </a:lnTo>
                    <a:lnTo>
                      <a:pt x="88" y="158"/>
                    </a:lnTo>
                    <a:lnTo>
                      <a:pt x="88" y="159"/>
                    </a:lnTo>
                    <a:lnTo>
                      <a:pt x="90" y="159"/>
                    </a:lnTo>
                    <a:lnTo>
                      <a:pt x="93" y="161"/>
                    </a:lnTo>
                    <a:lnTo>
                      <a:pt x="95" y="163"/>
                    </a:lnTo>
                    <a:lnTo>
                      <a:pt x="97" y="163"/>
                    </a:lnTo>
                    <a:lnTo>
                      <a:pt x="99" y="163"/>
                    </a:lnTo>
                    <a:lnTo>
                      <a:pt x="101" y="163"/>
                    </a:lnTo>
                    <a:lnTo>
                      <a:pt x="103" y="165"/>
                    </a:lnTo>
                    <a:lnTo>
                      <a:pt x="105" y="167"/>
                    </a:lnTo>
                    <a:lnTo>
                      <a:pt x="106" y="169"/>
                    </a:lnTo>
                    <a:lnTo>
                      <a:pt x="106" y="169"/>
                    </a:lnTo>
                    <a:lnTo>
                      <a:pt x="106" y="169"/>
                    </a:lnTo>
                    <a:lnTo>
                      <a:pt x="110" y="171"/>
                    </a:lnTo>
                    <a:lnTo>
                      <a:pt x="110" y="171"/>
                    </a:lnTo>
                    <a:lnTo>
                      <a:pt x="112" y="171"/>
                    </a:lnTo>
                    <a:lnTo>
                      <a:pt x="114" y="171"/>
                    </a:lnTo>
                    <a:lnTo>
                      <a:pt x="114" y="171"/>
                    </a:lnTo>
                    <a:lnTo>
                      <a:pt x="114" y="169"/>
                    </a:lnTo>
                    <a:lnTo>
                      <a:pt x="114" y="169"/>
                    </a:lnTo>
                    <a:lnTo>
                      <a:pt x="114" y="167"/>
                    </a:lnTo>
                    <a:lnTo>
                      <a:pt x="116" y="167"/>
                    </a:lnTo>
                    <a:lnTo>
                      <a:pt x="116" y="165"/>
                    </a:lnTo>
                    <a:lnTo>
                      <a:pt x="116" y="165"/>
                    </a:lnTo>
                    <a:lnTo>
                      <a:pt x="116" y="163"/>
                    </a:lnTo>
                    <a:lnTo>
                      <a:pt x="116" y="163"/>
                    </a:lnTo>
                    <a:lnTo>
                      <a:pt x="114" y="161"/>
                    </a:lnTo>
                    <a:lnTo>
                      <a:pt x="116" y="161"/>
                    </a:lnTo>
                    <a:lnTo>
                      <a:pt x="116" y="161"/>
                    </a:lnTo>
                    <a:lnTo>
                      <a:pt x="114" y="161"/>
                    </a:lnTo>
                    <a:lnTo>
                      <a:pt x="114" y="159"/>
                    </a:lnTo>
                    <a:lnTo>
                      <a:pt x="114" y="159"/>
                    </a:lnTo>
                    <a:lnTo>
                      <a:pt x="114" y="158"/>
                    </a:lnTo>
                    <a:lnTo>
                      <a:pt x="114" y="158"/>
                    </a:lnTo>
                    <a:lnTo>
                      <a:pt x="114" y="156"/>
                    </a:lnTo>
                    <a:lnTo>
                      <a:pt x="116" y="154"/>
                    </a:lnTo>
                    <a:lnTo>
                      <a:pt x="116" y="154"/>
                    </a:lnTo>
                    <a:lnTo>
                      <a:pt x="116" y="152"/>
                    </a:lnTo>
                    <a:lnTo>
                      <a:pt x="120" y="148"/>
                    </a:lnTo>
                    <a:lnTo>
                      <a:pt x="120" y="146"/>
                    </a:lnTo>
                    <a:lnTo>
                      <a:pt x="120" y="144"/>
                    </a:lnTo>
                    <a:lnTo>
                      <a:pt x="121" y="144"/>
                    </a:lnTo>
                    <a:lnTo>
                      <a:pt x="120" y="144"/>
                    </a:lnTo>
                    <a:lnTo>
                      <a:pt x="120" y="144"/>
                    </a:lnTo>
                    <a:close/>
                    <a:moveTo>
                      <a:pt x="20" y="129"/>
                    </a:moveTo>
                    <a:lnTo>
                      <a:pt x="20" y="129"/>
                    </a:lnTo>
                    <a:lnTo>
                      <a:pt x="20" y="131"/>
                    </a:lnTo>
                    <a:lnTo>
                      <a:pt x="22" y="133"/>
                    </a:lnTo>
                    <a:lnTo>
                      <a:pt x="22" y="131"/>
                    </a:lnTo>
                    <a:lnTo>
                      <a:pt x="22" y="129"/>
                    </a:lnTo>
                    <a:lnTo>
                      <a:pt x="20" y="129"/>
                    </a:lnTo>
                    <a:close/>
                    <a:moveTo>
                      <a:pt x="97" y="105"/>
                    </a:moveTo>
                    <a:lnTo>
                      <a:pt x="97" y="105"/>
                    </a:lnTo>
                    <a:lnTo>
                      <a:pt x="97" y="105"/>
                    </a:lnTo>
                    <a:lnTo>
                      <a:pt x="97" y="103"/>
                    </a:lnTo>
                    <a:lnTo>
                      <a:pt x="95" y="105"/>
                    </a:lnTo>
                    <a:lnTo>
                      <a:pt x="95" y="105"/>
                    </a:lnTo>
                    <a:lnTo>
                      <a:pt x="97" y="105"/>
                    </a:lnTo>
                    <a:lnTo>
                      <a:pt x="97" y="105"/>
                    </a:lnTo>
                    <a:close/>
                    <a:moveTo>
                      <a:pt x="20" y="100"/>
                    </a:moveTo>
                    <a:lnTo>
                      <a:pt x="20" y="100"/>
                    </a:lnTo>
                    <a:lnTo>
                      <a:pt x="22" y="98"/>
                    </a:lnTo>
                    <a:lnTo>
                      <a:pt x="20" y="98"/>
                    </a:lnTo>
                    <a:lnTo>
                      <a:pt x="20" y="98"/>
                    </a:lnTo>
                    <a:lnTo>
                      <a:pt x="20" y="100"/>
                    </a:lnTo>
                    <a:lnTo>
                      <a:pt x="20" y="100"/>
                    </a:lnTo>
                    <a:lnTo>
                      <a:pt x="20" y="100"/>
                    </a:lnTo>
                    <a:lnTo>
                      <a:pt x="20" y="100"/>
                    </a:lnTo>
                    <a:close/>
                    <a:moveTo>
                      <a:pt x="39" y="103"/>
                    </a:moveTo>
                    <a:lnTo>
                      <a:pt x="39" y="101"/>
                    </a:lnTo>
                    <a:lnTo>
                      <a:pt x="37" y="101"/>
                    </a:lnTo>
                    <a:lnTo>
                      <a:pt x="37" y="101"/>
                    </a:lnTo>
                    <a:lnTo>
                      <a:pt x="39" y="100"/>
                    </a:lnTo>
                    <a:lnTo>
                      <a:pt x="39" y="100"/>
                    </a:lnTo>
                    <a:lnTo>
                      <a:pt x="39" y="100"/>
                    </a:lnTo>
                    <a:lnTo>
                      <a:pt x="37" y="100"/>
                    </a:lnTo>
                    <a:lnTo>
                      <a:pt x="37" y="100"/>
                    </a:lnTo>
                    <a:lnTo>
                      <a:pt x="37" y="98"/>
                    </a:lnTo>
                    <a:lnTo>
                      <a:pt x="37" y="98"/>
                    </a:lnTo>
                    <a:lnTo>
                      <a:pt x="35" y="98"/>
                    </a:lnTo>
                    <a:lnTo>
                      <a:pt x="34" y="96"/>
                    </a:lnTo>
                    <a:lnTo>
                      <a:pt x="34" y="96"/>
                    </a:lnTo>
                    <a:lnTo>
                      <a:pt x="34" y="96"/>
                    </a:lnTo>
                    <a:lnTo>
                      <a:pt x="32" y="98"/>
                    </a:lnTo>
                    <a:lnTo>
                      <a:pt x="32" y="98"/>
                    </a:lnTo>
                    <a:lnTo>
                      <a:pt x="30" y="98"/>
                    </a:lnTo>
                    <a:lnTo>
                      <a:pt x="28" y="101"/>
                    </a:lnTo>
                    <a:lnTo>
                      <a:pt x="26" y="101"/>
                    </a:lnTo>
                    <a:lnTo>
                      <a:pt x="24" y="103"/>
                    </a:lnTo>
                    <a:lnTo>
                      <a:pt x="22" y="103"/>
                    </a:lnTo>
                    <a:lnTo>
                      <a:pt x="22" y="103"/>
                    </a:lnTo>
                    <a:lnTo>
                      <a:pt x="20" y="101"/>
                    </a:lnTo>
                    <a:lnTo>
                      <a:pt x="20" y="101"/>
                    </a:lnTo>
                    <a:lnTo>
                      <a:pt x="20" y="101"/>
                    </a:lnTo>
                    <a:lnTo>
                      <a:pt x="19" y="101"/>
                    </a:lnTo>
                    <a:lnTo>
                      <a:pt x="19" y="103"/>
                    </a:lnTo>
                    <a:lnTo>
                      <a:pt x="19" y="105"/>
                    </a:lnTo>
                    <a:lnTo>
                      <a:pt x="20" y="107"/>
                    </a:lnTo>
                    <a:lnTo>
                      <a:pt x="20" y="107"/>
                    </a:lnTo>
                    <a:lnTo>
                      <a:pt x="22" y="109"/>
                    </a:lnTo>
                    <a:lnTo>
                      <a:pt x="22" y="109"/>
                    </a:lnTo>
                    <a:lnTo>
                      <a:pt x="22" y="111"/>
                    </a:lnTo>
                    <a:lnTo>
                      <a:pt x="22" y="111"/>
                    </a:lnTo>
                    <a:lnTo>
                      <a:pt x="22" y="114"/>
                    </a:lnTo>
                    <a:lnTo>
                      <a:pt x="22" y="114"/>
                    </a:lnTo>
                    <a:lnTo>
                      <a:pt x="22" y="116"/>
                    </a:lnTo>
                    <a:lnTo>
                      <a:pt x="22" y="116"/>
                    </a:lnTo>
                    <a:lnTo>
                      <a:pt x="22" y="116"/>
                    </a:lnTo>
                    <a:lnTo>
                      <a:pt x="24" y="116"/>
                    </a:lnTo>
                    <a:lnTo>
                      <a:pt x="24" y="118"/>
                    </a:lnTo>
                    <a:lnTo>
                      <a:pt x="24" y="118"/>
                    </a:lnTo>
                    <a:lnTo>
                      <a:pt x="24" y="120"/>
                    </a:lnTo>
                    <a:lnTo>
                      <a:pt x="24" y="120"/>
                    </a:lnTo>
                    <a:lnTo>
                      <a:pt x="22" y="120"/>
                    </a:lnTo>
                    <a:lnTo>
                      <a:pt x="22" y="120"/>
                    </a:lnTo>
                    <a:lnTo>
                      <a:pt x="22" y="120"/>
                    </a:lnTo>
                    <a:lnTo>
                      <a:pt x="22" y="122"/>
                    </a:lnTo>
                    <a:lnTo>
                      <a:pt x="22" y="124"/>
                    </a:lnTo>
                    <a:lnTo>
                      <a:pt x="22" y="124"/>
                    </a:lnTo>
                    <a:lnTo>
                      <a:pt x="22" y="128"/>
                    </a:lnTo>
                    <a:lnTo>
                      <a:pt x="22" y="128"/>
                    </a:lnTo>
                    <a:lnTo>
                      <a:pt x="22" y="129"/>
                    </a:lnTo>
                    <a:lnTo>
                      <a:pt x="24" y="131"/>
                    </a:lnTo>
                    <a:lnTo>
                      <a:pt x="24" y="133"/>
                    </a:lnTo>
                    <a:lnTo>
                      <a:pt x="26" y="133"/>
                    </a:lnTo>
                    <a:lnTo>
                      <a:pt x="26" y="133"/>
                    </a:lnTo>
                    <a:lnTo>
                      <a:pt x="28" y="133"/>
                    </a:lnTo>
                    <a:lnTo>
                      <a:pt x="28" y="133"/>
                    </a:lnTo>
                    <a:lnTo>
                      <a:pt x="30" y="133"/>
                    </a:lnTo>
                    <a:lnTo>
                      <a:pt x="30" y="131"/>
                    </a:lnTo>
                    <a:lnTo>
                      <a:pt x="32" y="128"/>
                    </a:lnTo>
                    <a:lnTo>
                      <a:pt x="32" y="128"/>
                    </a:lnTo>
                    <a:lnTo>
                      <a:pt x="32" y="128"/>
                    </a:lnTo>
                    <a:lnTo>
                      <a:pt x="34" y="128"/>
                    </a:lnTo>
                    <a:lnTo>
                      <a:pt x="34" y="128"/>
                    </a:lnTo>
                    <a:lnTo>
                      <a:pt x="35" y="129"/>
                    </a:lnTo>
                    <a:lnTo>
                      <a:pt x="37" y="129"/>
                    </a:lnTo>
                    <a:lnTo>
                      <a:pt x="37" y="129"/>
                    </a:lnTo>
                    <a:lnTo>
                      <a:pt x="37" y="128"/>
                    </a:lnTo>
                    <a:lnTo>
                      <a:pt x="39" y="126"/>
                    </a:lnTo>
                    <a:lnTo>
                      <a:pt x="39" y="116"/>
                    </a:lnTo>
                    <a:lnTo>
                      <a:pt x="39" y="116"/>
                    </a:lnTo>
                    <a:lnTo>
                      <a:pt x="39" y="114"/>
                    </a:lnTo>
                    <a:lnTo>
                      <a:pt x="39" y="114"/>
                    </a:lnTo>
                    <a:lnTo>
                      <a:pt x="39" y="113"/>
                    </a:lnTo>
                    <a:lnTo>
                      <a:pt x="41" y="111"/>
                    </a:lnTo>
                    <a:lnTo>
                      <a:pt x="41" y="109"/>
                    </a:lnTo>
                    <a:lnTo>
                      <a:pt x="41" y="109"/>
                    </a:lnTo>
                    <a:lnTo>
                      <a:pt x="41" y="107"/>
                    </a:lnTo>
                    <a:lnTo>
                      <a:pt x="39" y="103"/>
                    </a:lnTo>
                    <a:close/>
                    <a:moveTo>
                      <a:pt x="50" y="70"/>
                    </a:moveTo>
                    <a:lnTo>
                      <a:pt x="49" y="70"/>
                    </a:lnTo>
                    <a:lnTo>
                      <a:pt x="49" y="70"/>
                    </a:lnTo>
                    <a:lnTo>
                      <a:pt x="49" y="70"/>
                    </a:lnTo>
                    <a:lnTo>
                      <a:pt x="47" y="70"/>
                    </a:lnTo>
                    <a:lnTo>
                      <a:pt x="45" y="71"/>
                    </a:lnTo>
                    <a:lnTo>
                      <a:pt x="45" y="71"/>
                    </a:lnTo>
                    <a:lnTo>
                      <a:pt x="45" y="71"/>
                    </a:lnTo>
                    <a:lnTo>
                      <a:pt x="47" y="71"/>
                    </a:lnTo>
                    <a:lnTo>
                      <a:pt x="49" y="71"/>
                    </a:lnTo>
                    <a:lnTo>
                      <a:pt x="50" y="71"/>
                    </a:lnTo>
                    <a:lnTo>
                      <a:pt x="49" y="71"/>
                    </a:lnTo>
                    <a:lnTo>
                      <a:pt x="50" y="71"/>
                    </a:lnTo>
                    <a:lnTo>
                      <a:pt x="50" y="70"/>
                    </a:lnTo>
                    <a:close/>
                    <a:moveTo>
                      <a:pt x="159" y="113"/>
                    </a:moveTo>
                    <a:lnTo>
                      <a:pt x="157" y="111"/>
                    </a:lnTo>
                    <a:lnTo>
                      <a:pt x="153" y="107"/>
                    </a:lnTo>
                    <a:lnTo>
                      <a:pt x="151" y="105"/>
                    </a:lnTo>
                    <a:lnTo>
                      <a:pt x="146" y="103"/>
                    </a:lnTo>
                    <a:lnTo>
                      <a:pt x="142" y="100"/>
                    </a:lnTo>
                    <a:lnTo>
                      <a:pt x="140" y="100"/>
                    </a:lnTo>
                    <a:lnTo>
                      <a:pt x="133" y="96"/>
                    </a:lnTo>
                    <a:lnTo>
                      <a:pt x="125" y="92"/>
                    </a:lnTo>
                    <a:lnTo>
                      <a:pt x="123" y="92"/>
                    </a:lnTo>
                    <a:lnTo>
                      <a:pt x="123" y="90"/>
                    </a:lnTo>
                    <a:lnTo>
                      <a:pt x="125" y="88"/>
                    </a:lnTo>
                    <a:lnTo>
                      <a:pt x="127" y="88"/>
                    </a:lnTo>
                    <a:lnTo>
                      <a:pt x="127" y="86"/>
                    </a:lnTo>
                    <a:lnTo>
                      <a:pt x="127" y="85"/>
                    </a:lnTo>
                    <a:lnTo>
                      <a:pt x="125" y="85"/>
                    </a:lnTo>
                    <a:lnTo>
                      <a:pt x="123" y="85"/>
                    </a:lnTo>
                    <a:lnTo>
                      <a:pt x="116" y="85"/>
                    </a:lnTo>
                    <a:lnTo>
                      <a:pt x="114" y="85"/>
                    </a:lnTo>
                    <a:lnTo>
                      <a:pt x="110" y="83"/>
                    </a:lnTo>
                    <a:lnTo>
                      <a:pt x="105" y="79"/>
                    </a:lnTo>
                    <a:lnTo>
                      <a:pt x="101" y="75"/>
                    </a:lnTo>
                    <a:lnTo>
                      <a:pt x="97" y="73"/>
                    </a:lnTo>
                    <a:lnTo>
                      <a:pt x="97" y="70"/>
                    </a:lnTo>
                    <a:lnTo>
                      <a:pt x="95" y="64"/>
                    </a:lnTo>
                    <a:lnTo>
                      <a:pt x="93" y="62"/>
                    </a:lnTo>
                    <a:lnTo>
                      <a:pt x="92" y="58"/>
                    </a:lnTo>
                    <a:lnTo>
                      <a:pt x="92" y="58"/>
                    </a:lnTo>
                    <a:lnTo>
                      <a:pt x="88" y="56"/>
                    </a:lnTo>
                    <a:lnTo>
                      <a:pt x="82" y="53"/>
                    </a:lnTo>
                    <a:lnTo>
                      <a:pt x="80" y="51"/>
                    </a:lnTo>
                    <a:lnTo>
                      <a:pt x="77" y="49"/>
                    </a:lnTo>
                    <a:lnTo>
                      <a:pt x="77" y="47"/>
                    </a:lnTo>
                    <a:lnTo>
                      <a:pt x="75" y="45"/>
                    </a:lnTo>
                    <a:lnTo>
                      <a:pt x="75" y="40"/>
                    </a:lnTo>
                    <a:lnTo>
                      <a:pt x="75" y="38"/>
                    </a:lnTo>
                    <a:lnTo>
                      <a:pt x="75" y="38"/>
                    </a:lnTo>
                    <a:lnTo>
                      <a:pt x="77" y="38"/>
                    </a:lnTo>
                    <a:lnTo>
                      <a:pt x="77" y="38"/>
                    </a:lnTo>
                    <a:lnTo>
                      <a:pt x="77" y="36"/>
                    </a:lnTo>
                    <a:lnTo>
                      <a:pt x="77" y="36"/>
                    </a:lnTo>
                    <a:lnTo>
                      <a:pt x="77" y="34"/>
                    </a:lnTo>
                    <a:lnTo>
                      <a:pt x="75" y="30"/>
                    </a:lnTo>
                    <a:lnTo>
                      <a:pt x="73" y="30"/>
                    </a:lnTo>
                    <a:lnTo>
                      <a:pt x="75" y="28"/>
                    </a:lnTo>
                    <a:lnTo>
                      <a:pt x="75" y="27"/>
                    </a:lnTo>
                    <a:lnTo>
                      <a:pt x="75" y="27"/>
                    </a:lnTo>
                    <a:lnTo>
                      <a:pt x="77" y="25"/>
                    </a:lnTo>
                    <a:lnTo>
                      <a:pt x="78" y="25"/>
                    </a:lnTo>
                    <a:lnTo>
                      <a:pt x="77" y="27"/>
                    </a:lnTo>
                    <a:lnTo>
                      <a:pt x="77" y="27"/>
                    </a:lnTo>
                    <a:lnTo>
                      <a:pt x="78" y="27"/>
                    </a:lnTo>
                    <a:lnTo>
                      <a:pt x="80" y="25"/>
                    </a:lnTo>
                    <a:lnTo>
                      <a:pt x="82" y="25"/>
                    </a:lnTo>
                    <a:lnTo>
                      <a:pt x="84" y="23"/>
                    </a:lnTo>
                    <a:lnTo>
                      <a:pt x="86" y="23"/>
                    </a:lnTo>
                    <a:lnTo>
                      <a:pt x="86" y="21"/>
                    </a:lnTo>
                    <a:lnTo>
                      <a:pt x="86" y="21"/>
                    </a:lnTo>
                    <a:lnTo>
                      <a:pt x="90" y="23"/>
                    </a:lnTo>
                    <a:lnTo>
                      <a:pt x="92" y="21"/>
                    </a:lnTo>
                    <a:lnTo>
                      <a:pt x="92" y="21"/>
                    </a:lnTo>
                    <a:lnTo>
                      <a:pt x="93" y="23"/>
                    </a:lnTo>
                    <a:lnTo>
                      <a:pt x="93" y="25"/>
                    </a:lnTo>
                    <a:lnTo>
                      <a:pt x="93" y="25"/>
                    </a:lnTo>
                    <a:lnTo>
                      <a:pt x="95" y="25"/>
                    </a:lnTo>
                    <a:lnTo>
                      <a:pt x="95" y="25"/>
                    </a:lnTo>
                    <a:lnTo>
                      <a:pt x="95" y="23"/>
                    </a:lnTo>
                    <a:lnTo>
                      <a:pt x="93" y="21"/>
                    </a:lnTo>
                    <a:lnTo>
                      <a:pt x="92" y="21"/>
                    </a:lnTo>
                    <a:lnTo>
                      <a:pt x="92" y="21"/>
                    </a:lnTo>
                    <a:lnTo>
                      <a:pt x="92" y="21"/>
                    </a:lnTo>
                    <a:lnTo>
                      <a:pt x="92" y="19"/>
                    </a:lnTo>
                    <a:lnTo>
                      <a:pt x="92" y="17"/>
                    </a:lnTo>
                    <a:lnTo>
                      <a:pt x="90" y="17"/>
                    </a:lnTo>
                    <a:lnTo>
                      <a:pt x="90" y="17"/>
                    </a:lnTo>
                    <a:lnTo>
                      <a:pt x="90" y="17"/>
                    </a:lnTo>
                    <a:lnTo>
                      <a:pt x="90" y="17"/>
                    </a:lnTo>
                    <a:lnTo>
                      <a:pt x="92" y="15"/>
                    </a:lnTo>
                    <a:lnTo>
                      <a:pt x="92" y="15"/>
                    </a:lnTo>
                    <a:lnTo>
                      <a:pt x="92" y="15"/>
                    </a:lnTo>
                    <a:lnTo>
                      <a:pt x="92" y="15"/>
                    </a:lnTo>
                    <a:lnTo>
                      <a:pt x="92" y="15"/>
                    </a:lnTo>
                    <a:lnTo>
                      <a:pt x="90" y="13"/>
                    </a:lnTo>
                    <a:lnTo>
                      <a:pt x="90" y="13"/>
                    </a:lnTo>
                    <a:lnTo>
                      <a:pt x="90" y="13"/>
                    </a:lnTo>
                    <a:lnTo>
                      <a:pt x="90" y="13"/>
                    </a:lnTo>
                    <a:lnTo>
                      <a:pt x="88" y="13"/>
                    </a:lnTo>
                    <a:lnTo>
                      <a:pt x="90" y="12"/>
                    </a:lnTo>
                    <a:lnTo>
                      <a:pt x="90" y="12"/>
                    </a:lnTo>
                    <a:lnTo>
                      <a:pt x="92" y="12"/>
                    </a:lnTo>
                    <a:lnTo>
                      <a:pt x="92" y="10"/>
                    </a:lnTo>
                    <a:lnTo>
                      <a:pt x="92" y="10"/>
                    </a:lnTo>
                    <a:lnTo>
                      <a:pt x="93" y="10"/>
                    </a:lnTo>
                    <a:lnTo>
                      <a:pt x="90" y="8"/>
                    </a:lnTo>
                    <a:lnTo>
                      <a:pt x="88" y="8"/>
                    </a:lnTo>
                    <a:lnTo>
                      <a:pt x="86" y="8"/>
                    </a:lnTo>
                    <a:lnTo>
                      <a:pt x="80" y="8"/>
                    </a:lnTo>
                    <a:lnTo>
                      <a:pt x="80" y="8"/>
                    </a:lnTo>
                    <a:lnTo>
                      <a:pt x="78" y="8"/>
                    </a:lnTo>
                    <a:lnTo>
                      <a:pt x="77" y="6"/>
                    </a:lnTo>
                    <a:lnTo>
                      <a:pt x="75" y="6"/>
                    </a:lnTo>
                    <a:lnTo>
                      <a:pt x="75" y="6"/>
                    </a:lnTo>
                    <a:lnTo>
                      <a:pt x="75" y="4"/>
                    </a:lnTo>
                    <a:lnTo>
                      <a:pt x="73" y="2"/>
                    </a:lnTo>
                    <a:lnTo>
                      <a:pt x="73" y="2"/>
                    </a:lnTo>
                    <a:lnTo>
                      <a:pt x="73" y="0"/>
                    </a:lnTo>
                    <a:lnTo>
                      <a:pt x="73" y="0"/>
                    </a:lnTo>
                    <a:lnTo>
                      <a:pt x="73" y="0"/>
                    </a:lnTo>
                    <a:lnTo>
                      <a:pt x="73" y="0"/>
                    </a:lnTo>
                    <a:lnTo>
                      <a:pt x="69" y="0"/>
                    </a:lnTo>
                    <a:lnTo>
                      <a:pt x="67" y="2"/>
                    </a:lnTo>
                    <a:lnTo>
                      <a:pt x="67" y="2"/>
                    </a:lnTo>
                    <a:lnTo>
                      <a:pt x="65" y="2"/>
                    </a:lnTo>
                    <a:lnTo>
                      <a:pt x="63" y="2"/>
                    </a:lnTo>
                    <a:lnTo>
                      <a:pt x="63" y="2"/>
                    </a:lnTo>
                    <a:lnTo>
                      <a:pt x="60" y="2"/>
                    </a:lnTo>
                    <a:lnTo>
                      <a:pt x="60" y="2"/>
                    </a:lnTo>
                    <a:lnTo>
                      <a:pt x="58" y="4"/>
                    </a:lnTo>
                    <a:lnTo>
                      <a:pt x="58" y="4"/>
                    </a:lnTo>
                    <a:lnTo>
                      <a:pt x="58" y="4"/>
                    </a:lnTo>
                    <a:lnTo>
                      <a:pt x="56" y="6"/>
                    </a:lnTo>
                    <a:lnTo>
                      <a:pt x="56" y="4"/>
                    </a:lnTo>
                    <a:lnTo>
                      <a:pt x="54" y="4"/>
                    </a:lnTo>
                    <a:lnTo>
                      <a:pt x="54" y="4"/>
                    </a:lnTo>
                    <a:lnTo>
                      <a:pt x="52" y="4"/>
                    </a:lnTo>
                    <a:lnTo>
                      <a:pt x="50" y="4"/>
                    </a:lnTo>
                    <a:lnTo>
                      <a:pt x="50" y="4"/>
                    </a:lnTo>
                    <a:lnTo>
                      <a:pt x="50" y="6"/>
                    </a:lnTo>
                    <a:lnTo>
                      <a:pt x="50" y="6"/>
                    </a:lnTo>
                    <a:lnTo>
                      <a:pt x="50" y="8"/>
                    </a:lnTo>
                    <a:lnTo>
                      <a:pt x="50" y="8"/>
                    </a:lnTo>
                    <a:lnTo>
                      <a:pt x="50" y="8"/>
                    </a:lnTo>
                    <a:lnTo>
                      <a:pt x="49" y="8"/>
                    </a:lnTo>
                    <a:lnTo>
                      <a:pt x="49" y="8"/>
                    </a:lnTo>
                    <a:lnTo>
                      <a:pt x="47" y="8"/>
                    </a:lnTo>
                    <a:lnTo>
                      <a:pt x="47" y="8"/>
                    </a:lnTo>
                    <a:lnTo>
                      <a:pt x="45" y="8"/>
                    </a:lnTo>
                    <a:lnTo>
                      <a:pt x="45" y="8"/>
                    </a:lnTo>
                    <a:lnTo>
                      <a:pt x="45" y="10"/>
                    </a:lnTo>
                    <a:lnTo>
                      <a:pt x="45" y="10"/>
                    </a:lnTo>
                    <a:lnTo>
                      <a:pt x="45" y="12"/>
                    </a:lnTo>
                    <a:lnTo>
                      <a:pt x="45" y="12"/>
                    </a:lnTo>
                    <a:lnTo>
                      <a:pt x="47" y="13"/>
                    </a:lnTo>
                    <a:lnTo>
                      <a:pt x="47" y="13"/>
                    </a:lnTo>
                    <a:lnTo>
                      <a:pt x="47" y="13"/>
                    </a:lnTo>
                    <a:lnTo>
                      <a:pt x="45" y="13"/>
                    </a:lnTo>
                    <a:lnTo>
                      <a:pt x="45" y="13"/>
                    </a:lnTo>
                    <a:lnTo>
                      <a:pt x="45" y="12"/>
                    </a:lnTo>
                    <a:lnTo>
                      <a:pt x="43" y="12"/>
                    </a:lnTo>
                    <a:lnTo>
                      <a:pt x="43" y="12"/>
                    </a:lnTo>
                    <a:lnTo>
                      <a:pt x="41" y="12"/>
                    </a:lnTo>
                    <a:lnTo>
                      <a:pt x="39" y="13"/>
                    </a:lnTo>
                    <a:lnTo>
                      <a:pt x="39" y="13"/>
                    </a:lnTo>
                    <a:lnTo>
                      <a:pt x="37" y="13"/>
                    </a:lnTo>
                    <a:lnTo>
                      <a:pt x="37" y="12"/>
                    </a:lnTo>
                    <a:lnTo>
                      <a:pt x="37" y="10"/>
                    </a:lnTo>
                    <a:lnTo>
                      <a:pt x="37" y="10"/>
                    </a:lnTo>
                    <a:lnTo>
                      <a:pt x="37" y="10"/>
                    </a:lnTo>
                    <a:lnTo>
                      <a:pt x="35" y="10"/>
                    </a:lnTo>
                    <a:lnTo>
                      <a:pt x="35" y="10"/>
                    </a:lnTo>
                    <a:lnTo>
                      <a:pt x="35" y="12"/>
                    </a:lnTo>
                    <a:lnTo>
                      <a:pt x="34" y="13"/>
                    </a:lnTo>
                    <a:lnTo>
                      <a:pt x="34" y="13"/>
                    </a:lnTo>
                    <a:lnTo>
                      <a:pt x="32" y="15"/>
                    </a:lnTo>
                    <a:lnTo>
                      <a:pt x="32" y="17"/>
                    </a:lnTo>
                    <a:lnTo>
                      <a:pt x="32" y="17"/>
                    </a:lnTo>
                    <a:lnTo>
                      <a:pt x="32" y="17"/>
                    </a:lnTo>
                    <a:lnTo>
                      <a:pt x="32" y="19"/>
                    </a:lnTo>
                    <a:lnTo>
                      <a:pt x="32" y="19"/>
                    </a:lnTo>
                    <a:lnTo>
                      <a:pt x="32" y="21"/>
                    </a:lnTo>
                    <a:lnTo>
                      <a:pt x="30" y="21"/>
                    </a:lnTo>
                    <a:lnTo>
                      <a:pt x="30" y="19"/>
                    </a:lnTo>
                    <a:lnTo>
                      <a:pt x="30" y="19"/>
                    </a:lnTo>
                    <a:lnTo>
                      <a:pt x="28" y="17"/>
                    </a:lnTo>
                    <a:lnTo>
                      <a:pt x="28" y="17"/>
                    </a:lnTo>
                    <a:lnTo>
                      <a:pt x="28" y="17"/>
                    </a:lnTo>
                    <a:lnTo>
                      <a:pt x="26" y="15"/>
                    </a:lnTo>
                    <a:lnTo>
                      <a:pt x="26" y="15"/>
                    </a:lnTo>
                    <a:lnTo>
                      <a:pt x="24" y="13"/>
                    </a:lnTo>
                    <a:lnTo>
                      <a:pt x="24" y="13"/>
                    </a:lnTo>
                    <a:lnTo>
                      <a:pt x="24" y="12"/>
                    </a:lnTo>
                    <a:lnTo>
                      <a:pt x="24" y="10"/>
                    </a:lnTo>
                    <a:lnTo>
                      <a:pt x="24" y="10"/>
                    </a:lnTo>
                    <a:lnTo>
                      <a:pt x="22" y="10"/>
                    </a:lnTo>
                    <a:lnTo>
                      <a:pt x="22" y="12"/>
                    </a:lnTo>
                    <a:lnTo>
                      <a:pt x="20" y="12"/>
                    </a:lnTo>
                    <a:lnTo>
                      <a:pt x="19" y="13"/>
                    </a:lnTo>
                    <a:lnTo>
                      <a:pt x="19" y="13"/>
                    </a:lnTo>
                    <a:lnTo>
                      <a:pt x="20" y="15"/>
                    </a:lnTo>
                    <a:lnTo>
                      <a:pt x="20" y="15"/>
                    </a:lnTo>
                    <a:lnTo>
                      <a:pt x="19" y="17"/>
                    </a:lnTo>
                    <a:lnTo>
                      <a:pt x="19" y="17"/>
                    </a:lnTo>
                    <a:lnTo>
                      <a:pt x="17" y="19"/>
                    </a:lnTo>
                    <a:lnTo>
                      <a:pt x="15" y="19"/>
                    </a:lnTo>
                    <a:lnTo>
                      <a:pt x="13" y="17"/>
                    </a:lnTo>
                    <a:lnTo>
                      <a:pt x="11" y="17"/>
                    </a:lnTo>
                    <a:lnTo>
                      <a:pt x="11" y="19"/>
                    </a:lnTo>
                    <a:lnTo>
                      <a:pt x="9" y="19"/>
                    </a:lnTo>
                    <a:lnTo>
                      <a:pt x="6" y="19"/>
                    </a:lnTo>
                    <a:lnTo>
                      <a:pt x="6" y="19"/>
                    </a:lnTo>
                    <a:lnTo>
                      <a:pt x="6" y="19"/>
                    </a:lnTo>
                    <a:lnTo>
                      <a:pt x="4" y="19"/>
                    </a:lnTo>
                    <a:lnTo>
                      <a:pt x="2" y="21"/>
                    </a:lnTo>
                    <a:lnTo>
                      <a:pt x="2" y="21"/>
                    </a:lnTo>
                    <a:lnTo>
                      <a:pt x="2" y="21"/>
                    </a:lnTo>
                    <a:lnTo>
                      <a:pt x="2" y="23"/>
                    </a:lnTo>
                    <a:lnTo>
                      <a:pt x="4" y="23"/>
                    </a:lnTo>
                    <a:lnTo>
                      <a:pt x="4" y="25"/>
                    </a:lnTo>
                    <a:lnTo>
                      <a:pt x="6" y="27"/>
                    </a:lnTo>
                    <a:lnTo>
                      <a:pt x="6" y="27"/>
                    </a:lnTo>
                    <a:lnTo>
                      <a:pt x="7" y="27"/>
                    </a:lnTo>
                    <a:lnTo>
                      <a:pt x="7" y="28"/>
                    </a:lnTo>
                    <a:lnTo>
                      <a:pt x="6" y="28"/>
                    </a:lnTo>
                    <a:lnTo>
                      <a:pt x="6" y="30"/>
                    </a:lnTo>
                    <a:lnTo>
                      <a:pt x="6" y="30"/>
                    </a:lnTo>
                    <a:lnTo>
                      <a:pt x="4" y="30"/>
                    </a:lnTo>
                    <a:lnTo>
                      <a:pt x="2" y="32"/>
                    </a:lnTo>
                    <a:lnTo>
                      <a:pt x="2" y="32"/>
                    </a:lnTo>
                    <a:lnTo>
                      <a:pt x="0" y="32"/>
                    </a:lnTo>
                    <a:lnTo>
                      <a:pt x="0" y="32"/>
                    </a:lnTo>
                    <a:lnTo>
                      <a:pt x="0" y="32"/>
                    </a:lnTo>
                    <a:lnTo>
                      <a:pt x="0" y="34"/>
                    </a:lnTo>
                    <a:lnTo>
                      <a:pt x="0" y="36"/>
                    </a:lnTo>
                    <a:lnTo>
                      <a:pt x="2" y="36"/>
                    </a:lnTo>
                    <a:lnTo>
                      <a:pt x="2" y="38"/>
                    </a:lnTo>
                    <a:lnTo>
                      <a:pt x="4" y="38"/>
                    </a:lnTo>
                    <a:lnTo>
                      <a:pt x="4" y="38"/>
                    </a:lnTo>
                    <a:lnTo>
                      <a:pt x="4" y="38"/>
                    </a:lnTo>
                    <a:lnTo>
                      <a:pt x="4" y="38"/>
                    </a:lnTo>
                    <a:lnTo>
                      <a:pt x="6" y="40"/>
                    </a:lnTo>
                    <a:lnTo>
                      <a:pt x="4" y="40"/>
                    </a:lnTo>
                    <a:lnTo>
                      <a:pt x="4" y="40"/>
                    </a:lnTo>
                    <a:lnTo>
                      <a:pt x="4" y="42"/>
                    </a:lnTo>
                    <a:lnTo>
                      <a:pt x="2" y="42"/>
                    </a:lnTo>
                    <a:lnTo>
                      <a:pt x="2" y="43"/>
                    </a:lnTo>
                    <a:lnTo>
                      <a:pt x="2" y="43"/>
                    </a:lnTo>
                    <a:lnTo>
                      <a:pt x="4" y="45"/>
                    </a:lnTo>
                    <a:lnTo>
                      <a:pt x="2" y="45"/>
                    </a:lnTo>
                    <a:lnTo>
                      <a:pt x="4" y="45"/>
                    </a:lnTo>
                    <a:lnTo>
                      <a:pt x="4" y="47"/>
                    </a:lnTo>
                    <a:lnTo>
                      <a:pt x="6" y="49"/>
                    </a:lnTo>
                    <a:lnTo>
                      <a:pt x="9" y="49"/>
                    </a:lnTo>
                    <a:lnTo>
                      <a:pt x="9" y="49"/>
                    </a:lnTo>
                    <a:lnTo>
                      <a:pt x="13" y="49"/>
                    </a:lnTo>
                    <a:lnTo>
                      <a:pt x="13" y="49"/>
                    </a:lnTo>
                    <a:lnTo>
                      <a:pt x="13" y="49"/>
                    </a:lnTo>
                    <a:lnTo>
                      <a:pt x="13" y="51"/>
                    </a:lnTo>
                    <a:lnTo>
                      <a:pt x="13" y="51"/>
                    </a:lnTo>
                    <a:lnTo>
                      <a:pt x="11" y="53"/>
                    </a:lnTo>
                    <a:lnTo>
                      <a:pt x="11" y="53"/>
                    </a:lnTo>
                    <a:lnTo>
                      <a:pt x="11" y="53"/>
                    </a:lnTo>
                    <a:lnTo>
                      <a:pt x="11" y="55"/>
                    </a:lnTo>
                    <a:lnTo>
                      <a:pt x="11" y="55"/>
                    </a:lnTo>
                    <a:lnTo>
                      <a:pt x="13" y="55"/>
                    </a:lnTo>
                    <a:lnTo>
                      <a:pt x="17" y="53"/>
                    </a:lnTo>
                    <a:lnTo>
                      <a:pt x="19" y="53"/>
                    </a:lnTo>
                    <a:lnTo>
                      <a:pt x="20" y="49"/>
                    </a:lnTo>
                    <a:lnTo>
                      <a:pt x="24" y="45"/>
                    </a:lnTo>
                    <a:lnTo>
                      <a:pt x="28" y="45"/>
                    </a:lnTo>
                    <a:lnTo>
                      <a:pt x="30" y="45"/>
                    </a:lnTo>
                    <a:lnTo>
                      <a:pt x="34" y="45"/>
                    </a:lnTo>
                    <a:lnTo>
                      <a:pt x="35" y="47"/>
                    </a:lnTo>
                    <a:lnTo>
                      <a:pt x="41" y="49"/>
                    </a:lnTo>
                    <a:lnTo>
                      <a:pt x="45" y="51"/>
                    </a:lnTo>
                    <a:lnTo>
                      <a:pt x="47" y="53"/>
                    </a:lnTo>
                    <a:lnTo>
                      <a:pt x="47" y="55"/>
                    </a:lnTo>
                    <a:lnTo>
                      <a:pt x="49" y="58"/>
                    </a:lnTo>
                    <a:lnTo>
                      <a:pt x="50" y="62"/>
                    </a:lnTo>
                    <a:lnTo>
                      <a:pt x="50" y="64"/>
                    </a:lnTo>
                    <a:lnTo>
                      <a:pt x="50" y="66"/>
                    </a:lnTo>
                    <a:lnTo>
                      <a:pt x="50" y="66"/>
                    </a:lnTo>
                    <a:lnTo>
                      <a:pt x="50" y="68"/>
                    </a:lnTo>
                    <a:lnTo>
                      <a:pt x="52" y="68"/>
                    </a:lnTo>
                    <a:lnTo>
                      <a:pt x="52" y="68"/>
                    </a:lnTo>
                    <a:lnTo>
                      <a:pt x="54" y="68"/>
                    </a:lnTo>
                    <a:lnTo>
                      <a:pt x="54" y="70"/>
                    </a:lnTo>
                    <a:lnTo>
                      <a:pt x="54" y="70"/>
                    </a:lnTo>
                    <a:lnTo>
                      <a:pt x="54" y="71"/>
                    </a:lnTo>
                    <a:lnTo>
                      <a:pt x="56" y="71"/>
                    </a:lnTo>
                    <a:lnTo>
                      <a:pt x="60" y="75"/>
                    </a:lnTo>
                    <a:lnTo>
                      <a:pt x="60" y="77"/>
                    </a:lnTo>
                    <a:lnTo>
                      <a:pt x="60" y="77"/>
                    </a:lnTo>
                    <a:lnTo>
                      <a:pt x="58" y="77"/>
                    </a:lnTo>
                    <a:lnTo>
                      <a:pt x="60" y="77"/>
                    </a:lnTo>
                    <a:lnTo>
                      <a:pt x="60" y="77"/>
                    </a:lnTo>
                    <a:lnTo>
                      <a:pt x="62" y="77"/>
                    </a:lnTo>
                    <a:lnTo>
                      <a:pt x="62" y="77"/>
                    </a:lnTo>
                    <a:lnTo>
                      <a:pt x="63" y="77"/>
                    </a:lnTo>
                    <a:lnTo>
                      <a:pt x="65" y="79"/>
                    </a:lnTo>
                    <a:lnTo>
                      <a:pt x="69" y="83"/>
                    </a:lnTo>
                    <a:lnTo>
                      <a:pt x="71" y="85"/>
                    </a:lnTo>
                    <a:lnTo>
                      <a:pt x="73" y="86"/>
                    </a:lnTo>
                    <a:lnTo>
                      <a:pt x="78" y="92"/>
                    </a:lnTo>
                    <a:lnTo>
                      <a:pt x="82" y="94"/>
                    </a:lnTo>
                    <a:lnTo>
                      <a:pt x="84" y="96"/>
                    </a:lnTo>
                    <a:lnTo>
                      <a:pt x="84" y="96"/>
                    </a:lnTo>
                    <a:lnTo>
                      <a:pt x="86" y="96"/>
                    </a:lnTo>
                    <a:lnTo>
                      <a:pt x="86" y="96"/>
                    </a:lnTo>
                    <a:lnTo>
                      <a:pt x="88" y="96"/>
                    </a:lnTo>
                    <a:lnTo>
                      <a:pt x="90" y="96"/>
                    </a:lnTo>
                    <a:lnTo>
                      <a:pt x="92" y="96"/>
                    </a:lnTo>
                    <a:lnTo>
                      <a:pt x="93" y="96"/>
                    </a:lnTo>
                    <a:lnTo>
                      <a:pt x="93" y="96"/>
                    </a:lnTo>
                    <a:lnTo>
                      <a:pt x="95" y="98"/>
                    </a:lnTo>
                    <a:lnTo>
                      <a:pt x="99" y="101"/>
                    </a:lnTo>
                    <a:lnTo>
                      <a:pt x="99" y="103"/>
                    </a:lnTo>
                    <a:lnTo>
                      <a:pt x="99" y="103"/>
                    </a:lnTo>
                    <a:lnTo>
                      <a:pt x="99" y="103"/>
                    </a:lnTo>
                    <a:lnTo>
                      <a:pt x="101" y="103"/>
                    </a:lnTo>
                    <a:lnTo>
                      <a:pt x="103" y="103"/>
                    </a:lnTo>
                    <a:lnTo>
                      <a:pt x="105" y="103"/>
                    </a:lnTo>
                    <a:lnTo>
                      <a:pt x="105" y="105"/>
                    </a:lnTo>
                    <a:lnTo>
                      <a:pt x="103" y="107"/>
                    </a:lnTo>
                    <a:lnTo>
                      <a:pt x="103" y="107"/>
                    </a:lnTo>
                    <a:lnTo>
                      <a:pt x="105" y="105"/>
                    </a:lnTo>
                    <a:lnTo>
                      <a:pt x="105" y="107"/>
                    </a:lnTo>
                    <a:lnTo>
                      <a:pt x="106" y="105"/>
                    </a:lnTo>
                    <a:lnTo>
                      <a:pt x="108" y="105"/>
                    </a:lnTo>
                    <a:lnTo>
                      <a:pt x="110" y="105"/>
                    </a:lnTo>
                    <a:lnTo>
                      <a:pt x="110" y="107"/>
                    </a:lnTo>
                    <a:lnTo>
                      <a:pt x="110" y="109"/>
                    </a:lnTo>
                    <a:lnTo>
                      <a:pt x="112" y="111"/>
                    </a:lnTo>
                    <a:lnTo>
                      <a:pt x="110" y="111"/>
                    </a:lnTo>
                    <a:lnTo>
                      <a:pt x="110" y="113"/>
                    </a:lnTo>
                    <a:lnTo>
                      <a:pt x="110" y="113"/>
                    </a:lnTo>
                    <a:lnTo>
                      <a:pt x="116" y="114"/>
                    </a:lnTo>
                    <a:lnTo>
                      <a:pt x="118" y="116"/>
                    </a:lnTo>
                    <a:lnTo>
                      <a:pt x="120" y="116"/>
                    </a:lnTo>
                    <a:lnTo>
                      <a:pt x="121" y="114"/>
                    </a:lnTo>
                    <a:lnTo>
                      <a:pt x="121" y="116"/>
                    </a:lnTo>
                    <a:lnTo>
                      <a:pt x="123" y="122"/>
                    </a:lnTo>
                    <a:lnTo>
                      <a:pt x="125" y="126"/>
                    </a:lnTo>
                    <a:lnTo>
                      <a:pt x="127" y="129"/>
                    </a:lnTo>
                    <a:lnTo>
                      <a:pt x="127" y="131"/>
                    </a:lnTo>
                    <a:lnTo>
                      <a:pt x="129" y="133"/>
                    </a:lnTo>
                    <a:lnTo>
                      <a:pt x="129" y="135"/>
                    </a:lnTo>
                    <a:lnTo>
                      <a:pt x="127" y="137"/>
                    </a:lnTo>
                    <a:lnTo>
                      <a:pt x="125" y="137"/>
                    </a:lnTo>
                    <a:lnTo>
                      <a:pt x="125" y="137"/>
                    </a:lnTo>
                    <a:lnTo>
                      <a:pt x="123" y="139"/>
                    </a:lnTo>
                    <a:lnTo>
                      <a:pt x="125" y="141"/>
                    </a:lnTo>
                    <a:lnTo>
                      <a:pt x="123" y="144"/>
                    </a:lnTo>
                    <a:lnTo>
                      <a:pt x="121" y="144"/>
                    </a:lnTo>
                    <a:lnTo>
                      <a:pt x="121" y="146"/>
                    </a:lnTo>
                    <a:lnTo>
                      <a:pt x="121" y="148"/>
                    </a:lnTo>
                    <a:lnTo>
                      <a:pt x="121" y="150"/>
                    </a:lnTo>
                    <a:lnTo>
                      <a:pt x="127" y="150"/>
                    </a:lnTo>
                    <a:lnTo>
                      <a:pt x="127" y="148"/>
                    </a:lnTo>
                    <a:lnTo>
                      <a:pt x="127" y="148"/>
                    </a:lnTo>
                    <a:lnTo>
                      <a:pt x="129" y="144"/>
                    </a:lnTo>
                    <a:lnTo>
                      <a:pt x="133" y="143"/>
                    </a:lnTo>
                    <a:lnTo>
                      <a:pt x="134" y="141"/>
                    </a:lnTo>
                    <a:lnTo>
                      <a:pt x="133" y="137"/>
                    </a:lnTo>
                    <a:lnTo>
                      <a:pt x="134" y="135"/>
                    </a:lnTo>
                    <a:lnTo>
                      <a:pt x="136" y="133"/>
                    </a:lnTo>
                    <a:lnTo>
                      <a:pt x="138" y="133"/>
                    </a:lnTo>
                    <a:lnTo>
                      <a:pt x="140" y="133"/>
                    </a:lnTo>
                    <a:lnTo>
                      <a:pt x="142" y="131"/>
                    </a:lnTo>
                    <a:lnTo>
                      <a:pt x="140" y="129"/>
                    </a:lnTo>
                    <a:lnTo>
                      <a:pt x="140" y="126"/>
                    </a:lnTo>
                    <a:lnTo>
                      <a:pt x="138" y="124"/>
                    </a:lnTo>
                    <a:lnTo>
                      <a:pt x="136" y="122"/>
                    </a:lnTo>
                    <a:lnTo>
                      <a:pt x="133" y="122"/>
                    </a:lnTo>
                    <a:lnTo>
                      <a:pt x="133" y="120"/>
                    </a:lnTo>
                    <a:lnTo>
                      <a:pt x="133" y="118"/>
                    </a:lnTo>
                    <a:lnTo>
                      <a:pt x="134" y="114"/>
                    </a:lnTo>
                    <a:lnTo>
                      <a:pt x="136" y="111"/>
                    </a:lnTo>
                    <a:lnTo>
                      <a:pt x="138" y="109"/>
                    </a:lnTo>
                    <a:lnTo>
                      <a:pt x="138" y="109"/>
                    </a:lnTo>
                    <a:lnTo>
                      <a:pt x="142" y="109"/>
                    </a:lnTo>
                    <a:lnTo>
                      <a:pt x="142" y="109"/>
                    </a:lnTo>
                    <a:lnTo>
                      <a:pt x="142" y="109"/>
                    </a:lnTo>
                    <a:lnTo>
                      <a:pt x="142" y="111"/>
                    </a:lnTo>
                    <a:lnTo>
                      <a:pt x="144" y="111"/>
                    </a:lnTo>
                    <a:lnTo>
                      <a:pt x="146" y="111"/>
                    </a:lnTo>
                    <a:lnTo>
                      <a:pt x="151" y="113"/>
                    </a:lnTo>
                    <a:lnTo>
                      <a:pt x="153" y="116"/>
                    </a:lnTo>
                    <a:lnTo>
                      <a:pt x="155" y="118"/>
                    </a:lnTo>
                    <a:lnTo>
                      <a:pt x="157" y="118"/>
                    </a:lnTo>
                    <a:lnTo>
                      <a:pt x="157" y="116"/>
                    </a:lnTo>
                    <a:lnTo>
                      <a:pt x="159" y="114"/>
                    </a:lnTo>
                    <a:lnTo>
                      <a:pt x="159" y="114"/>
                    </a:lnTo>
                    <a:lnTo>
                      <a:pt x="159" y="113"/>
                    </a:lnTo>
                    <a:close/>
                    <a:moveTo>
                      <a:pt x="77" y="53"/>
                    </a:moveTo>
                    <a:lnTo>
                      <a:pt x="77" y="53"/>
                    </a:lnTo>
                    <a:lnTo>
                      <a:pt x="77" y="53"/>
                    </a:lnTo>
                    <a:lnTo>
                      <a:pt x="77" y="51"/>
                    </a:lnTo>
                    <a:lnTo>
                      <a:pt x="77" y="51"/>
                    </a:lnTo>
                    <a:lnTo>
                      <a:pt x="77" y="53"/>
                    </a:lnTo>
                    <a:lnTo>
                      <a:pt x="77" y="5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8" name="Google Shape;538;p23"/>
              <p:cNvSpPr/>
              <p:nvPr/>
            </p:nvSpPr>
            <p:spPr>
              <a:xfrm>
                <a:off x="3106" y="1387"/>
                <a:ext cx="20" cy="65"/>
              </a:xfrm>
              <a:custGeom>
                <a:avLst/>
                <a:gdLst/>
                <a:ahLst/>
                <a:cxnLst/>
                <a:rect l="l" t="t" r="r" b="b"/>
                <a:pathLst>
                  <a:path w="20" h="65" extrusionOk="0">
                    <a:moveTo>
                      <a:pt x="20" y="7"/>
                    </a:moveTo>
                    <a:lnTo>
                      <a:pt x="20" y="5"/>
                    </a:lnTo>
                    <a:lnTo>
                      <a:pt x="20" y="5"/>
                    </a:lnTo>
                    <a:lnTo>
                      <a:pt x="20" y="4"/>
                    </a:lnTo>
                    <a:lnTo>
                      <a:pt x="20" y="4"/>
                    </a:lnTo>
                    <a:lnTo>
                      <a:pt x="20" y="2"/>
                    </a:lnTo>
                    <a:lnTo>
                      <a:pt x="20" y="2"/>
                    </a:lnTo>
                    <a:lnTo>
                      <a:pt x="20" y="2"/>
                    </a:lnTo>
                    <a:lnTo>
                      <a:pt x="20" y="0"/>
                    </a:lnTo>
                    <a:lnTo>
                      <a:pt x="20" y="0"/>
                    </a:lnTo>
                    <a:lnTo>
                      <a:pt x="20" y="0"/>
                    </a:lnTo>
                    <a:lnTo>
                      <a:pt x="19" y="0"/>
                    </a:lnTo>
                    <a:lnTo>
                      <a:pt x="19" y="2"/>
                    </a:lnTo>
                    <a:lnTo>
                      <a:pt x="17" y="2"/>
                    </a:lnTo>
                    <a:lnTo>
                      <a:pt x="17" y="2"/>
                    </a:lnTo>
                    <a:lnTo>
                      <a:pt x="17" y="2"/>
                    </a:lnTo>
                    <a:lnTo>
                      <a:pt x="15" y="2"/>
                    </a:lnTo>
                    <a:lnTo>
                      <a:pt x="15" y="4"/>
                    </a:lnTo>
                    <a:lnTo>
                      <a:pt x="15" y="5"/>
                    </a:lnTo>
                    <a:lnTo>
                      <a:pt x="13" y="5"/>
                    </a:lnTo>
                    <a:lnTo>
                      <a:pt x="11" y="5"/>
                    </a:lnTo>
                    <a:lnTo>
                      <a:pt x="9" y="5"/>
                    </a:lnTo>
                    <a:lnTo>
                      <a:pt x="9" y="7"/>
                    </a:lnTo>
                    <a:lnTo>
                      <a:pt x="9" y="9"/>
                    </a:lnTo>
                    <a:lnTo>
                      <a:pt x="7" y="13"/>
                    </a:lnTo>
                    <a:lnTo>
                      <a:pt x="7" y="20"/>
                    </a:lnTo>
                    <a:lnTo>
                      <a:pt x="6" y="24"/>
                    </a:lnTo>
                    <a:lnTo>
                      <a:pt x="4" y="30"/>
                    </a:lnTo>
                    <a:lnTo>
                      <a:pt x="4" y="30"/>
                    </a:lnTo>
                    <a:lnTo>
                      <a:pt x="4" y="30"/>
                    </a:lnTo>
                    <a:lnTo>
                      <a:pt x="4" y="32"/>
                    </a:lnTo>
                    <a:lnTo>
                      <a:pt x="2" y="33"/>
                    </a:lnTo>
                    <a:lnTo>
                      <a:pt x="2" y="35"/>
                    </a:lnTo>
                    <a:lnTo>
                      <a:pt x="0" y="35"/>
                    </a:lnTo>
                    <a:lnTo>
                      <a:pt x="2" y="39"/>
                    </a:lnTo>
                    <a:lnTo>
                      <a:pt x="2" y="43"/>
                    </a:lnTo>
                    <a:lnTo>
                      <a:pt x="4" y="47"/>
                    </a:lnTo>
                    <a:lnTo>
                      <a:pt x="6" y="48"/>
                    </a:lnTo>
                    <a:lnTo>
                      <a:pt x="6" y="48"/>
                    </a:lnTo>
                    <a:lnTo>
                      <a:pt x="7" y="52"/>
                    </a:lnTo>
                    <a:lnTo>
                      <a:pt x="7" y="56"/>
                    </a:lnTo>
                    <a:lnTo>
                      <a:pt x="9" y="60"/>
                    </a:lnTo>
                    <a:lnTo>
                      <a:pt x="11" y="63"/>
                    </a:lnTo>
                    <a:lnTo>
                      <a:pt x="11" y="65"/>
                    </a:lnTo>
                    <a:lnTo>
                      <a:pt x="13" y="63"/>
                    </a:lnTo>
                    <a:lnTo>
                      <a:pt x="13" y="60"/>
                    </a:lnTo>
                    <a:lnTo>
                      <a:pt x="13" y="58"/>
                    </a:lnTo>
                    <a:lnTo>
                      <a:pt x="13" y="56"/>
                    </a:lnTo>
                    <a:lnTo>
                      <a:pt x="13" y="54"/>
                    </a:lnTo>
                    <a:lnTo>
                      <a:pt x="13" y="52"/>
                    </a:lnTo>
                    <a:lnTo>
                      <a:pt x="13" y="50"/>
                    </a:lnTo>
                    <a:lnTo>
                      <a:pt x="13" y="48"/>
                    </a:lnTo>
                    <a:lnTo>
                      <a:pt x="13" y="48"/>
                    </a:lnTo>
                    <a:lnTo>
                      <a:pt x="15" y="45"/>
                    </a:lnTo>
                    <a:lnTo>
                      <a:pt x="15" y="43"/>
                    </a:lnTo>
                    <a:lnTo>
                      <a:pt x="15" y="43"/>
                    </a:lnTo>
                    <a:lnTo>
                      <a:pt x="17" y="39"/>
                    </a:lnTo>
                    <a:lnTo>
                      <a:pt x="17" y="37"/>
                    </a:lnTo>
                    <a:lnTo>
                      <a:pt x="17" y="35"/>
                    </a:lnTo>
                    <a:lnTo>
                      <a:pt x="17" y="35"/>
                    </a:lnTo>
                    <a:lnTo>
                      <a:pt x="17" y="33"/>
                    </a:lnTo>
                    <a:lnTo>
                      <a:pt x="17" y="33"/>
                    </a:lnTo>
                    <a:lnTo>
                      <a:pt x="17" y="32"/>
                    </a:lnTo>
                    <a:lnTo>
                      <a:pt x="17" y="32"/>
                    </a:lnTo>
                    <a:lnTo>
                      <a:pt x="15" y="33"/>
                    </a:lnTo>
                    <a:lnTo>
                      <a:pt x="11" y="33"/>
                    </a:lnTo>
                    <a:lnTo>
                      <a:pt x="9" y="33"/>
                    </a:lnTo>
                    <a:lnTo>
                      <a:pt x="9" y="33"/>
                    </a:lnTo>
                    <a:lnTo>
                      <a:pt x="9" y="33"/>
                    </a:lnTo>
                    <a:lnTo>
                      <a:pt x="9" y="32"/>
                    </a:lnTo>
                    <a:lnTo>
                      <a:pt x="9" y="30"/>
                    </a:lnTo>
                    <a:lnTo>
                      <a:pt x="11" y="28"/>
                    </a:lnTo>
                    <a:lnTo>
                      <a:pt x="13" y="28"/>
                    </a:lnTo>
                    <a:lnTo>
                      <a:pt x="13" y="28"/>
                    </a:lnTo>
                    <a:lnTo>
                      <a:pt x="13" y="26"/>
                    </a:lnTo>
                    <a:lnTo>
                      <a:pt x="11" y="26"/>
                    </a:lnTo>
                    <a:lnTo>
                      <a:pt x="11" y="26"/>
                    </a:lnTo>
                    <a:lnTo>
                      <a:pt x="9" y="26"/>
                    </a:lnTo>
                    <a:lnTo>
                      <a:pt x="9" y="26"/>
                    </a:lnTo>
                    <a:lnTo>
                      <a:pt x="9" y="26"/>
                    </a:lnTo>
                    <a:lnTo>
                      <a:pt x="9" y="26"/>
                    </a:lnTo>
                    <a:lnTo>
                      <a:pt x="9" y="24"/>
                    </a:lnTo>
                    <a:lnTo>
                      <a:pt x="9" y="22"/>
                    </a:lnTo>
                    <a:lnTo>
                      <a:pt x="9" y="22"/>
                    </a:lnTo>
                    <a:lnTo>
                      <a:pt x="9" y="20"/>
                    </a:lnTo>
                    <a:lnTo>
                      <a:pt x="9" y="18"/>
                    </a:lnTo>
                    <a:lnTo>
                      <a:pt x="9" y="17"/>
                    </a:lnTo>
                    <a:lnTo>
                      <a:pt x="9" y="15"/>
                    </a:lnTo>
                    <a:lnTo>
                      <a:pt x="11" y="15"/>
                    </a:lnTo>
                    <a:lnTo>
                      <a:pt x="13" y="15"/>
                    </a:lnTo>
                    <a:lnTo>
                      <a:pt x="15" y="15"/>
                    </a:lnTo>
                    <a:lnTo>
                      <a:pt x="15" y="15"/>
                    </a:lnTo>
                    <a:lnTo>
                      <a:pt x="15" y="15"/>
                    </a:lnTo>
                    <a:lnTo>
                      <a:pt x="17" y="17"/>
                    </a:lnTo>
                    <a:lnTo>
                      <a:pt x="17" y="17"/>
                    </a:lnTo>
                    <a:lnTo>
                      <a:pt x="17" y="13"/>
                    </a:lnTo>
                    <a:lnTo>
                      <a:pt x="17" y="13"/>
                    </a:lnTo>
                    <a:lnTo>
                      <a:pt x="17" y="11"/>
                    </a:lnTo>
                    <a:lnTo>
                      <a:pt x="17" y="11"/>
                    </a:lnTo>
                    <a:lnTo>
                      <a:pt x="19" y="11"/>
                    </a:lnTo>
                    <a:lnTo>
                      <a:pt x="20" y="11"/>
                    </a:lnTo>
                    <a:lnTo>
                      <a:pt x="20" y="9"/>
                    </a:lnTo>
                    <a:lnTo>
                      <a:pt x="20" y="9"/>
                    </a:lnTo>
                    <a:lnTo>
                      <a:pt x="20" y="7"/>
                    </a:lnTo>
                    <a:lnTo>
                      <a:pt x="20" y="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9" name="Google Shape;539;p23"/>
              <p:cNvSpPr/>
              <p:nvPr/>
            </p:nvSpPr>
            <p:spPr>
              <a:xfrm>
                <a:off x="2583" y="1042"/>
                <a:ext cx="5" cy="6"/>
              </a:xfrm>
              <a:custGeom>
                <a:avLst/>
                <a:gdLst/>
                <a:ahLst/>
                <a:cxnLst/>
                <a:rect l="l" t="t" r="r" b="b"/>
                <a:pathLst>
                  <a:path w="5" h="6" extrusionOk="0">
                    <a:moveTo>
                      <a:pt x="5" y="0"/>
                    </a:moveTo>
                    <a:lnTo>
                      <a:pt x="5" y="0"/>
                    </a:lnTo>
                    <a:lnTo>
                      <a:pt x="5" y="0"/>
                    </a:lnTo>
                    <a:lnTo>
                      <a:pt x="3" y="0"/>
                    </a:lnTo>
                    <a:lnTo>
                      <a:pt x="1" y="2"/>
                    </a:lnTo>
                    <a:lnTo>
                      <a:pt x="1" y="2"/>
                    </a:lnTo>
                    <a:lnTo>
                      <a:pt x="0" y="4"/>
                    </a:lnTo>
                    <a:lnTo>
                      <a:pt x="0" y="4"/>
                    </a:lnTo>
                    <a:lnTo>
                      <a:pt x="0" y="6"/>
                    </a:lnTo>
                    <a:lnTo>
                      <a:pt x="1" y="4"/>
                    </a:lnTo>
                    <a:lnTo>
                      <a:pt x="1" y="6"/>
                    </a:lnTo>
                    <a:lnTo>
                      <a:pt x="5" y="4"/>
                    </a:lnTo>
                    <a:lnTo>
                      <a:pt x="5" y="2"/>
                    </a:lnTo>
                    <a:lnTo>
                      <a:pt x="5" y="2"/>
                    </a:lnTo>
                    <a:lnTo>
                      <a:pt x="5"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0" name="Google Shape;540;p23"/>
              <p:cNvSpPr/>
              <p:nvPr/>
            </p:nvSpPr>
            <p:spPr>
              <a:xfrm>
                <a:off x="2508" y="1027"/>
                <a:ext cx="58" cy="62"/>
              </a:xfrm>
              <a:custGeom>
                <a:avLst/>
                <a:gdLst/>
                <a:ahLst/>
                <a:cxnLst/>
                <a:rect l="l" t="t" r="r" b="b"/>
                <a:pathLst>
                  <a:path w="58" h="62" extrusionOk="0">
                    <a:moveTo>
                      <a:pt x="9" y="23"/>
                    </a:moveTo>
                    <a:lnTo>
                      <a:pt x="9" y="23"/>
                    </a:lnTo>
                    <a:lnTo>
                      <a:pt x="9" y="23"/>
                    </a:lnTo>
                    <a:lnTo>
                      <a:pt x="11" y="21"/>
                    </a:lnTo>
                    <a:lnTo>
                      <a:pt x="9" y="21"/>
                    </a:lnTo>
                    <a:lnTo>
                      <a:pt x="7" y="21"/>
                    </a:lnTo>
                    <a:lnTo>
                      <a:pt x="7" y="21"/>
                    </a:lnTo>
                    <a:lnTo>
                      <a:pt x="5" y="21"/>
                    </a:lnTo>
                    <a:lnTo>
                      <a:pt x="9" y="21"/>
                    </a:lnTo>
                    <a:lnTo>
                      <a:pt x="9" y="23"/>
                    </a:lnTo>
                    <a:close/>
                    <a:moveTo>
                      <a:pt x="56" y="32"/>
                    </a:moveTo>
                    <a:lnTo>
                      <a:pt x="56" y="30"/>
                    </a:lnTo>
                    <a:lnTo>
                      <a:pt x="56" y="30"/>
                    </a:lnTo>
                    <a:lnTo>
                      <a:pt x="56" y="30"/>
                    </a:lnTo>
                    <a:lnTo>
                      <a:pt x="56" y="29"/>
                    </a:lnTo>
                    <a:lnTo>
                      <a:pt x="56" y="29"/>
                    </a:lnTo>
                    <a:lnTo>
                      <a:pt x="56" y="27"/>
                    </a:lnTo>
                    <a:lnTo>
                      <a:pt x="56" y="25"/>
                    </a:lnTo>
                    <a:lnTo>
                      <a:pt x="56" y="23"/>
                    </a:lnTo>
                    <a:lnTo>
                      <a:pt x="56" y="23"/>
                    </a:lnTo>
                    <a:lnTo>
                      <a:pt x="54" y="23"/>
                    </a:lnTo>
                    <a:lnTo>
                      <a:pt x="56" y="21"/>
                    </a:lnTo>
                    <a:lnTo>
                      <a:pt x="56" y="21"/>
                    </a:lnTo>
                    <a:lnTo>
                      <a:pt x="56" y="21"/>
                    </a:lnTo>
                    <a:lnTo>
                      <a:pt x="58" y="21"/>
                    </a:lnTo>
                    <a:lnTo>
                      <a:pt x="58" y="21"/>
                    </a:lnTo>
                    <a:lnTo>
                      <a:pt x="56" y="19"/>
                    </a:lnTo>
                    <a:lnTo>
                      <a:pt x="56" y="19"/>
                    </a:lnTo>
                    <a:lnTo>
                      <a:pt x="54" y="19"/>
                    </a:lnTo>
                    <a:lnTo>
                      <a:pt x="54" y="21"/>
                    </a:lnTo>
                    <a:lnTo>
                      <a:pt x="54" y="21"/>
                    </a:lnTo>
                    <a:lnTo>
                      <a:pt x="52" y="21"/>
                    </a:lnTo>
                    <a:lnTo>
                      <a:pt x="52" y="21"/>
                    </a:lnTo>
                    <a:lnTo>
                      <a:pt x="50" y="19"/>
                    </a:lnTo>
                    <a:lnTo>
                      <a:pt x="52" y="19"/>
                    </a:lnTo>
                    <a:lnTo>
                      <a:pt x="52" y="19"/>
                    </a:lnTo>
                    <a:lnTo>
                      <a:pt x="50" y="17"/>
                    </a:lnTo>
                    <a:lnTo>
                      <a:pt x="50" y="17"/>
                    </a:lnTo>
                    <a:lnTo>
                      <a:pt x="48" y="17"/>
                    </a:lnTo>
                    <a:lnTo>
                      <a:pt x="48" y="17"/>
                    </a:lnTo>
                    <a:lnTo>
                      <a:pt x="48" y="15"/>
                    </a:lnTo>
                    <a:lnTo>
                      <a:pt x="48" y="15"/>
                    </a:lnTo>
                    <a:lnTo>
                      <a:pt x="48" y="15"/>
                    </a:lnTo>
                    <a:lnTo>
                      <a:pt x="47" y="15"/>
                    </a:lnTo>
                    <a:lnTo>
                      <a:pt x="47" y="15"/>
                    </a:lnTo>
                    <a:lnTo>
                      <a:pt x="45" y="17"/>
                    </a:lnTo>
                    <a:lnTo>
                      <a:pt x="45" y="17"/>
                    </a:lnTo>
                    <a:lnTo>
                      <a:pt x="45" y="17"/>
                    </a:lnTo>
                    <a:lnTo>
                      <a:pt x="45" y="17"/>
                    </a:lnTo>
                    <a:lnTo>
                      <a:pt x="43" y="19"/>
                    </a:lnTo>
                    <a:lnTo>
                      <a:pt x="43" y="19"/>
                    </a:lnTo>
                    <a:lnTo>
                      <a:pt x="43" y="19"/>
                    </a:lnTo>
                    <a:lnTo>
                      <a:pt x="43" y="19"/>
                    </a:lnTo>
                    <a:lnTo>
                      <a:pt x="41" y="19"/>
                    </a:lnTo>
                    <a:lnTo>
                      <a:pt x="39" y="19"/>
                    </a:lnTo>
                    <a:lnTo>
                      <a:pt x="39" y="19"/>
                    </a:lnTo>
                    <a:lnTo>
                      <a:pt x="37" y="17"/>
                    </a:lnTo>
                    <a:lnTo>
                      <a:pt x="37" y="17"/>
                    </a:lnTo>
                    <a:lnTo>
                      <a:pt x="35" y="17"/>
                    </a:lnTo>
                    <a:lnTo>
                      <a:pt x="34" y="15"/>
                    </a:lnTo>
                    <a:lnTo>
                      <a:pt x="34" y="14"/>
                    </a:lnTo>
                    <a:lnTo>
                      <a:pt x="34" y="14"/>
                    </a:lnTo>
                    <a:lnTo>
                      <a:pt x="35" y="14"/>
                    </a:lnTo>
                    <a:lnTo>
                      <a:pt x="37" y="12"/>
                    </a:lnTo>
                    <a:lnTo>
                      <a:pt x="39" y="12"/>
                    </a:lnTo>
                    <a:lnTo>
                      <a:pt x="39" y="12"/>
                    </a:lnTo>
                    <a:lnTo>
                      <a:pt x="37" y="12"/>
                    </a:lnTo>
                    <a:lnTo>
                      <a:pt x="37" y="10"/>
                    </a:lnTo>
                    <a:lnTo>
                      <a:pt x="37" y="10"/>
                    </a:lnTo>
                    <a:lnTo>
                      <a:pt x="37" y="10"/>
                    </a:lnTo>
                    <a:lnTo>
                      <a:pt x="37" y="10"/>
                    </a:lnTo>
                    <a:lnTo>
                      <a:pt x="39" y="10"/>
                    </a:lnTo>
                    <a:lnTo>
                      <a:pt x="39" y="10"/>
                    </a:lnTo>
                    <a:lnTo>
                      <a:pt x="39" y="10"/>
                    </a:lnTo>
                    <a:lnTo>
                      <a:pt x="41" y="10"/>
                    </a:lnTo>
                    <a:lnTo>
                      <a:pt x="41" y="10"/>
                    </a:lnTo>
                    <a:lnTo>
                      <a:pt x="43" y="8"/>
                    </a:lnTo>
                    <a:lnTo>
                      <a:pt x="43" y="8"/>
                    </a:lnTo>
                    <a:lnTo>
                      <a:pt x="43" y="6"/>
                    </a:lnTo>
                    <a:lnTo>
                      <a:pt x="45" y="6"/>
                    </a:lnTo>
                    <a:lnTo>
                      <a:pt x="45" y="4"/>
                    </a:lnTo>
                    <a:lnTo>
                      <a:pt x="47" y="4"/>
                    </a:lnTo>
                    <a:lnTo>
                      <a:pt x="47" y="2"/>
                    </a:lnTo>
                    <a:lnTo>
                      <a:pt x="48" y="2"/>
                    </a:lnTo>
                    <a:lnTo>
                      <a:pt x="50" y="2"/>
                    </a:lnTo>
                    <a:lnTo>
                      <a:pt x="48" y="0"/>
                    </a:lnTo>
                    <a:lnTo>
                      <a:pt x="47" y="0"/>
                    </a:lnTo>
                    <a:lnTo>
                      <a:pt x="47" y="0"/>
                    </a:lnTo>
                    <a:lnTo>
                      <a:pt x="45" y="0"/>
                    </a:lnTo>
                    <a:lnTo>
                      <a:pt x="45" y="0"/>
                    </a:lnTo>
                    <a:lnTo>
                      <a:pt x="45" y="0"/>
                    </a:lnTo>
                    <a:lnTo>
                      <a:pt x="43" y="0"/>
                    </a:lnTo>
                    <a:lnTo>
                      <a:pt x="43" y="2"/>
                    </a:lnTo>
                    <a:lnTo>
                      <a:pt x="43" y="2"/>
                    </a:lnTo>
                    <a:lnTo>
                      <a:pt x="43" y="2"/>
                    </a:lnTo>
                    <a:lnTo>
                      <a:pt x="43" y="4"/>
                    </a:lnTo>
                    <a:lnTo>
                      <a:pt x="43" y="4"/>
                    </a:lnTo>
                    <a:lnTo>
                      <a:pt x="41" y="6"/>
                    </a:lnTo>
                    <a:lnTo>
                      <a:pt x="41" y="6"/>
                    </a:lnTo>
                    <a:lnTo>
                      <a:pt x="41" y="4"/>
                    </a:lnTo>
                    <a:lnTo>
                      <a:pt x="41" y="4"/>
                    </a:lnTo>
                    <a:lnTo>
                      <a:pt x="41" y="4"/>
                    </a:lnTo>
                    <a:lnTo>
                      <a:pt x="43" y="4"/>
                    </a:lnTo>
                    <a:lnTo>
                      <a:pt x="43" y="2"/>
                    </a:lnTo>
                    <a:lnTo>
                      <a:pt x="41" y="2"/>
                    </a:lnTo>
                    <a:lnTo>
                      <a:pt x="41" y="2"/>
                    </a:lnTo>
                    <a:lnTo>
                      <a:pt x="41" y="0"/>
                    </a:lnTo>
                    <a:lnTo>
                      <a:pt x="39" y="2"/>
                    </a:lnTo>
                    <a:lnTo>
                      <a:pt x="39" y="2"/>
                    </a:lnTo>
                    <a:lnTo>
                      <a:pt x="39" y="2"/>
                    </a:lnTo>
                    <a:lnTo>
                      <a:pt x="37" y="2"/>
                    </a:lnTo>
                    <a:lnTo>
                      <a:pt x="37" y="2"/>
                    </a:lnTo>
                    <a:lnTo>
                      <a:pt x="35" y="2"/>
                    </a:lnTo>
                    <a:lnTo>
                      <a:pt x="34" y="2"/>
                    </a:lnTo>
                    <a:lnTo>
                      <a:pt x="34" y="4"/>
                    </a:lnTo>
                    <a:lnTo>
                      <a:pt x="32" y="4"/>
                    </a:lnTo>
                    <a:lnTo>
                      <a:pt x="32" y="4"/>
                    </a:lnTo>
                    <a:lnTo>
                      <a:pt x="32" y="6"/>
                    </a:lnTo>
                    <a:lnTo>
                      <a:pt x="32" y="8"/>
                    </a:lnTo>
                    <a:lnTo>
                      <a:pt x="30" y="8"/>
                    </a:lnTo>
                    <a:lnTo>
                      <a:pt x="30" y="8"/>
                    </a:lnTo>
                    <a:lnTo>
                      <a:pt x="30" y="8"/>
                    </a:lnTo>
                    <a:lnTo>
                      <a:pt x="28" y="10"/>
                    </a:lnTo>
                    <a:lnTo>
                      <a:pt x="28" y="10"/>
                    </a:lnTo>
                    <a:lnTo>
                      <a:pt x="26" y="10"/>
                    </a:lnTo>
                    <a:lnTo>
                      <a:pt x="30" y="12"/>
                    </a:lnTo>
                    <a:lnTo>
                      <a:pt x="34" y="12"/>
                    </a:lnTo>
                    <a:lnTo>
                      <a:pt x="34" y="12"/>
                    </a:lnTo>
                    <a:lnTo>
                      <a:pt x="34" y="14"/>
                    </a:lnTo>
                    <a:lnTo>
                      <a:pt x="32" y="14"/>
                    </a:lnTo>
                    <a:lnTo>
                      <a:pt x="30" y="14"/>
                    </a:lnTo>
                    <a:lnTo>
                      <a:pt x="30" y="14"/>
                    </a:lnTo>
                    <a:lnTo>
                      <a:pt x="28" y="15"/>
                    </a:lnTo>
                    <a:lnTo>
                      <a:pt x="28" y="15"/>
                    </a:lnTo>
                    <a:lnTo>
                      <a:pt x="28" y="17"/>
                    </a:lnTo>
                    <a:lnTo>
                      <a:pt x="28" y="17"/>
                    </a:lnTo>
                    <a:lnTo>
                      <a:pt x="28" y="17"/>
                    </a:lnTo>
                    <a:lnTo>
                      <a:pt x="26" y="17"/>
                    </a:lnTo>
                    <a:lnTo>
                      <a:pt x="22" y="17"/>
                    </a:lnTo>
                    <a:lnTo>
                      <a:pt x="22" y="17"/>
                    </a:lnTo>
                    <a:lnTo>
                      <a:pt x="20" y="17"/>
                    </a:lnTo>
                    <a:lnTo>
                      <a:pt x="20" y="17"/>
                    </a:lnTo>
                    <a:lnTo>
                      <a:pt x="19" y="17"/>
                    </a:lnTo>
                    <a:lnTo>
                      <a:pt x="15" y="15"/>
                    </a:lnTo>
                    <a:lnTo>
                      <a:pt x="13" y="17"/>
                    </a:lnTo>
                    <a:lnTo>
                      <a:pt x="13" y="17"/>
                    </a:lnTo>
                    <a:lnTo>
                      <a:pt x="11" y="17"/>
                    </a:lnTo>
                    <a:lnTo>
                      <a:pt x="11" y="17"/>
                    </a:lnTo>
                    <a:lnTo>
                      <a:pt x="9" y="17"/>
                    </a:lnTo>
                    <a:lnTo>
                      <a:pt x="9" y="17"/>
                    </a:lnTo>
                    <a:lnTo>
                      <a:pt x="9" y="19"/>
                    </a:lnTo>
                    <a:lnTo>
                      <a:pt x="11" y="19"/>
                    </a:lnTo>
                    <a:lnTo>
                      <a:pt x="11" y="19"/>
                    </a:lnTo>
                    <a:lnTo>
                      <a:pt x="11" y="19"/>
                    </a:lnTo>
                    <a:lnTo>
                      <a:pt x="11" y="19"/>
                    </a:lnTo>
                    <a:lnTo>
                      <a:pt x="11" y="21"/>
                    </a:lnTo>
                    <a:lnTo>
                      <a:pt x="11" y="21"/>
                    </a:lnTo>
                    <a:lnTo>
                      <a:pt x="11" y="23"/>
                    </a:lnTo>
                    <a:lnTo>
                      <a:pt x="11" y="23"/>
                    </a:lnTo>
                    <a:lnTo>
                      <a:pt x="13" y="23"/>
                    </a:lnTo>
                    <a:lnTo>
                      <a:pt x="15" y="23"/>
                    </a:lnTo>
                    <a:lnTo>
                      <a:pt x="15" y="23"/>
                    </a:lnTo>
                    <a:lnTo>
                      <a:pt x="15" y="25"/>
                    </a:lnTo>
                    <a:lnTo>
                      <a:pt x="13" y="25"/>
                    </a:lnTo>
                    <a:lnTo>
                      <a:pt x="11" y="25"/>
                    </a:lnTo>
                    <a:lnTo>
                      <a:pt x="9" y="27"/>
                    </a:lnTo>
                    <a:lnTo>
                      <a:pt x="9" y="27"/>
                    </a:lnTo>
                    <a:lnTo>
                      <a:pt x="11" y="27"/>
                    </a:lnTo>
                    <a:lnTo>
                      <a:pt x="13" y="27"/>
                    </a:lnTo>
                    <a:lnTo>
                      <a:pt x="11" y="29"/>
                    </a:lnTo>
                    <a:lnTo>
                      <a:pt x="9" y="29"/>
                    </a:lnTo>
                    <a:lnTo>
                      <a:pt x="7" y="29"/>
                    </a:lnTo>
                    <a:lnTo>
                      <a:pt x="7" y="29"/>
                    </a:lnTo>
                    <a:lnTo>
                      <a:pt x="7" y="29"/>
                    </a:lnTo>
                    <a:lnTo>
                      <a:pt x="7" y="30"/>
                    </a:lnTo>
                    <a:lnTo>
                      <a:pt x="7" y="30"/>
                    </a:lnTo>
                    <a:lnTo>
                      <a:pt x="7" y="30"/>
                    </a:lnTo>
                    <a:lnTo>
                      <a:pt x="9" y="30"/>
                    </a:lnTo>
                    <a:lnTo>
                      <a:pt x="9" y="30"/>
                    </a:lnTo>
                    <a:lnTo>
                      <a:pt x="11" y="30"/>
                    </a:lnTo>
                    <a:lnTo>
                      <a:pt x="9" y="32"/>
                    </a:lnTo>
                    <a:lnTo>
                      <a:pt x="11" y="32"/>
                    </a:lnTo>
                    <a:lnTo>
                      <a:pt x="11" y="32"/>
                    </a:lnTo>
                    <a:lnTo>
                      <a:pt x="11" y="32"/>
                    </a:lnTo>
                    <a:lnTo>
                      <a:pt x="13" y="32"/>
                    </a:lnTo>
                    <a:lnTo>
                      <a:pt x="13" y="32"/>
                    </a:lnTo>
                    <a:lnTo>
                      <a:pt x="13" y="32"/>
                    </a:lnTo>
                    <a:lnTo>
                      <a:pt x="13" y="32"/>
                    </a:lnTo>
                    <a:lnTo>
                      <a:pt x="15" y="34"/>
                    </a:lnTo>
                    <a:lnTo>
                      <a:pt x="15" y="34"/>
                    </a:lnTo>
                    <a:lnTo>
                      <a:pt x="19" y="32"/>
                    </a:lnTo>
                    <a:lnTo>
                      <a:pt x="20" y="34"/>
                    </a:lnTo>
                    <a:lnTo>
                      <a:pt x="20" y="34"/>
                    </a:lnTo>
                    <a:lnTo>
                      <a:pt x="20" y="34"/>
                    </a:lnTo>
                    <a:lnTo>
                      <a:pt x="20" y="34"/>
                    </a:lnTo>
                    <a:lnTo>
                      <a:pt x="20" y="34"/>
                    </a:lnTo>
                    <a:lnTo>
                      <a:pt x="19" y="34"/>
                    </a:lnTo>
                    <a:lnTo>
                      <a:pt x="17" y="36"/>
                    </a:lnTo>
                    <a:lnTo>
                      <a:pt x="17" y="36"/>
                    </a:lnTo>
                    <a:lnTo>
                      <a:pt x="15" y="38"/>
                    </a:lnTo>
                    <a:lnTo>
                      <a:pt x="15" y="38"/>
                    </a:lnTo>
                    <a:lnTo>
                      <a:pt x="15" y="38"/>
                    </a:lnTo>
                    <a:lnTo>
                      <a:pt x="15" y="40"/>
                    </a:lnTo>
                    <a:lnTo>
                      <a:pt x="13" y="40"/>
                    </a:lnTo>
                    <a:lnTo>
                      <a:pt x="9" y="44"/>
                    </a:lnTo>
                    <a:lnTo>
                      <a:pt x="7" y="44"/>
                    </a:lnTo>
                    <a:lnTo>
                      <a:pt x="9" y="44"/>
                    </a:lnTo>
                    <a:lnTo>
                      <a:pt x="11" y="44"/>
                    </a:lnTo>
                    <a:lnTo>
                      <a:pt x="11" y="44"/>
                    </a:lnTo>
                    <a:lnTo>
                      <a:pt x="13" y="44"/>
                    </a:lnTo>
                    <a:lnTo>
                      <a:pt x="13" y="44"/>
                    </a:lnTo>
                    <a:lnTo>
                      <a:pt x="15" y="44"/>
                    </a:lnTo>
                    <a:lnTo>
                      <a:pt x="17" y="44"/>
                    </a:lnTo>
                    <a:lnTo>
                      <a:pt x="19" y="42"/>
                    </a:lnTo>
                    <a:lnTo>
                      <a:pt x="20" y="42"/>
                    </a:lnTo>
                    <a:lnTo>
                      <a:pt x="20" y="42"/>
                    </a:lnTo>
                    <a:lnTo>
                      <a:pt x="22" y="42"/>
                    </a:lnTo>
                    <a:lnTo>
                      <a:pt x="19" y="44"/>
                    </a:lnTo>
                    <a:lnTo>
                      <a:pt x="15" y="44"/>
                    </a:lnTo>
                    <a:lnTo>
                      <a:pt x="11" y="44"/>
                    </a:lnTo>
                    <a:lnTo>
                      <a:pt x="11" y="44"/>
                    </a:lnTo>
                    <a:lnTo>
                      <a:pt x="9" y="45"/>
                    </a:lnTo>
                    <a:lnTo>
                      <a:pt x="9" y="45"/>
                    </a:lnTo>
                    <a:lnTo>
                      <a:pt x="7" y="47"/>
                    </a:lnTo>
                    <a:lnTo>
                      <a:pt x="7" y="47"/>
                    </a:lnTo>
                    <a:lnTo>
                      <a:pt x="7" y="49"/>
                    </a:lnTo>
                    <a:lnTo>
                      <a:pt x="9" y="49"/>
                    </a:lnTo>
                    <a:lnTo>
                      <a:pt x="7" y="49"/>
                    </a:lnTo>
                    <a:lnTo>
                      <a:pt x="5" y="49"/>
                    </a:lnTo>
                    <a:lnTo>
                      <a:pt x="5" y="49"/>
                    </a:lnTo>
                    <a:lnTo>
                      <a:pt x="4" y="49"/>
                    </a:lnTo>
                    <a:lnTo>
                      <a:pt x="4" y="49"/>
                    </a:lnTo>
                    <a:lnTo>
                      <a:pt x="2" y="49"/>
                    </a:lnTo>
                    <a:lnTo>
                      <a:pt x="2" y="51"/>
                    </a:lnTo>
                    <a:lnTo>
                      <a:pt x="2" y="51"/>
                    </a:lnTo>
                    <a:lnTo>
                      <a:pt x="2" y="51"/>
                    </a:lnTo>
                    <a:lnTo>
                      <a:pt x="5" y="51"/>
                    </a:lnTo>
                    <a:lnTo>
                      <a:pt x="7" y="51"/>
                    </a:lnTo>
                    <a:lnTo>
                      <a:pt x="5" y="51"/>
                    </a:lnTo>
                    <a:lnTo>
                      <a:pt x="5" y="53"/>
                    </a:lnTo>
                    <a:lnTo>
                      <a:pt x="4" y="53"/>
                    </a:lnTo>
                    <a:lnTo>
                      <a:pt x="2" y="53"/>
                    </a:lnTo>
                    <a:lnTo>
                      <a:pt x="0" y="55"/>
                    </a:lnTo>
                    <a:lnTo>
                      <a:pt x="2" y="57"/>
                    </a:lnTo>
                    <a:lnTo>
                      <a:pt x="2" y="57"/>
                    </a:lnTo>
                    <a:lnTo>
                      <a:pt x="2" y="57"/>
                    </a:lnTo>
                    <a:lnTo>
                      <a:pt x="4" y="57"/>
                    </a:lnTo>
                    <a:lnTo>
                      <a:pt x="11" y="55"/>
                    </a:lnTo>
                    <a:lnTo>
                      <a:pt x="9" y="57"/>
                    </a:lnTo>
                    <a:lnTo>
                      <a:pt x="7" y="57"/>
                    </a:lnTo>
                    <a:lnTo>
                      <a:pt x="7" y="57"/>
                    </a:lnTo>
                    <a:lnTo>
                      <a:pt x="5" y="57"/>
                    </a:lnTo>
                    <a:lnTo>
                      <a:pt x="4" y="58"/>
                    </a:lnTo>
                    <a:lnTo>
                      <a:pt x="4" y="60"/>
                    </a:lnTo>
                    <a:lnTo>
                      <a:pt x="5" y="58"/>
                    </a:lnTo>
                    <a:lnTo>
                      <a:pt x="5" y="58"/>
                    </a:lnTo>
                    <a:lnTo>
                      <a:pt x="11" y="58"/>
                    </a:lnTo>
                    <a:lnTo>
                      <a:pt x="11" y="58"/>
                    </a:lnTo>
                    <a:lnTo>
                      <a:pt x="11" y="58"/>
                    </a:lnTo>
                    <a:lnTo>
                      <a:pt x="9" y="60"/>
                    </a:lnTo>
                    <a:lnTo>
                      <a:pt x="7" y="62"/>
                    </a:lnTo>
                    <a:lnTo>
                      <a:pt x="7" y="62"/>
                    </a:lnTo>
                    <a:lnTo>
                      <a:pt x="11" y="60"/>
                    </a:lnTo>
                    <a:lnTo>
                      <a:pt x="11" y="60"/>
                    </a:lnTo>
                    <a:lnTo>
                      <a:pt x="13" y="60"/>
                    </a:lnTo>
                    <a:lnTo>
                      <a:pt x="13" y="60"/>
                    </a:lnTo>
                    <a:lnTo>
                      <a:pt x="13" y="60"/>
                    </a:lnTo>
                    <a:lnTo>
                      <a:pt x="20" y="60"/>
                    </a:lnTo>
                    <a:lnTo>
                      <a:pt x="20" y="58"/>
                    </a:lnTo>
                    <a:lnTo>
                      <a:pt x="22" y="58"/>
                    </a:lnTo>
                    <a:lnTo>
                      <a:pt x="24" y="58"/>
                    </a:lnTo>
                    <a:lnTo>
                      <a:pt x="24" y="58"/>
                    </a:lnTo>
                    <a:lnTo>
                      <a:pt x="26" y="57"/>
                    </a:lnTo>
                    <a:lnTo>
                      <a:pt x="26" y="57"/>
                    </a:lnTo>
                    <a:lnTo>
                      <a:pt x="26" y="55"/>
                    </a:lnTo>
                    <a:lnTo>
                      <a:pt x="26" y="55"/>
                    </a:lnTo>
                    <a:lnTo>
                      <a:pt x="26" y="55"/>
                    </a:lnTo>
                    <a:lnTo>
                      <a:pt x="26" y="55"/>
                    </a:lnTo>
                    <a:lnTo>
                      <a:pt x="28" y="55"/>
                    </a:lnTo>
                    <a:lnTo>
                      <a:pt x="28" y="55"/>
                    </a:lnTo>
                    <a:lnTo>
                      <a:pt x="28" y="57"/>
                    </a:lnTo>
                    <a:lnTo>
                      <a:pt x="30" y="57"/>
                    </a:lnTo>
                    <a:lnTo>
                      <a:pt x="32" y="55"/>
                    </a:lnTo>
                    <a:lnTo>
                      <a:pt x="32" y="55"/>
                    </a:lnTo>
                    <a:lnTo>
                      <a:pt x="34" y="55"/>
                    </a:lnTo>
                    <a:lnTo>
                      <a:pt x="35" y="53"/>
                    </a:lnTo>
                    <a:lnTo>
                      <a:pt x="35" y="53"/>
                    </a:lnTo>
                    <a:lnTo>
                      <a:pt x="35" y="53"/>
                    </a:lnTo>
                    <a:lnTo>
                      <a:pt x="37" y="53"/>
                    </a:lnTo>
                    <a:lnTo>
                      <a:pt x="37" y="51"/>
                    </a:lnTo>
                    <a:lnTo>
                      <a:pt x="37" y="51"/>
                    </a:lnTo>
                    <a:lnTo>
                      <a:pt x="41" y="51"/>
                    </a:lnTo>
                    <a:lnTo>
                      <a:pt x="43" y="51"/>
                    </a:lnTo>
                    <a:lnTo>
                      <a:pt x="43" y="51"/>
                    </a:lnTo>
                    <a:lnTo>
                      <a:pt x="45" y="49"/>
                    </a:lnTo>
                    <a:lnTo>
                      <a:pt x="45" y="51"/>
                    </a:lnTo>
                    <a:lnTo>
                      <a:pt x="45" y="51"/>
                    </a:lnTo>
                    <a:lnTo>
                      <a:pt x="45" y="51"/>
                    </a:lnTo>
                    <a:lnTo>
                      <a:pt x="47" y="49"/>
                    </a:lnTo>
                    <a:lnTo>
                      <a:pt x="48" y="49"/>
                    </a:lnTo>
                    <a:lnTo>
                      <a:pt x="48" y="51"/>
                    </a:lnTo>
                    <a:lnTo>
                      <a:pt x="50" y="49"/>
                    </a:lnTo>
                    <a:lnTo>
                      <a:pt x="52" y="49"/>
                    </a:lnTo>
                    <a:lnTo>
                      <a:pt x="50" y="47"/>
                    </a:lnTo>
                    <a:lnTo>
                      <a:pt x="52" y="47"/>
                    </a:lnTo>
                    <a:lnTo>
                      <a:pt x="52" y="47"/>
                    </a:lnTo>
                    <a:lnTo>
                      <a:pt x="54" y="44"/>
                    </a:lnTo>
                    <a:lnTo>
                      <a:pt x="54" y="42"/>
                    </a:lnTo>
                    <a:lnTo>
                      <a:pt x="56" y="42"/>
                    </a:lnTo>
                    <a:lnTo>
                      <a:pt x="56" y="40"/>
                    </a:lnTo>
                    <a:lnTo>
                      <a:pt x="56" y="40"/>
                    </a:lnTo>
                    <a:lnTo>
                      <a:pt x="58" y="38"/>
                    </a:lnTo>
                    <a:lnTo>
                      <a:pt x="58" y="36"/>
                    </a:lnTo>
                    <a:lnTo>
                      <a:pt x="58" y="34"/>
                    </a:lnTo>
                    <a:lnTo>
                      <a:pt x="56" y="3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1" name="Google Shape;541;p23"/>
              <p:cNvSpPr/>
              <p:nvPr/>
            </p:nvSpPr>
            <p:spPr>
              <a:xfrm>
                <a:off x="3168" y="1319"/>
                <a:ext cx="142" cy="141"/>
              </a:xfrm>
              <a:custGeom>
                <a:avLst/>
                <a:gdLst/>
                <a:ahLst/>
                <a:cxnLst/>
                <a:rect l="l" t="t" r="r" b="b"/>
                <a:pathLst>
                  <a:path w="142" h="141" extrusionOk="0">
                    <a:moveTo>
                      <a:pt x="142" y="124"/>
                    </a:moveTo>
                    <a:lnTo>
                      <a:pt x="140" y="124"/>
                    </a:lnTo>
                    <a:lnTo>
                      <a:pt x="140" y="122"/>
                    </a:lnTo>
                    <a:lnTo>
                      <a:pt x="140" y="122"/>
                    </a:lnTo>
                    <a:lnTo>
                      <a:pt x="140" y="122"/>
                    </a:lnTo>
                    <a:lnTo>
                      <a:pt x="140" y="120"/>
                    </a:lnTo>
                    <a:lnTo>
                      <a:pt x="138" y="120"/>
                    </a:lnTo>
                    <a:lnTo>
                      <a:pt x="138" y="118"/>
                    </a:lnTo>
                    <a:lnTo>
                      <a:pt x="136" y="118"/>
                    </a:lnTo>
                    <a:lnTo>
                      <a:pt x="136" y="118"/>
                    </a:lnTo>
                    <a:lnTo>
                      <a:pt x="136" y="116"/>
                    </a:lnTo>
                    <a:lnTo>
                      <a:pt x="134" y="116"/>
                    </a:lnTo>
                    <a:lnTo>
                      <a:pt x="134" y="116"/>
                    </a:lnTo>
                    <a:lnTo>
                      <a:pt x="132" y="113"/>
                    </a:lnTo>
                    <a:lnTo>
                      <a:pt x="132" y="111"/>
                    </a:lnTo>
                    <a:lnTo>
                      <a:pt x="132" y="107"/>
                    </a:lnTo>
                    <a:lnTo>
                      <a:pt x="130" y="107"/>
                    </a:lnTo>
                    <a:lnTo>
                      <a:pt x="129" y="107"/>
                    </a:lnTo>
                    <a:lnTo>
                      <a:pt x="127" y="105"/>
                    </a:lnTo>
                    <a:lnTo>
                      <a:pt x="127" y="101"/>
                    </a:lnTo>
                    <a:lnTo>
                      <a:pt x="129" y="98"/>
                    </a:lnTo>
                    <a:lnTo>
                      <a:pt x="129" y="94"/>
                    </a:lnTo>
                    <a:lnTo>
                      <a:pt x="127" y="92"/>
                    </a:lnTo>
                    <a:lnTo>
                      <a:pt x="125" y="90"/>
                    </a:lnTo>
                    <a:lnTo>
                      <a:pt x="123" y="88"/>
                    </a:lnTo>
                    <a:lnTo>
                      <a:pt x="121" y="85"/>
                    </a:lnTo>
                    <a:lnTo>
                      <a:pt x="121" y="85"/>
                    </a:lnTo>
                    <a:lnTo>
                      <a:pt x="121" y="83"/>
                    </a:lnTo>
                    <a:lnTo>
                      <a:pt x="119" y="83"/>
                    </a:lnTo>
                    <a:lnTo>
                      <a:pt x="117" y="83"/>
                    </a:lnTo>
                    <a:lnTo>
                      <a:pt x="115" y="81"/>
                    </a:lnTo>
                    <a:lnTo>
                      <a:pt x="112" y="79"/>
                    </a:lnTo>
                    <a:lnTo>
                      <a:pt x="108" y="77"/>
                    </a:lnTo>
                    <a:lnTo>
                      <a:pt x="106" y="75"/>
                    </a:lnTo>
                    <a:lnTo>
                      <a:pt x="104" y="75"/>
                    </a:lnTo>
                    <a:lnTo>
                      <a:pt x="102" y="75"/>
                    </a:lnTo>
                    <a:lnTo>
                      <a:pt x="102" y="75"/>
                    </a:lnTo>
                    <a:lnTo>
                      <a:pt x="102" y="73"/>
                    </a:lnTo>
                    <a:lnTo>
                      <a:pt x="102" y="73"/>
                    </a:lnTo>
                    <a:lnTo>
                      <a:pt x="102" y="72"/>
                    </a:lnTo>
                    <a:lnTo>
                      <a:pt x="102" y="70"/>
                    </a:lnTo>
                    <a:lnTo>
                      <a:pt x="101" y="68"/>
                    </a:lnTo>
                    <a:lnTo>
                      <a:pt x="99" y="66"/>
                    </a:lnTo>
                    <a:lnTo>
                      <a:pt x="99" y="66"/>
                    </a:lnTo>
                    <a:lnTo>
                      <a:pt x="99" y="66"/>
                    </a:lnTo>
                    <a:lnTo>
                      <a:pt x="99" y="64"/>
                    </a:lnTo>
                    <a:lnTo>
                      <a:pt x="99" y="64"/>
                    </a:lnTo>
                    <a:lnTo>
                      <a:pt x="97" y="64"/>
                    </a:lnTo>
                    <a:lnTo>
                      <a:pt x="97" y="64"/>
                    </a:lnTo>
                    <a:lnTo>
                      <a:pt x="95" y="64"/>
                    </a:lnTo>
                    <a:lnTo>
                      <a:pt x="95" y="62"/>
                    </a:lnTo>
                    <a:lnTo>
                      <a:pt x="91" y="58"/>
                    </a:lnTo>
                    <a:lnTo>
                      <a:pt x="91" y="58"/>
                    </a:lnTo>
                    <a:lnTo>
                      <a:pt x="91" y="58"/>
                    </a:lnTo>
                    <a:lnTo>
                      <a:pt x="91" y="57"/>
                    </a:lnTo>
                    <a:lnTo>
                      <a:pt x="91" y="55"/>
                    </a:lnTo>
                    <a:lnTo>
                      <a:pt x="91" y="55"/>
                    </a:lnTo>
                    <a:lnTo>
                      <a:pt x="91" y="53"/>
                    </a:lnTo>
                    <a:lnTo>
                      <a:pt x="89" y="51"/>
                    </a:lnTo>
                    <a:lnTo>
                      <a:pt x="91" y="49"/>
                    </a:lnTo>
                    <a:lnTo>
                      <a:pt x="91" y="49"/>
                    </a:lnTo>
                    <a:lnTo>
                      <a:pt x="91" y="47"/>
                    </a:lnTo>
                    <a:lnTo>
                      <a:pt x="91" y="47"/>
                    </a:lnTo>
                    <a:lnTo>
                      <a:pt x="93" y="47"/>
                    </a:lnTo>
                    <a:lnTo>
                      <a:pt x="93" y="47"/>
                    </a:lnTo>
                    <a:lnTo>
                      <a:pt x="93" y="45"/>
                    </a:lnTo>
                    <a:lnTo>
                      <a:pt x="93" y="43"/>
                    </a:lnTo>
                    <a:lnTo>
                      <a:pt x="95" y="40"/>
                    </a:lnTo>
                    <a:lnTo>
                      <a:pt x="97" y="40"/>
                    </a:lnTo>
                    <a:lnTo>
                      <a:pt x="99" y="38"/>
                    </a:lnTo>
                    <a:lnTo>
                      <a:pt x="99" y="38"/>
                    </a:lnTo>
                    <a:lnTo>
                      <a:pt x="99" y="36"/>
                    </a:lnTo>
                    <a:lnTo>
                      <a:pt x="99" y="36"/>
                    </a:lnTo>
                    <a:lnTo>
                      <a:pt x="99" y="36"/>
                    </a:lnTo>
                    <a:lnTo>
                      <a:pt x="97" y="34"/>
                    </a:lnTo>
                    <a:lnTo>
                      <a:pt x="95" y="32"/>
                    </a:lnTo>
                    <a:lnTo>
                      <a:pt x="95" y="32"/>
                    </a:lnTo>
                    <a:lnTo>
                      <a:pt x="95" y="30"/>
                    </a:lnTo>
                    <a:lnTo>
                      <a:pt x="97" y="28"/>
                    </a:lnTo>
                    <a:lnTo>
                      <a:pt x="99" y="28"/>
                    </a:lnTo>
                    <a:lnTo>
                      <a:pt x="99" y="28"/>
                    </a:lnTo>
                    <a:lnTo>
                      <a:pt x="99" y="28"/>
                    </a:lnTo>
                    <a:lnTo>
                      <a:pt x="97" y="27"/>
                    </a:lnTo>
                    <a:lnTo>
                      <a:pt x="95" y="27"/>
                    </a:lnTo>
                    <a:lnTo>
                      <a:pt x="91" y="27"/>
                    </a:lnTo>
                    <a:lnTo>
                      <a:pt x="91" y="27"/>
                    </a:lnTo>
                    <a:lnTo>
                      <a:pt x="89" y="25"/>
                    </a:lnTo>
                    <a:lnTo>
                      <a:pt x="89" y="25"/>
                    </a:lnTo>
                    <a:lnTo>
                      <a:pt x="87" y="23"/>
                    </a:lnTo>
                    <a:lnTo>
                      <a:pt x="87" y="23"/>
                    </a:lnTo>
                    <a:lnTo>
                      <a:pt x="86" y="23"/>
                    </a:lnTo>
                    <a:lnTo>
                      <a:pt x="86" y="23"/>
                    </a:lnTo>
                    <a:lnTo>
                      <a:pt x="84" y="17"/>
                    </a:lnTo>
                    <a:lnTo>
                      <a:pt x="84" y="17"/>
                    </a:lnTo>
                    <a:lnTo>
                      <a:pt x="82" y="17"/>
                    </a:lnTo>
                    <a:lnTo>
                      <a:pt x="82" y="17"/>
                    </a:lnTo>
                    <a:lnTo>
                      <a:pt x="82" y="17"/>
                    </a:lnTo>
                    <a:lnTo>
                      <a:pt x="80" y="15"/>
                    </a:lnTo>
                    <a:lnTo>
                      <a:pt x="80" y="15"/>
                    </a:lnTo>
                    <a:lnTo>
                      <a:pt x="80" y="14"/>
                    </a:lnTo>
                    <a:lnTo>
                      <a:pt x="80" y="12"/>
                    </a:lnTo>
                    <a:lnTo>
                      <a:pt x="80" y="12"/>
                    </a:lnTo>
                    <a:lnTo>
                      <a:pt x="80" y="12"/>
                    </a:lnTo>
                    <a:lnTo>
                      <a:pt x="78" y="12"/>
                    </a:lnTo>
                    <a:lnTo>
                      <a:pt x="78" y="10"/>
                    </a:lnTo>
                    <a:lnTo>
                      <a:pt x="76" y="6"/>
                    </a:lnTo>
                    <a:lnTo>
                      <a:pt x="76" y="4"/>
                    </a:lnTo>
                    <a:lnTo>
                      <a:pt x="76" y="4"/>
                    </a:lnTo>
                    <a:lnTo>
                      <a:pt x="74" y="4"/>
                    </a:lnTo>
                    <a:lnTo>
                      <a:pt x="74" y="4"/>
                    </a:lnTo>
                    <a:lnTo>
                      <a:pt x="73" y="4"/>
                    </a:lnTo>
                    <a:lnTo>
                      <a:pt x="73" y="4"/>
                    </a:lnTo>
                    <a:lnTo>
                      <a:pt x="73" y="4"/>
                    </a:lnTo>
                    <a:lnTo>
                      <a:pt x="71" y="6"/>
                    </a:lnTo>
                    <a:lnTo>
                      <a:pt x="69" y="6"/>
                    </a:lnTo>
                    <a:lnTo>
                      <a:pt x="69" y="8"/>
                    </a:lnTo>
                    <a:lnTo>
                      <a:pt x="69" y="8"/>
                    </a:lnTo>
                    <a:lnTo>
                      <a:pt x="69" y="6"/>
                    </a:lnTo>
                    <a:lnTo>
                      <a:pt x="69" y="6"/>
                    </a:lnTo>
                    <a:lnTo>
                      <a:pt x="67" y="4"/>
                    </a:lnTo>
                    <a:lnTo>
                      <a:pt x="67" y="2"/>
                    </a:lnTo>
                    <a:lnTo>
                      <a:pt x="67" y="2"/>
                    </a:lnTo>
                    <a:lnTo>
                      <a:pt x="67" y="2"/>
                    </a:lnTo>
                    <a:lnTo>
                      <a:pt x="65" y="2"/>
                    </a:lnTo>
                    <a:lnTo>
                      <a:pt x="65" y="2"/>
                    </a:lnTo>
                    <a:lnTo>
                      <a:pt x="63" y="2"/>
                    </a:lnTo>
                    <a:lnTo>
                      <a:pt x="63" y="2"/>
                    </a:lnTo>
                    <a:lnTo>
                      <a:pt x="59" y="2"/>
                    </a:lnTo>
                    <a:lnTo>
                      <a:pt x="59" y="2"/>
                    </a:lnTo>
                    <a:lnTo>
                      <a:pt x="58" y="2"/>
                    </a:lnTo>
                    <a:lnTo>
                      <a:pt x="56" y="2"/>
                    </a:lnTo>
                    <a:lnTo>
                      <a:pt x="54" y="0"/>
                    </a:lnTo>
                    <a:lnTo>
                      <a:pt x="54" y="0"/>
                    </a:lnTo>
                    <a:lnTo>
                      <a:pt x="52" y="0"/>
                    </a:lnTo>
                    <a:lnTo>
                      <a:pt x="50" y="0"/>
                    </a:lnTo>
                    <a:lnTo>
                      <a:pt x="48" y="0"/>
                    </a:lnTo>
                    <a:lnTo>
                      <a:pt x="48" y="0"/>
                    </a:lnTo>
                    <a:lnTo>
                      <a:pt x="46" y="0"/>
                    </a:lnTo>
                    <a:lnTo>
                      <a:pt x="46" y="2"/>
                    </a:lnTo>
                    <a:lnTo>
                      <a:pt x="44" y="4"/>
                    </a:lnTo>
                    <a:lnTo>
                      <a:pt x="43" y="4"/>
                    </a:lnTo>
                    <a:lnTo>
                      <a:pt x="43" y="6"/>
                    </a:lnTo>
                    <a:lnTo>
                      <a:pt x="43" y="6"/>
                    </a:lnTo>
                    <a:lnTo>
                      <a:pt x="41" y="8"/>
                    </a:lnTo>
                    <a:lnTo>
                      <a:pt x="39" y="10"/>
                    </a:lnTo>
                    <a:lnTo>
                      <a:pt x="37" y="12"/>
                    </a:lnTo>
                    <a:lnTo>
                      <a:pt x="35" y="14"/>
                    </a:lnTo>
                    <a:lnTo>
                      <a:pt x="33" y="14"/>
                    </a:lnTo>
                    <a:lnTo>
                      <a:pt x="30" y="15"/>
                    </a:lnTo>
                    <a:lnTo>
                      <a:pt x="30" y="15"/>
                    </a:lnTo>
                    <a:lnTo>
                      <a:pt x="30" y="17"/>
                    </a:lnTo>
                    <a:lnTo>
                      <a:pt x="30" y="19"/>
                    </a:lnTo>
                    <a:lnTo>
                      <a:pt x="30" y="21"/>
                    </a:lnTo>
                    <a:lnTo>
                      <a:pt x="30" y="23"/>
                    </a:lnTo>
                    <a:lnTo>
                      <a:pt x="30" y="25"/>
                    </a:lnTo>
                    <a:lnTo>
                      <a:pt x="31" y="27"/>
                    </a:lnTo>
                    <a:lnTo>
                      <a:pt x="31" y="28"/>
                    </a:lnTo>
                    <a:lnTo>
                      <a:pt x="31" y="30"/>
                    </a:lnTo>
                    <a:lnTo>
                      <a:pt x="31" y="32"/>
                    </a:lnTo>
                    <a:lnTo>
                      <a:pt x="30" y="34"/>
                    </a:lnTo>
                    <a:lnTo>
                      <a:pt x="30" y="36"/>
                    </a:lnTo>
                    <a:lnTo>
                      <a:pt x="30" y="40"/>
                    </a:lnTo>
                    <a:lnTo>
                      <a:pt x="30" y="43"/>
                    </a:lnTo>
                    <a:lnTo>
                      <a:pt x="30" y="45"/>
                    </a:lnTo>
                    <a:lnTo>
                      <a:pt x="30" y="47"/>
                    </a:lnTo>
                    <a:lnTo>
                      <a:pt x="28" y="51"/>
                    </a:lnTo>
                    <a:lnTo>
                      <a:pt x="28" y="51"/>
                    </a:lnTo>
                    <a:lnTo>
                      <a:pt x="24" y="53"/>
                    </a:lnTo>
                    <a:lnTo>
                      <a:pt x="20" y="55"/>
                    </a:lnTo>
                    <a:lnTo>
                      <a:pt x="16" y="57"/>
                    </a:lnTo>
                    <a:lnTo>
                      <a:pt x="13" y="58"/>
                    </a:lnTo>
                    <a:lnTo>
                      <a:pt x="9" y="62"/>
                    </a:lnTo>
                    <a:lnTo>
                      <a:pt x="5" y="64"/>
                    </a:lnTo>
                    <a:lnTo>
                      <a:pt x="3" y="66"/>
                    </a:lnTo>
                    <a:lnTo>
                      <a:pt x="0" y="68"/>
                    </a:lnTo>
                    <a:lnTo>
                      <a:pt x="0" y="72"/>
                    </a:lnTo>
                    <a:lnTo>
                      <a:pt x="1" y="75"/>
                    </a:lnTo>
                    <a:lnTo>
                      <a:pt x="3" y="79"/>
                    </a:lnTo>
                    <a:lnTo>
                      <a:pt x="3" y="83"/>
                    </a:lnTo>
                    <a:lnTo>
                      <a:pt x="3" y="83"/>
                    </a:lnTo>
                    <a:lnTo>
                      <a:pt x="3" y="86"/>
                    </a:lnTo>
                    <a:lnTo>
                      <a:pt x="5" y="85"/>
                    </a:lnTo>
                    <a:lnTo>
                      <a:pt x="7" y="85"/>
                    </a:lnTo>
                    <a:lnTo>
                      <a:pt x="7" y="86"/>
                    </a:lnTo>
                    <a:lnTo>
                      <a:pt x="5" y="88"/>
                    </a:lnTo>
                    <a:lnTo>
                      <a:pt x="9" y="90"/>
                    </a:lnTo>
                    <a:lnTo>
                      <a:pt x="15" y="90"/>
                    </a:lnTo>
                    <a:lnTo>
                      <a:pt x="18" y="90"/>
                    </a:lnTo>
                    <a:lnTo>
                      <a:pt x="24" y="92"/>
                    </a:lnTo>
                    <a:lnTo>
                      <a:pt x="26" y="92"/>
                    </a:lnTo>
                    <a:lnTo>
                      <a:pt x="30" y="96"/>
                    </a:lnTo>
                    <a:lnTo>
                      <a:pt x="33" y="98"/>
                    </a:lnTo>
                    <a:lnTo>
                      <a:pt x="37" y="100"/>
                    </a:lnTo>
                    <a:lnTo>
                      <a:pt x="41" y="101"/>
                    </a:lnTo>
                    <a:lnTo>
                      <a:pt x="44" y="103"/>
                    </a:lnTo>
                    <a:lnTo>
                      <a:pt x="48" y="107"/>
                    </a:lnTo>
                    <a:lnTo>
                      <a:pt x="52" y="109"/>
                    </a:lnTo>
                    <a:lnTo>
                      <a:pt x="56" y="113"/>
                    </a:lnTo>
                    <a:lnTo>
                      <a:pt x="61" y="116"/>
                    </a:lnTo>
                    <a:lnTo>
                      <a:pt x="65" y="118"/>
                    </a:lnTo>
                    <a:lnTo>
                      <a:pt x="69" y="122"/>
                    </a:lnTo>
                    <a:lnTo>
                      <a:pt x="74" y="128"/>
                    </a:lnTo>
                    <a:lnTo>
                      <a:pt x="80" y="131"/>
                    </a:lnTo>
                    <a:lnTo>
                      <a:pt x="84" y="133"/>
                    </a:lnTo>
                    <a:lnTo>
                      <a:pt x="89" y="137"/>
                    </a:lnTo>
                    <a:lnTo>
                      <a:pt x="89" y="137"/>
                    </a:lnTo>
                    <a:lnTo>
                      <a:pt x="93" y="139"/>
                    </a:lnTo>
                    <a:lnTo>
                      <a:pt x="101" y="139"/>
                    </a:lnTo>
                    <a:lnTo>
                      <a:pt x="106" y="139"/>
                    </a:lnTo>
                    <a:lnTo>
                      <a:pt x="112" y="141"/>
                    </a:lnTo>
                    <a:lnTo>
                      <a:pt x="115" y="139"/>
                    </a:lnTo>
                    <a:lnTo>
                      <a:pt x="117" y="137"/>
                    </a:lnTo>
                    <a:lnTo>
                      <a:pt x="117" y="135"/>
                    </a:lnTo>
                    <a:lnTo>
                      <a:pt x="119" y="131"/>
                    </a:lnTo>
                    <a:lnTo>
                      <a:pt x="119" y="130"/>
                    </a:lnTo>
                    <a:lnTo>
                      <a:pt x="121" y="128"/>
                    </a:lnTo>
                    <a:lnTo>
                      <a:pt x="121" y="126"/>
                    </a:lnTo>
                    <a:lnTo>
                      <a:pt x="121" y="126"/>
                    </a:lnTo>
                    <a:lnTo>
                      <a:pt x="121" y="124"/>
                    </a:lnTo>
                    <a:lnTo>
                      <a:pt x="123" y="124"/>
                    </a:lnTo>
                    <a:lnTo>
                      <a:pt x="125" y="122"/>
                    </a:lnTo>
                    <a:lnTo>
                      <a:pt x="127" y="122"/>
                    </a:lnTo>
                    <a:lnTo>
                      <a:pt x="129" y="122"/>
                    </a:lnTo>
                    <a:lnTo>
                      <a:pt x="129" y="122"/>
                    </a:lnTo>
                    <a:lnTo>
                      <a:pt x="130" y="122"/>
                    </a:lnTo>
                    <a:lnTo>
                      <a:pt x="134" y="124"/>
                    </a:lnTo>
                    <a:lnTo>
                      <a:pt x="134" y="124"/>
                    </a:lnTo>
                    <a:lnTo>
                      <a:pt x="134" y="124"/>
                    </a:lnTo>
                    <a:lnTo>
                      <a:pt x="136" y="124"/>
                    </a:lnTo>
                    <a:lnTo>
                      <a:pt x="140" y="126"/>
                    </a:lnTo>
                    <a:lnTo>
                      <a:pt x="140" y="126"/>
                    </a:lnTo>
                    <a:lnTo>
                      <a:pt x="142" y="126"/>
                    </a:lnTo>
                    <a:lnTo>
                      <a:pt x="142" y="1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2" name="Google Shape;542;p23"/>
              <p:cNvSpPr/>
              <p:nvPr/>
            </p:nvSpPr>
            <p:spPr>
              <a:xfrm>
                <a:off x="3229" y="1278"/>
                <a:ext cx="296" cy="247"/>
              </a:xfrm>
              <a:custGeom>
                <a:avLst/>
                <a:gdLst/>
                <a:ahLst/>
                <a:cxnLst/>
                <a:rect l="l" t="t" r="r" b="b"/>
                <a:pathLst>
                  <a:path w="296" h="247" extrusionOk="0">
                    <a:moveTo>
                      <a:pt x="193" y="215"/>
                    </a:moveTo>
                    <a:lnTo>
                      <a:pt x="191" y="217"/>
                    </a:lnTo>
                    <a:lnTo>
                      <a:pt x="189" y="215"/>
                    </a:lnTo>
                    <a:lnTo>
                      <a:pt x="189" y="217"/>
                    </a:lnTo>
                    <a:lnTo>
                      <a:pt x="189" y="217"/>
                    </a:lnTo>
                    <a:lnTo>
                      <a:pt x="189" y="219"/>
                    </a:lnTo>
                    <a:lnTo>
                      <a:pt x="185" y="221"/>
                    </a:lnTo>
                    <a:lnTo>
                      <a:pt x="183" y="221"/>
                    </a:lnTo>
                    <a:lnTo>
                      <a:pt x="182" y="221"/>
                    </a:lnTo>
                    <a:lnTo>
                      <a:pt x="182" y="221"/>
                    </a:lnTo>
                    <a:lnTo>
                      <a:pt x="183" y="223"/>
                    </a:lnTo>
                    <a:lnTo>
                      <a:pt x="183" y="223"/>
                    </a:lnTo>
                    <a:lnTo>
                      <a:pt x="183" y="223"/>
                    </a:lnTo>
                    <a:lnTo>
                      <a:pt x="185" y="221"/>
                    </a:lnTo>
                    <a:lnTo>
                      <a:pt x="187" y="221"/>
                    </a:lnTo>
                    <a:lnTo>
                      <a:pt x="189" y="221"/>
                    </a:lnTo>
                    <a:lnTo>
                      <a:pt x="191" y="219"/>
                    </a:lnTo>
                    <a:lnTo>
                      <a:pt x="191" y="219"/>
                    </a:lnTo>
                    <a:lnTo>
                      <a:pt x="191" y="221"/>
                    </a:lnTo>
                    <a:lnTo>
                      <a:pt x="193" y="219"/>
                    </a:lnTo>
                    <a:lnTo>
                      <a:pt x="195" y="217"/>
                    </a:lnTo>
                    <a:lnTo>
                      <a:pt x="197" y="215"/>
                    </a:lnTo>
                    <a:lnTo>
                      <a:pt x="195" y="215"/>
                    </a:lnTo>
                    <a:lnTo>
                      <a:pt x="193" y="215"/>
                    </a:lnTo>
                    <a:close/>
                    <a:moveTo>
                      <a:pt x="296" y="214"/>
                    </a:moveTo>
                    <a:lnTo>
                      <a:pt x="296" y="214"/>
                    </a:lnTo>
                    <a:lnTo>
                      <a:pt x="296" y="214"/>
                    </a:lnTo>
                    <a:lnTo>
                      <a:pt x="296" y="212"/>
                    </a:lnTo>
                    <a:lnTo>
                      <a:pt x="294" y="212"/>
                    </a:lnTo>
                    <a:lnTo>
                      <a:pt x="294" y="212"/>
                    </a:lnTo>
                    <a:lnTo>
                      <a:pt x="290" y="212"/>
                    </a:lnTo>
                    <a:lnTo>
                      <a:pt x="288" y="212"/>
                    </a:lnTo>
                    <a:lnTo>
                      <a:pt x="288" y="212"/>
                    </a:lnTo>
                    <a:lnTo>
                      <a:pt x="288" y="212"/>
                    </a:lnTo>
                    <a:lnTo>
                      <a:pt x="288" y="210"/>
                    </a:lnTo>
                    <a:lnTo>
                      <a:pt x="288" y="210"/>
                    </a:lnTo>
                    <a:lnTo>
                      <a:pt x="288" y="208"/>
                    </a:lnTo>
                    <a:lnTo>
                      <a:pt x="288" y="208"/>
                    </a:lnTo>
                    <a:lnTo>
                      <a:pt x="286" y="202"/>
                    </a:lnTo>
                    <a:lnTo>
                      <a:pt x="286" y="199"/>
                    </a:lnTo>
                    <a:lnTo>
                      <a:pt x="286" y="195"/>
                    </a:lnTo>
                    <a:lnTo>
                      <a:pt x="286" y="195"/>
                    </a:lnTo>
                    <a:lnTo>
                      <a:pt x="286" y="195"/>
                    </a:lnTo>
                    <a:lnTo>
                      <a:pt x="284" y="195"/>
                    </a:lnTo>
                    <a:lnTo>
                      <a:pt x="283" y="195"/>
                    </a:lnTo>
                    <a:lnTo>
                      <a:pt x="281" y="193"/>
                    </a:lnTo>
                    <a:lnTo>
                      <a:pt x="281" y="191"/>
                    </a:lnTo>
                    <a:lnTo>
                      <a:pt x="277" y="191"/>
                    </a:lnTo>
                    <a:lnTo>
                      <a:pt x="275" y="191"/>
                    </a:lnTo>
                    <a:lnTo>
                      <a:pt x="273" y="189"/>
                    </a:lnTo>
                    <a:lnTo>
                      <a:pt x="271" y="187"/>
                    </a:lnTo>
                    <a:lnTo>
                      <a:pt x="269" y="185"/>
                    </a:lnTo>
                    <a:lnTo>
                      <a:pt x="268" y="184"/>
                    </a:lnTo>
                    <a:lnTo>
                      <a:pt x="266" y="182"/>
                    </a:lnTo>
                    <a:lnTo>
                      <a:pt x="264" y="178"/>
                    </a:lnTo>
                    <a:lnTo>
                      <a:pt x="264" y="176"/>
                    </a:lnTo>
                    <a:lnTo>
                      <a:pt x="264" y="176"/>
                    </a:lnTo>
                    <a:lnTo>
                      <a:pt x="260" y="172"/>
                    </a:lnTo>
                    <a:lnTo>
                      <a:pt x="258" y="171"/>
                    </a:lnTo>
                    <a:lnTo>
                      <a:pt x="254" y="167"/>
                    </a:lnTo>
                    <a:lnTo>
                      <a:pt x="256" y="167"/>
                    </a:lnTo>
                    <a:lnTo>
                      <a:pt x="258" y="163"/>
                    </a:lnTo>
                    <a:lnTo>
                      <a:pt x="260" y="159"/>
                    </a:lnTo>
                    <a:lnTo>
                      <a:pt x="264" y="156"/>
                    </a:lnTo>
                    <a:lnTo>
                      <a:pt x="266" y="152"/>
                    </a:lnTo>
                    <a:lnTo>
                      <a:pt x="266" y="150"/>
                    </a:lnTo>
                    <a:lnTo>
                      <a:pt x="266" y="148"/>
                    </a:lnTo>
                    <a:lnTo>
                      <a:pt x="264" y="144"/>
                    </a:lnTo>
                    <a:lnTo>
                      <a:pt x="264" y="142"/>
                    </a:lnTo>
                    <a:lnTo>
                      <a:pt x="258" y="142"/>
                    </a:lnTo>
                    <a:lnTo>
                      <a:pt x="254" y="141"/>
                    </a:lnTo>
                    <a:lnTo>
                      <a:pt x="251" y="141"/>
                    </a:lnTo>
                    <a:lnTo>
                      <a:pt x="251" y="141"/>
                    </a:lnTo>
                    <a:lnTo>
                      <a:pt x="251" y="137"/>
                    </a:lnTo>
                    <a:lnTo>
                      <a:pt x="251" y="137"/>
                    </a:lnTo>
                    <a:lnTo>
                      <a:pt x="249" y="133"/>
                    </a:lnTo>
                    <a:lnTo>
                      <a:pt x="249" y="133"/>
                    </a:lnTo>
                    <a:lnTo>
                      <a:pt x="249" y="129"/>
                    </a:lnTo>
                    <a:lnTo>
                      <a:pt x="249" y="127"/>
                    </a:lnTo>
                    <a:lnTo>
                      <a:pt x="247" y="122"/>
                    </a:lnTo>
                    <a:lnTo>
                      <a:pt x="245" y="118"/>
                    </a:lnTo>
                    <a:lnTo>
                      <a:pt x="243" y="116"/>
                    </a:lnTo>
                    <a:lnTo>
                      <a:pt x="243" y="114"/>
                    </a:lnTo>
                    <a:lnTo>
                      <a:pt x="243" y="113"/>
                    </a:lnTo>
                    <a:lnTo>
                      <a:pt x="245" y="111"/>
                    </a:lnTo>
                    <a:lnTo>
                      <a:pt x="245" y="109"/>
                    </a:lnTo>
                    <a:lnTo>
                      <a:pt x="247" y="107"/>
                    </a:lnTo>
                    <a:lnTo>
                      <a:pt x="247" y="107"/>
                    </a:lnTo>
                    <a:lnTo>
                      <a:pt x="247" y="107"/>
                    </a:lnTo>
                    <a:lnTo>
                      <a:pt x="245" y="105"/>
                    </a:lnTo>
                    <a:lnTo>
                      <a:pt x="243" y="105"/>
                    </a:lnTo>
                    <a:lnTo>
                      <a:pt x="241" y="105"/>
                    </a:lnTo>
                    <a:lnTo>
                      <a:pt x="241" y="105"/>
                    </a:lnTo>
                    <a:lnTo>
                      <a:pt x="241" y="103"/>
                    </a:lnTo>
                    <a:lnTo>
                      <a:pt x="241" y="101"/>
                    </a:lnTo>
                    <a:lnTo>
                      <a:pt x="240" y="98"/>
                    </a:lnTo>
                    <a:lnTo>
                      <a:pt x="241" y="96"/>
                    </a:lnTo>
                    <a:lnTo>
                      <a:pt x="241" y="94"/>
                    </a:lnTo>
                    <a:lnTo>
                      <a:pt x="245" y="94"/>
                    </a:lnTo>
                    <a:lnTo>
                      <a:pt x="243" y="92"/>
                    </a:lnTo>
                    <a:lnTo>
                      <a:pt x="243" y="90"/>
                    </a:lnTo>
                    <a:lnTo>
                      <a:pt x="241" y="90"/>
                    </a:lnTo>
                    <a:lnTo>
                      <a:pt x="241" y="90"/>
                    </a:lnTo>
                    <a:lnTo>
                      <a:pt x="241" y="90"/>
                    </a:lnTo>
                    <a:lnTo>
                      <a:pt x="243" y="90"/>
                    </a:lnTo>
                    <a:lnTo>
                      <a:pt x="243" y="88"/>
                    </a:lnTo>
                    <a:lnTo>
                      <a:pt x="243" y="88"/>
                    </a:lnTo>
                    <a:lnTo>
                      <a:pt x="245" y="88"/>
                    </a:lnTo>
                    <a:lnTo>
                      <a:pt x="245" y="86"/>
                    </a:lnTo>
                    <a:lnTo>
                      <a:pt x="245" y="86"/>
                    </a:lnTo>
                    <a:lnTo>
                      <a:pt x="245" y="84"/>
                    </a:lnTo>
                    <a:lnTo>
                      <a:pt x="245" y="84"/>
                    </a:lnTo>
                    <a:lnTo>
                      <a:pt x="245" y="83"/>
                    </a:lnTo>
                    <a:lnTo>
                      <a:pt x="245" y="83"/>
                    </a:lnTo>
                    <a:lnTo>
                      <a:pt x="245" y="81"/>
                    </a:lnTo>
                    <a:lnTo>
                      <a:pt x="247" y="81"/>
                    </a:lnTo>
                    <a:lnTo>
                      <a:pt x="245" y="79"/>
                    </a:lnTo>
                    <a:lnTo>
                      <a:pt x="245" y="79"/>
                    </a:lnTo>
                    <a:lnTo>
                      <a:pt x="245" y="77"/>
                    </a:lnTo>
                    <a:lnTo>
                      <a:pt x="245" y="77"/>
                    </a:lnTo>
                    <a:lnTo>
                      <a:pt x="245" y="77"/>
                    </a:lnTo>
                    <a:lnTo>
                      <a:pt x="245" y="75"/>
                    </a:lnTo>
                    <a:lnTo>
                      <a:pt x="247" y="75"/>
                    </a:lnTo>
                    <a:lnTo>
                      <a:pt x="247" y="73"/>
                    </a:lnTo>
                    <a:lnTo>
                      <a:pt x="247" y="73"/>
                    </a:lnTo>
                    <a:lnTo>
                      <a:pt x="247" y="73"/>
                    </a:lnTo>
                    <a:lnTo>
                      <a:pt x="247" y="71"/>
                    </a:lnTo>
                    <a:lnTo>
                      <a:pt x="245" y="71"/>
                    </a:lnTo>
                    <a:lnTo>
                      <a:pt x="245" y="69"/>
                    </a:lnTo>
                    <a:lnTo>
                      <a:pt x="245" y="69"/>
                    </a:lnTo>
                    <a:lnTo>
                      <a:pt x="245" y="68"/>
                    </a:lnTo>
                    <a:lnTo>
                      <a:pt x="245" y="66"/>
                    </a:lnTo>
                    <a:lnTo>
                      <a:pt x="243" y="66"/>
                    </a:lnTo>
                    <a:lnTo>
                      <a:pt x="243" y="64"/>
                    </a:lnTo>
                    <a:lnTo>
                      <a:pt x="243" y="64"/>
                    </a:lnTo>
                    <a:lnTo>
                      <a:pt x="243" y="64"/>
                    </a:lnTo>
                    <a:lnTo>
                      <a:pt x="243" y="62"/>
                    </a:lnTo>
                    <a:lnTo>
                      <a:pt x="243" y="60"/>
                    </a:lnTo>
                    <a:lnTo>
                      <a:pt x="243" y="58"/>
                    </a:lnTo>
                    <a:lnTo>
                      <a:pt x="241" y="55"/>
                    </a:lnTo>
                    <a:lnTo>
                      <a:pt x="241" y="55"/>
                    </a:lnTo>
                    <a:lnTo>
                      <a:pt x="236" y="55"/>
                    </a:lnTo>
                    <a:lnTo>
                      <a:pt x="230" y="55"/>
                    </a:lnTo>
                    <a:lnTo>
                      <a:pt x="230" y="55"/>
                    </a:lnTo>
                    <a:lnTo>
                      <a:pt x="228" y="51"/>
                    </a:lnTo>
                    <a:lnTo>
                      <a:pt x="226" y="49"/>
                    </a:lnTo>
                    <a:lnTo>
                      <a:pt x="225" y="47"/>
                    </a:lnTo>
                    <a:lnTo>
                      <a:pt x="221" y="45"/>
                    </a:lnTo>
                    <a:lnTo>
                      <a:pt x="219" y="45"/>
                    </a:lnTo>
                    <a:lnTo>
                      <a:pt x="217" y="43"/>
                    </a:lnTo>
                    <a:lnTo>
                      <a:pt x="215" y="41"/>
                    </a:lnTo>
                    <a:lnTo>
                      <a:pt x="215" y="40"/>
                    </a:lnTo>
                    <a:lnTo>
                      <a:pt x="213" y="40"/>
                    </a:lnTo>
                    <a:lnTo>
                      <a:pt x="213" y="40"/>
                    </a:lnTo>
                    <a:lnTo>
                      <a:pt x="213" y="40"/>
                    </a:lnTo>
                    <a:lnTo>
                      <a:pt x="213" y="40"/>
                    </a:lnTo>
                    <a:lnTo>
                      <a:pt x="208" y="36"/>
                    </a:lnTo>
                    <a:lnTo>
                      <a:pt x="206" y="36"/>
                    </a:lnTo>
                    <a:lnTo>
                      <a:pt x="204" y="36"/>
                    </a:lnTo>
                    <a:lnTo>
                      <a:pt x="204" y="36"/>
                    </a:lnTo>
                    <a:lnTo>
                      <a:pt x="202" y="36"/>
                    </a:lnTo>
                    <a:lnTo>
                      <a:pt x="202" y="38"/>
                    </a:lnTo>
                    <a:lnTo>
                      <a:pt x="200" y="38"/>
                    </a:lnTo>
                    <a:lnTo>
                      <a:pt x="200" y="36"/>
                    </a:lnTo>
                    <a:lnTo>
                      <a:pt x="198" y="36"/>
                    </a:lnTo>
                    <a:lnTo>
                      <a:pt x="197" y="34"/>
                    </a:lnTo>
                    <a:lnTo>
                      <a:pt x="195" y="34"/>
                    </a:lnTo>
                    <a:lnTo>
                      <a:pt x="193" y="34"/>
                    </a:lnTo>
                    <a:lnTo>
                      <a:pt x="191" y="32"/>
                    </a:lnTo>
                    <a:lnTo>
                      <a:pt x="187" y="32"/>
                    </a:lnTo>
                    <a:lnTo>
                      <a:pt x="187" y="32"/>
                    </a:lnTo>
                    <a:lnTo>
                      <a:pt x="185" y="32"/>
                    </a:lnTo>
                    <a:lnTo>
                      <a:pt x="185" y="30"/>
                    </a:lnTo>
                    <a:lnTo>
                      <a:pt x="185" y="30"/>
                    </a:lnTo>
                    <a:lnTo>
                      <a:pt x="185" y="28"/>
                    </a:lnTo>
                    <a:lnTo>
                      <a:pt x="183" y="28"/>
                    </a:lnTo>
                    <a:lnTo>
                      <a:pt x="183" y="28"/>
                    </a:lnTo>
                    <a:lnTo>
                      <a:pt x="182" y="26"/>
                    </a:lnTo>
                    <a:lnTo>
                      <a:pt x="182" y="26"/>
                    </a:lnTo>
                    <a:lnTo>
                      <a:pt x="178" y="26"/>
                    </a:lnTo>
                    <a:lnTo>
                      <a:pt x="176" y="26"/>
                    </a:lnTo>
                    <a:lnTo>
                      <a:pt x="176" y="26"/>
                    </a:lnTo>
                    <a:lnTo>
                      <a:pt x="174" y="26"/>
                    </a:lnTo>
                    <a:lnTo>
                      <a:pt x="172" y="26"/>
                    </a:lnTo>
                    <a:lnTo>
                      <a:pt x="170" y="26"/>
                    </a:lnTo>
                    <a:lnTo>
                      <a:pt x="170" y="28"/>
                    </a:lnTo>
                    <a:lnTo>
                      <a:pt x="170" y="28"/>
                    </a:lnTo>
                    <a:lnTo>
                      <a:pt x="170" y="30"/>
                    </a:lnTo>
                    <a:lnTo>
                      <a:pt x="170" y="30"/>
                    </a:lnTo>
                    <a:lnTo>
                      <a:pt x="169" y="30"/>
                    </a:lnTo>
                    <a:lnTo>
                      <a:pt x="167" y="30"/>
                    </a:lnTo>
                    <a:lnTo>
                      <a:pt x="165" y="28"/>
                    </a:lnTo>
                    <a:lnTo>
                      <a:pt x="161" y="28"/>
                    </a:lnTo>
                    <a:lnTo>
                      <a:pt x="157" y="30"/>
                    </a:lnTo>
                    <a:lnTo>
                      <a:pt x="155" y="30"/>
                    </a:lnTo>
                    <a:lnTo>
                      <a:pt x="154" y="32"/>
                    </a:lnTo>
                    <a:lnTo>
                      <a:pt x="152" y="34"/>
                    </a:lnTo>
                    <a:lnTo>
                      <a:pt x="152" y="36"/>
                    </a:lnTo>
                    <a:lnTo>
                      <a:pt x="152" y="40"/>
                    </a:lnTo>
                    <a:lnTo>
                      <a:pt x="150" y="40"/>
                    </a:lnTo>
                    <a:lnTo>
                      <a:pt x="150" y="40"/>
                    </a:lnTo>
                    <a:lnTo>
                      <a:pt x="148" y="40"/>
                    </a:lnTo>
                    <a:lnTo>
                      <a:pt x="148" y="41"/>
                    </a:lnTo>
                    <a:lnTo>
                      <a:pt x="146" y="41"/>
                    </a:lnTo>
                    <a:lnTo>
                      <a:pt x="144" y="41"/>
                    </a:lnTo>
                    <a:lnTo>
                      <a:pt x="140" y="41"/>
                    </a:lnTo>
                    <a:lnTo>
                      <a:pt x="140" y="45"/>
                    </a:lnTo>
                    <a:lnTo>
                      <a:pt x="142" y="49"/>
                    </a:lnTo>
                    <a:lnTo>
                      <a:pt x="142" y="49"/>
                    </a:lnTo>
                    <a:lnTo>
                      <a:pt x="142" y="51"/>
                    </a:lnTo>
                    <a:lnTo>
                      <a:pt x="142" y="51"/>
                    </a:lnTo>
                    <a:lnTo>
                      <a:pt x="140" y="51"/>
                    </a:lnTo>
                    <a:lnTo>
                      <a:pt x="139" y="51"/>
                    </a:lnTo>
                    <a:lnTo>
                      <a:pt x="139" y="51"/>
                    </a:lnTo>
                    <a:lnTo>
                      <a:pt x="140" y="49"/>
                    </a:lnTo>
                    <a:lnTo>
                      <a:pt x="140" y="49"/>
                    </a:lnTo>
                    <a:lnTo>
                      <a:pt x="139" y="49"/>
                    </a:lnTo>
                    <a:lnTo>
                      <a:pt x="133" y="51"/>
                    </a:lnTo>
                    <a:lnTo>
                      <a:pt x="118" y="55"/>
                    </a:lnTo>
                    <a:lnTo>
                      <a:pt x="112" y="55"/>
                    </a:lnTo>
                    <a:lnTo>
                      <a:pt x="103" y="53"/>
                    </a:lnTo>
                    <a:lnTo>
                      <a:pt x="99" y="51"/>
                    </a:lnTo>
                    <a:lnTo>
                      <a:pt x="94" y="47"/>
                    </a:lnTo>
                    <a:lnTo>
                      <a:pt x="92" y="45"/>
                    </a:lnTo>
                    <a:lnTo>
                      <a:pt x="88" y="41"/>
                    </a:lnTo>
                    <a:lnTo>
                      <a:pt x="88" y="41"/>
                    </a:lnTo>
                    <a:lnTo>
                      <a:pt x="88" y="41"/>
                    </a:lnTo>
                    <a:lnTo>
                      <a:pt x="86" y="40"/>
                    </a:lnTo>
                    <a:lnTo>
                      <a:pt x="83" y="40"/>
                    </a:lnTo>
                    <a:lnTo>
                      <a:pt x="79" y="40"/>
                    </a:lnTo>
                    <a:lnTo>
                      <a:pt x="77" y="40"/>
                    </a:lnTo>
                    <a:lnTo>
                      <a:pt x="73" y="38"/>
                    </a:lnTo>
                    <a:lnTo>
                      <a:pt x="73" y="36"/>
                    </a:lnTo>
                    <a:lnTo>
                      <a:pt x="71" y="34"/>
                    </a:lnTo>
                    <a:lnTo>
                      <a:pt x="71" y="32"/>
                    </a:lnTo>
                    <a:lnTo>
                      <a:pt x="69" y="30"/>
                    </a:lnTo>
                    <a:lnTo>
                      <a:pt x="69" y="28"/>
                    </a:lnTo>
                    <a:lnTo>
                      <a:pt x="68" y="25"/>
                    </a:lnTo>
                    <a:lnTo>
                      <a:pt x="68" y="23"/>
                    </a:lnTo>
                    <a:lnTo>
                      <a:pt x="68" y="23"/>
                    </a:lnTo>
                    <a:lnTo>
                      <a:pt x="64" y="25"/>
                    </a:lnTo>
                    <a:lnTo>
                      <a:pt x="64" y="25"/>
                    </a:lnTo>
                    <a:lnTo>
                      <a:pt x="62" y="21"/>
                    </a:lnTo>
                    <a:lnTo>
                      <a:pt x="60" y="21"/>
                    </a:lnTo>
                    <a:lnTo>
                      <a:pt x="60" y="21"/>
                    </a:lnTo>
                    <a:lnTo>
                      <a:pt x="58" y="19"/>
                    </a:lnTo>
                    <a:lnTo>
                      <a:pt x="58" y="19"/>
                    </a:lnTo>
                    <a:lnTo>
                      <a:pt x="58" y="19"/>
                    </a:lnTo>
                    <a:lnTo>
                      <a:pt x="54" y="17"/>
                    </a:lnTo>
                    <a:lnTo>
                      <a:pt x="54" y="17"/>
                    </a:lnTo>
                    <a:lnTo>
                      <a:pt x="54" y="15"/>
                    </a:lnTo>
                    <a:lnTo>
                      <a:pt x="54" y="15"/>
                    </a:lnTo>
                    <a:lnTo>
                      <a:pt x="56" y="15"/>
                    </a:lnTo>
                    <a:lnTo>
                      <a:pt x="56" y="15"/>
                    </a:lnTo>
                    <a:lnTo>
                      <a:pt x="58" y="13"/>
                    </a:lnTo>
                    <a:lnTo>
                      <a:pt x="58" y="13"/>
                    </a:lnTo>
                    <a:lnTo>
                      <a:pt x="58" y="13"/>
                    </a:lnTo>
                    <a:lnTo>
                      <a:pt x="58" y="13"/>
                    </a:lnTo>
                    <a:lnTo>
                      <a:pt x="58" y="11"/>
                    </a:lnTo>
                    <a:lnTo>
                      <a:pt x="56" y="11"/>
                    </a:lnTo>
                    <a:lnTo>
                      <a:pt x="56" y="10"/>
                    </a:lnTo>
                    <a:lnTo>
                      <a:pt x="56" y="10"/>
                    </a:lnTo>
                    <a:lnTo>
                      <a:pt x="56" y="10"/>
                    </a:lnTo>
                    <a:lnTo>
                      <a:pt x="56" y="8"/>
                    </a:lnTo>
                    <a:lnTo>
                      <a:pt x="56" y="8"/>
                    </a:lnTo>
                    <a:lnTo>
                      <a:pt x="58" y="8"/>
                    </a:lnTo>
                    <a:lnTo>
                      <a:pt x="58" y="6"/>
                    </a:lnTo>
                    <a:lnTo>
                      <a:pt x="54" y="4"/>
                    </a:lnTo>
                    <a:lnTo>
                      <a:pt x="53" y="2"/>
                    </a:lnTo>
                    <a:lnTo>
                      <a:pt x="51" y="2"/>
                    </a:lnTo>
                    <a:lnTo>
                      <a:pt x="51" y="2"/>
                    </a:lnTo>
                    <a:lnTo>
                      <a:pt x="47" y="4"/>
                    </a:lnTo>
                    <a:lnTo>
                      <a:pt x="47" y="6"/>
                    </a:lnTo>
                    <a:lnTo>
                      <a:pt x="45" y="6"/>
                    </a:lnTo>
                    <a:lnTo>
                      <a:pt x="43" y="8"/>
                    </a:lnTo>
                    <a:lnTo>
                      <a:pt x="41" y="10"/>
                    </a:lnTo>
                    <a:lnTo>
                      <a:pt x="40" y="11"/>
                    </a:lnTo>
                    <a:lnTo>
                      <a:pt x="38" y="11"/>
                    </a:lnTo>
                    <a:lnTo>
                      <a:pt x="38" y="11"/>
                    </a:lnTo>
                    <a:lnTo>
                      <a:pt x="36" y="15"/>
                    </a:lnTo>
                    <a:lnTo>
                      <a:pt x="34" y="15"/>
                    </a:lnTo>
                    <a:lnTo>
                      <a:pt x="32" y="15"/>
                    </a:lnTo>
                    <a:lnTo>
                      <a:pt x="30" y="15"/>
                    </a:lnTo>
                    <a:lnTo>
                      <a:pt x="28" y="15"/>
                    </a:lnTo>
                    <a:lnTo>
                      <a:pt x="26" y="15"/>
                    </a:lnTo>
                    <a:lnTo>
                      <a:pt x="21" y="15"/>
                    </a:lnTo>
                    <a:lnTo>
                      <a:pt x="21" y="13"/>
                    </a:lnTo>
                    <a:lnTo>
                      <a:pt x="19" y="11"/>
                    </a:lnTo>
                    <a:lnTo>
                      <a:pt x="17" y="11"/>
                    </a:lnTo>
                    <a:lnTo>
                      <a:pt x="17" y="11"/>
                    </a:lnTo>
                    <a:lnTo>
                      <a:pt x="15" y="10"/>
                    </a:lnTo>
                    <a:lnTo>
                      <a:pt x="15" y="10"/>
                    </a:lnTo>
                    <a:lnTo>
                      <a:pt x="15" y="8"/>
                    </a:lnTo>
                    <a:lnTo>
                      <a:pt x="13" y="8"/>
                    </a:lnTo>
                    <a:lnTo>
                      <a:pt x="13" y="6"/>
                    </a:lnTo>
                    <a:lnTo>
                      <a:pt x="10" y="4"/>
                    </a:lnTo>
                    <a:lnTo>
                      <a:pt x="10" y="2"/>
                    </a:lnTo>
                    <a:lnTo>
                      <a:pt x="10" y="2"/>
                    </a:lnTo>
                    <a:lnTo>
                      <a:pt x="8" y="2"/>
                    </a:lnTo>
                    <a:lnTo>
                      <a:pt x="6" y="0"/>
                    </a:lnTo>
                    <a:lnTo>
                      <a:pt x="6" y="2"/>
                    </a:lnTo>
                    <a:lnTo>
                      <a:pt x="4" y="2"/>
                    </a:lnTo>
                    <a:lnTo>
                      <a:pt x="4" y="6"/>
                    </a:lnTo>
                    <a:lnTo>
                      <a:pt x="4" y="8"/>
                    </a:lnTo>
                    <a:lnTo>
                      <a:pt x="2" y="8"/>
                    </a:lnTo>
                    <a:lnTo>
                      <a:pt x="0" y="8"/>
                    </a:lnTo>
                    <a:lnTo>
                      <a:pt x="0" y="8"/>
                    </a:lnTo>
                    <a:lnTo>
                      <a:pt x="0" y="8"/>
                    </a:lnTo>
                    <a:lnTo>
                      <a:pt x="0" y="8"/>
                    </a:lnTo>
                    <a:lnTo>
                      <a:pt x="0" y="8"/>
                    </a:lnTo>
                    <a:lnTo>
                      <a:pt x="0" y="10"/>
                    </a:lnTo>
                    <a:lnTo>
                      <a:pt x="0" y="10"/>
                    </a:lnTo>
                    <a:lnTo>
                      <a:pt x="2" y="11"/>
                    </a:lnTo>
                    <a:lnTo>
                      <a:pt x="2" y="11"/>
                    </a:lnTo>
                    <a:lnTo>
                      <a:pt x="2" y="11"/>
                    </a:lnTo>
                    <a:lnTo>
                      <a:pt x="2" y="13"/>
                    </a:lnTo>
                    <a:lnTo>
                      <a:pt x="2" y="13"/>
                    </a:lnTo>
                    <a:lnTo>
                      <a:pt x="2" y="13"/>
                    </a:lnTo>
                    <a:lnTo>
                      <a:pt x="2" y="15"/>
                    </a:lnTo>
                    <a:lnTo>
                      <a:pt x="4" y="15"/>
                    </a:lnTo>
                    <a:lnTo>
                      <a:pt x="4" y="17"/>
                    </a:lnTo>
                    <a:lnTo>
                      <a:pt x="4" y="19"/>
                    </a:lnTo>
                    <a:lnTo>
                      <a:pt x="4" y="19"/>
                    </a:lnTo>
                    <a:lnTo>
                      <a:pt x="6" y="21"/>
                    </a:lnTo>
                    <a:lnTo>
                      <a:pt x="6" y="23"/>
                    </a:lnTo>
                    <a:lnTo>
                      <a:pt x="6" y="25"/>
                    </a:lnTo>
                    <a:lnTo>
                      <a:pt x="6" y="25"/>
                    </a:lnTo>
                    <a:lnTo>
                      <a:pt x="6" y="25"/>
                    </a:lnTo>
                    <a:lnTo>
                      <a:pt x="8" y="25"/>
                    </a:lnTo>
                    <a:lnTo>
                      <a:pt x="8" y="25"/>
                    </a:lnTo>
                    <a:lnTo>
                      <a:pt x="8" y="25"/>
                    </a:lnTo>
                    <a:lnTo>
                      <a:pt x="6" y="26"/>
                    </a:lnTo>
                    <a:lnTo>
                      <a:pt x="6" y="26"/>
                    </a:lnTo>
                    <a:lnTo>
                      <a:pt x="6" y="28"/>
                    </a:lnTo>
                    <a:lnTo>
                      <a:pt x="6" y="28"/>
                    </a:lnTo>
                    <a:lnTo>
                      <a:pt x="6" y="30"/>
                    </a:lnTo>
                    <a:lnTo>
                      <a:pt x="6" y="32"/>
                    </a:lnTo>
                    <a:lnTo>
                      <a:pt x="6" y="32"/>
                    </a:lnTo>
                    <a:lnTo>
                      <a:pt x="6" y="32"/>
                    </a:lnTo>
                    <a:lnTo>
                      <a:pt x="8" y="32"/>
                    </a:lnTo>
                    <a:lnTo>
                      <a:pt x="8" y="34"/>
                    </a:lnTo>
                    <a:lnTo>
                      <a:pt x="10" y="36"/>
                    </a:lnTo>
                    <a:lnTo>
                      <a:pt x="12" y="36"/>
                    </a:lnTo>
                    <a:lnTo>
                      <a:pt x="10" y="36"/>
                    </a:lnTo>
                    <a:lnTo>
                      <a:pt x="10" y="38"/>
                    </a:lnTo>
                    <a:lnTo>
                      <a:pt x="12" y="38"/>
                    </a:lnTo>
                    <a:lnTo>
                      <a:pt x="12" y="38"/>
                    </a:lnTo>
                    <a:lnTo>
                      <a:pt x="12" y="40"/>
                    </a:lnTo>
                    <a:lnTo>
                      <a:pt x="12" y="40"/>
                    </a:lnTo>
                    <a:lnTo>
                      <a:pt x="12" y="41"/>
                    </a:lnTo>
                    <a:lnTo>
                      <a:pt x="13" y="41"/>
                    </a:lnTo>
                    <a:lnTo>
                      <a:pt x="15" y="43"/>
                    </a:lnTo>
                    <a:lnTo>
                      <a:pt x="15" y="43"/>
                    </a:lnTo>
                    <a:lnTo>
                      <a:pt x="13" y="43"/>
                    </a:lnTo>
                    <a:lnTo>
                      <a:pt x="15" y="45"/>
                    </a:lnTo>
                    <a:lnTo>
                      <a:pt x="15" y="45"/>
                    </a:lnTo>
                    <a:lnTo>
                      <a:pt x="15" y="45"/>
                    </a:lnTo>
                    <a:lnTo>
                      <a:pt x="15" y="47"/>
                    </a:lnTo>
                    <a:lnTo>
                      <a:pt x="17" y="51"/>
                    </a:lnTo>
                    <a:lnTo>
                      <a:pt x="17" y="53"/>
                    </a:lnTo>
                    <a:lnTo>
                      <a:pt x="19" y="53"/>
                    </a:lnTo>
                    <a:lnTo>
                      <a:pt x="19" y="53"/>
                    </a:lnTo>
                    <a:lnTo>
                      <a:pt x="19" y="53"/>
                    </a:lnTo>
                    <a:lnTo>
                      <a:pt x="19" y="55"/>
                    </a:lnTo>
                    <a:lnTo>
                      <a:pt x="19" y="56"/>
                    </a:lnTo>
                    <a:lnTo>
                      <a:pt x="19" y="56"/>
                    </a:lnTo>
                    <a:lnTo>
                      <a:pt x="21" y="58"/>
                    </a:lnTo>
                    <a:lnTo>
                      <a:pt x="21" y="58"/>
                    </a:lnTo>
                    <a:lnTo>
                      <a:pt x="21" y="58"/>
                    </a:lnTo>
                    <a:lnTo>
                      <a:pt x="23" y="58"/>
                    </a:lnTo>
                    <a:lnTo>
                      <a:pt x="23" y="58"/>
                    </a:lnTo>
                    <a:lnTo>
                      <a:pt x="25" y="64"/>
                    </a:lnTo>
                    <a:lnTo>
                      <a:pt x="25" y="64"/>
                    </a:lnTo>
                    <a:lnTo>
                      <a:pt x="26" y="64"/>
                    </a:lnTo>
                    <a:lnTo>
                      <a:pt x="26" y="64"/>
                    </a:lnTo>
                    <a:lnTo>
                      <a:pt x="28" y="66"/>
                    </a:lnTo>
                    <a:lnTo>
                      <a:pt x="28" y="66"/>
                    </a:lnTo>
                    <a:lnTo>
                      <a:pt x="30" y="68"/>
                    </a:lnTo>
                    <a:lnTo>
                      <a:pt x="30" y="68"/>
                    </a:lnTo>
                    <a:lnTo>
                      <a:pt x="34" y="68"/>
                    </a:lnTo>
                    <a:lnTo>
                      <a:pt x="36" y="68"/>
                    </a:lnTo>
                    <a:lnTo>
                      <a:pt x="38" y="69"/>
                    </a:lnTo>
                    <a:lnTo>
                      <a:pt x="38" y="69"/>
                    </a:lnTo>
                    <a:lnTo>
                      <a:pt x="38" y="69"/>
                    </a:lnTo>
                    <a:lnTo>
                      <a:pt x="36" y="69"/>
                    </a:lnTo>
                    <a:lnTo>
                      <a:pt x="34" y="71"/>
                    </a:lnTo>
                    <a:lnTo>
                      <a:pt x="34" y="73"/>
                    </a:lnTo>
                    <a:lnTo>
                      <a:pt x="34" y="73"/>
                    </a:lnTo>
                    <a:lnTo>
                      <a:pt x="36" y="75"/>
                    </a:lnTo>
                    <a:lnTo>
                      <a:pt x="38" y="77"/>
                    </a:lnTo>
                    <a:lnTo>
                      <a:pt x="38" y="77"/>
                    </a:lnTo>
                    <a:lnTo>
                      <a:pt x="38" y="77"/>
                    </a:lnTo>
                    <a:lnTo>
                      <a:pt x="38" y="79"/>
                    </a:lnTo>
                    <a:lnTo>
                      <a:pt x="38" y="79"/>
                    </a:lnTo>
                    <a:lnTo>
                      <a:pt x="36" y="81"/>
                    </a:lnTo>
                    <a:lnTo>
                      <a:pt x="34" y="81"/>
                    </a:lnTo>
                    <a:lnTo>
                      <a:pt x="32" y="84"/>
                    </a:lnTo>
                    <a:lnTo>
                      <a:pt x="32" y="86"/>
                    </a:lnTo>
                    <a:lnTo>
                      <a:pt x="32" y="88"/>
                    </a:lnTo>
                    <a:lnTo>
                      <a:pt x="32" y="88"/>
                    </a:lnTo>
                    <a:lnTo>
                      <a:pt x="30" y="88"/>
                    </a:lnTo>
                    <a:lnTo>
                      <a:pt x="30" y="88"/>
                    </a:lnTo>
                    <a:lnTo>
                      <a:pt x="30" y="90"/>
                    </a:lnTo>
                    <a:lnTo>
                      <a:pt x="30" y="90"/>
                    </a:lnTo>
                    <a:lnTo>
                      <a:pt x="28" y="92"/>
                    </a:lnTo>
                    <a:lnTo>
                      <a:pt x="30" y="94"/>
                    </a:lnTo>
                    <a:lnTo>
                      <a:pt x="30" y="96"/>
                    </a:lnTo>
                    <a:lnTo>
                      <a:pt x="30" y="96"/>
                    </a:lnTo>
                    <a:lnTo>
                      <a:pt x="30" y="98"/>
                    </a:lnTo>
                    <a:lnTo>
                      <a:pt x="30" y="99"/>
                    </a:lnTo>
                    <a:lnTo>
                      <a:pt x="30" y="99"/>
                    </a:lnTo>
                    <a:lnTo>
                      <a:pt x="30" y="99"/>
                    </a:lnTo>
                    <a:lnTo>
                      <a:pt x="34" y="103"/>
                    </a:lnTo>
                    <a:lnTo>
                      <a:pt x="34" y="105"/>
                    </a:lnTo>
                    <a:lnTo>
                      <a:pt x="36" y="105"/>
                    </a:lnTo>
                    <a:lnTo>
                      <a:pt x="36" y="105"/>
                    </a:lnTo>
                    <a:lnTo>
                      <a:pt x="38" y="105"/>
                    </a:lnTo>
                    <a:lnTo>
                      <a:pt x="38" y="105"/>
                    </a:lnTo>
                    <a:lnTo>
                      <a:pt x="38" y="107"/>
                    </a:lnTo>
                    <a:lnTo>
                      <a:pt x="38" y="107"/>
                    </a:lnTo>
                    <a:lnTo>
                      <a:pt x="38" y="107"/>
                    </a:lnTo>
                    <a:lnTo>
                      <a:pt x="40" y="109"/>
                    </a:lnTo>
                    <a:lnTo>
                      <a:pt x="41" y="111"/>
                    </a:lnTo>
                    <a:lnTo>
                      <a:pt x="41" y="113"/>
                    </a:lnTo>
                    <a:lnTo>
                      <a:pt x="41" y="114"/>
                    </a:lnTo>
                    <a:lnTo>
                      <a:pt x="41" y="114"/>
                    </a:lnTo>
                    <a:lnTo>
                      <a:pt x="41" y="116"/>
                    </a:lnTo>
                    <a:lnTo>
                      <a:pt x="41" y="116"/>
                    </a:lnTo>
                    <a:lnTo>
                      <a:pt x="43" y="116"/>
                    </a:lnTo>
                    <a:lnTo>
                      <a:pt x="45" y="116"/>
                    </a:lnTo>
                    <a:lnTo>
                      <a:pt x="47" y="118"/>
                    </a:lnTo>
                    <a:lnTo>
                      <a:pt x="51" y="120"/>
                    </a:lnTo>
                    <a:lnTo>
                      <a:pt x="54" y="122"/>
                    </a:lnTo>
                    <a:lnTo>
                      <a:pt x="56" y="124"/>
                    </a:lnTo>
                    <a:lnTo>
                      <a:pt x="58" y="124"/>
                    </a:lnTo>
                    <a:lnTo>
                      <a:pt x="60" y="124"/>
                    </a:lnTo>
                    <a:lnTo>
                      <a:pt x="60" y="126"/>
                    </a:lnTo>
                    <a:lnTo>
                      <a:pt x="60" y="126"/>
                    </a:lnTo>
                    <a:lnTo>
                      <a:pt x="62" y="129"/>
                    </a:lnTo>
                    <a:lnTo>
                      <a:pt x="64" y="131"/>
                    </a:lnTo>
                    <a:lnTo>
                      <a:pt x="66" y="133"/>
                    </a:lnTo>
                    <a:lnTo>
                      <a:pt x="68" y="135"/>
                    </a:lnTo>
                    <a:lnTo>
                      <a:pt x="68" y="139"/>
                    </a:lnTo>
                    <a:lnTo>
                      <a:pt x="66" y="142"/>
                    </a:lnTo>
                    <a:lnTo>
                      <a:pt x="66" y="146"/>
                    </a:lnTo>
                    <a:lnTo>
                      <a:pt x="68" y="148"/>
                    </a:lnTo>
                    <a:lnTo>
                      <a:pt x="69" y="148"/>
                    </a:lnTo>
                    <a:lnTo>
                      <a:pt x="71" y="148"/>
                    </a:lnTo>
                    <a:lnTo>
                      <a:pt x="71" y="152"/>
                    </a:lnTo>
                    <a:lnTo>
                      <a:pt x="71" y="154"/>
                    </a:lnTo>
                    <a:lnTo>
                      <a:pt x="73" y="157"/>
                    </a:lnTo>
                    <a:lnTo>
                      <a:pt x="73" y="157"/>
                    </a:lnTo>
                    <a:lnTo>
                      <a:pt x="75" y="157"/>
                    </a:lnTo>
                    <a:lnTo>
                      <a:pt x="75" y="159"/>
                    </a:lnTo>
                    <a:lnTo>
                      <a:pt x="75" y="159"/>
                    </a:lnTo>
                    <a:lnTo>
                      <a:pt x="77" y="159"/>
                    </a:lnTo>
                    <a:lnTo>
                      <a:pt x="77" y="161"/>
                    </a:lnTo>
                    <a:lnTo>
                      <a:pt x="79" y="161"/>
                    </a:lnTo>
                    <a:lnTo>
                      <a:pt x="79" y="163"/>
                    </a:lnTo>
                    <a:lnTo>
                      <a:pt x="79" y="163"/>
                    </a:lnTo>
                    <a:lnTo>
                      <a:pt x="79" y="163"/>
                    </a:lnTo>
                    <a:lnTo>
                      <a:pt x="79" y="165"/>
                    </a:lnTo>
                    <a:lnTo>
                      <a:pt x="81" y="165"/>
                    </a:lnTo>
                    <a:lnTo>
                      <a:pt x="81" y="167"/>
                    </a:lnTo>
                    <a:lnTo>
                      <a:pt x="81" y="165"/>
                    </a:lnTo>
                    <a:lnTo>
                      <a:pt x="83" y="165"/>
                    </a:lnTo>
                    <a:lnTo>
                      <a:pt x="84" y="165"/>
                    </a:lnTo>
                    <a:lnTo>
                      <a:pt x="84" y="165"/>
                    </a:lnTo>
                    <a:lnTo>
                      <a:pt x="86" y="163"/>
                    </a:lnTo>
                    <a:lnTo>
                      <a:pt x="86" y="161"/>
                    </a:lnTo>
                    <a:lnTo>
                      <a:pt x="84" y="159"/>
                    </a:lnTo>
                    <a:lnTo>
                      <a:pt x="86" y="159"/>
                    </a:lnTo>
                    <a:lnTo>
                      <a:pt x="86" y="157"/>
                    </a:lnTo>
                    <a:lnTo>
                      <a:pt x="86" y="157"/>
                    </a:lnTo>
                    <a:lnTo>
                      <a:pt x="88" y="157"/>
                    </a:lnTo>
                    <a:lnTo>
                      <a:pt x="90" y="157"/>
                    </a:lnTo>
                    <a:lnTo>
                      <a:pt x="90" y="159"/>
                    </a:lnTo>
                    <a:lnTo>
                      <a:pt x="90" y="159"/>
                    </a:lnTo>
                    <a:lnTo>
                      <a:pt x="88" y="159"/>
                    </a:lnTo>
                    <a:lnTo>
                      <a:pt x="88" y="159"/>
                    </a:lnTo>
                    <a:lnTo>
                      <a:pt x="86" y="159"/>
                    </a:lnTo>
                    <a:lnTo>
                      <a:pt x="86" y="159"/>
                    </a:lnTo>
                    <a:lnTo>
                      <a:pt x="88" y="159"/>
                    </a:lnTo>
                    <a:lnTo>
                      <a:pt x="94" y="163"/>
                    </a:lnTo>
                    <a:lnTo>
                      <a:pt x="96" y="165"/>
                    </a:lnTo>
                    <a:lnTo>
                      <a:pt x="101" y="161"/>
                    </a:lnTo>
                    <a:lnTo>
                      <a:pt x="101" y="161"/>
                    </a:lnTo>
                    <a:lnTo>
                      <a:pt x="103" y="165"/>
                    </a:lnTo>
                    <a:lnTo>
                      <a:pt x="103" y="167"/>
                    </a:lnTo>
                    <a:lnTo>
                      <a:pt x="105" y="167"/>
                    </a:lnTo>
                    <a:lnTo>
                      <a:pt x="107" y="171"/>
                    </a:lnTo>
                    <a:lnTo>
                      <a:pt x="111" y="172"/>
                    </a:lnTo>
                    <a:lnTo>
                      <a:pt x="112" y="174"/>
                    </a:lnTo>
                    <a:lnTo>
                      <a:pt x="112" y="176"/>
                    </a:lnTo>
                    <a:lnTo>
                      <a:pt x="112" y="178"/>
                    </a:lnTo>
                    <a:lnTo>
                      <a:pt x="112" y="180"/>
                    </a:lnTo>
                    <a:lnTo>
                      <a:pt x="114" y="180"/>
                    </a:lnTo>
                    <a:lnTo>
                      <a:pt x="116" y="182"/>
                    </a:lnTo>
                    <a:lnTo>
                      <a:pt x="116" y="182"/>
                    </a:lnTo>
                    <a:lnTo>
                      <a:pt x="114" y="184"/>
                    </a:lnTo>
                    <a:lnTo>
                      <a:pt x="116" y="184"/>
                    </a:lnTo>
                    <a:lnTo>
                      <a:pt x="118" y="185"/>
                    </a:lnTo>
                    <a:lnTo>
                      <a:pt x="118" y="187"/>
                    </a:lnTo>
                    <a:lnTo>
                      <a:pt x="120" y="189"/>
                    </a:lnTo>
                    <a:lnTo>
                      <a:pt x="120" y="191"/>
                    </a:lnTo>
                    <a:lnTo>
                      <a:pt x="122" y="195"/>
                    </a:lnTo>
                    <a:lnTo>
                      <a:pt x="122" y="197"/>
                    </a:lnTo>
                    <a:lnTo>
                      <a:pt x="126" y="200"/>
                    </a:lnTo>
                    <a:lnTo>
                      <a:pt x="127" y="200"/>
                    </a:lnTo>
                    <a:lnTo>
                      <a:pt x="129" y="200"/>
                    </a:lnTo>
                    <a:lnTo>
                      <a:pt x="131" y="200"/>
                    </a:lnTo>
                    <a:lnTo>
                      <a:pt x="133" y="202"/>
                    </a:lnTo>
                    <a:lnTo>
                      <a:pt x="137" y="204"/>
                    </a:lnTo>
                    <a:lnTo>
                      <a:pt x="140" y="204"/>
                    </a:lnTo>
                    <a:lnTo>
                      <a:pt x="142" y="208"/>
                    </a:lnTo>
                    <a:lnTo>
                      <a:pt x="142" y="208"/>
                    </a:lnTo>
                    <a:lnTo>
                      <a:pt x="144" y="210"/>
                    </a:lnTo>
                    <a:lnTo>
                      <a:pt x="148" y="214"/>
                    </a:lnTo>
                    <a:lnTo>
                      <a:pt x="154" y="215"/>
                    </a:lnTo>
                    <a:lnTo>
                      <a:pt x="155" y="215"/>
                    </a:lnTo>
                    <a:lnTo>
                      <a:pt x="157" y="217"/>
                    </a:lnTo>
                    <a:lnTo>
                      <a:pt x="159" y="219"/>
                    </a:lnTo>
                    <a:lnTo>
                      <a:pt x="161" y="221"/>
                    </a:lnTo>
                    <a:lnTo>
                      <a:pt x="165" y="219"/>
                    </a:lnTo>
                    <a:lnTo>
                      <a:pt x="167" y="221"/>
                    </a:lnTo>
                    <a:lnTo>
                      <a:pt x="172" y="223"/>
                    </a:lnTo>
                    <a:lnTo>
                      <a:pt x="174" y="223"/>
                    </a:lnTo>
                    <a:lnTo>
                      <a:pt x="174" y="223"/>
                    </a:lnTo>
                    <a:lnTo>
                      <a:pt x="176" y="223"/>
                    </a:lnTo>
                    <a:lnTo>
                      <a:pt x="180" y="219"/>
                    </a:lnTo>
                    <a:lnTo>
                      <a:pt x="182" y="219"/>
                    </a:lnTo>
                    <a:lnTo>
                      <a:pt x="183" y="219"/>
                    </a:lnTo>
                    <a:lnTo>
                      <a:pt x="185" y="217"/>
                    </a:lnTo>
                    <a:lnTo>
                      <a:pt x="185" y="217"/>
                    </a:lnTo>
                    <a:lnTo>
                      <a:pt x="187" y="215"/>
                    </a:lnTo>
                    <a:lnTo>
                      <a:pt x="191" y="215"/>
                    </a:lnTo>
                    <a:lnTo>
                      <a:pt x="193" y="214"/>
                    </a:lnTo>
                    <a:lnTo>
                      <a:pt x="195" y="212"/>
                    </a:lnTo>
                    <a:lnTo>
                      <a:pt x="197" y="212"/>
                    </a:lnTo>
                    <a:lnTo>
                      <a:pt x="202" y="214"/>
                    </a:lnTo>
                    <a:lnTo>
                      <a:pt x="204" y="214"/>
                    </a:lnTo>
                    <a:lnTo>
                      <a:pt x="204" y="215"/>
                    </a:lnTo>
                    <a:lnTo>
                      <a:pt x="206" y="217"/>
                    </a:lnTo>
                    <a:lnTo>
                      <a:pt x="208" y="219"/>
                    </a:lnTo>
                    <a:lnTo>
                      <a:pt x="208" y="221"/>
                    </a:lnTo>
                    <a:lnTo>
                      <a:pt x="208" y="227"/>
                    </a:lnTo>
                    <a:lnTo>
                      <a:pt x="210" y="229"/>
                    </a:lnTo>
                    <a:lnTo>
                      <a:pt x="211" y="232"/>
                    </a:lnTo>
                    <a:lnTo>
                      <a:pt x="211" y="234"/>
                    </a:lnTo>
                    <a:lnTo>
                      <a:pt x="213" y="236"/>
                    </a:lnTo>
                    <a:lnTo>
                      <a:pt x="219" y="236"/>
                    </a:lnTo>
                    <a:lnTo>
                      <a:pt x="219" y="238"/>
                    </a:lnTo>
                    <a:lnTo>
                      <a:pt x="221" y="238"/>
                    </a:lnTo>
                    <a:lnTo>
                      <a:pt x="223" y="238"/>
                    </a:lnTo>
                    <a:lnTo>
                      <a:pt x="226" y="240"/>
                    </a:lnTo>
                    <a:lnTo>
                      <a:pt x="226" y="240"/>
                    </a:lnTo>
                    <a:lnTo>
                      <a:pt x="230" y="240"/>
                    </a:lnTo>
                    <a:lnTo>
                      <a:pt x="234" y="240"/>
                    </a:lnTo>
                    <a:lnTo>
                      <a:pt x="238" y="242"/>
                    </a:lnTo>
                    <a:lnTo>
                      <a:pt x="241" y="242"/>
                    </a:lnTo>
                    <a:lnTo>
                      <a:pt x="243" y="242"/>
                    </a:lnTo>
                    <a:lnTo>
                      <a:pt x="247" y="242"/>
                    </a:lnTo>
                    <a:lnTo>
                      <a:pt x="249" y="242"/>
                    </a:lnTo>
                    <a:lnTo>
                      <a:pt x="251" y="244"/>
                    </a:lnTo>
                    <a:lnTo>
                      <a:pt x="253" y="242"/>
                    </a:lnTo>
                    <a:lnTo>
                      <a:pt x="258" y="244"/>
                    </a:lnTo>
                    <a:lnTo>
                      <a:pt x="258" y="242"/>
                    </a:lnTo>
                    <a:lnTo>
                      <a:pt x="260" y="242"/>
                    </a:lnTo>
                    <a:lnTo>
                      <a:pt x="260" y="244"/>
                    </a:lnTo>
                    <a:lnTo>
                      <a:pt x="262" y="244"/>
                    </a:lnTo>
                    <a:lnTo>
                      <a:pt x="268" y="245"/>
                    </a:lnTo>
                    <a:lnTo>
                      <a:pt x="269" y="247"/>
                    </a:lnTo>
                    <a:lnTo>
                      <a:pt x="273" y="247"/>
                    </a:lnTo>
                    <a:lnTo>
                      <a:pt x="273" y="245"/>
                    </a:lnTo>
                    <a:lnTo>
                      <a:pt x="273" y="245"/>
                    </a:lnTo>
                    <a:lnTo>
                      <a:pt x="275" y="245"/>
                    </a:lnTo>
                    <a:lnTo>
                      <a:pt x="275" y="244"/>
                    </a:lnTo>
                    <a:lnTo>
                      <a:pt x="275" y="240"/>
                    </a:lnTo>
                    <a:lnTo>
                      <a:pt x="275" y="238"/>
                    </a:lnTo>
                    <a:lnTo>
                      <a:pt x="275" y="236"/>
                    </a:lnTo>
                    <a:lnTo>
                      <a:pt x="275" y="236"/>
                    </a:lnTo>
                    <a:lnTo>
                      <a:pt x="275" y="234"/>
                    </a:lnTo>
                    <a:lnTo>
                      <a:pt x="277" y="234"/>
                    </a:lnTo>
                    <a:lnTo>
                      <a:pt x="277" y="232"/>
                    </a:lnTo>
                    <a:lnTo>
                      <a:pt x="277" y="229"/>
                    </a:lnTo>
                    <a:lnTo>
                      <a:pt x="277" y="229"/>
                    </a:lnTo>
                    <a:lnTo>
                      <a:pt x="277" y="229"/>
                    </a:lnTo>
                    <a:lnTo>
                      <a:pt x="281" y="227"/>
                    </a:lnTo>
                    <a:lnTo>
                      <a:pt x="281" y="227"/>
                    </a:lnTo>
                    <a:lnTo>
                      <a:pt x="283" y="227"/>
                    </a:lnTo>
                    <a:lnTo>
                      <a:pt x="283" y="227"/>
                    </a:lnTo>
                    <a:lnTo>
                      <a:pt x="283" y="225"/>
                    </a:lnTo>
                    <a:lnTo>
                      <a:pt x="283" y="223"/>
                    </a:lnTo>
                    <a:lnTo>
                      <a:pt x="284" y="223"/>
                    </a:lnTo>
                    <a:lnTo>
                      <a:pt x="284" y="223"/>
                    </a:lnTo>
                    <a:lnTo>
                      <a:pt x="288" y="223"/>
                    </a:lnTo>
                    <a:lnTo>
                      <a:pt x="288" y="221"/>
                    </a:lnTo>
                    <a:lnTo>
                      <a:pt x="290" y="221"/>
                    </a:lnTo>
                    <a:lnTo>
                      <a:pt x="294" y="221"/>
                    </a:lnTo>
                    <a:lnTo>
                      <a:pt x="296" y="221"/>
                    </a:lnTo>
                    <a:lnTo>
                      <a:pt x="296" y="221"/>
                    </a:lnTo>
                    <a:lnTo>
                      <a:pt x="296" y="217"/>
                    </a:lnTo>
                    <a:lnTo>
                      <a:pt x="296" y="217"/>
                    </a:lnTo>
                    <a:lnTo>
                      <a:pt x="296" y="217"/>
                    </a:lnTo>
                    <a:lnTo>
                      <a:pt x="296" y="215"/>
                    </a:lnTo>
                    <a:lnTo>
                      <a:pt x="296" y="21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3" name="Google Shape;543;p23"/>
              <p:cNvSpPr/>
              <p:nvPr/>
            </p:nvSpPr>
            <p:spPr>
              <a:xfrm>
                <a:off x="4018" y="1845"/>
                <a:ext cx="677" cy="281"/>
              </a:xfrm>
              <a:custGeom>
                <a:avLst/>
                <a:gdLst/>
                <a:ahLst/>
                <a:cxnLst/>
                <a:rect l="l" t="t" r="r" b="b"/>
                <a:pathLst>
                  <a:path w="677" h="281" extrusionOk="0">
                    <a:moveTo>
                      <a:pt x="409" y="275"/>
                    </a:moveTo>
                    <a:lnTo>
                      <a:pt x="409" y="275"/>
                    </a:lnTo>
                    <a:lnTo>
                      <a:pt x="409" y="275"/>
                    </a:lnTo>
                    <a:lnTo>
                      <a:pt x="409" y="275"/>
                    </a:lnTo>
                    <a:lnTo>
                      <a:pt x="407" y="275"/>
                    </a:lnTo>
                    <a:lnTo>
                      <a:pt x="406" y="277"/>
                    </a:lnTo>
                    <a:lnTo>
                      <a:pt x="404" y="279"/>
                    </a:lnTo>
                    <a:lnTo>
                      <a:pt x="400" y="279"/>
                    </a:lnTo>
                    <a:lnTo>
                      <a:pt x="400" y="281"/>
                    </a:lnTo>
                    <a:lnTo>
                      <a:pt x="400" y="281"/>
                    </a:lnTo>
                    <a:lnTo>
                      <a:pt x="400" y="281"/>
                    </a:lnTo>
                    <a:lnTo>
                      <a:pt x="402" y="281"/>
                    </a:lnTo>
                    <a:lnTo>
                      <a:pt x="404" y="281"/>
                    </a:lnTo>
                    <a:lnTo>
                      <a:pt x="406" y="281"/>
                    </a:lnTo>
                    <a:lnTo>
                      <a:pt x="407" y="279"/>
                    </a:lnTo>
                    <a:lnTo>
                      <a:pt x="409" y="277"/>
                    </a:lnTo>
                    <a:lnTo>
                      <a:pt x="409" y="277"/>
                    </a:lnTo>
                    <a:lnTo>
                      <a:pt x="409" y="275"/>
                    </a:lnTo>
                    <a:close/>
                    <a:moveTo>
                      <a:pt x="387" y="273"/>
                    </a:moveTo>
                    <a:lnTo>
                      <a:pt x="385" y="275"/>
                    </a:lnTo>
                    <a:lnTo>
                      <a:pt x="385" y="275"/>
                    </a:lnTo>
                    <a:lnTo>
                      <a:pt x="385" y="275"/>
                    </a:lnTo>
                    <a:lnTo>
                      <a:pt x="387" y="277"/>
                    </a:lnTo>
                    <a:lnTo>
                      <a:pt x="387" y="277"/>
                    </a:lnTo>
                    <a:lnTo>
                      <a:pt x="389" y="275"/>
                    </a:lnTo>
                    <a:lnTo>
                      <a:pt x="389" y="273"/>
                    </a:lnTo>
                    <a:lnTo>
                      <a:pt x="389" y="273"/>
                    </a:lnTo>
                    <a:lnTo>
                      <a:pt x="387" y="273"/>
                    </a:lnTo>
                    <a:close/>
                    <a:moveTo>
                      <a:pt x="411" y="270"/>
                    </a:moveTo>
                    <a:lnTo>
                      <a:pt x="411" y="270"/>
                    </a:lnTo>
                    <a:lnTo>
                      <a:pt x="409" y="270"/>
                    </a:lnTo>
                    <a:lnTo>
                      <a:pt x="409" y="272"/>
                    </a:lnTo>
                    <a:lnTo>
                      <a:pt x="409" y="272"/>
                    </a:lnTo>
                    <a:lnTo>
                      <a:pt x="409" y="272"/>
                    </a:lnTo>
                    <a:lnTo>
                      <a:pt x="409" y="270"/>
                    </a:lnTo>
                    <a:lnTo>
                      <a:pt x="411" y="270"/>
                    </a:lnTo>
                    <a:lnTo>
                      <a:pt x="411" y="270"/>
                    </a:lnTo>
                    <a:close/>
                    <a:moveTo>
                      <a:pt x="370" y="264"/>
                    </a:moveTo>
                    <a:lnTo>
                      <a:pt x="370" y="264"/>
                    </a:lnTo>
                    <a:lnTo>
                      <a:pt x="368" y="262"/>
                    </a:lnTo>
                    <a:lnTo>
                      <a:pt x="368" y="260"/>
                    </a:lnTo>
                    <a:lnTo>
                      <a:pt x="366" y="260"/>
                    </a:lnTo>
                    <a:lnTo>
                      <a:pt x="366" y="260"/>
                    </a:lnTo>
                    <a:lnTo>
                      <a:pt x="364" y="260"/>
                    </a:lnTo>
                    <a:lnTo>
                      <a:pt x="364" y="260"/>
                    </a:lnTo>
                    <a:lnTo>
                      <a:pt x="364" y="258"/>
                    </a:lnTo>
                    <a:lnTo>
                      <a:pt x="364" y="258"/>
                    </a:lnTo>
                    <a:lnTo>
                      <a:pt x="363" y="257"/>
                    </a:lnTo>
                    <a:lnTo>
                      <a:pt x="361" y="257"/>
                    </a:lnTo>
                    <a:lnTo>
                      <a:pt x="361" y="255"/>
                    </a:lnTo>
                    <a:lnTo>
                      <a:pt x="361" y="255"/>
                    </a:lnTo>
                    <a:lnTo>
                      <a:pt x="359" y="257"/>
                    </a:lnTo>
                    <a:lnTo>
                      <a:pt x="357" y="257"/>
                    </a:lnTo>
                    <a:lnTo>
                      <a:pt x="355" y="257"/>
                    </a:lnTo>
                    <a:lnTo>
                      <a:pt x="353" y="257"/>
                    </a:lnTo>
                    <a:lnTo>
                      <a:pt x="351" y="257"/>
                    </a:lnTo>
                    <a:lnTo>
                      <a:pt x="350" y="257"/>
                    </a:lnTo>
                    <a:lnTo>
                      <a:pt x="346" y="257"/>
                    </a:lnTo>
                    <a:lnTo>
                      <a:pt x="346" y="258"/>
                    </a:lnTo>
                    <a:lnTo>
                      <a:pt x="346" y="258"/>
                    </a:lnTo>
                    <a:lnTo>
                      <a:pt x="346" y="260"/>
                    </a:lnTo>
                    <a:lnTo>
                      <a:pt x="346" y="260"/>
                    </a:lnTo>
                    <a:lnTo>
                      <a:pt x="346" y="260"/>
                    </a:lnTo>
                    <a:lnTo>
                      <a:pt x="348" y="262"/>
                    </a:lnTo>
                    <a:lnTo>
                      <a:pt x="351" y="262"/>
                    </a:lnTo>
                    <a:lnTo>
                      <a:pt x="351" y="262"/>
                    </a:lnTo>
                    <a:lnTo>
                      <a:pt x="353" y="262"/>
                    </a:lnTo>
                    <a:lnTo>
                      <a:pt x="355" y="262"/>
                    </a:lnTo>
                    <a:lnTo>
                      <a:pt x="357" y="266"/>
                    </a:lnTo>
                    <a:lnTo>
                      <a:pt x="359" y="266"/>
                    </a:lnTo>
                    <a:lnTo>
                      <a:pt x="361" y="268"/>
                    </a:lnTo>
                    <a:lnTo>
                      <a:pt x="361" y="268"/>
                    </a:lnTo>
                    <a:lnTo>
                      <a:pt x="363" y="270"/>
                    </a:lnTo>
                    <a:lnTo>
                      <a:pt x="363" y="270"/>
                    </a:lnTo>
                    <a:lnTo>
                      <a:pt x="366" y="272"/>
                    </a:lnTo>
                    <a:lnTo>
                      <a:pt x="366" y="272"/>
                    </a:lnTo>
                    <a:lnTo>
                      <a:pt x="368" y="270"/>
                    </a:lnTo>
                    <a:lnTo>
                      <a:pt x="370" y="270"/>
                    </a:lnTo>
                    <a:lnTo>
                      <a:pt x="370" y="270"/>
                    </a:lnTo>
                    <a:lnTo>
                      <a:pt x="372" y="268"/>
                    </a:lnTo>
                    <a:lnTo>
                      <a:pt x="372" y="268"/>
                    </a:lnTo>
                    <a:lnTo>
                      <a:pt x="372" y="266"/>
                    </a:lnTo>
                    <a:lnTo>
                      <a:pt x="370" y="264"/>
                    </a:lnTo>
                    <a:close/>
                    <a:moveTo>
                      <a:pt x="435" y="249"/>
                    </a:moveTo>
                    <a:lnTo>
                      <a:pt x="434" y="251"/>
                    </a:lnTo>
                    <a:lnTo>
                      <a:pt x="434" y="251"/>
                    </a:lnTo>
                    <a:lnTo>
                      <a:pt x="434" y="251"/>
                    </a:lnTo>
                    <a:lnTo>
                      <a:pt x="434" y="249"/>
                    </a:lnTo>
                    <a:lnTo>
                      <a:pt x="434" y="249"/>
                    </a:lnTo>
                    <a:lnTo>
                      <a:pt x="430" y="251"/>
                    </a:lnTo>
                    <a:lnTo>
                      <a:pt x="430" y="251"/>
                    </a:lnTo>
                    <a:lnTo>
                      <a:pt x="428" y="253"/>
                    </a:lnTo>
                    <a:lnTo>
                      <a:pt x="426" y="253"/>
                    </a:lnTo>
                    <a:lnTo>
                      <a:pt x="426" y="255"/>
                    </a:lnTo>
                    <a:lnTo>
                      <a:pt x="426" y="255"/>
                    </a:lnTo>
                    <a:lnTo>
                      <a:pt x="424" y="257"/>
                    </a:lnTo>
                    <a:lnTo>
                      <a:pt x="424" y="257"/>
                    </a:lnTo>
                    <a:lnTo>
                      <a:pt x="424" y="257"/>
                    </a:lnTo>
                    <a:lnTo>
                      <a:pt x="422" y="257"/>
                    </a:lnTo>
                    <a:lnTo>
                      <a:pt x="421" y="257"/>
                    </a:lnTo>
                    <a:lnTo>
                      <a:pt x="421" y="257"/>
                    </a:lnTo>
                    <a:lnTo>
                      <a:pt x="421" y="257"/>
                    </a:lnTo>
                    <a:lnTo>
                      <a:pt x="421" y="255"/>
                    </a:lnTo>
                    <a:lnTo>
                      <a:pt x="419" y="257"/>
                    </a:lnTo>
                    <a:lnTo>
                      <a:pt x="417" y="257"/>
                    </a:lnTo>
                    <a:lnTo>
                      <a:pt x="415" y="260"/>
                    </a:lnTo>
                    <a:lnTo>
                      <a:pt x="415" y="262"/>
                    </a:lnTo>
                    <a:lnTo>
                      <a:pt x="413" y="264"/>
                    </a:lnTo>
                    <a:lnTo>
                      <a:pt x="413" y="266"/>
                    </a:lnTo>
                    <a:lnTo>
                      <a:pt x="413" y="266"/>
                    </a:lnTo>
                    <a:lnTo>
                      <a:pt x="415" y="268"/>
                    </a:lnTo>
                    <a:lnTo>
                      <a:pt x="415" y="268"/>
                    </a:lnTo>
                    <a:lnTo>
                      <a:pt x="413" y="270"/>
                    </a:lnTo>
                    <a:lnTo>
                      <a:pt x="413" y="270"/>
                    </a:lnTo>
                    <a:lnTo>
                      <a:pt x="413" y="272"/>
                    </a:lnTo>
                    <a:lnTo>
                      <a:pt x="413" y="272"/>
                    </a:lnTo>
                    <a:lnTo>
                      <a:pt x="415" y="272"/>
                    </a:lnTo>
                    <a:lnTo>
                      <a:pt x="417" y="272"/>
                    </a:lnTo>
                    <a:lnTo>
                      <a:pt x="419" y="272"/>
                    </a:lnTo>
                    <a:lnTo>
                      <a:pt x="421" y="270"/>
                    </a:lnTo>
                    <a:lnTo>
                      <a:pt x="424" y="270"/>
                    </a:lnTo>
                    <a:lnTo>
                      <a:pt x="424" y="270"/>
                    </a:lnTo>
                    <a:lnTo>
                      <a:pt x="426" y="268"/>
                    </a:lnTo>
                    <a:lnTo>
                      <a:pt x="428" y="266"/>
                    </a:lnTo>
                    <a:lnTo>
                      <a:pt x="430" y="266"/>
                    </a:lnTo>
                    <a:lnTo>
                      <a:pt x="432" y="262"/>
                    </a:lnTo>
                    <a:lnTo>
                      <a:pt x="434" y="260"/>
                    </a:lnTo>
                    <a:lnTo>
                      <a:pt x="434" y="258"/>
                    </a:lnTo>
                    <a:lnTo>
                      <a:pt x="435" y="258"/>
                    </a:lnTo>
                    <a:lnTo>
                      <a:pt x="435" y="257"/>
                    </a:lnTo>
                    <a:lnTo>
                      <a:pt x="434" y="255"/>
                    </a:lnTo>
                    <a:lnTo>
                      <a:pt x="434" y="255"/>
                    </a:lnTo>
                    <a:lnTo>
                      <a:pt x="434" y="255"/>
                    </a:lnTo>
                    <a:lnTo>
                      <a:pt x="434" y="253"/>
                    </a:lnTo>
                    <a:lnTo>
                      <a:pt x="434" y="253"/>
                    </a:lnTo>
                    <a:lnTo>
                      <a:pt x="435" y="253"/>
                    </a:lnTo>
                    <a:lnTo>
                      <a:pt x="437" y="251"/>
                    </a:lnTo>
                    <a:lnTo>
                      <a:pt x="437" y="251"/>
                    </a:lnTo>
                    <a:lnTo>
                      <a:pt x="437" y="251"/>
                    </a:lnTo>
                    <a:lnTo>
                      <a:pt x="435" y="249"/>
                    </a:lnTo>
                    <a:close/>
                    <a:moveTo>
                      <a:pt x="295" y="244"/>
                    </a:moveTo>
                    <a:lnTo>
                      <a:pt x="295" y="245"/>
                    </a:lnTo>
                    <a:lnTo>
                      <a:pt x="295" y="245"/>
                    </a:lnTo>
                    <a:lnTo>
                      <a:pt x="297" y="247"/>
                    </a:lnTo>
                    <a:lnTo>
                      <a:pt x="297" y="245"/>
                    </a:lnTo>
                    <a:lnTo>
                      <a:pt x="297" y="245"/>
                    </a:lnTo>
                    <a:lnTo>
                      <a:pt x="297" y="244"/>
                    </a:lnTo>
                    <a:lnTo>
                      <a:pt x="295" y="244"/>
                    </a:lnTo>
                    <a:close/>
                    <a:moveTo>
                      <a:pt x="406" y="240"/>
                    </a:moveTo>
                    <a:lnTo>
                      <a:pt x="406" y="242"/>
                    </a:lnTo>
                    <a:lnTo>
                      <a:pt x="404" y="242"/>
                    </a:lnTo>
                    <a:lnTo>
                      <a:pt x="404" y="244"/>
                    </a:lnTo>
                    <a:lnTo>
                      <a:pt x="406" y="244"/>
                    </a:lnTo>
                    <a:lnTo>
                      <a:pt x="406" y="242"/>
                    </a:lnTo>
                    <a:lnTo>
                      <a:pt x="406" y="242"/>
                    </a:lnTo>
                    <a:lnTo>
                      <a:pt x="407" y="242"/>
                    </a:lnTo>
                    <a:lnTo>
                      <a:pt x="407" y="242"/>
                    </a:lnTo>
                    <a:lnTo>
                      <a:pt x="407" y="240"/>
                    </a:lnTo>
                    <a:lnTo>
                      <a:pt x="406" y="240"/>
                    </a:lnTo>
                    <a:close/>
                    <a:moveTo>
                      <a:pt x="355" y="244"/>
                    </a:moveTo>
                    <a:lnTo>
                      <a:pt x="355" y="242"/>
                    </a:lnTo>
                    <a:lnTo>
                      <a:pt x="355" y="242"/>
                    </a:lnTo>
                    <a:lnTo>
                      <a:pt x="355" y="242"/>
                    </a:lnTo>
                    <a:lnTo>
                      <a:pt x="355" y="242"/>
                    </a:lnTo>
                    <a:lnTo>
                      <a:pt x="355" y="242"/>
                    </a:lnTo>
                    <a:lnTo>
                      <a:pt x="355" y="242"/>
                    </a:lnTo>
                    <a:lnTo>
                      <a:pt x="353" y="240"/>
                    </a:lnTo>
                    <a:lnTo>
                      <a:pt x="353" y="242"/>
                    </a:lnTo>
                    <a:lnTo>
                      <a:pt x="353" y="242"/>
                    </a:lnTo>
                    <a:lnTo>
                      <a:pt x="353" y="244"/>
                    </a:lnTo>
                    <a:lnTo>
                      <a:pt x="353" y="244"/>
                    </a:lnTo>
                    <a:lnTo>
                      <a:pt x="353" y="245"/>
                    </a:lnTo>
                    <a:lnTo>
                      <a:pt x="353" y="245"/>
                    </a:lnTo>
                    <a:lnTo>
                      <a:pt x="353" y="245"/>
                    </a:lnTo>
                    <a:lnTo>
                      <a:pt x="353" y="244"/>
                    </a:lnTo>
                    <a:lnTo>
                      <a:pt x="355" y="244"/>
                    </a:lnTo>
                    <a:lnTo>
                      <a:pt x="355" y="244"/>
                    </a:lnTo>
                    <a:close/>
                    <a:moveTo>
                      <a:pt x="411" y="240"/>
                    </a:moveTo>
                    <a:lnTo>
                      <a:pt x="411" y="238"/>
                    </a:lnTo>
                    <a:lnTo>
                      <a:pt x="409" y="238"/>
                    </a:lnTo>
                    <a:lnTo>
                      <a:pt x="407" y="238"/>
                    </a:lnTo>
                    <a:lnTo>
                      <a:pt x="407" y="238"/>
                    </a:lnTo>
                    <a:lnTo>
                      <a:pt x="407" y="238"/>
                    </a:lnTo>
                    <a:lnTo>
                      <a:pt x="406" y="240"/>
                    </a:lnTo>
                    <a:lnTo>
                      <a:pt x="411" y="240"/>
                    </a:lnTo>
                    <a:lnTo>
                      <a:pt x="411" y="240"/>
                    </a:lnTo>
                    <a:close/>
                    <a:moveTo>
                      <a:pt x="314" y="240"/>
                    </a:moveTo>
                    <a:lnTo>
                      <a:pt x="314" y="238"/>
                    </a:lnTo>
                    <a:lnTo>
                      <a:pt x="314" y="238"/>
                    </a:lnTo>
                    <a:lnTo>
                      <a:pt x="312" y="238"/>
                    </a:lnTo>
                    <a:lnTo>
                      <a:pt x="310" y="236"/>
                    </a:lnTo>
                    <a:lnTo>
                      <a:pt x="308" y="238"/>
                    </a:lnTo>
                    <a:lnTo>
                      <a:pt x="307" y="238"/>
                    </a:lnTo>
                    <a:lnTo>
                      <a:pt x="305" y="240"/>
                    </a:lnTo>
                    <a:lnTo>
                      <a:pt x="305" y="244"/>
                    </a:lnTo>
                    <a:lnTo>
                      <a:pt x="305" y="245"/>
                    </a:lnTo>
                    <a:lnTo>
                      <a:pt x="303" y="245"/>
                    </a:lnTo>
                    <a:lnTo>
                      <a:pt x="301" y="245"/>
                    </a:lnTo>
                    <a:lnTo>
                      <a:pt x="301" y="245"/>
                    </a:lnTo>
                    <a:lnTo>
                      <a:pt x="301" y="245"/>
                    </a:lnTo>
                    <a:lnTo>
                      <a:pt x="301" y="247"/>
                    </a:lnTo>
                    <a:lnTo>
                      <a:pt x="303" y="247"/>
                    </a:lnTo>
                    <a:lnTo>
                      <a:pt x="307" y="249"/>
                    </a:lnTo>
                    <a:lnTo>
                      <a:pt x="307" y="249"/>
                    </a:lnTo>
                    <a:lnTo>
                      <a:pt x="308" y="249"/>
                    </a:lnTo>
                    <a:lnTo>
                      <a:pt x="312" y="247"/>
                    </a:lnTo>
                    <a:lnTo>
                      <a:pt x="310" y="247"/>
                    </a:lnTo>
                    <a:lnTo>
                      <a:pt x="310" y="247"/>
                    </a:lnTo>
                    <a:lnTo>
                      <a:pt x="312" y="244"/>
                    </a:lnTo>
                    <a:lnTo>
                      <a:pt x="314" y="240"/>
                    </a:lnTo>
                    <a:close/>
                    <a:moveTo>
                      <a:pt x="421" y="240"/>
                    </a:moveTo>
                    <a:lnTo>
                      <a:pt x="422" y="242"/>
                    </a:lnTo>
                    <a:lnTo>
                      <a:pt x="422" y="242"/>
                    </a:lnTo>
                    <a:lnTo>
                      <a:pt x="424" y="242"/>
                    </a:lnTo>
                    <a:lnTo>
                      <a:pt x="424" y="240"/>
                    </a:lnTo>
                    <a:lnTo>
                      <a:pt x="424" y="238"/>
                    </a:lnTo>
                    <a:lnTo>
                      <a:pt x="426" y="238"/>
                    </a:lnTo>
                    <a:lnTo>
                      <a:pt x="426" y="236"/>
                    </a:lnTo>
                    <a:lnTo>
                      <a:pt x="424" y="236"/>
                    </a:lnTo>
                    <a:lnTo>
                      <a:pt x="424" y="236"/>
                    </a:lnTo>
                    <a:lnTo>
                      <a:pt x="422" y="240"/>
                    </a:lnTo>
                    <a:lnTo>
                      <a:pt x="422" y="240"/>
                    </a:lnTo>
                    <a:lnTo>
                      <a:pt x="422" y="238"/>
                    </a:lnTo>
                    <a:lnTo>
                      <a:pt x="421" y="238"/>
                    </a:lnTo>
                    <a:lnTo>
                      <a:pt x="421" y="240"/>
                    </a:lnTo>
                    <a:lnTo>
                      <a:pt x="421" y="240"/>
                    </a:lnTo>
                    <a:lnTo>
                      <a:pt x="421" y="240"/>
                    </a:lnTo>
                    <a:close/>
                    <a:moveTo>
                      <a:pt x="415" y="244"/>
                    </a:moveTo>
                    <a:lnTo>
                      <a:pt x="415" y="242"/>
                    </a:lnTo>
                    <a:lnTo>
                      <a:pt x="415" y="242"/>
                    </a:lnTo>
                    <a:lnTo>
                      <a:pt x="415" y="242"/>
                    </a:lnTo>
                    <a:lnTo>
                      <a:pt x="415" y="242"/>
                    </a:lnTo>
                    <a:lnTo>
                      <a:pt x="415" y="240"/>
                    </a:lnTo>
                    <a:lnTo>
                      <a:pt x="417" y="240"/>
                    </a:lnTo>
                    <a:lnTo>
                      <a:pt x="419" y="238"/>
                    </a:lnTo>
                    <a:lnTo>
                      <a:pt x="421" y="238"/>
                    </a:lnTo>
                    <a:lnTo>
                      <a:pt x="419" y="238"/>
                    </a:lnTo>
                    <a:lnTo>
                      <a:pt x="419" y="236"/>
                    </a:lnTo>
                    <a:lnTo>
                      <a:pt x="419" y="236"/>
                    </a:lnTo>
                    <a:lnTo>
                      <a:pt x="415" y="238"/>
                    </a:lnTo>
                    <a:lnTo>
                      <a:pt x="415" y="238"/>
                    </a:lnTo>
                    <a:lnTo>
                      <a:pt x="415" y="238"/>
                    </a:lnTo>
                    <a:lnTo>
                      <a:pt x="413" y="238"/>
                    </a:lnTo>
                    <a:lnTo>
                      <a:pt x="411" y="238"/>
                    </a:lnTo>
                    <a:lnTo>
                      <a:pt x="411" y="238"/>
                    </a:lnTo>
                    <a:lnTo>
                      <a:pt x="413" y="238"/>
                    </a:lnTo>
                    <a:lnTo>
                      <a:pt x="413" y="238"/>
                    </a:lnTo>
                    <a:lnTo>
                      <a:pt x="413" y="240"/>
                    </a:lnTo>
                    <a:lnTo>
                      <a:pt x="411" y="240"/>
                    </a:lnTo>
                    <a:lnTo>
                      <a:pt x="409" y="242"/>
                    </a:lnTo>
                    <a:lnTo>
                      <a:pt x="409" y="242"/>
                    </a:lnTo>
                    <a:lnTo>
                      <a:pt x="411" y="242"/>
                    </a:lnTo>
                    <a:lnTo>
                      <a:pt x="411" y="244"/>
                    </a:lnTo>
                    <a:lnTo>
                      <a:pt x="413" y="244"/>
                    </a:lnTo>
                    <a:lnTo>
                      <a:pt x="413" y="242"/>
                    </a:lnTo>
                    <a:lnTo>
                      <a:pt x="415" y="244"/>
                    </a:lnTo>
                    <a:close/>
                    <a:moveTo>
                      <a:pt x="637" y="236"/>
                    </a:moveTo>
                    <a:lnTo>
                      <a:pt x="637" y="236"/>
                    </a:lnTo>
                    <a:lnTo>
                      <a:pt x="635" y="238"/>
                    </a:lnTo>
                    <a:lnTo>
                      <a:pt x="635" y="238"/>
                    </a:lnTo>
                    <a:lnTo>
                      <a:pt x="635" y="238"/>
                    </a:lnTo>
                    <a:lnTo>
                      <a:pt x="635" y="240"/>
                    </a:lnTo>
                    <a:lnTo>
                      <a:pt x="639" y="240"/>
                    </a:lnTo>
                    <a:lnTo>
                      <a:pt x="639" y="240"/>
                    </a:lnTo>
                    <a:lnTo>
                      <a:pt x="639" y="238"/>
                    </a:lnTo>
                    <a:lnTo>
                      <a:pt x="639" y="236"/>
                    </a:lnTo>
                    <a:lnTo>
                      <a:pt x="637" y="236"/>
                    </a:lnTo>
                    <a:close/>
                    <a:moveTo>
                      <a:pt x="325" y="240"/>
                    </a:moveTo>
                    <a:lnTo>
                      <a:pt x="327" y="240"/>
                    </a:lnTo>
                    <a:lnTo>
                      <a:pt x="329" y="236"/>
                    </a:lnTo>
                    <a:lnTo>
                      <a:pt x="327" y="236"/>
                    </a:lnTo>
                    <a:lnTo>
                      <a:pt x="327" y="236"/>
                    </a:lnTo>
                    <a:lnTo>
                      <a:pt x="325" y="236"/>
                    </a:lnTo>
                    <a:lnTo>
                      <a:pt x="325" y="238"/>
                    </a:lnTo>
                    <a:lnTo>
                      <a:pt x="325" y="238"/>
                    </a:lnTo>
                    <a:lnTo>
                      <a:pt x="325" y="240"/>
                    </a:lnTo>
                    <a:lnTo>
                      <a:pt x="325" y="240"/>
                    </a:lnTo>
                    <a:close/>
                    <a:moveTo>
                      <a:pt x="350" y="236"/>
                    </a:moveTo>
                    <a:lnTo>
                      <a:pt x="348" y="236"/>
                    </a:lnTo>
                    <a:lnTo>
                      <a:pt x="348" y="236"/>
                    </a:lnTo>
                    <a:lnTo>
                      <a:pt x="348" y="238"/>
                    </a:lnTo>
                    <a:lnTo>
                      <a:pt x="350" y="238"/>
                    </a:lnTo>
                    <a:lnTo>
                      <a:pt x="350" y="236"/>
                    </a:lnTo>
                    <a:lnTo>
                      <a:pt x="350" y="236"/>
                    </a:lnTo>
                    <a:lnTo>
                      <a:pt x="350" y="236"/>
                    </a:lnTo>
                    <a:lnTo>
                      <a:pt x="350" y="236"/>
                    </a:lnTo>
                    <a:lnTo>
                      <a:pt x="350" y="236"/>
                    </a:lnTo>
                    <a:close/>
                    <a:moveTo>
                      <a:pt x="435" y="236"/>
                    </a:moveTo>
                    <a:lnTo>
                      <a:pt x="432" y="236"/>
                    </a:lnTo>
                    <a:lnTo>
                      <a:pt x="432" y="236"/>
                    </a:lnTo>
                    <a:lnTo>
                      <a:pt x="430" y="236"/>
                    </a:lnTo>
                    <a:lnTo>
                      <a:pt x="430" y="236"/>
                    </a:lnTo>
                    <a:lnTo>
                      <a:pt x="428" y="236"/>
                    </a:lnTo>
                    <a:lnTo>
                      <a:pt x="428" y="236"/>
                    </a:lnTo>
                    <a:lnTo>
                      <a:pt x="426" y="238"/>
                    </a:lnTo>
                    <a:lnTo>
                      <a:pt x="428" y="238"/>
                    </a:lnTo>
                    <a:lnTo>
                      <a:pt x="426" y="240"/>
                    </a:lnTo>
                    <a:lnTo>
                      <a:pt x="426" y="240"/>
                    </a:lnTo>
                    <a:lnTo>
                      <a:pt x="428" y="240"/>
                    </a:lnTo>
                    <a:lnTo>
                      <a:pt x="437" y="240"/>
                    </a:lnTo>
                    <a:lnTo>
                      <a:pt x="437" y="238"/>
                    </a:lnTo>
                    <a:lnTo>
                      <a:pt x="437" y="236"/>
                    </a:lnTo>
                    <a:lnTo>
                      <a:pt x="437" y="236"/>
                    </a:lnTo>
                    <a:lnTo>
                      <a:pt x="435" y="236"/>
                    </a:lnTo>
                    <a:close/>
                    <a:moveTo>
                      <a:pt x="480" y="236"/>
                    </a:moveTo>
                    <a:lnTo>
                      <a:pt x="477" y="234"/>
                    </a:lnTo>
                    <a:lnTo>
                      <a:pt x="477" y="236"/>
                    </a:lnTo>
                    <a:lnTo>
                      <a:pt x="477" y="236"/>
                    </a:lnTo>
                    <a:lnTo>
                      <a:pt x="480" y="238"/>
                    </a:lnTo>
                    <a:lnTo>
                      <a:pt x="482" y="236"/>
                    </a:lnTo>
                    <a:lnTo>
                      <a:pt x="482" y="236"/>
                    </a:lnTo>
                    <a:lnTo>
                      <a:pt x="480" y="236"/>
                    </a:lnTo>
                    <a:close/>
                    <a:moveTo>
                      <a:pt x="402" y="244"/>
                    </a:moveTo>
                    <a:lnTo>
                      <a:pt x="404" y="244"/>
                    </a:lnTo>
                    <a:lnTo>
                      <a:pt x="404" y="242"/>
                    </a:lnTo>
                    <a:lnTo>
                      <a:pt x="404" y="242"/>
                    </a:lnTo>
                    <a:lnTo>
                      <a:pt x="406" y="240"/>
                    </a:lnTo>
                    <a:lnTo>
                      <a:pt x="406" y="240"/>
                    </a:lnTo>
                    <a:lnTo>
                      <a:pt x="406" y="240"/>
                    </a:lnTo>
                    <a:lnTo>
                      <a:pt x="406" y="238"/>
                    </a:lnTo>
                    <a:lnTo>
                      <a:pt x="406" y="236"/>
                    </a:lnTo>
                    <a:lnTo>
                      <a:pt x="406" y="234"/>
                    </a:lnTo>
                    <a:lnTo>
                      <a:pt x="404" y="234"/>
                    </a:lnTo>
                    <a:lnTo>
                      <a:pt x="404" y="236"/>
                    </a:lnTo>
                    <a:lnTo>
                      <a:pt x="404" y="236"/>
                    </a:lnTo>
                    <a:lnTo>
                      <a:pt x="406" y="236"/>
                    </a:lnTo>
                    <a:lnTo>
                      <a:pt x="404" y="238"/>
                    </a:lnTo>
                    <a:lnTo>
                      <a:pt x="402" y="240"/>
                    </a:lnTo>
                    <a:lnTo>
                      <a:pt x="400" y="240"/>
                    </a:lnTo>
                    <a:lnTo>
                      <a:pt x="400" y="240"/>
                    </a:lnTo>
                    <a:lnTo>
                      <a:pt x="398" y="242"/>
                    </a:lnTo>
                    <a:lnTo>
                      <a:pt x="398" y="242"/>
                    </a:lnTo>
                    <a:lnTo>
                      <a:pt x="398" y="244"/>
                    </a:lnTo>
                    <a:lnTo>
                      <a:pt x="398" y="244"/>
                    </a:lnTo>
                    <a:lnTo>
                      <a:pt x="396" y="244"/>
                    </a:lnTo>
                    <a:lnTo>
                      <a:pt x="394" y="244"/>
                    </a:lnTo>
                    <a:lnTo>
                      <a:pt x="392" y="242"/>
                    </a:lnTo>
                    <a:lnTo>
                      <a:pt x="392" y="242"/>
                    </a:lnTo>
                    <a:lnTo>
                      <a:pt x="391" y="242"/>
                    </a:lnTo>
                    <a:lnTo>
                      <a:pt x="391" y="242"/>
                    </a:lnTo>
                    <a:lnTo>
                      <a:pt x="389" y="242"/>
                    </a:lnTo>
                    <a:lnTo>
                      <a:pt x="387" y="242"/>
                    </a:lnTo>
                    <a:lnTo>
                      <a:pt x="387" y="242"/>
                    </a:lnTo>
                    <a:lnTo>
                      <a:pt x="385" y="242"/>
                    </a:lnTo>
                    <a:lnTo>
                      <a:pt x="385" y="244"/>
                    </a:lnTo>
                    <a:lnTo>
                      <a:pt x="383" y="244"/>
                    </a:lnTo>
                    <a:lnTo>
                      <a:pt x="383" y="244"/>
                    </a:lnTo>
                    <a:lnTo>
                      <a:pt x="381" y="242"/>
                    </a:lnTo>
                    <a:lnTo>
                      <a:pt x="381" y="242"/>
                    </a:lnTo>
                    <a:lnTo>
                      <a:pt x="378" y="240"/>
                    </a:lnTo>
                    <a:lnTo>
                      <a:pt x="378" y="240"/>
                    </a:lnTo>
                    <a:lnTo>
                      <a:pt x="376" y="238"/>
                    </a:lnTo>
                    <a:lnTo>
                      <a:pt x="374" y="238"/>
                    </a:lnTo>
                    <a:lnTo>
                      <a:pt x="372" y="238"/>
                    </a:lnTo>
                    <a:lnTo>
                      <a:pt x="372" y="238"/>
                    </a:lnTo>
                    <a:lnTo>
                      <a:pt x="370" y="238"/>
                    </a:lnTo>
                    <a:lnTo>
                      <a:pt x="370" y="238"/>
                    </a:lnTo>
                    <a:lnTo>
                      <a:pt x="368" y="238"/>
                    </a:lnTo>
                    <a:lnTo>
                      <a:pt x="368" y="238"/>
                    </a:lnTo>
                    <a:lnTo>
                      <a:pt x="366" y="238"/>
                    </a:lnTo>
                    <a:lnTo>
                      <a:pt x="364" y="240"/>
                    </a:lnTo>
                    <a:lnTo>
                      <a:pt x="361" y="240"/>
                    </a:lnTo>
                    <a:lnTo>
                      <a:pt x="361" y="240"/>
                    </a:lnTo>
                    <a:lnTo>
                      <a:pt x="361" y="240"/>
                    </a:lnTo>
                    <a:lnTo>
                      <a:pt x="361" y="242"/>
                    </a:lnTo>
                    <a:lnTo>
                      <a:pt x="359" y="242"/>
                    </a:lnTo>
                    <a:lnTo>
                      <a:pt x="359" y="244"/>
                    </a:lnTo>
                    <a:lnTo>
                      <a:pt x="359" y="244"/>
                    </a:lnTo>
                    <a:lnTo>
                      <a:pt x="359" y="245"/>
                    </a:lnTo>
                    <a:lnTo>
                      <a:pt x="359" y="245"/>
                    </a:lnTo>
                    <a:lnTo>
                      <a:pt x="361" y="247"/>
                    </a:lnTo>
                    <a:lnTo>
                      <a:pt x="361" y="247"/>
                    </a:lnTo>
                    <a:lnTo>
                      <a:pt x="363" y="247"/>
                    </a:lnTo>
                    <a:lnTo>
                      <a:pt x="363" y="245"/>
                    </a:lnTo>
                    <a:lnTo>
                      <a:pt x="366" y="247"/>
                    </a:lnTo>
                    <a:lnTo>
                      <a:pt x="370" y="247"/>
                    </a:lnTo>
                    <a:lnTo>
                      <a:pt x="374" y="247"/>
                    </a:lnTo>
                    <a:lnTo>
                      <a:pt x="376" y="249"/>
                    </a:lnTo>
                    <a:lnTo>
                      <a:pt x="378" y="249"/>
                    </a:lnTo>
                    <a:lnTo>
                      <a:pt x="378" y="249"/>
                    </a:lnTo>
                    <a:lnTo>
                      <a:pt x="378" y="249"/>
                    </a:lnTo>
                    <a:lnTo>
                      <a:pt x="379" y="247"/>
                    </a:lnTo>
                    <a:lnTo>
                      <a:pt x="381" y="249"/>
                    </a:lnTo>
                    <a:lnTo>
                      <a:pt x="383" y="247"/>
                    </a:lnTo>
                    <a:lnTo>
                      <a:pt x="383" y="247"/>
                    </a:lnTo>
                    <a:lnTo>
                      <a:pt x="385" y="247"/>
                    </a:lnTo>
                    <a:lnTo>
                      <a:pt x="385" y="247"/>
                    </a:lnTo>
                    <a:lnTo>
                      <a:pt x="385" y="247"/>
                    </a:lnTo>
                    <a:lnTo>
                      <a:pt x="387" y="247"/>
                    </a:lnTo>
                    <a:lnTo>
                      <a:pt x="389" y="247"/>
                    </a:lnTo>
                    <a:lnTo>
                      <a:pt x="392" y="245"/>
                    </a:lnTo>
                    <a:lnTo>
                      <a:pt x="394" y="245"/>
                    </a:lnTo>
                    <a:lnTo>
                      <a:pt x="396" y="245"/>
                    </a:lnTo>
                    <a:lnTo>
                      <a:pt x="398" y="245"/>
                    </a:lnTo>
                    <a:lnTo>
                      <a:pt x="398" y="245"/>
                    </a:lnTo>
                    <a:lnTo>
                      <a:pt x="400" y="245"/>
                    </a:lnTo>
                    <a:lnTo>
                      <a:pt x="400" y="244"/>
                    </a:lnTo>
                    <a:lnTo>
                      <a:pt x="402" y="244"/>
                    </a:lnTo>
                    <a:close/>
                    <a:moveTo>
                      <a:pt x="525" y="234"/>
                    </a:moveTo>
                    <a:lnTo>
                      <a:pt x="521" y="238"/>
                    </a:lnTo>
                    <a:lnTo>
                      <a:pt x="520" y="240"/>
                    </a:lnTo>
                    <a:lnTo>
                      <a:pt x="521" y="238"/>
                    </a:lnTo>
                    <a:lnTo>
                      <a:pt x="523" y="238"/>
                    </a:lnTo>
                    <a:lnTo>
                      <a:pt x="525" y="236"/>
                    </a:lnTo>
                    <a:lnTo>
                      <a:pt x="527" y="236"/>
                    </a:lnTo>
                    <a:lnTo>
                      <a:pt x="525" y="236"/>
                    </a:lnTo>
                    <a:lnTo>
                      <a:pt x="525" y="234"/>
                    </a:lnTo>
                    <a:close/>
                    <a:moveTo>
                      <a:pt x="344" y="245"/>
                    </a:moveTo>
                    <a:lnTo>
                      <a:pt x="344" y="245"/>
                    </a:lnTo>
                    <a:lnTo>
                      <a:pt x="344" y="245"/>
                    </a:lnTo>
                    <a:lnTo>
                      <a:pt x="346" y="245"/>
                    </a:lnTo>
                    <a:lnTo>
                      <a:pt x="346" y="245"/>
                    </a:lnTo>
                    <a:lnTo>
                      <a:pt x="346" y="245"/>
                    </a:lnTo>
                    <a:lnTo>
                      <a:pt x="348" y="245"/>
                    </a:lnTo>
                    <a:lnTo>
                      <a:pt x="348" y="245"/>
                    </a:lnTo>
                    <a:lnTo>
                      <a:pt x="348" y="245"/>
                    </a:lnTo>
                    <a:lnTo>
                      <a:pt x="350" y="244"/>
                    </a:lnTo>
                    <a:lnTo>
                      <a:pt x="350" y="244"/>
                    </a:lnTo>
                    <a:lnTo>
                      <a:pt x="348" y="244"/>
                    </a:lnTo>
                    <a:lnTo>
                      <a:pt x="348" y="242"/>
                    </a:lnTo>
                    <a:lnTo>
                      <a:pt x="348" y="242"/>
                    </a:lnTo>
                    <a:lnTo>
                      <a:pt x="348" y="238"/>
                    </a:lnTo>
                    <a:lnTo>
                      <a:pt x="346" y="238"/>
                    </a:lnTo>
                    <a:lnTo>
                      <a:pt x="346" y="238"/>
                    </a:lnTo>
                    <a:lnTo>
                      <a:pt x="344" y="238"/>
                    </a:lnTo>
                    <a:lnTo>
                      <a:pt x="344" y="238"/>
                    </a:lnTo>
                    <a:lnTo>
                      <a:pt x="344" y="240"/>
                    </a:lnTo>
                    <a:lnTo>
                      <a:pt x="342" y="240"/>
                    </a:lnTo>
                    <a:lnTo>
                      <a:pt x="342" y="238"/>
                    </a:lnTo>
                    <a:lnTo>
                      <a:pt x="342" y="238"/>
                    </a:lnTo>
                    <a:lnTo>
                      <a:pt x="340" y="238"/>
                    </a:lnTo>
                    <a:lnTo>
                      <a:pt x="340" y="238"/>
                    </a:lnTo>
                    <a:lnTo>
                      <a:pt x="338" y="238"/>
                    </a:lnTo>
                    <a:lnTo>
                      <a:pt x="338" y="240"/>
                    </a:lnTo>
                    <a:lnTo>
                      <a:pt x="336" y="240"/>
                    </a:lnTo>
                    <a:lnTo>
                      <a:pt x="336" y="238"/>
                    </a:lnTo>
                    <a:lnTo>
                      <a:pt x="336" y="238"/>
                    </a:lnTo>
                    <a:lnTo>
                      <a:pt x="335" y="236"/>
                    </a:lnTo>
                    <a:lnTo>
                      <a:pt x="335" y="236"/>
                    </a:lnTo>
                    <a:lnTo>
                      <a:pt x="333" y="234"/>
                    </a:lnTo>
                    <a:lnTo>
                      <a:pt x="331" y="234"/>
                    </a:lnTo>
                    <a:lnTo>
                      <a:pt x="329" y="236"/>
                    </a:lnTo>
                    <a:lnTo>
                      <a:pt x="329" y="236"/>
                    </a:lnTo>
                    <a:lnTo>
                      <a:pt x="329" y="238"/>
                    </a:lnTo>
                    <a:lnTo>
                      <a:pt x="331" y="240"/>
                    </a:lnTo>
                    <a:lnTo>
                      <a:pt x="333" y="242"/>
                    </a:lnTo>
                    <a:lnTo>
                      <a:pt x="333" y="242"/>
                    </a:lnTo>
                    <a:lnTo>
                      <a:pt x="333" y="242"/>
                    </a:lnTo>
                    <a:lnTo>
                      <a:pt x="335" y="242"/>
                    </a:lnTo>
                    <a:lnTo>
                      <a:pt x="335" y="242"/>
                    </a:lnTo>
                    <a:lnTo>
                      <a:pt x="336" y="244"/>
                    </a:lnTo>
                    <a:lnTo>
                      <a:pt x="335" y="244"/>
                    </a:lnTo>
                    <a:lnTo>
                      <a:pt x="335" y="244"/>
                    </a:lnTo>
                    <a:lnTo>
                      <a:pt x="333" y="245"/>
                    </a:lnTo>
                    <a:lnTo>
                      <a:pt x="331" y="245"/>
                    </a:lnTo>
                    <a:lnTo>
                      <a:pt x="329" y="245"/>
                    </a:lnTo>
                    <a:lnTo>
                      <a:pt x="329" y="244"/>
                    </a:lnTo>
                    <a:lnTo>
                      <a:pt x="327" y="242"/>
                    </a:lnTo>
                    <a:lnTo>
                      <a:pt x="327" y="242"/>
                    </a:lnTo>
                    <a:lnTo>
                      <a:pt x="327" y="242"/>
                    </a:lnTo>
                    <a:lnTo>
                      <a:pt x="327" y="240"/>
                    </a:lnTo>
                    <a:lnTo>
                      <a:pt x="325" y="240"/>
                    </a:lnTo>
                    <a:lnTo>
                      <a:pt x="323" y="240"/>
                    </a:lnTo>
                    <a:lnTo>
                      <a:pt x="321" y="240"/>
                    </a:lnTo>
                    <a:lnTo>
                      <a:pt x="320" y="240"/>
                    </a:lnTo>
                    <a:lnTo>
                      <a:pt x="320" y="240"/>
                    </a:lnTo>
                    <a:lnTo>
                      <a:pt x="318" y="242"/>
                    </a:lnTo>
                    <a:lnTo>
                      <a:pt x="316" y="242"/>
                    </a:lnTo>
                    <a:lnTo>
                      <a:pt x="316" y="242"/>
                    </a:lnTo>
                    <a:lnTo>
                      <a:pt x="314" y="244"/>
                    </a:lnTo>
                    <a:lnTo>
                      <a:pt x="314" y="244"/>
                    </a:lnTo>
                    <a:lnTo>
                      <a:pt x="314" y="247"/>
                    </a:lnTo>
                    <a:lnTo>
                      <a:pt x="314" y="247"/>
                    </a:lnTo>
                    <a:lnTo>
                      <a:pt x="314" y="249"/>
                    </a:lnTo>
                    <a:lnTo>
                      <a:pt x="314" y="249"/>
                    </a:lnTo>
                    <a:lnTo>
                      <a:pt x="316" y="251"/>
                    </a:lnTo>
                    <a:lnTo>
                      <a:pt x="316" y="251"/>
                    </a:lnTo>
                    <a:lnTo>
                      <a:pt x="318" y="251"/>
                    </a:lnTo>
                    <a:lnTo>
                      <a:pt x="320" y="251"/>
                    </a:lnTo>
                    <a:lnTo>
                      <a:pt x="320" y="251"/>
                    </a:lnTo>
                    <a:lnTo>
                      <a:pt x="321" y="251"/>
                    </a:lnTo>
                    <a:lnTo>
                      <a:pt x="321" y="251"/>
                    </a:lnTo>
                    <a:lnTo>
                      <a:pt x="323" y="251"/>
                    </a:lnTo>
                    <a:lnTo>
                      <a:pt x="325" y="249"/>
                    </a:lnTo>
                    <a:lnTo>
                      <a:pt x="329" y="249"/>
                    </a:lnTo>
                    <a:lnTo>
                      <a:pt x="329" y="249"/>
                    </a:lnTo>
                    <a:lnTo>
                      <a:pt x="331" y="249"/>
                    </a:lnTo>
                    <a:lnTo>
                      <a:pt x="333" y="247"/>
                    </a:lnTo>
                    <a:lnTo>
                      <a:pt x="335" y="247"/>
                    </a:lnTo>
                    <a:lnTo>
                      <a:pt x="335" y="247"/>
                    </a:lnTo>
                    <a:lnTo>
                      <a:pt x="336" y="247"/>
                    </a:lnTo>
                    <a:lnTo>
                      <a:pt x="338" y="244"/>
                    </a:lnTo>
                    <a:lnTo>
                      <a:pt x="338" y="245"/>
                    </a:lnTo>
                    <a:lnTo>
                      <a:pt x="338" y="247"/>
                    </a:lnTo>
                    <a:lnTo>
                      <a:pt x="338" y="247"/>
                    </a:lnTo>
                    <a:lnTo>
                      <a:pt x="338" y="247"/>
                    </a:lnTo>
                    <a:lnTo>
                      <a:pt x="342" y="247"/>
                    </a:lnTo>
                    <a:lnTo>
                      <a:pt x="342" y="247"/>
                    </a:lnTo>
                    <a:lnTo>
                      <a:pt x="344" y="247"/>
                    </a:lnTo>
                    <a:lnTo>
                      <a:pt x="344" y="247"/>
                    </a:lnTo>
                    <a:lnTo>
                      <a:pt x="344" y="247"/>
                    </a:lnTo>
                    <a:lnTo>
                      <a:pt x="344" y="247"/>
                    </a:lnTo>
                    <a:lnTo>
                      <a:pt x="344" y="245"/>
                    </a:lnTo>
                    <a:close/>
                    <a:moveTo>
                      <a:pt x="297" y="236"/>
                    </a:moveTo>
                    <a:lnTo>
                      <a:pt x="295" y="236"/>
                    </a:lnTo>
                    <a:lnTo>
                      <a:pt x="293" y="234"/>
                    </a:lnTo>
                    <a:lnTo>
                      <a:pt x="292" y="234"/>
                    </a:lnTo>
                    <a:lnTo>
                      <a:pt x="292" y="234"/>
                    </a:lnTo>
                    <a:lnTo>
                      <a:pt x="290" y="236"/>
                    </a:lnTo>
                    <a:lnTo>
                      <a:pt x="288" y="236"/>
                    </a:lnTo>
                    <a:lnTo>
                      <a:pt x="286" y="236"/>
                    </a:lnTo>
                    <a:lnTo>
                      <a:pt x="284" y="236"/>
                    </a:lnTo>
                    <a:lnTo>
                      <a:pt x="282" y="234"/>
                    </a:lnTo>
                    <a:lnTo>
                      <a:pt x="280" y="236"/>
                    </a:lnTo>
                    <a:lnTo>
                      <a:pt x="280" y="236"/>
                    </a:lnTo>
                    <a:lnTo>
                      <a:pt x="280" y="236"/>
                    </a:lnTo>
                    <a:lnTo>
                      <a:pt x="282" y="238"/>
                    </a:lnTo>
                    <a:lnTo>
                      <a:pt x="282" y="240"/>
                    </a:lnTo>
                    <a:lnTo>
                      <a:pt x="282" y="240"/>
                    </a:lnTo>
                    <a:lnTo>
                      <a:pt x="284" y="240"/>
                    </a:lnTo>
                    <a:lnTo>
                      <a:pt x="286" y="240"/>
                    </a:lnTo>
                    <a:lnTo>
                      <a:pt x="288" y="242"/>
                    </a:lnTo>
                    <a:lnTo>
                      <a:pt x="290" y="244"/>
                    </a:lnTo>
                    <a:lnTo>
                      <a:pt x="290" y="244"/>
                    </a:lnTo>
                    <a:lnTo>
                      <a:pt x="290" y="245"/>
                    </a:lnTo>
                    <a:lnTo>
                      <a:pt x="290" y="245"/>
                    </a:lnTo>
                    <a:lnTo>
                      <a:pt x="290" y="247"/>
                    </a:lnTo>
                    <a:lnTo>
                      <a:pt x="290" y="247"/>
                    </a:lnTo>
                    <a:lnTo>
                      <a:pt x="292" y="247"/>
                    </a:lnTo>
                    <a:lnTo>
                      <a:pt x="292" y="247"/>
                    </a:lnTo>
                    <a:lnTo>
                      <a:pt x="292" y="247"/>
                    </a:lnTo>
                    <a:lnTo>
                      <a:pt x="292" y="245"/>
                    </a:lnTo>
                    <a:lnTo>
                      <a:pt x="293" y="244"/>
                    </a:lnTo>
                    <a:lnTo>
                      <a:pt x="293" y="244"/>
                    </a:lnTo>
                    <a:lnTo>
                      <a:pt x="297" y="242"/>
                    </a:lnTo>
                    <a:lnTo>
                      <a:pt x="299" y="240"/>
                    </a:lnTo>
                    <a:lnTo>
                      <a:pt x="299" y="240"/>
                    </a:lnTo>
                    <a:lnTo>
                      <a:pt x="299" y="240"/>
                    </a:lnTo>
                    <a:lnTo>
                      <a:pt x="297" y="236"/>
                    </a:lnTo>
                    <a:close/>
                    <a:moveTo>
                      <a:pt x="505" y="230"/>
                    </a:moveTo>
                    <a:lnTo>
                      <a:pt x="505" y="230"/>
                    </a:lnTo>
                    <a:lnTo>
                      <a:pt x="505" y="230"/>
                    </a:lnTo>
                    <a:lnTo>
                      <a:pt x="503" y="232"/>
                    </a:lnTo>
                    <a:lnTo>
                      <a:pt x="505" y="234"/>
                    </a:lnTo>
                    <a:lnTo>
                      <a:pt x="507" y="234"/>
                    </a:lnTo>
                    <a:lnTo>
                      <a:pt x="507" y="232"/>
                    </a:lnTo>
                    <a:lnTo>
                      <a:pt x="507" y="230"/>
                    </a:lnTo>
                    <a:lnTo>
                      <a:pt x="507" y="230"/>
                    </a:lnTo>
                    <a:lnTo>
                      <a:pt x="505" y="230"/>
                    </a:lnTo>
                    <a:close/>
                    <a:moveTo>
                      <a:pt x="462" y="227"/>
                    </a:moveTo>
                    <a:lnTo>
                      <a:pt x="460" y="227"/>
                    </a:lnTo>
                    <a:lnTo>
                      <a:pt x="458" y="227"/>
                    </a:lnTo>
                    <a:lnTo>
                      <a:pt x="456" y="229"/>
                    </a:lnTo>
                    <a:lnTo>
                      <a:pt x="454" y="229"/>
                    </a:lnTo>
                    <a:lnTo>
                      <a:pt x="452" y="229"/>
                    </a:lnTo>
                    <a:lnTo>
                      <a:pt x="450" y="227"/>
                    </a:lnTo>
                    <a:lnTo>
                      <a:pt x="449" y="230"/>
                    </a:lnTo>
                    <a:lnTo>
                      <a:pt x="449" y="230"/>
                    </a:lnTo>
                    <a:lnTo>
                      <a:pt x="449" y="232"/>
                    </a:lnTo>
                    <a:lnTo>
                      <a:pt x="449" y="232"/>
                    </a:lnTo>
                    <a:lnTo>
                      <a:pt x="450" y="232"/>
                    </a:lnTo>
                    <a:lnTo>
                      <a:pt x="452" y="230"/>
                    </a:lnTo>
                    <a:lnTo>
                      <a:pt x="452" y="230"/>
                    </a:lnTo>
                    <a:lnTo>
                      <a:pt x="454" y="232"/>
                    </a:lnTo>
                    <a:lnTo>
                      <a:pt x="456" y="232"/>
                    </a:lnTo>
                    <a:lnTo>
                      <a:pt x="458" y="232"/>
                    </a:lnTo>
                    <a:lnTo>
                      <a:pt x="458" y="230"/>
                    </a:lnTo>
                    <a:lnTo>
                      <a:pt x="460" y="230"/>
                    </a:lnTo>
                    <a:lnTo>
                      <a:pt x="462" y="229"/>
                    </a:lnTo>
                    <a:lnTo>
                      <a:pt x="464" y="229"/>
                    </a:lnTo>
                    <a:lnTo>
                      <a:pt x="464" y="229"/>
                    </a:lnTo>
                    <a:lnTo>
                      <a:pt x="464" y="227"/>
                    </a:lnTo>
                    <a:lnTo>
                      <a:pt x="462" y="227"/>
                    </a:lnTo>
                    <a:close/>
                    <a:moveTo>
                      <a:pt x="471" y="227"/>
                    </a:moveTo>
                    <a:lnTo>
                      <a:pt x="471" y="227"/>
                    </a:lnTo>
                    <a:lnTo>
                      <a:pt x="473" y="227"/>
                    </a:lnTo>
                    <a:lnTo>
                      <a:pt x="473" y="227"/>
                    </a:lnTo>
                    <a:lnTo>
                      <a:pt x="473" y="227"/>
                    </a:lnTo>
                    <a:lnTo>
                      <a:pt x="473" y="225"/>
                    </a:lnTo>
                    <a:lnTo>
                      <a:pt x="471" y="225"/>
                    </a:lnTo>
                    <a:lnTo>
                      <a:pt x="471" y="227"/>
                    </a:lnTo>
                    <a:close/>
                    <a:moveTo>
                      <a:pt x="639" y="234"/>
                    </a:moveTo>
                    <a:lnTo>
                      <a:pt x="641" y="230"/>
                    </a:lnTo>
                    <a:lnTo>
                      <a:pt x="641" y="229"/>
                    </a:lnTo>
                    <a:lnTo>
                      <a:pt x="641" y="227"/>
                    </a:lnTo>
                    <a:lnTo>
                      <a:pt x="641" y="225"/>
                    </a:lnTo>
                    <a:lnTo>
                      <a:pt x="639" y="223"/>
                    </a:lnTo>
                    <a:lnTo>
                      <a:pt x="639" y="223"/>
                    </a:lnTo>
                    <a:lnTo>
                      <a:pt x="635" y="223"/>
                    </a:lnTo>
                    <a:lnTo>
                      <a:pt x="632" y="223"/>
                    </a:lnTo>
                    <a:lnTo>
                      <a:pt x="630" y="225"/>
                    </a:lnTo>
                    <a:lnTo>
                      <a:pt x="628" y="227"/>
                    </a:lnTo>
                    <a:lnTo>
                      <a:pt x="628" y="227"/>
                    </a:lnTo>
                    <a:lnTo>
                      <a:pt x="624" y="232"/>
                    </a:lnTo>
                    <a:lnTo>
                      <a:pt x="622" y="238"/>
                    </a:lnTo>
                    <a:lnTo>
                      <a:pt x="621" y="240"/>
                    </a:lnTo>
                    <a:lnTo>
                      <a:pt x="622" y="240"/>
                    </a:lnTo>
                    <a:lnTo>
                      <a:pt x="624" y="240"/>
                    </a:lnTo>
                    <a:lnTo>
                      <a:pt x="626" y="240"/>
                    </a:lnTo>
                    <a:lnTo>
                      <a:pt x="632" y="240"/>
                    </a:lnTo>
                    <a:lnTo>
                      <a:pt x="635" y="238"/>
                    </a:lnTo>
                    <a:lnTo>
                      <a:pt x="635" y="236"/>
                    </a:lnTo>
                    <a:lnTo>
                      <a:pt x="639" y="234"/>
                    </a:lnTo>
                    <a:close/>
                    <a:moveTo>
                      <a:pt x="535" y="219"/>
                    </a:moveTo>
                    <a:lnTo>
                      <a:pt x="535" y="219"/>
                    </a:lnTo>
                    <a:lnTo>
                      <a:pt x="533" y="219"/>
                    </a:lnTo>
                    <a:lnTo>
                      <a:pt x="533" y="219"/>
                    </a:lnTo>
                    <a:lnTo>
                      <a:pt x="533" y="219"/>
                    </a:lnTo>
                    <a:lnTo>
                      <a:pt x="533" y="221"/>
                    </a:lnTo>
                    <a:lnTo>
                      <a:pt x="531" y="221"/>
                    </a:lnTo>
                    <a:lnTo>
                      <a:pt x="531" y="223"/>
                    </a:lnTo>
                    <a:lnTo>
                      <a:pt x="531" y="223"/>
                    </a:lnTo>
                    <a:lnTo>
                      <a:pt x="529" y="223"/>
                    </a:lnTo>
                    <a:lnTo>
                      <a:pt x="529" y="225"/>
                    </a:lnTo>
                    <a:lnTo>
                      <a:pt x="527" y="227"/>
                    </a:lnTo>
                    <a:lnTo>
                      <a:pt x="527" y="229"/>
                    </a:lnTo>
                    <a:lnTo>
                      <a:pt x="527" y="229"/>
                    </a:lnTo>
                    <a:lnTo>
                      <a:pt x="527" y="230"/>
                    </a:lnTo>
                    <a:lnTo>
                      <a:pt x="525" y="230"/>
                    </a:lnTo>
                    <a:lnTo>
                      <a:pt x="525" y="232"/>
                    </a:lnTo>
                    <a:lnTo>
                      <a:pt x="525" y="232"/>
                    </a:lnTo>
                    <a:lnTo>
                      <a:pt x="527" y="232"/>
                    </a:lnTo>
                    <a:lnTo>
                      <a:pt x="529" y="234"/>
                    </a:lnTo>
                    <a:lnTo>
                      <a:pt x="529" y="232"/>
                    </a:lnTo>
                    <a:lnTo>
                      <a:pt x="529" y="232"/>
                    </a:lnTo>
                    <a:lnTo>
                      <a:pt x="529" y="232"/>
                    </a:lnTo>
                    <a:lnTo>
                      <a:pt x="529" y="230"/>
                    </a:lnTo>
                    <a:lnTo>
                      <a:pt x="531" y="229"/>
                    </a:lnTo>
                    <a:lnTo>
                      <a:pt x="533" y="229"/>
                    </a:lnTo>
                    <a:lnTo>
                      <a:pt x="533" y="229"/>
                    </a:lnTo>
                    <a:lnTo>
                      <a:pt x="535" y="227"/>
                    </a:lnTo>
                    <a:lnTo>
                      <a:pt x="535" y="223"/>
                    </a:lnTo>
                    <a:lnTo>
                      <a:pt x="535" y="221"/>
                    </a:lnTo>
                    <a:lnTo>
                      <a:pt x="536" y="219"/>
                    </a:lnTo>
                    <a:lnTo>
                      <a:pt x="535" y="219"/>
                    </a:lnTo>
                    <a:close/>
                    <a:moveTo>
                      <a:pt x="536" y="219"/>
                    </a:moveTo>
                    <a:lnTo>
                      <a:pt x="536" y="219"/>
                    </a:lnTo>
                    <a:lnTo>
                      <a:pt x="536" y="219"/>
                    </a:lnTo>
                    <a:lnTo>
                      <a:pt x="538" y="219"/>
                    </a:lnTo>
                    <a:lnTo>
                      <a:pt x="538" y="221"/>
                    </a:lnTo>
                    <a:lnTo>
                      <a:pt x="540" y="221"/>
                    </a:lnTo>
                    <a:lnTo>
                      <a:pt x="540" y="219"/>
                    </a:lnTo>
                    <a:lnTo>
                      <a:pt x="538" y="217"/>
                    </a:lnTo>
                    <a:lnTo>
                      <a:pt x="536" y="219"/>
                    </a:lnTo>
                    <a:close/>
                    <a:moveTo>
                      <a:pt x="280" y="217"/>
                    </a:moveTo>
                    <a:lnTo>
                      <a:pt x="280" y="217"/>
                    </a:lnTo>
                    <a:lnTo>
                      <a:pt x="280" y="219"/>
                    </a:lnTo>
                    <a:lnTo>
                      <a:pt x="280" y="219"/>
                    </a:lnTo>
                    <a:lnTo>
                      <a:pt x="280" y="219"/>
                    </a:lnTo>
                    <a:lnTo>
                      <a:pt x="280" y="217"/>
                    </a:lnTo>
                    <a:lnTo>
                      <a:pt x="280" y="217"/>
                    </a:lnTo>
                    <a:lnTo>
                      <a:pt x="280" y="217"/>
                    </a:lnTo>
                    <a:close/>
                    <a:moveTo>
                      <a:pt x="490" y="217"/>
                    </a:moveTo>
                    <a:lnTo>
                      <a:pt x="490" y="217"/>
                    </a:lnTo>
                    <a:lnTo>
                      <a:pt x="490" y="219"/>
                    </a:lnTo>
                    <a:lnTo>
                      <a:pt x="490" y="219"/>
                    </a:lnTo>
                    <a:lnTo>
                      <a:pt x="490" y="219"/>
                    </a:lnTo>
                    <a:lnTo>
                      <a:pt x="492" y="219"/>
                    </a:lnTo>
                    <a:lnTo>
                      <a:pt x="492" y="219"/>
                    </a:lnTo>
                    <a:lnTo>
                      <a:pt x="492" y="219"/>
                    </a:lnTo>
                    <a:lnTo>
                      <a:pt x="492" y="217"/>
                    </a:lnTo>
                    <a:lnTo>
                      <a:pt x="490" y="217"/>
                    </a:lnTo>
                    <a:close/>
                    <a:moveTo>
                      <a:pt x="372" y="217"/>
                    </a:moveTo>
                    <a:lnTo>
                      <a:pt x="372" y="219"/>
                    </a:lnTo>
                    <a:lnTo>
                      <a:pt x="374" y="219"/>
                    </a:lnTo>
                    <a:lnTo>
                      <a:pt x="376" y="219"/>
                    </a:lnTo>
                    <a:lnTo>
                      <a:pt x="376" y="217"/>
                    </a:lnTo>
                    <a:lnTo>
                      <a:pt x="374" y="217"/>
                    </a:lnTo>
                    <a:lnTo>
                      <a:pt x="372" y="217"/>
                    </a:lnTo>
                    <a:close/>
                    <a:moveTo>
                      <a:pt x="262" y="219"/>
                    </a:moveTo>
                    <a:lnTo>
                      <a:pt x="262" y="221"/>
                    </a:lnTo>
                    <a:lnTo>
                      <a:pt x="262" y="219"/>
                    </a:lnTo>
                    <a:lnTo>
                      <a:pt x="264" y="219"/>
                    </a:lnTo>
                    <a:lnTo>
                      <a:pt x="264" y="219"/>
                    </a:lnTo>
                    <a:lnTo>
                      <a:pt x="267" y="219"/>
                    </a:lnTo>
                    <a:lnTo>
                      <a:pt x="269" y="219"/>
                    </a:lnTo>
                    <a:lnTo>
                      <a:pt x="271" y="219"/>
                    </a:lnTo>
                    <a:lnTo>
                      <a:pt x="273" y="219"/>
                    </a:lnTo>
                    <a:lnTo>
                      <a:pt x="273" y="217"/>
                    </a:lnTo>
                    <a:lnTo>
                      <a:pt x="273" y="217"/>
                    </a:lnTo>
                    <a:lnTo>
                      <a:pt x="277" y="215"/>
                    </a:lnTo>
                    <a:lnTo>
                      <a:pt x="277" y="215"/>
                    </a:lnTo>
                    <a:lnTo>
                      <a:pt x="275" y="214"/>
                    </a:lnTo>
                    <a:lnTo>
                      <a:pt x="262" y="214"/>
                    </a:lnTo>
                    <a:lnTo>
                      <a:pt x="258" y="215"/>
                    </a:lnTo>
                    <a:lnTo>
                      <a:pt x="258" y="217"/>
                    </a:lnTo>
                    <a:lnTo>
                      <a:pt x="256" y="217"/>
                    </a:lnTo>
                    <a:lnTo>
                      <a:pt x="256" y="219"/>
                    </a:lnTo>
                    <a:lnTo>
                      <a:pt x="262" y="219"/>
                    </a:lnTo>
                    <a:close/>
                    <a:moveTo>
                      <a:pt x="295" y="214"/>
                    </a:moveTo>
                    <a:lnTo>
                      <a:pt x="295" y="214"/>
                    </a:lnTo>
                    <a:lnTo>
                      <a:pt x="293" y="214"/>
                    </a:lnTo>
                    <a:lnTo>
                      <a:pt x="293" y="215"/>
                    </a:lnTo>
                    <a:lnTo>
                      <a:pt x="293" y="215"/>
                    </a:lnTo>
                    <a:lnTo>
                      <a:pt x="293" y="215"/>
                    </a:lnTo>
                    <a:lnTo>
                      <a:pt x="295" y="215"/>
                    </a:lnTo>
                    <a:lnTo>
                      <a:pt x="297" y="215"/>
                    </a:lnTo>
                    <a:lnTo>
                      <a:pt x="297" y="215"/>
                    </a:lnTo>
                    <a:lnTo>
                      <a:pt x="297" y="215"/>
                    </a:lnTo>
                    <a:lnTo>
                      <a:pt x="297" y="214"/>
                    </a:lnTo>
                    <a:lnTo>
                      <a:pt x="295" y="214"/>
                    </a:lnTo>
                    <a:close/>
                    <a:moveTo>
                      <a:pt x="579" y="210"/>
                    </a:moveTo>
                    <a:lnTo>
                      <a:pt x="579" y="212"/>
                    </a:lnTo>
                    <a:lnTo>
                      <a:pt x="579" y="212"/>
                    </a:lnTo>
                    <a:lnTo>
                      <a:pt x="579" y="212"/>
                    </a:lnTo>
                    <a:lnTo>
                      <a:pt x="579" y="212"/>
                    </a:lnTo>
                    <a:lnTo>
                      <a:pt x="581" y="212"/>
                    </a:lnTo>
                    <a:lnTo>
                      <a:pt x="581" y="210"/>
                    </a:lnTo>
                    <a:lnTo>
                      <a:pt x="579" y="210"/>
                    </a:lnTo>
                    <a:lnTo>
                      <a:pt x="579" y="210"/>
                    </a:lnTo>
                    <a:close/>
                    <a:moveTo>
                      <a:pt x="148" y="210"/>
                    </a:moveTo>
                    <a:lnTo>
                      <a:pt x="148" y="208"/>
                    </a:lnTo>
                    <a:lnTo>
                      <a:pt x="146" y="208"/>
                    </a:lnTo>
                    <a:lnTo>
                      <a:pt x="146" y="208"/>
                    </a:lnTo>
                    <a:lnTo>
                      <a:pt x="146" y="210"/>
                    </a:lnTo>
                    <a:lnTo>
                      <a:pt x="146" y="210"/>
                    </a:lnTo>
                    <a:lnTo>
                      <a:pt x="146" y="212"/>
                    </a:lnTo>
                    <a:lnTo>
                      <a:pt x="148" y="210"/>
                    </a:lnTo>
                    <a:lnTo>
                      <a:pt x="148" y="210"/>
                    </a:lnTo>
                    <a:close/>
                    <a:moveTo>
                      <a:pt x="579" y="208"/>
                    </a:moveTo>
                    <a:lnTo>
                      <a:pt x="579" y="210"/>
                    </a:lnTo>
                    <a:lnTo>
                      <a:pt x="581" y="210"/>
                    </a:lnTo>
                    <a:lnTo>
                      <a:pt x="581" y="208"/>
                    </a:lnTo>
                    <a:lnTo>
                      <a:pt x="579" y="208"/>
                    </a:lnTo>
                    <a:lnTo>
                      <a:pt x="579" y="208"/>
                    </a:lnTo>
                    <a:close/>
                    <a:moveTo>
                      <a:pt x="583" y="206"/>
                    </a:moveTo>
                    <a:lnTo>
                      <a:pt x="581" y="206"/>
                    </a:lnTo>
                    <a:lnTo>
                      <a:pt x="581" y="208"/>
                    </a:lnTo>
                    <a:lnTo>
                      <a:pt x="581" y="206"/>
                    </a:lnTo>
                    <a:lnTo>
                      <a:pt x="583" y="204"/>
                    </a:lnTo>
                    <a:lnTo>
                      <a:pt x="583" y="204"/>
                    </a:lnTo>
                    <a:lnTo>
                      <a:pt x="583" y="206"/>
                    </a:lnTo>
                    <a:close/>
                    <a:moveTo>
                      <a:pt x="576" y="204"/>
                    </a:moveTo>
                    <a:lnTo>
                      <a:pt x="574" y="204"/>
                    </a:lnTo>
                    <a:lnTo>
                      <a:pt x="572" y="202"/>
                    </a:lnTo>
                    <a:lnTo>
                      <a:pt x="572" y="202"/>
                    </a:lnTo>
                    <a:lnTo>
                      <a:pt x="572" y="204"/>
                    </a:lnTo>
                    <a:lnTo>
                      <a:pt x="572" y="206"/>
                    </a:lnTo>
                    <a:lnTo>
                      <a:pt x="572" y="208"/>
                    </a:lnTo>
                    <a:lnTo>
                      <a:pt x="572" y="208"/>
                    </a:lnTo>
                    <a:lnTo>
                      <a:pt x="572" y="208"/>
                    </a:lnTo>
                    <a:lnTo>
                      <a:pt x="572" y="208"/>
                    </a:lnTo>
                    <a:lnTo>
                      <a:pt x="570" y="212"/>
                    </a:lnTo>
                    <a:lnTo>
                      <a:pt x="570" y="214"/>
                    </a:lnTo>
                    <a:lnTo>
                      <a:pt x="572" y="215"/>
                    </a:lnTo>
                    <a:lnTo>
                      <a:pt x="574" y="214"/>
                    </a:lnTo>
                    <a:lnTo>
                      <a:pt x="576" y="214"/>
                    </a:lnTo>
                    <a:lnTo>
                      <a:pt x="576" y="212"/>
                    </a:lnTo>
                    <a:lnTo>
                      <a:pt x="578" y="210"/>
                    </a:lnTo>
                    <a:lnTo>
                      <a:pt x="578" y="208"/>
                    </a:lnTo>
                    <a:lnTo>
                      <a:pt x="578" y="208"/>
                    </a:lnTo>
                    <a:lnTo>
                      <a:pt x="576" y="206"/>
                    </a:lnTo>
                    <a:lnTo>
                      <a:pt x="576" y="204"/>
                    </a:lnTo>
                    <a:close/>
                    <a:moveTo>
                      <a:pt x="280" y="244"/>
                    </a:moveTo>
                    <a:lnTo>
                      <a:pt x="280" y="242"/>
                    </a:lnTo>
                    <a:lnTo>
                      <a:pt x="280" y="240"/>
                    </a:lnTo>
                    <a:lnTo>
                      <a:pt x="280" y="238"/>
                    </a:lnTo>
                    <a:lnTo>
                      <a:pt x="280" y="238"/>
                    </a:lnTo>
                    <a:lnTo>
                      <a:pt x="280" y="232"/>
                    </a:lnTo>
                    <a:lnTo>
                      <a:pt x="280" y="232"/>
                    </a:lnTo>
                    <a:lnTo>
                      <a:pt x="280" y="230"/>
                    </a:lnTo>
                    <a:lnTo>
                      <a:pt x="280" y="229"/>
                    </a:lnTo>
                    <a:lnTo>
                      <a:pt x="277" y="227"/>
                    </a:lnTo>
                    <a:lnTo>
                      <a:pt x="275" y="227"/>
                    </a:lnTo>
                    <a:lnTo>
                      <a:pt x="273" y="229"/>
                    </a:lnTo>
                    <a:lnTo>
                      <a:pt x="271" y="229"/>
                    </a:lnTo>
                    <a:lnTo>
                      <a:pt x="267" y="229"/>
                    </a:lnTo>
                    <a:lnTo>
                      <a:pt x="264" y="229"/>
                    </a:lnTo>
                    <a:lnTo>
                      <a:pt x="260" y="227"/>
                    </a:lnTo>
                    <a:lnTo>
                      <a:pt x="258" y="225"/>
                    </a:lnTo>
                    <a:lnTo>
                      <a:pt x="256" y="223"/>
                    </a:lnTo>
                    <a:lnTo>
                      <a:pt x="258" y="221"/>
                    </a:lnTo>
                    <a:lnTo>
                      <a:pt x="256" y="221"/>
                    </a:lnTo>
                    <a:lnTo>
                      <a:pt x="256" y="221"/>
                    </a:lnTo>
                    <a:lnTo>
                      <a:pt x="254" y="219"/>
                    </a:lnTo>
                    <a:lnTo>
                      <a:pt x="254" y="217"/>
                    </a:lnTo>
                    <a:lnTo>
                      <a:pt x="254" y="215"/>
                    </a:lnTo>
                    <a:lnTo>
                      <a:pt x="252" y="215"/>
                    </a:lnTo>
                    <a:lnTo>
                      <a:pt x="250" y="215"/>
                    </a:lnTo>
                    <a:lnTo>
                      <a:pt x="249" y="215"/>
                    </a:lnTo>
                    <a:lnTo>
                      <a:pt x="247" y="215"/>
                    </a:lnTo>
                    <a:lnTo>
                      <a:pt x="247" y="214"/>
                    </a:lnTo>
                    <a:lnTo>
                      <a:pt x="243" y="214"/>
                    </a:lnTo>
                    <a:lnTo>
                      <a:pt x="241" y="212"/>
                    </a:lnTo>
                    <a:lnTo>
                      <a:pt x="241" y="212"/>
                    </a:lnTo>
                    <a:lnTo>
                      <a:pt x="239" y="210"/>
                    </a:lnTo>
                    <a:lnTo>
                      <a:pt x="239" y="210"/>
                    </a:lnTo>
                    <a:lnTo>
                      <a:pt x="237" y="212"/>
                    </a:lnTo>
                    <a:lnTo>
                      <a:pt x="236" y="212"/>
                    </a:lnTo>
                    <a:lnTo>
                      <a:pt x="234" y="212"/>
                    </a:lnTo>
                    <a:lnTo>
                      <a:pt x="234" y="212"/>
                    </a:lnTo>
                    <a:lnTo>
                      <a:pt x="232" y="208"/>
                    </a:lnTo>
                    <a:lnTo>
                      <a:pt x="232" y="206"/>
                    </a:lnTo>
                    <a:lnTo>
                      <a:pt x="230" y="206"/>
                    </a:lnTo>
                    <a:lnTo>
                      <a:pt x="228" y="208"/>
                    </a:lnTo>
                    <a:lnTo>
                      <a:pt x="228" y="208"/>
                    </a:lnTo>
                    <a:lnTo>
                      <a:pt x="228" y="208"/>
                    </a:lnTo>
                    <a:lnTo>
                      <a:pt x="226" y="210"/>
                    </a:lnTo>
                    <a:lnTo>
                      <a:pt x="226" y="212"/>
                    </a:lnTo>
                    <a:lnTo>
                      <a:pt x="224" y="214"/>
                    </a:lnTo>
                    <a:lnTo>
                      <a:pt x="224" y="215"/>
                    </a:lnTo>
                    <a:lnTo>
                      <a:pt x="222" y="215"/>
                    </a:lnTo>
                    <a:lnTo>
                      <a:pt x="222" y="215"/>
                    </a:lnTo>
                    <a:lnTo>
                      <a:pt x="221" y="215"/>
                    </a:lnTo>
                    <a:lnTo>
                      <a:pt x="221" y="215"/>
                    </a:lnTo>
                    <a:lnTo>
                      <a:pt x="219" y="215"/>
                    </a:lnTo>
                    <a:lnTo>
                      <a:pt x="217" y="215"/>
                    </a:lnTo>
                    <a:lnTo>
                      <a:pt x="215" y="215"/>
                    </a:lnTo>
                    <a:lnTo>
                      <a:pt x="213" y="215"/>
                    </a:lnTo>
                    <a:lnTo>
                      <a:pt x="211" y="214"/>
                    </a:lnTo>
                    <a:lnTo>
                      <a:pt x="209" y="214"/>
                    </a:lnTo>
                    <a:lnTo>
                      <a:pt x="207" y="214"/>
                    </a:lnTo>
                    <a:lnTo>
                      <a:pt x="206" y="214"/>
                    </a:lnTo>
                    <a:lnTo>
                      <a:pt x="202" y="214"/>
                    </a:lnTo>
                    <a:lnTo>
                      <a:pt x="200" y="214"/>
                    </a:lnTo>
                    <a:lnTo>
                      <a:pt x="198" y="214"/>
                    </a:lnTo>
                    <a:lnTo>
                      <a:pt x="196" y="214"/>
                    </a:lnTo>
                    <a:lnTo>
                      <a:pt x="196" y="212"/>
                    </a:lnTo>
                    <a:lnTo>
                      <a:pt x="196" y="208"/>
                    </a:lnTo>
                    <a:lnTo>
                      <a:pt x="194" y="208"/>
                    </a:lnTo>
                    <a:lnTo>
                      <a:pt x="194" y="206"/>
                    </a:lnTo>
                    <a:lnTo>
                      <a:pt x="193" y="204"/>
                    </a:lnTo>
                    <a:lnTo>
                      <a:pt x="193" y="204"/>
                    </a:lnTo>
                    <a:lnTo>
                      <a:pt x="191" y="204"/>
                    </a:lnTo>
                    <a:lnTo>
                      <a:pt x="191" y="204"/>
                    </a:lnTo>
                    <a:lnTo>
                      <a:pt x="189" y="204"/>
                    </a:lnTo>
                    <a:lnTo>
                      <a:pt x="187" y="204"/>
                    </a:lnTo>
                    <a:lnTo>
                      <a:pt x="185" y="204"/>
                    </a:lnTo>
                    <a:lnTo>
                      <a:pt x="185" y="204"/>
                    </a:lnTo>
                    <a:lnTo>
                      <a:pt x="183" y="204"/>
                    </a:lnTo>
                    <a:lnTo>
                      <a:pt x="181" y="202"/>
                    </a:lnTo>
                    <a:lnTo>
                      <a:pt x="179" y="202"/>
                    </a:lnTo>
                    <a:lnTo>
                      <a:pt x="179" y="200"/>
                    </a:lnTo>
                    <a:lnTo>
                      <a:pt x="178" y="199"/>
                    </a:lnTo>
                    <a:lnTo>
                      <a:pt x="176" y="199"/>
                    </a:lnTo>
                    <a:lnTo>
                      <a:pt x="174" y="199"/>
                    </a:lnTo>
                    <a:lnTo>
                      <a:pt x="174" y="200"/>
                    </a:lnTo>
                    <a:lnTo>
                      <a:pt x="172" y="200"/>
                    </a:lnTo>
                    <a:lnTo>
                      <a:pt x="172" y="200"/>
                    </a:lnTo>
                    <a:lnTo>
                      <a:pt x="170" y="200"/>
                    </a:lnTo>
                    <a:lnTo>
                      <a:pt x="168" y="200"/>
                    </a:lnTo>
                    <a:lnTo>
                      <a:pt x="166" y="200"/>
                    </a:lnTo>
                    <a:lnTo>
                      <a:pt x="164" y="200"/>
                    </a:lnTo>
                    <a:lnTo>
                      <a:pt x="163" y="199"/>
                    </a:lnTo>
                    <a:lnTo>
                      <a:pt x="161" y="199"/>
                    </a:lnTo>
                    <a:lnTo>
                      <a:pt x="159" y="199"/>
                    </a:lnTo>
                    <a:lnTo>
                      <a:pt x="159" y="199"/>
                    </a:lnTo>
                    <a:lnTo>
                      <a:pt x="157" y="200"/>
                    </a:lnTo>
                    <a:lnTo>
                      <a:pt x="157" y="202"/>
                    </a:lnTo>
                    <a:lnTo>
                      <a:pt x="155" y="208"/>
                    </a:lnTo>
                    <a:lnTo>
                      <a:pt x="155" y="208"/>
                    </a:lnTo>
                    <a:lnTo>
                      <a:pt x="153" y="208"/>
                    </a:lnTo>
                    <a:lnTo>
                      <a:pt x="153" y="208"/>
                    </a:lnTo>
                    <a:lnTo>
                      <a:pt x="151" y="210"/>
                    </a:lnTo>
                    <a:lnTo>
                      <a:pt x="151" y="212"/>
                    </a:lnTo>
                    <a:lnTo>
                      <a:pt x="150" y="214"/>
                    </a:lnTo>
                    <a:lnTo>
                      <a:pt x="150" y="214"/>
                    </a:lnTo>
                    <a:lnTo>
                      <a:pt x="150" y="212"/>
                    </a:lnTo>
                    <a:lnTo>
                      <a:pt x="150" y="212"/>
                    </a:lnTo>
                    <a:lnTo>
                      <a:pt x="150" y="212"/>
                    </a:lnTo>
                    <a:lnTo>
                      <a:pt x="148" y="212"/>
                    </a:lnTo>
                    <a:lnTo>
                      <a:pt x="148" y="212"/>
                    </a:lnTo>
                    <a:lnTo>
                      <a:pt x="146" y="214"/>
                    </a:lnTo>
                    <a:lnTo>
                      <a:pt x="148" y="214"/>
                    </a:lnTo>
                    <a:lnTo>
                      <a:pt x="148" y="214"/>
                    </a:lnTo>
                    <a:lnTo>
                      <a:pt x="148" y="214"/>
                    </a:lnTo>
                    <a:lnTo>
                      <a:pt x="150" y="214"/>
                    </a:lnTo>
                    <a:lnTo>
                      <a:pt x="150" y="214"/>
                    </a:lnTo>
                    <a:lnTo>
                      <a:pt x="151" y="214"/>
                    </a:lnTo>
                    <a:lnTo>
                      <a:pt x="153" y="214"/>
                    </a:lnTo>
                    <a:lnTo>
                      <a:pt x="155" y="214"/>
                    </a:lnTo>
                    <a:lnTo>
                      <a:pt x="157" y="214"/>
                    </a:lnTo>
                    <a:lnTo>
                      <a:pt x="161" y="215"/>
                    </a:lnTo>
                    <a:lnTo>
                      <a:pt x="164" y="217"/>
                    </a:lnTo>
                    <a:lnTo>
                      <a:pt x="164" y="219"/>
                    </a:lnTo>
                    <a:lnTo>
                      <a:pt x="164" y="219"/>
                    </a:lnTo>
                    <a:lnTo>
                      <a:pt x="163" y="221"/>
                    </a:lnTo>
                    <a:lnTo>
                      <a:pt x="163" y="221"/>
                    </a:lnTo>
                    <a:lnTo>
                      <a:pt x="164" y="223"/>
                    </a:lnTo>
                    <a:lnTo>
                      <a:pt x="164" y="223"/>
                    </a:lnTo>
                    <a:lnTo>
                      <a:pt x="166" y="223"/>
                    </a:lnTo>
                    <a:lnTo>
                      <a:pt x="174" y="225"/>
                    </a:lnTo>
                    <a:lnTo>
                      <a:pt x="176" y="225"/>
                    </a:lnTo>
                    <a:lnTo>
                      <a:pt x="179" y="225"/>
                    </a:lnTo>
                    <a:lnTo>
                      <a:pt x="181" y="227"/>
                    </a:lnTo>
                    <a:lnTo>
                      <a:pt x="181" y="227"/>
                    </a:lnTo>
                    <a:lnTo>
                      <a:pt x="183" y="229"/>
                    </a:lnTo>
                    <a:lnTo>
                      <a:pt x="185" y="229"/>
                    </a:lnTo>
                    <a:lnTo>
                      <a:pt x="189" y="230"/>
                    </a:lnTo>
                    <a:lnTo>
                      <a:pt x="191" y="230"/>
                    </a:lnTo>
                    <a:lnTo>
                      <a:pt x="193" y="230"/>
                    </a:lnTo>
                    <a:lnTo>
                      <a:pt x="194" y="229"/>
                    </a:lnTo>
                    <a:lnTo>
                      <a:pt x="194" y="229"/>
                    </a:lnTo>
                    <a:lnTo>
                      <a:pt x="198" y="227"/>
                    </a:lnTo>
                    <a:lnTo>
                      <a:pt x="198" y="227"/>
                    </a:lnTo>
                    <a:lnTo>
                      <a:pt x="200" y="229"/>
                    </a:lnTo>
                    <a:lnTo>
                      <a:pt x="204" y="229"/>
                    </a:lnTo>
                    <a:lnTo>
                      <a:pt x="206" y="229"/>
                    </a:lnTo>
                    <a:lnTo>
                      <a:pt x="213" y="230"/>
                    </a:lnTo>
                    <a:lnTo>
                      <a:pt x="217" y="230"/>
                    </a:lnTo>
                    <a:lnTo>
                      <a:pt x="224" y="236"/>
                    </a:lnTo>
                    <a:lnTo>
                      <a:pt x="228" y="236"/>
                    </a:lnTo>
                    <a:lnTo>
                      <a:pt x="230" y="238"/>
                    </a:lnTo>
                    <a:lnTo>
                      <a:pt x="236" y="238"/>
                    </a:lnTo>
                    <a:lnTo>
                      <a:pt x="237" y="238"/>
                    </a:lnTo>
                    <a:lnTo>
                      <a:pt x="247" y="238"/>
                    </a:lnTo>
                    <a:lnTo>
                      <a:pt x="250" y="240"/>
                    </a:lnTo>
                    <a:lnTo>
                      <a:pt x="252" y="240"/>
                    </a:lnTo>
                    <a:lnTo>
                      <a:pt x="254" y="240"/>
                    </a:lnTo>
                    <a:lnTo>
                      <a:pt x="256" y="240"/>
                    </a:lnTo>
                    <a:lnTo>
                      <a:pt x="258" y="240"/>
                    </a:lnTo>
                    <a:lnTo>
                      <a:pt x="260" y="238"/>
                    </a:lnTo>
                    <a:lnTo>
                      <a:pt x="262" y="238"/>
                    </a:lnTo>
                    <a:lnTo>
                      <a:pt x="264" y="238"/>
                    </a:lnTo>
                    <a:lnTo>
                      <a:pt x="269" y="242"/>
                    </a:lnTo>
                    <a:lnTo>
                      <a:pt x="273" y="244"/>
                    </a:lnTo>
                    <a:lnTo>
                      <a:pt x="277" y="244"/>
                    </a:lnTo>
                    <a:lnTo>
                      <a:pt x="278" y="244"/>
                    </a:lnTo>
                    <a:lnTo>
                      <a:pt x="278" y="244"/>
                    </a:lnTo>
                    <a:lnTo>
                      <a:pt x="278" y="245"/>
                    </a:lnTo>
                    <a:lnTo>
                      <a:pt x="280" y="245"/>
                    </a:lnTo>
                    <a:lnTo>
                      <a:pt x="282" y="245"/>
                    </a:lnTo>
                    <a:lnTo>
                      <a:pt x="282" y="245"/>
                    </a:lnTo>
                    <a:lnTo>
                      <a:pt x="282" y="245"/>
                    </a:lnTo>
                    <a:lnTo>
                      <a:pt x="280" y="244"/>
                    </a:lnTo>
                    <a:close/>
                    <a:moveTo>
                      <a:pt x="422" y="199"/>
                    </a:moveTo>
                    <a:lnTo>
                      <a:pt x="424" y="199"/>
                    </a:lnTo>
                    <a:lnTo>
                      <a:pt x="424" y="200"/>
                    </a:lnTo>
                    <a:lnTo>
                      <a:pt x="424" y="199"/>
                    </a:lnTo>
                    <a:lnTo>
                      <a:pt x="424" y="199"/>
                    </a:lnTo>
                    <a:lnTo>
                      <a:pt x="422" y="199"/>
                    </a:lnTo>
                    <a:lnTo>
                      <a:pt x="422" y="199"/>
                    </a:lnTo>
                    <a:close/>
                    <a:moveTo>
                      <a:pt x="372" y="208"/>
                    </a:moveTo>
                    <a:lnTo>
                      <a:pt x="372" y="204"/>
                    </a:lnTo>
                    <a:lnTo>
                      <a:pt x="372" y="199"/>
                    </a:lnTo>
                    <a:lnTo>
                      <a:pt x="372" y="199"/>
                    </a:lnTo>
                    <a:lnTo>
                      <a:pt x="372" y="197"/>
                    </a:lnTo>
                    <a:lnTo>
                      <a:pt x="372" y="197"/>
                    </a:lnTo>
                    <a:lnTo>
                      <a:pt x="370" y="200"/>
                    </a:lnTo>
                    <a:lnTo>
                      <a:pt x="370" y="202"/>
                    </a:lnTo>
                    <a:lnTo>
                      <a:pt x="370" y="204"/>
                    </a:lnTo>
                    <a:lnTo>
                      <a:pt x="370" y="206"/>
                    </a:lnTo>
                    <a:lnTo>
                      <a:pt x="372" y="208"/>
                    </a:lnTo>
                    <a:close/>
                    <a:moveTo>
                      <a:pt x="258" y="195"/>
                    </a:moveTo>
                    <a:lnTo>
                      <a:pt x="258" y="195"/>
                    </a:lnTo>
                    <a:lnTo>
                      <a:pt x="256" y="195"/>
                    </a:lnTo>
                    <a:lnTo>
                      <a:pt x="256" y="197"/>
                    </a:lnTo>
                    <a:lnTo>
                      <a:pt x="256" y="197"/>
                    </a:lnTo>
                    <a:lnTo>
                      <a:pt x="258" y="197"/>
                    </a:lnTo>
                    <a:lnTo>
                      <a:pt x="258" y="197"/>
                    </a:lnTo>
                    <a:lnTo>
                      <a:pt x="258" y="195"/>
                    </a:lnTo>
                    <a:close/>
                    <a:moveTo>
                      <a:pt x="551" y="193"/>
                    </a:moveTo>
                    <a:lnTo>
                      <a:pt x="551" y="193"/>
                    </a:lnTo>
                    <a:lnTo>
                      <a:pt x="551" y="193"/>
                    </a:lnTo>
                    <a:lnTo>
                      <a:pt x="551" y="195"/>
                    </a:lnTo>
                    <a:lnTo>
                      <a:pt x="551" y="197"/>
                    </a:lnTo>
                    <a:lnTo>
                      <a:pt x="551" y="199"/>
                    </a:lnTo>
                    <a:lnTo>
                      <a:pt x="551" y="199"/>
                    </a:lnTo>
                    <a:lnTo>
                      <a:pt x="551" y="199"/>
                    </a:lnTo>
                    <a:lnTo>
                      <a:pt x="553" y="197"/>
                    </a:lnTo>
                    <a:lnTo>
                      <a:pt x="553" y="197"/>
                    </a:lnTo>
                    <a:lnTo>
                      <a:pt x="551" y="195"/>
                    </a:lnTo>
                    <a:lnTo>
                      <a:pt x="551" y="193"/>
                    </a:lnTo>
                    <a:close/>
                    <a:moveTo>
                      <a:pt x="581" y="197"/>
                    </a:moveTo>
                    <a:lnTo>
                      <a:pt x="581" y="195"/>
                    </a:lnTo>
                    <a:lnTo>
                      <a:pt x="581" y="195"/>
                    </a:lnTo>
                    <a:lnTo>
                      <a:pt x="581" y="193"/>
                    </a:lnTo>
                    <a:lnTo>
                      <a:pt x="581" y="193"/>
                    </a:lnTo>
                    <a:lnTo>
                      <a:pt x="581" y="191"/>
                    </a:lnTo>
                    <a:lnTo>
                      <a:pt x="581" y="191"/>
                    </a:lnTo>
                    <a:lnTo>
                      <a:pt x="579" y="191"/>
                    </a:lnTo>
                    <a:lnTo>
                      <a:pt x="579" y="189"/>
                    </a:lnTo>
                    <a:lnTo>
                      <a:pt x="578" y="191"/>
                    </a:lnTo>
                    <a:lnTo>
                      <a:pt x="578" y="191"/>
                    </a:lnTo>
                    <a:lnTo>
                      <a:pt x="578" y="193"/>
                    </a:lnTo>
                    <a:lnTo>
                      <a:pt x="576" y="195"/>
                    </a:lnTo>
                    <a:lnTo>
                      <a:pt x="574" y="195"/>
                    </a:lnTo>
                    <a:lnTo>
                      <a:pt x="574" y="195"/>
                    </a:lnTo>
                    <a:lnTo>
                      <a:pt x="574" y="195"/>
                    </a:lnTo>
                    <a:lnTo>
                      <a:pt x="576" y="197"/>
                    </a:lnTo>
                    <a:lnTo>
                      <a:pt x="576" y="199"/>
                    </a:lnTo>
                    <a:lnTo>
                      <a:pt x="576" y="200"/>
                    </a:lnTo>
                    <a:lnTo>
                      <a:pt x="574" y="200"/>
                    </a:lnTo>
                    <a:lnTo>
                      <a:pt x="572" y="200"/>
                    </a:lnTo>
                    <a:lnTo>
                      <a:pt x="572" y="200"/>
                    </a:lnTo>
                    <a:lnTo>
                      <a:pt x="574" y="200"/>
                    </a:lnTo>
                    <a:lnTo>
                      <a:pt x="574" y="202"/>
                    </a:lnTo>
                    <a:lnTo>
                      <a:pt x="574" y="202"/>
                    </a:lnTo>
                    <a:lnTo>
                      <a:pt x="576" y="204"/>
                    </a:lnTo>
                    <a:lnTo>
                      <a:pt x="578" y="206"/>
                    </a:lnTo>
                    <a:lnTo>
                      <a:pt x="579" y="206"/>
                    </a:lnTo>
                    <a:lnTo>
                      <a:pt x="579" y="206"/>
                    </a:lnTo>
                    <a:lnTo>
                      <a:pt x="579" y="206"/>
                    </a:lnTo>
                    <a:lnTo>
                      <a:pt x="581" y="204"/>
                    </a:lnTo>
                    <a:lnTo>
                      <a:pt x="581" y="202"/>
                    </a:lnTo>
                    <a:lnTo>
                      <a:pt x="581" y="202"/>
                    </a:lnTo>
                    <a:lnTo>
                      <a:pt x="581" y="200"/>
                    </a:lnTo>
                    <a:lnTo>
                      <a:pt x="581" y="200"/>
                    </a:lnTo>
                    <a:lnTo>
                      <a:pt x="581" y="199"/>
                    </a:lnTo>
                    <a:lnTo>
                      <a:pt x="581" y="199"/>
                    </a:lnTo>
                    <a:lnTo>
                      <a:pt x="581" y="197"/>
                    </a:lnTo>
                    <a:close/>
                    <a:moveTo>
                      <a:pt x="559" y="187"/>
                    </a:moveTo>
                    <a:lnTo>
                      <a:pt x="557" y="193"/>
                    </a:lnTo>
                    <a:lnTo>
                      <a:pt x="555" y="195"/>
                    </a:lnTo>
                    <a:lnTo>
                      <a:pt x="555" y="197"/>
                    </a:lnTo>
                    <a:lnTo>
                      <a:pt x="553" y="199"/>
                    </a:lnTo>
                    <a:lnTo>
                      <a:pt x="555" y="199"/>
                    </a:lnTo>
                    <a:lnTo>
                      <a:pt x="555" y="195"/>
                    </a:lnTo>
                    <a:lnTo>
                      <a:pt x="557" y="193"/>
                    </a:lnTo>
                    <a:lnTo>
                      <a:pt x="559" y="189"/>
                    </a:lnTo>
                    <a:lnTo>
                      <a:pt x="559" y="189"/>
                    </a:lnTo>
                    <a:lnTo>
                      <a:pt x="559" y="187"/>
                    </a:lnTo>
                    <a:close/>
                    <a:moveTo>
                      <a:pt x="103" y="187"/>
                    </a:moveTo>
                    <a:lnTo>
                      <a:pt x="103" y="187"/>
                    </a:lnTo>
                    <a:lnTo>
                      <a:pt x="101" y="189"/>
                    </a:lnTo>
                    <a:lnTo>
                      <a:pt x="103" y="189"/>
                    </a:lnTo>
                    <a:lnTo>
                      <a:pt x="105" y="191"/>
                    </a:lnTo>
                    <a:lnTo>
                      <a:pt x="105" y="191"/>
                    </a:lnTo>
                    <a:lnTo>
                      <a:pt x="107" y="189"/>
                    </a:lnTo>
                    <a:lnTo>
                      <a:pt x="105" y="189"/>
                    </a:lnTo>
                    <a:lnTo>
                      <a:pt x="103" y="187"/>
                    </a:lnTo>
                    <a:close/>
                    <a:moveTo>
                      <a:pt x="417" y="187"/>
                    </a:moveTo>
                    <a:lnTo>
                      <a:pt x="417" y="187"/>
                    </a:lnTo>
                    <a:lnTo>
                      <a:pt x="417" y="189"/>
                    </a:lnTo>
                    <a:lnTo>
                      <a:pt x="417" y="189"/>
                    </a:lnTo>
                    <a:lnTo>
                      <a:pt x="419" y="189"/>
                    </a:lnTo>
                    <a:lnTo>
                      <a:pt x="419" y="187"/>
                    </a:lnTo>
                    <a:lnTo>
                      <a:pt x="417" y="187"/>
                    </a:lnTo>
                    <a:lnTo>
                      <a:pt x="417" y="187"/>
                    </a:lnTo>
                    <a:close/>
                    <a:moveTo>
                      <a:pt x="392" y="185"/>
                    </a:moveTo>
                    <a:lnTo>
                      <a:pt x="392" y="187"/>
                    </a:lnTo>
                    <a:lnTo>
                      <a:pt x="392" y="189"/>
                    </a:lnTo>
                    <a:lnTo>
                      <a:pt x="394" y="191"/>
                    </a:lnTo>
                    <a:lnTo>
                      <a:pt x="394" y="191"/>
                    </a:lnTo>
                    <a:lnTo>
                      <a:pt x="396" y="187"/>
                    </a:lnTo>
                    <a:lnTo>
                      <a:pt x="394" y="185"/>
                    </a:lnTo>
                    <a:lnTo>
                      <a:pt x="394" y="185"/>
                    </a:lnTo>
                    <a:lnTo>
                      <a:pt x="394" y="184"/>
                    </a:lnTo>
                    <a:lnTo>
                      <a:pt x="392" y="184"/>
                    </a:lnTo>
                    <a:lnTo>
                      <a:pt x="392" y="185"/>
                    </a:lnTo>
                    <a:lnTo>
                      <a:pt x="392" y="185"/>
                    </a:lnTo>
                    <a:lnTo>
                      <a:pt x="392" y="185"/>
                    </a:lnTo>
                    <a:lnTo>
                      <a:pt x="392" y="185"/>
                    </a:lnTo>
                    <a:close/>
                    <a:moveTo>
                      <a:pt x="398" y="189"/>
                    </a:moveTo>
                    <a:lnTo>
                      <a:pt x="398" y="189"/>
                    </a:lnTo>
                    <a:lnTo>
                      <a:pt x="400" y="189"/>
                    </a:lnTo>
                    <a:lnTo>
                      <a:pt x="400" y="189"/>
                    </a:lnTo>
                    <a:lnTo>
                      <a:pt x="402" y="189"/>
                    </a:lnTo>
                    <a:lnTo>
                      <a:pt x="402" y="189"/>
                    </a:lnTo>
                    <a:lnTo>
                      <a:pt x="402" y="189"/>
                    </a:lnTo>
                    <a:lnTo>
                      <a:pt x="404" y="189"/>
                    </a:lnTo>
                    <a:lnTo>
                      <a:pt x="404" y="187"/>
                    </a:lnTo>
                    <a:lnTo>
                      <a:pt x="404" y="185"/>
                    </a:lnTo>
                    <a:lnTo>
                      <a:pt x="406" y="182"/>
                    </a:lnTo>
                    <a:lnTo>
                      <a:pt x="406" y="178"/>
                    </a:lnTo>
                    <a:lnTo>
                      <a:pt x="406" y="176"/>
                    </a:lnTo>
                    <a:lnTo>
                      <a:pt x="406" y="176"/>
                    </a:lnTo>
                    <a:lnTo>
                      <a:pt x="402" y="178"/>
                    </a:lnTo>
                    <a:lnTo>
                      <a:pt x="400" y="180"/>
                    </a:lnTo>
                    <a:lnTo>
                      <a:pt x="400" y="180"/>
                    </a:lnTo>
                    <a:lnTo>
                      <a:pt x="400" y="184"/>
                    </a:lnTo>
                    <a:lnTo>
                      <a:pt x="400" y="184"/>
                    </a:lnTo>
                    <a:lnTo>
                      <a:pt x="400" y="185"/>
                    </a:lnTo>
                    <a:lnTo>
                      <a:pt x="398" y="189"/>
                    </a:lnTo>
                    <a:close/>
                    <a:moveTo>
                      <a:pt x="409" y="182"/>
                    </a:moveTo>
                    <a:lnTo>
                      <a:pt x="409" y="180"/>
                    </a:lnTo>
                    <a:lnTo>
                      <a:pt x="411" y="178"/>
                    </a:lnTo>
                    <a:lnTo>
                      <a:pt x="411" y="178"/>
                    </a:lnTo>
                    <a:lnTo>
                      <a:pt x="411" y="178"/>
                    </a:lnTo>
                    <a:lnTo>
                      <a:pt x="411" y="178"/>
                    </a:lnTo>
                    <a:lnTo>
                      <a:pt x="411" y="178"/>
                    </a:lnTo>
                    <a:lnTo>
                      <a:pt x="413" y="180"/>
                    </a:lnTo>
                    <a:lnTo>
                      <a:pt x="413" y="180"/>
                    </a:lnTo>
                    <a:lnTo>
                      <a:pt x="413" y="176"/>
                    </a:lnTo>
                    <a:lnTo>
                      <a:pt x="411" y="174"/>
                    </a:lnTo>
                    <a:lnTo>
                      <a:pt x="411" y="172"/>
                    </a:lnTo>
                    <a:lnTo>
                      <a:pt x="411" y="172"/>
                    </a:lnTo>
                    <a:lnTo>
                      <a:pt x="409" y="174"/>
                    </a:lnTo>
                    <a:lnTo>
                      <a:pt x="407" y="176"/>
                    </a:lnTo>
                    <a:lnTo>
                      <a:pt x="407" y="180"/>
                    </a:lnTo>
                    <a:lnTo>
                      <a:pt x="407" y="182"/>
                    </a:lnTo>
                    <a:lnTo>
                      <a:pt x="406" y="184"/>
                    </a:lnTo>
                    <a:lnTo>
                      <a:pt x="406" y="184"/>
                    </a:lnTo>
                    <a:lnTo>
                      <a:pt x="406" y="185"/>
                    </a:lnTo>
                    <a:lnTo>
                      <a:pt x="406" y="187"/>
                    </a:lnTo>
                    <a:lnTo>
                      <a:pt x="406" y="187"/>
                    </a:lnTo>
                    <a:lnTo>
                      <a:pt x="404" y="189"/>
                    </a:lnTo>
                    <a:lnTo>
                      <a:pt x="404" y="189"/>
                    </a:lnTo>
                    <a:lnTo>
                      <a:pt x="404" y="189"/>
                    </a:lnTo>
                    <a:lnTo>
                      <a:pt x="404" y="191"/>
                    </a:lnTo>
                    <a:lnTo>
                      <a:pt x="404" y="193"/>
                    </a:lnTo>
                    <a:lnTo>
                      <a:pt x="404" y="195"/>
                    </a:lnTo>
                    <a:lnTo>
                      <a:pt x="404" y="195"/>
                    </a:lnTo>
                    <a:lnTo>
                      <a:pt x="406" y="193"/>
                    </a:lnTo>
                    <a:lnTo>
                      <a:pt x="406" y="195"/>
                    </a:lnTo>
                    <a:lnTo>
                      <a:pt x="407" y="193"/>
                    </a:lnTo>
                    <a:lnTo>
                      <a:pt x="407" y="191"/>
                    </a:lnTo>
                    <a:lnTo>
                      <a:pt x="407" y="191"/>
                    </a:lnTo>
                    <a:lnTo>
                      <a:pt x="407" y="191"/>
                    </a:lnTo>
                    <a:lnTo>
                      <a:pt x="409" y="189"/>
                    </a:lnTo>
                    <a:lnTo>
                      <a:pt x="409" y="189"/>
                    </a:lnTo>
                    <a:lnTo>
                      <a:pt x="409" y="189"/>
                    </a:lnTo>
                    <a:lnTo>
                      <a:pt x="411" y="189"/>
                    </a:lnTo>
                    <a:lnTo>
                      <a:pt x="411" y="189"/>
                    </a:lnTo>
                    <a:lnTo>
                      <a:pt x="413" y="187"/>
                    </a:lnTo>
                    <a:lnTo>
                      <a:pt x="411" y="187"/>
                    </a:lnTo>
                    <a:lnTo>
                      <a:pt x="409" y="185"/>
                    </a:lnTo>
                    <a:lnTo>
                      <a:pt x="409" y="185"/>
                    </a:lnTo>
                    <a:lnTo>
                      <a:pt x="409" y="185"/>
                    </a:lnTo>
                    <a:lnTo>
                      <a:pt x="409" y="185"/>
                    </a:lnTo>
                    <a:lnTo>
                      <a:pt x="409" y="182"/>
                    </a:lnTo>
                    <a:lnTo>
                      <a:pt x="409" y="182"/>
                    </a:lnTo>
                    <a:close/>
                    <a:moveTo>
                      <a:pt x="564" y="171"/>
                    </a:moveTo>
                    <a:lnTo>
                      <a:pt x="563" y="169"/>
                    </a:lnTo>
                    <a:lnTo>
                      <a:pt x="563" y="169"/>
                    </a:lnTo>
                    <a:lnTo>
                      <a:pt x="564" y="171"/>
                    </a:lnTo>
                    <a:lnTo>
                      <a:pt x="566" y="171"/>
                    </a:lnTo>
                    <a:lnTo>
                      <a:pt x="566" y="171"/>
                    </a:lnTo>
                    <a:lnTo>
                      <a:pt x="564" y="171"/>
                    </a:lnTo>
                    <a:close/>
                    <a:moveTo>
                      <a:pt x="413" y="167"/>
                    </a:moveTo>
                    <a:lnTo>
                      <a:pt x="413" y="167"/>
                    </a:lnTo>
                    <a:lnTo>
                      <a:pt x="411" y="167"/>
                    </a:lnTo>
                    <a:lnTo>
                      <a:pt x="409" y="167"/>
                    </a:lnTo>
                    <a:lnTo>
                      <a:pt x="409" y="167"/>
                    </a:lnTo>
                    <a:lnTo>
                      <a:pt x="409" y="169"/>
                    </a:lnTo>
                    <a:lnTo>
                      <a:pt x="411" y="171"/>
                    </a:lnTo>
                    <a:lnTo>
                      <a:pt x="411" y="171"/>
                    </a:lnTo>
                    <a:lnTo>
                      <a:pt x="413" y="169"/>
                    </a:lnTo>
                    <a:lnTo>
                      <a:pt x="413" y="167"/>
                    </a:lnTo>
                    <a:close/>
                    <a:moveTo>
                      <a:pt x="492" y="157"/>
                    </a:moveTo>
                    <a:lnTo>
                      <a:pt x="490" y="159"/>
                    </a:lnTo>
                    <a:lnTo>
                      <a:pt x="490" y="161"/>
                    </a:lnTo>
                    <a:lnTo>
                      <a:pt x="492" y="159"/>
                    </a:lnTo>
                    <a:lnTo>
                      <a:pt x="492" y="159"/>
                    </a:lnTo>
                    <a:lnTo>
                      <a:pt x="492" y="157"/>
                    </a:lnTo>
                    <a:close/>
                    <a:moveTo>
                      <a:pt x="488" y="157"/>
                    </a:moveTo>
                    <a:lnTo>
                      <a:pt x="486" y="159"/>
                    </a:lnTo>
                    <a:lnTo>
                      <a:pt x="484" y="159"/>
                    </a:lnTo>
                    <a:lnTo>
                      <a:pt x="482" y="161"/>
                    </a:lnTo>
                    <a:lnTo>
                      <a:pt x="482" y="161"/>
                    </a:lnTo>
                    <a:lnTo>
                      <a:pt x="482" y="161"/>
                    </a:lnTo>
                    <a:lnTo>
                      <a:pt x="484" y="163"/>
                    </a:lnTo>
                    <a:lnTo>
                      <a:pt x="484" y="161"/>
                    </a:lnTo>
                    <a:lnTo>
                      <a:pt x="486" y="161"/>
                    </a:lnTo>
                    <a:lnTo>
                      <a:pt x="486" y="161"/>
                    </a:lnTo>
                    <a:lnTo>
                      <a:pt x="486" y="161"/>
                    </a:lnTo>
                    <a:lnTo>
                      <a:pt x="486" y="161"/>
                    </a:lnTo>
                    <a:lnTo>
                      <a:pt x="486" y="161"/>
                    </a:lnTo>
                    <a:lnTo>
                      <a:pt x="488" y="161"/>
                    </a:lnTo>
                    <a:lnTo>
                      <a:pt x="488" y="161"/>
                    </a:lnTo>
                    <a:lnTo>
                      <a:pt x="488" y="159"/>
                    </a:lnTo>
                    <a:lnTo>
                      <a:pt x="488" y="159"/>
                    </a:lnTo>
                    <a:lnTo>
                      <a:pt x="488" y="159"/>
                    </a:lnTo>
                    <a:lnTo>
                      <a:pt x="490" y="157"/>
                    </a:lnTo>
                    <a:lnTo>
                      <a:pt x="488" y="157"/>
                    </a:lnTo>
                    <a:close/>
                    <a:moveTo>
                      <a:pt x="493" y="157"/>
                    </a:moveTo>
                    <a:lnTo>
                      <a:pt x="493" y="157"/>
                    </a:lnTo>
                    <a:lnTo>
                      <a:pt x="493" y="157"/>
                    </a:lnTo>
                    <a:lnTo>
                      <a:pt x="493" y="159"/>
                    </a:lnTo>
                    <a:lnTo>
                      <a:pt x="493" y="159"/>
                    </a:lnTo>
                    <a:lnTo>
                      <a:pt x="495" y="159"/>
                    </a:lnTo>
                    <a:lnTo>
                      <a:pt x="495" y="159"/>
                    </a:lnTo>
                    <a:lnTo>
                      <a:pt x="495" y="159"/>
                    </a:lnTo>
                    <a:lnTo>
                      <a:pt x="493" y="157"/>
                    </a:lnTo>
                    <a:lnTo>
                      <a:pt x="493" y="157"/>
                    </a:lnTo>
                    <a:close/>
                    <a:moveTo>
                      <a:pt x="312" y="159"/>
                    </a:moveTo>
                    <a:lnTo>
                      <a:pt x="312" y="161"/>
                    </a:lnTo>
                    <a:lnTo>
                      <a:pt x="314" y="157"/>
                    </a:lnTo>
                    <a:lnTo>
                      <a:pt x="314" y="156"/>
                    </a:lnTo>
                    <a:lnTo>
                      <a:pt x="314" y="157"/>
                    </a:lnTo>
                    <a:lnTo>
                      <a:pt x="312" y="159"/>
                    </a:lnTo>
                    <a:close/>
                    <a:moveTo>
                      <a:pt x="478" y="156"/>
                    </a:moveTo>
                    <a:lnTo>
                      <a:pt x="478" y="156"/>
                    </a:lnTo>
                    <a:lnTo>
                      <a:pt x="478" y="154"/>
                    </a:lnTo>
                    <a:lnTo>
                      <a:pt x="477" y="154"/>
                    </a:lnTo>
                    <a:lnTo>
                      <a:pt x="477" y="154"/>
                    </a:lnTo>
                    <a:lnTo>
                      <a:pt x="477" y="156"/>
                    </a:lnTo>
                    <a:lnTo>
                      <a:pt x="478" y="156"/>
                    </a:lnTo>
                    <a:close/>
                    <a:moveTo>
                      <a:pt x="312" y="161"/>
                    </a:moveTo>
                    <a:lnTo>
                      <a:pt x="312" y="159"/>
                    </a:lnTo>
                    <a:lnTo>
                      <a:pt x="312" y="157"/>
                    </a:lnTo>
                    <a:lnTo>
                      <a:pt x="312" y="157"/>
                    </a:lnTo>
                    <a:lnTo>
                      <a:pt x="312" y="156"/>
                    </a:lnTo>
                    <a:lnTo>
                      <a:pt x="312" y="154"/>
                    </a:lnTo>
                    <a:lnTo>
                      <a:pt x="310" y="154"/>
                    </a:lnTo>
                    <a:lnTo>
                      <a:pt x="308" y="156"/>
                    </a:lnTo>
                    <a:lnTo>
                      <a:pt x="308" y="157"/>
                    </a:lnTo>
                    <a:lnTo>
                      <a:pt x="308" y="159"/>
                    </a:lnTo>
                    <a:lnTo>
                      <a:pt x="308" y="161"/>
                    </a:lnTo>
                    <a:lnTo>
                      <a:pt x="308" y="163"/>
                    </a:lnTo>
                    <a:lnTo>
                      <a:pt x="308" y="167"/>
                    </a:lnTo>
                    <a:lnTo>
                      <a:pt x="308" y="167"/>
                    </a:lnTo>
                    <a:lnTo>
                      <a:pt x="312" y="165"/>
                    </a:lnTo>
                    <a:lnTo>
                      <a:pt x="312" y="163"/>
                    </a:lnTo>
                    <a:lnTo>
                      <a:pt x="312" y="163"/>
                    </a:lnTo>
                    <a:lnTo>
                      <a:pt x="312" y="161"/>
                    </a:lnTo>
                    <a:close/>
                    <a:moveTo>
                      <a:pt x="473" y="156"/>
                    </a:moveTo>
                    <a:lnTo>
                      <a:pt x="471" y="156"/>
                    </a:lnTo>
                    <a:lnTo>
                      <a:pt x="471" y="154"/>
                    </a:lnTo>
                    <a:lnTo>
                      <a:pt x="471" y="154"/>
                    </a:lnTo>
                    <a:lnTo>
                      <a:pt x="469" y="152"/>
                    </a:lnTo>
                    <a:lnTo>
                      <a:pt x="467" y="152"/>
                    </a:lnTo>
                    <a:lnTo>
                      <a:pt x="467" y="150"/>
                    </a:lnTo>
                    <a:lnTo>
                      <a:pt x="464" y="150"/>
                    </a:lnTo>
                    <a:lnTo>
                      <a:pt x="460" y="152"/>
                    </a:lnTo>
                    <a:lnTo>
                      <a:pt x="458" y="152"/>
                    </a:lnTo>
                    <a:lnTo>
                      <a:pt x="456" y="152"/>
                    </a:lnTo>
                    <a:lnTo>
                      <a:pt x="456" y="152"/>
                    </a:lnTo>
                    <a:lnTo>
                      <a:pt x="456" y="152"/>
                    </a:lnTo>
                    <a:lnTo>
                      <a:pt x="456" y="156"/>
                    </a:lnTo>
                    <a:lnTo>
                      <a:pt x="456" y="157"/>
                    </a:lnTo>
                    <a:lnTo>
                      <a:pt x="456" y="157"/>
                    </a:lnTo>
                    <a:lnTo>
                      <a:pt x="458" y="159"/>
                    </a:lnTo>
                    <a:lnTo>
                      <a:pt x="458" y="159"/>
                    </a:lnTo>
                    <a:lnTo>
                      <a:pt x="460" y="161"/>
                    </a:lnTo>
                    <a:lnTo>
                      <a:pt x="462" y="163"/>
                    </a:lnTo>
                    <a:lnTo>
                      <a:pt x="465" y="163"/>
                    </a:lnTo>
                    <a:lnTo>
                      <a:pt x="465" y="163"/>
                    </a:lnTo>
                    <a:lnTo>
                      <a:pt x="465" y="163"/>
                    </a:lnTo>
                    <a:lnTo>
                      <a:pt x="467" y="163"/>
                    </a:lnTo>
                    <a:lnTo>
                      <a:pt x="469" y="163"/>
                    </a:lnTo>
                    <a:lnTo>
                      <a:pt x="471" y="161"/>
                    </a:lnTo>
                    <a:lnTo>
                      <a:pt x="471" y="161"/>
                    </a:lnTo>
                    <a:lnTo>
                      <a:pt x="473" y="159"/>
                    </a:lnTo>
                    <a:lnTo>
                      <a:pt x="473" y="157"/>
                    </a:lnTo>
                    <a:lnTo>
                      <a:pt x="473" y="156"/>
                    </a:lnTo>
                    <a:lnTo>
                      <a:pt x="473" y="156"/>
                    </a:lnTo>
                    <a:close/>
                    <a:moveTo>
                      <a:pt x="484" y="148"/>
                    </a:moveTo>
                    <a:lnTo>
                      <a:pt x="484" y="148"/>
                    </a:lnTo>
                    <a:lnTo>
                      <a:pt x="482" y="150"/>
                    </a:lnTo>
                    <a:lnTo>
                      <a:pt x="482" y="150"/>
                    </a:lnTo>
                    <a:lnTo>
                      <a:pt x="484" y="150"/>
                    </a:lnTo>
                    <a:lnTo>
                      <a:pt x="484" y="148"/>
                    </a:lnTo>
                    <a:close/>
                    <a:moveTo>
                      <a:pt x="172" y="148"/>
                    </a:moveTo>
                    <a:lnTo>
                      <a:pt x="172" y="148"/>
                    </a:lnTo>
                    <a:lnTo>
                      <a:pt x="172" y="150"/>
                    </a:lnTo>
                    <a:lnTo>
                      <a:pt x="172" y="150"/>
                    </a:lnTo>
                    <a:lnTo>
                      <a:pt x="174" y="150"/>
                    </a:lnTo>
                    <a:lnTo>
                      <a:pt x="174" y="150"/>
                    </a:lnTo>
                    <a:lnTo>
                      <a:pt x="174" y="148"/>
                    </a:lnTo>
                    <a:lnTo>
                      <a:pt x="172" y="148"/>
                    </a:lnTo>
                    <a:lnTo>
                      <a:pt x="172" y="148"/>
                    </a:lnTo>
                    <a:close/>
                    <a:moveTo>
                      <a:pt x="181" y="148"/>
                    </a:moveTo>
                    <a:lnTo>
                      <a:pt x="181" y="148"/>
                    </a:lnTo>
                    <a:lnTo>
                      <a:pt x="183" y="146"/>
                    </a:lnTo>
                    <a:lnTo>
                      <a:pt x="181" y="146"/>
                    </a:lnTo>
                    <a:lnTo>
                      <a:pt x="181" y="146"/>
                    </a:lnTo>
                    <a:lnTo>
                      <a:pt x="181" y="148"/>
                    </a:lnTo>
                    <a:lnTo>
                      <a:pt x="181" y="148"/>
                    </a:lnTo>
                    <a:lnTo>
                      <a:pt x="181" y="148"/>
                    </a:lnTo>
                    <a:close/>
                    <a:moveTo>
                      <a:pt x="525" y="163"/>
                    </a:moveTo>
                    <a:lnTo>
                      <a:pt x="527" y="159"/>
                    </a:lnTo>
                    <a:lnTo>
                      <a:pt x="525" y="159"/>
                    </a:lnTo>
                    <a:lnTo>
                      <a:pt x="525" y="157"/>
                    </a:lnTo>
                    <a:lnTo>
                      <a:pt x="523" y="156"/>
                    </a:lnTo>
                    <a:lnTo>
                      <a:pt x="523" y="156"/>
                    </a:lnTo>
                    <a:lnTo>
                      <a:pt x="523" y="156"/>
                    </a:lnTo>
                    <a:lnTo>
                      <a:pt x="523" y="154"/>
                    </a:lnTo>
                    <a:lnTo>
                      <a:pt x="521" y="152"/>
                    </a:lnTo>
                    <a:lnTo>
                      <a:pt x="520" y="150"/>
                    </a:lnTo>
                    <a:lnTo>
                      <a:pt x="518" y="150"/>
                    </a:lnTo>
                    <a:lnTo>
                      <a:pt x="516" y="150"/>
                    </a:lnTo>
                    <a:lnTo>
                      <a:pt x="514" y="150"/>
                    </a:lnTo>
                    <a:lnTo>
                      <a:pt x="510" y="148"/>
                    </a:lnTo>
                    <a:lnTo>
                      <a:pt x="508" y="146"/>
                    </a:lnTo>
                    <a:lnTo>
                      <a:pt x="507" y="146"/>
                    </a:lnTo>
                    <a:lnTo>
                      <a:pt x="507" y="146"/>
                    </a:lnTo>
                    <a:lnTo>
                      <a:pt x="507" y="146"/>
                    </a:lnTo>
                    <a:lnTo>
                      <a:pt x="505" y="146"/>
                    </a:lnTo>
                    <a:lnTo>
                      <a:pt x="503" y="148"/>
                    </a:lnTo>
                    <a:lnTo>
                      <a:pt x="501" y="148"/>
                    </a:lnTo>
                    <a:lnTo>
                      <a:pt x="501" y="148"/>
                    </a:lnTo>
                    <a:lnTo>
                      <a:pt x="501" y="148"/>
                    </a:lnTo>
                    <a:lnTo>
                      <a:pt x="501" y="146"/>
                    </a:lnTo>
                    <a:lnTo>
                      <a:pt x="499" y="146"/>
                    </a:lnTo>
                    <a:lnTo>
                      <a:pt x="497" y="146"/>
                    </a:lnTo>
                    <a:lnTo>
                      <a:pt x="495" y="148"/>
                    </a:lnTo>
                    <a:lnTo>
                      <a:pt x="493" y="146"/>
                    </a:lnTo>
                    <a:lnTo>
                      <a:pt x="488" y="148"/>
                    </a:lnTo>
                    <a:lnTo>
                      <a:pt x="486" y="148"/>
                    </a:lnTo>
                    <a:lnTo>
                      <a:pt x="482" y="154"/>
                    </a:lnTo>
                    <a:lnTo>
                      <a:pt x="482" y="154"/>
                    </a:lnTo>
                    <a:lnTo>
                      <a:pt x="484" y="156"/>
                    </a:lnTo>
                    <a:lnTo>
                      <a:pt x="484" y="156"/>
                    </a:lnTo>
                    <a:lnTo>
                      <a:pt x="482" y="157"/>
                    </a:lnTo>
                    <a:lnTo>
                      <a:pt x="482" y="157"/>
                    </a:lnTo>
                    <a:lnTo>
                      <a:pt x="484" y="157"/>
                    </a:lnTo>
                    <a:lnTo>
                      <a:pt x="484" y="156"/>
                    </a:lnTo>
                    <a:lnTo>
                      <a:pt x="484" y="156"/>
                    </a:lnTo>
                    <a:lnTo>
                      <a:pt x="486" y="154"/>
                    </a:lnTo>
                    <a:lnTo>
                      <a:pt x="486" y="152"/>
                    </a:lnTo>
                    <a:lnTo>
                      <a:pt x="486" y="152"/>
                    </a:lnTo>
                    <a:lnTo>
                      <a:pt x="488" y="152"/>
                    </a:lnTo>
                    <a:lnTo>
                      <a:pt x="488" y="154"/>
                    </a:lnTo>
                    <a:lnTo>
                      <a:pt x="488" y="154"/>
                    </a:lnTo>
                    <a:lnTo>
                      <a:pt x="490" y="157"/>
                    </a:lnTo>
                    <a:lnTo>
                      <a:pt x="492" y="157"/>
                    </a:lnTo>
                    <a:lnTo>
                      <a:pt x="492" y="157"/>
                    </a:lnTo>
                    <a:lnTo>
                      <a:pt x="493" y="157"/>
                    </a:lnTo>
                    <a:lnTo>
                      <a:pt x="493" y="156"/>
                    </a:lnTo>
                    <a:lnTo>
                      <a:pt x="495" y="154"/>
                    </a:lnTo>
                    <a:lnTo>
                      <a:pt x="495" y="154"/>
                    </a:lnTo>
                    <a:lnTo>
                      <a:pt x="497" y="154"/>
                    </a:lnTo>
                    <a:lnTo>
                      <a:pt x="497" y="154"/>
                    </a:lnTo>
                    <a:lnTo>
                      <a:pt x="499" y="154"/>
                    </a:lnTo>
                    <a:lnTo>
                      <a:pt x="499" y="154"/>
                    </a:lnTo>
                    <a:lnTo>
                      <a:pt x="499" y="156"/>
                    </a:lnTo>
                    <a:lnTo>
                      <a:pt x="499" y="156"/>
                    </a:lnTo>
                    <a:lnTo>
                      <a:pt x="501" y="156"/>
                    </a:lnTo>
                    <a:lnTo>
                      <a:pt x="503" y="156"/>
                    </a:lnTo>
                    <a:lnTo>
                      <a:pt x="505" y="156"/>
                    </a:lnTo>
                    <a:lnTo>
                      <a:pt x="507" y="157"/>
                    </a:lnTo>
                    <a:lnTo>
                      <a:pt x="507" y="157"/>
                    </a:lnTo>
                    <a:lnTo>
                      <a:pt x="507" y="156"/>
                    </a:lnTo>
                    <a:lnTo>
                      <a:pt x="507" y="156"/>
                    </a:lnTo>
                    <a:lnTo>
                      <a:pt x="507" y="156"/>
                    </a:lnTo>
                    <a:lnTo>
                      <a:pt x="508" y="156"/>
                    </a:lnTo>
                    <a:lnTo>
                      <a:pt x="512" y="156"/>
                    </a:lnTo>
                    <a:lnTo>
                      <a:pt x="512" y="156"/>
                    </a:lnTo>
                    <a:lnTo>
                      <a:pt x="514" y="157"/>
                    </a:lnTo>
                    <a:lnTo>
                      <a:pt x="514" y="157"/>
                    </a:lnTo>
                    <a:lnTo>
                      <a:pt x="518" y="159"/>
                    </a:lnTo>
                    <a:lnTo>
                      <a:pt x="520" y="159"/>
                    </a:lnTo>
                    <a:lnTo>
                      <a:pt x="521" y="163"/>
                    </a:lnTo>
                    <a:lnTo>
                      <a:pt x="525" y="163"/>
                    </a:lnTo>
                    <a:close/>
                    <a:moveTo>
                      <a:pt x="75" y="146"/>
                    </a:moveTo>
                    <a:lnTo>
                      <a:pt x="75" y="146"/>
                    </a:lnTo>
                    <a:lnTo>
                      <a:pt x="75" y="146"/>
                    </a:lnTo>
                    <a:lnTo>
                      <a:pt x="75" y="150"/>
                    </a:lnTo>
                    <a:lnTo>
                      <a:pt x="75" y="150"/>
                    </a:lnTo>
                    <a:lnTo>
                      <a:pt x="77" y="152"/>
                    </a:lnTo>
                    <a:lnTo>
                      <a:pt x="77" y="152"/>
                    </a:lnTo>
                    <a:lnTo>
                      <a:pt x="77" y="154"/>
                    </a:lnTo>
                    <a:lnTo>
                      <a:pt x="79" y="156"/>
                    </a:lnTo>
                    <a:lnTo>
                      <a:pt x="79" y="152"/>
                    </a:lnTo>
                    <a:lnTo>
                      <a:pt x="79" y="152"/>
                    </a:lnTo>
                    <a:lnTo>
                      <a:pt x="79" y="152"/>
                    </a:lnTo>
                    <a:lnTo>
                      <a:pt x="79" y="150"/>
                    </a:lnTo>
                    <a:lnTo>
                      <a:pt x="79" y="150"/>
                    </a:lnTo>
                    <a:lnTo>
                      <a:pt x="75" y="146"/>
                    </a:lnTo>
                    <a:close/>
                    <a:moveTo>
                      <a:pt x="183" y="148"/>
                    </a:moveTo>
                    <a:lnTo>
                      <a:pt x="183" y="150"/>
                    </a:lnTo>
                    <a:lnTo>
                      <a:pt x="183" y="150"/>
                    </a:lnTo>
                    <a:lnTo>
                      <a:pt x="185" y="152"/>
                    </a:lnTo>
                    <a:lnTo>
                      <a:pt x="183" y="154"/>
                    </a:lnTo>
                    <a:lnTo>
                      <a:pt x="185" y="154"/>
                    </a:lnTo>
                    <a:lnTo>
                      <a:pt x="187" y="152"/>
                    </a:lnTo>
                    <a:lnTo>
                      <a:pt x="187" y="152"/>
                    </a:lnTo>
                    <a:lnTo>
                      <a:pt x="187" y="152"/>
                    </a:lnTo>
                    <a:lnTo>
                      <a:pt x="189" y="152"/>
                    </a:lnTo>
                    <a:lnTo>
                      <a:pt x="189" y="152"/>
                    </a:lnTo>
                    <a:lnTo>
                      <a:pt x="189" y="154"/>
                    </a:lnTo>
                    <a:lnTo>
                      <a:pt x="191" y="154"/>
                    </a:lnTo>
                    <a:lnTo>
                      <a:pt x="191" y="154"/>
                    </a:lnTo>
                    <a:lnTo>
                      <a:pt x="193" y="152"/>
                    </a:lnTo>
                    <a:lnTo>
                      <a:pt x="193" y="152"/>
                    </a:lnTo>
                    <a:lnTo>
                      <a:pt x="193" y="150"/>
                    </a:lnTo>
                    <a:lnTo>
                      <a:pt x="194" y="146"/>
                    </a:lnTo>
                    <a:lnTo>
                      <a:pt x="193" y="144"/>
                    </a:lnTo>
                    <a:lnTo>
                      <a:pt x="191" y="142"/>
                    </a:lnTo>
                    <a:lnTo>
                      <a:pt x="189" y="142"/>
                    </a:lnTo>
                    <a:lnTo>
                      <a:pt x="187" y="142"/>
                    </a:lnTo>
                    <a:lnTo>
                      <a:pt x="185" y="142"/>
                    </a:lnTo>
                    <a:lnTo>
                      <a:pt x="185" y="144"/>
                    </a:lnTo>
                    <a:lnTo>
                      <a:pt x="183" y="146"/>
                    </a:lnTo>
                    <a:lnTo>
                      <a:pt x="183" y="148"/>
                    </a:lnTo>
                    <a:lnTo>
                      <a:pt x="183" y="148"/>
                    </a:lnTo>
                    <a:lnTo>
                      <a:pt x="183" y="148"/>
                    </a:lnTo>
                    <a:close/>
                    <a:moveTo>
                      <a:pt x="75" y="144"/>
                    </a:moveTo>
                    <a:lnTo>
                      <a:pt x="73" y="141"/>
                    </a:lnTo>
                    <a:lnTo>
                      <a:pt x="71" y="142"/>
                    </a:lnTo>
                    <a:lnTo>
                      <a:pt x="71" y="142"/>
                    </a:lnTo>
                    <a:lnTo>
                      <a:pt x="71" y="142"/>
                    </a:lnTo>
                    <a:lnTo>
                      <a:pt x="71" y="144"/>
                    </a:lnTo>
                    <a:lnTo>
                      <a:pt x="71" y="146"/>
                    </a:lnTo>
                    <a:lnTo>
                      <a:pt x="73" y="146"/>
                    </a:lnTo>
                    <a:lnTo>
                      <a:pt x="75" y="146"/>
                    </a:lnTo>
                    <a:lnTo>
                      <a:pt x="75" y="146"/>
                    </a:lnTo>
                    <a:lnTo>
                      <a:pt x="75" y="144"/>
                    </a:lnTo>
                    <a:close/>
                    <a:moveTo>
                      <a:pt x="579" y="135"/>
                    </a:moveTo>
                    <a:lnTo>
                      <a:pt x="579" y="133"/>
                    </a:lnTo>
                    <a:lnTo>
                      <a:pt x="579" y="133"/>
                    </a:lnTo>
                    <a:lnTo>
                      <a:pt x="579" y="133"/>
                    </a:lnTo>
                    <a:lnTo>
                      <a:pt x="579" y="133"/>
                    </a:lnTo>
                    <a:lnTo>
                      <a:pt x="578" y="135"/>
                    </a:lnTo>
                    <a:lnTo>
                      <a:pt x="578" y="135"/>
                    </a:lnTo>
                    <a:lnTo>
                      <a:pt x="579" y="135"/>
                    </a:lnTo>
                    <a:close/>
                    <a:moveTo>
                      <a:pt x="69" y="137"/>
                    </a:moveTo>
                    <a:lnTo>
                      <a:pt x="69" y="135"/>
                    </a:lnTo>
                    <a:lnTo>
                      <a:pt x="67" y="133"/>
                    </a:lnTo>
                    <a:lnTo>
                      <a:pt x="67" y="133"/>
                    </a:lnTo>
                    <a:lnTo>
                      <a:pt x="65" y="133"/>
                    </a:lnTo>
                    <a:lnTo>
                      <a:pt x="65" y="133"/>
                    </a:lnTo>
                    <a:lnTo>
                      <a:pt x="65" y="135"/>
                    </a:lnTo>
                    <a:lnTo>
                      <a:pt x="65" y="135"/>
                    </a:lnTo>
                    <a:lnTo>
                      <a:pt x="67" y="137"/>
                    </a:lnTo>
                    <a:lnTo>
                      <a:pt x="67" y="137"/>
                    </a:lnTo>
                    <a:lnTo>
                      <a:pt x="69" y="139"/>
                    </a:lnTo>
                    <a:lnTo>
                      <a:pt x="69" y="139"/>
                    </a:lnTo>
                    <a:lnTo>
                      <a:pt x="69" y="137"/>
                    </a:lnTo>
                    <a:close/>
                    <a:moveTo>
                      <a:pt x="454" y="133"/>
                    </a:moveTo>
                    <a:lnTo>
                      <a:pt x="454" y="133"/>
                    </a:lnTo>
                    <a:lnTo>
                      <a:pt x="454" y="133"/>
                    </a:lnTo>
                    <a:lnTo>
                      <a:pt x="454" y="135"/>
                    </a:lnTo>
                    <a:lnTo>
                      <a:pt x="454" y="137"/>
                    </a:lnTo>
                    <a:lnTo>
                      <a:pt x="454" y="137"/>
                    </a:lnTo>
                    <a:lnTo>
                      <a:pt x="454" y="141"/>
                    </a:lnTo>
                    <a:lnTo>
                      <a:pt x="456" y="141"/>
                    </a:lnTo>
                    <a:lnTo>
                      <a:pt x="456" y="141"/>
                    </a:lnTo>
                    <a:lnTo>
                      <a:pt x="456" y="139"/>
                    </a:lnTo>
                    <a:lnTo>
                      <a:pt x="454" y="135"/>
                    </a:lnTo>
                    <a:lnTo>
                      <a:pt x="456" y="133"/>
                    </a:lnTo>
                    <a:lnTo>
                      <a:pt x="454" y="133"/>
                    </a:lnTo>
                    <a:close/>
                    <a:moveTo>
                      <a:pt x="422" y="131"/>
                    </a:moveTo>
                    <a:lnTo>
                      <a:pt x="422" y="131"/>
                    </a:lnTo>
                    <a:lnTo>
                      <a:pt x="422" y="133"/>
                    </a:lnTo>
                    <a:lnTo>
                      <a:pt x="424" y="133"/>
                    </a:lnTo>
                    <a:lnTo>
                      <a:pt x="424" y="131"/>
                    </a:lnTo>
                    <a:lnTo>
                      <a:pt x="422" y="131"/>
                    </a:lnTo>
                    <a:close/>
                    <a:moveTo>
                      <a:pt x="452" y="131"/>
                    </a:moveTo>
                    <a:lnTo>
                      <a:pt x="454" y="131"/>
                    </a:lnTo>
                    <a:lnTo>
                      <a:pt x="460" y="131"/>
                    </a:lnTo>
                    <a:lnTo>
                      <a:pt x="460" y="129"/>
                    </a:lnTo>
                    <a:lnTo>
                      <a:pt x="456" y="129"/>
                    </a:lnTo>
                    <a:lnTo>
                      <a:pt x="452" y="129"/>
                    </a:lnTo>
                    <a:lnTo>
                      <a:pt x="449" y="129"/>
                    </a:lnTo>
                    <a:lnTo>
                      <a:pt x="447" y="129"/>
                    </a:lnTo>
                    <a:lnTo>
                      <a:pt x="447" y="129"/>
                    </a:lnTo>
                    <a:lnTo>
                      <a:pt x="447" y="131"/>
                    </a:lnTo>
                    <a:lnTo>
                      <a:pt x="447" y="131"/>
                    </a:lnTo>
                    <a:lnTo>
                      <a:pt x="449" y="131"/>
                    </a:lnTo>
                    <a:lnTo>
                      <a:pt x="452" y="131"/>
                    </a:lnTo>
                    <a:close/>
                    <a:moveTo>
                      <a:pt x="413" y="129"/>
                    </a:moveTo>
                    <a:lnTo>
                      <a:pt x="413" y="129"/>
                    </a:lnTo>
                    <a:lnTo>
                      <a:pt x="413" y="129"/>
                    </a:lnTo>
                    <a:lnTo>
                      <a:pt x="413" y="131"/>
                    </a:lnTo>
                    <a:lnTo>
                      <a:pt x="413" y="131"/>
                    </a:lnTo>
                    <a:lnTo>
                      <a:pt x="413" y="129"/>
                    </a:lnTo>
                    <a:lnTo>
                      <a:pt x="413" y="129"/>
                    </a:lnTo>
                    <a:close/>
                    <a:moveTo>
                      <a:pt x="512" y="133"/>
                    </a:moveTo>
                    <a:lnTo>
                      <a:pt x="516" y="133"/>
                    </a:lnTo>
                    <a:lnTo>
                      <a:pt x="516" y="133"/>
                    </a:lnTo>
                    <a:lnTo>
                      <a:pt x="518" y="133"/>
                    </a:lnTo>
                    <a:lnTo>
                      <a:pt x="518" y="133"/>
                    </a:lnTo>
                    <a:lnTo>
                      <a:pt x="520" y="133"/>
                    </a:lnTo>
                    <a:lnTo>
                      <a:pt x="520" y="133"/>
                    </a:lnTo>
                    <a:lnTo>
                      <a:pt x="521" y="133"/>
                    </a:lnTo>
                    <a:lnTo>
                      <a:pt x="520" y="131"/>
                    </a:lnTo>
                    <a:lnTo>
                      <a:pt x="520" y="131"/>
                    </a:lnTo>
                    <a:lnTo>
                      <a:pt x="520" y="131"/>
                    </a:lnTo>
                    <a:lnTo>
                      <a:pt x="521" y="129"/>
                    </a:lnTo>
                    <a:lnTo>
                      <a:pt x="520" y="129"/>
                    </a:lnTo>
                    <a:lnTo>
                      <a:pt x="520" y="127"/>
                    </a:lnTo>
                    <a:lnTo>
                      <a:pt x="520" y="127"/>
                    </a:lnTo>
                    <a:lnTo>
                      <a:pt x="518" y="127"/>
                    </a:lnTo>
                    <a:lnTo>
                      <a:pt x="516" y="127"/>
                    </a:lnTo>
                    <a:lnTo>
                      <a:pt x="514" y="129"/>
                    </a:lnTo>
                    <a:lnTo>
                      <a:pt x="510" y="131"/>
                    </a:lnTo>
                    <a:lnTo>
                      <a:pt x="510" y="131"/>
                    </a:lnTo>
                    <a:lnTo>
                      <a:pt x="512" y="133"/>
                    </a:lnTo>
                    <a:close/>
                    <a:moveTo>
                      <a:pt x="445" y="129"/>
                    </a:moveTo>
                    <a:lnTo>
                      <a:pt x="443" y="129"/>
                    </a:lnTo>
                    <a:lnTo>
                      <a:pt x="443" y="127"/>
                    </a:lnTo>
                    <a:lnTo>
                      <a:pt x="443" y="127"/>
                    </a:lnTo>
                    <a:lnTo>
                      <a:pt x="443" y="127"/>
                    </a:lnTo>
                    <a:lnTo>
                      <a:pt x="443" y="129"/>
                    </a:lnTo>
                    <a:lnTo>
                      <a:pt x="441" y="129"/>
                    </a:lnTo>
                    <a:lnTo>
                      <a:pt x="441" y="127"/>
                    </a:lnTo>
                    <a:lnTo>
                      <a:pt x="435" y="127"/>
                    </a:lnTo>
                    <a:lnTo>
                      <a:pt x="434" y="127"/>
                    </a:lnTo>
                    <a:lnTo>
                      <a:pt x="432" y="127"/>
                    </a:lnTo>
                    <a:lnTo>
                      <a:pt x="432" y="127"/>
                    </a:lnTo>
                    <a:lnTo>
                      <a:pt x="432" y="131"/>
                    </a:lnTo>
                    <a:lnTo>
                      <a:pt x="432" y="133"/>
                    </a:lnTo>
                    <a:lnTo>
                      <a:pt x="434" y="133"/>
                    </a:lnTo>
                    <a:lnTo>
                      <a:pt x="435" y="133"/>
                    </a:lnTo>
                    <a:lnTo>
                      <a:pt x="439" y="131"/>
                    </a:lnTo>
                    <a:lnTo>
                      <a:pt x="441" y="131"/>
                    </a:lnTo>
                    <a:lnTo>
                      <a:pt x="443" y="131"/>
                    </a:lnTo>
                    <a:lnTo>
                      <a:pt x="445" y="131"/>
                    </a:lnTo>
                    <a:lnTo>
                      <a:pt x="445" y="129"/>
                    </a:lnTo>
                    <a:lnTo>
                      <a:pt x="445" y="129"/>
                    </a:lnTo>
                    <a:lnTo>
                      <a:pt x="445" y="129"/>
                    </a:lnTo>
                    <a:close/>
                    <a:moveTo>
                      <a:pt x="606" y="127"/>
                    </a:moveTo>
                    <a:lnTo>
                      <a:pt x="602" y="127"/>
                    </a:lnTo>
                    <a:lnTo>
                      <a:pt x="602" y="127"/>
                    </a:lnTo>
                    <a:lnTo>
                      <a:pt x="596" y="126"/>
                    </a:lnTo>
                    <a:lnTo>
                      <a:pt x="594" y="126"/>
                    </a:lnTo>
                    <a:lnTo>
                      <a:pt x="596" y="127"/>
                    </a:lnTo>
                    <a:lnTo>
                      <a:pt x="602" y="129"/>
                    </a:lnTo>
                    <a:lnTo>
                      <a:pt x="604" y="129"/>
                    </a:lnTo>
                    <a:lnTo>
                      <a:pt x="606" y="131"/>
                    </a:lnTo>
                    <a:lnTo>
                      <a:pt x="606" y="131"/>
                    </a:lnTo>
                    <a:lnTo>
                      <a:pt x="607" y="131"/>
                    </a:lnTo>
                    <a:lnTo>
                      <a:pt x="609" y="131"/>
                    </a:lnTo>
                    <a:lnTo>
                      <a:pt x="613" y="131"/>
                    </a:lnTo>
                    <a:lnTo>
                      <a:pt x="613" y="129"/>
                    </a:lnTo>
                    <a:lnTo>
                      <a:pt x="617" y="129"/>
                    </a:lnTo>
                    <a:lnTo>
                      <a:pt x="615" y="129"/>
                    </a:lnTo>
                    <a:lnTo>
                      <a:pt x="613" y="129"/>
                    </a:lnTo>
                    <a:lnTo>
                      <a:pt x="609" y="127"/>
                    </a:lnTo>
                    <a:lnTo>
                      <a:pt x="606" y="127"/>
                    </a:lnTo>
                    <a:close/>
                    <a:moveTo>
                      <a:pt x="202" y="127"/>
                    </a:moveTo>
                    <a:lnTo>
                      <a:pt x="204" y="126"/>
                    </a:lnTo>
                    <a:lnTo>
                      <a:pt x="204" y="126"/>
                    </a:lnTo>
                    <a:lnTo>
                      <a:pt x="204" y="126"/>
                    </a:lnTo>
                    <a:lnTo>
                      <a:pt x="202" y="126"/>
                    </a:lnTo>
                    <a:lnTo>
                      <a:pt x="202" y="127"/>
                    </a:lnTo>
                    <a:close/>
                    <a:moveTo>
                      <a:pt x="150" y="135"/>
                    </a:moveTo>
                    <a:lnTo>
                      <a:pt x="151" y="135"/>
                    </a:lnTo>
                    <a:lnTo>
                      <a:pt x="153" y="135"/>
                    </a:lnTo>
                    <a:lnTo>
                      <a:pt x="155" y="135"/>
                    </a:lnTo>
                    <a:lnTo>
                      <a:pt x="157" y="135"/>
                    </a:lnTo>
                    <a:lnTo>
                      <a:pt x="157" y="137"/>
                    </a:lnTo>
                    <a:lnTo>
                      <a:pt x="157" y="139"/>
                    </a:lnTo>
                    <a:lnTo>
                      <a:pt x="159" y="141"/>
                    </a:lnTo>
                    <a:lnTo>
                      <a:pt x="159" y="141"/>
                    </a:lnTo>
                    <a:lnTo>
                      <a:pt x="159" y="141"/>
                    </a:lnTo>
                    <a:lnTo>
                      <a:pt x="159" y="144"/>
                    </a:lnTo>
                    <a:lnTo>
                      <a:pt x="159" y="146"/>
                    </a:lnTo>
                    <a:lnTo>
                      <a:pt x="161" y="146"/>
                    </a:lnTo>
                    <a:lnTo>
                      <a:pt x="163" y="148"/>
                    </a:lnTo>
                    <a:lnTo>
                      <a:pt x="164" y="148"/>
                    </a:lnTo>
                    <a:lnTo>
                      <a:pt x="164" y="148"/>
                    </a:lnTo>
                    <a:lnTo>
                      <a:pt x="166" y="150"/>
                    </a:lnTo>
                    <a:lnTo>
                      <a:pt x="166" y="150"/>
                    </a:lnTo>
                    <a:lnTo>
                      <a:pt x="168" y="150"/>
                    </a:lnTo>
                    <a:lnTo>
                      <a:pt x="168" y="150"/>
                    </a:lnTo>
                    <a:lnTo>
                      <a:pt x="170" y="150"/>
                    </a:lnTo>
                    <a:lnTo>
                      <a:pt x="170" y="150"/>
                    </a:lnTo>
                    <a:lnTo>
                      <a:pt x="170" y="150"/>
                    </a:lnTo>
                    <a:lnTo>
                      <a:pt x="170" y="148"/>
                    </a:lnTo>
                    <a:lnTo>
                      <a:pt x="170" y="148"/>
                    </a:lnTo>
                    <a:lnTo>
                      <a:pt x="170" y="144"/>
                    </a:lnTo>
                    <a:lnTo>
                      <a:pt x="170" y="144"/>
                    </a:lnTo>
                    <a:lnTo>
                      <a:pt x="172" y="142"/>
                    </a:lnTo>
                    <a:lnTo>
                      <a:pt x="172" y="142"/>
                    </a:lnTo>
                    <a:lnTo>
                      <a:pt x="166" y="141"/>
                    </a:lnTo>
                    <a:lnTo>
                      <a:pt x="164" y="137"/>
                    </a:lnTo>
                    <a:lnTo>
                      <a:pt x="163" y="131"/>
                    </a:lnTo>
                    <a:lnTo>
                      <a:pt x="163" y="129"/>
                    </a:lnTo>
                    <a:lnTo>
                      <a:pt x="163" y="129"/>
                    </a:lnTo>
                    <a:lnTo>
                      <a:pt x="161" y="127"/>
                    </a:lnTo>
                    <a:lnTo>
                      <a:pt x="161" y="126"/>
                    </a:lnTo>
                    <a:lnTo>
                      <a:pt x="161" y="126"/>
                    </a:lnTo>
                    <a:lnTo>
                      <a:pt x="159" y="124"/>
                    </a:lnTo>
                    <a:lnTo>
                      <a:pt x="159" y="124"/>
                    </a:lnTo>
                    <a:lnTo>
                      <a:pt x="157" y="126"/>
                    </a:lnTo>
                    <a:lnTo>
                      <a:pt x="157" y="127"/>
                    </a:lnTo>
                    <a:lnTo>
                      <a:pt x="157" y="127"/>
                    </a:lnTo>
                    <a:lnTo>
                      <a:pt x="155" y="127"/>
                    </a:lnTo>
                    <a:lnTo>
                      <a:pt x="155" y="126"/>
                    </a:lnTo>
                    <a:lnTo>
                      <a:pt x="155" y="126"/>
                    </a:lnTo>
                    <a:lnTo>
                      <a:pt x="153" y="126"/>
                    </a:lnTo>
                    <a:lnTo>
                      <a:pt x="151" y="126"/>
                    </a:lnTo>
                    <a:lnTo>
                      <a:pt x="151" y="127"/>
                    </a:lnTo>
                    <a:lnTo>
                      <a:pt x="151" y="127"/>
                    </a:lnTo>
                    <a:lnTo>
                      <a:pt x="151" y="129"/>
                    </a:lnTo>
                    <a:lnTo>
                      <a:pt x="151" y="129"/>
                    </a:lnTo>
                    <a:lnTo>
                      <a:pt x="151" y="131"/>
                    </a:lnTo>
                    <a:lnTo>
                      <a:pt x="150" y="131"/>
                    </a:lnTo>
                    <a:lnTo>
                      <a:pt x="148" y="133"/>
                    </a:lnTo>
                    <a:lnTo>
                      <a:pt x="148" y="133"/>
                    </a:lnTo>
                    <a:lnTo>
                      <a:pt x="150" y="135"/>
                    </a:lnTo>
                    <a:lnTo>
                      <a:pt x="150" y="135"/>
                    </a:lnTo>
                    <a:close/>
                    <a:moveTo>
                      <a:pt x="421" y="127"/>
                    </a:moveTo>
                    <a:lnTo>
                      <a:pt x="421" y="127"/>
                    </a:lnTo>
                    <a:lnTo>
                      <a:pt x="421" y="126"/>
                    </a:lnTo>
                    <a:lnTo>
                      <a:pt x="421" y="126"/>
                    </a:lnTo>
                    <a:lnTo>
                      <a:pt x="419" y="124"/>
                    </a:lnTo>
                    <a:lnTo>
                      <a:pt x="419" y="124"/>
                    </a:lnTo>
                    <a:lnTo>
                      <a:pt x="419" y="126"/>
                    </a:lnTo>
                    <a:lnTo>
                      <a:pt x="419" y="127"/>
                    </a:lnTo>
                    <a:lnTo>
                      <a:pt x="419" y="127"/>
                    </a:lnTo>
                    <a:lnTo>
                      <a:pt x="421" y="127"/>
                    </a:lnTo>
                    <a:close/>
                    <a:moveTo>
                      <a:pt x="478" y="127"/>
                    </a:moveTo>
                    <a:lnTo>
                      <a:pt x="482" y="127"/>
                    </a:lnTo>
                    <a:lnTo>
                      <a:pt x="484" y="127"/>
                    </a:lnTo>
                    <a:lnTo>
                      <a:pt x="486" y="127"/>
                    </a:lnTo>
                    <a:lnTo>
                      <a:pt x="486" y="127"/>
                    </a:lnTo>
                    <a:lnTo>
                      <a:pt x="488" y="127"/>
                    </a:lnTo>
                    <a:lnTo>
                      <a:pt x="488" y="126"/>
                    </a:lnTo>
                    <a:lnTo>
                      <a:pt x="486" y="126"/>
                    </a:lnTo>
                    <a:lnTo>
                      <a:pt x="484" y="124"/>
                    </a:lnTo>
                    <a:lnTo>
                      <a:pt x="482" y="122"/>
                    </a:lnTo>
                    <a:lnTo>
                      <a:pt x="480" y="122"/>
                    </a:lnTo>
                    <a:lnTo>
                      <a:pt x="478" y="122"/>
                    </a:lnTo>
                    <a:lnTo>
                      <a:pt x="477" y="124"/>
                    </a:lnTo>
                    <a:lnTo>
                      <a:pt x="477" y="126"/>
                    </a:lnTo>
                    <a:lnTo>
                      <a:pt x="477" y="127"/>
                    </a:lnTo>
                    <a:lnTo>
                      <a:pt x="477" y="127"/>
                    </a:lnTo>
                    <a:lnTo>
                      <a:pt x="478" y="127"/>
                    </a:lnTo>
                    <a:close/>
                    <a:moveTo>
                      <a:pt x="419" y="122"/>
                    </a:moveTo>
                    <a:lnTo>
                      <a:pt x="419" y="122"/>
                    </a:lnTo>
                    <a:lnTo>
                      <a:pt x="419" y="120"/>
                    </a:lnTo>
                    <a:lnTo>
                      <a:pt x="419" y="120"/>
                    </a:lnTo>
                    <a:lnTo>
                      <a:pt x="417" y="120"/>
                    </a:lnTo>
                    <a:lnTo>
                      <a:pt x="415" y="122"/>
                    </a:lnTo>
                    <a:lnTo>
                      <a:pt x="415" y="122"/>
                    </a:lnTo>
                    <a:lnTo>
                      <a:pt x="415" y="120"/>
                    </a:lnTo>
                    <a:lnTo>
                      <a:pt x="415" y="118"/>
                    </a:lnTo>
                    <a:lnTo>
                      <a:pt x="413" y="118"/>
                    </a:lnTo>
                    <a:lnTo>
                      <a:pt x="411" y="120"/>
                    </a:lnTo>
                    <a:lnTo>
                      <a:pt x="409" y="120"/>
                    </a:lnTo>
                    <a:lnTo>
                      <a:pt x="409" y="120"/>
                    </a:lnTo>
                    <a:lnTo>
                      <a:pt x="409" y="124"/>
                    </a:lnTo>
                    <a:lnTo>
                      <a:pt x="409" y="126"/>
                    </a:lnTo>
                    <a:lnTo>
                      <a:pt x="409" y="126"/>
                    </a:lnTo>
                    <a:lnTo>
                      <a:pt x="411" y="126"/>
                    </a:lnTo>
                    <a:lnTo>
                      <a:pt x="413" y="122"/>
                    </a:lnTo>
                    <a:lnTo>
                      <a:pt x="413" y="122"/>
                    </a:lnTo>
                    <a:lnTo>
                      <a:pt x="415" y="124"/>
                    </a:lnTo>
                    <a:lnTo>
                      <a:pt x="413" y="126"/>
                    </a:lnTo>
                    <a:lnTo>
                      <a:pt x="413" y="126"/>
                    </a:lnTo>
                    <a:lnTo>
                      <a:pt x="413" y="126"/>
                    </a:lnTo>
                    <a:lnTo>
                      <a:pt x="415" y="126"/>
                    </a:lnTo>
                    <a:lnTo>
                      <a:pt x="415" y="126"/>
                    </a:lnTo>
                    <a:lnTo>
                      <a:pt x="415" y="124"/>
                    </a:lnTo>
                    <a:lnTo>
                      <a:pt x="417" y="124"/>
                    </a:lnTo>
                    <a:lnTo>
                      <a:pt x="417" y="124"/>
                    </a:lnTo>
                    <a:lnTo>
                      <a:pt x="419" y="124"/>
                    </a:lnTo>
                    <a:lnTo>
                      <a:pt x="419" y="124"/>
                    </a:lnTo>
                    <a:lnTo>
                      <a:pt x="419" y="122"/>
                    </a:lnTo>
                    <a:close/>
                    <a:moveTo>
                      <a:pt x="215" y="116"/>
                    </a:moveTo>
                    <a:lnTo>
                      <a:pt x="213" y="116"/>
                    </a:lnTo>
                    <a:lnTo>
                      <a:pt x="211" y="116"/>
                    </a:lnTo>
                    <a:lnTo>
                      <a:pt x="211" y="120"/>
                    </a:lnTo>
                    <a:lnTo>
                      <a:pt x="211" y="120"/>
                    </a:lnTo>
                    <a:lnTo>
                      <a:pt x="213" y="120"/>
                    </a:lnTo>
                    <a:lnTo>
                      <a:pt x="215" y="120"/>
                    </a:lnTo>
                    <a:lnTo>
                      <a:pt x="217" y="118"/>
                    </a:lnTo>
                    <a:lnTo>
                      <a:pt x="217" y="118"/>
                    </a:lnTo>
                    <a:lnTo>
                      <a:pt x="217" y="116"/>
                    </a:lnTo>
                    <a:lnTo>
                      <a:pt x="215" y="116"/>
                    </a:lnTo>
                    <a:lnTo>
                      <a:pt x="215" y="116"/>
                    </a:lnTo>
                    <a:close/>
                    <a:moveTo>
                      <a:pt x="587" y="118"/>
                    </a:moveTo>
                    <a:lnTo>
                      <a:pt x="589" y="118"/>
                    </a:lnTo>
                    <a:lnTo>
                      <a:pt x="589" y="116"/>
                    </a:lnTo>
                    <a:lnTo>
                      <a:pt x="589" y="116"/>
                    </a:lnTo>
                    <a:lnTo>
                      <a:pt x="587" y="116"/>
                    </a:lnTo>
                    <a:lnTo>
                      <a:pt x="587" y="114"/>
                    </a:lnTo>
                    <a:lnTo>
                      <a:pt x="587" y="116"/>
                    </a:lnTo>
                    <a:lnTo>
                      <a:pt x="585" y="116"/>
                    </a:lnTo>
                    <a:lnTo>
                      <a:pt x="587" y="118"/>
                    </a:lnTo>
                    <a:lnTo>
                      <a:pt x="587" y="118"/>
                    </a:lnTo>
                    <a:close/>
                    <a:moveTo>
                      <a:pt x="60" y="126"/>
                    </a:moveTo>
                    <a:lnTo>
                      <a:pt x="60" y="124"/>
                    </a:lnTo>
                    <a:lnTo>
                      <a:pt x="60" y="124"/>
                    </a:lnTo>
                    <a:lnTo>
                      <a:pt x="60" y="122"/>
                    </a:lnTo>
                    <a:lnTo>
                      <a:pt x="60" y="122"/>
                    </a:lnTo>
                    <a:lnTo>
                      <a:pt x="58" y="120"/>
                    </a:lnTo>
                    <a:lnTo>
                      <a:pt x="58" y="116"/>
                    </a:lnTo>
                    <a:lnTo>
                      <a:pt x="56" y="116"/>
                    </a:lnTo>
                    <a:lnTo>
                      <a:pt x="56" y="114"/>
                    </a:lnTo>
                    <a:lnTo>
                      <a:pt x="52" y="116"/>
                    </a:lnTo>
                    <a:lnTo>
                      <a:pt x="52" y="120"/>
                    </a:lnTo>
                    <a:lnTo>
                      <a:pt x="52" y="120"/>
                    </a:lnTo>
                    <a:lnTo>
                      <a:pt x="54" y="126"/>
                    </a:lnTo>
                    <a:lnTo>
                      <a:pt x="54" y="126"/>
                    </a:lnTo>
                    <a:lnTo>
                      <a:pt x="56" y="127"/>
                    </a:lnTo>
                    <a:lnTo>
                      <a:pt x="58" y="129"/>
                    </a:lnTo>
                    <a:lnTo>
                      <a:pt x="60" y="129"/>
                    </a:lnTo>
                    <a:lnTo>
                      <a:pt x="62" y="129"/>
                    </a:lnTo>
                    <a:lnTo>
                      <a:pt x="62" y="127"/>
                    </a:lnTo>
                    <a:lnTo>
                      <a:pt x="60" y="126"/>
                    </a:lnTo>
                    <a:close/>
                    <a:moveTo>
                      <a:pt x="525" y="118"/>
                    </a:moveTo>
                    <a:lnTo>
                      <a:pt x="525" y="118"/>
                    </a:lnTo>
                    <a:lnTo>
                      <a:pt x="527" y="120"/>
                    </a:lnTo>
                    <a:lnTo>
                      <a:pt x="527" y="122"/>
                    </a:lnTo>
                    <a:lnTo>
                      <a:pt x="529" y="122"/>
                    </a:lnTo>
                    <a:lnTo>
                      <a:pt x="529" y="122"/>
                    </a:lnTo>
                    <a:lnTo>
                      <a:pt x="531" y="120"/>
                    </a:lnTo>
                    <a:lnTo>
                      <a:pt x="531" y="116"/>
                    </a:lnTo>
                    <a:lnTo>
                      <a:pt x="531" y="114"/>
                    </a:lnTo>
                    <a:lnTo>
                      <a:pt x="529" y="114"/>
                    </a:lnTo>
                    <a:lnTo>
                      <a:pt x="529" y="114"/>
                    </a:lnTo>
                    <a:lnTo>
                      <a:pt x="525" y="116"/>
                    </a:lnTo>
                    <a:lnTo>
                      <a:pt x="525" y="116"/>
                    </a:lnTo>
                    <a:lnTo>
                      <a:pt x="525" y="116"/>
                    </a:lnTo>
                    <a:lnTo>
                      <a:pt x="525" y="118"/>
                    </a:lnTo>
                    <a:close/>
                    <a:moveTo>
                      <a:pt x="521" y="114"/>
                    </a:moveTo>
                    <a:lnTo>
                      <a:pt x="521" y="114"/>
                    </a:lnTo>
                    <a:lnTo>
                      <a:pt x="527" y="114"/>
                    </a:lnTo>
                    <a:lnTo>
                      <a:pt x="527" y="113"/>
                    </a:lnTo>
                    <a:lnTo>
                      <a:pt x="529" y="113"/>
                    </a:lnTo>
                    <a:lnTo>
                      <a:pt x="527" y="113"/>
                    </a:lnTo>
                    <a:lnTo>
                      <a:pt x="527" y="113"/>
                    </a:lnTo>
                    <a:lnTo>
                      <a:pt x="525" y="113"/>
                    </a:lnTo>
                    <a:lnTo>
                      <a:pt x="523" y="113"/>
                    </a:lnTo>
                    <a:lnTo>
                      <a:pt x="523" y="113"/>
                    </a:lnTo>
                    <a:lnTo>
                      <a:pt x="523" y="113"/>
                    </a:lnTo>
                    <a:lnTo>
                      <a:pt x="523" y="113"/>
                    </a:lnTo>
                    <a:lnTo>
                      <a:pt x="523" y="114"/>
                    </a:lnTo>
                    <a:lnTo>
                      <a:pt x="521" y="113"/>
                    </a:lnTo>
                    <a:lnTo>
                      <a:pt x="521" y="114"/>
                    </a:lnTo>
                    <a:lnTo>
                      <a:pt x="521" y="114"/>
                    </a:lnTo>
                    <a:close/>
                    <a:moveTo>
                      <a:pt x="594" y="113"/>
                    </a:moveTo>
                    <a:lnTo>
                      <a:pt x="596" y="113"/>
                    </a:lnTo>
                    <a:lnTo>
                      <a:pt x="596" y="113"/>
                    </a:lnTo>
                    <a:lnTo>
                      <a:pt x="596" y="113"/>
                    </a:lnTo>
                    <a:lnTo>
                      <a:pt x="598" y="114"/>
                    </a:lnTo>
                    <a:lnTo>
                      <a:pt x="600" y="113"/>
                    </a:lnTo>
                    <a:lnTo>
                      <a:pt x="600" y="116"/>
                    </a:lnTo>
                    <a:lnTo>
                      <a:pt x="600" y="118"/>
                    </a:lnTo>
                    <a:lnTo>
                      <a:pt x="602" y="120"/>
                    </a:lnTo>
                    <a:lnTo>
                      <a:pt x="604" y="118"/>
                    </a:lnTo>
                    <a:lnTo>
                      <a:pt x="606" y="120"/>
                    </a:lnTo>
                    <a:lnTo>
                      <a:pt x="606" y="120"/>
                    </a:lnTo>
                    <a:lnTo>
                      <a:pt x="607" y="120"/>
                    </a:lnTo>
                    <a:lnTo>
                      <a:pt x="609" y="118"/>
                    </a:lnTo>
                    <a:lnTo>
                      <a:pt x="607" y="118"/>
                    </a:lnTo>
                    <a:lnTo>
                      <a:pt x="606" y="116"/>
                    </a:lnTo>
                    <a:lnTo>
                      <a:pt x="604" y="114"/>
                    </a:lnTo>
                    <a:lnTo>
                      <a:pt x="602" y="113"/>
                    </a:lnTo>
                    <a:lnTo>
                      <a:pt x="602" y="111"/>
                    </a:lnTo>
                    <a:lnTo>
                      <a:pt x="600" y="113"/>
                    </a:lnTo>
                    <a:lnTo>
                      <a:pt x="598" y="111"/>
                    </a:lnTo>
                    <a:lnTo>
                      <a:pt x="598" y="111"/>
                    </a:lnTo>
                    <a:lnTo>
                      <a:pt x="594" y="111"/>
                    </a:lnTo>
                    <a:lnTo>
                      <a:pt x="594" y="111"/>
                    </a:lnTo>
                    <a:lnTo>
                      <a:pt x="594" y="113"/>
                    </a:lnTo>
                    <a:close/>
                    <a:moveTo>
                      <a:pt x="473" y="111"/>
                    </a:moveTo>
                    <a:lnTo>
                      <a:pt x="473" y="113"/>
                    </a:lnTo>
                    <a:lnTo>
                      <a:pt x="473" y="113"/>
                    </a:lnTo>
                    <a:lnTo>
                      <a:pt x="475" y="113"/>
                    </a:lnTo>
                    <a:lnTo>
                      <a:pt x="475" y="113"/>
                    </a:lnTo>
                    <a:lnTo>
                      <a:pt x="475" y="113"/>
                    </a:lnTo>
                    <a:lnTo>
                      <a:pt x="475" y="111"/>
                    </a:lnTo>
                    <a:lnTo>
                      <a:pt x="473" y="111"/>
                    </a:lnTo>
                    <a:close/>
                    <a:moveTo>
                      <a:pt x="523" y="109"/>
                    </a:moveTo>
                    <a:lnTo>
                      <a:pt x="525" y="107"/>
                    </a:lnTo>
                    <a:lnTo>
                      <a:pt x="525" y="107"/>
                    </a:lnTo>
                    <a:lnTo>
                      <a:pt x="523" y="107"/>
                    </a:lnTo>
                    <a:lnTo>
                      <a:pt x="523" y="107"/>
                    </a:lnTo>
                    <a:lnTo>
                      <a:pt x="523" y="107"/>
                    </a:lnTo>
                    <a:lnTo>
                      <a:pt x="523" y="107"/>
                    </a:lnTo>
                    <a:lnTo>
                      <a:pt x="521" y="107"/>
                    </a:lnTo>
                    <a:lnTo>
                      <a:pt x="523" y="109"/>
                    </a:lnTo>
                    <a:lnTo>
                      <a:pt x="523" y="109"/>
                    </a:lnTo>
                    <a:close/>
                    <a:moveTo>
                      <a:pt x="392" y="107"/>
                    </a:moveTo>
                    <a:lnTo>
                      <a:pt x="392" y="107"/>
                    </a:lnTo>
                    <a:lnTo>
                      <a:pt x="392" y="109"/>
                    </a:lnTo>
                    <a:lnTo>
                      <a:pt x="392" y="109"/>
                    </a:lnTo>
                    <a:lnTo>
                      <a:pt x="392" y="107"/>
                    </a:lnTo>
                    <a:lnTo>
                      <a:pt x="392" y="107"/>
                    </a:lnTo>
                    <a:lnTo>
                      <a:pt x="394" y="107"/>
                    </a:lnTo>
                    <a:lnTo>
                      <a:pt x="394" y="109"/>
                    </a:lnTo>
                    <a:lnTo>
                      <a:pt x="396" y="107"/>
                    </a:lnTo>
                    <a:lnTo>
                      <a:pt x="394" y="107"/>
                    </a:lnTo>
                    <a:lnTo>
                      <a:pt x="394" y="107"/>
                    </a:lnTo>
                    <a:lnTo>
                      <a:pt x="392" y="107"/>
                    </a:lnTo>
                    <a:close/>
                    <a:moveTo>
                      <a:pt x="673" y="142"/>
                    </a:moveTo>
                    <a:lnTo>
                      <a:pt x="673" y="141"/>
                    </a:lnTo>
                    <a:lnTo>
                      <a:pt x="671" y="141"/>
                    </a:lnTo>
                    <a:lnTo>
                      <a:pt x="671" y="141"/>
                    </a:lnTo>
                    <a:lnTo>
                      <a:pt x="665" y="141"/>
                    </a:lnTo>
                    <a:lnTo>
                      <a:pt x="665" y="141"/>
                    </a:lnTo>
                    <a:lnTo>
                      <a:pt x="665" y="139"/>
                    </a:lnTo>
                    <a:lnTo>
                      <a:pt x="664" y="139"/>
                    </a:lnTo>
                    <a:lnTo>
                      <a:pt x="660" y="139"/>
                    </a:lnTo>
                    <a:lnTo>
                      <a:pt x="658" y="139"/>
                    </a:lnTo>
                    <a:lnTo>
                      <a:pt x="654" y="137"/>
                    </a:lnTo>
                    <a:lnTo>
                      <a:pt x="650" y="135"/>
                    </a:lnTo>
                    <a:lnTo>
                      <a:pt x="649" y="133"/>
                    </a:lnTo>
                    <a:lnTo>
                      <a:pt x="649" y="133"/>
                    </a:lnTo>
                    <a:lnTo>
                      <a:pt x="647" y="133"/>
                    </a:lnTo>
                    <a:lnTo>
                      <a:pt x="645" y="131"/>
                    </a:lnTo>
                    <a:lnTo>
                      <a:pt x="643" y="131"/>
                    </a:lnTo>
                    <a:lnTo>
                      <a:pt x="643" y="129"/>
                    </a:lnTo>
                    <a:lnTo>
                      <a:pt x="634" y="126"/>
                    </a:lnTo>
                    <a:lnTo>
                      <a:pt x="634" y="126"/>
                    </a:lnTo>
                    <a:lnTo>
                      <a:pt x="632" y="124"/>
                    </a:lnTo>
                    <a:lnTo>
                      <a:pt x="630" y="124"/>
                    </a:lnTo>
                    <a:lnTo>
                      <a:pt x="626" y="126"/>
                    </a:lnTo>
                    <a:lnTo>
                      <a:pt x="624" y="127"/>
                    </a:lnTo>
                    <a:lnTo>
                      <a:pt x="621" y="129"/>
                    </a:lnTo>
                    <a:lnTo>
                      <a:pt x="619" y="129"/>
                    </a:lnTo>
                    <a:lnTo>
                      <a:pt x="619" y="131"/>
                    </a:lnTo>
                    <a:lnTo>
                      <a:pt x="621" y="133"/>
                    </a:lnTo>
                    <a:lnTo>
                      <a:pt x="621" y="133"/>
                    </a:lnTo>
                    <a:lnTo>
                      <a:pt x="619" y="135"/>
                    </a:lnTo>
                    <a:lnTo>
                      <a:pt x="615" y="137"/>
                    </a:lnTo>
                    <a:lnTo>
                      <a:pt x="611" y="137"/>
                    </a:lnTo>
                    <a:lnTo>
                      <a:pt x="609" y="137"/>
                    </a:lnTo>
                    <a:lnTo>
                      <a:pt x="607" y="139"/>
                    </a:lnTo>
                    <a:lnTo>
                      <a:pt x="607" y="141"/>
                    </a:lnTo>
                    <a:lnTo>
                      <a:pt x="607" y="142"/>
                    </a:lnTo>
                    <a:lnTo>
                      <a:pt x="606" y="142"/>
                    </a:lnTo>
                    <a:lnTo>
                      <a:pt x="602" y="144"/>
                    </a:lnTo>
                    <a:lnTo>
                      <a:pt x="602" y="146"/>
                    </a:lnTo>
                    <a:lnTo>
                      <a:pt x="602" y="148"/>
                    </a:lnTo>
                    <a:lnTo>
                      <a:pt x="600" y="150"/>
                    </a:lnTo>
                    <a:lnTo>
                      <a:pt x="596" y="152"/>
                    </a:lnTo>
                    <a:lnTo>
                      <a:pt x="596" y="154"/>
                    </a:lnTo>
                    <a:lnTo>
                      <a:pt x="594" y="156"/>
                    </a:lnTo>
                    <a:lnTo>
                      <a:pt x="592" y="156"/>
                    </a:lnTo>
                    <a:lnTo>
                      <a:pt x="591" y="156"/>
                    </a:lnTo>
                    <a:lnTo>
                      <a:pt x="589" y="156"/>
                    </a:lnTo>
                    <a:lnTo>
                      <a:pt x="589" y="156"/>
                    </a:lnTo>
                    <a:lnTo>
                      <a:pt x="587" y="154"/>
                    </a:lnTo>
                    <a:lnTo>
                      <a:pt x="585" y="154"/>
                    </a:lnTo>
                    <a:lnTo>
                      <a:pt x="585" y="152"/>
                    </a:lnTo>
                    <a:lnTo>
                      <a:pt x="585" y="150"/>
                    </a:lnTo>
                    <a:lnTo>
                      <a:pt x="585" y="148"/>
                    </a:lnTo>
                    <a:lnTo>
                      <a:pt x="585" y="148"/>
                    </a:lnTo>
                    <a:lnTo>
                      <a:pt x="583" y="148"/>
                    </a:lnTo>
                    <a:lnTo>
                      <a:pt x="583" y="144"/>
                    </a:lnTo>
                    <a:lnTo>
                      <a:pt x="583" y="142"/>
                    </a:lnTo>
                    <a:lnTo>
                      <a:pt x="583" y="142"/>
                    </a:lnTo>
                    <a:lnTo>
                      <a:pt x="581" y="141"/>
                    </a:lnTo>
                    <a:lnTo>
                      <a:pt x="581" y="142"/>
                    </a:lnTo>
                    <a:lnTo>
                      <a:pt x="579" y="142"/>
                    </a:lnTo>
                    <a:lnTo>
                      <a:pt x="579" y="144"/>
                    </a:lnTo>
                    <a:lnTo>
                      <a:pt x="579" y="146"/>
                    </a:lnTo>
                    <a:lnTo>
                      <a:pt x="578" y="142"/>
                    </a:lnTo>
                    <a:lnTo>
                      <a:pt x="576" y="139"/>
                    </a:lnTo>
                    <a:lnTo>
                      <a:pt x="576" y="137"/>
                    </a:lnTo>
                    <a:lnTo>
                      <a:pt x="576" y="135"/>
                    </a:lnTo>
                    <a:lnTo>
                      <a:pt x="576" y="133"/>
                    </a:lnTo>
                    <a:lnTo>
                      <a:pt x="576" y="129"/>
                    </a:lnTo>
                    <a:lnTo>
                      <a:pt x="576" y="127"/>
                    </a:lnTo>
                    <a:lnTo>
                      <a:pt x="576" y="127"/>
                    </a:lnTo>
                    <a:lnTo>
                      <a:pt x="578" y="126"/>
                    </a:lnTo>
                    <a:lnTo>
                      <a:pt x="578" y="124"/>
                    </a:lnTo>
                    <a:lnTo>
                      <a:pt x="578" y="122"/>
                    </a:lnTo>
                    <a:lnTo>
                      <a:pt x="578" y="122"/>
                    </a:lnTo>
                    <a:lnTo>
                      <a:pt x="576" y="120"/>
                    </a:lnTo>
                    <a:lnTo>
                      <a:pt x="576" y="118"/>
                    </a:lnTo>
                    <a:lnTo>
                      <a:pt x="576" y="116"/>
                    </a:lnTo>
                    <a:lnTo>
                      <a:pt x="576" y="114"/>
                    </a:lnTo>
                    <a:lnTo>
                      <a:pt x="576" y="114"/>
                    </a:lnTo>
                    <a:lnTo>
                      <a:pt x="574" y="113"/>
                    </a:lnTo>
                    <a:lnTo>
                      <a:pt x="574" y="113"/>
                    </a:lnTo>
                    <a:lnTo>
                      <a:pt x="572" y="113"/>
                    </a:lnTo>
                    <a:lnTo>
                      <a:pt x="570" y="113"/>
                    </a:lnTo>
                    <a:lnTo>
                      <a:pt x="566" y="113"/>
                    </a:lnTo>
                    <a:lnTo>
                      <a:pt x="563" y="111"/>
                    </a:lnTo>
                    <a:lnTo>
                      <a:pt x="561" y="109"/>
                    </a:lnTo>
                    <a:lnTo>
                      <a:pt x="557" y="107"/>
                    </a:lnTo>
                    <a:lnTo>
                      <a:pt x="553" y="105"/>
                    </a:lnTo>
                    <a:lnTo>
                      <a:pt x="551" y="105"/>
                    </a:lnTo>
                    <a:lnTo>
                      <a:pt x="549" y="105"/>
                    </a:lnTo>
                    <a:lnTo>
                      <a:pt x="546" y="107"/>
                    </a:lnTo>
                    <a:lnTo>
                      <a:pt x="546" y="107"/>
                    </a:lnTo>
                    <a:lnTo>
                      <a:pt x="546" y="109"/>
                    </a:lnTo>
                    <a:lnTo>
                      <a:pt x="544" y="109"/>
                    </a:lnTo>
                    <a:lnTo>
                      <a:pt x="542" y="111"/>
                    </a:lnTo>
                    <a:lnTo>
                      <a:pt x="542" y="111"/>
                    </a:lnTo>
                    <a:lnTo>
                      <a:pt x="536" y="113"/>
                    </a:lnTo>
                    <a:lnTo>
                      <a:pt x="535" y="113"/>
                    </a:lnTo>
                    <a:lnTo>
                      <a:pt x="533" y="114"/>
                    </a:lnTo>
                    <a:lnTo>
                      <a:pt x="533" y="114"/>
                    </a:lnTo>
                    <a:lnTo>
                      <a:pt x="533" y="116"/>
                    </a:lnTo>
                    <a:lnTo>
                      <a:pt x="533" y="116"/>
                    </a:lnTo>
                    <a:lnTo>
                      <a:pt x="533" y="118"/>
                    </a:lnTo>
                    <a:lnTo>
                      <a:pt x="531" y="120"/>
                    </a:lnTo>
                    <a:lnTo>
                      <a:pt x="531" y="120"/>
                    </a:lnTo>
                    <a:lnTo>
                      <a:pt x="531" y="120"/>
                    </a:lnTo>
                    <a:lnTo>
                      <a:pt x="529" y="122"/>
                    </a:lnTo>
                    <a:lnTo>
                      <a:pt x="529" y="124"/>
                    </a:lnTo>
                    <a:lnTo>
                      <a:pt x="531" y="124"/>
                    </a:lnTo>
                    <a:lnTo>
                      <a:pt x="531" y="124"/>
                    </a:lnTo>
                    <a:lnTo>
                      <a:pt x="533" y="124"/>
                    </a:lnTo>
                    <a:lnTo>
                      <a:pt x="533" y="124"/>
                    </a:lnTo>
                    <a:lnTo>
                      <a:pt x="535" y="122"/>
                    </a:lnTo>
                    <a:lnTo>
                      <a:pt x="540" y="126"/>
                    </a:lnTo>
                    <a:lnTo>
                      <a:pt x="542" y="126"/>
                    </a:lnTo>
                    <a:lnTo>
                      <a:pt x="544" y="126"/>
                    </a:lnTo>
                    <a:lnTo>
                      <a:pt x="544" y="127"/>
                    </a:lnTo>
                    <a:lnTo>
                      <a:pt x="544" y="131"/>
                    </a:lnTo>
                    <a:lnTo>
                      <a:pt x="544" y="133"/>
                    </a:lnTo>
                    <a:lnTo>
                      <a:pt x="546" y="133"/>
                    </a:lnTo>
                    <a:lnTo>
                      <a:pt x="546" y="135"/>
                    </a:lnTo>
                    <a:lnTo>
                      <a:pt x="548" y="135"/>
                    </a:lnTo>
                    <a:lnTo>
                      <a:pt x="548" y="137"/>
                    </a:lnTo>
                    <a:lnTo>
                      <a:pt x="549" y="137"/>
                    </a:lnTo>
                    <a:lnTo>
                      <a:pt x="551" y="137"/>
                    </a:lnTo>
                    <a:lnTo>
                      <a:pt x="553" y="137"/>
                    </a:lnTo>
                    <a:lnTo>
                      <a:pt x="557" y="137"/>
                    </a:lnTo>
                    <a:lnTo>
                      <a:pt x="559" y="137"/>
                    </a:lnTo>
                    <a:lnTo>
                      <a:pt x="563" y="137"/>
                    </a:lnTo>
                    <a:lnTo>
                      <a:pt x="564" y="137"/>
                    </a:lnTo>
                    <a:lnTo>
                      <a:pt x="566" y="137"/>
                    </a:lnTo>
                    <a:lnTo>
                      <a:pt x="568" y="137"/>
                    </a:lnTo>
                    <a:lnTo>
                      <a:pt x="572" y="135"/>
                    </a:lnTo>
                    <a:lnTo>
                      <a:pt x="572" y="135"/>
                    </a:lnTo>
                    <a:lnTo>
                      <a:pt x="572" y="137"/>
                    </a:lnTo>
                    <a:lnTo>
                      <a:pt x="572" y="137"/>
                    </a:lnTo>
                    <a:lnTo>
                      <a:pt x="570" y="139"/>
                    </a:lnTo>
                    <a:lnTo>
                      <a:pt x="572" y="139"/>
                    </a:lnTo>
                    <a:lnTo>
                      <a:pt x="572" y="139"/>
                    </a:lnTo>
                    <a:lnTo>
                      <a:pt x="572" y="141"/>
                    </a:lnTo>
                    <a:lnTo>
                      <a:pt x="570" y="141"/>
                    </a:lnTo>
                    <a:lnTo>
                      <a:pt x="570" y="141"/>
                    </a:lnTo>
                    <a:lnTo>
                      <a:pt x="568" y="142"/>
                    </a:lnTo>
                    <a:lnTo>
                      <a:pt x="568" y="142"/>
                    </a:lnTo>
                    <a:lnTo>
                      <a:pt x="568" y="142"/>
                    </a:lnTo>
                    <a:lnTo>
                      <a:pt x="568" y="142"/>
                    </a:lnTo>
                    <a:lnTo>
                      <a:pt x="566" y="142"/>
                    </a:lnTo>
                    <a:lnTo>
                      <a:pt x="564" y="141"/>
                    </a:lnTo>
                    <a:lnTo>
                      <a:pt x="563" y="141"/>
                    </a:lnTo>
                    <a:lnTo>
                      <a:pt x="561" y="141"/>
                    </a:lnTo>
                    <a:lnTo>
                      <a:pt x="561" y="141"/>
                    </a:lnTo>
                    <a:lnTo>
                      <a:pt x="559" y="141"/>
                    </a:lnTo>
                    <a:lnTo>
                      <a:pt x="557" y="144"/>
                    </a:lnTo>
                    <a:lnTo>
                      <a:pt x="555" y="146"/>
                    </a:lnTo>
                    <a:lnTo>
                      <a:pt x="553" y="146"/>
                    </a:lnTo>
                    <a:lnTo>
                      <a:pt x="551" y="144"/>
                    </a:lnTo>
                    <a:lnTo>
                      <a:pt x="548" y="144"/>
                    </a:lnTo>
                    <a:lnTo>
                      <a:pt x="548" y="144"/>
                    </a:lnTo>
                    <a:lnTo>
                      <a:pt x="544" y="146"/>
                    </a:lnTo>
                    <a:lnTo>
                      <a:pt x="544" y="146"/>
                    </a:lnTo>
                    <a:lnTo>
                      <a:pt x="544" y="148"/>
                    </a:lnTo>
                    <a:lnTo>
                      <a:pt x="544" y="148"/>
                    </a:lnTo>
                    <a:lnTo>
                      <a:pt x="546" y="148"/>
                    </a:lnTo>
                    <a:lnTo>
                      <a:pt x="548" y="148"/>
                    </a:lnTo>
                    <a:lnTo>
                      <a:pt x="549" y="150"/>
                    </a:lnTo>
                    <a:lnTo>
                      <a:pt x="551" y="152"/>
                    </a:lnTo>
                    <a:lnTo>
                      <a:pt x="555" y="154"/>
                    </a:lnTo>
                    <a:lnTo>
                      <a:pt x="555" y="157"/>
                    </a:lnTo>
                    <a:lnTo>
                      <a:pt x="555" y="159"/>
                    </a:lnTo>
                    <a:lnTo>
                      <a:pt x="553" y="161"/>
                    </a:lnTo>
                    <a:lnTo>
                      <a:pt x="555" y="163"/>
                    </a:lnTo>
                    <a:lnTo>
                      <a:pt x="555" y="165"/>
                    </a:lnTo>
                    <a:lnTo>
                      <a:pt x="555" y="167"/>
                    </a:lnTo>
                    <a:lnTo>
                      <a:pt x="557" y="167"/>
                    </a:lnTo>
                    <a:lnTo>
                      <a:pt x="557" y="169"/>
                    </a:lnTo>
                    <a:lnTo>
                      <a:pt x="559" y="167"/>
                    </a:lnTo>
                    <a:lnTo>
                      <a:pt x="561" y="167"/>
                    </a:lnTo>
                    <a:lnTo>
                      <a:pt x="561" y="167"/>
                    </a:lnTo>
                    <a:lnTo>
                      <a:pt x="563" y="165"/>
                    </a:lnTo>
                    <a:lnTo>
                      <a:pt x="564" y="163"/>
                    </a:lnTo>
                    <a:lnTo>
                      <a:pt x="564" y="163"/>
                    </a:lnTo>
                    <a:lnTo>
                      <a:pt x="564" y="161"/>
                    </a:lnTo>
                    <a:lnTo>
                      <a:pt x="564" y="159"/>
                    </a:lnTo>
                    <a:lnTo>
                      <a:pt x="566" y="157"/>
                    </a:lnTo>
                    <a:lnTo>
                      <a:pt x="566" y="156"/>
                    </a:lnTo>
                    <a:lnTo>
                      <a:pt x="566" y="157"/>
                    </a:lnTo>
                    <a:lnTo>
                      <a:pt x="568" y="156"/>
                    </a:lnTo>
                    <a:lnTo>
                      <a:pt x="568" y="152"/>
                    </a:lnTo>
                    <a:lnTo>
                      <a:pt x="568" y="152"/>
                    </a:lnTo>
                    <a:lnTo>
                      <a:pt x="568" y="152"/>
                    </a:lnTo>
                    <a:lnTo>
                      <a:pt x="570" y="150"/>
                    </a:lnTo>
                    <a:lnTo>
                      <a:pt x="570" y="150"/>
                    </a:lnTo>
                    <a:lnTo>
                      <a:pt x="570" y="152"/>
                    </a:lnTo>
                    <a:lnTo>
                      <a:pt x="568" y="154"/>
                    </a:lnTo>
                    <a:lnTo>
                      <a:pt x="568" y="156"/>
                    </a:lnTo>
                    <a:lnTo>
                      <a:pt x="568" y="157"/>
                    </a:lnTo>
                    <a:lnTo>
                      <a:pt x="568" y="159"/>
                    </a:lnTo>
                    <a:lnTo>
                      <a:pt x="570" y="161"/>
                    </a:lnTo>
                    <a:lnTo>
                      <a:pt x="570" y="161"/>
                    </a:lnTo>
                    <a:lnTo>
                      <a:pt x="570" y="161"/>
                    </a:lnTo>
                    <a:lnTo>
                      <a:pt x="572" y="163"/>
                    </a:lnTo>
                    <a:lnTo>
                      <a:pt x="572" y="163"/>
                    </a:lnTo>
                    <a:lnTo>
                      <a:pt x="574" y="163"/>
                    </a:lnTo>
                    <a:lnTo>
                      <a:pt x="574" y="163"/>
                    </a:lnTo>
                    <a:lnTo>
                      <a:pt x="574" y="163"/>
                    </a:lnTo>
                    <a:lnTo>
                      <a:pt x="576" y="163"/>
                    </a:lnTo>
                    <a:lnTo>
                      <a:pt x="576" y="165"/>
                    </a:lnTo>
                    <a:lnTo>
                      <a:pt x="576" y="165"/>
                    </a:lnTo>
                    <a:lnTo>
                      <a:pt x="578" y="165"/>
                    </a:lnTo>
                    <a:lnTo>
                      <a:pt x="579" y="165"/>
                    </a:lnTo>
                    <a:lnTo>
                      <a:pt x="579" y="167"/>
                    </a:lnTo>
                    <a:lnTo>
                      <a:pt x="581" y="167"/>
                    </a:lnTo>
                    <a:lnTo>
                      <a:pt x="583" y="165"/>
                    </a:lnTo>
                    <a:lnTo>
                      <a:pt x="583" y="165"/>
                    </a:lnTo>
                    <a:lnTo>
                      <a:pt x="585" y="165"/>
                    </a:lnTo>
                    <a:lnTo>
                      <a:pt x="583" y="165"/>
                    </a:lnTo>
                    <a:lnTo>
                      <a:pt x="583" y="167"/>
                    </a:lnTo>
                    <a:lnTo>
                      <a:pt x="581" y="167"/>
                    </a:lnTo>
                    <a:lnTo>
                      <a:pt x="583" y="169"/>
                    </a:lnTo>
                    <a:lnTo>
                      <a:pt x="589" y="174"/>
                    </a:lnTo>
                    <a:lnTo>
                      <a:pt x="591" y="174"/>
                    </a:lnTo>
                    <a:lnTo>
                      <a:pt x="592" y="174"/>
                    </a:lnTo>
                    <a:lnTo>
                      <a:pt x="592" y="174"/>
                    </a:lnTo>
                    <a:lnTo>
                      <a:pt x="596" y="174"/>
                    </a:lnTo>
                    <a:lnTo>
                      <a:pt x="602" y="174"/>
                    </a:lnTo>
                    <a:lnTo>
                      <a:pt x="602" y="176"/>
                    </a:lnTo>
                    <a:lnTo>
                      <a:pt x="604" y="178"/>
                    </a:lnTo>
                    <a:lnTo>
                      <a:pt x="607" y="178"/>
                    </a:lnTo>
                    <a:lnTo>
                      <a:pt x="609" y="180"/>
                    </a:lnTo>
                    <a:lnTo>
                      <a:pt x="613" y="182"/>
                    </a:lnTo>
                    <a:lnTo>
                      <a:pt x="615" y="182"/>
                    </a:lnTo>
                    <a:lnTo>
                      <a:pt x="615" y="182"/>
                    </a:lnTo>
                    <a:lnTo>
                      <a:pt x="617" y="182"/>
                    </a:lnTo>
                    <a:lnTo>
                      <a:pt x="617" y="182"/>
                    </a:lnTo>
                    <a:lnTo>
                      <a:pt x="617" y="182"/>
                    </a:lnTo>
                    <a:lnTo>
                      <a:pt x="619" y="184"/>
                    </a:lnTo>
                    <a:lnTo>
                      <a:pt x="619" y="182"/>
                    </a:lnTo>
                    <a:lnTo>
                      <a:pt x="621" y="182"/>
                    </a:lnTo>
                    <a:lnTo>
                      <a:pt x="621" y="184"/>
                    </a:lnTo>
                    <a:lnTo>
                      <a:pt x="626" y="187"/>
                    </a:lnTo>
                    <a:lnTo>
                      <a:pt x="626" y="187"/>
                    </a:lnTo>
                    <a:lnTo>
                      <a:pt x="628" y="189"/>
                    </a:lnTo>
                    <a:lnTo>
                      <a:pt x="628" y="189"/>
                    </a:lnTo>
                    <a:lnTo>
                      <a:pt x="628" y="189"/>
                    </a:lnTo>
                    <a:lnTo>
                      <a:pt x="630" y="189"/>
                    </a:lnTo>
                    <a:lnTo>
                      <a:pt x="630" y="191"/>
                    </a:lnTo>
                    <a:lnTo>
                      <a:pt x="632" y="193"/>
                    </a:lnTo>
                    <a:lnTo>
                      <a:pt x="630" y="193"/>
                    </a:lnTo>
                    <a:lnTo>
                      <a:pt x="630" y="195"/>
                    </a:lnTo>
                    <a:lnTo>
                      <a:pt x="632" y="195"/>
                    </a:lnTo>
                    <a:lnTo>
                      <a:pt x="632" y="195"/>
                    </a:lnTo>
                    <a:lnTo>
                      <a:pt x="632" y="195"/>
                    </a:lnTo>
                    <a:lnTo>
                      <a:pt x="634" y="195"/>
                    </a:lnTo>
                    <a:lnTo>
                      <a:pt x="635" y="195"/>
                    </a:lnTo>
                    <a:lnTo>
                      <a:pt x="634" y="195"/>
                    </a:lnTo>
                    <a:lnTo>
                      <a:pt x="632" y="197"/>
                    </a:lnTo>
                    <a:lnTo>
                      <a:pt x="634" y="197"/>
                    </a:lnTo>
                    <a:lnTo>
                      <a:pt x="635" y="197"/>
                    </a:lnTo>
                    <a:lnTo>
                      <a:pt x="634" y="199"/>
                    </a:lnTo>
                    <a:lnTo>
                      <a:pt x="634" y="199"/>
                    </a:lnTo>
                    <a:lnTo>
                      <a:pt x="635" y="202"/>
                    </a:lnTo>
                    <a:lnTo>
                      <a:pt x="635" y="206"/>
                    </a:lnTo>
                    <a:lnTo>
                      <a:pt x="637" y="208"/>
                    </a:lnTo>
                    <a:lnTo>
                      <a:pt x="637" y="210"/>
                    </a:lnTo>
                    <a:lnTo>
                      <a:pt x="639" y="210"/>
                    </a:lnTo>
                    <a:lnTo>
                      <a:pt x="639" y="212"/>
                    </a:lnTo>
                    <a:lnTo>
                      <a:pt x="641" y="214"/>
                    </a:lnTo>
                    <a:lnTo>
                      <a:pt x="641" y="214"/>
                    </a:lnTo>
                    <a:lnTo>
                      <a:pt x="639" y="215"/>
                    </a:lnTo>
                    <a:lnTo>
                      <a:pt x="637" y="215"/>
                    </a:lnTo>
                    <a:lnTo>
                      <a:pt x="637" y="215"/>
                    </a:lnTo>
                    <a:lnTo>
                      <a:pt x="639" y="217"/>
                    </a:lnTo>
                    <a:lnTo>
                      <a:pt x="641" y="219"/>
                    </a:lnTo>
                    <a:lnTo>
                      <a:pt x="643" y="219"/>
                    </a:lnTo>
                    <a:lnTo>
                      <a:pt x="645" y="219"/>
                    </a:lnTo>
                    <a:lnTo>
                      <a:pt x="645" y="219"/>
                    </a:lnTo>
                    <a:lnTo>
                      <a:pt x="643" y="221"/>
                    </a:lnTo>
                    <a:lnTo>
                      <a:pt x="643" y="221"/>
                    </a:lnTo>
                    <a:lnTo>
                      <a:pt x="641" y="219"/>
                    </a:lnTo>
                    <a:lnTo>
                      <a:pt x="641" y="219"/>
                    </a:lnTo>
                    <a:lnTo>
                      <a:pt x="639" y="219"/>
                    </a:lnTo>
                    <a:lnTo>
                      <a:pt x="639" y="221"/>
                    </a:lnTo>
                    <a:lnTo>
                      <a:pt x="639" y="221"/>
                    </a:lnTo>
                    <a:lnTo>
                      <a:pt x="641" y="223"/>
                    </a:lnTo>
                    <a:lnTo>
                      <a:pt x="641" y="223"/>
                    </a:lnTo>
                    <a:lnTo>
                      <a:pt x="641" y="225"/>
                    </a:lnTo>
                    <a:lnTo>
                      <a:pt x="643" y="225"/>
                    </a:lnTo>
                    <a:lnTo>
                      <a:pt x="643" y="225"/>
                    </a:lnTo>
                    <a:lnTo>
                      <a:pt x="643" y="227"/>
                    </a:lnTo>
                    <a:lnTo>
                      <a:pt x="643" y="227"/>
                    </a:lnTo>
                    <a:lnTo>
                      <a:pt x="643" y="229"/>
                    </a:lnTo>
                    <a:lnTo>
                      <a:pt x="643" y="230"/>
                    </a:lnTo>
                    <a:lnTo>
                      <a:pt x="641" y="232"/>
                    </a:lnTo>
                    <a:lnTo>
                      <a:pt x="641" y="234"/>
                    </a:lnTo>
                    <a:lnTo>
                      <a:pt x="639" y="234"/>
                    </a:lnTo>
                    <a:lnTo>
                      <a:pt x="639" y="236"/>
                    </a:lnTo>
                    <a:lnTo>
                      <a:pt x="639" y="236"/>
                    </a:lnTo>
                    <a:lnTo>
                      <a:pt x="639" y="238"/>
                    </a:lnTo>
                    <a:lnTo>
                      <a:pt x="641" y="238"/>
                    </a:lnTo>
                    <a:lnTo>
                      <a:pt x="643" y="236"/>
                    </a:lnTo>
                    <a:lnTo>
                      <a:pt x="645" y="234"/>
                    </a:lnTo>
                    <a:lnTo>
                      <a:pt x="645" y="232"/>
                    </a:lnTo>
                    <a:lnTo>
                      <a:pt x="645" y="234"/>
                    </a:lnTo>
                    <a:lnTo>
                      <a:pt x="645" y="234"/>
                    </a:lnTo>
                    <a:lnTo>
                      <a:pt x="647" y="236"/>
                    </a:lnTo>
                    <a:lnTo>
                      <a:pt x="647" y="236"/>
                    </a:lnTo>
                    <a:lnTo>
                      <a:pt x="649" y="236"/>
                    </a:lnTo>
                    <a:lnTo>
                      <a:pt x="650" y="236"/>
                    </a:lnTo>
                    <a:lnTo>
                      <a:pt x="654" y="234"/>
                    </a:lnTo>
                    <a:lnTo>
                      <a:pt x="656" y="234"/>
                    </a:lnTo>
                    <a:lnTo>
                      <a:pt x="656" y="234"/>
                    </a:lnTo>
                    <a:lnTo>
                      <a:pt x="658" y="232"/>
                    </a:lnTo>
                    <a:lnTo>
                      <a:pt x="656" y="234"/>
                    </a:lnTo>
                    <a:lnTo>
                      <a:pt x="656" y="236"/>
                    </a:lnTo>
                    <a:lnTo>
                      <a:pt x="656" y="236"/>
                    </a:lnTo>
                    <a:lnTo>
                      <a:pt x="656" y="236"/>
                    </a:lnTo>
                    <a:lnTo>
                      <a:pt x="658" y="238"/>
                    </a:lnTo>
                    <a:lnTo>
                      <a:pt x="664" y="244"/>
                    </a:lnTo>
                    <a:lnTo>
                      <a:pt x="664" y="245"/>
                    </a:lnTo>
                    <a:lnTo>
                      <a:pt x="665" y="247"/>
                    </a:lnTo>
                    <a:lnTo>
                      <a:pt x="667" y="249"/>
                    </a:lnTo>
                    <a:lnTo>
                      <a:pt x="669" y="251"/>
                    </a:lnTo>
                    <a:lnTo>
                      <a:pt x="669" y="251"/>
                    </a:lnTo>
                    <a:lnTo>
                      <a:pt x="669" y="251"/>
                    </a:lnTo>
                    <a:lnTo>
                      <a:pt x="669" y="249"/>
                    </a:lnTo>
                    <a:lnTo>
                      <a:pt x="669" y="245"/>
                    </a:lnTo>
                    <a:lnTo>
                      <a:pt x="671" y="242"/>
                    </a:lnTo>
                    <a:lnTo>
                      <a:pt x="671" y="238"/>
                    </a:lnTo>
                    <a:lnTo>
                      <a:pt x="671" y="234"/>
                    </a:lnTo>
                    <a:lnTo>
                      <a:pt x="671" y="230"/>
                    </a:lnTo>
                    <a:lnTo>
                      <a:pt x="671" y="229"/>
                    </a:lnTo>
                    <a:lnTo>
                      <a:pt x="671" y="225"/>
                    </a:lnTo>
                    <a:lnTo>
                      <a:pt x="671" y="221"/>
                    </a:lnTo>
                    <a:lnTo>
                      <a:pt x="673" y="217"/>
                    </a:lnTo>
                    <a:lnTo>
                      <a:pt x="673" y="215"/>
                    </a:lnTo>
                    <a:lnTo>
                      <a:pt x="671" y="214"/>
                    </a:lnTo>
                    <a:lnTo>
                      <a:pt x="671" y="212"/>
                    </a:lnTo>
                    <a:lnTo>
                      <a:pt x="671" y="210"/>
                    </a:lnTo>
                    <a:lnTo>
                      <a:pt x="673" y="208"/>
                    </a:lnTo>
                    <a:lnTo>
                      <a:pt x="673" y="206"/>
                    </a:lnTo>
                    <a:lnTo>
                      <a:pt x="673" y="204"/>
                    </a:lnTo>
                    <a:lnTo>
                      <a:pt x="673" y="200"/>
                    </a:lnTo>
                    <a:lnTo>
                      <a:pt x="673" y="197"/>
                    </a:lnTo>
                    <a:lnTo>
                      <a:pt x="673" y="193"/>
                    </a:lnTo>
                    <a:lnTo>
                      <a:pt x="673" y="191"/>
                    </a:lnTo>
                    <a:lnTo>
                      <a:pt x="675" y="187"/>
                    </a:lnTo>
                    <a:lnTo>
                      <a:pt x="675" y="184"/>
                    </a:lnTo>
                    <a:lnTo>
                      <a:pt x="675" y="180"/>
                    </a:lnTo>
                    <a:lnTo>
                      <a:pt x="675" y="176"/>
                    </a:lnTo>
                    <a:lnTo>
                      <a:pt x="675" y="174"/>
                    </a:lnTo>
                    <a:lnTo>
                      <a:pt x="675" y="171"/>
                    </a:lnTo>
                    <a:lnTo>
                      <a:pt x="675" y="167"/>
                    </a:lnTo>
                    <a:lnTo>
                      <a:pt x="675" y="163"/>
                    </a:lnTo>
                    <a:lnTo>
                      <a:pt x="675" y="159"/>
                    </a:lnTo>
                    <a:lnTo>
                      <a:pt x="675" y="157"/>
                    </a:lnTo>
                    <a:lnTo>
                      <a:pt x="675" y="154"/>
                    </a:lnTo>
                    <a:lnTo>
                      <a:pt x="675" y="150"/>
                    </a:lnTo>
                    <a:lnTo>
                      <a:pt x="677" y="146"/>
                    </a:lnTo>
                    <a:lnTo>
                      <a:pt x="677" y="142"/>
                    </a:lnTo>
                    <a:lnTo>
                      <a:pt x="673" y="142"/>
                    </a:lnTo>
                    <a:close/>
                    <a:moveTo>
                      <a:pt x="136" y="107"/>
                    </a:moveTo>
                    <a:lnTo>
                      <a:pt x="136" y="105"/>
                    </a:lnTo>
                    <a:lnTo>
                      <a:pt x="136" y="105"/>
                    </a:lnTo>
                    <a:lnTo>
                      <a:pt x="136" y="105"/>
                    </a:lnTo>
                    <a:lnTo>
                      <a:pt x="135" y="107"/>
                    </a:lnTo>
                    <a:lnTo>
                      <a:pt x="136" y="109"/>
                    </a:lnTo>
                    <a:lnTo>
                      <a:pt x="136" y="111"/>
                    </a:lnTo>
                    <a:lnTo>
                      <a:pt x="138" y="109"/>
                    </a:lnTo>
                    <a:lnTo>
                      <a:pt x="138" y="111"/>
                    </a:lnTo>
                    <a:lnTo>
                      <a:pt x="138" y="109"/>
                    </a:lnTo>
                    <a:lnTo>
                      <a:pt x="140" y="109"/>
                    </a:lnTo>
                    <a:lnTo>
                      <a:pt x="140" y="107"/>
                    </a:lnTo>
                    <a:lnTo>
                      <a:pt x="140" y="107"/>
                    </a:lnTo>
                    <a:lnTo>
                      <a:pt x="138" y="105"/>
                    </a:lnTo>
                    <a:lnTo>
                      <a:pt x="136" y="107"/>
                    </a:lnTo>
                    <a:close/>
                    <a:moveTo>
                      <a:pt x="478" y="111"/>
                    </a:moveTo>
                    <a:lnTo>
                      <a:pt x="477" y="113"/>
                    </a:lnTo>
                    <a:lnTo>
                      <a:pt x="477" y="113"/>
                    </a:lnTo>
                    <a:lnTo>
                      <a:pt x="478" y="113"/>
                    </a:lnTo>
                    <a:lnTo>
                      <a:pt x="480" y="113"/>
                    </a:lnTo>
                    <a:lnTo>
                      <a:pt x="480" y="113"/>
                    </a:lnTo>
                    <a:lnTo>
                      <a:pt x="480" y="113"/>
                    </a:lnTo>
                    <a:lnTo>
                      <a:pt x="482" y="114"/>
                    </a:lnTo>
                    <a:lnTo>
                      <a:pt x="482" y="114"/>
                    </a:lnTo>
                    <a:lnTo>
                      <a:pt x="484" y="113"/>
                    </a:lnTo>
                    <a:lnTo>
                      <a:pt x="484" y="113"/>
                    </a:lnTo>
                    <a:lnTo>
                      <a:pt x="482" y="111"/>
                    </a:lnTo>
                    <a:lnTo>
                      <a:pt x="482" y="111"/>
                    </a:lnTo>
                    <a:lnTo>
                      <a:pt x="480" y="111"/>
                    </a:lnTo>
                    <a:lnTo>
                      <a:pt x="480" y="109"/>
                    </a:lnTo>
                    <a:lnTo>
                      <a:pt x="480" y="107"/>
                    </a:lnTo>
                    <a:lnTo>
                      <a:pt x="478" y="105"/>
                    </a:lnTo>
                    <a:lnTo>
                      <a:pt x="478" y="105"/>
                    </a:lnTo>
                    <a:lnTo>
                      <a:pt x="478" y="105"/>
                    </a:lnTo>
                    <a:lnTo>
                      <a:pt x="477" y="107"/>
                    </a:lnTo>
                    <a:lnTo>
                      <a:pt x="477" y="105"/>
                    </a:lnTo>
                    <a:lnTo>
                      <a:pt x="475" y="105"/>
                    </a:lnTo>
                    <a:lnTo>
                      <a:pt x="475" y="107"/>
                    </a:lnTo>
                    <a:lnTo>
                      <a:pt x="475" y="107"/>
                    </a:lnTo>
                    <a:lnTo>
                      <a:pt x="475" y="107"/>
                    </a:lnTo>
                    <a:lnTo>
                      <a:pt x="477" y="109"/>
                    </a:lnTo>
                    <a:lnTo>
                      <a:pt x="478" y="111"/>
                    </a:lnTo>
                    <a:close/>
                    <a:moveTo>
                      <a:pt x="473" y="109"/>
                    </a:moveTo>
                    <a:lnTo>
                      <a:pt x="475" y="107"/>
                    </a:lnTo>
                    <a:lnTo>
                      <a:pt x="475" y="107"/>
                    </a:lnTo>
                    <a:lnTo>
                      <a:pt x="475" y="105"/>
                    </a:lnTo>
                    <a:lnTo>
                      <a:pt x="475" y="105"/>
                    </a:lnTo>
                    <a:lnTo>
                      <a:pt x="473" y="103"/>
                    </a:lnTo>
                    <a:lnTo>
                      <a:pt x="473" y="105"/>
                    </a:lnTo>
                    <a:lnTo>
                      <a:pt x="473" y="107"/>
                    </a:lnTo>
                    <a:lnTo>
                      <a:pt x="473" y="109"/>
                    </a:lnTo>
                    <a:lnTo>
                      <a:pt x="473" y="109"/>
                    </a:lnTo>
                    <a:close/>
                    <a:moveTo>
                      <a:pt x="125" y="103"/>
                    </a:moveTo>
                    <a:lnTo>
                      <a:pt x="123" y="105"/>
                    </a:lnTo>
                    <a:lnTo>
                      <a:pt x="123" y="105"/>
                    </a:lnTo>
                    <a:lnTo>
                      <a:pt x="125" y="105"/>
                    </a:lnTo>
                    <a:lnTo>
                      <a:pt x="127" y="105"/>
                    </a:lnTo>
                    <a:lnTo>
                      <a:pt x="129" y="105"/>
                    </a:lnTo>
                    <a:lnTo>
                      <a:pt x="127" y="105"/>
                    </a:lnTo>
                    <a:lnTo>
                      <a:pt x="125" y="103"/>
                    </a:lnTo>
                    <a:lnTo>
                      <a:pt x="125" y="103"/>
                    </a:lnTo>
                    <a:close/>
                    <a:moveTo>
                      <a:pt x="521" y="103"/>
                    </a:moveTo>
                    <a:lnTo>
                      <a:pt x="523" y="105"/>
                    </a:lnTo>
                    <a:lnTo>
                      <a:pt x="523" y="105"/>
                    </a:lnTo>
                    <a:lnTo>
                      <a:pt x="523" y="105"/>
                    </a:lnTo>
                    <a:lnTo>
                      <a:pt x="525" y="105"/>
                    </a:lnTo>
                    <a:lnTo>
                      <a:pt x="525" y="107"/>
                    </a:lnTo>
                    <a:lnTo>
                      <a:pt x="525" y="107"/>
                    </a:lnTo>
                    <a:lnTo>
                      <a:pt x="529" y="107"/>
                    </a:lnTo>
                    <a:lnTo>
                      <a:pt x="529" y="105"/>
                    </a:lnTo>
                    <a:lnTo>
                      <a:pt x="527" y="105"/>
                    </a:lnTo>
                    <a:lnTo>
                      <a:pt x="527" y="105"/>
                    </a:lnTo>
                    <a:lnTo>
                      <a:pt x="527" y="105"/>
                    </a:lnTo>
                    <a:lnTo>
                      <a:pt x="525" y="103"/>
                    </a:lnTo>
                    <a:lnTo>
                      <a:pt x="525" y="101"/>
                    </a:lnTo>
                    <a:lnTo>
                      <a:pt x="523" y="101"/>
                    </a:lnTo>
                    <a:lnTo>
                      <a:pt x="525" y="101"/>
                    </a:lnTo>
                    <a:lnTo>
                      <a:pt x="527" y="103"/>
                    </a:lnTo>
                    <a:lnTo>
                      <a:pt x="529" y="103"/>
                    </a:lnTo>
                    <a:lnTo>
                      <a:pt x="529" y="105"/>
                    </a:lnTo>
                    <a:lnTo>
                      <a:pt x="529" y="105"/>
                    </a:lnTo>
                    <a:lnTo>
                      <a:pt x="531" y="105"/>
                    </a:lnTo>
                    <a:lnTo>
                      <a:pt x="533" y="105"/>
                    </a:lnTo>
                    <a:lnTo>
                      <a:pt x="533" y="105"/>
                    </a:lnTo>
                    <a:lnTo>
                      <a:pt x="533" y="105"/>
                    </a:lnTo>
                    <a:lnTo>
                      <a:pt x="535" y="105"/>
                    </a:lnTo>
                    <a:lnTo>
                      <a:pt x="535" y="103"/>
                    </a:lnTo>
                    <a:lnTo>
                      <a:pt x="535" y="103"/>
                    </a:lnTo>
                    <a:lnTo>
                      <a:pt x="535" y="101"/>
                    </a:lnTo>
                    <a:lnTo>
                      <a:pt x="531" y="99"/>
                    </a:lnTo>
                    <a:lnTo>
                      <a:pt x="529" y="99"/>
                    </a:lnTo>
                    <a:lnTo>
                      <a:pt x="527" y="99"/>
                    </a:lnTo>
                    <a:lnTo>
                      <a:pt x="525" y="99"/>
                    </a:lnTo>
                    <a:lnTo>
                      <a:pt x="523" y="99"/>
                    </a:lnTo>
                    <a:lnTo>
                      <a:pt x="523" y="101"/>
                    </a:lnTo>
                    <a:lnTo>
                      <a:pt x="521" y="101"/>
                    </a:lnTo>
                    <a:lnTo>
                      <a:pt x="521" y="101"/>
                    </a:lnTo>
                    <a:lnTo>
                      <a:pt x="520" y="101"/>
                    </a:lnTo>
                    <a:lnTo>
                      <a:pt x="520" y="101"/>
                    </a:lnTo>
                    <a:lnTo>
                      <a:pt x="520" y="101"/>
                    </a:lnTo>
                    <a:lnTo>
                      <a:pt x="518" y="103"/>
                    </a:lnTo>
                    <a:lnTo>
                      <a:pt x="520" y="103"/>
                    </a:lnTo>
                    <a:lnTo>
                      <a:pt x="521" y="103"/>
                    </a:lnTo>
                    <a:close/>
                    <a:moveTo>
                      <a:pt x="49" y="99"/>
                    </a:moveTo>
                    <a:lnTo>
                      <a:pt x="49" y="99"/>
                    </a:lnTo>
                    <a:lnTo>
                      <a:pt x="49" y="99"/>
                    </a:lnTo>
                    <a:lnTo>
                      <a:pt x="49" y="103"/>
                    </a:lnTo>
                    <a:lnTo>
                      <a:pt x="49" y="105"/>
                    </a:lnTo>
                    <a:lnTo>
                      <a:pt x="49" y="105"/>
                    </a:lnTo>
                    <a:lnTo>
                      <a:pt x="49" y="107"/>
                    </a:lnTo>
                    <a:lnTo>
                      <a:pt x="47" y="109"/>
                    </a:lnTo>
                    <a:lnTo>
                      <a:pt x="49" y="109"/>
                    </a:lnTo>
                    <a:lnTo>
                      <a:pt x="50" y="109"/>
                    </a:lnTo>
                    <a:lnTo>
                      <a:pt x="50" y="105"/>
                    </a:lnTo>
                    <a:lnTo>
                      <a:pt x="50" y="103"/>
                    </a:lnTo>
                    <a:lnTo>
                      <a:pt x="50" y="103"/>
                    </a:lnTo>
                    <a:lnTo>
                      <a:pt x="49" y="99"/>
                    </a:lnTo>
                    <a:close/>
                    <a:moveTo>
                      <a:pt x="142" y="101"/>
                    </a:moveTo>
                    <a:lnTo>
                      <a:pt x="140" y="99"/>
                    </a:lnTo>
                    <a:lnTo>
                      <a:pt x="140" y="99"/>
                    </a:lnTo>
                    <a:lnTo>
                      <a:pt x="138" y="101"/>
                    </a:lnTo>
                    <a:lnTo>
                      <a:pt x="138" y="103"/>
                    </a:lnTo>
                    <a:lnTo>
                      <a:pt x="138" y="103"/>
                    </a:lnTo>
                    <a:lnTo>
                      <a:pt x="140" y="103"/>
                    </a:lnTo>
                    <a:lnTo>
                      <a:pt x="142" y="103"/>
                    </a:lnTo>
                    <a:lnTo>
                      <a:pt x="146" y="105"/>
                    </a:lnTo>
                    <a:lnTo>
                      <a:pt x="146" y="105"/>
                    </a:lnTo>
                    <a:lnTo>
                      <a:pt x="146" y="105"/>
                    </a:lnTo>
                    <a:lnTo>
                      <a:pt x="146" y="105"/>
                    </a:lnTo>
                    <a:lnTo>
                      <a:pt x="146" y="103"/>
                    </a:lnTo>
                    <a:lnTo>
                      <a:pt x="146" y="103"/>
                    </a:lnTo>
                    <a:lnTo>
                      <a:pt x="144" y="101"/>
                    </a:lnTo>
                    <a:lnTo>
                      <a:pt x="144" y="103"/>
                    </a:lnTo>
                    <a:lnTo>
                      <a:pt x="144" y="103"/>
                    </a:lnTo>
                    <a:lnTo>
                      <a:pt x="142" y="101"/>
                    </a:lnTo>
                    <a:lnTo>
                      <a:pt x="142" y="101"/>
                    </a:lnTo>
                    <a:lnTo>
                      <a:pt x="142" y="101"/>
                    </a:lnTo>
                    <a:close/>
                    <a:moveTo>
                      <a:pt x="507" y="101"/>
                    </a:moveTo>
                    <a:lnTo>
                      <a:pt x="508" y="103"/>
                    </a:lnTo>
                    <a:lnTo>
                      <a:pt x="508" y="103"/>
                    </a:lnTo>
                    <a:lnTo>
                      <a:pt x="508" y="101"/>
                    </a:lnTo>
                    <a:lnTo>
                      <a:pt x="505" y="99"/>
                    </a:lnTo>
                    <a:lnTo>
                      <a:pt x="507" y="101"/>
                    </a:lnTo>
                    <a:lnTo>
                      <a:pt x="507" y="101"/>
                    </a:lnTo>
                    <a:close/>
                    <a:moveTo>
                      <a:pt x="477" y="98"/>
                    </a:moveTo>
                    <a:lnTo>
                      <a:pt x="477" y="99"/>
                    </a:lnTo>
                    <a:lnTo>
                      <a:pt x="477" y="99"/>
                    </a:lnTo>
                    <a:lnTo>
                      <a:pt x="477" y="99"/>
                    </a:lnTo>
                    <a:lnTo>
                      <a:pt x="477" y="99"/>
                    </a:lnTo>
                    <a:lnTo>
                      <a:pt x="477" y="98"/>
                    </a:lnTo>
                    <a:lnTo>
                      <a:pt x="477" y="98"/>
                    </a:lnTo>
                    <a:lnTo>
                      <a:pt x="477" y="98"/>
                    </a:lnTo>
                    <a:close/>
                    <a:moveTo>
                      <a:pt x="138" y="96"/>
                    </a:moveTo>
                    <a:lnTo>
                      <a:pt x="140" y="98"/>
                    </a:lnTo>
                    <a:lnTo>
                      <a:pt x="140" y="98"/>
                    </a:lnTo>
                    <a:lnTo>
                      <a:pt x="142" y="98"/>
                    </a:lnTo>
                    <a:lnTo>
                      <a:pt x="142" y="99"/>
                    </a:lnTo>
                    <a:lnTo>
                      <a:pt x="142" y="98"/>
                    </a:lnTo>
                    <a:lnTo>
                      <a:pt x="142" y="98"/>
                    </a:lnTo>
                    <a:lnTo>
                      <a:pt x="140" y="96"/>
                    </a:lnTo>
                    <a:lnTo>
                      <a:pt x="138" y="96"/>
                    </a:lnTo>
                    <a:close/>
                    <a:moveTo>
                      <a:pt x="120" y="90"/>
                    </a:moveTo>
                    <a:lnTo>
                      <a:pt x="120" y="90"/>
                    </a:lnTo>
                    <a:lnTo>
                      <a:pt x="121" y="90"/>
                    </a:lnTo>
                    <a:lnTo>
                      <a:pt x="121" y="90"/>
                    </a:lnTo>
                    <a:lnTo>
                      <a:pt x="120" y="88"/>
                    </a:lnTo>
                    <a:lnTo>
                      <a:pt x="120" y="88"/>
                    </a:lnTo>
                    <a:lnTo>
                      <a:pt x="120" y="88"/>
                    </a:lnTo>
                    <a:lnTo>
                      <a:pt x="120" y="90"/>
                    </a:lnTo>
                    <a:close/>
                    <a:moveTo>
                      <a:pt x="477" y="88"/>
                    </a:moveTo>
                    <a:lnTo>
                      <a:pt x="477" y="88"/>
                    </a:lnTo>
                    <a:lnTo>
                      <a:pt x="477" y="88"/>
                    </a:lnTo>
                    <a:lnTo>
                      <a:pt x="477" y="88"/>
                    </a:lnTo>
                    <a:lnTo>
                      <a:pt x="477" y="86"/>
                    </a:lnTo>
                    <a:lnTo>
                      <a:pt x="477" y="86"/>
                    </a:lnTo>
                    <a:lnTo>
                      <a:pt x="477" y="86"/>
                    </a:lnTo>
                    <a:lnTo>
                      <a:pt x="477" y="88"/>
                    </a:lnTo>
                    <a:lnTo>
                      <a:pt x="477" y="88"/>
                    </a:lnTo>
                    <a:close/>
                    <a:moveTo>
                      <a:pt x="475" y="86"/>
                    </a:moveTo>
                    <a:lnTo>
                      <a:pt x="477" y="86"/>
                    </a:lnTo>
                    <a:lnTo>
                      <a:pt x="477" y="84"/>
                    </a:lnTo>
                    <a:lnTo>
                      <a:pt x="475" y="84"/>
                    </a:lnTo>
                    <a:lnTo>
                      <a:pt x="475" y="86"/>
                    </a:lnTo>
                    <a:lnTo>
                      <a:pt x="475" y="86"/>
                    </a:lnTo>
                    <a:lnTo>
                      <a:pt x="475" y="86"/>
                    </a:lnTo>
                    <a:lnTo>
                      <a:pt x="475" y="86"/>
                    </a:lnTo>
                    <a:close/>
                    <a:moveTo>
                      <a:pt x="121" y="84"/>
                    </a:moveTo>
                    <a:lnTo>
                      <a:pt x="121" y="86"/>
                    </a:lnTo>
                    <a:lnTo>
                      <a:pt x="123" y="88"/>
                    </a:lnTo>
                    <a:lnTo>
                      <a:pt x="123" y="88"/>
                    </a:lnTo>
                    <a:lnTo>
                      <a:pt x="123" y="88"/>
                    </a:lnTo>
                    <a:lnTo>
                      <a:pt x="123" y="86"/>
                    </a:lnTo>
                    <a:lnTo>
                      <a:pt x="123" y="86"/>
                    </a:lnTo>
                    <a:lnTo>
                      <a:pt x="123" y="84"/>
                    </a:lnTo>
                    <a:lnTo>
                      <a:pt x="121" y="84"/>
                    </a:lnTo>
                    <a:close/>
                    <a:moveTo>
                      <a:pt x="129" y="86"/>
                    </a:moveTo>
                    <a:lnTo>
                      <a:pt x="129" y="86"/>
                    </a:lnTo>
                    <a:lnTo>
                      <a:pt x="129" y="84"/>
                    </a:lnTo>
                    <a:lnTo>
                      <a:pt x="127" y="84"/>
                    </a:lnTo>
                    <a:lnTo>
                      <a:pt x="127" y="84"/>
                    </a:lnTo>
                    <a:lnTo>
                      <a:pt x="127" y="86"/>
                    </a:lnTo>
                    <a:lnTo>
                      <a:pt x="129" y="86"/>
                    </a:lnTo>
                    <a:close/>
                    <a:moveTo>
                      <a:pt x="133" y="84"/>
                    </a:moveTo>
                    <a:lnTo>
                      <a:pt x="133" y="84"/>
                    </a:lnTo>
                    <a:lnTo>
                      <a:pt x="133" y="84"/>
                    </a:lnTo>
                    <a:lnTo>
                      <a:pt x="135" y="86"/>
                    </a:lnTo>
                    <a:lnTo>
                      <a:pt x="135" y="86"/>
                    </a:lnTo>
                    <a:lnTo>
                      <a:pt x="135" y="84"/>
                    </a:lnTo>
                    <a:lnTo>
                      <a:pt x="135" y="84"/>
                    </a:lnTo>
                    <a:lnTo>
                      <a:pt x="133" y="84"/>
                    </a:lnTo>
                    <a:lnTo>
                      <a:pt x="133" y="84"/>
                    </a:lnTo>
                    <a:close/>
                    <a:moveTo>
                      <a:pt x="108" y="84"/>
                    </a:moveTo>
                    <a:lnTo>
                      <a:pt x="108" y="84"/>
                    </a:lnTo>
                    <a:lnTo>
                      <a:pt x="108" y="84"/>
                    </a:lnTo>
                    <a:lnTo>
                      <a:pt x="110" y="86"/>
                    </a:lnTo>
                    <a:lnTo>
                      <a:pt x="112" y="86"/>
                    </a:lnTo>
                    <a:lnTo>
                      <a:pt x="114" y="86"/>
                    </a:lnTo>
                    <a:lnTo>
                      <a:pt x="116" y="86"/>
                    </a:lnTo>
                    <a:lnTo>
                      <a:pt x="118" y="88"/>
                    </a:lnTo>
                    <a:lnTo>
                      <a:pt x="118" y="86"/>
                    </a:lnTo>
                    <a:lnTo>
                      <a:pt x="116" y="84"/>
                    </a:lnTo>
                    <a:lnTo>
                      <a:pt x="116" y="84"/>
                    </a:lnTo>
                    <a:lnTo>
                      <a:pt x="114" y="83"/>
                    </a:lnTo>
                    <a:lnTo>
                      <a:pt x="112" y="83"/>
                    </a:lnTo>
                    <a:lnTo>
                      <a:pt x="112" y="83"/>
                    </a:lnTo>
                    <a:lnTo>
                      <a:pt x="110" y="81"/>
                    </a:lnTo>
                    <a:lnTo>
                      <a:pt x="110" y="81"/>
                    </a:lnTo>
                    <a:lnTo>
                      <a:pt x="108" y="83"/>
                    </a:lnTo>
                    <a:lnTo>
                      <a:pt x="108" y="84"/>
                    </a:lnTo>
                    <a:close/>
                    <a:moveTo>
                      <a:pt x="123" y="83"/>
                    </a:moveTo>
                    <a:lnTo>
                      <a:pt x="123" y="83"/>
                    </a:lnTo>
                    <a:lnTo>
                      <a:pt x="123" y="81"/>
                    </a:lnTo>
                    <a:lnTo>
                      <a:pt x="121" y="81"/>
                    </a:lnTo>
                    <a:lnTo>
                      <a:pt x="121" y="81"/>
                    </a:lnTo>
                    <a:lnTo>
                      <a:pt x="121" y="81"/>
                    </a:lnTo>
                    <a:lnTo>
                      <a:pt x="121" y="83"/>
                    </a:lnTo>
                    <a:lnTo>
                      <a:pt x="123" y="83"/>
                    </a:lnTo>
                    <a:close/>
                    <a:moveTo>
                      <a:pt x="114" y="83"/>
                    </a:moveTo>
                    <a:lnTo>
                      <a:pt x="116" y="83"/>
                    </a:lnTo>
                    <a:lnTo>
                      <a:pt x="116" y="84"/>
                    </a:lnTo>
                    <a:lnTo>
                      <a:pt x="118" y="84"/>
                    </a:lnTo>
                    <a:lnTo>
                      <a:pt x="118" y="84"/>
                    </a:lnTo>
                    <a:lnTo>
                      <a:pt x="120" y="86"/>
                    </a:lnTo>
                    <a:lnTo>
                      <a:pt x="120" y="84"/>
                    </a:lnTo>
                    <a:lnTo>
                      <a:pt x="118" y="83"/>
                    </a:lnTo>
                    <a:lnTo>
                      <a:pt x="116" y="81"/>
                    </a:lnTo>
                    <a:lnTo>
                      <a:pt x="114" y="81"/>
                    </a:lnTo>
                    <a:lnTo>
                      <a:pt x="112" y="81"/>
                    </a:lnTo>
                    <a:lnTo>
                      <a:pt x="112" y="83"/>
                    </a:lnTo>
                    <a:lnTo>
                      <a:pt x="112" y="83"/>
                    </a:lnTo>
                    <a:lnTo>
                      <a:pt x="114" y="83"/>
                    </a:lnTo>
                    <a:close/>
                    <a:moveTo>
                      <a:pt x="131" y="83"/>
                    </a:moveTo>
                    <a:lnTo>
                      <a:pt x="133" y="83"/>
                    </a:lnTo>
                    <a:lnTo>
                      <a:pt x="133" y="81"/>
                    </a:lnTo>
                    <a:lnTo>
                      <a:pt x="133" y="81"/>
                    </a:lnTo>
                    <a:lnTo>
                      <a:pt x="133" y="81"/>
                    </a:lnTo>
                    <a:lnTo>
                      <a:pt x="133" y="81"/>
                    </a:lnTo>
                    <a:lnTo>
                      <a:pt x="133" y="79"/>
                    </a:lnTo>
                    <a:lnTo>
                      <a:pt x="131" y="81"/>
                    </a:lnTo>
                    <a:lnTo>
                      <a:pt x="131" y="81"/>
                    </a:lnTo>
                    <a:lnTo>
                      <a:pt x="131" y="81"/>
                    </a:lnTo>
                    <a:lnTo>
                      <a:pt x="131" y="81"/>
                    </a:lnTo>
                    <a:lnTo>
                      <a:pt x="131" y="83"/>
                    </a:lnTo>
                    <a:lnTo>
                      <a:pt x="131" y="83"/>
                    </a:lnTo>
                    <a:close/>
                    <a:moveTo>
                      <a:pt x="136" y="83"/>
                    </a:moveTo>
                    <a:lnTo>
                      <a:pt x="138" y="83"/>
                    </a:lnTo>
                    <a:lnTo>
                      <a:pt x="138" y="83"/>
                    </a:lnTo>
                    <a:lnTo>
                      <a:pt x="138" y="83"/>
                    </a:lnTo>
                    <a:lnTo>
                      <a:pt x="138" y="84"/>
                    </a:lnTo>
                    <a:lnTo>
                      <a:pt x="138" y="84"/>
                    </a:lnTo>
                    <a:lnTo>
                      <a:pt x="138" y="84"/>
                    </a:lnTo>
                    <a:lnTo>
                      <a:pt x="138" y="84"/>
                    </a:lnTo>
                    <a:lnTo>
                      <a:pt x="140" y="86"/>
                    </a:lnTo>
                    <a:lnTo>
                      <a:pt x="140" y="84"/>
                    </a:lnTo>
                    <a:lnTo>
                      <a:pt x="140" y="83"/>
                    </a:lnTo>
                    <a:lnTo>
                      <a:pt x="142" y="83"/>
                    </a:lnTo>
                    <a:lnTo>
                      <a:pt x="140" y="81"/>
                    </a:lnTo>
                    <a:lnTo>
                      <a:pt x="140" y="81"/>
                    </a:lnTo>
                    <a:lnTo>
                      <a:pt x="140" y="79"/>
                    </a:lnTo>
                    <a:lnTo>
                      <a:pt x="138" y="79"/>
                    </a:lnTo>
                    <a:lnTo>
                      <a:pt x="138" y="79"/>
                    </a:lnTo>
                    <a:lnTo>
                      <a:pt x="136" y="79"/>
                    </a:lnTo>
                    <a:lnTo>
                      <a:pt x="135" y="81"/>
                    </a:lnTo>
                    <a:lnTo>
                      <a:pt x="135" y="81"/>
                    </a:lnTo>
                    <a:lnTo>
                      <a:pt x="135" y="83"/>
                    </a:lnTo>
                    <a:lnTo>
                      <a:pt x="136" y="83"/>
                    </a:lnTo>
                    <a:close/>
                    <a:moveTo>
                      <a:pt x="107" y="77"/>
                    </a:moveTo>
                    <a:lnTo>
                      <a:pt x="107" y="77"/>
                    </a:lnTo>
                    <a:lnTo>
                      <a:pt x="107" y="77"/>
                    </a:lnTo>
                    <a:lnTo>
                      <a:pt x="105" y="77"/>
                    </a:lnTo>
                    <a:lnTo>
                      <a:pt x="105" y="79"/>
                    </a:lnTo>
                    <a:lnTo>
                      <a:pt x="107" y="81"/>
                    </a:lnTo>
                    <a:lnTo>
                      <a:pt x="107" y="81"/>
                    </a:lnTo>
                    <a:lnTo>
                      <a:pt x="107" y="83"/>
                    </a:lnTo>
                    <a:lnTo>
                      <a:pt x="108" y="83"/>
                    </a:lnTo>
                    <a:lnTo>
                      <a:pt x="108" y="83"/>
                    </a:lnTo>
                    <a:lnTo>
                      <a:pt x="108" y="83"/>
                    </a:lnTo>
                    <a:lnTo>
                      <a:pt x="108" y="81"/>
                    </a:lnTo>
                    <a:lnTo>
                      <a:pt x="108" y="79"/>
                    </a:lnTo>
                    <a:lnTo>
                      <a:pt x="108" y="79"/>
                    </a:lnTo>
                    <a:lnTo>
                      <a:pt x="107" y="77"/>
                    </a:lnTo>
                    <a:close/>
                    <a:moveTo>
                      <a:pt x="39" y="81"/>
                    </a:moveTo>
                    <a:lnTo>
                      <a:pt x="39" y="79"/>
                    </a:lnTo>
                    <a:lnTo>
                      <a:pt x="36" y="75"/>
                    </a:lnTo>
                    <a:lnTo>
                      <a:pt x="34" y="73"/>
                    </a:lnTo>
                    <a:lnTo>
                      <a:pt x="34" y="73"/>
                    </a:lnTo>
                    <a:lnTo>
                      <a:pt x="34" y="75"/>
                    </a:lnTo>
                    <a:lnTo>
                      <a:pt x="32" y="75"/>
                    </a:lnTo>
                    <a:lnTo>
                      <a:pt x="30" y="75"/>
                    </a:lnTo>
                    <a:lnTo>
                      <a:pt x="32" y="79"/>
                    </a:lnTo>
                    <a:lnTo>
                      <a:pt x="34" y="83"/>
                    </a:lnTo>
                    <a:lnTo>
                      <a:pt x="34" y="84"/>
                    </a:lnTo>
                    <a:lnTo>
                      <a:pt x="36" y="84"/>
                    </a:lnTo>
                    <a:lnTo>
                      <a:pt x="37" y="86"/>
                    </a:lnTo>
                    <a:lnTo>
                      <a:pt x="39" y="88"/>
                    </a:lnTo>
                    <a:lnTo>
                      <a:pt x="39" y="90"/>
                    </a:lnTo>
                    <a:lnTo>
                      <a:pt x="41" y="90"/>
                    </a:lnTo>
                    <a:lnTo>
                      <a:pt x="41" y="88"/>
                    </a:lnTo>
                    <a:lnTo>
                      <a:pt x="41" y="84"/>
                    </a:lnTo>
                    <a:lnTo>
                      <a:pt x="41" y="83"/>
                    </a:lnTo>
                    <a:lnTo>
                      <a:pt x="41" y="83"/>
                    </a:lnTo>
                    <a:lnTo>
                      <a:pt x="39" y="81"/>
                    </a:lnTo>
                    <a:close/>
                    <a:moveTo>
                      <a:pt x="103" y="75"/>
                    </a:moveTo>
                    <a:lnTo>
                      <a:pt x="105" y="75"/>
                    </a:lnTo>
                    <a:lnTo>
                      <a:pt x="107" y="75"/>
                    </a:lnTo>
                    <a:lnTo>
                      <a:pt x="107" y="75"/>
                    </a:lnTo>
                    <a:lnTo>
                      <a:pt x="108" y="77"/>
                    </a:lnTo>
                    <a:lnTo>
                      <a:pt x="108" y="77"/>
                    </a:lnTo>
                    <a:lnTo>
                      <a:pt x="108" y="75"/>
                    </a:lnTo>
                    <a:lnTo>
                      <a:pt x="108" y="75"/>
                    </a:lnTo>
                    <a:lnTo>
                      <a:pt x="103" y="73"/>
                    </a:lnTo>
                    <a:lnTo>
                      <a:pt x="103" y="73"/>
                    </a:lnTo>
                    <a:lnTo>
                      <a:pt x="103" y="73"/>
                    </a:lnTo>
                    <a:lnTo>
                      <a:pt x="103" y="73"/>
                    </a:lnTo>
                    <a:lnTo>
                      <a:pt x="103" y="75"/>
                    </a:lnTo>
                    <a:close/>
                    <a:moveTo>
                      <a:pt x="351" y="144"/>
                    </a:moveTo>
                    <a:lnTo>
                      <a:pt x="350" y="144"/>
                    </a:lnTo>
                    <a:lnTo>
                      <a:pt x="350" y="144"/>
                    </a:lnTo>
                    <a:lnTo>
                      <a:pt x="350" y="144"/>
                    </a:lnTo>
                    <a:lnTo>
                      <a:pt x="350" y="146"/>
                    </a:lnTo>
                    <a:lnTo>
                      <a:pt x="350" y="146"/>
                    </a:lnTo>
                    <a:lnTo>
                      <a:pt x="350" y="148"/>
                    </a:lnTo>
                    <a:lnTo>
                      <a:pt x="350" y="150"/>
                    </a:lnTo>
                    <a:lnTo>
                      <a:pt x="350" y="152"/>
                    </a:lnTo>
                    <a:lnTo>
                      <a:pt x="350" y="154"/>
                    </a:lnTo>
                    <a:lnTo>
                      <a:pt x="350" y="156"/>
                    </a:lnTo>
                    <a:lnTo>
                      <a:pt x="350" y="157"/>
                    </a:lnTo>
                    <a:lnTo>
                      <a:pt x="351" y="159"/>
                    </a:lnTo>
                    <a:lnTo>
                      <a:pt x="355" y="157"/>
                    </a:lnTo>
                    <a:lnTo>
                      <a:pt x="357" y="157"/>
                    </a:lnTo>
                    <a:lnTo>
                      <a:pt x="357" y="157"/>
                    </a:lnTo>
                    <a:lnTo>
                      <a:pt x="359" y="157"/>
                    </a:lnTo>
                    <a:lnTo>
                      <a:pt x="359" y="159"/>
                    </a:lnTo>
                    <a:lnTo>
                      <a:pt x="359" y="159"/>
                    </a:lnTo>
                    <a:lnTo>
                      <a:pt x="359" y="161"/>
                    </a:lnTo>
                    <a:lnTo>
                      <a:pt x="359" y="161"/>
                    </a:lnTo>
                    <a:lnTo>
                      <a:pt x="359" y="163"/>
                    </a:lnTo>
                    <a:lnTo>
                      <a:pt x="361" y="167"/>
                    </a:lnTo>
                    <a:lnTo>
                      <a:pt x="361" y="167"/>
                    </a:lnTo>
                    <a:lnTo>
                      <a:pt x="361" y="174"/>
                    </a:lnTo>
                    <a:lnTo>
                      <a:pt x="359" y="174"/>
                    </a:lnTo>
                    <a:lnTo>
                      <a:pt x="359" y="176"/>
                    </a:lnTo>
                    <a:lnTo>
                      <a:pt x="359" y="178"/>
                    </a:lnTo>
                    <a:lnTo>
                      <a:pt x="359" y="182"/>
                    </a:lnTo>
                    <a:lnTo>
                      <a:pt x="357" y="184"/>
                    </a:lnTo>
                    <a:lnTo>
                      <a:pt x="357" y="185"/>
                    </a:lnTo>
                    <a:lnTo>
                      <a:pt x="355" y="187"/>
                    </a:lnTo>
                    <a:lnTo>
                      <a:pt x="355" y="189"/>
                    </a:lnTo>
                    <a:lnTo>
                      <a:pt x="357" y="191"/>
                    </a:lnTo>
                    <a:lnTo>
                      <a:pt x="359" y="193"/>
                    </a:lnTo>
                    <a:lnTo>
                      <a:pt x="361" y="195"/>
                    </a:lnTo>
                    <a:lnTo>
                      <a:pt x="361" y="195"/>
                    </a:lnTo>
                    <a:lnTo>
                      <a:pt x="363" y="195"/>
                    </a:lnTo>
                    <a:lnTo>
                      <a:pt x="363" y="193"/>
                    </a:lnTo>
                    <a:lnTo>
                      <a:pt x="364" y="193"/>
                    </a:lnTo>
                    <a:lnTo>
                      <a:pt x="366" y="193"/>
                    </a:lnTo>
                    <a:lnTo>
                      <a:pt x="368" y="193"/>
                    </a:lnTo>
                    <a:lnTo>
                      <a:pt x="368" y="193"/>
                    </a:lnTo>
                    <a:lnTo>
                      <a:pt x="370" y="193"/>
                    </a:lnTo>
                    <a:lnTo>
                      <a:pt x="372" y="193"/>
                    </a:lnTo>
                    <a:lnTo>
                      <a:pt x="370" y="191"/>
                    </a:lnTo>
                    <a:lnTo>
                      <a:pt x="370" y="189"/>
                    </a:lnTo>
                    <a:lnTo>
                      <a:pt x="370" y="185"/>
                    </a:lnTo>
                    <a:lnTo>
                      <a:pt x="370" y="184"/>
                    </a:lnTo>
                    <a:lnTo>
                      <a:pt x="370" y="182"/>
                    </a:lnTo>
                    <a:lnTo>
                      <a:pt x="372" y="178"/>
                    </a:lnTo>
                    <a:lnTo>
                      <a:pt x="372" y="176"/>
                    </a:lnTo>
                    <a:lnTo>
                      <a:pt x="372" y="172"/>
                    </a:lnTo>
                    <a:lnTo>
                      <a:pt x="372" y="169"/>
                    </a:lnTo>
                    <a:lnTo>
                      <a:pt x="372" y="163"/>
                    </a:lnTo>
                    <a:lnTo>
                      <a:pt x="372" y="161"/>
                    </a:lnTo>
                    <a:lnTo>
                      <a:pt x="372" y="161"/>
                    </a:lnTo>
                    <a:lnTo>
                      <a:pt x="372" y="156"/>
                    </a:lnTo>
                    <a:lnTo>
                      <a:pt x="372" y="154"/>
                    </a:lnTo>
                    <a:lnTo>
                      <a:pt x="370" y="152"/>
                    </a:lnTo>
                    <a:lnTo>
                      <a:pt x="370" y="150"/>
                    </a:lnTo>
                    <a:lnTo>
                      <a:pt x="370" y="148"/>
                    </a:lnTo>
                    <a:lnTo>
                      <a:pt x="372" y="148"/>
                    </a:lnTo>
                    <a:lnTo>
                      <a:pt x="374" y="144"/>
                    </a:lnTo>
                    <a:lnTo>
                      <a:pt x="376" y="144"/>
                    </a:lnTo>
                    <a:lnTo>
                      <a:pt x="378" y="144"/>
                    </a:lnTo>
                    <a:lnTo>
                      <a:pt x="379" y="144"/>
                    </a:lnTo>
                    <a:lnTo>
                      <a:pt x="381" y="144"/>
                    </a:lnTo>
                    <a:lnTo>
                      <a:pt x="383" y="146"/>
                    </a:lnTo>
                    <a:lnTo>
                      <a:pt x="383" y="148"/>
                    </a:lnTo>
                    <a:lnTo>
                      <a:pt x="383" y="150"/>
                    </a:lnTo>
                    <a:lnTo>
                      <a:pt x="381" y="152"/>
                    </a:lnTo>
                    <a:lnTo>
                      <a:pt x="381" y="154"/>
                    </a:lnTo>
                    <a:lnTo>
                      <a:pt x="379" y="156"/>
                    </a:lnTo>
                    <a:lnTo>
                      <a:pt x="379" y="157"/>
                    </a:lnTo>
                    <a:lnTo>
                      <a:pt x="379" y="157"/>
                    </a:lnTo>
                    <a:lnTo>
                      <a:pt x="379" y="159"/>
                    </a:lnTo>
                    <a:lnTo>
                      <a:pt x="385" y="165"/>
                    </a:lnTo>
                    <a:lnTo>
                      <a:pt x="387" y="167"/>
                    </a:lnTo>
                    <a:lnTo>
                      <a:pt x="389" y="167"/>
                    </a:lnTo>
                    <a:lnTo>
                      <a:pt x="391" y="169"/>
                    </a:lnTo>
                    <a:lnTo>
                      <a:pt x="389" y="169"/>
                    </a:lnTo>
                    <a:lnTo>
                      <a:pt x="389" y="171"/>
                    </a:lnTo>
                    <a:lnTo>
                      <a:pt x="389" y="171"/>
                    </a:lnTo>
                    <a:lnTo>
                      <a:pt x="389" y="171"/>
                    </a:lnTo>
                    <a:lnTo>
                      <a:pt x="387" y="176"/>
                    </a:lnTo>
                    <a:lnTo>
                      <a:pt x="387" y="178"/>
                    </a:lnTo>
                    <a:lnTo>
                      <a:pt x="389" y="180"/>
                    </a:lnTo>
                    <a:lnTo>
                      <a:pt x="389" y="180"/>
                    </a:lnTo>
                    <a:lnTo>
                      <a:pt x="391" y="180"/>
                    </a:lnTo>
                    <a:lnTo>
                      <a:pt x="394" y="180"/>
                    </a:lnTo>
                    <a:lnTo>
                      <a:pt x="396" y="180"/>
                    </a:lnTo>
                    <a:lnTo>
                      <a:pt x="396" y="180"/>
                    </a:lnTo>
                    <a:lnTo>
                      <a:pt x="396" y="178"/>
                    </a:lnTo>
                    <a:lnTo>
                      <a:pt x="396" y="176"/>
                    </a:lnTo>
                    <a:lnTo>
                      <a:pt x="396" y="176"/>
                    </a:lnTo>
                    <a:lnTo>
                      <a:pt x="398" y="174"/>
                    </a:lnTo>
                    <a:lnTo>
                      <a:pt x="402" y="174"/>
                    </a:lnTo>
                    <a:lnTo>
                      <a:pt x="404" y="172"/>
                    </a:lnTo>
                    <a:lnTo>
                      <a:pt x="406" y="174"/>
                    </a:lnTo>
                    <a:lnTo>
                      <a:pt x="406" y="172"/>
                    </a:lnTo>
                    <a:lnTo>
                      <a:pt x="406" y="172"/>
                    </a:lnTo>
                    <a:lnTo>
                      <a:pt x="406" y="172"/>
                    </a:lnTo>
                    <a:lnTo>
                      <a:pt x="407" y="172"/>
                    </a:lnTo>
                    <a:lnTo>
                      <a:pt x="407" y="172"/>
                    </a:lnTo>
                    <a:lnTo>
                      <a:pt x="409" y="172"/>
                    </a:lnTo>
                    <a:lnTo>
                      <a:pt x="409" y="171"/>
                    </a:lnTo>
                    <a:lnTo>
                      <a:pt x="409" y="169"/>
                    </a:lnTo>
                    <a:lnTo>
                      <a:pt x="407" y="169"/>
                    </a:lnTo>
                    <a:lnTo>
                      <a:pt x="407" y="167"/>
                    </a:lnTo>
                    <a:lnTo>
                      <a:pt x="407" y="167"/>
                    </a:lnTo>
                    <a:lnTo>
                      <a:pt x="407" y="167"/>
                    </a:lnTo>
                    <a:lnTo>
                      <a:pt x="406" y="169"/>
                    </a:lnTo>
                    <a:lnTo>
                      <a:pt x="406" y="167"/>
                    </a:lnTo>
                    <a:lnTo>
                      <a:pt x="406" y="167"/>
                    </a:lnTo>
                    <a:lnTo>
                      <a:pt x="404" y="167"/>
                    </a:lnTo>
                    <a:lnTo>
                      <a:pt x="404" y="165"/>
                    </a:lnTo>
                    <a:lnTo>
                      <a:pt x="404" y="165"/>
                    </a:lnTo>
                    <a:lnTo>
                      <a:pt x="404" y="163"/>
                    </a:lnTo>
                    <a:lnTo>
                      <a:pt x="402" y="161"/>
                    </a:lnTo>
                    <a:lnTo>
                      <a:pt x="402" y="161"/>
                    </a:lnTo>
                    <a:lnTo>
                      <a:pt x="400" y="161"/>
                    </a:lnTo>
                    <a:lnTo>
                      <a:pt x="400" y="161"/>
                    </a:lnTo>
                    <a:lnTo>
                      <a:pt x="400" y="159"/>
                    </a:lnTo>
                    <a:lnTo>
                      <a:pt x="400" y="159"/>
                    </a:lnTo>
                    <a:lnTo>
                      <a:pt x="400" y="159"/>
                    </a:lnTo>
                    <a:lnTo>
                      <a:pt x="400" y="156"/>
                    </a:lnTo>
                    <a:lnTo>
                      <a:pt x="400" y="154"/>
                    </a:lnTo>
                    <a:lnTo>
                      <a:pt x="402" y="154"/>
                    </a:lnTo>
                    <a:lnTo>
                      <a:pt x="402" y="152"/>
                    </a:lnTo>
                    <a:lnTo>
                      <a:pt x="400" y="150"/>
                    </a:lnTo>
                    <a:lnTo>
                      <a:pt x="400" y="150"/>
                    </a:lnTo>
                    <a:lnTo>
                      <a:pt x="400" y="148"/>
                    </a:lnTo>
                    <a:lnTo>
                      <a:pt x="400" y="148"/>
                    </a:lnTo>
                    <a:lnTo>
                      <a:pt x="398" y="146"/>
                    </a:lnTo>
                    <a:lnTo>
                      <a:pt x="396" y="144"/>
                    </a:lnTo>
                    <a:lnTo>
                      <a:pt x="396" y="142"/>
                    </a:lnTo>
                    <a:lnTo>
                      <a:pt x="394" y="139"/>
                    </a:lnTo>
                    <a:lnTo>
                      <a:pt x="392" y="137"/>
                    </a:lnTo>
                    <a:lnTo>
                      <a:pt x="392" y="137"/>
                    </a:lnTo>
                    <a:lnTo>
                      <a:pt x="391" y="135"/>
                    </a:lnTo>
                    <a:lnTo>
                      <a:pt x="391" y="135"/>
                    </a:lnTo>
                    <a:lnTo>
                      <a:pt x="389" y="133"/>
                    </a:lnTo>
                    <a:lnTo>
                      <a:pt x="387" y="133"/>
                    </a:lnTo>
                    <a:lnTo>
                      <a:pt x="387" y="131"/>
                    </a:lnTo>
                    <a:lnTo>
                      <a:pt x="387" y="131"/>
                    </a:lnTo>
                    <a:lnTo>
                      <a:pt x="387" y="129"/>
                    </a:lnTo>
                    <a:lnTo>
                      <a:pt x="389" y="131"/>
                    </a:lnTo>
                    <a:lnTo>
                      <a:pt x="391" y="131"/>
                    </a:lnTo>
                    <a:lnTo>
                      <a:pt x="391" y="131"/>
                    </a:lnTo>
                    <a:lnTo>
                      <a:pt x="392" y="131"/>
                    </a:lnTo>
                    <a:lnTo>
                      <a:pt x="392" y="129"/>
                    </a:lnTo>
                    <a:lnTo>
                      <a:pt x="394" y="127"/>
                    </a:lnTo>
                    <a:lnTo>
                      <a:pt x="398" y="126"/>
                    </a:lnTo>
                    <a:lnTo>
                      <a:pt x="400" y="126"/>
                    </a:lnTo>
                    <a:lnTo>
                      <a:pt x="402" y="124"/>
                    </a:lnTo>
                    <a:lnTo>
                      <a:pt x="404" y="122"/>
                    </a:lnTo>
                    <a:lnTo>
                      <a:pt x="406" y="120"/>
                    </a:lnTo>
                    <a:lnTo>
                      <a:pt x="407" y="118"/>
                    </a:lnTo>
                    <a:lnTo>
                      <a:pt x="409" y="116"/>
                    </a:lnTo>
                    <a:lnTo>
                      <a:pt x="409" y="114"/>
                    </a:lnTo>
                    <a:lnTo>
                      <a:pt x="409" y="114"/>
                    </a:lnTo>
                    <a:lnTo>
                      <a:pt x="413" y="114"/>
                    </a:lnTo>
                    <a:lnTo>
                      <a:pt x="413" y="114"/>
                    </a:lnTo>
                    <a:lnTo>
                      <a:pt x="415" y="116"/>
                    </a:lnTo>
                    <a:lnTo>
                      <a:pt x="417" y="116"/>
                    </a:lnTo>
                    <a:lnTo>
                      <a:pt x="417" y="116"/>
                    </a:lnTo>
                    <a:lnTo>
                      <a:pt x="417" y="116"/>
                    </a:lnTo>
                    <a:lnTo>
                      <a:pt x="419" y="113"/>
                    </a:lnTo>
                    <a:lnTo>
                      <a:pt x="419" y="111"/>
                    </a:lnTo>
                    <a:lnTo>
                      <a:pt x="417" y="111"/>
                    </a:lnTo>
                    <a:lnTo>
                      <a:pt x="415" y="109"/>
                    </a:lnTo>
                    <a:lnTo>
                      <a:pt x="415" y="109"/>
                    </a:lnTo>
                    <a:lnTo>
                      <a:pt x="411" y="109"/>
                    </a:lnTo>
                    <a:lnTo>
                      <a:pt x="409" y="111"/>
                    </a:lnTo>
                    <a:lnTo>
                      <a:pt x="409" y="111"/>
                    </a:lnTo>
                    <a:lnTo>
                      <a:pt x="409" y="111"/>
                    </a:lnTo>
                    <a:lnTo>
                      <a:pt x="409" y="111"/>
                    </a:lnTo>
                    <a:lnTo>
                      <a:pt x="409" y="113"/>
                    </a:lnTo>
                    <a:lnTo>
                      <a:pt x="407" y="113"/>
                    </a:lnTo>
                    <a:lnTo>
                      <a:pt x="406" y="113"/>
                    </a:lnTo>
                    <a:lnTo>
                      <a:pt x="402" y="113"/>
                    </a:lnTo>
                    <a:lnTo>
                      <a:pt x="400" y="113"/>
                    </a:lnTo>
                    <a:lnTo>
                      <a:pt x="398" y="114"/>
                    </a:lnTo>
                    <a:lnTo>
                      <a:pt x="398" y="114"/>
                    </a:lnTo>
                    <a:lnTo>
                      <a:pt x="396" y="114"/>
                    </a:lnTo>
                    <a:lnTo>
                      <a:pt x="394" y="114"/>
                    </a:lnTo>
                    <a:lnTo>
                      <a:pt x="392" y="114"/>
                    </a:lnTo>
                    <a:lnTo>
                      <a:pt x="392" y="114"/>
                    </a:lnTo>
                    <a:lnTo>
                      <a:pt x="391" y="114"/>
                    </a:lnTo>
                    <a:lnTo>
                      <a:pt x="391" y="113"/>
                    </a:lnTo>
                    <a:lnTo>
                      <a:pt x="391" y="114"/>
                    </a:lnTo>
                    <a:lnTo>
                      <a:pt x="389" y="114"/>
                    </a:lnTo>
                    <a:lnTo>
                      <a:pt x="387" y="118"/>
                    </a:lnTo>
                    <a:lnTo>
                      <a:pt x="385" y="120"/>
                    </a:lnTo>
                    <a:lnTo>
                      <a:pt x="385" y="122"/>
                    </a:lnTo>
                    <a:lnTo>
                      <a:pt x="383" y="124"/>
                    </a:lnTo>
                    <a:lnTo>
                      <a:pt x="381" y="122"/>
                    </a:lnTo>
                    <a:lnTo>
                      <a:pt x="379" y="122"/>
                    </a:lnTo>
                    <a:lnTo>
                      <a:pt x="378" y="122"/>
                    </a:lnTo>
                    <a:lnTo>
                      <a:pt x="378" y="122"/>
                    </a:lnTo>
                    <a:lnTo>
                      <a:pt x="376" y="120"/>
                    </a:lnTo>
                    <a:lnTo>
                      <a:pt x="376" y="116"/>
                    </a:lnTo>
                    <a:lnTo>
                      <a:pt x="374" y="116"/>
                    </a:lnTo>
                    <a:lnTo>
                      <a:pt x="372" y="114"/>
                    </a:lnTo>
                    <a:lnTo>
                      <a:pt x="370" y="114"/>
                    </a:lnTo>
                    <a:lnTo>
                      <a:pt x="368" y="111"/>
                    </a:lnTo>
                    <a:lnTo>
                      <a:pt x="368" y="109"/>
                    </a:lnTo>
                    <a:lnTo>
                      <a:pt x="368" y="107"/>
                    </a:lnTo>
                    <a:lnTo>
                      <a:pt x="368" y="105"/>
                    </a:lnTo>
                    <a:lnTo>
                      <a:pt x="368" y="103"/>
                    </a:lnTo>
                    <a:lnTo>
                      <a:pt x="368" y="101"/>
                    </a:lnTo>
                    <a:lnTo>
                      <a:pt x="368" y="99"/>
                    </a:lnTo>
                    <a:lnTo>
                      <a:pt x="370" y="98"/>
                    </a:lnTo>
                    <a:lnTo>
                      <a:pt x="370" y="96"/>
                    </a:lnTo>
                    <a:lnTo>
                      <a:pt x="372" y="92"/>
                    </a:lnTo>
                    <a:lnTo>
                      <a:pt x="372" y="92"/>
                    </a:lnTo>
                    <a:lnTo>
                      <a:pt x="374" y="90"/>
                    </a:lnTo>
                    <a:lnTo>
                      <a:pt x="376" y="90"/>
                    </a:lnTo>
                    <a:lnTo>
                      <a:pt x="378" y="90"/>
                    </a:lnTo>
                    <a:lnTo>
                      <a:pt x="381" y="92"/>
                    </a:lnTo>
                    <a:lnTo>
                      <a:pt x="383" y="92"/>
                    </a:lnTo>
                    <a:lnTo>
                      <a:pt x="389" y="92"/>
                    </a:lnTo>
                    <a:lnTo>
                      <a:pt x="391" y="92"/>
                    </a:lnTo>
                    <a:lnTo>
                      <a:pt x="391" y="92"/>
                    </a:lnTo>
                    <a:lnTo>
                      <a:pt x="392" y="92"/>
                    </a:lnTo>
                    <a:lnTo>
                      <a:pt x="394" y="92"/>
                    </a:lnTo>
                    <a:lnTo>
                      <a:pt x="398" y="92"/>
                    </a:lnTo>
                    <a:lnTo>
                      <a:pt x="402" y="92"/>
                    </a:lnTo>
                    <a:lnTo>
                      <a:pt x="411" y="92"/>
                    </a:lnTo>
                    <a:lnTo>
                      <a:pt x="411" y="92"/>
                    </a:lnTo>
                    <a:lnTo>
                      <a:pt x="413" y="92"/>
                    </a:lnTo>
                    <a:lnTo>
                      <a:pt x="415" y="92"/>
                    </a:lnTo>
                    <a:lnTo>
                      <a:pt x="415" y="94"/>
                    </a:lnTo>
                    <a:lnTo>
                      <a:pt x="417" y="94"/>
                    </a:lnTo>
                    <a:lnTo>
                      <a:pt x="419" y="94"/>
                    </a:lnTo>
                    <a:lnTo>
                      <a:pt x="421" y="94"/>
                    </a:lnTo>
                    <a:lnTo>
                      <a:pt x="422" y="94"/>
                    </a:lnTo>
                    <a:lnTo>
                      <a:pt x="428" y="94"/>
                    </a:lnTo>
                    <a:lnTo>
                      <a:pt x="430" y="94"/>
                    </a:lnTo>
                    <a:lnTo>
                      <a:pt x="430" y="92"/>
                    </a:lnTo>
                    <a:lnTo>
                      <a:pt x="432" y="92"/>
                    </a:lnTo>
                    <a:lnTo>
                      <a:pt x="434" y="92"/>
                    </a:lnTo>
                    <a:lnTo>
                      <a:pt x="434" y="90"/>
                    </a:lnTo>
                    <a:lnTo>
                      <a:pt x="435" y="88"/>
                    </a:lnTo>
                    <a:lnTo>
                      <a:pt x="435" y="86"/>
                    </a:lnTo>
                    <a:lnTo>
                      <a:pt x="437" y="86"/>
                    </a:lnTo>
                    <a:lnTo>
                      <a:pt x="439" y="83"/>
                    </a:lnTo>
                    <a:lnTo>
                      <a:pt x="441" y="81"/>
                    </a:lnTo>
                    <a:lnTo>
                      <a:pt x="441" y="79"/>
                    </a:lnTo>
                    <a:lnTo>
                      <a:pt x="443" y="77"/>
                    </a:lnTo>
                    <a:lnTo>
                      <a:pt x="443" y="75"/>
                    </a:lnTo>
                    <a:lnTo>
                      <a:pt x="445" y="75"/>
                    </a:lnTo>
                    <a:lnTo>
                      <a:pt x="445" y="75"/>
                    </a:lnTo>
                    <a:lnTo>
                      <a:pt x="443" y="71"/>
                    </a:lnTo>
                    <a:lnTo>
                      <a:pt x="443" y="71"/>
                    </a:lnTo>
                    <a:lnTo>
                      <a:pt x="441" y="71"/>
                    </a:lnTo>
                    <a:lnTo>
                      <a:pt x="439" y="71"/>
                    </a:lnTo>
                    <a:lnTo>
                      <a:pt x="439" y="73"/>
                    </a:lnTo>
                    <a:lnTo>
                      <a:pt x="437" y="75"/>
                    </a:lnTo>
                    <a:lnTo>
                      <a:pt x="437" y="75"/>
                    </a:lnTo>
                    <a:lnTo>
                      <a:pt x="435" y="75"/>
                    </a:lnTo>
                    <a:lnTo>
                      <a:pt x="435" y="77"/>
                    </a:lnTo>
                    <a:lnTo>
                      <a:pt x="435" y="77"/>
                    </a:lnTo>
                    <a:lnTo>
                      <a:pt x="434" y="79"/>
                    </a:lnTo>
                    <a:lnTo>
                      <a:pt x="432" y="79"/>
                    </a:lnTo>
                    <a:lnTo>
                      <a:pt x="430" y="83"/>
                    </a:lnTo>
                    <a:lnTo>
                      <a:pt x="426" y="84"/>
                    </a:lnTo>
                    <a:lnTo>
                      <a:pt x="424" y="86"/>
                    </a:lnTo>
                    <a:lnTo>
                      <a:pt x="415" y="84"/>
                    </a:lnTo>
                    <a:lnTo>
                      <a:pt x="413" y="84"/>
                    </a:lnTo>
                    <a:lnTo>
                      <a:pt x="411" y="84"/>
                    </a:lnTo>
                    <a:lnTo>
                      <a:pt x="411" y="84"/>
                    </a:lnTo>
                    <a:lnTo>
                      <a:pt x="409" y="84"/>
                    </a:lnTo>
                    <a:lnTo>
                      <a:pt x="409" y="84"/>
                    </a:lnTo>
                    <a:lnTo>
                      <a:pt x="409" y="84"/>
                    </a:lnTo>
                    <a:lnTo>
                      <a:pt x="407" y="84"/>
                    </a:lnTo>
                    <a:lnTo>
                      <a:pt x="406" y="83"/>
                    </a:lnTo>
                    <a:lnTo>
                      <a:pt x="404" y="83"/>
                    </a:lnTo>
                    <a:lnTo>
                      <a:pt x="398" y="83"/>
                    </a:lnTo>
                    <a:lnTo>
                      <a:pt x="394" y="81"/>
                    </a:lnTo>
                    <a:lnTo>
                      <a:pt x="391" y="81"/>
                    </a:lnTo>
                    <a:lnTo>
                      <a:pt x="391" y="81"/>
                    </a:lnTo>
                    <a:lnTo>
                      <a:pt x="389" y="81"/>
                    </a:lnTo>
                    <a:lnTo>
                      <a:pt x="389" y="81"/>
                    </a:lnTo>
                    <a:lnTo>
                      <a:pt x="389" y="79"/>
                    </a:lnTo>
                    <a:lnTo>
                      <a:pt x="389" y="79"/>
                    </a:lnTo>
                    <a:lnTo>
                      <a:pt x="387" y="79"/>
                    </a:lnTo>
                    <a:lnTo>
                      <a:pt x="387" y="79"/>
                    </a:lnTo>
                    <a:lnTo>
                      <a:pt x="385" y="79"/>
                    </a:lnTo>
                    <a:lnTo>
                      <a:pt x="383" y="77"/>
                    </a:lnTo>
                    <a:lnTo>
                      <a:pt x="383" y="77"/>
                    </a:lnTo>
                    <a:lnTo>
                      <a:pt x="381" y="77"/>
                    </a:lnTo>
                    <a:lnTo>
                      <a:pt x="381" y="79"/>
                    </a:lnTo>
                    <a:lnTo>
                      <a:pt x="379" y="79"/>
                    </a:lnTo>
                    <a:lnTo>
                      <a:pt x="379" y="81"/>
                    </a:lnTo>
                    <a:lnTo>
                      <a:pt x="379" y="83"/>
                    </a:lnTo>
                    <a:lnTo>
                      <a:pt x="378" y="83"/>
                    </a:lnTo>
                    <a:lnTo>
                      <a:pt x="378" y="84"/>
                    </a:lnTo>
                    <a:lnTo>
                      <a:pt x="378" y="84"/>
                    </a:lnTo>
                    <a:lnTo>
                      <a:pt x="376" y="84"/>
                    </a:lnTo>
                    <a:lnTo>
                      <a:pt x="376" y="86"/>
                    </a:lnTo>
                    <a:lnTo>
                      <a:pt x="374" y="84"/>
                    </a:lnTo>
                    <a:lnTo>
                      <a:pt x="372" y="84"/>
                    </a:lnTo>
                    <a:lnTo>
                      <a:pt x="372" y="83"/>
                    </a:lnTo>
                    <a:lnTo>
                      <a:pt x="372" y="83"/>
                    </a:lnTo>
                    <a:lnTo>
                      <a:pt x="372" y="83"/>
                    </a:lnTo>
                    <a:lnTo>
                      <a:pt x="370" y="84"/>
                    </a:lnTo>
                    <a:lnTo>
                      <a:pt x="370" y="86"/>
                    </a:lnTo>
                    <a:lnTo>
                      <a:pt x="368" y="86"/>
                    </a:lnTo>
                    <a:lnTo>
                      <a:pt x="368" y="88"/>
                    </a:lnTo>
                    <a:lnTo>
                      <a:pt x="368" y="90"/>
                    </a:lnTo>
                    <a:lnTo>
                      <a:pt x="368" y="90"/>
                    </a:lnTo>
                    <a:lnTo>
                      <a:pt x="366" y="92"/>
                    </a:lnTo>
                    <a:lnTo>
                      <a:pt x="364" y="96"/>
                    </a:lnTo>
                    <a:lnTo>
                      <a:pt x="364" y="96"/>
                    </a:lnTo>
                    <a:lnTo>
                      <a:pt x="366" y="99"/>
                    </a:lnTo>
                    <a:lnTo>
                      <a:pt x="364" y="99"/>
                    </a:lnTo>
                    <a:lnTo>
                      <a:pt x="364" y="101"/>
                    </a:lnTo>
                    <a:lnTo>
                      <a:pt x="364" y="99"/>
                    </a:lnTo>
                    <a:lnTo>
                      <a:pt x="363" y="101"/>
                    </a:lnTo>
                    <a:lnTo>
                      <a:pt x="364" y="107"/>
                    </a:lnTo>
                    <a:lnTo>
                      <a:pt x="364" y="111"/>
                    </a:lnTo>
                    <a:lnTo>
                      <a:pt x="364" y="113"/>
                    </a:lnTo>
                    <a:lnTo>
                      <a:pt x="364" y="114"/>
                    </a:lnTo>
                    <a:lnTo>
                      <a:pt x="364" y="113"/>
                    </a:lnTo>
                    <a:lnTo>
                      <a:pt x="363" y="111"/>
                    </a:lnTo>
                    <a:lnTo>
                      <a:pt x="363" y="113"/>
                    </a:lnTo>
                    <a:lnTo>
                      <a:pt x="361" y="114"/>
                    </a:lnTo>
                    <a:lnTo>
                      <a:pt x="357" y="120"/>
                    </a:lnTo>
                    <a:lnTo>
                      <a:pt x="357" y="124"/>
                    </a:lnTo>
                    <a:lnTo>
                      <a:pt x="357" y="124"/>
                    </a:lnTo>
                    <a:lnTo>
                      <a:pt x="357" y="126"/>
                    </a:lnTo>
                    <a:lnTo>
                      <a:pt x="357" y="127"/>
                    </a:lnTo>
                    <a:lnTo>
                      <a:pt x="357" y="129"/>
                    </a:lnTo>
                    <a:lnTo>
                      <a:pt x="357" y="131"/>
                    </a:lnTo>
                    <a:lnTo>
                      <a:pt x="355" y="133"/>
                    </a:lnTo>
                    <a:lnTo>
                      <a:pt x="355" y="135"/>
                    </a:lnTo>
                    <a:lnTo>
                      <a:pt x="355" y="137"/>
                    </a:lnTo>
                    <a:lnTo>
                      <a:pt x="353" y="139"/>
                    </a:lnTo>
                    <a:lnTo>
                      <a:pt x="353" y="141"/>
                    </a:lnTo>
                    <a:lnTo>
                      <a:pt x="351" y="142"/>
                    </a:lnTo>
                    <a:lnTo>
                      <a:pt x="351" y="144"/>
                    </a:lnTo>
                    <a:close/>
                    <a:moveTo>
                      <a:pt x="95" y="71"/>
                    </a:moveTo>
                    <a:lnTo>
                      <a:pt x="95" y="71"/>
                    </a:lnTo>
                    <a:lnTo>
                      <a:pt x="97" y="69"/>
                    </a:lnTo>
                    <a:lnTo>
                      <a:pt x="97" y="68"/>
                    </a:lnTo>
                    <a:lnTo>
                      <a:pt x="99" y="68"/>
                    </a:lnTo>
                    <a:lnTo>
                      <a:pt x="99" y="66"/>
                    </a:lnTo>
                    <a:lnTo>
                      <a:pt x="97" y="64"/>
                    </a:lnTo>
                    <a:lnTo>
                      <a:pt x="97" y="64"/>
                    </a:lnTo>
                    <a:lnTo>
                      <a:pt x="95" y="66"/>
                    </a:lnTo>
                    <a:lnTo>
                      <a:pt x="93" y="66"/>
                    </a:lnTo>
                    <a:lnTo>
                      <a:pt x="93" y="66"/>
                    </a:lnTo>
                    <a:lnTo>
                      <a:pt x="93" y="68"/>
                    </a:lnTo>
                    <a:lnTo>
                      <a:pt x="93" y="69"/>
                    </a:lnTo>
                    <a:lnTo>
                      <a:pt x="95" y="71"/>
                    </a:lnTo>
                    <a:close/>
                    <a:moveTo>
                      <a:pt x="477" y="81"/>
                    </a:moveTo>
                    <a:lnTo>
                      <a:pt x="478" y="84"/>
                    </a:lnTo>
                    <a:lnTo>
                      <a:pt x="480" y="84"/>
                    </a:lnTo>
                    <a:lnTo>
                      <a:pt x="480" y="86"/>
                    </a:lnTo>
                    <a:lnTo>
                      <a:pt x="478" y="86"/>
                    </a:lnTo>
                    <a:lnTo>
                      <a:pt x="478" y="88"/>
                    </a:lnTo>
                    <a:lnTo>
                      <a:pt x="478" y="90"/>
                    </a:lnTo>
                    <a:lnTo>
                      <a:pt x="478" y="92"/>
                    </a:lnTo>
                    <a:lnTo>
                      <a:pt x="480" y="94"/>
                    </a:lnTo>
                    <a:lnTo>
                      <a:pt x="480" y="94"/>
                    </a:lnTo>
                    <a:lnTo>
                      <a:pt x="480" y="94"/>
                    </a:lnTo>
                    <a:lnTo>
                      <a:pt x="480" y="98"/>
                    </a:lnTo>
                    <a:lnTo>
                      <a:pt x="480" y="99"/>
                    </a:lnTo>
                    <a:lnTo>
                      <a:pt x="480" y="101"/>
                    </a:lnTo>
                    <a:lnTo>
                      <a:pt x="480" y="101"/>
                    </a:lnTo>
                    <a:lnTo>
                      <a:pt x="480" y="103"/>
                    </a:lnTo>
                    <a:lnTo>
                      <a:pt x="482" y="105"/>
                    </a:lnTo>
                    <a:lnTo>
                      <a:pt x="484" y="105"/>
                    </a:lnTo>
                    <a:lnTo>
                      <a:pt x="484" y="107"/>
                    </a:lnTo>
                    <a:lnTo>
                      <a:pt x="486" y="111"/>
                    </a:lnTo>
                    <a:lnTo>
                      <a:pt x="486" y="111"/>
                    </a:lnTo>
                    <a:lnTo>
                      <a:pt x="490" y="113"/>
                    </a:lnTo>
                    <a:lnTo>
                      <a:pt x="490" y="114"/>
                    </a:lnTo>
                    <a:lnTo>
                      <a:pt x="492" y="114"/>
                    </a:lnTo>
                    <a:lnTo>
                      <a:pt x="490" y="113"/>
                    </a:lnTo>
                    <a:lnTo>
                      <a:pt x="490" y="113"/>
                    </a:lnTo>
                    <a:lnTo>
                      <a:pt x="486" y="107"/>
                    </a:lnTo>
                    <a:lnTo>
                      <a:pt x="486" y="103"/>
                    </a:lnTo>
                    <a:lnTo>
                      <a:pt x="484" y="99"/>
                    </a:lnTo>
                    <a:lnTo>
                      <a:pt x="484" y="98"/>
                    </a:lnTo>
                    <a:lnTo>
                      <a:pt x="484" y="96"/>
                    </a:lnTo>
                    <a:lnTo>
                      <a:pt x="484" y="94"/>
                    </a:lnTo>
                    <a:lnTo>
                      <a:pt x="484" y="94"/>
                    </a:lnTo>
                    <a:lnTo>
                      <a:pt x="484" y="92"/>
                    </a:lnTo>
                    <a:lnTo>
                      <a:pt x="486" y="92"/>
                    </a:lnTo>
                    <a:lnTo>
                      <a:pt x="488" y="92"/>
                    </a:lnTo>
                    <a:lnTo>
                      <a:pt x="488" y="92"/>
                    </a:lnTo>
                    <a:lnTo>
                      <a:pt x="490" y="92"/>
                    </a:lnTo>
                    <a:lnTo>
                      <a:pt x="492" y="94"/>
                    </a:lnTo>
                    <a:lnTo>
                      <a:pt x="493" y="94"/>
                    </a:lnTo>
                    <a:lnTo>
                      <a:pt x="499" y="96"/>
                    </a:lnTo>
                    <a:lnTo>
                      <a:pt x="499" y="96"/>
                    </a:lnTo>
                    <a:lnTo>
                      <a:pt x="497" y="94"/>
                    </a:lnTo>
                    <a:lnTo>
                      <a:pt x="497" y="94"/>
                    </a:lnTo>
                    <a:lnTo>
                      <a:pt x="495" y="94"/>
                    </a:lnTo>
                    <a:lnTo>
                      <a:pt x="495" y="92"/>
                    </a:lnTo>
                    <a:lnTo>
                      <a:pt x="495" y="90"/>
                    </a:lnTo>
                    <a:lnTo>
                      <a:pt x="495" y="90"/>
                    </a:lnTo>
                    <a:lnTo>
                      <a:pt x="492" y="88"/>
                    </a:lnTo>
                    <a:lnTo>
                      <a:pt x="490" y="86"/>
                    </a:lnTo>
                    <a:lnTo>
                      <a:pt x="490" y="86"/>
                    </a:lnTo>
                    <a:lnTo>
                      <a:pt x="490" y="84"/>
                    </a:lnTo>
                    <a:lnTo>
                      <a:pt x="490" y="84"/>
                    </a:lnTo>
                    <a:lnTo>
                      <a:pt x="493" y="83"/>
                    </a:lnTo>
                    <a:lnTo>
                      <a:pt x="495" y="81"/>
                    </a:lnTo>
                    <a:lnTo>
                      <a:pt x="495" y="81"/>
                    </a:lnTo>
                    <a:lnTo>
                      <a:pt x="495" y="77"/>
                    </a:lnTo>
                    <a:lnTo>
                      <a:pt x="495" y="75"/>
                    </a:lnTo>
                    <a:lnTo>
                      <a:pt x="495" y="73"/>
                    </a:lnTo>
                    <a:lnTo>
                      <a:pt x="495" y="73"/>
                    </a:lnTo>
                    <a:lnTo>
                      <a:pt x="493" y="73"/>
                    </a:lnTo>
                    <a:lnTo>
                      <a:pt x="492" y="73"/>
                    </a:lnTo>
                    <a:lnTo>
                      <a:pt x="488" y="77"/>
                    </a:lnTo>
                    <a:lnTo>
                      <a:pt x="488" y="77"/>
                    </a:lnTo>
                    <a:lnTo>
                      <a:pt x="488" y="79"/>
                    </a:lnTo>
                    <a:lnTo>
                      <a:pt x="488" y="81"/>
                    </a:lnTo>
                    <a:lnTo>
                      <a:pt x="488" y="81"/>
                    </a:lnTo>
                    <a:lnTo>
                      <a:pt x="486" y="81"/>
                    </a:lnTo>
                    <a:lnTo>
                      <a:pt x="484" y="83"/>
                    </a:lnTo>
                    <a:lnTo>
                      <a:pt x="484" y="84"/>
                    </a:lnTo>
                    <a:lnTo>
                      <a:pt x="484" y="84"/>
                    </a:lnTo>
                    <a:lnTo>
                      <a:pt x="484" y="86"/>
                    </a:lnTo>
                    <a:lnTo>
                      <a:pt x="482" y="86"/>
                    </a:lnTo>
                    <a:lnTo>
                      <a:pt x="482" y="84"/>
                    </a:lnTo>
                    <a:lnTo>
                      <a:pt x="480" y="84"/>
                    </a:lnTo>
                    <a:lnTo>
                      <a:pt x="480" y="84"/>
                    </a:lnTo>
                    <a:lnTo>
                      <a:pt x="480" y="83"/>
                    </a:lnTo>
                    <a:lnTo>
                      <a:pt x="480" y="83"/>
                    </a:lnTo>
                    <a:lnTo>
                      <a:pt x="484" y="81"/>
                    </a:lnTo>
                    <a:lnTo>
                      <a:pt x="486" y="79"/>
                    </a:lnTo>
                    <a:lnTo>
                      <a:pt x="486" y="77"/>
                    </a:lnTo>
                    <a:lnTo>
                      <a:pt x="486" y="75"/>
                    </a:lnTo>
                    <a:lnTo>
                      <a:pt x="486" y="73"/>
                    </a:lnTo>
                    <a:lnTo>
                      <a:pt x="486" y="71"/>
                    </a:lnTo>
                    <a:lnTo>
                      <a:pt x="484" y="69"/>
                    </a:lnTo>
                    <a:lnTo>
                      <a:pt x="484" y="69"/>
                    </a:lnTo>
                    <a:lnTo>
                      <a:pt x="484" y="68"/>
                    </a:lnTo>
                    <a:lnTo>
                      <a:pt x="484" y="68"/>
                    </a:lnTo>
                    <a:lnTo>
                      <a:pt x="486" y="64"/>
                    </a:lnTo>
                    <a:lnTo>
                      <a:pt x="486" y="64"/>
                    </a:lnTo>
                    <a:lnTo>
                      <a:pt x="486" y="62"/>
                    </a:lnTo>
                    <a:lnTo>
                      <a:pt x="484" y="64"/>
                    </a:lnTo>
                    <a:lnTo>
                      <a:pt x="484" y="64"/>
                    </a:lnTo>
                    <a:lnTo>
                      <a:pt x="480" y="66"/>
                    </a:lnTo>
                    <a:lnTo>
                      <a:pt x="480" y="69"/>
                    </a:lnTo>
                    <a:lnTo>
                      <a:pt x="478" y="71"/>
                    </a:lnTo>
                    <a:lnTo>
                      <a:pt x="478" y="71"/>
                    </a:lnTo>
                    <a:lnTo>
                      <a:pt x="478" y="73"/>
                    </a:lnTo>
                    <a:lnTo>
                      <a:pt x="478" y="75"/>
                    </a:lnTo>
                    <a:lnTo>
                      <a:pt x="477" y="79"/>
                    </a:lnTo>
                    <a:lnTo>
                      <a:pt x="477" y="81"/>
                    </a:lnTo>
                    <a:close/>
                    <a:moveTo>
                      <a:pt x="34" y="64"/>
                    </a:moveTo>
                    <a:lnTo>
                      <a:pt x="34" y="64"/>
                    </a:lnTo>
                    <a:lnTo>
                      <a:pt x="32" y="62"/>
                    </a:lnTo>
                    <a:lnTo>
                      <a:pt x="32" y="62"/>
                    </a:lnTo>
                    <a:lnTo>
                      <a:pt x="30" y="62"/>
                    </a:lnTo>
                    <a:lnTo>
                      <a:pt x="30" y="62"/>
                    </a:lnTo>
                    <a:lnTo>
                      <a:pt x="32" y="64"/>
                    </a:lnTo>
                    <a:lnTo>
                      <a:pt x="34" y="66"/>
                    </a:lnTo>
                    <a:lnTo>
                      <a:pt x="34" y="64"/>
                    </a:lnTo>
                    <a:close/>
                    <a:moveTo>
                      <a:pt x="490" y="66"/>
                    </a:moveTo>
                    <a:lnTo>
                      <a:pt x="492" y="66"/>
                    </a:lnTo>
                    <a:lnTo>
                      <a:pt x="493" y="64"/>
                    </a:lnTo>
                    <a:lnTo>
                      <a:pt x="493" y="62"/>
                    </a:lnTo>
                    <a:lnTo>
                      <a:pt x="495" y="58"/>
                    </a:lnTo>
                    <a:lnTo>
                      <a:pt x="493" y="56"/>
                    </a:lnTo>
                    <a:lnTo>
                      <a:pt x="493" y="56"/>
                    </a:lnTo>
                    <a:lnTo>
                      <a:pt x="492" y="56"/>
                    </a:lnTo>
                    <a:lnTo>
                      <a:pt x="490" y="58"/>
                    </a:lnTo>
                    <a:lnTo>
                      <a:pt x="488" y="62"/>
                    </a:lnTo>
                    <a:lnTo>
                      <a:pt x="490" y="64"/>
                    </a:lnTo>
                    <a:lnTo>
                      <a:pt x="490" y="66"/>
                    </a:lnTo>
                    <a:close/>
                    <a:moveTo>
                      <a:pt x="447" y="53"/>
                    </a:moveTo>
                    <a:lnTo>
                      <a:pt x="447" y="53"/>
                    </a:lnTo>
                    <a:lnTo>
                      <a:pt x="447" y="53"/>
                    </a:lnTo>
                    <a:lnTo>
                      <a:pt x="445" y="55"/>
                    </a:lnTo>
                    <a:lnTo>
                      <a:pt x="447" y="56"/>
                    </a:lnTo>
                    <a:lnTo>
                      <a:pt x="447" y="55"/>
                    </a:lnTo>
                    <a:lnTo>
                      <a:pt x="447" y="55"/>
                    </a:lnTo>
                    <a:lnTo>
                      <a:pt x="447" y="53"/>
                    </a:lnTo>
                    <a:close/>
                    <a:moveTo>
                      <a:pt x="21" y="58"/>
                    </a:moveTo>
                    <a:lnTo>
                      <a:pt x="19" y="58"/>
                    </a:lnTo>
                    <a:lnTo>
                      <a:pt x="15" y="55"/>
                    </a:lnTo>
                    <a:lnTo>
                      <a:pt x="15" y="55"/>
                    </a:lnTo>
                    <a:lnTo>
                      <a:pt x="15" y="55"/>
                    </a:lnTo>
                    <a:lnTo>
                      <a:pt x="13" y="53"/>
                    </a:lnTo>
                    <a:lnTo>
                      <a:pt x="11" y="51"/>
                    </a:lnTo>
                    <a:lnTo>
                      <a:pt x="9" y="51"/>
                    </a:lnTo>
                    <a:lnTo>
                      <a:pt x="9" y="53"/>
                    </a:lnTo>
                    <a:lnTo>
                      <a:pt x="9" y="53"/>
                    </a:lnTo>
                    <a:lnTo>
                      <a:pt x="9" y="53"/>
                    </a:lnTo>
                    <a:lnTo>
                      <a:pt x="9" y="55"/>
                    </a:lnTo>
                    <a:lnTo>
                      <a:pt x="11" y="55"/>
                    </a:lnTo>
                    <a:lnTo>
                      <a:pt x="13" y="56"/>
                    </a:lnTo>
                    <a:lnTo>
                      <a:pt x="13" y="56"/>
                    </a:lnTo>
                    <a:lnTo>
                      <a:pt x="17" y="58"/>
                    </a:lnTo>
                    <a:lnTo>
                      <a:pt x="19" y="60"/>
                    </a:lnTo>
                    <a:lnTo>
                      <a:pt x="19" y="60"/>
                    </a:lnTo>
                    <a:lnTo>
                      <a:pt x="21" y="60"/>
                    </a:lnTo>
                    <a:lnTo>
                      <a:pt x="21" y="58"/>
                    </a:lnTo>
                    <a:lnTo>
                      <a:pt x="21" y="58"/>
                    </a:lnTo>
                    <a:close/>
                    <a:moveTo>
                      <a:pt x="204" y="51"/>
                    </a:moveTo>
                    <a:lnTo>
                      <a:pt x="204" y="49"/>
                    </a:lnTo>
                    <a:lnTo>
                      <a:pt x="202" y="49"/>
                    </a:lnTo>
                    <a:lnTo>
                      <a:pt x="202" y="51"/>
                    </a:lnTo>
                    <a:lnTo>
                      <a:pt x="202" y="53"/>
                    </a:lnTo>
                    <a:lnTo>
                      <a:pt x="204" y="51"/>
                    </a:lnTo>
                    <a:close/>
                    <a:moveTo>
                      <a:pt x="155" y="49"/>
                    </a:moveTo>
                    <a:lnTo>
                      <a:pt x="155" y="51"/>
                    </a:lnTo>
                    <a:lnTo>
                      <a:pt x="155" y="51"/>
                    </a:lnTo>
                    <a:lnTo>
                      <a:pt x="157" y="53"/>
                    </a:lnTo>
                    <a:lnTo>
                      <a:pt x="157" y="51"/>
                    </a:lnTo>
                    <a:lnTo>
                      <a:pt x="157" y="51"/>
                    </a:lnTo>
                    <a:lnTo>
                      <a:pt x="157" y="49"/>
                    </a:lnTo>
                    <a:lnTo>
                      <a:pt x="157" y="49"/>
                    </a:lnTo>
                    <a:lnTo>
                      <a:pt x="157" y="49"/>
                    </a:lnTo>
                    <a:lnTo>
                      <a:pt x="157" y="49"/>
                    </a:lnTo>
                    <a:lnTo>
                      <a:pt x="157" y="49"/>
                    </a:lnTo>
                    <a:lnTo>
                      <a:pt x="155" y="49"/>
                    </a:lnTo>
                    <a:lnTo>
                      <a:pt x="155" y="49"/>
                    </a:lnTo>
                    <a:lnTo>
                      <a:pt x="155" y="49"/>
                    </a:lnTo>
                    <a:close/>
                    <a:moveTo>
                      <a:pt x="164" y="47"/>
                    </a:moveTo>
                    <a:lnTo>
                      <a:pt x="164" y="47"/>
                    </a:lnTo>
                    <a:lnTo>
                      <a:pt x="164" y="45"/>
                    </a:lnTo>
                    <a:lnTo>
                      <a:pt x="163" y="45"/>
                    </a:lnTo>
                    <a:lnTo>
                      <a:pt x="163" y="45"/>
                    </a:lnTo>
                    <a:lnTo>
                      <a:pt x="163" y="47"/>
                    </a:lnTo>
                    <a:lnTo>
                      <a:pt x="164" y="47"/>
                    </a:lnTo>
                    <a:close/>
                    <a:moveTo>
                      <a:pt x="331" y="43"/>
                    </a:moveTo>
                    <a:lnTo>
                      <a:pt x="331" y="43"/>
                    </a:lnTo>
                    <a:lnTo>
                      <a:pt x="331" y="45"/>
                    </a:lnTo>
                    <a:lnTo>
                      <a:pt x="333" y="45"/>
                    </a:lnTo>
                    <a:lnTo>
                      <a:pt x="333" y="43"/>
                    </a:lnTo>
                    <a:lnTo>
                      <a:pt x="331" y="41"/>
                    </a:lnTo>
                    <a:lnTo>
                      <a:pt x="331" y="41"/>
                    </a:lnTo>
                    <a:lnTo>
                      <a:pt x="331" y="43"/>
                    </a:lnTo>
                    <a:close/>
                    <a:moveTo>
                      <a:pt x="447" y="40"/>
                    </a:moveTo>
                    <a:lnTo>
                      <a:pt x="447" y="40"/>
                    </a:lnTo>
                    <a:lnTo>
                      <a:pt x="447" y="41"/>
                    </a:lnTo>
                    <a:lnTo>
                      <a:pt x="449" y="43"/>
                    </a:lnTo>
                    <a:lnTo>
                      <a:pt x="450" y="41"/>
                    </a:lnTo>
                    <a:lnTo>
                      <a:pt x="449" y="41"/>
                    </a:lnTo>
                    <a:lnTo>
                      <a:pt x="449" y="40"/>
                    </a:lnTo>
                    <a:lnTo>
                      <a:pt x="449" y="38"/>
                    </a:lnTo>
                    <a:lnTo>
                      <a:pt x="447" y="38"/>
                    </a:lnTo>
                    <a:lnTo>
                      <a:pt x="447" y="38"/>
                    </a:lnTo>
                    <a:lnTo>
                      <a:pt x="447" y="40"/>
                    </a:lnTo>
                    <a:lnTo>
                      <a:pt x="447" y="40"/>
                    </a:lnTo>
                    <a:close/>
                    <a:moveTo>
                      <a:pt x="465" y="36"/>
                    </a:moveTo>
                    <a:lnTo>
                      <a:pt x="465" y="36"/>
                    </a:lnTo>
                    <a:lnTo>
                      <a:pt x="465" y="36"/>
                    </a:lnTo>
                    <a:lnTo>
                      <a:pt x="467" y="36"/>
                    </a:lnTo>
                    <a:lnTo>
                      <a:pt x="467" y="36"/>
                    </a:lnTo>
                    <a:lnTo>
                      <a:pt x="467" y="36"/>
                    </a:lnTo>
                    <a:lnTo>
                      <a:pt x="467" y="36"/>
                    </a:lnTo>
                    <a:lnTo>
                      <a:pt x="465" y="36"/>
                    </a:lnTo>
                    <a:lnTo>
                      <a:pt x="465" y="36"/>
                    </a:lnTo>
                    <a:close/>
                    <a:moveTo>
                      <a:pt x="465" y="36"/>
                    </a:moveTo>
                    <a:lnTo>
                      <a:pt x="465" y="34"/>
                    </a:lnTo>
                    <a:lnTo>
                      <a:pt x="465" y="34"/>
                    </a:lnTo>
                    <a:lnTo>
                      <a:pt x="464" y="32"/>
                    </a:lnTo>
                    <a:lnTo>
                      <a:pt x="464" y="32"/>
                    </a:lnTo>
                    <a:lnTo>
                      <a:pt x="464" y="34"/>
                    </a:lnTo>
                    <a:lnTo>
                      <a:pt x="465" y="36"/>
                    </a:lnTo>
                    <a:close/>
                    <a:moveTo>
                      <a:pt x="335" y="32"/>
                    </a:moveTo>
                    <a:lnTo>
                      <a:pt x="335" y="32"/>
                    </a:lnTo>
                    <a:lnTo>
                      <a:pt x="335" y="30"/>
                    </a:lnTo>
                    <a:lnTo>
                      <a:pt x="333" y="30"/>
                    </a:lnTo>
                    <a:lnTo>
                      <a:pt x="331" y="30"/>
                    </a:lnTo>
                    <a:lnTo>
                      <a:pt x="331" y="30"/>
                    </a:lnTo>
                    <a:lnTo>
                      <a:pt x="333" y="32"/>
                    </a:lnTo>
                    <a:lnTo>
                      <a:pt x="335" y="32"/>
                    </a:lnTo>
                    <a:close/>
                    <a:moveTo>
                      <a:pt x="191" y="34"/>
                    </a:moveTo>
                    <a:lnTo>
                      <a:pt x="191" y="36"/>
                    </a:lnTo>
                    <a:lnTo>
                      <a:pt x="193" y="36"/>
                    </a:lnTo>
                    <a:lnTo>
                      <a:pt x="193" y="36"/>
                    </a:lnTo>
                    <a:lnTo>
                      <a:pt x="193" y="36"/>
                    </a:lnTo>
                    <a:lnTo>
                      <a:pt x="193" y="36"/>
                    </a:lnTo>
                    <a:lnTo>
                      <a:pt x="191" y="38"/>
                    </a:lnTo>
                    <a:lnTo>
                      <a:pt x="193" y="38"/>
                    </a:lnTo>
                    <a:lnTo>
                      <a:pt x="194" y="38"/>
                    </a:lnTo>
                    <a:lnTo>
                      <a:pt x="194" y="36"/>
                    </a:lnTo>
                    <a:lnTo>
                      <a:pt x="194" y="34"/>
                    </a:lnTo>
                    <a:lnTo>
                      <a:pt x="194" y="32"/>
                    </a:lnTo>
                    <a:lnTo>
                      <a:pt x="193" y="30"/>
                    </a:lnTo>
                    <a:lnTo>
                      <a:pt x="193" y="28"/>
                    </a:lnTo>
                    <a:lnTo>
                      <a:pt x="193" y="30"/>
                    </a:lnTo>
                    <a:lnTo>
                      <a:pt x="189" y="32"/>
                    </a:lnTo>
                    <a:lnTo>
                      <a:pt x="189" y="32"/>
                    </a:lnTo>
                    <a:lnTo>
                      <a:pt x="191" y="34"/>
                    </a:lnTo>
                    <a:close/>
                    <a:moveTo>
                      <a:pt x="204" y="94"/>
                    </a:moveTo>
                    <a:lnTo>
                      <a:pt x="206" y="96"/>
                    </a:lnTo>
                    <a:lnTo>
                      <a:pt x="207" y="98"/>
                    </a:lnTo>
                    <a:lnTo>
                      <a:pt x="207" y="98"/>
                    </a:lnTo>
                    <a:lnTo>
                      <a:pt x="209" y="98"/>
                    </a:lnTo>
                    <a:lnTo>
                      <a:pt x="209" y="99"/>
                    </a:lnTo>
                    <a:lnTo>
                      <a:pt x="209" y="99"/>
                    </a:lnTo>
                    <a:lnTo>
                      <a:pt x="207" y="99"/>
                    </a:lnTo>
                    <a:lnTo>
                      <a:pt x="207" y="101"/>
                    </a:lnTo>
                    <a:lnTo>
                      <a:pt x="207" y="103"/>
                    </a:lnTo>
                    <a:lnTo>
                      <a:pt x="207" y="103"/>
                    </a:lnTo>
                    <a:lnTo>
                      <a:pt x="207" y="107"/>
                    </a:lnTo>
                    <a:lnTo>
                      <a:pt x="207" y="107"/>
                    </a:lnTo>
                    <a:lnTo>
                      <a:pt x="207" y="107"/>
                    </a:lnTo>
                    <a:lnTo>
                      <a:pt x="209" y="109"/>
                    </a:lnTo>
                    <a:lnTo>
                      <a:pt x="211" y="111"/>
                    </a:lnTo>
                    <a:lnTo>
                      <a:pt x="211" y="111"/>
                    </a:lnTo>
                    <a:lnTo>
                      <a:pt x="209" y="111"/>
                    </a:lnTo>
                    <a:lnTo>
                      <a:pt x="209" y="113"/>
                    </a:lnTo>
                    <a:lnTo>
                      <a:pt x="209" y="113"/>
                    </a:lnTo>
                    <a:lnTo>
                      <a:pt x="209" y="114"/>
                    </a:lnTo>
                    <a:lnTo>
                      <a:pt x="209" y="114"/>
                    </a:lnTo>
                    <a:lnTo>
                      <a:pt x="211" y="114"/>
                    </a:lnTo>
                    <a:lnTo>
                      <a:pt x="215" y="114"/>
                    </a:lnTo>
                    <a:lnTo>
                      <a:pt x="217" y="116"/>
                    </a:lnTo>
                    <a:lnTo>
                      <a:pt x="219" y="118"/>
                    </a:lnTo>
                    <a:lnTo>
                      <a:pt x="219" y="120"/>
                    </a:lnTo>
                    <a:lnTo>
                      <a:pt x="221" y="120"/>
                    </a:lnTo>
                    <a:lnTo>
                      <a:pt x="221" y="124"/>
                    </a:lnTo>
                    <a:lnTo>
                      <a:pt x="221" y="126"/>
                    </a:lnTo>
                    <a:lnTo>
                      <a:pt x="221" y="127"/>
                    </a:lnTo>
                    <a:lnTo>
                      <a:pt x="219" y="129"/>
                    </a:lnTo>
                    <a:lnTo>
                      <a:pt x="219" y="131"/>
                    </a:lnTo>
                    <a:lnTo>
                      <a:pt x="221" y="131"/>
                    </a:lnTo>
                    <a:lnTo>
                      <a:pt x="221" y="133"/>
                    </a:lnTo>
                    <a:lnTo>
                      <a:pt x="221" y="137"/>
                    </a:lnTo>
                    <a:lnTo>
                      <a:pt x="222" y="144"/>
                    </a:lnTo>
                    <a:lnTo>
                      <a:pt x="222" y="148"/>
                    </a:lnTo>
                    <a:lnTo>
                      <a:pt x="222" y="150"/>
                    </a:lnTo>
                    <a:lnTo>
                      <a:pt x="224" y="150"/>
                    </a:lnTo>
                    <a:lnTo>
                      <a:pt x="224" y="148"/>
                    </a:lnTo>
                    <a:lnTo>
                      <a:pt x="224" y="148"/>
                    </a:lnTo>
                    <a:lnTo>
                      <a:pt x="228" y="148"/>
                    </a:lnTo>
                    <a:lnTo>
                      <a:pt x="230" y="150"/>
                    </a:lnTo>
                    <a:lnTo>
                      <a:pt x="230" y="150"/>
                    </a:lnTo>
                    <a:lnTo>
                      <a:pt x="230" y="150"/>
                    </a:lnTo>
                    <a:lnTo>
                      <a:pt x="232" y="148"/>
                    </a:lnTo>
                    <a:lnTo>
                      <a:pt x="232" y="148"/>
                    </a:lnTo>
                    <a:lnTo>
                      <a:pt x="232" y="148"/>
                    </a:lnTo>
                    <a:lnTo>
                      <a:pt x="232" y="150"/>
                    </a:lnTo>
                    <a:lnTo>
                      <a:pt x="232" y="150"/>
                    </a:lnTo>
                    <a:lnTo>
                      <a:pt x="234" y="150"/>
                    </a:lnTo>
                    <a:lnTo>
                      <a:pt x="236" y="150"/>
                    </a:lnTo>
                    <a:lnTo>
                      <a:pt x="237" y="148"/>
                    </a:lnTo>
                    <a:lnTo>
                      <a:pt x="239" y="148"/>
                    </a:lnTo>
                    <a:lnTo>
                      <a:pt x="241" y="150"/>
                    </a:lnTo>
                    <a:lnTo>
                      <a:pt x="243" y="150"/>
                    </a:lnTo>
                    <a:lnTo>
                      <a:pt x="243" y="148"/>
                    </a:lnTo>
                    <a:lnTo>
                      <a:pt x="245" y="148"/>
                    </a:lnTo>
                    <a:lnTo>
                      <a:pt x="245" y="148"/>
                    </a:lnTo>
                    <a:lnTo>
                      <a:pt x="247" y="150"/>
                    </a:lnTo>
                    <a:lnTo>
                      <a:pt x="247" y="150"/>
                    </a:lnTo>
                    <a:lnTo>
                      <a:pt x="247" y="156"/>
                    </a:lnTo>
                    <a:lnTo>
                      <a:pt x="247" y="157"/>
                    </a:lnTo>
                    <a:lnTo>
                      <a:pt x="245" y="159"/>
                    </a:lnTo>
                    <a:lnTo>
                      <a:pt x="247" y="159"/>
                    </a:lnTo>
                    <a:lnTo>
                      <a:pt x="247" y="159"/>
                    </a:lnTo>
                    <a:lnTo>
                      <a:pt x="249" y="159"/>
                    </a:lnTo>
                    <a:lnTo>
                      <a:pt x="250" y="156"/>
                    </a:lnTo>
                    <a:lnTo>
                      <a:pt x="252" y="156"/>
                    </a:lnTo>
                    <a:lnTo>
                      <a:pt x="254" y="156"/>
                    </a:lnTo>
                    <a:lnTo>
                      <a:pt x="258" y="156"/>
                    </a:lnTo>
                    <a:lnTo>
                      <a:pt x="260" y="156"/>
                    </a:lnTo>
                    <a:lnTo>
                      <a:pt x="264" y="152"/>
                    </a:lnTo>
                    <a:lnTo>
                      <a:pt x="264" y="148"/>
                    </a:lnTo>
                    <a:lnTo>
                      <a:pt x="269" y="154"/>
                    </a:lnTo>
                    <a:lnTo>
                      <a:pt x="269" y="154"/>
                    </a:lnTo>
                    <a:lnTo>
                      <a:pt x="269" y="154"/>
                    </a:lnTo>
                    <a:lnTo>
                      <a:pt x="271" y="152"/>
                    </a:lnTo>
                    <a:lnTo>
                      <a:pt x="271" y="152"/>
                    </a:lnTo>
                    <a:lnTo>
                      <a:pt x="273" y="154"/>
                    </a:lnTo>
                    <a:lnTo>
                      <a:pt x="273" y="154"/>
                    </a:lnTo>
                    <a:lnTo>
                      <a:pt x="273" y="156"/>
                    </a:lnTo>
                    <a:lnTo>
                      <a:pt x="273" y="157"/>
                    </a:lnTo>
                    <a:lnTo>
                      <a:pt x="273" y="157"/>
                    </a:lnTo>
                    <a:lnTo>
                      <a:pt x="275" y="157"/>
                    </a:lnTo>
                    <a:lnTo>
                      <a:pt x="277" y="156"/>
                    </a:lnTo>
                    <a:lnTo>
                      <a:pt x="278" y="154"/>
                    </a:lnTo>
                    <a:lnTo>
                      <a:pt x="280" y="154"/>
                    </a:lnTo>
                    <a:lnTo>
                      <a:pt x="280" y="156"/>
                    </a:lnTo>
                    <a:lnTo>
                      <a:pt x="280" y="156"/>
                    </a:lnTo>
                    <a:lnTo>
                      <a:pt x="282" y="156"/>
                    </a:lnTo>
                    <a:lnTo>
                      <a:pt x="282" y="156"/>
                    </a:lnTo>
                    <a:lnTo>
                      <a:pt x="282" y="154"/>
                    </a:lnTo>
                    <a:lnTo>
                      <a:pt x="282" y="156"/>
                    </a:lnTo>
                    <a:lnTo>
                      <a:pt x="282" y="156"/>
                    </a:lnTo>
                    <a:lnTo>
                      <a:pt x="282" y="157"/>
                    </a:lnTo>
                    <a:lnTo>
                      <a:pt x="284" y="157"/>
                    </a:lnTo>
                    <a:lnTo>
                      <a:pt x="284" y="157"/>
                    </a:lnTo>
                    <a:lnTo>
                      <a:pt x="286" y="156"/>
                    </a:lnTo>
                    <a:lnTo>
                      <a:pt x="286" y="157"/>
                    </a:lnTo>
                    <a:lnTo>
                      <a:pt x="286" y="161"/>
                    </a:lnTo>
                    <a:lnTo>
                      <a:pt x="286" y="169"/>
                    </a:lnTo>
                    <a:lnTo>
                      <a:pt x="288" y="169"/>
                    </a:lnTo>
                    <a:lnTo>
                      <a:pt x="288" y="169"/>
                    </a:lnTo>
                    <a:lnTo>
                      <a:pt x="295" y="165"/>
                    </a:lnTo>
                    <a:lnTo>
                      <a:pt x="307" y="159"/>
                    </a:lnTo>
                    <a:lnTo>
                      <a:pt x="307" y="157"/>
                    </a:lnTo>
                    <a:lnTo>
                      <a:pt x="308" y="157"/>
                    </a:lnTo>
                    <a:lnTo>
                      <a:pt x="308" y="156"/>
                    </a:lnTo>
                    <a:lnTo>
                      <a:pt x="310" y="154"/>
                    </a:lnTo>
                    <a:lnTo>
                      <a:pt x="310" y="152"/>
                    </a:lnTo>
                    <a:lnTo>
                      <a:pt x="310" y="152"/>
                    </a:lnTo>
                    <a:lnTo>
                      <a:pt x="312" y="152"/>
                    </a:lnTo>
                    <a:lnTo>
                      <a:pt x="310" y="150"/>
                    </a:lnTo>
                    <a:lnTo>
                      <a:pt x="310" y="150"/>
                    </a:lnTo>
                    <a:lnTo>
                      <a:pt x="310" y="148"/>
                    </a:lnTo>
                    <a:lnTo>
                      <a:pt x="310" y="150"/>
                    </a:lnTo>
                    <a:lnTo>
                      <a:pt x="312" y="148"/>
                    </a:lnTo>
                    <a:lnTo>
                      <a:pt x="312" y="148"/>
                    </a:lnTo>
                    <a:lnTo>
                      <a:pt x="312" y="146"/>
                    </a:lnTo>
                    <a:lnTo>
                      <a:pt x="314" y="144"/>
                    </a:lnTo>
                    <a:lnTo>
                      <a:pt x="314" y="142"/>
                    </a:lnTo>
                    <a:lnTo>
                      <a:pt x="312" y="142"/>
                    </a:lnTo>
                    <a:lnTo>
                      <a:pt x="312" y="142"/>
                    </a:lnTo>
                    <a:lnTo>
                      <a:pt x="314" y="142"/>
                    </a:lnTo>
                    <a:lnTo>
                      <a:pt x="314" y="142"/>
                    </a:lnTo>
                    <a:lnTo>
                      <a:pt x="314" y="142"/>
                    </a:lnTo>
                    <a:lnTo>
                      <a:pt x="316" y="141"/>
                    </a:lnTo>
                    <a:lnTo>
                      <a:pt x="316" y="141"/>
                    </a:lnTo>
                    <a:lnTo>
                      <a:pt x="316" y="139"/>
                    </a:lnTo>
                    <a:lnTo>
                      <a:pt x="316" y="137"/>
                    </a:lnTo>
                    <a:lnTo>
                      <a:pt x="314" y="137"/>
                    </a:lnTo>
                    <a:lnTo>
                      <a:pt x="314" y="135"/>
                    </a:lnTo>
                    <a:lnTo>
                      <a:pt x="312" y="135"/>
                    </a:lnTo>
                    <a:lnTo>
                      <a:pt x="314" y="133"/>
                    </a:lnTo>
                    <a:lnTo>
                      <a:pt x="314" y="131"/>
                    </a:lnTo>
                    <a:lnTo>
                      <a:pt x="314" y="131"/>
                    </a:lnTo>
                    <a:lnTo>
                      <a:pt x="314" y="129"/>
                    </a:lnTo>
                    <a:lnTo>
                      <a:pt x="314" y="129"/>
                    </a:lnTo>
                    <a:lnTo>
                      <a:pt x="312" y="129"/>
                    </a:lnTo>
                    <a:lnTo>
                      <a:pt x="312" y="129"/>
                    </a:lnTo>
                    <a:lnTo>
                      <a:pt x="314" y="127"/>
                    </a:lnTo>
                    <a:lnTo>
                      <a:pt x="316" y="127"/>
                    </a:lnTo>
                    <a:lnTo>
                      <a:pt x="316" y="126"/>
                    </a:lnTo>
                    <a:lnTo>
                      <a:pt x="316" y="126"/>
                    </a:lnTo>
                    <a:lnTo>
                      <a:pt x="316" y="124"/>
                    </a:lnTo>
                    <a:lnTo>
                      <a:pt x="318" y="124"/>
                    </a:lnTo>
                    <a:lnTo>
                      <a:pt x="320" y="122"/>
                    </a:lnTo>
                    <a:lnTo>
                      <a:pt x="320" y="122"/>
                    </a:lnTo>
                    <a:lnTo>
                      <a:pt x="320" y="120"/>
                    </a:lnTo>
                    <a:lnTo>
                      <a:pt x="320" y="120"/>
                    </a:lnTo>
                    <a:lnTo>
                      <a:pt x="320" y="118"/>
                    </a:lnTo>
                    <a:lnTo>
                      <a:pt x="320" y="118"/>
                    </a:lnTo>
                    <a:lnTo>
                      <a:pt x="320" y="116"/>
                    </a:lnTo>
                    <a:lnTo>
                      <a:pt x="320" y="118"/>
                    </a:lnTo>
                    <a:lnTo>
                      <a:pt x="320" y="120"/>
                    </a:lnTo>
                    <a:lnTo>
                      <a:pt x="321" y="120"/>
                    </a:lnTo>
                    <a:lnTo>
                      <a:pt x="321" y="120"/>
                    </a:lnTo>
                    <a:lnTo>
                      <a:pt x="323" y="120"/>
                    </a:lnTo>
                    <a:lnTo>
                      <a:pt x="323" y="118"/>
                    </a:lnTo>
                    <a:lnTo>
                      <a:pt x="325" y="116"/>
                    </a:lnTo>
                    <a:lnTo>
                      <a:pt x="327" y="114"/>
                    </a:lnTo>
                    <a:lnTo>
                      <a:pt x="329" y="114"/>
                    </a:lnTo>
                    <a:lnTo>
                      <a:pt x="331" y="113"/>
                    </a:lnTo>
                    <a:lnTo>
                      <a:pt x="331" y="113"/>
                    </a:lnTo>
                    <a:lnTo>
                      <a:pt x="331" y="113"/>
                    </a:lnTo>
                    <a:lnTo>
                      <a:pt x="331" y="111"/>
                    </a:lnTo>
                    <a:lnTo>
                      <a:pt x="331" y="109"/>
                    </a:lnTo>
                    <a:lnTo>
                      <a:pt x="331" y="105"/>
                    </a:lnTo>
                    <a:lnTo>
                      <a:pt x="331" y="103"/>
                    </a:lnTo>
                    <a:lnTo>
                      <a:pt x="331" y="96"/>
                    </a:lnTo>
                    <a:lnTo>
                      <a:pt x="331" y="94"/>
                    </a:lnTo>
                    <a:lnTo>
                      <a:pt x="335" y="88"/>
                    </a:lnTo>
                    <a:lnTo>
                      <a:pt x="335" y="86"/>
                    </a:lnTo>
                    <a:lnTo>
                      <a:pt x="336" y="86"/>
                    </a:lnTo>
                    <a:lnTo>
                      <a:pt x="336" y="86"/>
                    </a:lnTo>
                    <a:lnTo>
                      <a:pt x="338" y="84"/>
                    </a:lnTo>
                    <a:lnTo>
                      <a:pt x="338" y="83"/>
                    </a:lnTo>
                    <a:lnTo>
                      <a:pt x="336" y="83"/>
                    </a:lnTo>
                    <a:lnTo>
                      <a:pt x="336" y="81"/>
                    </a:lnTo>
                    <a:lnTo>
                      <a:pt x="338" y="83"/>
                    </a:lnTo>
                    <a:lnTo>
                      <a:pt x="340" y="84"/>
                    </a:lnTo>
                    <a:lnTo>
                      <a:pt x="340" y="84"/>
                    </a:lnTo>
                    <a:lnTo>
                      <a:pt x="342" y="84"/>
                    </a:lnTo>
                    <a:lnTo>
                      <a:pt x="346" y="86"/>
                    </a:lnTo>
                    <a:lnTo>
                      <a:pt x="350" y="86"/>
                    </a:lnTo>
                    <a:lnTo>
                      <a:pt x="351" y="84"/>
                    </a:lnTo>
                    <a:lnTo>
                      <a:pt x="353" y="83"/>
                    </a:lnTo>
                    <a:lnTo>
                      <a:pt x="351" y="83"/>
                    </a:lnTo>
                    <a:lnTo>
                      <a:pt x="350" y="81"/>
                    </a:lnTo>
                    <a:lnTo>
                      <a:pt x="348" y="77"/>
                    </a:lnTo>
                    <a:lnTo>
                      <a:pt x="344" y="75"/>
                    </a:lnTo>
                    <a:lnTo>
                      <a:pt x="340" y="71"/>
                    </a:lnTo>
                    <a:lnTo>
                      <a:pt x="338" y="71"/>
                    </a:lnTo>
                    <a:lnTo>
                      <a:pt x="336" y="68"/>
                    </a:lnTo>
                    <a:lnTo>
                      <a:pt x="336" y="66"/>
                    </a:lnTo>
                    <a:lnTo>
                      <a:pt x="335" y="66"/>
                    </a:lnTo>
                    <a:lnTo>
                      <a:pt x="335" y="66"/>
                    </a:lnTo>
                    <a:lnTo>
                      <a:pt x="336" y="66"/>
                    </a:lnTo>
                    <a:lnTo>
                      <a:pt x="336" y="64"/>
                    </a:lnTo>
                    <a:lnTo>
                      <a:pt x="336" y="64"/>
                    </a:lnTo>
                    <a:lnTo>
                      <a:pt x="338" y="62"/>
                    </a:lnTo>
                    <a:lnTo>
                      <a:pt x="338" y="62"/>
                    </a:lnTo>
                    <a:lnTo>
                      <a:pt x="338" y="60"/>
                    </a:lnTo>
                    <a:lnTo>
                      <a:pt x="338" y="60"/>
                    </a:lnTo>
                    <a:lnTo>
                      <a:pt x="336" y="56"/>
                    </a:lnTo>
                    <a:lnTo>
                      <a:pt x="335" y="55"/>
                    </a:lnTo>
                    <a:lnTo>
                      <a:pt x="335" y="55"/>
                    </a:lnTo>
                    <a:lnTo>
                      <a:pt x="333" y="53"/>
                    </a:lnTo>
                    <a:lnTo>
                      <a:pt x="333" y="53"/>
                    </a:lnTo>
                    <a:lnTo>
                      <a:pt x="333" y="53"/>
                    </a:lnTo>
                    <a:lnTo>
                      <a:pt x="333" y="53"/>
                    </a:lnTo>
                    <a:lnTo>
                      <a:pt x="333" y="51"/>
                    </a:lnTo>
                    <a:lnTo>
                      <a:pt x="333" y="51"/>
                    </a:lnTo>
                    <a:lnTo>
                      <a:pt x="331" y="51"/>
                    </a:lnTo>
                    <a:lnTo>
                      <a:pt x="333" y="51"/>
                    </a:lnTo>
                    <a:lnTo>
                      <a:pt x="331" y="49"/>
                    </a:lnTo>
                    <a:lnTo>
                      <a:pt x="331" y="49"/>
                    </a:lnTo>
                    <a:lnTo>
                      <a:pt x="331" y="47"/>
                    </a:lnTo>
                    <a:lnTo>
                      <a:pt x="329" y="47"/>
                    </a:lnTo>
                    <a:lnTo>
                      <a:pt x="329" y="47"/>
                    </a:lnTo>
                    <a:lnTo>
                      <a:pt x="327" y="47"/>
                    </a:lnTo>
                    <a:lnTo>
                      <a:pt x="327" y="45"/>
                    </a:lnTo>
                    <a:lnTo>
                      <a:pt x="327" y="43"/>
                    </a:lnTo>
                    <a:lnTo>
                      <a:pt x="327" y="41"/>
                    </a:lnTo>
                    <a:lnTo>
                      <a:pt x="325" y="40"/>
                    </a:lnTo>
                    <a:lnTo>
                      <a:pt x="323" y="40"/>
                    </a:lnTo>
                    <a:lnTo>
                      <a:pt x="323" y="40"/>
                    </a:lnTo>
                    <a:lnTo>
                      <a:pt x="325" y="40"/>
                    </a:lnTo>
                    <a:lnTo>
                      <a:pt x="327" y="40"/>
                    </a:lnTo>
                    <a:lnTo>
                      <a:pt x="329" y="40"/>
                    </a:lnTo>
                    <a:lnTo>
                      <a:pt x="329" y="38"/>
                    </a:lnTo>
                    <a:lnTo>
                      <a:pt x="329" y="38"/>
                    </a:lnTo>
                    <a:lnTo>
                      <a:pt x="331" y="38"/>
                    </a:lnTo>
                    <a:lnTo>
                      <a:pt x="331" y="40"/>
                    </a:lnTo>
                    <a:lnTo>
                      <a:pt x="333" y="38"/>
                    </a:lnTo>
                    <a:lnTo>
                      <a:pt x="333" y="38"/>
                    </a:lnTo>
                    <a:lnTo>
                      <a:pt x="333" y="38"/>
                    </a:lnTo>
                    <a:lnTo>
                      <a:pt x="333" y="36"/>
                    </a:lnTo>
                    <a:lnTo>
                      <a:pt x="333" y="36"/>
                    </a:lnTo>
                    <a:lnTo>
                      <a:pt x="331" y="34"/>
                    </a:lnTo>
                    <a:lnTo>
                      <a:pt x="331" y="34"/>
                    </a:lnTo>
                    <a:lnTo>
                      <a:pt x="331" y="32"/>
                    </a:lnTo>
                    <a:lnTo>
                      <a:pt x="329" y="32"/>
                    </a:lnTo>
                    <a:lnTo>
                      <a:pt x="329" y="30"/>
                    </a:lnTo>
                    <a:lnTo>
                      <a:pt x="331" y="30"/>
                    </a:lnTo>
                    <a:lnTo>
                      <a:pt x="331" y="30"/>
                    </a:lnTo>
                    <a:lnTo>
                      <a:pt x="329" y="30"/>
                    </a:lnTo>
                    <a:lnTo>
                      <a:pt x="329" y="30"/>
                    </a:lnTo>
                    <a:lnTo>
                      <a:pt x="325" y="28"/>
                    </a:lnTo>
                    <a:lnTo>
                      <a:pt x="323" y="26"/>
                    </a:lnTo>
                    <a:lnTo>
                      <a:pt x="320" y="26"/>
                    </a:lnTo>
                    <a:lnTo>
                      <a:pt x="318" y="26"/>
                    </a:lnTo>
                    <a:lnTo>
                      <a:pt x="316" y="26"/>
                    </a:lnTo>
                    <a:lnTo>
                      <a:pt x="316" y="26"/>
                    </a:lnTo>
                    <a:lnTo>
                      <a:pt x="316" y="26"/>
                    </a:lnTo>
                    <a:lnTo>
                      <a:pt x="314" y="26"/>
                    </a:lnTo>
                    <a:lnTo>
                      <a:pt x="312" y="28"/>
                    </a:lnTo>
                    <a:lnTo>
                      <a:pt x="312" y="26"/>
                    </a:lnTo>
                    <a:lnTo>
                      <a:pt x="312" y="26"/>
                    </a:lnTo>
                    <a:lnTo>
                      <a:pt x="310" y="26"/>
                    </a:lnTo>
                    <a:lnTo>
                      <a:pt x="308" y="26"/>
                    </a:lnTo>
                    <a:lnTo>
                      <a:pt x="307" y="28"/>
                    </a:lnTo>
                    <a:lnTo>
                      <a:pt x="305" y="26"/>
                    </a:lnTo>
                    <a:lnTo>
                      <a:pt x="305" y="26"/>
                    </a:lnTo>
                    <a:lnTo>
                      <a:pt x="305" y="26"/>
                    </a:lnTo>
                    <a:lnTo>
                      <a:pt x="303" y="28"/>
                    </a:lnTo>
                    <a:lnTo>
                      <a:pt x="303" y="30"/>
                    </a:lnTo>
                    <a:lnTo>
                      <a:pt x="301" y="32"/>
                    </a:lnTo>
                    <a:lnTo>
                      <a:pt x="301" y="34"/>
                    </a:lnTo>
                    <a:lnTo>
                      <a:pt x="301" y="34"/>
                    </a:lnTo>
                    <a:lnTo>
                      <a:pt x="301" y="38"/>
                    </a:lnTo>
                    <a:lnTo>
                      <a:pt x="301" y="40"/>
                    </a:lnTo>
                    <a:lnTo>
                      <a:pt x="301" y="41"/>
                    </a:lnTo>
                    <a:lnTo>
                      <a:pt x="301" y="41"/>
                    </a:lnTo>
                    <a:lnTo>
                      <a:pt x="301" y="43"/>
                    </a:lnTo>
                    <a:lnTo>
                      <a:pt x="301" y="43"/>
                    </a:lnTo>
                    <a:lnTo>
                      <a:pt x="301" y="45"/>
                    </a:lnTo>
                    <a:lnTo>
                      <a:pt x="301" y="47"/>
                    </a:lnTo>
                    <a:lnTo>
                      <a:pt x="301" y="47"/>
                    </a:lnTo>
                    <a:lnTo>
                      <a:pt x="299" y="49"/>
                    </a:lnTo>
                    <a:lnTo>
                      <a:pt x="299" y="49"/>
                    </a:lnTo>
                    <a:lnTo>
                      <a:pt x="297" y="49"/>
                    </a:lnTo>
                    <a:lnTo>
                      <a:pt x="297" y="49"/>
                    </a:lnTo>
                    <a:lnTo>
                      <a:pt x="295" y="49"/>
                    </a:lnTo>
                    <a:lnTo>
                      <a:pt x="295" y="51"/>
                    </a:lnTo>
                    <a:lnTo>
                      <a:pt x="293" y="53"/>
                    </a:lnTo>
                    <a:lnTo>
                      <a:pt x="293" y="53"/>
                    </a:lnTo>
                    <a:lnTo>
                      <a:pt x="295" y="53"/>
                    </a:lnTo>
                    <a:lnTo>
                      <a:pt x="293" y="55"/>
                    </a:lnTo>
                    <a:lnTo>
                      <a:pt x="293" y="55"/>
                    </a:lnTo>
                    <a:lnTo>
                      <a:pt x="293" y="56"/>
                    </a:lnTo>
                    <a:lnTo>
                      <a:pt x="295" y="56"/>
                    </a:lnTo>
                    <a:lnTo>
                      <a:pt x="295" y="56"/>
                    </a:lnTo>
                    <a:lnTo>
                      <a:pt x="295" y="58"/>
                    </a:lnTo>
                    <a:lnTo>
                      <a:pt x="295" y="58"/>
                    </a:lnTo>
                    <a:lnTo>
                      <a:pt x="295" y="58"/>
                    </a:lnTo>
                    <a:lnTo>
                      <a:pt x="293" y="60"/>
                    </a:lnTo>
                    <a:lnTo>
                      <a:pt x="292" y="62"/>
                    </a:lnTo>
                    <a:lnTo>
                      <a:pt x="290" y="62"/>
                    </a:lnTo>
                    <a:lnTo>
                      <a:pt x="290" y="62"/>
                    </a:lnTo>
                    <a:lnTo>
                      <a:pt x="290" y="64"/>
                    </a:lnTo>
                    <a:lnTo>
                      <a:pt x="290" y="66"/>
                    </a:lnTo>
                    <a:lnTo>
                      <a:pt x="290" y="66"/>
                    </a:lnTo>
                    <a:lnTo>
                      <a:pt x="292" y="66"/>
                    </a:lnTo>
                    <a:lnTo>
                      <a:pt x="290" y="68"/>
                    </a:lnTo>
                    <a:lnTo>
                      <a:pt x="290" y="68"/>
                    </a:lnTo>
                    <a:lnTo>
                      <a:pt x="290" y="68"/>
                    </a:lnTo>
                    <a:lnTo>
                      <a:pt x="290" y="69"/>
                    </a:lnTo>
                    <a:lnTo>
                      <a:pt x="290" y="69"/>
                    </a:lnTo>
                    <a:lnTo>
                      <a:pt x="288" y="71"/>
                    </a:lnTo>
                    <a:lnTo>
                      <a:pt x="288" y="73"/>
                    </a:lnTo>
                    <a:lnTo>
                      <a:pt x="288" y="75"/>
                    </a:lnTo>
                    <a:lnTo>
                      <a:pt x="286" y="75"/>
                    </a:lnTo>
                    <a:lnTo>
                      <a:pt x="286" y="75"/>
                    </a:lnTo>
                    <a:lnTo>
                      <a:pt x="284" y="75"/>
                    </a:lnTo>
                    <a:lnTo>
                      <a:pt x="282" y="75"/>
                    </a:lnTo>
                    <a:lnTo>
                      <a:pt x="280" y="75"/>
                    </a:lnTo>
                    <a:lnTo>
                      <a:pt x="278" y="75"/>
                    </a:lnTo>
                    <a:lnTo>
                      <a:pt x="277" y="75"/>
                    </a:lnTo>
                    <a:lnTo>
                      <a:pt x="277" y="77"/>
                    </a:lnTo>
                    <a:lnTo>
                      <a:pt x="275" y="77"/>
                    </a:lnTo>
                    <a:lnTo>
                      <a:pt x="275" y="79"/>
                    </a:lnTo>
                    <a:lnTo>
                      <a:pt x="273" y="79"/>
                    </a:lnTo>
                    <a:lnTo>
                      <a:pt x="271" y="77"/>
                    </a:lnTo>
                    <a:lnTo>
                      <a:pt x="271" y="77"/>
                    </a:lnTo>
                    <a:lnTo>
                      <a:pt x="269" y="77"/>
                    </a:lnTo>
                    <a:lnTo>
                      <a:pt x="265" y="75"/>
                    </a:lnTo>
                    <a:lnTo>
                      <a:pt x="265" y="75"/>
                    </a:lnTo>
                    <a:lnTo>
                      <a:pt x="264" y="75"/>
                    </a:lnTo>
                    <a:lnTo>
                      <a:pt x="264" y="75"/>
                    </a:lnTo>
                    <a:lnTo>
                      <a:pt x="264" y="75"/>
                    </a:lnTo>
                    <a:lnTo>
                      <a:pt x="264" y="73"/>
                    </a:lnTo>
                    <a:lnTo>
                      <a:pt x="264" y="73"/>
                    </a:lnTo>
                    <a:lnTo>
                      <a:pt x="256" y="73"/>
                    </a:lnTo>
                    <a:lnTo>
                      <a:pt x="254" y="75"/>
                    </a:lnTo>
                    <a:lnTo>
                      <a:pt x="252" y="75"/>
                    </a:lnTo>
                    <a:lnTo>
                      <a:pt x="252" y="75"/>
                    </a:lnTo>
                    <a:lnTo>
                      <a:pt x="252" y="77"/>
                    </a:lnTo>
                    <a:lnTo>
                      <a:pt x="250" y="79"/>
                    </a:lnTo>
                    <a:lnTo>
                      <a:pt x="250" y="81"/>
                    </a:lnTo>
                    <a:lnTo>
                      <a:pt x="249" y="81"/>
                    </a:lnTo>
                    <a:lnTo>
                      <a:pt x="247" y="83"/>
                    </a:lnTo>
                    <a:lnTo>
                      <a:pt x="247" y="83"/>
                    </a:lnTo>
                    <a:lnTo>
                      <a:pt x="245" y="83"/>
                    </a:lnTo>
                    <a:lnTo>
                      <a:pt x="243" y="83"/>
                    </a:lnTo>
                    <a:lnTo>
                      <a:pt x="243" y="83"/>
                    </a:lnTo>
                    <a:lnTo>
                      <a:pt x="241" y="83"/>
                    </a:lnTo>
                    <a:lnTo>
                      <a:pt x="239" y="83"/>
                    </a:lnTo>
                    <a:lnTo>
                      <a:pt x="236" y="83"/>
                    </a:lnTo>
                    <a:lnTo>
                      <a:pt x="236" y="83"/>
                    </a:lnTo>
                    <a:lnTo>
                      <a:pt x="234" y="83"/>
                    </a:lnTo>
                    <a:lnTo>
                      <a:pt x="230" y="84"/>
                    </a:lnTo>
                    <a:lnTo>
                      <a:pt x="228" y="84"/>
                    </a:lnTo>
                    <a:lnTo>
                      <a:pt x="226" y="84"/>
                    </a:lnTo>
                    <a:lnTo>
                      <a:pt x="226" y="84"/>
                    </a:lnTo>
                    <a:lnTo>
                      <a:pt x="224" y="83"/>
                    </a:lnTo>
                    <a:lnTo>
                      <a:pt x="222" y="79"/>
                    </a:lnTo>
                    <a:lnTo>
                      <a:pt x="221" y="79"/>
                    </a:lnTo>
                    <a:lnTo>
                      <a:pt x="221" y="79"/>
                    </a:lnTo>
                    <a:lnTo>
                      <a:pt x="219" y="77"/>
                    </a:lnTo>
                    <a:lnTo>
                      <a:pt x="219" y="77"/>
                    </a:lnTo>
                    <a:lnTo>
                      <a:pt x="217" y="75"/>
                    </a:lnTo>
                    <a:lnTo>
                      <a:pt x="217" y="73"/>
                    </a:lnTo>
                    <a:lnTo>
                      <a:pt x="215" y="73"/>
                    </a:lnTo>
                    <a:lnTo>
                      <a:pt x="215" y="69"/>
                    </a:lnTo>
                    <a:lnTo>
                      <a:pt x="213" y="69"/>
                    </a:lnTo>
                    <a:lnTo>
                      <a:pt x="213" y="69"/>
                    </a:lnTo>
                    <a:lnTo>
                      <a:pt x="213" y="68"/>
                    </a:lnTo>
                    <a:lnTo>
                      <a:pt x="215" y="66"/>
                    </a:lnTo>
                    <a:lnTo>
                      <a:pt x="211" y="68"/>
                    </a:lnTo>
                    <a:lnTo>
                      <a:pt x="209" y="69"/>
                    </a:lnTo>
                    <a:lnTo>
                      <a:pt x="209" y="71"/>
                    </a:lnTo>
                    <a:lnTo>
                      <a:pt x="207" y="73"/>
                    </a:lnTo>
                    <a:lnTo>
                      <a:pt x="206" y="75"/>
                    </a:lnTo>
                    <a:lnTo>
                      <a:pt x="206" y="75"/>
                    </a:lnTo>
                    <a:lnTo>
                      <a:pt x="206" y="79"/>
                    </a:lnTo>
                    <a:lnTo>
                      <a:pt x="206" y="79"/>
                    </a:lnTo>
                    <a:lnTo>
                      <a:pt x="207" y="79"/>
                    </a:lnTo>
                    <a:lnTo>
                      <a:pt x="207" y="79"/>
                    </a:lnTo>
                    <a:lnTo>
                      <a:pt x="206" y="79"/>
                    </a:lnTo>
                    <a:lnTo>
                      <a:pt x="206" y="79"/>
                    </a:lnTo>
                    <a:lnTo>
                      <a:pt x="204" y="81"/>
                    </a:lnTo>
                    <a:lnTo>
                      <a:pt x="204" y="84"/>
                    </a:lnTo>
                    <a:lnTo>
                      <a:pt x="204" y="86"/>
                    </a:lnTo>
                    <a:lnTo>
                      <a:pt x="204" y="90"/>
                    </a:lnTo>
                    <a:lnTo>
                      <a:pt x="204" y="94"/>
                    </a:lnTo>
                    <a:close/>
                    <a:moveTo>
                      <a:pt x="465" y="28"/>
                    </a:moveTo>
                    <a:lnTo>
                      <a:pt x="465" y="28"/>
                    </a:lnTo>
                    <a:lnTo>
                      <a:pt x="465" y="30"/>
                    </a:lnTo>
                    <a:lnTo>
                      <a:pt x="465" y="32"/>
                    </a:lnTo>
                    <a:lnTo>
                      <a:pt x="465" y="32"/>
                    </a:lnTo>
                    <a:lnTo>
                      <a:pt x="465" y="32"/>
                    </a:lnTo>
                    <a:lnTo>
                      <a:pt x="467" y="32"/>
                    </a:lnTo>
                    <a:lnTo>
                      <a:pt x="467" y="30"/>
                    </a:lnTo>
                    <a:lnTo>
                      <a:pt x="467" y="28"/>
                    </a:lnTo>
                    <a:lnTo>
                      <a:pt x="467" y="26"/>
                    </a:lnTo>
                    <a:lnTo>
                      <a:pt x="467" y="25"/>
                    </a:lnTo>
                    <a:lnTo>
                      <a:pt x="465" y="25"/>
                    </a:lnTo>
                    <a:lnTo>
                      <a:pt x="465" y="23"/>
                    </a:lnTo>
                    <a:lnTo>
                      <a:pt x="465" y="26"/>
                    </a:lnTo>
                    <a:lnTo>
                      <a:pt x="465" y="26"/>
                    </a:lnTo>
                    <a:lnTo>
                      <a:pt x="465" y="28"/>
                    </a:lnTo>
                    <a:close/>
                    <a:moveTo>
                      <a:pt x="146" y="195"/>
                    </a:moveTo>
                    <a:lnTo>
                      <a:pt x="148" y="193"/>
                    </a:lnTo>
                    <a:lnTo>
                      <a:pt x="150" y="193"/>
                    </a:lnTo>
                    <a:lnTo>
                      <a:pt x="151" y="195"/>
                    </a:lnTo>
                    <a:lnTo>
                      <a:pt x="151" y="195"/>
                    </a:lnTo>
                    <a:lnTo>
                      <a:pt x="153" y="195"/>
                    </a:lnTo>
                    <a:lnTo>
                      <a:pt x="153" y="197"/>
                    </a:lnTo>
                    <a:lnTo>
                      <a:pt x="153" y="197"/>
                    </a:lnTo>
                    <a:lnTo>
                      <a:pt x="155" y="197"/>
                    </a:lnTo>
                    <a:lnTo>
                      <a:pt x="155" y="195"/>
                    </a:lnTo>
                    <a:lnTo>
                      <a:pt x="155" y="195"/>
                    </a:lnTo>
                    <a:lnTo>
                      <a:pt x="157" y="184"/>
                    </a:lnTo>
                    <a:lnTo>
                      <a:pt x="157" y="180"/>
                    </a:lnTo>
                    <a:lnTo>
                      <a:pt x="157" y="178"/>
                    </a:lnTo>
                    <a:lnTo>
                      <a:pt x="157" y="176"/>
                    </a:lnTo>
                    <a:lnTo>
                      <a:pt x="157" y="169"/>
                    </a:lnTo>
                    <a:lnTo>
                      <a:pt x="157" y="169"/>
                    </a:lnTo>
                    <a:lnTo>
                      <a:pt x="159" y="165"/>
                    </a:lnTo>
                    <a:lnTo>
                      <a:pt x="159" y="163"/>
                    </a:lnTo>
                    <a:lnTo>
                      <a:pt x="159" y="163"/>
                    </a:lnTo>
                    <a:lnTo>
                      <a:pt x="157" y="161"/>
                    </a:lnTo>
                    <a:lnTo>
                      <a:pt x="157" y="159"/>
                    </a:lnTo>
                    <a:lnTo>
                      <a:pt x="159" y="157"/>
                    </a:lnTo>
                    <a:lnTo>
                      <a:pt x="159" y="156"/>
                    </a:lnTo>
                    <a:lnTo>
                      <a:pt x="161" y="154"/>
                    </a:lnTo>
                    <a:lnTo>
                      <a:pt x="161" y="154"/>
                    </a:lnTo>
                    <a:lnTo>
                      <a:pt x="161" y="152"/>
                    </a:lnTo>
                    <a:lnTo>
                      <a:pt x="161" y="152"/>
                    </a:lnTo>
                    <a:lnTo>
                      <a:pt x="159" y="148"/>
                    </a:lnTo>
                    <a:lnTo>
                      <a:pt x="155" y="141"/>
                    </a:lnTo>
                    <a:lnTo>
                      <a:pt x="153" y="141"/>
                    </a:lnTo>
                    <a:lnTo>
                      <a:pt x="151" y="139"/>
                    </a:lnTo>
                    <a:lnTo>
                      <a:pt x="150" y="139"/>
                    </a:lnTo>
                    <a:lnTo>
                      <a:pt x="146" y="139"/>
                    </a:lnTo>
                    <a:lnTo>
                      <a:pt x="146" y="139"/>
                    </a:lnTo>
                    <a:lnTo>
                      <a:pt x="144" y="139"/>
                    </a:lnTo>
                    <a:lnTo>
                      <a:pt x="144" y="141"/>
                    </a:lnTo>
                    <a:lnTo>
                      <a:pt x="142" y="142"/>
                    </a:lnTo>
                    <a:lnTo>
                      <a:pt x="142" y="142"/>
                    </a:lnTo>
                    <a:lnTo>
                      <a:pt x="140" y="142"/>
                    </a:lnTo>
                    <a:lnTo>
                      <a:pt x="140" y="142"/>
                    </a:lnTo>
                    <a:lnTo>
                      <a:pt x="140" y="141"/>
                    </a:lnTo>
                    <a:lnTo>
                      <a:pt x="140" y="139"/>
                    </a:lnTo>
                    <a:lnTo>
                      <a:pt x="142" y="137"/>
                    </a:lnTo>
                    <a:lnTo>
                      <a:pt x="144" y="137"/>
                    </a:lnTo>
                    <a:lnTo>
                      <a:pt x="144" y="135"/>
                    </a:lnTo>
                    <a:lnTo>
                      <a:pt x="144" y="135"/>
                    </a:lnTo>
                    <a:lnTo>
                      <a:pt x="142" y="133"/>
                    </a:lnTo>
                    <a:lnTo>
                      <a:pt x="142" y="133"/>
                    </a:lnTo>
                    <a:lnTo>
                      <a:pt x="140" y="131"/>
                    </a:lnTo>
                    <a:lnTo>
                      <a:pt x="138" y="129"/>
                    </a:lnTo>
                    <a:lnTo>
                      <a:pt x="138" y="127"/>
                    </a:lnTo>
                    <a:lnTo>
                      <a:pt x="138" y="126"/>
                    </a:lnTo>
                    <a:lnTo>
                      <a:pt x="138" y="122"/>
                    </a:lnTo>
                    <a:lnTo>
                      <a:pt x="138" y="120"/>
                    </a:lnTo>
                    <a:lnTo>
                      <a:pt x="136" y="118"/>
                    </a:lnTo>
                    <a:lnTo>
                      <a:pt x="136" y="116"/>
                    </a:lnTo>
                    <a:lnTo>
                      <a:pt x="135" y="116"/>
                    </a:lnTo>
                    <a:lnTo>
                      <a:pt x="135" y="116"/>
                    </a:lnTo>
                    <a:lnTo>
                      <a:pt x="133" y="116"/>
                    </a:lnTo>
                    <a:lnTo>
                      <a:pt x="131" y="116"/>
                    </a:lnTo>
                    <a:lnTo>
                      <a:pt x="127" y="114"/>
                    </a:lnTo>
                    <a:lnTo>
                      <a:pt x="125" y="113"/>
                    </a:lnTo>
                    <a:lnTo>
                      <a:pt x="125" y="113"/>
                    </a:lnTo>
                    <a:lnTo>
                      <a:pt x="123" y="109"/>
                    </a:lnTo>
                    <a:lnTo>
                      <a:pt x="123" y="109"/>
                    </a:lnTo>
                    <a:lnTo>
                      <a:pt x="125" y="107"/>
                    </a:lnTo>
                    <a:lnTo>
                      <a:pt x="123" y="107"/>
                    </a:lnTo>
                    <a:lnTo>
                      <a:pt x="123" y="105"/>
                    </a:lnTo>
                    <a:lnTo>
                      <a:pt x="123" y="103"/>
                    </a:lnTo>
                    <a:lnTo>
                      <a:pt x="123" y="103"/>
                    </a:lnTo>
                    <a:lnTo>
                      <a:pt x="123" y="103"/>
                    </a:lnTo>
                    <a:lnTo>
                      <a:pt x="125" y="101"/>
                    </a:lnTo>
                    <a:lnTo>
                      <a:pt x="127" y="99"/>
                    </a:lnTo>
                    <a:lnTo>
                      <a:pt x="129" y="99"/>
                    </a:lnTo>
                    <a:lnTo>
                      <a:pt x="127" y="96"/>
                    </a:lnTo>
                    <a:lnTo>
                      <a:pt x="127" y="94"/>
                    </a:lnTo>
                    <a:lnTo>
                      <a:pt x="125" y="94"/>
                    </a:lnTo>
                    <a:lnTo>
                      <a:pt x="123" y="92"/>
                    </a:lnTo>
                    <a:lnTo>
                      <a:pt x="123" y="92"/>
                    </a:lnTo>
                    <a:lnTo>
                      <a:pt x="121" y="90"/>
                    </a:lnTo>
                    <a:lnTo>
                      <a:pt x="121" y="92"/>
                    </a:lnTo>
                    <a:lnTo>
                      <a:pt x="118" y="92"/>
                    </a:lnTo>
                    <a:lnTo>
                      <a:pt x="118" y="94"/>
                    </a:lnTo>
                    <a:lnTo>
                      <a:pt x="116" y="96"/>
                    </a:lnTo>
                    <a:lnTo>
                      <a:pt x="114" y="96"/>
                    </a:lnTo>
                    <a:lnTo>
                      <a:pt x="110" y="96"/>
                    </a:lnTo>
                    <a:lnTo>
                      <a:pt x="114" y="94"/>
                    </a:lnTo>
                    <a:lnTo>
                      <a:pt x="118" y="92"/>
                    </a:lnTo>
                    <a:lnTo>
                      <a:pt x="118" y="92"/>
                    </a:lnTo>
                    <a:lnTo>
                      <a:pt x="118" y="90"/>
                    </a:lnTo>
                    <a:lnTo>
                      <a:pt x="116" y="88"/>
                    </a:lnTo>
                    <a:lnTo>
                      <a:pt x="114" y="88"/>
                    </a:lnTo>
                    <a:lnTo>
                      <a:pt x="110" y="86"/>
                    </a:lnTo>
                    <a:lnTo>
                      <a:pt x="108" y="86"/>
                    </a:lnTo>
                    <a:lnTo>
                      <a:pt x="108" y="86"/>
                    </a:lnTo>
                    <a:lnTo>
                      <a:pt x="105" y="83"/>
                    </a:lnTo>
                    <a:lnTo>
                      <a:pt x="105" y="83"/>
                    </a:lnTo>
                    <a:lnTo>
                      <a:pt x="105" y="81"/>
                    </a:lnTo>
                    <a:lnTo>
                      <a:pt x="105" y="79"/>
                    </a:lnTo>
                    <a:lnTo>
                      <a:pt x="103" y="77"/>
                    </a:lnTo>
                    <a:lnTo>
                      <a:pt x="103" y="75"/>
                    </a:lnTo>
                    <a:lnTo>
                      <a:pt x="99" y="73"/>
                    </a:lnTo>
                    <a:lnTo>
                      <a:pt x="97" y="71"/>
                    </a:lnTo>
                    <a:lnTo>
                      <a:pt x="95" y="71"/>
                    </a:lnTo>
                    <a:lnTo>
                      <a:pt x="93" y="71"/>
                    </a:lnTo>
                    <a:lnTo>
                      <a:pt x="93" y="69"/>
                    </a:lnTo>
                    <a:lnTo>
                      <a:pt x="92" y="68"/>
                    </a:lnTo>
                    <a:lnTo>
                      <a:pt x="92" y="66"/>
                    </a:lnTo>
                    <a:lnTo>
                      <a:pt x="90" y="64"/>
                    </a:lnTo>
                    <a:lnTo>
                      <a:pt x="88" y="62"/>
                    </a:lnTo>
                    <a:lnTo>
                      <a:pt x="86" y="62"/>
                    </a:lnTo>
                    <a:lnTo>
                      <a:pt x="86" y="62"/>
                    </a:lnTo>
                    <a:lnTo>
                      <a:pt x="84" y="62"/>
                    </a:lnTo>
                    <a:lnTo>
                      <a:pt x="84" y="62"/>
                    </a:lnTo>
                    <a:lnTo>
                      <a:pt x="84" y="64"/>
                    </a:lnTo>
                    <a:lnTo>
                      <a:pt x="86" y="66"/>
                    </a:lnTo>
                    <a:lnTo>
                      <a:pt x="86" y="68"/>
                    </a:lnTo>
                    <a:lnTo>
                      <a:pt x="84" y="66"/>
                    </a:lnTo>
                    <a:lnTo>
                      <a:pt x="82" y="64"/>
                    </a:lnTo>
                    <a:lnTo>
                      <a:pt x="80" y="64"/>
                    </a:lnTo>
                    <a:lnTo>
                      <a:pt x="80" y="62"/>
                    </a:lnTo>
                    <a:lnTo>
                      <a:pt x="79" y="62"/>
                    </a:lnTo>
                    <a:lnTo>
                      <a:pt x="79" y="60"/>
                    </a:lnTo>
                    <a:lnTo>
                      <a:pt x="77" y="58"/>
                    </a:lnTo>
                    <a:lnTo>
                      <a:pt x="77" y="58"/>
                    </a:lnTo>
                    <a:lnTo>
                      <a:pt x="75" y="55"/>
                    </a:lnTo>
                    <a:lnTo>
                      <a:pt x="73" y="53"/>
                    </a:lnTo>
                    <a:lnTo>
                      <a:pt x="71" y="51"/>
                    </a:lnTo>
                    <a:lnTo>
                      <a:pt x="71" y="49"/>
                    </a:lnTo>
                    <a:lnTo>
                      <a:pt x="67" y="47"/>
                    </a:lnTo>
                    <a:lnTo>
                      <a:pt x="65" y="43"/>
                    </a:lnTo>
                    <a:lnTo>
                      <a:pt x="60" y="40"/>
                    </a:lnTo>
                    <a:lnTo>
                      <a:pt x="54" y="38"/>
                    </a:lnTo>
                    <a:lnTo>
                      <a:pt x="54" y="36"/>
                    </a:lnTo>
                    <a:lnTo>
                      <a:pt x="52" y="36"/>
                    </a:lnTo>
                    <a:lnTo>
                      <a:pt x="52" y="34"/>
                    </a:lnTo>
                    <a:lnTo>
                      <a:pt x="52" y="34"/>
                    </a:lnTo>
                    <a:lnTo>
                      <a:pt x="50" y="32"/>
                    </a:lnTo>
                    <a:lnTo>
                      <a:pt x="47" y="30"/>
                    </a:lnTo>
                    <a:lnTo>
                      <a:pt x="45" y="30"/>
                    </a:lnTo>
                    <a:lnTo>
                      <a:pt x="45" y="26"/>
                    </a:lnTo>
                    <a:lnTo>
                      <a:pt x="45" y="26"/>
                    </a:lnTo>
                    <a:lnTo>
                      <a:pt x="41" y="23"/>
                    </a:lnTo>
                    <a:lnTo>
                      <a:pt x="41" y="21"/>
                    </a:lnTo>
                    <a:lnTo>
                      <a:pt x="41" y="19"/>
                    </a:lnTo>
                    <a:lnTo>
                      <a:pt x="39" y="17"/>
                    </a:lnTo>
                    <a:lnTo>
                      <a:pt x="37" y="15"/>
                    </a:lnTo>
                    <a:lnTo>
                      <a:pt x="36" y="13"/>
                    </a:lnTo>
                    <a:lnTo>
                      <a:pt x="34" y="13"/>
                    </a:lnTo>
                    <a:lnTo>
                      <a:pt x="34" y="11"/>
                    </a:lnTo>
                    <a:lnTo>
                      <a:pt x="34" y="11"/>
                    </a:lnTo>
                    <a:lnTo>
                      <a:pt x="30" y="13"/>
                    </a:lnTo>
                    <a:lnTo>
                      <a:pt x="28" y="11"/>
                    </a:lnTo>
                    <a:lnTo>
                      <a:pt x="26" y="11"/>
                    </a:lnTo>
                    <a:lnTo>
                      <a:pt x="24" y="11"/>
                    </a:lnTo>
                    <a:lnTo>
                      <a:pt x="21" y="11"/>
                    </a:lnTo>
                    <a:lnTo>
                      <a:pt x="19" y="11"/>
                    </a:lnTo>
                    <a:lnTo>
                      <a:pt x="15" y="11"/>
                    </a:lnTo>
                    <a:lnTo>
                      <a:pt x="13" y="11"/>
                    </a:lnTo>
                    <a:lnTo>
                      <a:pt x="11" y="10"/>
                    </a:lnTo>
                    <a:lnTo>
                      <a:pt x="9" y="8"/>
                    </a:lnTo>
                    <a:lnTo>
                      <a:pt x="7" y="6"/>
                    </a:lnTo>
                    <a:lnTo>
                      <a:pt x="6" y="6"/>
                    </a:lnTo>
                    <a:lnTo>
                      <a:pt x="4" y="6"/>
                    </a:lnTo>
                    <a:lnTo>
                      <a:pt x="2" y="6"/>
                    </a:lnTo>
                    <a:lnTo>
                      <a:pt x="0" y="6"/>
                    </a:lnTo>
                    <a:lnTo>
                      <a:pt x="0" y="6"/>
                    </a:lnTo>
                    <a:lnTo>
                      <a:pt x="0" y="8"/>
                    </a:lnTo>
                    <a:lnTo>
                      <a:pt x="0" y="8"/>
                    </a:lnTo>
                    <a:lnTo>
                      <a:pt x="0" y="10"/>
                    </a:lnTo>
                    <a:lnTo>
                      <a:pt x="0" y="10"/>
                    </a:lnTo>
                    <a:lnTo>
                      <a:pt x="0" y="11"/>
                    </a:lnTo>
                    <a:lnTo>
                      <a:pt x="2" y="17"/>
                    </a:lnTo>
                    <a:lnTo>
                      <a:pt x="4" y="19"/>
                    </a:lnTo>
                    <a:lnTo>
                      <a:pt x="4" y="21"/>
                    </a:lnTo>
                    <a:lnTo>
                      <a:pt x="6" y="21"/>
                    </a:lnTo>
                    <a:lnTo>
                      <a:pt x="11" y="28"/>
                    </a:lnTo>
                    <a:lnTo>
                      <a:pt x="15" y="32"/>
                    </a:lnTo>
                    <a:lnTo>
                      <a:pt x="17" y="32"/>
                    </a:lnTo>
                    <a:lnTo>
                      <a:pt x="19" y="36"/>
                    </a:lnTo>
                    <a:lnTo>
                      <a:pt x="21" y="36"/>
                    </a:lnTo>
                    <a:lnTo>
                      <a:pt x="24" y="38"/>
                    </a:lnTo>
                    <a:lnTo>
                      <a:pt x="26" y="38"/>
                    </a:lnTo>
                    <a:lnTo>
                      <a:pt x="26" y="40"/>
                    </a:lnTo>
                    <a:lnTo>
                      <a:pt x="30" y="45"/>
                    </a:lnTo>
                    <a:lnTo>
                      <a:pt x="32" y="47"/>
                    </a:lnTo>
                    <a:lnTo>
                      <a:pt x="32" y="49"/>
                    </a:lnTo>
                    <a:lnTo>
                      <a:pt x="34" y="49"/>
                    </a:lnTo>
                    <a:lnTo>
                      <a:pt x="36" y="53"/>
                    </a:lnTo>
                    <a:lnTo>
                      <a:pt x="37" y="53"/>
                    </a:lnTo>
                    <a:lnTo>
                      <a:pt x="37" y="55"/>
                    </a:lnTo>
                    <a:lnTo>
                      <a:pt x="37" y="58"/>
                    </a:lnTo>
                    <a:lnTo>
                      <a:pt x="37" y="60"/>
                    </a:lnTo>
                    <a:lnTo>
                      <a:pt x="39" y="62"/>
                    </a:lnTo>
                    <a:lnTo>
                      <a:pt x="41" y="62"/>
                    </a:lnTo>
                    <a:lnTo>
                      <a:pt x="43" y="62"/>
                    </a:lnTo>
                    <a:lnTo>
                      <a:pt x="45" y="62"/>
                    </a:lnTo>
                    <a:lnTo>
                      <a:pt x="50" y="68"/>
                    </a:lnTo>
                    <a:lnTo>
                      <a:pt x="52" y="68"/>
                    </a:lnTo>
                    <a:lnTo>
                      <a:pt x="52" y="71"/>
                    </a:lnTo>
                    <a:lnTo>
                      <a:pt x="54" y="75"/>
                    </a:lnTo>
                    <a:lnTo>
                      <a:pt x="56" y="83"/>
                    </a:lnTo>
                    <a:lnTo>
                      <a:pt x="58" y="88"/>
                    </a:lnTo>
                    <a:lnTo>
                      <a:pt x="60" y="92"/>
                    </a:lnTo>
                    <a:lnTo>
                      <a:pt x="60" y="94"/>
                    </a:lnTo>
                    <a:lnTo>
                      <a:pt x="62" y="96"/>
                    </a:lnTo>
                    <a:lnTo>
                      <a:pt x="64" y="96"/>
                    </a:lnTo>
                    <a:lnTo>
                      <a:pt x="67" y="98"/>
                    </a:lnTo>
                    <a:lnTo>
                      <a:pt x="67" y="99"/>
                    </a:lnTo>
                    <a:lnTo>
                      <a:pt x="69" y="99"/>
                    </a:lnTo>
                    <a:lnTo>
                      <a:pt x="71" y="105"/>
                    </a:lnTo>
                    <a:lnTo>
                      <a:pt x="71" y="107"/>
                    </a:lnTo>
                    <a:lnTo>
                      <a:pt x="73" y="107"/>
                    </a:lnTo>
                    <a:lnTo>
                      <a:pt x="75" y="109"/>
                    </a:lnTo>
                    <a:lnTo>
                      <a:pt x="77" y="113"/>
                    </a:lnTo>
                    <a:lnTo>
                      <a:pt x="77" y="113"/>
                    </a:lnTo>
                    <a:lnTo>
                      <a:pt x="79" y="118"/>
                    </a:lnTo>
                    <a:lnTo>
                      <a:pt x="80" y="122"/>
                    </a:lnTo>
                    <a:lnTo>
                      <a:pt x="84" y="131"/>
                    </a:lnTo>
                    <a:lnTo>
                      <a:pt x="84" y="135"/>
                    </a:lnTo>
                    <a:lnTo>
                      <a:pt x="86" y="137"/>
                    </a:lnTo>
                    <a:lnTo>
                      <a:pt x="86" y="139"/>
                    </a:lnTo>
                    <a:lnTo>
                      <a:pt x="88" y="142"/>
                    </a:lnTo>
                    <a:lnTo>
                      <a:pt x="90" y="144"/>
                    </a:lnTo>
                    <a:lnTo>
                      <a:pt x="92" y="144"/>
                    </a:lnTo>
                    <a:lnTo>
                      <a:pt x="92" y="146"/>
                    </a:lnTo>
                    <a:lnTo>
                      <a:pt x="93" y="148"/>
                    </a:lnTo>
                    <a:lnTo>
                      <a:pt x="95" y="152"/>
                    </a:lnTo>
                    <a:lnTo>
                      <a:pt x="95" y="154"/>
                    </a:lnTo>
                    <a:lnTo>
                      <a:pt x="99" y="156"/>
                    </a:lnTo>
                    <a:lnTo>
                      <a:pt x="103" y="159"/>
                    </a:lnTo>
                    <a:lnTo>
                      <a:pt x="105" y="161"/>
                    </a:lnTo>
                    <a:lnTo>
                      <a:pt x="107" y="165"/>
                    </a:lnTo>
                    <a:lnTo>
                      <a:pt x="108" y="169"/>
                    </a:lnTo>
                    <a:lnTo>
                      <a:pt x="114" y="174"/>
                    </a:lnTo>
                    <a:lnTo>
                      <a:pt x="118" y="176"/>
                    </a:lnTo>
                    <a:lnTo>
                      <a:pt x="118" y="178"/>
                    </a:lnTo>
                    <a:lnTo>
                      <a:pt x="120" y="180"/>
                    </a:lnTo>
                    <a:lnTo>
                      <a:pt x="121" y="180"/>
                    </a:lnTo>
                    <a:lnTo>
                      <a:pt x="127" y="184"/>
                    </a:lnTo>
                    <a:lnTo>
                      <a:pt x="127" y="184"/>
                    </a:lnTo>
                    <a:lnTo>
                      <a:pt x="131" y="189"/>
                    </a:lnTo>
                    <a:lnTo>
                      <a:pt x="131" y="191"/>
                    </a:lnTo>
                    <a:lnTo>
                      <a:pt x="133" y="191"/>
                    </a:lnTo>
                    <a:lnTo>
                      <a:pt x="135" y="195"/>
                    </a:lnTo>
                    <a:lnTo>
                      <a:pt x="136" y="197"/>
                    </a:lnTo>
                    <a:lnTo>
                      <a:pt x="138" y="199"/>
                    </a:lnTo>
                    <a:lnTo>
                      <a:pt x="138" y="199"/>
                    </a:lnTo>
                    <a:lnTo>
                      <a:pt x="138" y="199"/>
                    </a:lnTo>
                    <a:lnTo>
                      <a:pt x="138" y="197"/>
                    </a:lnTo>
                    <a:lnTo>
                      <a:pt x="138" y="193"/>
                    </a:lnTo>
                    <a:lnTo>
                      <a:pt x="138" y="193"/>
                    </a:lnTo>
                    <a:lnTo>
                      <a:pt x="138" y="191"/>
                    </a:lnTo>
                    <a:lnTo>
                      <a:pt x="142" y="195"/>
                    </a:lnTo>
                    <a:lnTo>
                      <a:pt x="144" y="195"/>
                    </a:lnTo>
                    <a:lnTo>
                      <a:pt x="146" y="195"/>
                    </a:lnTo>
                    <a:lnTo>
                      <a:pt x="146" y="195"/>
                    </a:lnTo>
                    <a:close/>
                    <a:moveTo>
                      <a:pt x="2" y="2"/>
                    </a:moveTo>
                    <a:lnTo>
                      <a:pt x="2" y="2"/>
                    </a:lnTo>
                    <a:lnTo>
                      <a:pt x="2" y="2"/>
                    </a:lnTo>
                    <a:lnTo>
                      <a:pt x="2" y="2"/>
                    </a:lnTo>
                    <a:lnTo>
                      <a:pt x="0" y="0"/>
                    </a:lnTo>
                    <a:lnTo>
                      <a:pt x="0" y="0"/>
                    </a:lnTo>
                    <a:lnTo>
                      <a:pt x="0" y="0"/>
                    </a:lnTo>
                    <a:lnTo>
                      <a:pt x="0" y="2"/>
                    </a:lnTo>
                    <a:lnTo>
                      <a:pt x="2"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23"/>
              <p:cNvSpPr/>
              <p:nvPr/>
            </p:nvSpPr>
            <p:spPr>
              <a:xfrm>
                <a:off x="3601" y="1349"/>
                <a:ext cx="408" cy="483"/>
              </a:xfrm>
              <a:custGeom>
                <a:avLst/>
                <a:gdLst/>
                <a:ahLst/>
                <a:cxnLst/>
                <a:rect l="l" t="t" r="r" b="b"/>
                <a:pathLst>
                  <a:path w="408" h="483" extrusionOk="0">
                    <a:moveTo>
                      <a:pt x="374" y="405"/>
                    </a:moveTo>
                    <a:lnTo>
                      <a:pt x="374" y="403"/>
                    </a:lnTo>
                    <a:lnTo>
                      <a:pt x="374" y="405"/>
                    </a:lnTo>
                    <a:lnTo>
                      <a:pt x="374" y="405"/>
                    </a:lnTo>
                    <a:lnTo>
                      <a:pt x="374" y="406"/>
                    </a:lnTo>
                    <a:lnTo>
                      <a:pt x="374" y="405"/>
                    </a:lnTo>
                    <a:lnTo>
                      <a:pt x="374" y="405"/>
                    </a:lnTo>
                    <a:lnTo>
                      <a:pt x="374" y="405"/>
                    </a:lnTo>
                    <a:close/>
                    <a:moveTo>
                      <a:pt x="374" y="380"/>
                    </a:moveTo>
                    <a:lnTo>
                      <a:pt x="374" y="378"/>
                    </a:lnTo>
                    <a:lnTo>
                      <a:pt x="374" y="378"/>
                    </a:lnTo>
                    <a:lnTo>
                      <a:pt x="372" y="378"/>
                    </a:lnTo>
                    <a:lnTo>
                      <a:pt x="372" y="380"/>
                    </a:lnTo>
                    <a:lnTo>
                      <a:pt x="372" y="382"/>
                    </a:lnTo>
                    <a:lnTo>
                      <a:pt x="374" y="380"/>
                    </a:lnTo>
                    <a:close/>
                    <a:moveTo>
                      <a:pt x="378" y="386"/>
                    </a:moveTo>
                    <a:lnTo>
                      <a:pt x="378" y="380"/>
                    </a:lnTo>
                    <a:lnTo>
                      <a:pt x="376" y="378"/>
                    </a:lnTo>
                    <a:lnTo>
                      <a:pt x="376" y="378"/>
                    </a:lnTo>
                    <a:lnTo>
                      <a:pt x="376" y="376"/>
                    </a:lnTo>
                    <a:lnTo>
                      <a:pt x="378" y="376"/>
                    </a:lnTo>
                    <a:lnTo>
                      <a:pt x="378" y="376"/>
                    </a:lnTo>
                    <a:lnTo>
                      <a:pt x="378" y="375"/>
                    </a:lnTo>
                    <a:lnTo>
                      <a:pt x="378" y="375"/>
                    </a:lnTo>
                    <a:lnTo>
                      <a:pt x="378" y="373"/>
                    </a:lnTo>
                    <a:lnTo>
                      <a:pt x="378" y="371"/>
                    </a:lnTo>
                    <a:lnTo>
                      <a:pt x="378" y="371"/>
                    </a:lnTo>
                    <a:lnTo>
                      <a:pt x="378" y="369"/>
                    </a:lnTo>
                    <a:lnTo>
                      <a:pt x="378" y="369"/>
                    </a:lnTo>
                    <a:lnTo>
                      <a:pt x="376" y="371"/>
                    </a:lnTo>
                    <a:lnTo>
                      <a:pt x="374" y="373"/>
                    </a:lnTo>
                    <a:lnTo>
                      <a:pt x="374" y="375"/>
                    </a:lnTo>
                    <a:lnTo>
                      <a:pt x="374" y="378"/>
                    </a:lnTo>
                    <a:lnTo>
                      <a:pt x="374" y="378"/>
                    </a:lnTo>
                    <a:lnTo>
                      <a:pt x="374" y="380"/>
                    </a:lnTo>
                    <a:lnTo>
                      <a:pt x="374" y="382"/>
                    </a:lnTo>
                    <a:lnTo>
                      <a:pt x="374" y="382"/>
                    </a:lnTo>
                    <a:lnTo>
                      <a:pt x="374" y="384"/>
                    </a:lnTo>
                    <a:lnTo>
                      <a:pt x="374" y="384"/>
                    </a:lnTo>
                    <a:lnTo>
                      <a:pt x="374" y="386"/>
                    </a:lnTo>
                    <a:lnTo>
                      <a:pt x="374" y="390"/>
                    </a:lnTo>
                    <a:lnTo>
                      <a:pt x="374" y="390"/>
                    </a:lnTo>
                    <a:lnTo>
                      <a:pt x="374" y="390"/>
                    </a:lnTo>
                    <a:lnTo>
                      <a:pt x="376" y="391"/>
                    </a:lnTo>
                    <a:lnTo>
                      <a:pt x="374" y="391"/>
                    </a:lnTo>
                    <a:lnTo>
                      <a:pt x="374" y="391"/>
                    </a:lnTo>
                    <a:lnTo>
                      <a:pt x="374" y="391"/>
                    </a:lnTo>
                    <a:lnTo>
                      <a:pt x="374" y="393"/>
                    </a:lnTo>
                    <a:lnTo>
                      <a:pt x="374" y="395"/>
                    </a:lnTo>
                    <a:lnTo>
                      <a:pt x="372" y="395"/>
                    </a:lnTo>
                    <a:lnTo>
                      <a:pt x="372" y="397"/>
                    </a:lnTo>
                    <a:lnTo>
                      <a:pt x="372" y="397"/>
                    </a:lnTo>
                    <a:lnTo>
                      <a:pt x="372" y="397"/>
                    </a:lnTo>
                    <a:lnTo>
                      <a:pt x="372" y="399"/>
                    </a:lnTo>
                    <a:lnTo>
                      <a:pt x="374" y="403"/>
                    </a:lnTo>
                    <a:lnTo>
                      <a:pt x="374" y="403"/>
                    </a:lnTo>
                    <a:lnTo>
                      <a:pt x="376" y="403"/>
                    </a:lnTo>
                    <a:lnTo>
                      <a:pt x="376" y="401"/>
                    </a:lnTo>
                    <a:lnTo>
                      <a:pt x="376" y="399"/>
                    </a:lnTo>
                    <a:lnTo>
                      <a:pt x="376" y="397"/>
                    </a:lnTo>
                    <a:lnTo>
                      <a:pt x="376" y="397"/>
                    </a:lnTo>
                    <a:lnTo>
                      <a:pt x="376" y="395"/>
                    </a:lnTo>
                    <a:lnTo>
                      <a:pt x="374" y="395"/>
                    </a:lnTo>
                    <a:lnTo>
                      <a:pt x="376" y="395"/>
                    </a:lnTo>
                    <a:lnTo>
                      <a:pt x="376" y="393"/>
                    </a:lnTo>
                    <a:lnTo>
                      <a:pt x="376" y="391"/>
                    </a:lnTo>
                    <a:lnTo>
                      <a:pt x="376" y="391"/>
                    </a:lnTo>
                    <a:lnTo>
                      <a:pt x="376" y="388"/>
                    </a:lnTo>
                    <a:lnTo>
                      <a:pt x="378" y="388"/>
                    </a:lnTo>
                    <a:lnTo>
                      <a:pt x="378" y="386"/>
                    </a:lnTo>
                    <a:close/>
                    <a:moveTo>
                      <a:pt x="372" y="414"/>
                    </a:moveTo>
                    <a:lnTo>
                      <a:pt x="372" y="414"/>
                    </a:lnTo>
                    <a:lnTo>
                      <a:pt x="370" y="416"/>
                    </a:lnTo>
                    <a:lnTo>
                      <a:pt x="370" y="416"/>
                    </a:lnTo>
                    <a:lnTo>
                      <a:pt x="370" y="418"/>
                    </a:lnTo>
                    <a:lnTo>
                      <a:pt x="370" y="420"/>
                    </a:lnTo>
                    <a:lnTo>
                      <a:pt x="372" y="420"/>
                    </a:lnTo>
                    <a:lnTo>
                      <a:pt x="372" y="420"/>
                    </a:lnTo>
                    <a:lnTo>
                      <a:pt x="374" y="416"/>
                    </a:lnTo>
                    <a:lnTo>
                      <a:pt x="374" y="416"/>
                    </a:lnTo>
                    <a:lnTo>
                      <a:pt x="372" y="414"/>
                    </a:lnTo>
                    <a:close/>
                    <a:moveTo>
                      <a:pt x="378" y="440"/>
                    </a:moveTo>
                    <a:lnTo>
                      <a:pt x="378" y="442"/>
                    </a:lnTo>
                    <a:lnTo>
                      <a:pt x="378" y="442"/>
                    </a:lnTo>
                    <a:lnTo>
                      <a:pt x="378" y="442"/>
                    </a:lnTo>
                    <a:lnTo>
                      <a:pt x="378" y="444"/>
                    </a:lnTo>
                    <a:lnTo>
                      <a:pt x="378" y="442"/>
                    </a:lnTo>
                    <a:lnTo>
                      <a:pt x="380" y="442"/>
                    </a:lnTo>
                    <a:lnTo>
                      <a:pt x="378" y="442"/>
                    </a:lnTo>
                    <a:lnTo>
                      <a:pt x="378" y="440"/>
                    </a:lnTo>
                    <a:close/>
                    <a:moveTo>
                      <a:pt x="90" y="457"/>
                    </a:moveTo>
                    <a:lnTo>
                      <a:pt x="90" y="457"/>
                    </a:lnTo>
                    <a:lnTo>
                      <a:pt x="90" y="457"/>
                    </a:lnTo>
                    <a:lnTo>
                      <a:pt x="88" y="457"/>
                    </a:lnTo>
                    <a:lnTo>
                      <a:pt x="88" y="457"/>
                    </a:lnTo>
                    <a:lnTo>
                      <a:pt x="88" y="457"/>
                    </a:lnTo>
                    <a:lnTo>
                      <a:pt x="90" y="457"/>
                    </a:lnTo>
                    <a:lnTo>
                      <a:pt x="90" y="457"/>
                    </a:lnTo>
                    <a:lnTo>
                      <a:pt x="90" y="457"/>
                    </a:lnTo>
                    <a:lnTo>
                      <a:pt x="90" y="457"/>
                    </a:lnTo>
                    <a:lnTo>
                      <a:pt x="90" y="457"/>
                    </a:lnTo>
                    <a:lnTo>
                      <a:pt x="90" y="457"/>
                    </a:lnTo>
                    <a:lnTo>
                      <a:pt x="90" y="457"/>
                    </a:lnTo>
                    <a:close/>
                    <a:moveTo>
                      <a:pt x="82" y="408"/>
                    </a:moveTo>
                    <a:lnTo>
                      <a:pt x="82" y="408"/>
                    </a:lnTo>
                    <a:lnTo>
                      <a:pt x="82" y="408"/>
                    </a:lnTo>
                    <a:lnTo>
                      <a:pt x="82" y="408"/>
                    </a:lnTo>
                    <a:lnTo>
                      <a:pt x="82" y="408"/>
                    </a:lnTo>
                    <a:lnTo>
                      <a:pt x="82" y="408"/>
                    </a:lnTo>
                    <a:lnTo>
                      <a:pt x="82" y="406"/>
                    </a:lnTo>
                    <a:lnTo>
                      <a:pt x="82" y="406"/>
                    </a:lnTo>
                    <a:lnTo>
                      <a:pt x="82" y="408"/>
                    </a:lnTo>
                    <a:close/>
                    <a:moveTo>
                      <a:pt x="393" y="472"/>
                    </a:moveTo>
                    <a:lnTo>
                      <a:pt x="393" y="472"/>
                    </a:lnTo>
                    <a:lnTo>
                      <a:pt x="393" y="472"/>
                    </a:lnTo>
                    <a:lnTo>
                      <a:pt x="393" y="474"/>
                    </a:lnTo>
                    <a:lnTo>
                      <a:pt x="393" y="474"/>
                    </a:lnTo>
                    <a:lnTo>
                      <a:pt x="395" y="472"/>
                    </a:lnTo>
                    <a:lnTo>
                      <a:pt x="393" y="472"/>
                    </a:lnTo>
                    <a:close/>
                    <a:moveTo>
                      <a:pt x="378" y="395"/>
                    </a:moveTo>
                    <a:lnTo>
                      <a:pt x="378" y="395"/>
                    </a:lnTo>
                    <a:lnTo>
                      <a:pt x="378" y="395"/>
                    </a:lnTo>
                    <a:lnTo>
                      <a:pt x="380" y="397"/>
                    </a:lnTo>
                    <a:lnTo>
                      <a:pt x="380" y="395"/>
                    </a:lnTo>
                    <a:lnTo>
                      <a:pt x="378" y="395"/>
                    </a:lnTo>
                    <a:close/>
                    <a:moveTo>
                      <a:pt x="402" y="133"/>
                    </a:moveTo>
                    <a:lnTo>
                      <a:pt x="404" y="131"/>
                    </a:lnTo>
                    <a:lnTo>
                      <a:pt x="404" y="129"/>
                    </a:lnTo>
                    <a:lnTo>
                      <a:pt x="406" y="129"/>
                    </a:lnTo>
                    <a:lnTo>
                      <a:pt x="406" y="129"/>
                    </a:lnTo>
                    <a:lnTo>
                      <a:pt x="408" y="129"/>
                    </a:lnTo>
                    <a:lnTo>
                      <a:pt x="408" y="128"/>
                    </a:lnTo>
                    <a:lnTo>
                      <a:pt x="406" y="128"/>
                    </a:lnTo>
                    <a:lnTo>
                      <a:pt x="406" y="126"/>
                    </a:lnTo>
                    <a:lnTo>
                      <a:pt x="406" y="126"/>
                    </a:lnTo>
                    <a:lnTo>
                      <a:pt x="406" y="124"/>
                    </a:lnTo>
                    <a:lnTo>
                      <a:pt x="406" y="124"/>
                    </a:lnTo>
                    <a:lnTo>
                      <a:pt x="402" y="122"/>
                    </a:lnTo>
                    <a:lnTo>
                      <a:pt x="402" y="122"/>
                    </a:lnTo>
                    <a:lnTo>
                      <a:pt x="400" y="122"/>
                    </a:lnTo>
                    <a:lnTo>
                      <a:pt x="398" y="122"/>
                    </a:lnTo>
                    <a:lnTo>
                      <a:pt x="398" y="122"/>
                    </a:lnTo>
                    <a:lnTo>
                      <a:pt x="395" y="120"/>
                    </a:lnTo>
                    <a:lnTo>
                      <a:pt x="395" y="120"/>
                    </a:lnTo>
                    <a:lnTo>
                      <a:pt x="393" y="120"/>
                    </a:lnTo>
                    <a:lnTo>
                      <a:pt x="393" y="122"/>
                    </a:lnTo>
                    <a:lnTo>
                      <a:pt x="391" y="122"/>
                    </a:lnTo>
                    <a:lnTo>
                      <a:pt x="391" y="122"/>
                    </a:lnTo>
                    <a:lnTo>
                      <a:pt x="391" y="120"/>
                    </a:lnTo>
                    <a:lnTo>
                      <a:pt x="391" y="120"/>
                    </a:lnTo>
                    <a:lnTo>
                      <a:pt x="391" y="120"/>
                    </a:lnTo>
                    <a:lnTo>
                      <a:pt x="391" y="120"/>
                    </a:lnTo>
                    <a:lnTo>
                      <a:pt x="391" y="118"/>
                    </a:lnTo>
                    <a:lnTo>
                      <a:pt x="391" y="118"/>
                    </a:lnTo>
                    <a:lnTo>
                      <a:pt x="393" y="114"/>
                    </a:lnTo>
                    <a:lnTo>
                      <a:pt x="393" y="114"/>
                    </a:lnTo>
                    <a:lnTo>
                      <a:pt x="391" y="111"/>
                    </a:lnTo>
                    <a:lnTo>
                      <a:pt x="391" y="111"/>
                    </a:lnTo>
                    <a:lnTo>
                      <a:pt x="391" y="111"/>
                    </a:lnTo>
                    <a:lnTo>
                      <a:pt x="389" y="111"/>
                    </a:lnTo>
                    <a:lnTo>
                      <a:pt x="387" y="113"/>
                    </a:lnTo>
                    <a:lnTo>
                      <a:pt x="387" y="113"/>
                    </a:lnTo>
                    <a:lnTo>
                      <a:pt x="387" y="111"/>
                    </a:lnTo>
                    <a:lnTo>
                      <a:pt x="385" y="109"/>
                    </a:lnTo>
                    <a:lnTo>
                      <a:pt x="387" y="109"/>
                    </a:lnTo>
                    <a:lnTo>
                      <a:pt x="387" y="109"/>
                    </a:lnTo>
                    <a:lnTo>
                      <a:pt x="389" y="107"/>
                    </a:lnTo>
                    <a:lnTo>
                      <a:pt x="389" y="107"/>
                    </a:lnTo>
                    <a:lnTo>
                      <a:pt x="387" y="107"/>
                    </a:lnTo>
                    <a:lnTo>
                      <a:pt x="387" y="107"/>
                    </a:lnTo>
                    <a:lnTo>
                      <a:pt x="385" y="107"/>
                    </a:lnTo>
                    <a:lnTo>
                      <a:pt x="385" y="105"/>
                    </a:lnTo>
                    <a:lnTo>
                      <a:pt x="383" y="103"/>
                    </a:lnTo>
                    <a:lnTo>
                      <a:pt x="383" y="103"/>
                    </a:lnTo>
                    <a:lnTo>
                      <a:pt x="381" y="105"/>
                    </a:lnTo>
                    <a:lnTo>
                      <a:pt x="380" y="105"/>
                    </a:lnTo>
                    <a:lnTo>
                      <a:pt x="376" y="107"/>
                    </a:lnTo>
                    <a:lnTo>
                      <a:pt x="376" y="109"/>
                    </a:lnTo>
                    <a:lnTo>
                      <a:pt x="376" y="109"/>
                    </a:lnTo>
                    <a:lnTo>
                      <a:pt x="376" y="109"/>
                    </a:lnTo>
                    <a:lnTo>
                      <a:pt x="376" y="111"/>
                    </a:lnTo>
                    <a:lnTo>
                      <a:pt x="376" y="111"/>
                    </a:lnTo>
                    <a:lnTo>
                      <a:pt x="374" y="111"/>
                    </a:lnTo>
                    <a:lnTo>
                      <a:pt x="374" y="111"/>
                    </a:lnTo>
                    <a:lnTo>
                      <a:pt x="372" y="109"/>
                    </a:lnTo>
                    <a:lnTo>
                      <a:pt x="370" y="109"/>
                    </a:lnTo>
                    <a:lnTo>
                      <a:pt x="368" y="109"/>
                    </a:lnTo>
                    <a:lnTo>
                      <a:pt x="367" y="109"/>
                    </a:lnTo>
                    <a:lnTo>
                      <a:pt x="367" y="107"/>
                    </a:lnTo>
                    <a:lnTo>
                      <a:pt x="365" y="107"/>
                    </a:lnTo>
                    <a:lnTo>
                      <a:pt x="365" y="105"/>
                    </a:lnTo>
                    <a:lnTo>
                      <a:pt x="363" y="105"/>
                    </a:lnTo>
                    <a:lnTo>
                      <a:pt x="361" y="107"/>
                    </a:lnTo>
                    <a:lnTo>
                      <a:pt x="359" y="109"/>
                    </a:lnTo>
                    <a:lnTo>
                      <a:pt x="359" y="111"/>
                    </a:lnTo>
                    <a:lnTo>
                      <a:pt x="357" y="111"/>
                    </a:lnTo>
                    <a:lnTo>
                      <a:pt x="355" y="111"/>
                    </a:lnTo>
                    <a:lnTo>
                      <a:pt x="357" y="113"/>
                    </a:lnTo>
                    <a:lnTo>
                      <a:pt x="355" y="113"/>
                    </a:lnTo>
                    <a:lnTo>
                      <a:pt x="355" y="114"/>
                    </a:lnTo>
                    <a:lnTo>
                      <a:pt x="353" y="114"/>
                    </a:lnTo>
                    <a:lnTo>
                      <a:pt x="352" y="116"/>
                    </a:lnTo>
                    <a:lnTo>
                      <a:pt x="348" y="116"/>
                    </a:lnTo>
                    <a:lnTo>
                      <a:pt x="346" y="116"/>
                    </a:lnTo>
                    <a:lnTo>
                      <a:pt x="346" y="118"/>
                    </a:lnTo>
                    <a:lnTo>
                      <a:pt x="346" y="120"/>
                    </a:lnTo>
                    <a:lnTo>
                      <a:pt x="346" y="120"/>
                    </a:lnTo>
                    <a:lnTo>
                      <a:pt x="344" y="122"/>
                    </a:lnTo>
                    <a:lnTo>
                      <a:pt x="342" y="124"/>
                    </a:lnTo>
                    <a:lnTo>
                      <a:pt x="340" y="126"/>
                    </a:lnTo>
                    <a:lnTo>
                      <a:pt x="340" y="126"/>
                    </a:lnTo>
                    <a:lnTo>
                      <a:pt x="340" y="126"/>
                    </a:lnTo>
                    <a:lnTo>
                      <a:pt x="340" y="128"/>
                    </a:lnTo>
                    <a:lnTo>
                      <a:pt x="340" y="128"/>
                    </a:lnTo>
                    <a:lnTo>
                      <a:pt x="340" y="128"/>
                    </a:lnTo>
                    <a:lnTo>
                      <a:pt x="340" y="128"/>
                    </a:lnTo>
                    <a:lnTo>
                      <a:pt x="339" y="129"/>
                    </a:lnTo>
                    <a:lnTo>
                      <a:pt x="339" y="129"/>
                    </a:lnTo>
                    <a:lnTo>
                      <a:pt x="337" y="131"/>
                    </a:lnTo>
                    <a:lnTo>
                      <a:pt x="337" y="131"/>
                    </a:lnTo>
                    <a:lnTo>
                      <a:pt x="335" y="131"/>
                    </a:lnTo>
                    <a:lnTo>
                      <a:pt x="335" y="129"/>
                    </a:lnTo>
                    <a:lnTo>
                      <a:pt x="335" y="131"/>
                    </a:lnTo>
                    <a:lnTo>
                      <a:pt x="333" y="131"/>
                    </a:lnTo>
                    <a:lnTo>
                      <a:pt x="333" y="131"/>
                    </a:lnTo>
                    <a:lnTo>
                      <a:pt x="331" y="131"/>
                    </a:lnTo>
                    <a:lnTo>
                      <a:pt x="331" y="131"/>
                    </a:lnTo>
                    <a:lnTo>
                      <a:pt x="329" y="131"/>
                    </a:lnTo>
                    <a:lnTo>
                      <a:pt x="327" y="131"/>
                    </a:lnTo>
                    <a:lnTo>
                      <a:pt x="325" y="131"/>
                    </a:lnTo>
                    <a:lnTo>
                      <a:pt x="325" y="131"/>
                    </a:lnTo>
                    <a:lnTo>
                      <a:pt x="325" y="133"/>
                    </a:lnTo>
                    <a:lnTo>
                      <a:pt x="325" y="133"/>
                    </a:lnTo>
                    <a:lnTo>
                      <a:pt x="325" y="135"/>
                    </a:lnTo>
                    <a:lnTo>
                      <a:pt x="327" y="137"/>
                    </a:lnTo>
                    <a:lnTo>
                      <a:pt x="329" y="137"/>
                    </a:lnTo>
                    <a:lnTo>
                      <a:pt x="331" y="137"/>
                    </a:lnTo>
                    <a:lnTo>
                      <a:pt x="331" y="137"/>
                    </a:lnTo>
                    <a:lnTo>
                      <a:pt x="333" y="137"/>
                    </a:lnTo>
                    <a:lnTo>
                      <a:pt x="333" y="139"/>
                    </a:lnTo>
                    <a:lnTo>
                      <a:pt x="335" y="139"/>
                    </a:lnTo>
                    <a:lnTo>
                      <a:pt x="333" y="141"/>
                    </a:lnTo>
                    <a:lnTo>
                      <a:pt x="333" y="143"/>
                    </a:lnTo>
                    <a:lnTo>
                      <a:pt x="333" y="143"/>
                    </a:lnTo>
                    <a:lnTo>
                      <a:pt x="333" y="143"/>
                    </a:lnTo>
                    <a:lnTo>
                      <a:pt x="335" y="144"/>
                    </a:lnTo>
                    <a:lnTo>
                      <a:pt x="335" y="144"/>
                    </a:lnTo>
                    <a:lnTo>
                      <a:pt x="335" y="146"/>
                    </a:lnTo>
                    <a:lnTo>
                      <a:pt x="335" y="146"/>
                    </a:lnTo>
                    <a:lnTo>
                      <a:pt x="335" y="146"/>
                    </a:lnTo>
                    <a:lnTo>
                      <a:pt x="333" y="146"/>
                    </a:lnTo>
                    <a:lnTo>
                      <a:pt x="333" y="146"/>
                    </a:lnTo>
                    <a:lnTo>
                      <a:pt x="333" y="146"/>
                    </a:lnTo>
                    <a:lnTo>
                      <a:pt x="331" y="146"/>
                    </a:lnTo>
                    <a:lnTo>
                      <a:pt x="329" y="148"/>
                    </a:lnTo>
                    <a:lnTo>
                      <a:pt x="327" y="148"/>
                    </a:lnTo>
                    <a:lnTo>
                      <a:pt x="327" y="146"/>
                    </a:lnTo>
                    <a:lnTo>
                      <a:pt x="325" y="146"/>
                    </a:lnTo>
                    <a:lnTo>
                      <a:pt x="324" y="148"/>
                    </a:lnTo>
                    <a:lnTo>
                      <a:pt x="322" y="148"/>
                    </a:lnTo>
                    <a:lnTo>
                      <a:pt x="318" y="148"/>
                    </a:lnTo>
                    <a:lnTo>
                      <a:pt x="316" y="148"/>
                    </a:lnTo>
                    <a:lnTo>
                      <a:pt x="314" y="148"/>
                    </a:lnTo>
                    <a:lnTo>
                      <a:pt x="314" y="148"/>
                    </a:lnTo>
                    <a:lnTo>
                      <a:pt x="312" y="146"/>
                    </a:lnTo>
                    <a:lnTo>
                      <a:pt x="310" y="146"/>
                    </a:lnTo>
                    <a:lnTo>
                      <a:pt x="309" y="146"/>
                    </a:lnTo>
                    <a:lnTo>
                      <a:pt x="309" y="146"/>
                    </a:lnTo>
                    <a:lnTo>
                      <a:pt x="309" y="148"/>
                    </a:lnTo>
                    <a:lnTo>
                      <a:pt x="305" y="148"/>
                    </a:lnTo>
                    <a:lnTo>
                      <a:pt x="303" y="150"/>
                    </a:lnTo>
                    <a:lnTo>
                      <a:pt x="301" y="150"/>
                    </a:lnTo>
                    <a:lnTo>
                      <a:pt x="301" y="148"/>
                    </a:lnTo>
                    <a:lnTo>
                      <a:pt x="301" y="148"/>
                    </a:lnTo>
                    <a:lnTo>
                      <a:pt x="301" y="148"/>
                    </a:lnTo>
                    <a:lnTo>
                      <a:pt x="299" y="148"/>
                    </a:lnTo>
                    <a:lnTo>
                      <a:pt x="299" y="148"/>
                    </a:lnTo>
                    <a:lnTo>
                      <a:pt x="299" y="148"/>
                    </a:lnTo>
                    <a:lnTo>
                      <a:pt x="297" y="146"/>
                    </a:lnTo>
                    <a:lnTo>
                      <a:pt x="296" y="146"/>
                    </a:lnTo>
                    <a:lnTo>
                      <a:pt x="294" y="148"/>
                    </a:lnTo>
                    <a:lnTo>
                      <a:pt x="292" y="146"/>
                    </a:lnTo>
                    <a:lnTo>
                      <a:pt x="290" y="146"/>
                    </a:lnTo>
                    <a:lnTo>
                      <a:pt x="290" y="144"/>
                    </a:lnTo>
                    <a:lnTo>
                      <a:pt x="288" y="143"/>
                    </a:lnTo>
                    <a:lnTo>
                      <a:pt x="288" y="143"/>
                    </a:lnTo>
                    <a:lnTo>
                      <a:pt x="288" y="143"/>
                    </a:lnTo>
                    <a:lnTo>
                      <a:pt x="286" y="141"/>
                    </a:lnTo>
                    <a:lnTo>
                      <a:pt x="286" y="141"/>
                    </a:lnTo>
                    <a:lnTo>
                      <a:pt x="288" y="139"/>
                    </a:lnTo>
                    <a:lnTo>
                      <a:pt x="288" y="139"/>
                    </a:lnTo>
                    <a:lnTo>
                      <a:pt x="288" y="139"/>
                    </a:lnTo>
                    <a:lnTo>
                      <a:pt x="286" y="137"/>
                    </a:lnTo>
                    <a:lnTo>
                      <a:pt x="286" y="135"/>
                    </a:lnTo>
                    <a:lnTo>
                      <a:pt x="286" y="131"/>
                    </a:lnTo>
                    <a:lnTo>
                      <a:pt x="286" y="129"/>
                    </a:lnTo>
                    <a:lnTo>
                      <a:pt x="286" y="129"/>
                    </a:lnTo>
                    <a:lnTo>
                      <a:pt x="284" y="128"/>
                    </a:lnTo>
                    <a:lnTo>
                      <a:pt x="284" y="128"/>
                    </a:lnTo>
                    <a:lnTo>
                      <a:pt x="282" y="126"/>
                    </a:lnTo>
                    <a:lnTo>
                      <a:pt x="282" y="126"/>
                    </a:lnTo>
                    <a:lnTo>
                      <a:pt x="281" y="128"/>
                    </a:lnTo>
                    <a:lnTo>
                      <a:pt x="281" y="128"/>
                    </a:lnTo>
                    <a:lnTo>
                      <a:pt x="281" y="128"/>
                    </a:lnTo>
                    <a:lnTo>
                      <a:pt x="279" y="128"/>
                    </a:lnTo>
                    <a:lnTo>
                      <a:pt x="277" y="128"/>
                    </a:lnTo>
                    <a:lnTo>
                      <a:pt x="275" y="129"/>
                    </a:lnTo>
                    <a:lnTo>
                      <a:pt x="275" y="129"/>
                    </a:lnTo>
                    <a:lnTo>
                      <a:pt x="275" y="129"/>
                    </a:lnTo>
                    <a:lnTo>
                      <a:pt x="277" y="129"/>
                    </a:lnTo>
                    <a:lnTo>
                      <a:pt x="277" y="131"/>
                    </a:lnTo>
                    <a:lnTo>
                      <a:pt x="277" y="131"/>
                    </a:lnTo>
                    <a:lnTo>
                      <a:pt x="277" y="133"/>
                    </a:lnTo>
                    <a:lnTo>
                      <a:pt x="277" y="135"/>
                    </a:lnTo>
                    <a:lnTo>
                      <a:pt x="275" y="137"/>
                    </a:lnTo>
                    <a:lnTo>
                      <a:pt x="277" y="143"/>
                    </a:lnTo>
                    <a:lnTo>
                      <a:pt x="277" y="143"/>
                    </a:lnTo>
                    <a:lnTo>
                      <a:pt x="279" y="146"/>
                    </a:lnTo>
                    <a:lnTo>
                      <a:pt x="279" y="148"/>
                    </a:lnTo>
                    <a:lnTo>
                      <a:pt x="281" y="148"/>
                    </a:lnTo>
                    <a:lnTo>
                      <a:pt x="279" y="152"/>
                    </a:lnTo>
                    <a:lnTo>
                      <a:pt x="279" y="154"/>
                    </a:lnTo>
                    <a:lnTo>
                      <a:pt x="279" y="154"/>
                    </a:lnTo>
                    <a:lnTo>
                      <a:pt x="279" y="154"/>
                    </a:lnTo>
                    <a:lnTo>
                      <a:pt x="277" y="154"/>
                    </a:lnTo>
                    <a:lnTo>
                      <a:pt x="275" y="154"/>
                    </a:lnTo>
                    <a:lnTo>
                      <a:pt x="273" y="154"/>
                    </a:lnTo>
                    <a:lnTo>
                      <a:pt x="271" y="154"/>
                    </a:lnTo>
                    <a:lnTo>
                      <a:pt x="269" y="154"/>
                    </a:lnTo>
                    <a:lnTo>
                      <a:pt x="267" y="156"/>
                    </a:lnTo>
                    <a:lnTo>
                      <a:pt x="266" y="154"/>
                    </a:lnTo>
                    <a:lnTo>
                      <a:pt x="266" y="154"/>
                    </a:lnTo>
                    <a:lnTo>
                      <a:pt x="264" y="152"/>
                    </a:lnTo>
                    <a:lnTo>
                      <a:pt x="264" y="152"/>
                    </a:lnTo>
                    <a:lnTo>
                      <a:pt x="260" y="154"/>
                    </a:lnTo>
                    <a:lnTo>
                      <a:pt x="260" y="154"/>
                    </a:lnTo>
                    <a:lnTo>
                      <a:pt x="258" y="152"/>
                    </a:lnTo>
                    <a:lnTo>
                      <a:pt x="254" y="152"/>
                    </a:lnTo>
                    <a:lnTo>
                      <a:pt x="254" y="152"/>
                    </a:lnTo>
                    <a:lnTo>
                      <a:pt x="253" y="152"/>
                    </a:lnTo>
                    <a:lnTo>
                      <a:pt x="251" y="150"/>
                    </a:lnTo>
                    <a:lnTo>
                      <a:pt x="249" y="150"/>
                    </a:lnTo>
                    <a:lnTo>
                      <a:pt x="247" y="152"/>
                    </a:lnTo>
                    <a:lnTo>
                      <a:pt x="247" y="150"/>
                    </a:lnTo>
                    <a:lnTo>
                      <a:pt x="245" y="150"/>
                    </a:lnTo>
                    <a:lnTo>
                      <a:pt x="245" y="150"/>
                    </a:lnTo>
                    <a:lnTo>
                      <a:pt x="245" y="148"/>
                    </a:lnTo>
                    <a:lnTo>
                      <a:pt x="243" y="146"/>
                    </a:lnTo>
                    <a:lnTo>
                      <a:pt x="243" y="146"/>
                    </a:lnTo>
                    <a:lnTo>
                      <a:pt x="241" y="148"/>
                    </a:lnTo>
                    <a:lnTo>
                      <a:pt x="239" y="148"/>
                    </a:lnTo>
                    <a:lnTo>
                      <a:pt x="238" y="148"/>
                    </a:lnTo>
                    <a:lnTo>
                      <a:pt x="238" y="148"/>
                    </a:lnTo>
                    <a:lnTo>
                      <a:pt x="238" y="148"/>
                    </a:lnTo>
                    <a:lnTo>
                      <a:pt x="236" y="146"/>
                    </a:lnTo>
                    <a:lnTo>
                      <a:pt x="236" y="146"/>
                    </a:lnTo>
                    <a:lnTo>
                      <a:pt x="236" y="146"/>
                    </a:lnTo>
                    <a:lnTo>
                      <a:pt x="234" y="146"/>
                    </a:lnTo>
                    <a:lnTo>
                      <a:pt x="234" y="146"/>
                    </a:lnTo>
                    <a:lnTo>
                      <a:pt x="230" y="144"/>
                    </a:lnTo>
                    <a:lnTo>
                      <a:pt x="228" y="143"/>
                    </a:lnTo>
                    <a:lnTo>
                      <a:pt x="228" y="141"/>
                    </a:lnTo>
                    <a:lnTo>
                      <a:pt x="228" y="141"/>
                    </a:lnTo>
                    <a:lnTo>
                      <a:pt x="228" y="139"/>
                    </a:lnTo>
                    <a:lnTo>
                      <a:pt x="226" y="139"/>
                    </a:lnTo>
                    <a:lnTo>
                      <a:pt x="223" y="137"/>
                    </a:lnTo>
                    <a:lnTo>
                      <a:pt x="219" y="137"/>
                    </a:lnTo>
                    <a:lnTo>
                      <a:pt x="219" y="137"/>
                    </a:lnTo>
                    <a:lnTo>
                      <a:pt x="217" y="137"/>
                    </a:lnTo>
                    <a:lnTo>
                      <a:pt x="217" y="139"/>
                    </a:lnTo>
                    <a:lnTo>
                      <a:pt x="215" y="137"/>
                    </a:lnTo>
                    <a:lnTo>
                      <a:pt x="211" y="137"/>
                    </a:lnTo>
                    <a:lnTo>
                      <a:pt x="210" y="137"/>
                    </a:lnTo>
                    <a:lnTo>
                      <a:pt x="210" y="137"/>
                    </a:lnTo>
                    <a:lnTo>
                      <a:pt x="210" y="137"/>
                    </a:lnTo>
                    <a:lnTo>
                      <a:pt x="208" y="139"/>
                    </a:lnTo>
                    <a:lnTo>
                      <a:pt x="208" y="137"/>
                    </a:lnTo>
                    <a:lnTo>
                      <a:pt x="206" y="137"/>
                    </a:lnTo>
                    <a:lnTo>
                      <a:pt x="204" y="137"/>
                    </a:lnTo>
                    <a:lnTo>
                      <a:pt x="200" y="135"/>
                    </a:lnTo>
                    <a:lnTo>
                      <a:pt x="200" y="135"/>
                    </a:lnTo>
                    <a:lnTo>
                      <a:pt x="198" y="133"/>
                    </a:lnTo>
                    <a:lnTo>
                      <a:pt x="198" y="133"/>
                    </a:lnTo>
                    <a:lnTo>
                      <a:pt x="196" y="133"/>
                    </a:lnTo>
                    <a:lnTo>
                      <a:pt x="193" y="131"/>
                    </a:lnTo>
                    <a:lnTo>
                      <a:pt x="191" y="129"/>
                    </a:lnTo>
                    <a:lnTo>
                      <a:pt x="189" y="129"/>
                    </a:lnTo>
                    <a:lnTo>
                      <a:pt x="189" y="129"/>
                    </a:lnTo>
                    <a:lnTo>
                      <a:pt x="187" y="129"/>
                    </a:lnTo>
                    <a:lnTo>
                      <a:pt x="187" y="129"/>
                    </a:lnTo>
                    <a:lnTo>
                      <a:pt x="187" y="129"/>
                    </a:lnTo>
                    <a:lnTo>
                      <a:pt x="185" y="129"/>
                    </a:lnTo>
                    <a:lnTo>
                      <a:pt x="183" y="128"/>
                    </a:lnTo>
                    <a:lnTo>
                      <a:pt x="182" y="126"/>
                    </a:lnTo>
                    <a:lnTo>
                      <a:pt x="178" y="124"/>
                    </a:lnTo>
                    <a:lnTo>
                      <a:pt x="176" y="124"/>
                    </a:lnTo>
                    <a:lnTo>
                      <a:pt x="176" y="122"/>
                    </a:lnTo>
                    <a:lnTo>
                      <a:pt x="176" y="122"/>
                    </a:lnTo>
                    <a:lnTo>
                      <a:pt x="174" y="120"/>
                    </a:lnTo>
                    <a:lnTo>
                      <a:pt x="172" y="120"/>
                    </a:lnTo>
                    <a:lnTo>
                      <a:pt x="168" y="118"/>
                    </a:lnTo>
                    <a:lnTo>
                      <a:pt x="168" y="118"/>
                    </a:lnTo>
                    <a:lnTo>
                      <a:pt x="168" y="118"/>
                    </a:lnTo>
                    <a:lnTo>
                      <a:pt x="167" y="116"/>
                    </a:lnTo>
                    <a:lnTo>
                      <a:pt x="165" y="116"/>
                    </a:lnTo>
                    <a:lnTo>
                      <a:pt x="165" y="116"/>
                    </a:lnTo>
                    <a:lnTo>
                      <a:pt x="165" y="118"/>
                    </a:lnTo>
                    <a:lnTo>
                      <a:pt x="165" y="118"/>
                    </a:lnTo>
                    <a:lnTo>
                      <a:pt x="163" y="116"/>
                    </a:lnTo>
                    <a:lnTo>
                      <a:pt x="161" y="116"/>
                    </a:lnTo>
                    <a:lnTo>
                      <a:pt x="159" y="114"/>
                    </a:lnTo>
                    <a:lnTo>
                      <a:pt x="159" y="114"/>
                    </a:lnTo>
                    <a:lnTo>
                      <a:pt x="157" y="113"/>
                    </a:lnTo>
                    <a:lnTo>
                      <a:pt x="159" y="111"/>
                    </a:lnTo>
                    <a:lnTo>
                      <a:pt x="159" y="109"/>
                    </a:lnTo>
                    <a:lnTo>
                      <a:pt x="159" y="109"/>
                    </a:lnTo>
                    <a:lnTo>
                      <a:pt x="159" y="107"/>
                    </a:lnTo>
                    <a:lnTo>
                      <a:pt x="159" y="105"/>
                    </a:lnTo>
                    <a:lnTo>
                      <a:pt x="159" y="103"/>
                    </a:lnTo>
                    <a:lnTo>
                      <a:pt x="159" y="101"/>
                    </a:lnTo>
                    <a:lnTo>
                      <a:pt x="161" y="100"/>
                    </a:lnTo>
                    <a:lnTo>
                      <a:pt x="163" y="96"/>
                    </a:lnTo>
                    <a:lnTo>
                      <a:pt x="163" y="96"/>
                    </a:lnTo>
                    <a:lnTo>
                      <a:pt x="163" y="94"/>
                    </a:lnTo>
                    <a:lnTo>
                      <a:pt x="165" y="92"/>
                    </a:lnTo>
                    <a:lnTo>
                      <a:pt x="165" y="92"/>
                    </a:lnTo>
                    <a:lnTo>
                      <a:pt x="167" y="92"/>
                    </a:lnTo>
                    <a:lnTo>
                      <a:pt x="167" y="92"/>
                    </a:lnTo>
                    <a:lnTo>
                      <a:pt x="168" y="92"/>
                    </a:lnTo>
                    <a:lnTo>
                      <a:pt x="167" y="90"/>
                    </a:lnTo>
                    <a:lnTo>
                      <a:pt x="165" y="90"/>
                    </a:lnTo>
                    <a:lnTo>
                      <a:pt x="163" y="88"/>
                    </a:lnTo>
                    <a:lnTo>
                      <a:pt x="163" y="86"/>
                    </a:lnTo>
                    <a:lnTo>
                      <a:pt x="161" y="86"/>
                    </a:lnTo>
                    <a:lnTo>
                      <a:pt x="161" y="86"/>
                    </a:lnTo>
                    <a:lnTo>
                      <a:pt x="159" y="86"/>
                    </a:lnTo>
                    <a:lnTo>
                      <a:pt x="155" y="85"/>
                    </a:lnTo>
                    <a:lnTo>
                      <a:pt x="155" y="85"/>
                    </a:lnTo>
                    <a:lnTo>
                      <a:pt x="155" y="85"/>
                    </a:lnTo>
                    <a:lnTo>
                      <a:pt x="155" y="83"/>
                    </a:lnTo>
                    <a:lnTo>
                      <a:pt x="153" y="81"/>
                    </a:lnTo>
                    <a:lnTo>
                      <a:pt x="153" y="81"/>
                    </a:lnTo>
                    <a:lnTo>
                      <a:pt x="153" y="81"/>
                    </a:lnTo>
                    <a:lnTo>
                      <a:pt x="150" y="79"/>
                    </a:lnTo>
                    <a:lnTo>
                      <a:pt x="150" y="79"/>
                    </a:lnTo>
                    <a:lnTo>
                      <a:pt x="150" y="79"/>
                    </a:lnTo>
                    <a:lnTo>
                      <a:pt x="150" y="79"/>
                    </a:lnTo>
                    <a:lnTo>
                      <a:pt x="150" y="79"/>
                    </a:lnTo>
                    <a:lnTo>
                      <a:pt x="148" y="79"/>
                    </a:lnTo>
                    <a:lnTo>
                      <a:pt x="146" y="79"/>
                    </a:lnTo>
                    <a:lnTo>
                      <a:pt x="144" y="79"/>
                    </a:lnTo>
                    <a:lnTo>
                      <a:pt x="144" y="77"/>
                    </a:lnTo>
                    <a:lnTo>
                      <a:pt x="142" y="77"/>
                    </a:lnTo>
                    <a:lnTo>
                      <a:pt x="142" y="77"/>
                    </a:lnTo>
                    <a:lnTo>
                      <a:pt x="142" y="77"/>
                    </a:lnTo>
                    <a:lnTo>
                      <a:pt x="140" y="75"/>
                    </a:lnTo>
                    <a:lnTo>
                      <a:pt x="139" y="73"/>
                    </a:lnTo>
                    <a:lnTo>
                      <a:pt x="137" y="71"/>
                    </a:lnTo>
                    <a:lnTo>
                      <a:pt x="137" y="70"/>
                    </a:lnTo>
                    <a:lnTo>
                      <a:pt x="135" y="71"/>
                    </a:lnTo>
                    <a:lnTo>
                      <a:pt x="135" y="71"/>
                    </a:lnTo>
                    <a:lnTo>
                      <a:pt x="135" y="71"/>
                    </a:lnTo>
                    <a:lnTo>
                      <a:pt x="135" y="71"/>
                    </a:lnTo>
                    <a:lnTo>
                      <a:pt x="133" y="73"/>
                    </a:lnTo>
                    <a:lnTo>
                      <a:pt x="133" y="73"/>
                    </a:lnTo>
                    <a:lnTo>
                      <a:pt x="133" y="73"/>
                    </a:lnTo>
                    <a:lnTo>
                      <a:pt x="133" y="71"/>
                    </a:lnTo>
                    <a:lnTo>
                      <a:pt x="131" y="70"/>
                    </a:lnTo>
                    <a:lnTo>
                      <a:pt x="131" y="70"/>
                    </a:lnTo>
                    <a:lnTo>
                      <a:pt x="131" y="68"/>
                    </a:lnTo>
                    <a:lnTo>
                      <a:pt x="131" y="68"/>
                    </a:lnTo>
                    <a:lnTo>
                      <a:pt x="131" y="66"/>
                    </a:lnTo>
                    <a:lnTo>
                      <a:pt x="129" y="66"/>
                    </a:lnTo>
                    <a:lnTo>
                      <a:pt x="129" y="64"/>
                    </a:lnTo>
                    <a:lnTo>
                      <a:pt x="129" y="62"/>
                    </a:lnTo>
                    <a:lnTo>
                      <a:pt x="129" y="62"/>
                    </a:lnTo>
                    <a:lnTo>
                      <a:pt x="129" y="62"/>
                    </a:lnTo>
                    <a:lnTo>
                      <a:pt x="129" y="62"/>
                    </a:lnTo>
                    <a:lnTo>
                      <a:pt x="129" y="62"/>
                    </a:lnTo>
                    <a:lnTo>
                      <a:pt x="129" y="62"/>
                    </a:lnTo>
                    <a:lnTo>
                      <a:pt x="129" y="60"/>
                    </a:lnTo>
                    <a:lnTo>
                      <a:pt x="125" y="56"/>
                    </a:lnTo>
                    <a:lnTo>
                      <a:pt x="125" y="56"/>
                    </a:lnTo>
                    <a:lnTo>
                      <a:pt x="125" y="56"/>
                    </a:lnTo>
                    <a:lnTo>
                      <a:pt x="124" y="55"/>
                    </a:lnTo>
                    <a:lnTo>
                      <a:pt x="124" y="53"/>
                    </a:lnTo>
                    <a:lnTo>
                      <a:pt x="124" y="53"/>
                    </a:lnTo>
                    <a:lnTo>
                      <a:pt x="124" y="53"/>
                    </a:lnTo>
                    <a:lnTo>
                      <a:pt x="124" y="51"/>
                    </a:lnTo>
                    <a:lnTo>
                      <a:pt x="125" y="51"/>
                    </a:lnTo>
                    <a:lnTo>
                      <a:pt x="125" y="51"/>
                    </a:lnTo>
                    <a:lnTo>
                      <a:pt x="127" y="51"/>
                    </a:lnTo>
                    <a:lnTo>
                      <a:pt x="127" y="51"/>
                    </a:lnTo>
                    <a:lnTo>
                      <a:pt x="127" y="53"/>
                    </a:lnTo>
                    <a:lnTo>
                      <a:pt x="129" y="53"/>
                    </a:lnTo>
                    <a:lnTo>
                      <a:pt x="129" y="55"/>
                    </a:lnTo>
                    <a:lnTo>
                      <a:pt x="131" y="55"/>
                    </a:lnTo>
                    <a:lnTo>
                      <a:pt x="133" y="55"/>
                    </a:lnTo>
                    <a:lnTo>
                      <a:pt x="133" y="55"/>
                    </a:lnTo>
                    <a:lnTo>
                      <a:pt x="133" y="53"/>
                    </a:lnTo>
                    <a:lnTo>
                      <a:pt x="135" y="53"/>
                    </a:lnTo>
                    <a:lnTo>
                      <a:pt x="135" y="53"/>
                    </a:lnTo>
                    <a:lnTo>
                      <a:pt x="135" y="51"/>
                    </a:lnTo>
                    <a:lnTo>
                      <a:pt x="135" y="49"/>
                    </a:lnTo>
                    <a:lnTo>
                      <a:pt x="135" y="49"/>
                    </a:lnTo>
                    <a:lnTo>
                      <a:pt x="133" y="47"/>
                    </a:lnTo>
                    <a:lnTo>
                      <a:pt x="133" y="47"/>
                    </a:lnTo>
                    <a:lnTo>
                      <a:pt x="133" y="45"/>
                    </a:lnTo>
                    <a:lnTo>
                      <a:pt x="131" y="43"/>
                    </a:lnTo>
                    <a:lnTo>
                      <a:pt x="131" y="43"/>
                    </a:lnTo>
                    <a:lnTo>
                      <a:pt x="131" y="43"/>
                    </a:lnTo>
                    <a:lnTo>
                      <a:pt x="131" y="43"/>
                    </a:lnTo>
                    <a:lnTo>
                      <a:pt x="131" y="42"/>
                    </a:lnTo>
                    <a:lnTo>
                      <a:pt x="131" y="40"/>
                    </a:lnTo>
                    <a:lnTo>
                      <a:pt x="129" y="40"/>
                    </a:lnTo>
                    <a:lnTo>
                      <a:pt x="129" y="40"/>
                    </a:lnTo>
                    <a:lnTo>
                      <a:pt x="127" y="38"/>
                    </a:lnTo>
                    <a:lnTo>
                      <a:pt x="127" y="38"/>
                    </a:lnTo>
                    <a:lnTo>
                      <a:pt x="127" y="38"/>
                    </a:lnTo>
                    <a:lnTo>
                      <a:pt x="125" y="36"/>
                    </a:lnTo>
                    <a:lnTo>
                      <a:pt x="125" y="34"/>
                    </a:lnTo>
                    <a:lnTo>
                      <a:pt x="124" y="30"/>
                    </a:lnTo>
                    <a:lnTo>
                      <a:pt x="124" y="30"/>
                    </a:lnTo>
                    <a:lnTo>
                      <a:pt x="122" y="27"/>
                    </a:lnTo>
                    <a:lnTo>
                      <a:pt x="122" y="27"/>
                    </a:lnTo>
                    <a:lnTo>
                      <a:pt x="122" y="27"/>
                    </a:lnTo>
                    <a:lnTo>
                      <a:pt x="125" y="25"/>
                    </a:lnTo>
                    <a:lnTo>
                      <a:pt x="125" y="23"/>
                    </a:lnTo>
                    <a:lnTo>
                      <a:pt x="125" y="23"/>
                    </a:lnTo>
                    <a:lnTo>
                      <a:pt x="125" y="23"/>
                    </a:lnTo>
                    <a:lnTo>
                      <a:pt x="124" y="21"/>
                    </a:lnTo>
                    <a:lnTo>
                      <a:pt x="124" y="21"/>
                    </a:lnTo>
                    <a:lnTo>
                      <a:pt x="122" y="19"/>
                    </a:lnTo>
                    <a:lnTo>
                      <a:pt x="120" y="19"/>
                    </a:lnTo>
                    <a:lnTo>
                      <a:pt x="118" y="19"/>
                    </a:lnTo>
                    <a:lnTo>
                      <a:pt x="114" y="17"/>
                    </a:lnTo>
                    <a:lnTo>
                      <a:pt x="114" y="17"/>
                    </a:lnTo>
                    <a:lnTo>
                      <a:pt x="112" y="15"/>
                    </a:lnTo>
                    <a:lnTo>
                      <a:pt x="110" y="12"/>
                    </a:lnTo>
                    <a:lnTo>
                      <a:pt x="109" y="8"/>
                    </a:lnTo>
                    <a:lnTo>
                      <a:pt x="109" y="6"/>
                    </a:lnTo>
                    <a:lnTo>
                      <a:pt x="107" y="6"/>
                    </a:lnTo>
                    <a:lnTo>
                      <a:pt x="107" y="2"/>
                    </a:lnTo>
                    <a:lnTo>
                      <a:pt x="107" y="2"/>
                    </a:lnTo>
                    <a:lnTo>
                      <a:pt x="107" y="2"/>
                    </a:lnTo>
                    <a:lnTo>
                      <a:pt x="107" y="2"/>
                    </a:lnTo>
                    <a:lnTo>
                      <a:pt x="105" y="2"/>
                    </a:lnTo>
                    <a:lnTo>
                      <a:pt x="105" y="2"/>
                    </a:lnTo>
                    <a:lnTo>
                      <a:pt x="105" y="2"/>
                    </a:lnTo>
                    <a:lnTo>
                      <a:pt x="103" y="2"/>
                    </a:lnTo>
                    <a:lnTo>
                      <a:pt x="103" y="2"/>
                    </a:lnTo>
                    <a:lnTo>
                      <a:pt x="101" y="2"/>
                    </a:lnTo>
                    <a:lnTo>
                      <a:pt x="99" y="2"/>
                    </a:lnTo>
                    <a:lnTo>
                      <a:pt x="99" y="2"/>
                    </a:lnTo>
                    <a:lnTo>
                      <a:pt x="97" y="2"/>
                    </a:lnTo>
                    <a:lnTo>
                      <a:pt x="94" y="2"/>
                    </a:lnTo>
                    <a:lnTo>
                      <a:pt x="90" y="0"/>
                    </a:lnTo>
                    <a:lnTo>
                      <a:pt x="88" y="0"/>
                    </a:lnTo>
                    <a:lnTo>
                      <a:pt x="90" y="0"/>
                    </a:lnTo>
                    <a:lnTo>
                      <a:pt x="92" y="4"/>
                    </a:lnTo>
                    <a:lnTo>
                      <a:pt x="92" y="4"/>
                    </a:lnTo>
                    <a:lnTo>
                      <a:pt x="94" y="6"/>
                    </a:lnTo>
                    <a:lnTo>
                      <a:pt x="94" y="8"/>
                    </a:lnTo>
                    <a:lnTo>
                      <a:pt x="96" y="10"/>
                    </a:lnTo>
                    <a:lnTo>
                      <a:pt x="96" y="10"/>
                    </a:lnTo>
                    <a:lnTo>
                      <a:pt x="96" y="12"/>
                    </a:lnTo>
                    <a:lnTo>
                      <a:pt x="94" y="12"/>
                    </a:lnTo>
                    <a:lnTo>
                      <a:pt x="92" y="12"/>
                    </a:lnTo>
                    <a:lnTo>
                      <a:pt x="92" y="13"/>
                    </a:lnTo>
                    <a:lnTo>
                      <a:pt x="92" y="13"/>
                    </a:lnTo>
                    <a:lnTo>
                      <a:pt x="92" y="13"/>
                    </a:lnTo>
                    <a:lnTo>
                      <a:pt x="90" y="15"/>
                    </a:lnTo>
                    <a:lnTo>
                      <a:pt x="88" y="15"/>
                    </a:lnTo>
                    <a:lnTo>
                      <a:pt x="88" y="15"/>
                    </a:lnTo>
                    <a:lnTo>
                      <a:pt x="84" y="17"/>
                    </a:lnTo>
                    <a:lnTo>
                      <a:pt x="82" y="17"/>
                    </a:lnTo>
                    <a:lnTo>
                      <a:pt x="81" y="17"/>
                    </a:lnTo>
                    <a:lnTo>
                      <a:pt x="81" y="19"/>
                    </a:lnTo>
                    <a:lnTo>
                      <a:pt x="79" y="19"/>
                    </a:lnTo>
                    <a:lnTo>
                      <a:pt x="77" y="19"/>
                    </a:lnTo>
                    <a:lnTo>
                      <a:pt x="75" y="19"/>
                    </a:lnTo>
                    <a:lnTo>
                      <a:pt x="71" y="17"/>
                    </a:lnTo>
                    <a:lnTo>
                      <a:pt x="71" y="17"/>
                    </a:lnTo>
                    <a:lnTo>
                      <a:pt x="69" y="17"/>
                    </a:lnTo>
                    <a:lnTo>
                      <a:pt x="68" y="17"/>
                    </a:lnTo>
                    <a:lnTo>
                      <a:pt x="66" y="15"/>
                    </a:lnTo>
                    <a:lnTo>
                      <a:pt x="62" y="15"/>
                    </a:lnTo>
                    <a:lnTo>
                      <a:pt x="60" y="15"/>
                    </a:lnTo>
                    <a:lnTo>
                      <a:pt x="58" y="15"/>
                    </a:lnTo>
                    <a:lnTo>
                      <a:pt x="56" y="15"/>
                    </a:lnTo>
                    <a:lnTo>
                      <a:pt x="54" y="15"/>
                    </a:lnTo>
                    <a:lnTo>
                      <a:pt x="54" y="17"/>
                    </a:lnTo>
                    <a:lnTo>
                      <a:pt x="53" y="19"/>
                    </a:lnTo>
                    <a:lnTo>
                      <a:pt x="53" y="19"/>
                    </a:lnTo>
                    <a:lnTo>
                      <a:pt x="53" y="21"/>
                    </a:lnTo>
                    <a:lnTo>
                      <a:pt x="53" y="21"/>
                    </a:lnTo>
                    <a:lnTo>
                      <a:pt x="53" y="23"/>
                    </a:lnTo>
                    <a:lnTo>
                      <a:pt x="54" y="23"/>
                    </a:lnTo>
                    <a:lnTo>
                      <a:pt x="54" y="23"/>
                    </a:lnTo>
                    <a:lnTo>
                      <a:pt x="56" y="25"/>
                    </a:lnTo>
                    <a:lnTo>
                      <a:pt x="54" y="25"/>
                    </a:lnTo>
                    <a:lnTo>
                      <a:pt x="54" y="27"/>
                    </a:lnTo>
                    <a:lnTo>
                      <a:pt x="54" y="27"/>
                    </a:lnTo>
                    <a:lnTo>
                      <a:pt x="54" y="27"/>
                    </a:lnTo>
                    <a:lnTo>
                      <a:pt x="56" y="27"/>
                    </a:lnTo>
                    <a:lnTo>
                      <a:pt x="58" y="28"/>
                    </a:lnTo>
                    <a:lnTo>
                      <a:pt x="60" y="28"/>
                    </a:lnTo>
                    <a:lnTo>
                      <a:pt x="60" y="28"/>
                    </a:lnTo>
                    <a:lnTo>
                      <a:pt x="60" y="28"/>
                    </a:lnTo>
                    <a:lnTo>
                      <a:pt x="60" y="30"/>
                    </a:lnTo>
                    <a:lnTo>
                      <a:pt x="58" y="30"/>
                    </a:lnTo>
                    <a:lnTo>
                      <a:pt x="58" y="30"/>
                    </a:lnTo>
                    <a:lnTo>
                      <a:pt x="56" y="32"/>
                    </a:lnTo>
                    <a:lnTo>
                      <a:pt x="58" y="34"/>
                    </a:lnTo>
                    <a:lnTo>
                      <a:pt x="58" y="34"/>
                    </a:lnTo>
                    <a:lnTo>
                      <a:pt x="58" y="34"/>
                    </a:lnTo>
                    <a:lnTo>
                      <a:pt x="60" y="36"/>
                    </a:lnTo>
                    <a:lnTo>
                      <a:pt x="60" y="36"/>
                    </a:lnTo>
                    <a:lnTo>
                      <a:pt x="60" y="36"/>
                    </a:lnTo>
                    <a:lnTo>
                      <a:pt x="60" y="38"/>
                    </a:lnTo>
                    <a:lnTo>
                      <a:pt x="60" y="40"/>
                    </a:lnTo>
                    <a:lnTo>
                      <a:pt x="58" y="40"/>
                    </a:lnTo>
                    <a:lnTo>
                      <a:pt x="58" y="42"/>
                    </a:lnTo>
                    <a:lnTo>
                      <a:pt x="60" y="42"/>
                    </a:lnTo>
                    <a:lnTo>
                      <a:pt x="60" y="42"/>
                    </a:lnTo>
                    <a:lnTo>
                      <a:pt x="62" y="43"/>
                    </a:lnTo>
                    <a:lnTo>
                      <a:pt x="64" y="43"/>
                    </a:lnTo>
                    <a:lnTo>
                      <a:pt x="64" y="43"/>
                    </a:lnTo>
                    <a:lnTo>
                      <a:pt x="64" y="45"/>
                    </a:lnTo>
                    <a:lnTo>
                      <a:pt x="64" y="45"/>
                    </a:lnTo>
                    <a:lnTo>
                      <a:pt x="66" y="47"/>
                    </a:lnTo>
                    <a:lnTo>
                      <a:pt x="66" y="47"/>
                    </a:lnTo>
                    <a:lnTo>
                      <a:pt x="66" y="49"/>
                    </a:lnTo>
                    <a:lnTo>
                      <a:pt x="68" y="49"/>
                    </a:lnTo>
                    <a:lnTo>
                      <a:pt x="69" y="49"/>
                    </a:lnTo>
                    <a:lnTo>
                      <a:pt x="69" y="49"/>
                    </a:lnTo>
                    <a:lnTo>
                      <a:pt x="69" y="49"/>
                    </a:lnTo>
                    <a:lnTo>
                      <a:pt x="69" y="51"/>
                    </a:lnTo>
                    <a:lnTo>
                      <a:pt x="71" y="53"/>
                    </a:lnTo>
                    <a:lnTo>
                      <a:pt x="71" y="53"/>
                    </a:lnTo>
                    <a:lnTo>
                      <a:pt x="73" y="53"/>
                    </a:lnTo>
                    <a:lnTo>
                      <a:pt x="75" y="53"/>
                    </a:lnTo>
                    <a:lnTo>
                      <a:pt x="77" y="55"/>
                    </a:lnTo>
                    <a:lnTo>
                      <a:pt x="79" y="55"/>
                    </a:lnTo>
                    <a:lnTo>
                      <a:pt x="81" y="56"/>
                    </a:lnTo>
                    <a:lnTo>
                      <a:pt x="81" y="56"/>
                    </a:lnTo>
                    <a:lnTo>
                      <a:pt x="81" y="56"/>
                    </a:lnTo>
                    <a:lnTo>
                      <a:pt x="81" y="58"/>
                    </a:lnTo>
                    <a:lnTo>
                      <a:pt x="79" y="58"/>
                    </a:lnTo>
                    <a:lnTo>
                      <a:pt x="79" y="60"/>
                    </a:lnTo>
                    <a:lnTo>
                      <a:pt x="73" y="62"/>
                    </a:lnTo>
                    <a:lnTo>
                      <a:pt x="73" y="62"/>
                    </a:lnTo>
                    <a:lnTo>
                      <a:pt x="71" y="64"/>
                    </a:lnTo>
                    <a:lnTo>
                      <a:pt x="71" y="64"/>
                    </a:lnTo>
                    <a:lnTo>
                      <a:pt x="71" y="66"/>
                    </a:lnTo>
                    <a:lnTo>
                      <a:pt x="73" y="70"/>
                    </a:lnTo>
                    <a:lnTo>
                      <a:pt x="73" y="70"/>
                    </a:lnTo>
                    <a:lnTo>
                      <a:pt x="73" y="73"/>
                    </a:lnTo>
                    <a:lnTo>
                      <a:pt x="73" y="75"/>
                    </a:lnTo>
                    <a:lnTo>
                      <a:pt x="73" y="75"/>
                    </a:lnTo>
                    <a:lnTo>
                      <a:pt x="75" y="75"/>
                    </a:lnTo>
                    <a:lnTo>
                      <a:pt x="75" y="77"/>
                    </a:lnTo>
                    <a:lnTo>
                      <a:pt x="75" y="77"/>
                    </a:lnTo>
                    <a:lnTo>
                      <a:pt x="73" y="79"/>
                    </a:lnTo>
                    <a:lnTo>
                      <a:pt x="71" y="79"/>
                    </a:lnTo>
                    <a:lnTo>
                      <a:pt x="71" y="79"/>
                    </a:lnTo>
                    <a:lnTo>
                      <a:pt x="69" y="81"/>
                    </a:lnTo>
                    <a:lnTo>
                      <a:pt x="68" y="86"/>
                    </a:lnTo>
                    <a:lnTo>
                      <a:pt x="66" y="86"/>
                    </a:lnTo>
                    <a:lnTo>
                      <a:pt x="66" y="88"/>
                    </a:lnTo>
                    <a:lnTo>
                      <a:pt x="66" y="88"/>
                    </a:lnTo>
                    <a:lnTo>
                      <a:pt x="68" y="90"/>
                    </a:lnTo>
                    <a:lnTo>
                      <a:pt x="68" y="90"/>
                    </a:lnTo>
                    <a:lnTo>
                      <a:pt x="68" y="92"/>
                    </a:lnTo>
                    <a:lnTo>
                      <a:pt x="66" y="92"/>
                    </a:lnTo>
                    <a:lnTo>
                      <a:pt x="64" y="94"/>
                    </a:lnTo>
                    <a:lnTo>
                      <a:pt x="62" y="94"/>
                    </a:lnTo>
                    <a:lnTo>
                      <a:pt x="60" y="96"/>
                    </a:lnTo>
                    <a:lnTo>
                      <a:pt x="60" y="98"/>
                    </a:lnTo>
                    <a:lnTo>
                      <a:pt x="60" y="101"/>
                    </a:lnTo>
                    <a:lnTo>
                      <a:pt x="60" y="101"/>
                    </a:lnTo>
                    <a:lnTo>
                      <a:pt x="58" y="105"/>
                    </a:lnTo>
                    <a:lnTo>
                      <a:pt x="56" y="109"/>
                    </a:lnTo>
                    <a:lnTo>
                      <a:pt x="56" y="111"/>
                    </a:lnTo>
                    <a:lnTo>
                      <a:pt x="53" y="113"/>
                    </a:lnTo>
                    <a:lnTo>
                      <a:pt x="49" y="114"/>
                    </a:lnTo>
                    <a:lnTo>
                      <a:pt x="49" y="116"/>
                    </a:lnTo>
                    <a:lnTo>
                      <a:pt x="47" y="118"/>
                    </a:lnTo>
                    <a:lnTo>
                      <a:pt x="47" y="120"/>
                    </a:lnTo>
                    <a:lnTo>
                      <a:pt x="47" y="122"/>
                    </a:lnTo>
                    <a:lnTo>
                      <a:pt x="45" y="124"/>
                    </a:lnTo>
                    <a:lnTo>
                      <a:pt x="45" y="128"/>
                    </a:lnTo>
                    <a:lnTo>
                      <a:pt x="45" y="128"/>
                    </a:lnTo>
                    <a:lnTo>
                      <a:pt x="41" y="129"/>
                    </a:lnTo>
                    <a:lnTo>
                      <a:pt x="39" y="129"/>
                    </a:lnTo>
                    <a:lnTo>
                      <a:pt x="36" y="129"/>
                    </a:lnTo>
                    <a:lnTo>
                      <a:pt x="34" y="131"/>
                    </a:lnTo>
                    <a:lnTo>
                      <a:pt x="30" y="133"/>
                    </a:lnTo>
                    <a:lnTo>
                      <a:pt x="30" y="133"/>
                    </a:lnTo>
                    <a:lnTo>
                      <a:pt x="28" y="131"/>
                    </a:lnTo>
                    <a:lnTo>
                      <a:pt x="28" y="131"/>
                    </a:lnTo>
                    <a:lnTo>
                      <a:pt x="26" y="129"/>
                    </a:lnTo>
                    <a:lnTo>
                      <a:pt x="26" y="129"/>
                    </a:lnTo>
                    <a:lnTo>
                      <a:pt x="26" y="128"/>
                    </a:lnTo>
                    <a:lnTo>
                      <a:pt x="25" y="128"/>
                    </a:lnTo>
                    <a:lnTo>
                      <a:pt x="23" y="128"/>
                    </a:lnTo>
                    <a:lnTo>
                      <a:pt x="23" y="128"/>
                    </a:lnTo>
                    <a:lnTo>
                      <a:pt x="21" y="129"/>
                    </a:lnTo>
                    <a:lnTo>
                      <a:pt x="21" y="129"/>
                    </a:lnTo>
                    <a:lnTo>
                      <a:pt x="21" y="129"/>
                    </a:lnTo>
                    <a:lnTo>
                      <a:pt x="19" y="133"/>
                    </a:lnTo>
                    <a:lnTo>
                      <a:pt x="17" y="137"/>
                    </a:lnTo>
                    <a:lnTo>
                      <a:pt x="15" y="139"/>
                    </a:lnTo>
                    <a:lnTo>
                      <a:pt x="15" y="141"/>
                    </a:lnTo>
                    <a:lnTo>
                      <a:pt x="13" y="141"/>
                    </a:lnTo>
                    <a:lnTo>
                      <a:pt x="13" y="141"/>
                    </a:lnTo>
                    <a:lnTo>
                      <a:pt x="13" y="143"/>
                    </a:lnTo>
                    <a:lnTo>
                      <a:pt x="13" y="144"/>
                    </a:lnTo>
                    <a:lnTo>
                      <a:pt x="13" y="148"/>
                    </a:lnTo>
                    <a:lnTo>
                      <a:pt x="13" y="148"/>
                    </a:lnTo>
                    <a:lnTo>
                      <a:pt x="13" y="148"/>
                    </a:lnTo>
                    <a:lnTo>
                      <a:pt x="15" y="150"/>
                    </a:lnTo>
                    <a:lnTo>
                      <a:pt x="17" y="150"/>
                    </a:lnTo>
                    <a:lnTo>
                      <a:pt x="19" y="152"/>
                    </a:lnTo>
                    <a:lnTo>
                      <a:pt x="21" y="152"/>
                    </a:lnTo>
                    <a:lnTo>
                      <a:pt x="23" y="152"/>
                    </a:lnTo>
                    <a:lnTo>
                      <a:pt x="23" y="152"/>
                    </a:lnTo>
                    <a:lnTo>
                      <a:pt x="23" y="154"/>
                    </a:lnTo>
                    <a:lnTo>
                      <a:pt x="23" y="156"/>
                    </a:lnTo>
                    <a:lnTo>
                      <a:pt x="23" y="158"/>
                    </a:lnTo>
                    <a:lnTo>
                      <a:pt x="23" y="159"/>
                    </a:lnTo>
                    <a:lnTo>
                      <a:pt x="23" y="161"/>
                    </a:lnTo>
                    <a:lnTo>
                      <a:pt x="23" y="163"/>
                    </a:lnTo>
                    <a:lnTo>
                      <a:pt x="26" y="167"/>
                    </a:lnTo>
                    <a:lnTo>
                      <a:pt x="26" y="167"/>
                    </a:lnTo>
                    <a:lnTo>
                      <a:pt x="28" y="167"/>
                    </a:lnTo>
                    <a:lnTo>
                      <a:pt x="30" y="167"/>
                    </a:lnTo>
                    <a:lnTo>
                      <a:pt x="30" y="167"/>
                    </a:lnTo>
                    <a:lnTo>
                      <a:pt x="32" y="167"/>
                    </a:lnTo>
                    <a:lnTo>
                      <a:pt x="32" y="167"/>
                    </a:lnTo>
                    <a:lnTo>
                      <a:pt x="32" y="167"/>
                    </a:lnTo>
                    <a:lnTo>
                      <a:pt x="32" y="171"/>
                    </a:lnTo>
                    <a:lnTo>
                      <a:pt x="34" y="173"/>
                    </a:lnTo>
                    <a:lnTo>
                      <a:pt x="36" y="174"/>
                    </a:lnTo>
                    <a:lnTo>
                      <a:pt x="36" y="176"/>
                    </a:lnTo>
                    <a:lnTo>
                      <a:pt x="38" y="180"/>
                    </a:lnTo>
                    <a:lnTo>
                      <a:pt x="39" y="182"/>
                    </a:lnTo>
                    <a:lnTo>
                      <a:pt x="39" y="184"/>
                    </a:lnTo>
                    <a:lnTo>
                      <a:pt x="39" y="184"/>
                    </a:lnTo>
                    <a:lnTo>
                      <a:pt x="38" y="184"/>
                    </a:lnTo>
                    <a:lnTo>
                      <a:pt x="38" y="186"/>
                    </a:lnTo>
                    <a:lnTo>
                      <a:pt x="39" y="186"/>
                    </a:lnTo>
                    <a:lnTo>
                      <a:pt x="39" y="186"/>
                    </a:lnTo>
                    <a:lnTo>
                      <a:pt x="39" y="187"/>
                    </a:lnTo>
                    <a:lnTo>
                      <a:pt x="39" y="187"/>
                    </a:lnTo>
                    <a:lnTo>
                      <a:pt x="39" y="187"/>
                    </a:lnTo>
                    <a:lnTo>
                      <a:pt x="39" y="189"/>
                    </a:lnTo>
                    <a:lnTo>
                      <a:pt x="38" y="189"/>
                    </a:lnTo>
                    <a:lnTo>
                      <a:pt x="38" y="189"/>
                    </a:lnTo>
                    <a:lnTo>
                      <a:pt x="38" y="189"/>
                    </a:lnTo>
                    <a:lnTo>
                      <a:pt x="36" y="191"/>
                    </a:lnTo>
                    <a:lnTo>
                      <a:pt x="36" y="191"/>
                    </a:lnTo>
                    <a:lnTo>
                      <a:pt x="34" y="191"/>
                    </a:lnTo>
                    <a:lnTo>
                      <a:pt x="34" y="189"/>
                    </a:lnTo>
                    <a:lnTo>
                      <a:pt x="34" y="189"/>
                    </a:lnTo>
                    <a:lnTo>
                      <a:pt x="34" y="187"/>
                    </a:lnTo>
                    <a:lnTo>
                      <a:pt x="32" y="187"/>
                    </a:lnTo>
                    <a:lnTo>
                      <a:pt x="32" y="187"/>
                    </a:lnTo>
                    <a:lnTo>
                      <a:pt x="28" y="189"/>
                    </a:lnTo>
                    <a:lnTo>
                      <a:pt x="26" y="189"/>
                    </a:lnTo>
                    <a:lnTo>
                      <a:pt x="26" y="191"/>
                    </a:lnTo>
                    <a:lnTo>
                      <a:pt x="26" y="191"/>
                    </a:lnTo>
                    <a:lnTo>
                      <a:pt x="25" y="191"/>
                    </a:lnTo>
                    <a:lnTo>
                      <a:pt x="23" y="191"/>
                    </a:lnTo>
                    <a:lnTo>
                      <a:pt x="21" y="191"/>
                    </a:lnTo>
                    <a:lnTo>
                      <a:pt x="21" y="191"/>
                    </a:lnTo>
                    <a:lnTo>
                      <a:pt x="19" y="189"/>
                    </a:lnTo>
                    <a:lnTo>
                      <a:pt x="17" y="189"/>
                    </a:lnTo>
                    <a:lnTo>
                      <a:pt x="13" y="189"/>
                    </a:lnTo>
                    <a:lnTo>
                      <a:pt x="13" y="189"/>
                    </a:lnTo>
                    <a:lnTo>
                      <a:pt x="11" y="189"/>
                    </a:lnTo>
                    <a:lnTo>
                      <a:pt x="10" y="189"/>
                    </a:lnTo>
                    <a:lnTo>
                      <a:pt x="10" y="189"/>
                    </a:lnTo>
                    <a:lnTo>
                      <a:pt x="10" y="189"/>
                    </a:lnTo>
                    <a:lnTo>
                      <a:pt x="8" y="189"/>
                    </a:lnTo>
                    <a:lnTo>
                      <a:pt x="8" y="189"/>
                    </a:lnTo>
                    <a:lnTo>
                      <a:pt x="8" y="189"/>
                    </a:lnTo>
                    <a:lnTo>
                      <a:pt x="8" y="189"/>
                    </a:lnTo>
                    <a:lnTo>
                      <a:pt x="8" y="189"/>
                    </a:lnTo>
                    <a:lnTo>
                      <a:pt x="8" y="189"/>
                    </a:lnTo>
                    <a:lnTo>
                      <a:pt x="8" y="195"/>
                    </a:lnTo>
                    <a:lnTo>
                      <a:pt x="6" y="195"/>
                    </a:lnTo>
                    <a:lnTo>
                      <a:pt x="4" y="195"/>
                    </a:lnTo>
                    <a:lnTo>
                      <a:pt x="2" y="195"/>
                    </a:lnTo>
                    <a:lnTo>
                      <a:pt x="0" y="195"/>
                    </a:lnTo>
                    <a:lnTo>
                      <a:pt x="0" y="197"/>
                    </a:lnTo>
                    <a:lnTo>
                      <a:pt x="0" y="197"/>
                    </a:lnTo>
                    <a:lnTo>
                      <a:pt x="0" y="199"/>
                    </a:lnTo>
                    <a:lnTo>
                      <a:pt x="0" y="201"/>
                    </a:lnTo>
                    <a:lnTo>
                      <a:pt x="2" y="201"/>
                    </a:lnTo>
                    <a:lnTo>
                      <a:pt x="4" y="199"/>
                    </a:lnTo>
                    <a:lnTo>
                      <a:pt x="4" y="199"/>
                    </a:lnTo>
                    <a:lnTo>
                      <a:pt x="6" y="197"/>
                    </a:lnTo>
                    <a:lnTo>
                      <a:pt x="8" y="197"/>
                    </a:lnTo>
                    <a:lnTo>
                      <a:pt x="6" y="199"/>
                    </a:lnTo>
                    <a:lnTo>
                      <a:pt x="4" y="201"/>
                    </a:lnTo>
                    <a:lnTo>
                      <a:pt x="4" y="202"/>
                    </a:lnTo>
                    <a:lnTo>
                      <a:pt x="6" y="204"/>
                    </a:lnTo>
                    <a:lnTo>
                      <a:pt x="8" y="208"/>
                    </a:lnTo>
                    <a:lnTo>
                      <a:pt x="10" y="210"/>
                    </a:lnTo>
                    <a:lnTo>
                      <a:pt x="17" y="214"/>
                    </a:lnTo>
                    <a:lnTo>
                      <a:pt x="23" y="216"/>
                    </a:lnTo>
                    <a:lnTo>
                      <a:pt x="25" y="216"/>
                    </a:lnTo>
                    <a:lnTo>
                      <a:pt x="25" y="214"/>
                    </a:lnTo>
                    <a:lnTo>
                      <a:pt x="28" y="212"/>
                    </a:lnTo>
                    <a:lnTo>
                      <a:pt x="30" y="212"/>
                    </a:lnTo>
                    <a:lnTo>
                      <a:pt x="30" y="212"/>
                    </a:lnTo>
                    <a:lnTo>
                      <a:pt x="32" y="212"/>
                    </a:lnTo>
                    <a:lnTo>
                      <a:pt x="32" y="212"/>
                    </a:lnTo>
                    <a:lnTo>
                      <a:pt x="32" y="210"/>
                    </a:lnTo>
                    <a:lnTo>
                      <a:pt x="34" y="210"/>
                    </a:lnTo>
                    <a:lnTo>
                      <a:pt x="34" y="210"/>
                    </a:lnTo>
                    <a:lnTo>
                      <a:pt x="34" y="210"/>
                    </a:lnTo>
                    <a:lnTo>
                      <a:pt x="34" y="212"/>
                    </a:lnTo>
                    <a:lnTo>
                      <a:pt x="34" y="212"/>
                    </a:lnTo>
                    <a:lnTo>
                      <a:pt x="32" y="214"/>
                    </a:lnTo>
                    <a:lnTo>
                      <a:pt x="30" y="217"/>
                    </a:lnTo>
                    <a:lnTo>
                      <a:pt x="28" y="219"/>
                    </a:lnTo>
                    <a:lnTo>
                      <a:pt x="28" y="219"/>
                    </a:lnTo>
                    <a:lnTo>
                      <a:pt x="26" y="221"/>
                    </a:lnTo>
                    <a:lnTo>
                      <a:pt x="25" y="219"/>
                    </a:lnTo>
                    <a:lnTo>
                      <a:pt x="23" y="221"/>
                    </a:lnTo>
                    <a:lnTo>
                      <a:pt x="21" y="221"/>
                    </a:lnTo>
                    <a:lnTo>
                      <a:pt x="17" y="223"/>
                    </a:lnTo>
                    <a:lnTo>
                      <a:pt x="17" y="223"/>
                    </a:lnTo>
                    <a:lnTo>
                      <a:pt x="17" y="223"/>
                    </a:lnTo>
                    <a:lnTo>
                      <a:pt x="15" y="221"/>
                    </a:lnTo>
                    <a:lnTo>
                      <a:pt x="15" y="221"/>
                    </a:lnTo>
                    <a:lnTo>
                      <a:pt x="13" y="221"/>
                    </a:lnTo>
                    <a:lnTo>
                      <a:pt x="13" y="223"/>
                    </a:lnTo>
                    <a:lnTo>
                      <a:pt x="13" y="225"/>
                    </a:lnTo>
                    <a:lnTo>
                      <a:pt x="17" y="229"/>
                    </a:lnTo>
                    <a:lnTo>
                      <a:pt x="21" y="231"/>
                    </a:lnTo>
                    <a:lnTo>
                      <a:pt x="23" y="232"/>
                    </a:lnTo>
                    <a:lnTo>
                      <a:pt x="26" y="236"/>
                    </a:lnTo>
                    <a:lnTo>
                      <a:pt x="30" y="242"/>
                    </a:lnTo>
                    <a:lnTo>
                      <a:pt x="32" y="244"/>
                    </a:lnTo>
                    <a:lnTo>
                      <a:pt x="38" y="247"/>
                    </a:lnTo>
                    <a:lnTo>
                      <a:pt x="41" y="249"/>
                    </a:lnTo>
                    <a:lnTo>
                      <a:pt x="43" y="249"/>
                    </a:lnTo>
                    <a:lnTo>
                      <a:pt x="45" y="249"/>
                    </a:lnTo>
                    <a:lnTo>
                      <a:pt x="51" y="247"/>
                    </a:lnTo>
                    <a:lnTo>
                      <a:pt x="53" y="245"/>
                    </a:lnTo>
                    <a:lnTo>
                      <a:pt x="60" y="242"/>
                    </a:lnTo>
                    <a:lnTo>
                      <a:pt x="60" y="242"/>
                    </a:lnTo>
                    <a:lnTo>
                      <a:pt x="62" y="236"/>
                    </a:lnTo>
                    <a:lnTo>
                      <a:pt x="62" y="234"/>
                    </a:lnTo>
                    <a:lnTo>
                      <a:pt x="62" y="232"/>
                    </a:lnTo>
                    <a:lnTo>
                      <a:pt x="60" y="232"/>
                    </a:lnTo>
                    <a:lnTo>
                      <a:pt x="60" y="231"/>
                    </a:lnTo>
                    <a:lnTo>
                      <a:pt x="58" y="231"/>
                    </a:lnTo>
                    <a:lnTo>
                      <a:pt x="58" y="231"/>
                    </a:lnTo>
                    <a:lnTo>
                      <a:pt x="60" y="229"/>
                    </a:lnTo>
                    <a:lnTo>
                      <a:pt x="60" y="229"/>
                    </a:lnTo>
                    <a:lnTo>
                      <a:pt x="62" y="227"/>
                    </a:lnTo>
                    <a:lnTo>
                      <a:pt x="62" y="227"/>
                    </a:lnTo>
                    <a:lnTo>
                      <a:pt x="62" y="225"/>
                    </a:lnTo>
                    <a:lnTo>
                      <a:pt x="60" y="223"/>
                    </a:lnTo>
                    <a:lnTo>
                      <a:pt x="60" y="223"/>
                    </a:lnTo>
                    <a:lnTo>
                      <a:pt x="62" y="223"/>
                    </a:lnTo>
                    <a:lnTo>
                      <a:pt x="64" y="223"/>
                    </a:lnTo>
                    <a:lnTo>
                      <a:pt x="66" y="223"/>
                    </a:lnTo>
                    <a:lnTo>
                      <a:pt x="68" y="223"/>
                    </a:lnTo>
                    <a:lnTo>
                      <a:pt x="69" y="225"/>
                    </a:lnTo>
                    <a:lnTo>
                      <a:pt x="68" y="225"/>
                    </a:lnTo>
                    <a:lnTo>
                      <a:pt x="66" y="225"/>
                    </a:lnTo>
                    <a:lnTo>
                      <a:pt x="66" y="225"/>
                    </a:lnTo>
                    <a:lnTo>
                      <a:pt x="66" y="229"/>
                    </a:lnTo>
                    <a:lnTo>
                      <a:pt x="68" y="229"/>
                    </a:lnTo>
                    <a:lnTo>
                      <a:pt x="68" y="229"/>
                    </a:lnTo>
                    <a:lnTo>
                      <a:pt x="68" y="229"/>
                    </a:lnTo>
                    <a:lnTo>
                      <a:pt x="66" y="231"/>
                    </a:lnTo>
                    <a:lnTo>
                      <a:pt x="66" y="232"/>
                    </a:lnTo>
                    <a:lnTo>
                      <a:pt x="69" y="232"/>
                    </a:lnTo>
                    <a:lnTo>
                      <a:pt x="73" y="232"/>
                    </a:lnTo>
                    <a:lnTo>
                      <a:pt x="75" y="232"/>
                    </a:lnTo>
                    <a:lnTo>
                      <a:pt x="73" y="232"/>
                    </a:lnTo>
                    <a:lnTo>
                      <a:pt x="69" y="234"/>
                    </a:lnTo>
                    <a:lnTo>
                      <a:pt x="69" y="236"/>
                    </a:lnTo>
                    <a:lnTo>
                      <a:pt x="68" y="236"/>
                    </a:lnTo>
                    <a:lnTo>
                      <a:pt x="68" y="236"/>
                    </a:lnTo>
                    <a:lnTo>
                      <a:pt x="69" y="236"/>
                    </a:lnTo>
                    <a:lnTo>
                      <a:pt x="69" y="238"/>
                    </a:lnTo>
                    <a:lnTo>
                      <a:pt x="68" y="238"/>
                    </a:lnTo>
                    <a:lnTo>
                      <a:pt x="69" y="242"/>
                    </a:lnTo>
                    <a:lnTo>
                      <a:pt x="69" y="242"/>
                    </a:lnTo>
                    <a:lnTo>
                      <a:pt x="71" y="242"/>
                    </a:lnTo>
                    <a:lnTo>
                      <a:pt x="71" y="244"/>
                    </a:lnTo>
                    <a:lnTo>
                      <a:pt x="71" y="245"/>
                    </a:lnTo>
                    <a:lnTo>
                      <a:pt x="73" y="247"/>
                    </a:lnTo>
                    <a:lnTo>
                      <a:pt x="73" y="249"/>
                    </a:lnTo>
                    <a:lnTo>
                      <a:pt x="73" y="251"/>
                    </a:lnTo>
                    <a:lnTo>
                      <a:pt x="71" y="260"/>
                    </a:lnTo>
                    <a:lnTo>
                      <a:pt x="71" y="264"/>
                    </a:lnTo>
                    <a:lnTo>
                      <a:pt x="71" y="264"/>
                    </a:lnTo>
                    <a:lnTo>
                      <a:pt x="71" y="266"/>
                    </a:lnTo>
                    <a:lnTo>
                      <a:pt x="71" y="268"/>
                    </a:lnTo>
                    <a:lnTo>
                      <a:pt x="73" y="270"/>
                    </a:lnTo>
                    <a:lnTo>
                      <a:pt x="73" y="270"/>
                    </a:lnTo>
                    <a:lnTo>
                      <a:pt x="73" y="272"/>
                    </a:lnTo>
                    <a:lnTo>
                      <a:pt x="73" y="272"/>
                    </a:lnTo>
                    <a:lnTo>
                      <a:pt x="77" y="274"/>
                    </a:lnTo>
                    <a:lnTo>
                      <a:pt x="73" y="274"/>
                    </a:lnTo>
                    <a:lnTo>
                      <a:pt x="73" y="274"/>
                    </a:lnTo>
                    <a:lnTo>
                      <a:pt x="73" y="274"/>
                    </a:lnTo>
                    <a:lnTo>
                      <a:pt x="73" y="277"/>
                    </a:lnTo>
                    <a:lnTo>
                      <a:pt x="75" y="279"/>
                    </a:lnTo>
                    <a:lnTo>
                      <a:pt x="75" y="277"/>
                    </a:lnTo>
                    <a:lnTo>
                      <a:pt x="77" y="275"/>
                    </a:lnTo>
                    <a:lnTo>
                      <a:pt x="77" y="277"/>
                    </a:lnTo>
                    <a:lnTo>
                      <a:pt x="77" y="279"/>
                    </a:lnTo>
                    <a:lnTo>
                      <a:pt x="75" y="281"/>
                    </a:lnTo>
                    <a:lnTo>
                      <a:pt x="75" y="283"/>
                    </a:lnTo>
                    <a:lnTo>
                      <a:pt x="75" y="285"/>
                    </a:lnTo>
                    <a:lnTo>
                      <a:pt x="77" y="285"/>
                    </a:lnTo>
                    <a:lnTo>
                      <a:pt x="77" y="289"/>
                    </a:lnTo>
                    <a:lnTo>
                      <a:pt x="77" y="290"/>
                    </a:lnTo>
                    <a:lnTo>
                      <a:pt x="79" y="292"/>
                    </a:lnTo>
                    <a:lnTo>
                      <a:pt x="79" y="296"/>
                    </a:lnTo>
                    <a:lnTo>
                      <a:pt x="81" y="302"/>
                    </a:lnTo>
                    <a:lnTo>
                      <a:pt x="81" y="303"/>
                    </a:lnTo>
                    <a:lnTo>
                      <a:pt x="82" y="307"/>
                    </a:lnTo>
                    <a:lnTo>
                      <a:pt x="86" y="320"/>
                    </a:lnTo>
                    <a:lnTo>
                      <a:pt x="88" y="326"/>
                    </a:lnTo>
                    <a:lnTo>
                      <a:pt x="88" y="328"/>
                    </a:lnTo>
                    <a:lnTo>
                      <a:pt x="90" y="330"/>
                    </a:lnTo>
                    <a:lnTo>
                      <a:pt x="92" y="333"/>
                    </a:lnTo>
                    <a:lnTo>
                      <a:pt x="92" y="333"/>
                    </a:lnTo>
                    <a:lnTo>
                      <a:pt x="94" y="333"/>
                    </a:lnTo>
                    <a:lnTo>
                      <a:pt x="94" y="335"/>
                    </a:lnTo>
                    <a:lnTo>
                      <a:pt x="94" y="335"/>
                    </a:lnTo>
                    <a:lnTo>
                      <a:pt x="94" y="337"/>
                    </a:lnTo>
                    <a:lnTo>
                      <a:pt x="96" y="339"/>
                    </a:lnTo>
                    <a:lnTo>
                      <a:pt x="94" y="339"/>
                    </a:lnTo>
                    <a:lnTo>
                      <a:pt x="96" y="339"/>
                    </a:lnTo>
                    <a:lnTo>
                      <a:pt x="96" y="343"/>
                    </a:lnTo>
                    <a:lnTo>
                      <a:pt x="97" y="347"/>
                    </a:lnTo>
                    <a:lnTo>
                      <a:pt x="99" y="347"/>
                    </a:lnTo>
                    <a:lnTo>
                      <a:pt x="101" y="350"/>
                    </a:lnTo>
                    <a:lnTo>
                      <a:pt x="101" y="350"/>
                    </a:lnTo>
                    <a:lnTo>
                      <a:pt x="103" y="352"/>
                    </a:lnTo>
                    <a:lnTo>
                      <a:pt x="103" y="354"/>
                    </a:lnTo>
                    <a:lnTo>
                      <a:pt x="103" y="354"/>
                    </a:lnTo>
                    <a:lnTo>
                      <a:pt x="105" y="358"/>
                    </a:lnTo>
                    <a:lnTo>
                      <a:pt x="105" y="360"/>
                    </a:lnTo>
                    <a:lnTo>
                      <a:pt x="105" y="362"/>
                    </a:lnTo>
                    <a:lnTo>
                      <a:pt x="107" y="363"/>
                    </a:lnTo>
                    <a:lnTo>
                      <a:pt x="109" y="367"/>
                    </a:lnTo>
                    <a:lnTo>
                      <a:pt x="109" y="369"/>
                    </a:lnTo>
                    <a:lnTo>
                      <a:pt x="109" y="369"/>
                    </a:lnTo>
                    <a:lnTo>
                      <a:pt x="110" y="376"/>
                    </a:lnTo>
                    <a:lnTo>
                      <a:pt x="110" y="378"/>
                    </a:lnTo>
                    <a:lnTo>
                      <a:pt x="112" y="380"/>
                    </a:lnTo>
                    <a:lnTo>
                      <a:pt x="114" y="386"/>
                    </a:lnTo>
                    <a:lnTo>
                      <a:pt x="118" y="393"/>
                    </a:lnTo>
                    <a:lnTo>
                      <a:pt x="118" y="395"/>
                    </a:lnTo>
                    <a:lnTo>
                      <a:pt x="120" y="395"/>
                    </a:lnTo>
                    <a:lnTo>
                      <a:pt x="122" y="399"/>
                    </a:lnTo>
                    <a:lnTo>
                      <a:pt x="124" y="401"/>
                    </a:lnTo>
                    <a:lnTo>
                      <a:pt x="125" y="405"/>
                    </a:lnTo>
                    <a:lnTo>
                      <a:pt x="125" y="406"/>
                    </a:lnTo>
                    <a:lnTo>
                      <a:pt x="127" y="410"/>
                    </a:lnTo>
                    <a:lnTo>
                      <a:pt x="129" y="416"/>
                    </a:lnTo>
                    <a:lnTo>
                      <a:pt x="133" y="421"/>
                    </a:lnTo>
                    <a:lnTo>
                      <a:pt x="133" y="423"/>
                    </a:lnTo>
                    <a:lnTo>
                      <a:pt x="135" y="425"/>
                    </a:lnTo>
                    <a:lnTo>
                      <a:pt x="135" y="425"/>
                    </a:lnTo>
                    <a:lnTo>
                      <a:pt x="135" y="427"/>
                    </a:lnTo>
                    <a:lnTo>
                      <a:pt x="135" y="429"/>
                    </a:lnTo>
                    <a:lnTo>
                      <a:pt x="135" y="429"/>
                    </a:lnTo>
                    <a:lnTo>
                      <a:pt x="137" y="429"/>
                    </a:lnTo>
                    <a:lnTo>
                      <a:pt x="139" y="436"/>
                    </a:lnTo>
                    <a:lnTo>
                      <a:pt x="139" y="436"/>
                    </a:lnTo>
                    <a:lnTo>
                      <a:pt x="137" y="436"/>
                    </a:lnTo>
                    <a:lnTo>
                      <a:pt x="137" y="433"/>
                    </a:lnTo>
                    <a:lnTo>
                      <a:pt x="137" y="431"/>
                    </a:lnTo>
                    <a:lnTo>
                      <a:pt x="135" y="431"/>
                    </a:lnTo>
                    <a:lnTo>
                      <a:pt x="135" y="429"/>
                    </a:lnTo>
                    <a:lnTo>
                      <a:pt x="137" y="434"/>
                    </a:lnTo>
                    <a:lnTo>
                      <a:pt x="137" y="438"/>
                    </a:lnTo>
                    <a:lnTo>
                      <a:pt x="139" y="442"/>
                    </a:lnTo>
                    <a:lnTo>
                      <a:pt x="139" y="442"/>
                    </a:lnTo>
                    <a:lnTo>
                      <a:pt x="139" y="442"/>
                    </a:lnTo>
                    <a:lnTo>
                      <a:pt x="139" y="442"/>
                    </a:lnTo>
                    <a:lnTo>
                      <a:pt x="139" y="444"/>
                    </a:lnTo>
                    <a:lnTo>
                      <a:pt x="140" y="448"/>
                    </a:lnTo>
                    <a:lnTo>
                      <a:pt x="140" y="448"/>
                    </a:lnTo>
                    <a:lnTo>
                      <a:pt x="146" y="455"/>
                    </a:lnTo>
                    <a:lnTo>
                      <a:pt x="148" y="457"/>
                    </a:lnTo>
                    <a:lnTo>
                      <a:pt x="152" y="459"/>
                    </a:lnTo>
                    <a:lnTo>
                      <a:pt x="155" y="461"/>
                    </a:lnTo>
                    <a:lnTo>
                      <a:pt x="155" y="459"/>
                    </a:lnTo>
                    <a:lnTo>
                      <a:pt x="159" y="459"/>
                    </a:lnTo>
                    <a:lnTo>
                      <a:pt x="163" y="455"/>
                    </a:lnTo>
                    <a:lnTo>
                      <a:pt x="163" y="453"/>
                    </a:lnTo>
                    <a:lnTo>
                      <a:pt x="163" y="451"/>
                    </a:lnTo>
                    <a:lnTo>
                      <a:pt x="165" y="448"/>
                    </a:lnTo>
                    <a:lnTo>
                      <a:pt x="165" y="446"/>
                    </a:lnTo>
                    <a:lnTo>
                      <a:pt x="168" y="444"/>
                    </a:lnTo>
                    <a:lnTo>
                      <a:pt x="176" y="440"/>
                    </a:lnTo>
                    <a:lnTo>
                      <a:pt x="180" y="440"/>
                    </a:lnTo>
                    <a:lnTo>
                      <a:pt x="182" y="442"/>
                    </a:lnTo>
                    <a:lnTo>
                      <a:pt x="182" y="440"/>
                    </a:lnTo>
                    <a:lnTo>
                      <a:pt x="180" y="440"/>
                    </a:lnTo>
                    <a:lnTo>
                      <a:pt x="178" y="440"/>
                    </a:lnTo>
                    <a:lnTo>
                      <a:pt x="176" y="440"/>
                    </a:lnTo>
                    <a:lnTo>
                      <a:pt x="176" y="438"/>
                    </a:lnTo>
                    <a:lnTo>
                      <a:pt x="174" y="438"/>
                    </a:lnTo>
                    <a:lnTo>
                      <a:pt x="174" y="436"/>
                    </a:lnTo>
                    <a:lnTo>
                      <a:pt x="176" y="434"/>
                    </a:lnTo>
                    <a:lnTo>
                      <a:pt x="180" y="427"/>
                    </a:lnTo>
                    <a:lnTo>
                      <a:pt x="180" y="425"/>
                    </a:lnTo>
                    <a:lnTo>
                      <a:pt x="180" y="423"/>
                    </a:lnTo>
                    <a:lnTo>
                      <a:pt x="182" y="423"/>
                    </a:lnTo>
                    <a:lnTo>
                      <a:pt x="183" y="423"/>
                    </a:lnTo>
                    <a:lnTo>
                      <a:pt x="183" y="423"/>
                    </a:lnTo>
                    <a:lnTo>
                      <a:pt x="185" y="423"/>
                    </a:lnTo>
                    <a:lnTo>
                      <a:pt x="187" y="423"/>
                    </a:lnTo>
                    <a:lnTo>
                      <a:pt x="187" y="423"/>
                    </a:lnTo>
                    <a:lnTo>
                      <a:pt x="187" y="416"/>
                    </a:lnTo>
                    <a:lnTo>
                      <a:pt x="187" y="408"/>
                    </a:lnTo>
                    <a:lnTo>
                      <a:pt x="187" y="406"/>
                    </a:lnTo>
                    <a:lnTo>
                      <a:pt x="185" y="406"/>
                    </a:lnTo>
                    <a:lnTo>
                      <a:pt x="185" y="406"/>
                    </a:lnTo>
                    <a:lnTo>
                      <a:pt x="185" y="406"/>
                    </a:lnTo>
                    <a:lnTo>
                      <a:pt x="185" y="405"/>
                    </a:lnTo>
                    <a:lnTo>
                      <a:pt x="185" y="403"/>
                    </a:lnTo>
                    <a:lnTo>
                      <a:pt x="185" y="401"/>
                    </a:lnTo>
                    <a:lnTo>
                      <a:pt x="185" y="395"/>
                    </a:lnTo>
                    <a:lnTo>
                      <a:pt x="187" y="391"/>
                    </a:lnTo>
                    <a:lnTo>
                      <a:pt x="189" y="390"/>
                    </a:lnTo>
                    <a:lnTo>
                      <a:pt x="189" y="388"/>
                    </a:lnTo>
                    <a:lnTo>
                      <a:pt x="191" y="384"/>
                    </a:lnTo>
                    <a:lnTo>
                      <a:pt x="191" y="373"/>
                    </a:lnTo>
                    <a:lnTo>
                      <a:pt x="191" y="371"/>
                    </a:lnTo>
                    <a:lnTo>
                      <a:pt x="189" y="369"/>
                    </a:lnTo>
                    <a:lnTo>
                      <a:pt x="187" y="369"/>
                    </a:lnTo>
                    <a:lnTo>
                      <a:pt x="189" y="367"/>
                    </a:lnTo>
                    <a:lnTo>
                      <a:pt x="189" y="369"/>
                    </a:lnTo>
                    <a:lnTo>
                      <a:pt x="191" y="369"/>
                    </a:lnTo>
                    <a:lnTo>
                      <a:pt x="191" y="371"/>
                    </a:lnTo>
                    <a:lnTo>
                      <a:pt x="189" y="367"/>
                    </a:lnTo>
                    <a:lnTo>
                      <a:pt x="189" y="365"/>
                    </a:lnTo>
                    <a:lnTo>
                      <a:pt x="189" y="363"/>
                    </a:lnTo>
                    <a:lnTo>
                      <a:pt x="187" y="362"/>
                    </a:lnTo>
                    <a:lnTo>
                      <a:pt x="187" y="358"/>
                    </a:lnTo>
                    <a:lnTo>
                      <a:pt x="187" y="356"/>
                    </a:lnTo>
                    <a:lnTo>
                      <a:pt x="187" y="356"/>
                    </a:lnTo>
                    <a:lnTo>
                      <a:pt x="187" y="354"/>
                    </a:lnTo>
                    <a:lnTo>
                      <a:pt x="187" y="352"/>
                    </a:lnTo>
                    <a:lnTo>
                      <a:pt x="187" y="348"/>
                    </a:lnTo>
                    <a:lnTo>
                      <a:pt x="185" y="343"/>
                    </a:lnTo>
                    <a:lnTo>
                      <a:pt x="185" y="339"/>
                    </a:lnTo>
                    <a:lnTo>
                      <a:pt x="187" y="333"/>
                    </a:lnTo>
                    <a:lnTo>
                      <a:pt x="189" y="332"/>
                    </a:lnTo>
                    <a:lnTo>
                      <a:pt x="193" y="330"/>
                    </a:lnTo>
                    <a:lnTo>
                      <a:pt x="193" y="330"/>
                    </a:lnTo>
                    <a:lnTo>
                      <a:pt x="195" y="330"/>
                    </a:lnTo>
                    <a:lnTo>
                      <a:pt x="195" y="332"/>
                    </a:lnTo>
                    <a:lnTo>
                      <a:pt x="196" y="332"/>
                    </a:lnTo>
                    <a:lnTo>
                      <a:pt x="196" y="332"/>
                    </a:lnTo>
                    <a:lnTo>
                      <a:pt x="198" y="332"/>
                    </a:lnTo>
                    <a:lnTo>
                      <a:pt x="198" y="332"/>
                    </a:lnTo>
                    <a:lnTo>
                      <a:pt x="198" y="330"/>
                    </a:lnTo>
                    <a:lnTo>
                      <a:pt x="200" y="330"/>
                    </a:lnTo>
                    <a:lnTo>
                      <a:pt x="200" y="324"/>
                    </a:lnTo>
                    <a:lnTo>
                      <a:pt x="202" y="322"/>
                    </a:lnTo>
                    <a:lnTo>
                      <a:pt x="202" y="322"/>
                    </a:lnTo>
                    <a:lnTo>
                      <a:pt x="208" y="322"/>
                    </a:lnTo>
                    <a:lnTo>
                      <a:pt x="208" y="322"/>
                    </a:lnTo>
                    <a:lnTo>
                      <a:pt x="213" y="320"/>
                    </a:lnTo>
                    <a:lnTo>
                      <a:pt x="215" y="318"/>
                    </a:lnTo>
                    <a:lnTo>
                      <a:pt x="215" y="317"/>
                    </a:lnTo>
                    <a:lnTo>
                      <a:pt x="215" y="317"/>
                    </a:lnTo>
                    <a:lnTo>
                      <a:pt x="217" y="315"/>
                    </a:lnTo>
                    <a:lnTo>
                      <a:pt x="215" y="315"/>
                    </a:lnTo>
                    <a:lnTo>
                      <a:pt x="215" y="313"/>
                    </a:lnTo>
                    <a:lnTo>
                      <a:pt x="215" y="313"/>
                    </a:lnTo>
                    <a:lnTo>
                      <a:pt x="215" y="311"/>
                    </a:lnTo>
                    <a:lnTo>
                      <a:pt x="215" y="309"/>
                    </a:lnTo>
                    <a:lnTo>
                      <a:pt x="219" y="307"/>
                    </a:lnTo>
                    <a:lnTo>
                      <a:pt x="225" y="303"/>
                    </a:lnTo>
                    <a:lnTo>
                      <a:pt x="226" y="302"/>
                    </a:lnTo>
                    <a:lnTo>
                      <a:pt x="230" y="298"/>
                    </a:lnTo>
                    <a:lnTo>
                      <a:pt x="232" y="294"/>
                    </a:lnTo>
                    <a:lnTo>
                      <a:pt x="234" y="294"/>
                    </a:lnTo>
                    <a:lnTo>
                      <a:pt x="239" y="290"/>
                    </a:lnTo>
                    <a:lnTo>
                      <a:pt x="239" y="289"/>
                    </a:lnTo>
                    <a:lnTo>
                      <a:pt x="243" y="283"/>
                    </a:lnTo>
                    <a:lnTo>
                      <a:pt x="245" y="279"/>
                    </a:lnTo>
                    <a:lnTo>
                      <a:pt x="247" y="279"/>
                    </a:lnTo>
                    <a:lnTo>
                      <a:pt x="247" y="277"/>
                    </a:lnTo>
                    <a:lnTo>
                      <a:pt x="247" y="275"/>
                    </a:lnTo>
                    <a:lnTo>
                      <a:pt x="253" y="270"/>
                    </a:lnTo>
                    <a:lnTo>
                      <a:pt x="256" y="268"/>
                    </a:lnTo>
                    <a:lnTo>
                      <a:pt x="256" y="268"/>
                    </a:lnTo>
                    <a:lnTo>
                      <a:pt x="254" y="266"/>
                    </a:lnTo>
                    <a:lnTo>
                      <a:pt x="253" y="268"/>
                    </a:lnTo>
                    <a:lnTo>
                      <a:pt x="253" y="268"/>
                    </a:lnTo>
                    <a:lnTo>
                      <a:pt x="253" y="268"/>
                    </a:lnTo>
                    <a:lnTo>
                      <a:pt x="253" y="266"/>
                    </a:lnTo>
                    <a:lnTo>
                      <a:pt x="256" y="262"/>
                    </a:lnTo>
                    <a:lnTo>
                      <a:pt x="256" y="262"/>
                    </a:lnTo>
                    <a:lnTo>
                      <a:pt x="258" y="264"/>
                    </a:lnTo>
                    <a:lnTo>
                      <a:pt x="258" y="266"/>
                    </a:lnTo>
                    <a:lnTo>
                      <a:pt x="256" y="266"/>
                    </a:lnTo>
                    <a:lnTo>
                      <a:pt x="256" y="266"/>
                    </a:lnTo>
                    <a:lnTo>
                      <a:pt x="258" y="266"/>
                    </a:lnTo>
                    <a:lnTo>
                      <a:pt x="262" y="264"/>
                    </a:lnTo>
                    <a:lnTo>
                      <a:pt x="267" y="262"/>
                    </a:lnTo>
                    <a:lnTo>
                      <a:pt x="267" y="262"/>
                    </a:lnTo>
                    <a:lnTo>
                      <a:pt x="267" y="262"/>
                    </a:lnTo>
                    <a:lnTo>
                      <a:pt x="267" y="262"/>
                    </a:lnTo>
                    <a:lnTo>
                      <a:pt x="267" y="260"/>
                    </a:lnTo>
                    <a:lnTo>
                      <a:pt x="267" y="260"/>
                    </a:lnTo>
                    <a:lnTo>
                      <a:pt x="269" y="260"/>
                    </a:lnTo>
                    <a:lnTo>
                      <a:pt x="269" y="260"/>
                    </a:lnTo>
                    <a:lnTo>
                      <a:pt x="271" y="259"/>
                    </a:lnTo>
                    <a:lnTo>
                      <a:pt x="273" y="257"/>
                    </a:lnTo>
                    <a:lnTo>
                      <a:pt x="273" y="255"/>
                    </a:lnTo>
                    <a:lnTo>
                      <a:pt x="273" y="255"/>
                    </a:lnTo>
                    <a:lnTo>
                      <a:pt x="275" y="253"/>
                    </a:lnTo>
                    <a:lnTo>
                      <a:pt x="275" y="251"/>
                    </a:lnTo>
                    <a:lnTo>
                      <a:pt x="277" y="249"/>
                    </a:lnTo>
                    <a:lnTo>
                      <a:pt x="275" y="249"/>
                    </a:lnTo>
                    <a:lnTo>
                      <a:pt x="275" y="245"/>
                    </a:lnTo>
                    <a:lnTo>
                      <a:pt x="273" y="244"/>
                    </a:lnTo>
                    <a:lnTo>
                      <a:pt x="273" y="240"/>
                    </a:lnTo>
                    <a:lnTo>
                      <a:pt x="275" y="238"/>
                    </a:lnTo>
                    <a:lnTo>
                      <a:pt x="277" y="236"/>
                    </a:lnTo>
                    <a:lnTo>
                      <a:pt x="279" y="236"/>
                    </a:lnTo>
                    <a:lnTo>
                      <a:pt x="284" y="234"/>
                    </a:lnTo>
                    <a:lnTo>
                      <a:pt x="286" y="232"/>
                    </a:lnTo>
                    <a:lnTo>
                      <a:pt x="288" y="231"/>
                    </a:lnTo>
                    <a:lnTo>
                      <a:pt x="290" y="229"/>
                    </a:lnTo>
                    <a:lnTo>
                      <a:pt x="290" y="227"/>
                    </a:lnTo>
                    <a:lnTo>
                      <a:pt x="290" y="227"/>
                    </a:lnTo>
                    <a:lnTo>
                      <a:pt x="290" y="225"/>
                    </a:lnTo>
                    <a:lnTo>
                      <a:pt x="288" y="225"/>
                    </a:lnTo>
                    <a:lnTo>
                      <a:pt x="288" y="223"/>
                    </a:lnTo>
                    <a:lnTo>
                      <a:pt x="286" y="221"/>
                    </a:lnTo>
                    <a:lnTo>
                      <a:pt x="288" y="223"/>
                    </a:lnTo>
                    <a:lnTo>
                      <a:pt x="290" y="225"/>
                    </a:lnTo>
                    <a:lnTo>
                      <a:pt x="292" y="225"/>
                    </a:lnTo>
                    <a:lnTo>
                      <a:pt x="292" y="227"/>
                    </a:lnTo>
                    <a:lnTo>
                      <a:pt x="290" y="231"/>
                    </a:lnTo>
                    <a:lnTo>
                      <a:pt x="290" y="232"/>
                    </a:lnTo>
                    <a:lnTo>
                      <a:pt x="292" y="234"/>
                    </a:lnTo>
                    <a:lnTo>
                      <a:pt x="294" y="234"/>
                    </a:lnTo>
                    <a:lnTo>
                      <a:pt x="294" y="232"/>
                    </a:lnTo>
                    <a:lnTo>
                      <a:pt x="294" y="232"/>
                    </a:lnTo>
                    <a:lnTo>
                      <a:pt x="294" y="232"/>
                    </a:lnTo>
                    <a:lnTo>
                      <a:pt x="296" y="234"/>
                    </a:lnTo>
                    <a:lnTo>
                      <a:pt x="297" y="234"/>
                    </a:lnTo>
                    <a:lnTo>
                      <a:pt x="297" y="232"/>
                    </a:lnTo>
                    <a:lnTo>
                      <a:pt x="297" y="231"/>
                    </a:lnTo>
                    <a:lnTo>
                      <a:pt x="297" y="227"/>
                    </a:lnTo>
                    <a:lnTo>
                      <a:pt x="297" y="227"/>
                    </a:lnTo>
                    <a:lnTo>
                      <a:pt x="299" y="227"/>
                    </a:lnTo>
                    <a:lnTo>
                      <a:pt x="299" y="227"/>
                    </a:lnTo>
                    <a:lnTo>
                      <a:pt x="299" y="229"/>
                    </a:lnTo>
                    <a:lnTo>
                      <a:pt x="299" y="232"/>
                    </a:lnTo>
                    <a:lnTo>
                      <a:pt x="299" y="234"/>
                    </a:lnTo>
                    <a:lnTo>
                      <a:pt x="299" y="234"/>
                    </a:lnTo>
                    <a:lnTo>
                      <a:pt x="299" y="234"/>
                    </a:lnTo>
                    <a:lnTo>
                      <a:pt x="301" y="234"/>
                    </a:lnTo>
                    <a:lnTo>
                      <a:pt x="301" y="232"/>
                    </a:lnTo>
                    <a:lnTo>
                      <a:pt x="303" y="234"/>
                    </a:lnTo>
                    <a:lnTo>
                      <a:pt x="303" y="234"/>
                    </a:lnTo>
                    <a:lnTo>
                      <a:pt x="305" y="234"/>
                    </a:lnTo>
                    <a:lnTo>
                      <a:pt x="305" y="232"/>
                    </a:lnTo>
                    <a:lnTo>
                      <a:pt x="303" y="231"/>
                    </a:lnTo>
                    <a:lnTo>
                      <a:pt x="303" y="229"/>
                    </a:lnTo>
                    <a:lnTo>
                      <a:pt x="303" y="229"/>
                    </a:lnTo>
                    <a:lnTo>
                      <a:pt x="303" y="227"/>
                    </a:lnTo>
                    <a:lnTo>
                      <a:pt x="303" y="225"/>
                    </a:lnTo>
                    <a:lnTo>
                      <a:pt x="303" y="223"/>
                    </a:lnTo>
                    <a:lnTo>
                      <a:pt x="301" y="219"/>
                    </a:lnTo>
                    <a:lnTo>
                      <a:pt x="301" y="217"/>
                    </a:lnTo>
                    <a:lnTo>
                      <a:pt x="301" y="217"/>
                    </a:lnTo>
                    <a:lnTo>
                      <a:pt x="301" y="216"/>
                    </a:lnTo>
                    <a:lnTo>
                      <a:pt x="299" y="214"/>
                    </a:lnTo>
                    <a:lnTo>
                      <a:pt x="299" y="212"/>
                    </a:lnTo>
                    <a:lnTo>
                      <a:pt x="299" y="210"/>
                    </a:lnTo>
                    <a:lnTo>
                      <a:pt x="299" y="208"/>
                    </a:lnTo>
                    <a:lnTo>
                      <a:pt x="299" y="208"/>
                    </a:lnTo>
                    <a:lnTo>
                      <a:pt x="297" y="208"/>
                    </a:lnTo>
                    <a:lnTo>
                      <a:pt x="296" y="206"/>
                    </a:lnTo>
                    <a:lnTo>
                      <a:pt x="296" y="206"/>
                    </a:lnTo>
                    <a:lnTo>
                      <a:pt x="296" y="204"/>
                    </a:lnTo>
                    <a:lnTo>
                      <a:pt x="296" y="202"/>
                    </a:lnTo>
                    <a:lnTo>
                      <a:pt x="294" y="202"/>
                    </a:lnTo>
                    <a:lnTo>
                      <a:pt x="294" y="202"/>
                    </a:lnTo>
                    <a:lnTo>
                      <a:pt x="294" y="201"/>
                    </a:lnTo>
                    <a:lnTo>
                      <a:pt x="294" y="201"/>
                    </a:lnTo>
                    <a:lnTo>
                      <a:pt x="294" y="197"/>
                    </a:lnTo>
                    <a:lnTo>
                      <a:pt x="294" y="195"/>
                    </a:lnTo>
                    <a:lnTo>
                      <a:pt x="294" y="193"/>
                    </a:lnTo>
                    <a:lnTo>
                      <a:pt x="294" y="191"/>
                    </a:lnTo>
                    <a:lnTo>
                      <a:pt x="294" y="191"/>
                    </a:lnTo>
                    <a:lnTo>
                      <a:pt x="294" y="189"/>
                    </a:lnTo>
                    <a:lnTo>
                      <a:pt x="294" y="189"/>
                    </a:lnTo>
                    <a:lnTo>
                      <a:pt x="290" y="189"/>
                    </a:lnTo>
                    <a:lnTo>
                      <a:pt x="290" y="187"/>
                    </a:lnTo>
                    <a:lnTo>
                      <a:pt x="288" y="187"/>
                    </a:lnTo>
                    <a:lnTo>
                      <a:pt x="288" y="186"/>
                    </a:lnTo>
                    <a:lnTo>
                      <a:pt x="286" y="187"/>
                    </a:lnTo>
                    <a:lnTo>
                      <a:pt x="286" y="186"/>
                    </a:lnTo>
                    <a:lnTo>
                      <a:pt x="284" y="186"/>
                    </a:lnTo>
                    <a:lnTo>
                      <a:pt x="282" y="184"/>
                    </a:lnTo>
                    <a:lnTo>
                      <a:pt x="282" y="184"/>
                    </a:lnTo>
                    <a:lnTo>
                      <a:pt x="282" y="182"/>
                    </a:lnTo>
                    <a:lnTo>
                      <a:pt x="284" y="180"/>
                    </a:lnTo>
                    <a:lnTo>
                      <a:pt x="284" y="180"/>
                    </a:lnTo>
                    <a:lnTo>
                      <a:pt x="286" y="180"/>
                    </a:lnTo>
                    <a:lnTo>
                      <a:pt x="286" y="180"/>
                    </a:lnTo>
                    <a:lnTo>
                      <a:pt x="288" y="178"/>
                    </a:lnTo>
                    <a:lnTo>
                      <a:pt x="288" y="174"/>
                    </a:lnTo>
                    <a:lnTo>
                      <a:pt x="290" y="174"/>
                    </a:lnTo>
                    <a:lnTo>
                      <a:pt x="292" y="174"/>
                    </a:lnTo>
                    <a:lnTo>
                      <a:pt x="292" y="174"/>
                    </a:lnTo>
                    <a:lnTo>
                      <a:pt x="294" y="174"/>
                    </a:lnTo>
                    <a:lnTo>
                      <a:pt x="294" y="174"/>
                    </a:lnTo>
                    <a:lnTo>
                      <a:pt x="296" y="174"/>
                    </a:lnTo>
                    <a:lnTo>
                      <a:pt x="296" y="174"/>
                    </a:lnTo>
                    <a:lnTo>
                      <a:pt x="296" y="173"/>
                    </a:lnTo>
                    <a:lnTo>
                      <a:pt x="294" y="173"/>
                    </a:lnTo>
                    <a:lnTo>
                      <a:pt x="294" y="173"/>
                    </a:lnTo>
                    <a:lnTo>
                      <a:pt x="292" y="171"/>
                    </a:lnTo>
                    <a:lnTo>
                      <a:pt x="292" y="169"/>
                    </a:lnTo>
                    <a:lnTo>
                      <a:pt x="290" y="169"/>
                    </a:lnTo>
                    <a:lnTo>
                      <a:pt x="288" y="169"/>
                    </a:lnTo>
                    <a:lnTo>
                      <a:pt x="286" y="169"/>
                    </a:lnTo>
                    <a:lnTo>
                      <a:pt x="286" y="167"/>
                    </a:lnTo>
                    <a:lnTo>
                      <a:pt x="284" y="165"/>
                    </a:lnTo>
                    <a:lnTo>
                      <a:pt x="282" y="165"/>
                    </a:lnTo>
                    <a:lnTo>
                      <a:pt x="281" y="163"/>
                    </a:lnTo>
                    <a:lnTo>
                      <a:pt x="281" y="163"/>
                    </a:lnTo>
                    <a:lnTo>
                      <a:pt x="281" y="161"/>
                    </a:lnTo>
                    <a:lnTo>
                      <a:pt x="281" y="161"/>
                    </a:lnTo>
                    <a:lnTo>
                      <a:pt x="281" y="159"/>
                    </a:lnTo>
                    <a:lnTo>
                      <a:pt x="282" y="158"/>
                    </a:lnTo>
                    <a:lnTo>
                      <a:pt x="284" y="158"/>
                    </a:lnTo>
                    <a:lnTo>
                      <a:pt x="284" y="156"/>
                    </a:lnTo>
                    <a:lnTo>
                      <a:pt x="284" y="156"/>
                    </a:lnTo>
                    <a:lnTo>
                      <a:pt x="284" y="154"/>
                    </a:lnTo>
                    <a:lnTo>
                      <a:pt x="284" y="154"/>
                    </a:lnTo>
                    <a:lnTo>
                      <a:pt x="284" y="154"/>
                    </a:lnTo>
                    <a:lnTo>
                      <a:pt x="282" y="154"/>
                    </a:lnTo>
                    <a:lnTo>
                      <a:pt x="282" y="152"/>
                    </a:lnTo>
                    <a:lnTo>
                      <a:pt x="282" y="152"/>
                    </a:lnTo>
                    <a:lnTo>
                      <a:pt x="284" y="152"/>
                    </a:lnTo>
                    <a:lnTo>
                      <a:pt x="286" y="152"/>
                    </a:lnTo>
                    <a:lnTo>
                      <a:pt x="288" y="154"/>
                    </a:lnTo>
                    <a:lnTo>
                      <a:pt x="288" y="156"/>
                    </a:lnTo>
                    <a:lnTo>
                      <a:pt x="288" y="156"/>
                    </a:lnTo>
                    <a:lnTo>
                      <a:pt x="290" y="156"/>
                    </a:lnTo>
                    <a:lnTo>
                      <a:pt x="290" y="156"/>
                    </a:lnTo>
                    <a:lnTo>
                      <a:pt x="290" y="158"/>
                    </a:lnTo>
                    <a:lnTo>
                      <a:pt x="292" y="158"/>
                    </a:lnTo>
                    <a:lnTo>
                      <a:pt x="292" y="158"/>
                    </a:lnTo>
                    <a:lnTo>
                      <a:pt x="292" y="158"/>
                    </a:lnTo>
                    <a:lnTo>
                      <a:pt x="294" y="156"/>
                    </a:lnTo>
                    <a:lnTo>
                      <a:pt x="292" y="156"/>
                    </a:lnTo>
                    <a:lnTo>
                      <a:pt x="292" y="156"/>
                    </a:lnTo>
                    <a:lnTo>
                      <a:pt x="292" y="154"/>
                    </a:lnTo>
                    <a:lnTo>
                      <a:pt x="292" y="154"/>
                    </a:lnTo>
                    <a:lnTo>
                      <a:pt x="294" y="154"/>
                    </a:lnTo>
                    <a:lnTo>
                      <a:pt x="294" y="156"/>
                    </a:lnTo>
                    <a:lnTo>
                      <a:pt x="294" y="156"/>
                    </a:lnTo>
                    <a:lnTo>
                      <a:pt x="296" y="158"/>
                    </a:lnTo>
                    <a:lnTo>
                      <a:pt x="296" y="159"/>
                    </a:lnTo>
                    <a:lnTo>
                      <a:pt x="297" y="161"/>
                    </a:lnTo>
                    <a:lnTo>
                      <a:pt x="299" y="161"/>
                    </a:lnTo>
                    <a:lnTo>
                      <a:pt x="301" y="161"/>
                    </a:lnTo>
                    <a:lnTo>
                      <a:pt x="301" y="161"/>
                    </a:lnTo>
                    <a:lnTo>
                      <a:pt x="301" y="159"/>
                    </a:lnTo>
                    <a:lnTo>
                      <a:pt x="301" y="159"/>
                    </a:lnTo>
                    <a:lnTo>
                      <a:pt x="301" y="158"/>
                    </a:lnTo>
                    <a:lnTo>
                      <a:pt x="301" y="158"/>
                    </a:lnTo>
                    <a:lnTo>
                      <a:pt x="303" y="158"/>
                    </a:lnTo>
                    <a:lnTo>
                      <a:pt x="303" y="158"/>
                    </a:lnTo>
                    <a:lnTo>
                      <a:pt x="305" y="161"/>
                    </a:lnTo>
                    <a:lnTo>
                      <a:pt x="305" y="163"/>
                    </a:lnTo>
                    <a:lnTo>
                      <a:pt x="307" y="169"/>
                    </a:lnTo>
                    <a:lnTo>
                      <a:pt x="307" y="171"/>
                    </a:lnTo>
                    <a:lnTo>
                      <a:pt x="307" y="173"/>
                    </a:lnTo>
                    <a:lnTo>
                      <a:pt x="307" y="173"/>
                    </a:lnTo>
                    <a:lnTo>
                      <a:pt x="307" y="173"/>
                    </a:lnTo>
                    <a:lnTo>
                      <a:pt x="309" y="173"/>
                    </a:lnTo>
                    <a:lnTo>
                      <a:pt x="310" y="174"/>
                    </a:lnTo>
                    <a:lnTo>
                      <a:pt x="312" y="174"/>
                    </a:lnTo>
                    <a:lnTo>
                      <a:pt x="314" y="174"/>
                    </a:lnTo>
                    <a:lnTo>
                      <a:pt x="316" y="174"/>
                    </a:lnTo>
                    <a:lnTo>
                      <a:pt x="318" y="174"/>
                    </a:lnTo>
                    <a:lnTo>
                      <a:pt x="320" y="174"/>
                    </a:lnTo>
                    <a:lnTo>
                      <a:pt x="322" y="174"/>
                    </a:lnTo>
                    <a:lnTo>
                      <a:pt x="325" y="174"/>
                    </a:lnTo>
                    <a:lnTo>
                      <a:pt x="329" y="174"/>
                    </a:lnTo>
                    <a:lnTo>
                      <a:pt x="331" y="174"/>
                    </a:lnTo>
                    <a:lnTo>
                      <a:pt x="331" y="176"/>
                    </a:lnTo>
                    <a:lnTo>
                      <a:pt x="335" y="174"/>
                    </a:lnTo>
                    <a:lnTo>
                      <a:pt x="340" y="174"/>
                    </a:lnTo>
                    <a:lnTo>
                      <a:pt x="342" y="176"/>
                    </a:lnTo>
                    <a:lnTo>
                      <a:pt x="344" y="178"/>
                    </a:lnTo>
                    <a:lnTo>
                      <a:pt x="346" y="178"/>
                    </a:lnTo>
                    <a:lnTo>
                      <a:pt x="346" y="180"/>
                    </a:lnTo>
                    <a:lnTo>
                      <a:pt x="346" y="180"/>
                    </a:lnTo>
                    <a:lnTo>
                      <a:pt x="346" y="180"/>
                    </a:lnTo>
                    <a:lnTo>
                      <a:pt x="346" y="180"/>
                    </a:lnTo>
                    <a:lnTo>
                      <a:pt x="344" y="180"/>
                    </a:lnTo>
                    <a:lnTo>
                      <a:pt x="342" y="180"/>
                    </a:lnTo>
                    <a:lnTo>
                      <a:pt x="344" y="182"/>
                    </a:lnTo>
                    <a:lnTo>
                      <a:pt x="344" y="182"/>
                    </a:lnTo>
                    <a:lnTo>
                      <a:pt x="342" y="184"/>
                    </a:lnTo>
                    <a:lnTo>
                      <a:pt x="342" y="186"/>
                    </a:lnTo>
                    <a:lnTo>
                      <a:pt x="342" y="187"/>
                    </a:lnTo>
                    <a:lnTo>
                      <a:pt x="342" y="187"/>
                    </a:lnTo>
                    <a:lnTo>
                      <a:pt x="342" y="187"/>
                    </a:lnTo>
                    <a:lnTo>
                      <a:pt x="340" y="187"/>
                    </a:lnTo>
                    <a:lnTo>
                      <a:pt x="340" y="189"/>
                    </a:lnTo>
                    <a:lnTo>
                      <a:pt x="340" y="189"/>
                    </a:lnTo>
                    <a:lnTo>
                      <a:pt x="340" y="189"/>
                    </a:lnTo>
                    <a:lnTo>
                      <a:pt x="340" y="191"/>
                    </a:lnTo>
                    <a:lnTo>
                      <a:pt x="339" y="191"/>
                    </a:lnTo>
                    <a:lnTo>
                      <a:pt x="339" y="191"/>
                    </a:lnTo>
                    <a:lnTo>
                      <a:pt x="337" y="191"/>
                    </a:lnTo>
                    <a:lnTo>
                      <a:pt x="337" y="191"/>
                    </a:lnTo>
                    <a:lnTo>
                      <a:pt x="337" y="191"/>
                    </a:lnTo>
                    <a:lnTo>
                      <a:pt x="335" y="193"/>
                    </a:lnTo>
                    <a:lnTo>
                      <a:pt x="335" y="193"/>
                    </a:lnTo>
                    <a:lnTo>
                      <a:pt x="333" y="193"/>
                    </a:lnTo>
                    <a:lnTo>
                      <a:pt x="333" y="193"/>
                    </a:lnTo>
                    <a:lnTo>
                      <a:pt x="333" y="193"/>
                    </a:lnTo>
                    <a:lnTo>
                      <a:pt x="333" y="195"/>
                    </a:lnTo>
                    <a:lnTo>
                      <a:pt x="331" y="195"/>
                    </a:lnTo>
                    <a:lnTo>
                      <a:pt x="331" y="199"/>
                    </a:lnTo>
                    <a:lnTo>
                      <a:pt x="331" y="201"/>
                    </a:lnTo>
                    <a:lnTo>
                      <a:pt x="331" y="201"/>
                    </a:lnTo>
                    <a:lnTo>
                      <a:pt x="333" y="204"/>
                    </a:lnTo>
                    <a:lnTo>
                      <a:pt x="335" y="210"/>
                    </a:lnTo>
                    <a:lnTo>
                      <a:pt x="335" y="210"/>
                    </a:lnTo>
                    <a:lnTo>
                      <a:pt x="335" y="210"/>
                    </a:lnTo>
                    <a:lnTo>
                      <a:pt x="335" y="210"/>
                    </a:lnTo>
                    <a:lnTo>
                      <a:pt x="335" y="210"/>
                    </a:lnTo>
                    <a:lnTo>
                      <a:pt x="335" y="208"/>
                    </a:lnTo>
                    <a:lnTo>
                      <a:pt x="335" y="208"/>
                    </a:lnTo>
                    <a:lnTo>
                      <a:pt x="335" y="208"/>
                    </a:lnTo>
                    <a:lnTo>
                      <a:pt x="337" y="208"/>
                    </a:lnTo>
                    <a:lnTo>
                      <a:pt x="337" y="210"/>
                    </a:lnTo>
                    <a:lnTo>
                      <a:pt x="339" y="212"/>
                    </a:lnTo>
                    <a:lnTo>
                      <a:pt x="339" y="212"/>
                    </a:lnTo>
                    <a:lnTo>
                      <a:pt x="340" y="212"/>
                    </a:lnTo>
                    <a:lnTo>
                      <a:pt x="340" y="210"/>
                    </a:lnTo>
                    <a:lnTo>
                      <a:pt x="340" y="210"/>
                    </a:lnTo>
                    <a:lnTo>
                      <a:pt x="340" y="208"/>
                    </a:lnTo>
                    <a:lnTo>
                      <a:pt x="340" y="206"/>
                    </a:lnTo>
                    <a:lnTo>
                      <a:pt x="340" y="204"/>
                    </a:lnTo>
                    <a:lnTo>
                      <a:pt x="342" y="202"/>
                    </a:lnTo>
                    <a:lnTo>
                      <a:pt x="342" y="202"/>
                    </a:lnTo>
                    <a:lnTo>
                      <a:pt x="342" y="201"/>
                    </a:lnTo>
                    <a:lnTo>
                      <a:pt x="342" y="201"/>
                    </a:lnTo>
                    <a:lnTo>
                      <a:pt x="342" y="201"/>
                    </a:lnTo>
                    <a:lnTo>
                      <a:pt x="344" y="201"/>
                    </a:lnTo>
                    <a:lnTo>
                      <a:pt x="344" y="199"/>
                    </a:lnTo>
                    <a:lnTo>
                      <a:pt x="344" y="199"/>
                    </a:lnTo>
                    <a:lnTo>
                      <a:pt x="346" y="201"/>
                    </a:lnTo>
                    <a:lnTo>
                      <a:pt x="346" y="201"/>
                    </a:lnTo>
                    <a:lnTo>
                      <a:pt x="348" y="202"/>
                    </a:lnTo>
                    <a:lnTo>
                      <a:pt x="348" y="206"/>
                    </a:lnTo>
                    <a:lnTo>
                      <a:pt x="348" y="208"/>
                    </a:lnTo>
                    <a:lnTo>
                      <a:pt x="350" y="210"/>
                    </a:lnTo>
                    <a:lnTo>
                      <a:pt x="350" y="212"/>
                    </a:lnTo>
                    <a:lnTo>
                      <a:pt x="350" y="214"/>
                    </a:lnTo>
                    <a:lnTo>
                      <a:pt x="352" y="214"/>
                    </a:lnTo>
                    <a:lnTo>
                      <a:pt x="352" y="216"/>
                    </a:lnTo>
                    <a:lnTo>
                      <a:pt x="352" y="216"/>
                    </a:lnTo>
                    <a:lnTo>
                      <a:pt x="353" y="219"/>
                    </a:lnTo>
                    <a:lnTo>
                      <a:pt x="353" y="221"/>
                    </a:lnTo>
                    <a:lnTo>
                      <a:pt x="353" y="227"/>
                    </a:lnTo>
                    <a:lnTo>
                      <a:pt x="355" y="229"/>
                    </a:lnTo>
                    <a:lnTo>
                      <a:pt x="355" y="229"/>
                    </a:lnTo>
                    <a:lnTo>
                      <a:pt x="355" y="227"/>
                    </a:lnTo>
                    <a:lnTo>
                      <a:pt x="355" y="227"/>
                    </a:lnTo>
                    <a:lnTo>
                      <a:pt x="355" y="225"/>
                    </a:lnTo>
                    <a:lnTo>
                      <a:pt x="357" y="225"/>
                    </a:lnTo>
                    <a:lnTo>
                      <a:pt x="357" y="227"/>
                    </a:lnTo>
                    <a:lnTo>
                      <a:pt x="359" y="229"/>
                    </a:lnTo>
                    <a:lnTo>
                      <a:pt x="359" y="229"/>
                    </a:lnTo>
                    <a:lnTo>
                      <a:pt x="361" y="229"/>
                    </a:lnTo>
                    <a:lnTo>
                      <a:pt x="361" y="225"/>
                    </a:lnTo>
                    <a:lnTo>
                      <a:pt x="361" y="225"/>
                    </a:lnTo>
                    <a:lnTo>
                      <a:pt x="361" y="225"/>
                    </a:lnTo>
                    <a:lnTo>
                      <a:pt x="363" y="225"/>
                    </a:lnTo>
                    <a:lnTo>
                      <a:pt x="363" y="225"/>
                    </a:lnTo>
                    <a:lnTo>
                      <a:pt x="363" y="223"/>
                    </a:lnTo>
                    <a:lnTo>
                      <a:pt x="363" y="221"/>
                    </a:lnTo>
                    <a:lnTo>
                      <a:pt x="361" y="219"/>
                    </a:lnTo>
                    <a:lnTo>
                      <a:pt x="361" y="217"/>
                    </a:lnTo>
                    <a:lnTo>
                      <a:pt x="361" y="216"/>
                    </a:lnTo>
                    <a:lnTo>
                      <a:pt x="361" y="214"/>
                    </a:lnTo>
                    <a:lnTo>
                      <a:pt x="361" y="214"/>
                    </a:lnTo>
                    <a:lnTo>
                      <a:pt x="361" y="212"/>
                    </a:lnTo>
                    <a:lnTo>
                      <a:pt x="361" y="210"/>
                    </a:lnTo>
                    <a:lnTo>
                      <a:pt x="361" y="210"/>
                    </a:lnTo>
                    <a:lnTo>
                      <a:pt x="363" y="212"/>
                    </a:lnTo>
                    <a:lnTo>
                      <a:pt x="363" y="210"/>
                    </a:lnTo>
                    <a:lnTo>
                      <a:pt x="363" y="210"/>
                    </a:lnTo>
                    <a:lnTo>
                      <a:pt x="363" y="210"/>
                    </a:lnTo>
                    <a:lnTo>
                      <a:pt x="363" y="206"/>
                    </a:lnTo>
                    <a:lnTo>
                      <a:pt x="363" y="202"/>
                    </a:lnTo>
                    <a:lnTo>
                      <a:pt x="363" y="201"/>
                    </a:lnTo>
                    <a:lnTo>
                      <a:pt x="363" y="199"/>
                    </a:lnTo>
                    <a:lnTo>
                      <a:pt x="361" y="195"/>
                    </a:lnTo>
                    <a:lnTo>
                      <a:pt x="361" y="193"/>
                    </a:lnTo>
                    <a:lnTo>
                      <a:pt x="361" y="193"/>
                    </a:lnTo>
                    <a:lnTo>
                      <a:pt x="363" y="195"/>
                    </a:lnTo>
                    <a:lnTo>
                      <a:pt x="363" y="195"/>
                    </a:lnTo>
                    <a:lnTo>
                      <a:pt x="365" y="195"/>
                    </a:lnTo>
                    <a:lnTo>
                      <a:pt x="365" y="195"/>
                    </a:lnTo>
                    <a:lnTo>
                      <a:pt x="367" y="195"/>
                    </a:lnTo>
                    <a:lnTo>
                      <a:pt x="367" y="195"/>
                    </a:lnTo>
                    <a:lnTo>
                      <a:pt x="368" y="195"/>
                    </a:lnTo>
                    <a:lnTo>
                      <a:pt x="370" y="197"/>
                    </a:lnTo>
                    <a:lnTo>
                      <a:pt x="372" y="197"/>
                    </a:lnTo>
                    <a:lnTo>
                      <a:pt x="372" y="197"/>
                    </a:lnTo>
                    <a:lnTo>
                      <a:pt x="374" y="195"/>
                    </a:lnTo>
                    <a:lnTo>
                      <a:pt x="374" y="193"/>
                    </a:lnTo>
                    <a:lnTo>
                      <a:pt x="374" y="189"/>
                    </a:lnTo>
                    <a:lnTo>
                      <a:pt x="374" y="187"/>
                    </a:lnTo>
                    <a:lnTo>
                      <a:pt x="376" y="186"/>
                    </a:lnTo>
                    <a:lnTo>
                      <a:pt x="376" y="184"/>
                    </a:lnTo>
                    <a:lnTo>
                      <a:pt x="378" y="182"/>
                    </a:lnTo>
                    <a:lnTo>
                      <a:pt x="378" y="178"/>
                    </a:lnTo>
                    <a:lnTo>
                      <a:pt x="378" y="176"/>
                    </a:lnTo>
                    <a:lnTo>
                      <a:pt x="378" y="176"/>
                    </a:lnTo>
                    <a:lnTo>
                      <a:pt x="378" y="176"/>
                    </a:lnTo>
                    <a:lnTo>
                      <a:pt x="376" y="174"/>
                    </a:lnTo>
                    <a:lnTo>
                      <a:pt x="376" y="174"/>
                    </a:lnTo>
                    <a:lnTo>
                      <a:pt x="376" y="174"/>
                    </a:lnTo>
                    <a:lnTo>
                      <a:pt x="376" y="174"/>
                    </a:lnTo>
                    <a:lnTo>
                      <a:pt x="376" y="173"/>
                    </a:lnTo>
                    <a:lnTo>
                      <a:pt x="376" y="171"/>
                    </a:lnTo>
                    <a:lnTo>
                      <a:pt x="376" y="171"/>
                    </a:lnTo>
                    <a:lnTo>
                      <a:pt x="378" y="169"/>
                    </a:lnTo>
                    <a:lnTo>
                      <a:pt x="380" y="167"/>
                    </a:lnTo>
                    <a:lnTo>
                      <a:pt x="380" y="167"/>
                    </a:lnTo>
                    <a:lnTo>
                      <a:pt x="380" y="165"/>
                    </a:lnTo>
                    <a:lnTo>
                      <a:pt x="380" y="163"/>
                    </a:lnTo>
                    <a:lnTo>
                      <a:pt x="380" y="161"/>
                    </a:lnTo>
                    <a:lnTo>
                      <a:pt x="381" y="161"/>
                    </a:lnTo>
                    <a:lnTo>
                      <a:pt x="381" y="161"/>
                    </a:lnTo>
                    <a:lnTo>
                      <a:pt x="381" y="159"/>
                    </a:lnTo>
                    <a:lnTo>
                      <a:pt x="381" y="159"/>
                    </a:lnTo>
                    <a:lnTo>
                      <a:pt x="380" y="158"/>
                    </a:lnTo>
                    <a:lnTo>
                      <a:pt x="380" y="156"/>
                    </a:lnTo>
                    <a:lnTo>
                      <a:pt x="380" y="154"/>
                    </a:lnTo>
                    <a:lnTo>
                      <a:pt x="380" y="152"/>
                    </a:lnTo>
                    <a:lnTo>
                      <a:pt x="380" y="152"/>
                    </a:lnTo>
                    <a:lnTo>
                      <a:pt x="381" y="150"/>
                    </a:lnTo>
                    <a:lnTo>
                      <a:pt x="381" y="150"/>
                    </a:lnTo>
                    <a:lnTo>
                      <a:pt x="383" y="148"/>
                    </a:lnTo>
                    <a:lnTo>
                      <a:pt x="387" y="144"/>
                    </a:lnTo>
                    <a:lnTo>
                      <a:pt x="389" y="144"/>
                    </a:lnTo>
                    <a:lnTo>
                      <a:pt x="389" y="144"/>
                    </a:lnTo>
                    <a:lnTo>
                      <a:pt x="391" y="143"/>
                    </a:lnTo>
                    <a:lnTo>
                      <a:pt x="391" y="141"/>
                    </a:lnTo>
                    <a:lnTo>
                      <a:pt x="393" y="141"/>
                    </a:lnTo>
                    <a:lnTo>
                      <a:pt x="395" y="139"/>
                    </a:lnTo>
                    <a:lnTo>
                      <a:pt x="400" y="139"/>
                    </a:lnTo>
                    <a:lnTo>
                      <a:pt x="400" y="139"/>
                    </a:lnTo>
                    <a:lnTo>
                      <a:pt x="402" y="139"/>
                    </a:lnTo>
                    <a:lnTo>
                      <a:pt x="402" y="141"/>
                    </a:lnTo>
                    <a:lnTo>
                      <a:pt x="404" y="143"/>
                    </a:lnTo>
                    <a:lnTo>
                      <a:pt x="406" y="143"/>
                    </a:lnTo>
                    <a:lnTo>
                      <a:pt x="406" y="143"/>
                    </a:lnTo>
                    <a:lnTo>
                      <a:pt x="406" y="141"/>
                    </a:lnTo>
                    <a:lnTo>
                      <a:pt x="402" y="137"/>
                    </a:lnTo>
                    <a:lnTo>
                      <a:pt x="402" y="135"/>
                    </a:lnTo>
                    <a:lnTo>
                      <a:pt x="402" y="135"/>
                    </a:lnTo>
                    <a:lnTo>
                      <a:pt x="402" y="133"/>
                    </a:lnTo>
                    <a:lnTo>
                      <a:pt x="402" y="133"/>
                    </a:lnTo>
                    <a:close/>
                    <a:moveTo>
                      <a:pt x="395" y="474"/>
                    </a:moveTo>
                    <a:lnTo>
                      <a:pt x="393" y="476"/>
                    </a:lnTo>
                    <a:lnTo>
                      <a:pt x="393" y="476"/>
                    </a:lnTo>
                    <a:lnTo>
                      <a:pt x="393" y="478"/>
                    </a:lnTo>
                    <a:lnTo>
                      <a:pt x="395" y="479"/>
                    </a:lnTo>
                    <a:lnTo>
                      <a:pt x="396" y="483"/>
                    </a:lnTo>
                    <a:lnTo>
                      <a:pt x="396" y="481"/>
                    </a:lnTo>
                    <a:lnTo>
                      <a:pt x="396" y="479"/>
                    </a:lnTo>
                    <a:lnTo>
                      <a:pt x="396" y="476"/>
                    </a:lnTo>
                    <a:lnTo>
                      <a:pt x="395" y="474"/>
                    </a:lnTo>
                    <a:close/>
                    <a:moveTo>
                      <a:pt x="391" y="459"/>
                    </a:moveTo>
                    <a:lnTo>
                      <a:pt x="389" y="459"/>
                    </a:lnTo>
                    <a:lnTo>
                      <a:pt x="389" y="459"/>
                    </a:lnTo>
                    <a:lnTo>
                      <a:pt x="389" y="461"/>
                    </a:lnTo>
                    <a:lnTo>
                      <a:pt x="389" y="461"/>
                    </a:lnTo>
                    <a:lnTo>
                      <a:pt x="389" y="461"/>
                    </a:lnTo>
                    <a:lnTo>
                      <a:pt x="389" y="461"/>
                    </a:lnTo>
                    <a:lnTo>
                      <a:pt x="389" y="461"/>
                    </a:lnTo>
                    <a:lnTo>
                      <a:pt x="391" y="461"/>
                    </a:lnTo>
                    <a:lnTo>
                      <a:pt x="391" y="459"/>
                    </a:lnTo>
                    <a:lnTo>
                      <a:pt x="391" y="459"/>
                    </a:lnTo>
                    <a:close/>
                    <a:moveTo>
                      <a:pt x="383" y="455"/>
                    </a:moveTo>
                    <a:lnTo>
                      <a:pt x="383" y="457"/>
                    </a:lnTo>
                    <a:lnTo>
                      <a:pt x="383" y="457"/>
                    </a:lnTo>
                    <a:lnTo>
                      <a:pt x="383" y="459"/>
                    </a:lnTo>
                    <a:lnTo>
                      <a:pt x="385" y="459"/>
                    </a:lnTo>
                    <a:lnTo>
                      <a:pt x="385" y="457"/>
                    </a:lnTo>
                    <a:lnTo>
                      <a:pt x="383" y="455"/>
                    </a:lnTo>
                    <a:close/>
                    <a:moveTo>
                      <a:pt x="389" y="461"/>
                    </a:moveTo>
                    <a:lnTo>
                      <a:pt x="387" y="463"/>
                    </a:lnTo>
                    <a:lnTo>
                      <a:pt x="387" y="463"/>
                    </a:lnTo>
                    <a:lnTo>
                      <a:pt x="387" y="463"/>
                    </a:lnTo>
                    <a:lnTo>
                      <a:pt x="389" y="464"/>
                    </a:lnTo>
                    <a:lnTo>
                      <a:pt x="389" y="464"/>
                    </a:lnTo>
                    <a:lnTo>
                      <a:pt x="389" y="464"/>
                    </a:lnTo>
                    <a:lnTo>
                      <a:pt x="389" y="463"/>
                    </a:lnTo>
                    <a:lnTo>
                      <a:pt x="389" y="46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5" name="Google Shape;545;p23"/>
              <p:cNvSpPr/>
              <p:nvPr/>
            </p:nvSpPr>
            <p:spPr>
              <a:xfrm>
                <a:off x="2383" y="857"/>
                <a:ext cx="121" cy="47"/>
              </a:xfrm>
              <a:custGeom>
                <a:avLst/>
                <a:gdLst/>
                <a:ahLst/>
                <a:cxnLst/>
                <a:rect l="l" t="t" r="r" b="b"/>
                <a:pathLst>
                  <a:path w="121" h="47" extrusionOk="0">
                    <a:moveTo>
                      <a:pt x="119" y="17"/>
                    </a:moveTo>
                    <a:lnTo>
                      <a:pt x="119" y="17"/>
                    </a:lnTo>
                    <a:lnTo>
                      <a:pt x="121" y="17"/>
                    </a:lnTo>
                    <a:lnTo>
                      <a:pt x="121" y="15"/>
                    </a:lnTo>
                    <a:lnTo>
                      <a:pt x="121" y="15"/>
                    </a:lnTo>
                    <a:lnTo>
                      <a:pt x="121" y="15"/>
                    </a:lnTo>
                    <a:lnTo>
                      <a:pt x="121" y="15"/>
                    </a:lnTo>
                    <a:lnTo>
                      <a:pt x="119" y="15"/>
                    </a:lnTo>
                    <a:lnTo>
                      <a:pt x="119" y="13"/>
                    </a:lnTo>
                    <a:lnTo>
                      <a:pt x="117" y="13"/>
                    </a:lnTo>
                    <a:lnTo>
                      <a:pt x="116" y="13"/>
                    </a:lnTo>
                    <a:lnTo>
                      <a:pt x="114" y="13"/>
                    </a:lnTo>
                    <a:lnTo>
                      <a:pt x="112" y="13"/>
                    </a:lnTo>
                    <a:lnTo>
                      <a:pt x="114" y="13"/>
                    </a:lnTo>
                    <a:lnTo>
                      <a:pt x="114" y="13"/>
                    </a:lnTo>
                    <a:lnTo>
                      <a:pt x="114" y="11"/>
                    </a:lnTo>
                    <a:lnTo>
                      <a:pt x="114" y="11"/>
                    </a:lnTo>
                    <a:lnTo>
                      <a:pt x="114" y="11"/>
                    </a:lnTo>
                    <a:lnTo>
                      <a:pt x="114" y="11"/>
                    </a:lnTo>
                    <a:lnTo>
                      <a:pt x="114" y="11"/>
                    </a:lnTo>
                    <a:lnTo>
                      <a:pt x="110" y="11"/>
                    </a:lnTo>
                    <a:lnTo>
                      <a:pt x="108" y="11"/>
                    </a:lnTo>
                    <a:lnTo>
                      <a:pt x="108" y="11"/>
                    </a:lnTo>
                    <a:lnTo>
                      <a:pt x="110" y="10"/>
                    </a:lnTo>
                    <a:lnTo>
                      <a:pt x="110" y="10"/>
                    </a:lnTo>
                    <a:lnTo>
                      <a:pt x="110" y="8"/>
                    </a:lnTo>
                    <a:lnTo>
                      <a:pt x="110" y="8"/>
                    </a:lnTo>
                    <a:lnTo>
                      <a:pt x="110" y="8"/>
                    </a:lnTo>
                    <a:lnTo>
                      <a:pt x="110" y="8"/>
                    </a:lnTo>
                    <a:lnTo>
                      <a:pt x="110" y="8"/>
                    </a:lnTo>
                    <a:lnTo>
                      <a:pt x="108" y="8"/>
                    </a:lnTo>
                    <a:lnTo>
                      <a:pt x="108" y="8"/>
                    </a:lnTo>
                    <a:lnTo>
                      <a:pt x="106" y="6"/>
                    </a:lnTo>
                    <a:lnTo>
                      <a:pt x="106" y="6"/>
                    </a:lnTo>
                    <a:lnTo>
                      <a:pt x="108" y="6"/>
                    </a:lnTo>
                    <a:lnTo>
                      <a:pt x="110" y="4"/>
                    </a:lnTo>
                    <a:lnTo>
                      <a:pt x="110" y="4"/>
                    </a:lnTo>
                    <a:lnTo>
                      <a:pt x="112" y="4"/>
                    </a:lnTo>
                    <a:lnTo>
                      <a:pt x="114" y="2"/>
                    </a:lnTo>
                    <a:lnTo>
                      <a:pt x="114" y="2"/>
                    </a:lnTo>
                    <a:lnTo>
                      <a:pt x="112" y="2"/>
                    </a:lnTo>
                    <a:lnTo>
                      <a:pt x="110" y="2"/>
                    </a:lnTo>
                    <a:lnTo>
                      <a:pt x="108" y="2"/>
                    </a:lnTo>
                    <a:lnTo>
                      <a:pt x="106" y="4"/>
                    </a:lnTo>
                    <a:lnTo>
                      <a:pt x="106" y="4"/>
                    </a:lnTo>
                    <a:lnTo>
                      <a:pt x="102" y="4"/>
                    </a:lnTo>
                    <a:lnTo>
                      <a:pt x="102" y="4"/>
                    </a:lnTo>
                    <a:lnTo>
                      <a:pt x="101" y="4"/>
                    </a:lnTo>
                    <a:lnTo>
                      <a:pt x="101" y="4"/>
                    </a:lnTo>
                    <a:lnTo>
                      <a:pt x="101" y="2"/>
                    </a:lnTo>
                    <a:lnTo>
                      <a:pt x="101" y="2"/>
                    </a:lnTo>
                    <a:lnTo>
                      <a:pt x="99" y="2"/>
                    </a:lnTo>
                    <a:lnTo>
                      <a:pt x="99" y="0"/>
                    </a:lnTo>
                    <a:lnTo>
                      <a:pt x="97" y="0"/>
                    </a:lnTo>
                    <a:lnTo>
                      <a:pt x="95" y="0"/>
                    </a:lnTo>
                    <a:lnTo>
                      <a:pt x="93" y="0"/>
                    </a:lnTo>
                    <a:lnTo>
                      <a:pt x="91" y="2"/>
                    </a:lnTo>
                    <a:lnTo>
                      <a:pt x="93" y="4"/>
                    </a:lnTo>
                    <a:lnTo>
                      <a:pt x="91" y="4"/>
                    </a:lnTo>
                    <a:lnTo>
                      <a:pt x="91" y="6"/>
                    </a:lnTo>
                    <a:lnTo>
                      <a:pt x="89" y="6"/>
                    </a:lnTo>
                    <a:lnTo>
                      <a:pt x="87" y="6"/>
                    </a:lnTo>
                    <a:lnTo>
                      <a:pt x="87" y="6"/>
                    </a:lnTo>
                    <a:lnTo>
                      <a:pt x="86" y="6"/>
                    </a:lnTo>
                    <a:lnTo>
                      <a:pt x="86" y="6"/>
                    </a:lnTo>
                    <a:lnTo>
                      <a:pt x="86" y="6"/>
                    </a:lnTo>
                    <a:lnTo>
                      <a:pt x="84" y="6"/>
                    </a:lnTo>
                    <a:lnTo>
                      <a:pt x="84" y="6"/>
                    </a:lnTo>
                    <a:lnTo>
                      <a:pt x="82" y="6"/>
                    </a:lnTo>
                    <a:lnTo>
                      <a:pt x="80" y="8"/>
                    </a:lnTo>
                    <a:lnTo>
                      <a:pt x="80" y="8"/>
                    </a:lnTo>
                    <a:lnTo>
                      <a:pt x="78" y="8"/>
                    </a:lnTo>
                    <a:lnTo>
                      <a:pt x="78" y="8"/>
                    </a:lnTo>
                    <a:lnTo>
                      <a:pt x="78" y="8"/>
                    </a:lnTo>
                    <a:lnTo>
                      <a:pt x="78" y="8"/>
                    </a:lnTo>
                    <a:lnTo>
                      <a:pt x="76" y="6"/>
                    </a:lnTo>
                    <a:lnTo>
                      <a:pt x="76" y="6"/>
                    </a:lnTo>
                    <a:lnTo>
                      <a:pt x="73" y="6"/>
                    </a:lnTo>
                    <a:lnTo>
                      <a:pt x="71" y="6"/>
                    </a:lnTo>
                    <a:lnTo>
                      <a:pt x="71" y="6"/>
                    </a:lnTo>
                    <a:lnTo>
                      <a:pt x="71" y="6"/>
                    </a:lnTo>
                    <a:lnTo>
                      <a:pt x="73" y="10"/>
                    </a:lnTo>
                    <a:lnTo>
                      <a:pt x="73" y="10"/>
                    </a:lnTo>
                    <a:lnTo>
                      <a:pt x="73" y="11"/>
                    </a:lnTo>
                    <a:lnTo>
                      <a:pt x="73" y="11"/>
                    </a:lnTo>
                    <a:lnTo>
                      <a:pt x="71" y="11"/>
                    </a:lnTo>
                    <a:lnTo>
                      <a:pt x="71" y="11"/>
                    </a:lnTo>
                    <a:lnTo>
                      <a:pt x="71" y="11"/>
                    </a:lnTo>
                    <a:lnTo>
                      <a:pt x="71" y="10"/>
                    </a:lnTo>
                    <a:lnTo>
                      <a:pt x="69" y="8"/>
                    </a:lnTo>
                    <a:lnTo>
                      <a:pt x="67" y="8"/>
                    </a:lnTo>
                    <a:lnTo>
                      <a:pt x="67" y="6"/>
                    </a:lnTo>
                    <a:lnTo>
                      <a:pt x="65" y="6"/>
                    </a:lnTo>
                    <a:lnTo>
                      <a:pt x="65" y="6"/>
                    </a:lnTo>
                    <a:lnTo>
                      <a:pt x="65" y="6"/>
                    </a:lnTo>
                    <a:lnTo>
                      <a:pt x="63" y="6"/>
                    </a:lnTo>
                    <a:lnTo>
                      <a:pt x="61" y="6"/>
                    </a:lnTo>
                    <a:lnTo>
                      <a:pt x="61" y="6"/>
                    </a:lnTo>
                    <a:lnTo>
                      <a:pt x="59" y="8"/>
                    </a:lnTo>
                    <a:lnTo>
                      <a:pt x="58" y="8"/>
                    </a:lnTo>
                    <a:lnTo>
                      <a:pt x="58" y="8"/>
                    </a:lnTo>
                    <a:lnTo>
                      <a:pt x="58" y="11"/>
                    </a:lnTo>
                    <a:lnTo>
                      <a:pt x="58" y="11"/>
                    </a:lnTo>
                    <a:lnTo>
                      <a:pt x="58" y="11"/>
                    </a:lnTo>
                    <a:lnTo>
                      <a:pt x="56" y="11"/>
                    </a:lnTo>
                    <a:lnTo>
                      <a:pt x="56" y="11"/>
                    </a:lnTo>
                    <a:lnTo>
                      <a:pt x="56" y="11"/>
                    </a:lnTo>
                    <a:lnTo>
                      <a:pt x="54" y="10"/>
                    </a:lnTo>
                    <a:lnTo>
                      <a:pt x="52" y="10"/>
                    </a:lnTo>
                    <a:lnTo>
                      <a:pt x="52" y="8"/>
                    </a:lnTo>
                    <a:lnTo>
                      <a:pt x="50" y="8"/>
                    </a:lnTo>
                    <a:lnTo>
                      <a:pt x="50" y="6"/>
                    </a:lnTo>
                    <a:lnTo>
                      <a:pt x="48" y="8"/>
                    </a:lnTo>
                    <a:lnTo>
                      <a:pt x="48" y="8"/>
                    </a:lnTo>
                    <a:lnTo>
                      <a:pt x="48" y="10"/>
                    </a:lnTo>
                    <a:lnTo>
                      <a:pt x="48" y="11"/>
                    </a:lnTo>
                    <a:lnTo>
                      <a:pt x="46" y="11"/>
                    </a:lnTo>
                    <a:lnTo>
                      <a:pt x="46" y="13"/>
                    </a:lnTo>
                    <a:lnTo>
                      <a:pt x="44" y="15"/>
                    </a:lnTo>
                    <a:lnTo>
                      <a:pt x="44" y="15"/>
                    </a:lnTo>
                    <a:lnTo>
                      <a:pt x="44" y="13"/>
                    </a:lnTo>
                    <a:lnTo>
                      <a:pt x="43" y="13"/>
                    </a:lnTo>
                    <a:lnTo>
                      <a:pt x="43" y="13"/>
                    </a:lnTo>
                    <a:lnTo>
                      <a:pt x="43" y="13"/>
                    </a:lnTo>
                    <a:lnTo>
                      <a:pt x="41" y="13"/>
                    </a:lnTo>
                    <a:lnTo>
                      <a:pt x="39" y="15"/>
                    </a:lnTo>
                    <a:lnTo>
                      <a:pt x="39" y="15"/>
                    </a:lnTo>
                    <a:lnTo>
                      <a:pt x="39" y="17"/>
                    </a:lnTo>
                    <a:lnTo>
                      <a:pt x="39" y="17"/>
                    </a:lnTo>
                    <a:lnTo>
                      <a:pt x="39" y="17"/>
                    </a:lnTo>
                    <a:lnTo>
                      <a:pt x="37" y="17"/>
                    </a:lnTo>
                    <a:lnTo>
                      <a:pt x="37" y="19"/>
                    </a:lnTo>
                    <a:lnTo>
                      <a:pt x="37" y="19"/>
                    </a:lnTo>
                    <a:lnTo>
                      <a:pt x="37" y="19"/>
                    </a:lnTo>
                    <a:lnTo>
                      <a:pt x="35" y="17"/>
                    </a:lnTo>
                    <a:lnTo>
                      <a:pt x="35" y="15"/>
                    </a:lnTo>
                    <a:lnTo>
                      <a:pt x="35" y="15"/>
                    </a:lnTo>
                    <a:lnTo>
                      <a:pt x="33" y="15"/>
                    </a:lnTo>
                    <a:lnTo>
                      <a:pt x="33" y="15"/>
                    </a:lnTo>
                    <a:lnTo>
                      <a:pt x="35" y="15"/>
                    </a:lnTo>
                    <a:lnTo>
                      <a:pt x="35" y="15"/>
                    </a:lnTo>
                    <a:lnTo>
                      <a:pt x="35" y="13"/>
                    </a:lnTo>
                    <a:lnTo>
                      <a:pt x="35" y="13"/>
                    </a:lnTo>
                    <a:lnTo>
                      <a:pt x="33" y="13"/>
                    </a:lnTo>
                    <a:lnTo>
                      <a:pt x="33" y="13"/>
                    </a:lnTo>
                    <a:lnTo>
                      <a:pt x="35" y="13"/>
                    </a:lnTo>
                    <a:lnTo>
                      <a:pt x="33" y="13"/>
                    </a:lnTo>
                    <a:lnTo>
                      <a:pt x="33" y="13"/>
                    </a:lnTo>
                    <a:lnTo>
                      <a:pt x="31" y="11"/>
                    </a:lnTo>
                    <a:lnTo>
                      <a:pt x="35" y="13"/>
                    </a:lnTo>
                    <a:lnTo>
                      <a:pt x="35" y="11"/>
                    </a:lnTo>
                    <a:lnTo>
                      <a:pt x="35" y="11"/>
                    </a:lnTo>
                    <a:lnTo>
                      <a:pt x="37" y="10"/>
                    </a:lnTo>
                    <a:lnTo>
                      <a:pt x="37" y="10"/>
                    </a:lnTo>
                    <a:lnTo>
                      <a:pt x="37" y="10"/>
                    </a:lnTo>
                    <a:lnTo>
                      <a:pt x="35" y="10"/>
                    </a:lnTo>
                    <a:lnTo>
                      <a:pt x="35" y="8"/>
                    </a:lnTo>
                    <a:lnTo>
                      <a:pt x="35" y="8"/>
                    </a:lnTo>
                    <a:lnTo>
                      <a:pt x="37" y="8"/>
                    </a:lnTo>
                    <a:lnTo>
                      <a:pt x="37" y="8"/>
                    </a:lnTo>
                    <a:lnTo>
                      <a:pt x="33" y="6"/>
                    </a:lnTo>
                    <a:lnTo>
                      <a:pt x="31" y="6"/>
                    </a:lnTo>
                    <a:lnTo>
                      <a:pt x="31" y="4"/>
                    </a:lnTo>
                    <a:lnTo>
                      <a:pt x="31" y="4"/>
                    </a:lnTo>
                    <a:lnTo>
                      <a:pt x="30" y="4"/>
                    </a:lnTo>
                    <a:lnTo>
                      <a:pt x="28" y="2"/>
                    </a:lnTo>
                    <a:lnTo>
                      <a:pt x="26" y="2"/>
                    </a:lnTo>
                    <a:lnTo>
                      <a:pt x="26" y="2"/>
                    </a:lnTo>
                    <a:lnTo>
                      <a:pt x="24" y="2"/>
                    </a:lnTo>
                    <a:lnTo>
                      <a:pt x="22" y="2"/>
                    </a:lnTo>
                    <a:lnTo>
                      <a:pt x="20" y="2"/>
                    </a:lnTo>
                    <a:lnTo>
                      <a:pt x="20" y="2"/>
                    </a:lnTo>
                    <a:lnTo>
                      <a:pt x="18" y="2"/>
                    </a:lnTo>
                    <a:lnTo>
                      <a:pt x="18" y="4"/>
                    </a:lnTo>
                    <a:lnTo>
                      <a:pt x="20" y="4"/>
                    </a:lnTo>
                    <a:lnTo>
                      <a:pt x="22" y="4"/>
                    </a:lnTo>
                    <a:lnTo>
                      <a:pt x="24" y="4"/>
                    </a:lnTo>
                    <a:lnTo>
                      <a:pt x="24" y="4"/>
                    </a:lnTo>
                    <a:lnTo>
                      <a:pt x="24" y="4"/>
                    </a:lnTo>
                    <a:lnTo>
                      <a:pt x="24" y="4"/>
                    </a:lnTo>
                    <a:lnTo>
                      <a:pt x="26" y="4"/>
                    </a:lnTo>
                    <a:lnTo>
                      <a:pt x="26" y="4"/>
                    </a:lnTo>
                    <a:lnTo>
                      <a:pt x="22" y="4"/>
                    </a:lnTo>
                    <a:lnTo>
                      <a:pt x="20" y="4"/>
                    </a:lnTo>
                    <a:lnTo>
                      <a:pt x="20" y="4"/>
                    </a:lnTo>
                    <a:lnTo>
                      <a:pt x="20" y="6"/>
                    </a:lnTo>
                    <a:lnTo>
                      <a:pt x="20" y="6"/>
                    </a:lnTo>
                    <a:lnTo>
                      <a:pt x="22" y="6"/>
                    </a:lnTo>
                    <a:lnTo>
                      <a:pt x="26" y="8"/>
                    </a:lnTo>
                    <a:lnTo>
                      <a:pt x="26" y="8"/>
                    </a:lnTo>
                    <a:lnTo>
                      <a:pt x="26" y="8"/>
                    </a:lnTo>
                    <a:lnTo>
                      <a:pt x="24" y="10"/>
                    </a:lnTo>
                    <a:lnTo>
                      <a:pt x="24" y="10"/>
                    </a:lnTo>
                    <a:lnTo>
                      <a:pt x="24" y="10"/>
                    </a:lnTo>
                    <a:lnTo>
                      <a:pt x="22" y="10"/>
                    </a:lnTo>
                    <a:lnTo>
                      <a:pt x="22" y="10"/>
                    </a:lnTo>
                    <a:lnTo>
                      <a:pt x="22" y="10"/>
                    </a:lnTo>
                    <a:lnTo>
                      <a:pt x="22" y="8"/>
                    </a:lnTo>
                    <a:lnTo>
                      <a:pt x="22" y="8"/>
                    </a:lnTo>
                    <a:lnTo>
                      <a:pt x="22" y="8"/>
                    </a:lnTo>
                    <a:lnTo>
                      <a:pt x="22" y="8"/>
                    </a:lnTo>
                    <a:lnTo>
                      <a:pt x="20" y="8"/>
                    </a:lnTo>
                    <a:lnTo>
                      <a:pt x="20" y="8"/>
                    </a:lnTo>
                    <a:lnTo>
                      <a:pt x="20" y="8"/>
                    </a:lnTo>
                    <a:lnTo>
                      <a:pt x="18" y="8"/>
                    </a:lnTo>
                    <a:lnTo>
                      <a:pt x="18" y="8"/>
                    </a:lnTo>
                    <a:lnTo>
                      <a:pt x="18" y="8"/>
                    </a:lnTo>
                    <a:lnTo>
                      <a:pt x="18" y="8"/>
                    </a:lnTo>
                    <a:lnTo>
                      <a:pt x="18" y="8"/>
                    </a:lnTo>
                    <a:lnTo>
                      <a:pt x="16" y="6"/>
                    </a:lnTo>
                    <a:lnTo>
                      <a:pt x="15" y="6"/>
                    </a:lnTo>
                    <a:lnTo>
                      <a:pt x="15" y="6"/>
                    </a:lnTo>
                    <a:lnTo>
                      <a:pt x="13" y="6"/>
                    </a:lnTo>
                    <a:lnTo>
                      <a:pt x="13" y="6"/>
                    </a:lnTo>
                    <a:lnTo>
                      <a:pt x="13" y="6"/>
                    </a:lnTo>
                    <a:lnTo>
                      <a:pt x="13" y="6"/>
                    </a:lnTo>
                    <a:lnTo>
                      <a:pt x="13" y="6"/>
                    </a:lnTo>
                    <a:lnTo>
                      <a:pt x="13" y="8"/>
                    </a:lnTo>
                    <a:lnTo>
                      <a:pt x="15" y="8"/>
                    </a:lnTo>
                    <a:lnTo>
                      <a:pt x="13" y="8"/>
                    </a:lnTo>
                    <a:lnTo>
                      <a:pt x="11" y="8"/>
                    </a:lnTo>
                    <a:lnTo>
                      <a:pt x="11" y="8"/>
                    </a:lnTo>
                    <a:lnTo>
                      <a:pt x="11" y="8"/>
                    </a:lnTo>
                    <a:lnTo>
                      <a:pt x="11" y="8"/>
                    </a:lnTo>
                    <a:lnTo>
                      <a:pt x="11" y="8"/>
                    </a:lnTo>
                    <a:lnTo>
                      <a:pt x="11" y="10"/>
                    </a:lnTo>
                    <a:lnTo>
                      <a:pt x="13" y="10"/>
                    </a:lnTo>
                    <a:lnTo>
                      <a:pt x="9" y="10"/>
                    </a:lnTo>
                    <a:lnTo>
                      <a:pt x="9" y="10"/>
                    </a:lnTo>
                    <a:lnTo>
                      <a:pt x="9" y="10"/>
                    </a:lnTo>
                    <a:lnTo>
                      <a:pt x="9" y="11"/>
                    </a:lnTo>
                    <a:lnTo>
                      <a:pt x="9" y="11"/>
                    </a:lnTo>
                    <a:lnTo>
                      <a:pt x="11" y="11"/>
                    </a:lnTo>
                    <a:lnTo>
                      <a:pt x="15" y="11"/>
                    </a:lnTo>
                    <a:lnTo>
                      <a:pt x="15" y="11"/>
                    </a:lnTo>
                    <a:lnTo>
                      <a:pt x="13" y="11"/>
                    </a:lnTo>
                    <a:lnTo>
                      <a:pt x="13" y="13"/>
                    </a:lnTo>
                    <a:lnTo>
                      <a:pt x="11" y="13"/>
                    </a:lnTo>
                    <a:lnTo>
                      <a:pt x="7" y="11"/>
                    </a:lnTo>
                    <a:lnTo>
                      <a:pt x="5" y="11"/>
                    </a:lnTo>
                    <a:lnTo>
                      <a:pt x="5" y="11"/>
                    </a:lnTo>
                    <a:lnTo>
                      <a:pt x="5" y="11"/>
                    </a:lnTo>
                    <a:lnTo>
                      <a:pt x="5" y="11"/>
                    </a:lnTo>
                    <a:lnTo>
                      <a:pt x="5" y="13"/>
                    </a:lnTo>
                    <a:lnTo>
                      <a:pt x="5" y="13"/>
                    </a:lnTo>
                    <a:lnTo>
                      <a:pt x="5" y="13"/>
                    </a:lnTo>
                    <a:lnTo>
                      <a:pt x="7" y="15"/>
                    </a:lnTo>
                    <a:lnTo>
                      <a:pt x="5" y="15"/>
                    </a:lnTo>
                    <a:lnTo>
                      <a:pt x="3" y="13"/>
                    </a:lnTo>
                    <a:lnTo>
                      <a:pt x="3" y="13"/>
                    </a:lnTo>
                    <a:lnTo>
                      <a:pt x="2" y="13"/>
                    </a:lnTo>
                    <a:lnTo>
                      <a:pt x="0" y="15"/>
                    </a:lnTo>
                    <a:lnTo>
                      <a:pt x="0" y="15"/>
                    </a:lnTo>
                    <a:lnTo>
                      <a:pt x="3" y="15"/>
                    </a:lnTo>
                    <a:lnTo>
                      <a:pt x="5" y="17"/>
                    </a:lnTo>
                    <a:lnTo>
                      <a:pt x="5" y="17"/>
                    </a:lnTo>
                    <a:lnTo>
                      <a:pt x="7" y="17"/>
                    </a:lnTo>
                    <a:lnTo>
                      <a:pt x="9" y="15"/>
                    </a:lnTo>
                    <a:lnTo>
                      <a:pt x="15" y="15"/>
                    </a:lnTo>
                    <a:lnTo>
                      <a:pt x="18" y="13"/>
                    </a:lnTo>
                    <a:lnTo>
                      <a:pt x="18" y="15"/>
                    </a:lnTo>
                    <a:lnTo>
                      <a:pt x="20" y="15"/>
                    </a:lnTo>
                    <a:lnTo>
                      <a:pt x="24" y="15"/>
                    </a:lnTo>
                    <a:lnTo>
                      <a:pt x="24" y="15"/>
                    </a:lnTo>
                    <a:lnTo>
                      <a:pt x="28" y="15"/>
                    </a:lnTo>
                    <a:lnTo>
                      <a:pt x="30" y="15"/>
                    </a:lnTo>
                    <a:lnTo>
                      <a:pt x="30" y="17"/>
                    </a:lnTo>
                    <a:lnTo>
                      <a:pt x="28" y="17"/>
                    </a:lnTo>
                    <a:lnTo>
                      <a:pt x="26" y="17"/>
                    </a:lnTo>
                    <a:lnTo>
                      <a:pt x="24" y="19"/>
                    </a:lnTo>
                    <a:lnTo>
                      <a:pt x="22" y="19"/>
                    </a:lnTo>
                    <a:lnTo>
                      <a:pt x="20" y="19"/>
                    </a:lnTo>
                    <a:lnTo>
                      <a:pt x="22" y="21"/>
                    </a:lnTo>
                    <a:lnTo>
                      <a:pt x="26" y="21"/>
                    </a:lnTo>
                    <a:lnTo>
                      <a:pt x="26" y="21"/>
                    </a:lnTo>
                    <a:lnTo>
                      <a:pt x="30" y="21"/>
                    </a:lnTo>
                    <a:lnTo>
                      <a:pt x="30" y="21"/>
                    </a:lnTo>
                    <a:lnTo>
                      <a:pt x="28" y="21"/>
                    </a:lnTo>
                    <a:lnTo>
                      <a:pt x="28" y="21"/>
                    </a:lnTo>
                    <a:lnTo>
                      <a:pt x="28" y="23"/>
                    </a:lnTo>
                    <a:lnTo>
                      <a:pt x="22" y="23"/>
                    </a:lnTo>
                    <a:lnTo>
                      <a:pt x="20" y="23"/>
                    </a:lnTo>
                    <a:lnTo>
                      <a:pt x="18" y="23"/>
                    </a:lnTo>
                    <a:lnTo>
                      <a:pt x="18" y="23"/>
                    </a:lnTo>
                    <a:lnTo>
                      <a:pt x="16" y="23"/>
                    </a:lnTo>
                    <a:lnTo>
                      <a:pt x="16" y="23"/>
                    </a:lnTo>
                    <a:lnTo>
                      <a:pt x="16" y="23"/>
                    </a:lnTo>
                    <a:lnTo>
                      <a:pt x="16" y="23"/>
                    </a:lnTo>
                    <a:lnTo>
                      <a:pt x="13" y="23"/>
                    </a:lnTo>
                    <a:lnTo>
                      <a:pt x="13" y="23"/>
                    </a:lnTo>
                    <a:lnTo>
                      <a:pt x="13" y="23"/>
                    </a:lnTo>
                    <a:lnTo>
                      <a:pt x="13" y="23"/>
                    </a:lnTo>
                    <a:lnTo>
                      <a:pt x="11" y="23"/>
                    </a:lnTo>
                    <a:lnTo>
                      <a:pt x="11" y="23"/>
                    </a:lnTo>
                    <a:lnTo>
                      <a:pt x="9" y="23"/>
                    </a:lnTo>
                    <a:lnTo>
                      <a:pt x="7" y="25"/>
                    </a:lnTo>
                    <a:lnTo>
                      <a:pt x="5" y="25"/>
                    </a:lnTo>
                    <a:lnTo>
                      <a:pt x="3" y="25"/>
                    </a:lnTo>
                    <a:lnTo>
                      <a:pt x="3" y="25"/>
                    </a:lnTo>
                    <a:lnTo>
                      <a:pt x="2" y="25"/>
                    </a:lnTo>
                    <a:lnTo>
                      <a:pt x="3" y="25"/>
                    </a:lnTo>
                    <a:lnTo>
                      <a:pt x="3" y="26"/>
                    </a:lnTo>
                    <a:lnTo>
                      <a:pt x="3" y="26"/>
                    </a:lnTo>
                    <a:lnTo>
                      <a:pt x="3" y="26"/>
                    </a:lnTo>
                    <a:lnTo>
                      <a:pt x="5" y="26"/>
                    </a:lnTo>
                    <a:lnTo>
                      <a:pt x="9" y="25"/>
                    </a:lnTo>
                    <a:lnTo>
                      <a:pt x="9" y="25"/>
                    </a:lnTo>
                    <a:lnTo>
                      <a:pt x="16" y="26"/>
                    </a:lnTo>
                    <a:lnTo>
                      <a:pt x="20" y="26"/>
                    </a:lnTo>
                    <a:lnTo>
                      <a:pt x="22" y="26"/>
                    </a:lnTo>
                    <a:lnTo>
                      <a:pt x="22" y="26"/>
                    </a:lnTo>
                    <a:lnTo>
                      <a:pt x="22" y="26"/>
                    </a:lnTo>
                    <a:lnTo>
                      <a:pt x="20" y="28"/>
                    </a:lnTo>
                    <a:lnTo>
                      <a:pt x="20" y="28"/>
                    </a:lnTo>
                    <a:lnTo>
                      <a:pt x="20" y="28"/>
                    </a:lnTo>
                    <a:lnTo>
                      <a:pt x="22" y="28"/>
                    </a:lnTo>
                    <a:lnTo>
                      <a:pt x="22" y="30"/>
                    </a:lnTo>
                    <a:lnTo>
                      <a:pt x="22" y="30"/>
                    </a:lnTo>
                    <a:lnTo>
                      <a:pt x="24" y="28"/>
                    </a:lnTo>
                    <a:lnTo>
                      <a:pt x="28" y="28"/>
                    </a:lnTo>
                    <a:lnTo>
                      <a:pt x="28" y="28"/>
                    </a:lnTo>
                    <a:lnTo>
                      <a:pt x="30" y="28"/>
                    </a:lnTo>
                    <a:lnTo>
                      <a:pt x="28" y="28"/>
                    </a:lnTo>
                    <a:lnTo>
                      <a:pt x="28" y="28"/>
                    </a:lnTo>
                    <a:lnTo>
                      <a:pt x="24" y="30"/>
                    </a:lnTo>
                    <a:lnTo>
                      <a:pt x="24" y="30"/>
                    </a:lnTo>
                    <a:lnTo>
                      <a:pt x="24" y="32"/>
                    </a:lnTo>
                    <a:lnTo>
                      <a:pt x="24" y="32"/>
                    </a:lnTo>
                    <a:lnTo>
                      <a:pt x="24" y="32"/>
                    </a:lnTo>
                    <a:lnTo>
                      <a:pt x="24" y="32"/>
                    </a:lnTo>
                    <a:lnTo>
                      <a:pt x="22" y="32"/>
                    </a:lnTo>
                    <a:lnTo>
                      <a:pt x="22" y="32"/>
                    </a:lnTo>
                    <a:lnTo>
                      <a:pt x="24" y="32"/>
                    </a:lnTo>
                    <a:lnTo>
                      <a:pt x="28" y="32"/>
                    </a:lnTo>
                    <a:lnTo>
                      <a:pt x="28" y="32"/>
                    </a:lnTo>
                    <a:lnTo>
                      <a:pt x="30" y="32"/>
                    </a:lnTo>
                    <a:lnTo>
                      <a:pt x="28" y="32"/>
                    </a:lnTo>
                    <a:lnTo>
                      <a:pt x="28" y="32"/>
                    </a:lnTo>
                    <a:lnTo>
                      <a:pt x="26" y="32"/>
                    </a:lnTo>
                    <a:lnTo>
                      <a:pt x="26" y="34"/>
                    </a:lnTo>
                    <a:lnTo>
                      <a:pt x="24" y="34"/>
                    </a:lnTo>
                    <a:lnTo>
                      <a:pt x="24" y="34"/>
                    </a:lnTo>
                    <a:lnTo>
                      <a:pt x="24" y="36"/>
                    </a:lnTo>
                    <a:lnTo>
                      <a:pt x="22" y="36"/>
                    </a:lnTo>
                    <a:lnTo>
                      <a:pt x="22" y="36"/>
                    </a:lnTo>
                    <a:lnTo>
                      <a:pt x="20" y="38"/>
                    </a:lnTo>
                    <a:lnTo>
                      <a:pt x="16" y="38"/>
                    </a:lnTo>
                    <a:lnTo>
                      <a:pt x="16" y="38"/>
                    </a:lnTo>
                    <a:lnTo>
                      <a:pt x="15" y="36"/>
                    </a:lnTo>
                    <a:lnTo>
                      <a:pt x="15" y="36"/>
                    </a:lnTo>
                    <a:lnTo>
                      <a:pt x="15" y="36"/>
                    </a:lnTo>
                    <a:lnTo>
                      <a:pt x="15" y="38"/>
                    </a:lnTo>
                    <a:lnTo>
                      <a:pt x="13" y="38"/>
                    </a:lnTo>
                    <a:lnTo>
                      <a:pt x="13" y="38"/>
                    </a:lnTo>
                    <a:lnTo>
                      <a:pt x="13" y="39"/>
                    </a:lnTo>
                    <a:lnTo>
                      <a:pt x="15" y="39"/>
                    </a:lnTo>
                    <a:lnTo>
                      <a:pt x="15" y="39"/>
                    </a:lnTo>
                    <a:lnTo>
                      <a:pt x="16" y="39"/>
                    </a:lnTo>
                    <a:lnTo>
                      <a:pt x="28" y="39"/>
                    </a:lnTo>
                    <a:lnTo>
                      <a:pt x="28" y="39"/>
                    </a:lnTo>
                    <a:lnTo>
                      <a:pt x="30" y="38"/>
                    </a:lnTo>
                    <a:lnTo>
                      <a:pt x="31" y="38"/>
                    </a:lnTo>
                    <a:lnTo>
                      <a:pt x="31" y="38"/>
                    </a:lnTo>
                    <a:lnTo>
                      <a:pt x="31" y="38"/>
                    </a:lnTo>
                    <a:lnTo>
                      <a:pt x="31" y="39"/>
                    </a:lnTo>
                    <a:lnTo>
                      <a:pt x="31" y="39"/>
                    </a:lnTo>
                    <a:lnTo>
                      <a:pt x="33" y="39"/>
                    </a:lnTo>
                    <a:lnTo>
                      <a:pt x="33" y="39"/>
                    </a:lnTo>
                    <a:lnTo>
                      <a:pt x="35" y="41"/>
                    </a:lnTo>
                    <a:lnTo>
                      <a:pt x="35" y="41"/>
                    </a:lnTo>
                    <a:lnTo>
                      <a:pt x="37" y="41"/>
                    </a:lnTo>
                    <a:lnTo>
                      <a:pt x="37" y="41"/>
                    </a:lnTo>
                    <a:lnTo>
                      <a:pt x="39" y="41"/>
                    </a:lnTo>
                    <a:lnTo>
                      <a:pt x="39" y="39"/>
                    </a:lnTo>
                    <a:lnTo>
                      <a:pt x="39" y="41"/>
                    </a:lnTo>
                    <a:lnTo>
                      <a:pt x="39" y="41"/>
                    </a:lnTo>
                    <a:lnTo>
                      <a:pt x="39" y="41"/>
                    </a:lnTo>
                    <a:lnTo>
                      <a:pt x="39" y="41"/>
                    </a:lnTo>
                    <a:lnTo>
                      <a:pt x="37" y="41"/>
                    </a:lnTo>
                    <a:lnTo>
                      <a:pt x="37" y="41"/>
                    </a:lnTo>
                    <a:lnTo>
                      <a:pt x="37" y="41"/>
                    </a:lnTo>
                    <a:lnTo>
                      <a:pt x="39" y="43"/>
                    </a:lnTo>
                    <a:lnTo>
                      <a:pt x="41" y="43"/>
                    </a:lnTo>
                    <a:lnTo>
                      <a:pt x="43" y="43"/>
                    </a:lnTo>
                    <a:lnTo>
                      <a:pt x="44" y="45"/>
                    </a:lnTo>
                    <a:lnTo>
                      <a:pt x="48" y="45"/>
                    </a:lnTo>
                    <a:lnTo>
                      <a:pt x="50" y="45"/>
                    </a:lnTo>
                    <a:lnTo>
                      <a:pt x="58" y="47"/>
                    </a:lnTo>
                    <a:lnTo>
                      <a:pt x="61" y="45"/>
                    </a:lnTo>
                    <a:lnTo>
                      <a:pt x="63" y="45"/>
                    </a:lnTo>
                    <a:lnTo>
                      <a:pt x="63" y="45"/>
                    </a:lnTo>
                    <a:lnTo>
                      <a:pt x="63" y="45"/>
                    </a:lnTo>
                    <a:lnTo>
                      <a:pt x="63" y="45"/>
                    </a:lnTo>
                    <a:lnTo>
                      <a:pt x="63" y="45"/>
                    </a:lnTo>
                    <a:lnTo>
                      <a:pt x="63" y="45"/>
                    </a:lnTo>
                    <a:lnTo>
                      <a:pt x="65" y="45"/>
                    </a:lnTo>
                    <a:lnTo>
                      <a:pt x="67" y="45"/>
                    </a:lnTo>
                    <a:lnTo>
                      <a:pt x="67" y="43"/>
                    </a:lnTo>
                    <a:lnTo>
                      <a:pt x="67" y="43"/>
                    </a:lnTo>
                    <a:lnTo>
                      <a:pt x="67" y="43"/>
                    </a:lnTo>
                    <a:lnTo>
                      <a:pt x="67" y="43"/>
                    </a:lnTo>
                    <a:lnTo>
                      <a:pt x="67" y="41"/>
                    </a:lnTo>
                    <a:lnTo>
                      <a:pt x="69" y="41"/>
                    </a:lnTo>
                    <a:lnTo>
                      <a:pt x="71" y="41"/>
                    </a:lnTo>
                    <a:lnTo>
                      <a:pt x="76" y="39"/>
                    </a:lnTo>
                    <a:lnTo>
                      <a:pt x="78" y="39"/>
                    </a:lnTo>
                    <a:lnTo>
                      <a:pt x="80" y="39"/>
                    </a:lnTo>
                    <a:lnTo>
                      <a:pt x="82" y="39"/>
                    </a:lnTo>
                    <a:lnTo>
                      <a:pt x="84" y="39"/>
                    </a:lnTo>
                    <a:lnTo>
                      <a:pt x="87" y="38"/>
                    </a:lnTo>
                    <a:lnTo>
                      <a:pt x="89" y="36"/>
                    </a:lnTo>
                    <a:lnTo>
                      <a:pt x="93" y="34"/>
                    </a:lnTo>
                    <a:lnTo>
                      <a:pt x="97" y="34"/>
                    </a:lnTo>
                    <a:lnTo>
                      <a:pt x="99" y="34"/>
                    </a:lnTo>
                    <a:lnTo>
                      <a:pt x="102" y="34"/>
                    </a:lnTo>
                    <a:lnTo>
                      <a:pt x="102" y="32"/>
                    </a:lnTo>
                    <a:lnTo>
                      <a:pt x="104" y="32"/>
                    </a:lnTo>
                    <a:lnTo>
                      <a:pt x="106" y="32"/>
                    </a:lnTo>
                    <a:lnTo>
                      <a:pt x="108" y="30"/>
                    </a:lnTo>
                    <a:lnTo>
                      <a:pt x="108" y="30"/>
                    </a:lnTo>
                    <a:lnTo>
                      <a:pt x="110" y="30"/>
                    </a:lnTo>
                    <a:lnTo>
                      <a:pt x="110" y="28"/>
                    </a:lnTo>
                    <a:lnTo>
                      <a:pt x="110" y="28"/>
                    </a:lnTo>
                    <a:lnTo>
                      <a:pt x="110" y="28"/>
                    </a:lnTo>
                    <a:lnTo>
                      <a:pt x="110" y="28"/>
                    </a:lnTo>
                    <a:lnTo>
                      <a:pt x="110" y="26"/>
                    </a:lnTo>
                    <a:lnTo>
                      <a:pt x="112" y="26"/>
                    </a:lnTo>
                    <a:lnTo>
                      <a:pt x="114" y="26"/>
                    </a:lnTo>
                    <a:lnTo>
                      <a:pt x="114" y="26"/>
                    </a:lnTo>
                    <a:lnTo>
                      <a:pt x="116" y="26"/>
                    </a:lnTo>
                    <a:lnTo>
                      <a:pt x="117" y="25"/>
                    </a:lnTo>
                    <a:lnTo>
                      <a:pt x="117" y="25"/>
                    </a:lnTo>
                    <a:lnTo>
                      <a:pt x="117" y="23"/>
                    </a:lnTo>
                    <a:lnTo>
                      <a:pt x="117" y="23"/>
                    </a:lnTo>
                    <a:lnTo>
                      <a:pt x="117" y="23"/>
                    </a:lnTo>
                    <a:lnTo>
                      <a:pt x="119" y="23"/>
                    </a:lnTo>
                    <a:lnTo>
                      <a:pt x="119" y="23"/>
                    </a:lnTo>
                    <a:lnTo>
                      <a:pt x="121" y="21"/>
                    </a:lnTo>
                    <a:lnTo>
                      <a:pt x="121" y="21"/>
                    </a:lnTo>
                    <a:lnTo>
                      <a:pt x="121" y="21"/>
                    </a:lnTo>
                    <a:lnTo>
                      <a:pt x="121" y="21"/>
                    </a:lnTo>
                    <a:lnTo>
                      <a:pt x="119" y="19"/>
                    </a:lnTo>
                    <a:lnTo>
                      <a:pt x="119" y="19"/>
                    </a:lnTo>
                    <a:lnTo>
                      <a:pt x="119" y="19"/>
                    </a:lnTo>
                    <a:lnTo>
                      <a:pt x="119" y="19"/>
                    </a:lnTo>
                    <a:lnTo>
                      <a:pt x="119" y="19"/>
                    </a:lnTo>
                    <a:lnTo>
                      <a:pt x="119" y="19"/>
                    </a:lnTo>
                    <a:lnTo>
                      <a:pt x="119" y="19"/>
                    </a:lnTo>
                    <a:lnTo>
                      <a:pt x="119" y="19"/>
                    </a:lnTo>
                    <a:lnTo>
                      <a:pt x="119" y="17"/>
                    </a:lnTo>
                    <a:lnTo>
                      <a:pt x="119" y="17"/>
                    </a:lnTo>
                    <a:lnTo>
                      <a:pt x="119" y="17"/>
                    </a:lnTo>
                    <a:lnTo>
                      <a:pt x="119" y="1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6" name="Google Shape;546;p23"/>
              <p:cNvSpPr/>
              <p:nvPr/>
            </p:nvSpPr>
            <p:spPr>
              <a:xfrm>
                <a:off x="2844" y="1136"/>
                <a:ext cx="88" cy="45"/>
              </a:xfrm>
              <a:custGeom>
                <a:avLst/>
                <a:gdLst/>
                <a:ahLst/>
                <a:cxnLst/>
                <a:rect l="l" t="t" r="r" b="b"/>
                <a:pathLst>
                  <a:path w="88" h="45" extrusionOk="0">
                    <a:moveTo>
                      <a:pt x="88" y="9"/>
                    </a:moveTo>
                    <a:lnTo>
                      <a:pt x="88" y="9"/>
                    </a:lnTo>
                    <a:lnTo>
                      <a:pt x="88" y="9"/>
                    </a:lnTo>
                    <a:lnTo>
                      <a:pt x="88" y="8"/>
                    </a:lnTo>
                    <a:lnTo>
                      <a:pt x="86" y="8"/>
                    </a:lnTo>
                    <a:lnTo>
                      <a:pt x="86" y="8"/>
                    </a:lnTo>
                    <a:lnTo>
                      <a:pt x="86" y="8"/>
                    </a:lnTo>
                    <a:lnTo>
                      <a:pt x="86" y="8"/>
                    </a:lnTo>
                    <a:lnTo>
                      <a:pt x="86" y="8"/>
                    </a:lnTo>
                    <a:lnTo>
                      <a:pt x="84" y="8"/>
                    </a:lnTo>
                    <a:lnTo>
                      <a:pt x="84" y="6"/>
                    </a:lnTo>
                    <a:lnTo>
                      <a:pt x="83" y="6"/>
                    </a:lnTo>
                    <a:lnTo>
                      <a:pt x="81" y="6"/>
                    </a:lnTo>
                    <a:lnTo>
                      <a:pt x="81" y="4"/>
                    </a:lnTo>
                    <a:lnTo>
                      <a:pt x="81" y="4"/>
                    </a:lnTo>
                    <a:lnTo>
                      <a:pt x="81" y="4"/>
                    </a:lnTo>
                    <a:lnTo>
                      <a:pt x="81" y="4"/>
                    </a:lnTo>
                    <a:lnTo>
                      <a:pt x="81" y="2"/>
                    </a:lnTo>
                    <a:lnTo>
                      <a:pt x="79" y="2"/>
                    </a:lnTo>
                    <a:lnTo>
                      <a:pt x="79" y="2"/>
                    </a:lnTo>
                    <a:lnTo>
                      <a:pt x="79" y="2"/>
                    </a:lnTo>
                    <a:lnTo>
                      <a:pt x="79" y="2"/>
                    </a:lnTo>
                    <a:lnTo>
                      <a:pt x="73" y="4"/>
                    </a:lnTo>
                    <a:lnTo>
                      <a:pt x="73" y="4"/>
                    </a:lnTo>
                    <a:lnTo>
                      <a:pt x="73" y="2"/>
                    </a:lnTo>
                    <a:lnTo>
                      <a:pt x="71" y="2"/>
                    </a:lnTo>
                    <a:lnTo>
                      <a:pt x="71" y="2"/>
                    </a:lnTo>
                    <a:lnTo>
                      <a:pt x="71" y="2"/>
                    </a:lnTo>
                    <a:lnTo>
                      <a:pt x="71" y="0"/>
                    </a:lnTo>
                    <a:lnTo>
                      <a:pt x="69" y="0"/>
                    </a:lnTo>
                    <a:lnTo>
                      <a:pt x="69" y="0"/>
                    </a:lnTo>
                    <a:lnTo>
                      <a:pt x="69" y="0"/>
                    </a:lnTo>
                    <a:lnTo>
                      <a:pt x="66" y="0"/>
                    </a:lnTo>
                    <a:lnTo>
                      <a:pt x="64" y="0"/>
                    </a:lnTo>
                    <a:lnTo>
                      <a:pt x="64" y="0"/>
                    </a:lnTo>
                    <a:lnTo>
                      <a:pt x="62" y="0"/>
                    </a:lnTo>
                    <a:lnTo>
                      <a:pt x="58" y="0"/>
                    </a:lnTo>
                    <a:lnTo>
                      <a:pt x="56" y="0"/>
                    </a:lnTo>
                    <a:lnTo>
                      <a:pt x="56" y="0"/>
                    </a:lnTo>
                    <a:lnTo>
                      <a:pt x="54" y="4"/>
                    </a:lnTo>
                    <a:lnTo>
                      <a:pt x="53" y="6"/>
                    </a:lnTo>
                    <a:lnTo>
                      <a:pt x="51" y="6"/>
                    </a:lnTo>
                    <a:lnTo>
                      <a:pt x="49" y="8"/>
                    </a:lnTo>
                    <a:lnTo>
                      <a:pt x="49" y="6"/>
                    </a:lnTo>
                    <a:lnTo>
                      <a:pt x="47" y="6"/>
                    </a:lnTo>
                    <a:lnTo>
                      <a:pt x="45" y="6"/>
                    </a:lnTo>
                    <a:lnTo>
                      <a:pt x="45" y="6"/>
                    </a:lnTo>
                    <a:lnTo>
                      <a:pt x="45" y="6"/>
                    </a:lnTo>
                    <a:lnTo>
                      <a:pt x="43" y="8"/>
                    </a:lnTo>
                    <a:lnTo>
                      <a:pt x="41" y="8"/>
                    </a:lnTo>
                    <a:lnTo>
                      <a:pt x="38" y="8"/>
                    </a:lnTo>
                    <a:lnTo>
                      <a:pt x="36" y="9"/>
                    </a:lnTo>
                    <a:lnTo>
                      <a:pt x="36" y="9"/>
                    </a:lnTo>
                    <a:lnTo>
                      <a:pt x="36" y="11"/>
                    </a:lnTo>
                    <a:lnTo>
                      <a:pt x="36" y="11"/>
                    </a:lnTo>
                    <a:lnTo>
                      <a:pt x="36" y="11"/>
                    </a:lnTo>
                    <a:lnTo>
                      <a:pt x="34" y="13"/>
                    </a:lnTo>
                    <a:lnTo>
                      <a:pt x="32" y="13"/>
                    </a:lnTo>
                    <a:lnTo>
                      <a:pt x="26" y="13"/>
                    </a:lnTo>
                    <a:lnTo>
                      <a:pt x="25" y="13"/>
                    </a:lnTo>
                    <a:lnTo>
                      <a:pt x="23" y="13"/>
                    </a:lnTo>
                    <a:lnTo>
                      <a:pt x="21" y="11"/>
                    </a:lnTo>
                    <a:lnTo>
                      <a:pt x="19" y="11"/>
                    </a:lnTo>
                    <a:lnTo>
                      <a:pt x="17" y="9"/>
                    </a:lnTo>
                    <a:lnTo>
                      <a:pt x="15" y="9"/>
                    </a:lnTo>
                    <a:lnTo>
                      <a:pt x="15" y="9"/>
                    </a:lnTo>
                    <a:lnTo>
                      <a:pt x="15" y="9"/>
                    </a:lnTo>
                    <a:lnTo>
                      <a:pt x="13" y="9"/>
                    </a:lnTo>
                    <a:lnTo>
                      <a:pt x="13" y="9"/>
                    </a:lnTo>
                    <a:lnTo>
                      <a:pt x="13" y="11"/>
                    </a:lnTo>
                    <a:lnTo>
                      <a:pt x="13" y="11"/>
                    </a:lnTo>
                    <a:lnTo>
                      <a:pt x="13" y="11"/>
                    </a:lnTo>
                    <a:lnTo>
                      <a:pt x="13" y="11"/>
                    </a:lnTo>
                    <a:lnTo>
                      <a:pt x="13" y="13"/>
                    </a:lnTo>
                    <a:lnTo>
                      <a:pt x="13" y="13"/>
                    </a:lnTo>
                    <a:lnTo>
                      <a:pt x="11" y="13"/>
                    </a:lnTo>
                    <a:lnTo>
                      <a:pt x="10" y="13"/>
                    </a:lnTo>
                    <a:lnTo>
                      <a:pt x="10" y="13"/>
                    </a:lnTo>
                    <a:lnTo>
                      <a:pt x="10" y="15"/>
                    </a:lnTo>
                    <a:lnTo>
                      <a:pt x="10" y="13"/>
                    </a:lnTo>
                    <a:lnTo>
                      <a:pt x="8" y="13"/>
                    </a:lnTo>
                    <a:lnTo>
                      <a:pt x="8" y="13"/>
                    </a:lnTo>
                    <a:lnTo>
                      <a:pt x="6" y="13"/>
                    </a:lnTo>
                    <a:lnTo>
                      <a:pt x="6" y="13"/>
                    </a:lnTo>
                    <a:lnTo>
                      <a:pt x="6" y="13"/>
                    </a:lnTo>
                    <a:lnTo>
                      <a:pt x="4" y="15"/>
                    </a:lnTo>
                    <a:lnTo>
                      <a:pt x="4" y="15"/>
                    </a:lnTo>
                    <a:lnTo>
                      <a:pt x="8" y="15"/>
                    </a:lnTo>
                    <a:lnTo>
                      <a:pt x="8" y="17"/>
                    </a:lnTo>
                    <a:lnTo>
                      <a:pt x="8" y="17"/>
                    </a:lnTo>
                    <a:lnTo>
                      <a:pt x="8" y="19"/>
                    </a:lnTo>
                    <a:lnTo>
                      <a:pt x="8" y="19"/>
                    </a:lnTo>
                    <a:lnTo>
                      <a:pt x="6" y="19"/>
                    </a:lnTo>
                    <a:lnTo>
                      <a:pt x="6" y="19"/>
                    </a:lnTo>
                    <a:lnTo>
                      <a:pt x="6" y="19"/>
                    </a:lnTo>
                    <a:lnTo>
                      <a:pt x="6" y="21"/>
                    </a:lnTo>
                    <a:lnTo>
                      <a:pt x="6" y="21"/>
                    </a:lnTo>
                    <a:lnTo>
                      <a:pt x="4" y="22"/>
                    </a:lnTo>
                    <a:lnTo>
                      <a:pt x="6" y="22"/>
                    </a:lnTo>
                    <a:lnTo>
                      <a:pt x="6" y="22"/>
                    </a:lnTo>
                    <a:lnTo>
                      <a:pt x="6" y="22"/>
                    </a:lnTo>
                    <a:lnTo>
                      <a:pt x="6" y="24"/>
                    </a:lnTo>
                    <a:lnTo>
                      <a:pt x="6" y="24"/>
                    </a:lnTo>
                    <a:lnTo>
                      <a:pt x="6" y="24"/>
                    </a:lnTo>
                    <a:lnTo>
                      <a:pt x="6" y="24"/>
                    </a:lnTo>
                    <a:lnTo>
                      <a:pt x="6" y="26"/>
                    </a:lnTo>
                    <a:lnTo>
                      <a:pt x="4" y="24"/>
                    </a:lnTo>
                    <a:lnTo>
                      <a:pt x="2" y="26"/>
                    </a:lnTo>
                    <a:lnTo>
                      <a:pt x="0" y="28"/>
                    </a:lnTo>
                    <a:lnTo>
                      <a:pt x="4" y="28"/>
                    </a:lnTo>
                    <a:lnTo>
                      <a:pt x="4" y="28"/>
                    </a:lnTo>
                    <a:lnTo>
                      <a:pt x="4" y="28"/>
                    </a:lnTo>
                    <a:lnTo>
                      <a:pt x="4" y="30"/>
                    </a:lnTo>
                    <a:lnTo>
                      <a:pt x="4" y="30"/>
                    </a:lnTo>
                    <a:lnTo>
                      <a:pt x="4" y="30"/>
                    </a:lnTo>
                    <a:lnTo>
                      <a:pt x="4" y="32"/>
                    </a:lnTo>
                    <a:lnTo>
                      <a:pt x="6" y="32"/>
                    </a:lnTo>
                    <a:lnTo>
                      <a:pt x="6" y="34"/>
                    </a:lnTo>
                    <a:lnTo>
                      <a:pt x="6" y="34"/>
                    </a:lnTo>
                    <a:lnTo>
                      <a:pt x="8" y="34"/>
                    </a:lnTo>
                    <a:lnTo>
                      <a:pt x="10" y="36"/>
                    </a:lnTo>
                    <a:lnTo>
                      <a:pt x="11" y="36"/>
                    </a:lnTo>
                    <a:lnTo>
                      <a:pt x="11" y="37"/>
                    </a:lnTo>
                    <a:lnTo>
                      <a:pt x="13" y="39"/>
                    </a:lnTo>
                    <a:lnTo>
                      <a:pt x="15" y="39"/>
                    </a:lnTo>
                    <a:lnTo>
                      <a:pt x="17" y="41"/>
                    </a:lnTo>
                    <a:lnTo>
                      <a:pt x="17" y="41"/>
                    </a:lnTo>
                    <a:lnTo>
                      <a:pt x="19" y="43"/>
                    </a:lnTo>
                    <a:lnTo>
                      <a:pt x="21" y="43"/>
                    </a:lnTo>
                    <a:lnTo>
                      <a:pt x="21" y="43"/>
                    </a:lnTo>
                    <a:lnTo>
                      <a:pt x="21" y="43"/>
                    </a:lnTo>
                    <a:lnTo>
                      <a:pt x="23" y="45"/>
                    </a:lnTo>
                    <a:lnTo>
                      <a:pt x="25" y="45"/>
                    </a:lnTo>
                    <a:lnTo>
                      <a:pt x="26" y="45"/>
                    </a:lnTo>
                    <a:lnTo>
                      <a:pt x="30" y="45"/>
                    </a:lnTo>
                    <a:lnTo>
                      <a:pt x="30" y="45"/>
                    </a:lnTo>
                    <a:lnTo>
                      <a:pt x="32" y="45"/>
                    </a:lnTo>
                    <a:lnTo>
                      <a:pt x="32" y="45"/>
                    </a:lnTo>
                    <a:lnTo>
                      <a:pt x="34" y="45"/>
                    </a:lnTo>
                    <a:lnTo>
                      <a:pt x="34" y="45"/>
                    </a:lnTo>
                    <a:lnTo>
                      <a:pt x="36" y="43"/>
                    </a:lnTo>
                    <a:lnTo>
                      <a:pt x="36" y="43"/>
                    </a:lnTo>
                    <a:lnTo>
                      <a:pt x="38" y="43"/>
                    </a:lnTo>
                    <a:lnTo>
                      <a:pt x="38" y="43"/>
                    </a:lnTo>
                    <a:lnTo>
                      <a:pt x="38" y="43"/>
                    </a:lnTo>
                    <a:lnTo>
                      <a:pt x="38" y="43"/>
                    </a:lnTo>
                    <a:lnTo>
                      <a:pt x="40" y="43"/>
                    </a:lnTo>
                    <a:lnTo>
                      <a:pt x="40" y="41"/>
                    </a:lnTo>
                    <a:lnTo>
                      <a:pt x="40" y="41"/>
                    </a:lnTo>
                    <a:lnTo>
                      <a:pt x="41" y="41"/>
                    </a:lnTo>
                    <a:lnTo>
                      <a:pt x="41" y="41"/>
                    </a:lnTo>
                    <a:lnTo>
                      <a:pt x="41" y="41"/>
                    </a:lnTo>
                    <a:lnTo>
                      <a:pt x="43" y="41"/>
                    </a:lnTo>
                    <a:lnTo>
                      <a:pt x="43" y="41"/>
                    </a:lnTo>
                    <a:lnTo>
                      <a:pt x="45" y="41"/>
                    </a:lnTo>
                    <a:lnTo>
                      <a:pt x="45" y="41"/>
                    </a:lnTo>
                    <a:lnTo>
                      <a:pt x="45" y="39"/>
                    </a:lnTo>
                    <a:lnTo>
                      <a:pt x="47" y="39"/>
                    </a:lnTo>
                    <a:lnTo>
                      <a:pt x="47" y="39"/>
                    </a:lnTo>
                    <a:lnTo>
                      <a:pt x="49" y="39"/>
                    </a:lnTo>
                    <a:lnTo>
                      <a:pt x="51" y="39"/>
                    </a:lnTo>
                    <a:lnTo>
                      <a:pt x="51" y="39"/>
                    </a:lnTo>
                    <a:lnTo>
                      <a:pt x="54" y="39"/>
                    </a:lnTo>
                    <a:lnTo>
                      <a:pt x="54" y="39"/>
                    </a:lnTo>
                    <a:lnTo>
                      <a:pt x="56" y="39"/>
                    </a:lnTo>
                    <a:lnTo>
                      <a:pt x="56" y="39"/>
                    </a:lnTo>
                    <a:lnTo>
                      <a:pt x="58" y="39"/>
                    </a:lnTo>
                    <a:lnTo>
                      <a:pt x="60" y="39"/>
                    </a:lnTo>
                    <a:lnTo>
                      <a:pt x="62" y="39"/>
                    </a:lnTo>
                    <a:lnTo>
                      <a:pt x="62" y="39"/>
                    </a:lnTo>
                    <a:lnTo>
                      <a:pt x="62" y="39"/>
                    </a:lnTo>
                    <a:lnTo>
                      <a:pt x="62" y="37"/>
                    </a:lnTo>
                    <a:lnTo>
                      <a:pt x="62" y="37"/>
                    </a:lnTo>
                    <a:lnTo>
                      <a:pt x="64" y="37"/>
                    </a:lnTo>
                    <a:lnTo>
                      <a:pt x="66" y="37"/>
                    </a:lnTo>
                    <a:lnTo>
                      <a:pt x="68" y="37"/>
                    </a:lnTo>
                    <a:lnTo>
                      <a:pt x="68" y="37"/>
                    </a:lnTo>
                    <a:lnTo>
                      <a:pt x="68" y="36"/>
                    </a:lnTo>
                    <a:lnTo>
                      <a:pt x="68" y="36"/>
                    </a:lnTo>
                    <a:lnTo>
                      <a:pt x="69" y="36"/>
                    </a:lnTo>
                    <a:lnTo>
                      <a:pt x="69" y="34"/>
                    </a:lnTo>
                    <a:lnTo>
                      <a:pt x="69" y="34"/>
                    </a:lnTo>
                    <a:lnTo>
                      <a:pt x="69" y="32"/>
                    </a:lnTo>
                    <a:lnTo>
                      <a:pt x="69" y="32"/>
                    </a:lnTo>
                    <a:lnTo>
                      <a:pt x="69" y="32"/>
                    </a:lnTo>
                    <a:lnTo>
                      <a:pt x="71" y="32"/>
                    </a:lnTo>
                    <a:lnTo>
                      <a:pt x="71" y="30"/>
                    </a:lnTo>
                    <a:lnTo>
                      <a:pt x="71" y="30"/>
                    </a:lnTo>
                    <a:lnTo>
                      <a:pt x="71" y="28"/>
                    </a:lnTo>
                    <a:lnTo>
                      <a:pt x="73" y="28"/>
                    </a:lnTo>
                    <a:lnTo>
                      <a:pt x="73" y="26"/>
                    </a:lnTo>
                    <a:lnTo>
                      <a:pt x="73" y="24"/>
                    </a:lnTo>
                    <a:lnTo>
                      <a:pt x="73" y="24"/>
                    </a:lnTo>
                    <a:lnTo>
                      <a:pt x="75" y="24"/>
                    </a:lnTo>
                    <a:lnTo>
                      <a:pt x="75" y="22"/>
                    </a:lnTo>
                    <a:lnTo>
                      <a:pt x="75" y="21"/>
                    </a:lnTo>
                    <a:lnTo>
                      <a:pt x="77" y="21"/>
                    </a:lnTo>
                    <a:lnTo>
                      <a:pt x="77" y="19"/>
                    </a:lnTo>
                    <a:lnTo>
                      <a:pt x="77" y="19"/>
                    </a:lnTo>
                    <a:lnTo>
                      <a:pt x="77" y="17"/>
                    </a:lnTo>
                    <a:lnTo>
                      <a:pt x="79" y="17"/>
                    </a:lnTo>
                    <a:lnTo>
                      <a:pt x="79" y="15"/>
                    </a:lnTo>
                    <a:lnTo>
                      <a:pt x="81" y="15"/>
                    </a:lnTo>
                    <a:lnTo>
                      <a:pt x="81" y="13"/>
                    </a:lnTo>
                    <a:lnTo>
                      <a:pt x="81" y="13"/>
                    </a:lnTo>
                    <a:lnTo>
                      <a:pt x="83" y="13"/>
                    </a:lnTo>
                    <a:lnTo>
                      <a:pt x="83" y="13"/>
                    </a:lnTo>
                    <a:lnTo>
                      <a:pt x="84" y="13"/>
                    </a:lnTo>
                    <a:lnTo>
                      <a:pt x="84" y="13"/>
                    </a:lnTo>
                    <a:lnTo>
                      <a:pt x="84" y="13"/>
                    </a:lnTo>
                    <a:lnTo>
                      <a:pt x="86" y="13"/>
                    </a:lnTo>
                    <a:lnTo>
                      <a:pt x="88" y="9"/>
                    </a:lnTo>
                    <a:lnTo>
                      <a:pt x="88" y="9"/>
                    </a:lnTo>
                    <a:lnTo>
                      <a:pt x="88" y="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7" name="Google Shape;547;p23"/>
              <p:cNvSpPr/>
              <p:nvPr/>
            </p:nvSpPr>
            <p:spPr>
              <a:xfrm>
                <a:off x="4261" y="1568"/>
                <a:ext cx="7" cy="6"/>
              </a:xfrm>
              <a:custGeom>
                <a:avLst/>
                <a:gdLst/>
                <a:ahLst/>
                <a:cxnLst/>
                <a:rect l="l" t="t" r="r" b="b"/>
                <a:pathLst>
                  <a:path w="7" h="6" extrusionOk="0">
                    <a:moveTo>
                      <a:pt x="6" y="4"/>
                    </a:moveTo>
                    <a:lnTo>
                      <a:pt x="6" y="4"/>
                    </a:lnTo>
                    <a:lnTo>
                      <a:pt x="6" y="4"/>
                    </a:lnTo>
                    <a:lnTo>
                      <a:pt x="6" y="6"/>
                    </a:lnTo>
                    <a:lnTo>
                      <a:pt x="7" y="6"/>
                    </a:lnTo>
                    <a:lnTo>
                      <a:pt x="7" y="6"/>
                    </a:lnTo>
                    <a:lnTo>
                      <a:pt x="7" y="4"/>
                    </a:lnTo>
                    <a:lnTo>
                      <a:pt x="6" y="4"/>
                    </a:lnTo>
                    <a:close/>
                    <a:moveTo>
                      <a:pt x="2" y="4"/>
                    </a:moveTo>
                    <a:lnTo>
                      <a:pt x="0" y="4"/>
                    </a:lnTo>
                    <a:lnTo>
                      <a:pt x="2" y="6"/>
                    </a:lnTo>
                    <a:lnTo>
                      <a:pt x="2" y="6"/>
                    </a:lnTo>
                    <a:lnTo>
                      <a:pt x="4" y="6"/>
                    </a:lnTo>
                    <a:lnTo>
                      <a:pt x="4" y="4"/>
                    </a:lnTo>
                    <a:lnTo>
                      <a:pt x="4" y="4"/>
                    </a:lnTo>
                    <a:lnTo>
                      <a:pt x="2" y="4"/>
                    </a:lnTo>
                    <a:close/>
                    <a:moveTo>
                      <a:pt x="7" y="2"/>
                    </a:moveTo>
                    <a:lnTo>
                      <a:pt x="7" y="2"/>
                    </a:lnTo>
                    <a:lnTo>
                      <a:pt x="7" y="2"/>
                    </a:lnTo>
                    <a:lnTo>
                      <a:pt x="7" y="0"/>
                    </a:lnTo>
                    <a:lnTo>
                      <a:pt x="6" y="0"/>
                    </a:lnTo>
                    <a:lnTo>
                      <a:pt x="6" y="0"/>
                    </a:lnTo>
                    <a:lnTo>
                      <a:pt x="6" y="0"/>
                    </a:lnTo>
                    <a:lnTo>
                      <a:pt x="6" y="0"/>
                    </a:lnTo>
                    <a:lnTo>
                      <a:pt x="4" y="0"/>
                    </a:lnTo>
                    <a:lnTo>
                      <a:pt x="4" y="0"/>
                    </a:lnTo>
                    <a:lnTo>
                      <a:pt x="4" y="0"/>
                    </a:lnTo>
                    <a:lnTo>
                      <a:pt x="2" y="0"/>
                    </a:lnTo>
                    <a:lnTo>
                      <a:pt x="2" y="0"/>
                    </a:lnTo>
                    <a:lnTo>
                      <a:pt x="2" y="0"/>
                    </a:lnTo>
                    <a:lnTo>
                      <a:pt x="2" y="2"/>
                    </a:lnTo>
                    <a:lnTo>
                      <a:pt x="2" y="2"/>
                    </a:lnTo>
                    <a:lnTo>
                      <a:pt x="2" y="2"/>
                    </a:lnTo>
                    <a:lnTo>
                      <a:pt x="4" y="2"/>
                    </a:lnTo>
                    <a:lnTo>
                      <a:pt x="6" y="4"/>
                    </a:lnTo>
                    <a:lnTo>
                      <a:pt x="7" y="4"/>
                    </a:lnTo>
                    <a:lnTo>
                      <a:pt x="7" y="4"/>
                    </a:lnTo>
                    <a:lnTo>
                      <a:pt x="7" y="2"/>
                    </a:lnTo>
                    <a:lnTo>
                      <a:pt x="7"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8" name="Google Shape;548;p23"/>
              <p:cNvSpPr/>
              <p:nvPr/>
            </p:nvSpPr>
            <p:spPr>
              <a:xfrm>
                <a:off x="1312" y="1669"/>
                <a:ext cx="91" cy="58"/>
              </a:xfrm>
              <a:custGeom>
                <a:avLst/>
                <a:gdLst/>
                <a:ahLst/>
                <a:cxnLst/>
                <a:rect l="l" t="t" r="r" b="b"/>
                <a:pathLst>
                  <a:path w="91" h="58" extrusionOk="0">
                    <a:moveTo>
                      <a:pt x="91" y="25"/>
                    </a:moveTo>
                    <a:lnTo>
                      <a:pt x="89" y="23"/>
                    </a:lnTo>
                    <a:lnTo>
                      <a:pt x="89" y="21"/>
                    </a:lnTo>
                    <a:lnTo>
                      <a:pt x="86" y="19"/>
                    </a:lnTo>
                    <a:lnTo>
                      <a:pt x="86" y="19"/>
                    </a:lnTo>
                    <a:lnTo>
                      <a:pt x="88" y="19"/>
                    </a:lnTo>
                    <a:lnTo>
                      <a:pt x="88" y="21"/>
                    </a:lnTo>
                    <a:lnTo>
                      <a:pt x="88" y="21"/>
                    </a:lnTo>
                    <a:lnTo>
                      <a:pt x="86" y="21"/>
                    </a:lnTo>
                    <a:lnTo>
                      <a:pt x="86" y="21"/>
                    </a:lnTo>
                    <a:lnTo>
                      <a:pt x="84" y="21"/>
                    </a:lnTo>
                    <a:lnTo>
                      <a:pt x="84" y="21"/>
                    </a:lnTo>
                    <a:lnTo>
                      <a:pt x="84" y="21"/>
                    </a:lnTo>
                    <a:lnTo>
                      <a:pt x="82" y="19"/>
                    </a:lnTo>
                    <a:lnTo>
                      <a:pt x="82" y="19"/>
                    </a:lnTo>
                    <a:lnTo>
                      <a:pt x="80" y="17"/>
                    </a:lnTo>
                    <a:lnTo>
                      <a:pt x="80" y="19"/>
                    </a:lnTo>
                    <a:lnTo>
                      <a:pt x="78" y="19"/>
                    </a:lnTo>
                    <a:lnTo>
                      <a:pt x="78" y="17"/>
                    </a:lnTo>
                    <a:lnTo>
                      <a:pt x="78" y="17"/>
                    </a:lnTo>
                    <a:lnTo>
                      <a:pt x="80" y="17"/>
                    </a:lnTo>
                    <a:lnTo>
                      <a:pt x="82" y="15"/>
                    </a:lnTo>
                    <a:lnTo>
                      <a:pt x="84" y="17"/>
                    </a:lnTo>
                    <a:lnTo>
                      <a:pt x="84" y="17"/>
                    </a:lnTo>
                    <a:lnTo>
                      <a:pt x="78" y="12"/>
                    </a:lnTo>
                    <a:lnTo>
                      <a:pt x="74" y="10"/>
                    </a:lnTo>
                    <a:lnTo>
                      <a:pt x="74" y="12"/>
                    </a:lnTo>
                    <a:lnTo>
                      <a:pt x="74" y="12"/>
                    </a:lnTo>
                    <a:lnTo>
                      <a:pt x="74" y="12"/>
                    </a:lnTo>
                    <a:lnTo>
                      <a:pt x="74" y="12"/>
                    </a:lnTo>
                    <a:lnTo>
                      <a:pt x="73" y="12"/>
                    </a:lnTo>
                    <a:lnTo>
                      <a:pt x="73" y="10"/>
                    </a:lnTo>
                    <a:lnTo>
                      <a:pt x="67" y="8"/>
                    </a:lnTo>
                    <a:lnTo>
                      <a:pt x="67" y="8"/>
                    </a:lnTo>
                    <a:lnTo>
                      <a:pt x="65" y="10"/>
                    </a:lnTo>
                    <a:lnTo>
                      <a:pt x="60" y="10"/>
                    </a:lnTo>
                    <a:lnTo>
                      <a:pt x="56" y="8"/>
                    </a:lnTo>
                    <a:lnTo>
                      <a:pt x="52" y="8"/>
                    </a:lnTo>
                    <a:lnTo>
                      <a:pt x="54" y="8"/>
                    </a:lnTo>
                    <a:lnTo>
                      <a:pt x="54" y="10"/>
                    </a:lnTo>
                    <a:lnTo>
                      <a:pt x="52" y="10"/>
                    </a:lnTo>
                    <a:lnTo>
                      <a:pt x="50" y="10"/>
                    </a:lnTo>
                    <a:lnTo>
                      <a:pt x="46" y="12"/>
                    </a:lnTo>
                    <a:lnTo>
                      <a:pt x="45" y="12"/>
                    </a:lnTo>
                    <a:lnTo>
                      <a:pt x="41" y="12"/>
                    </a:lnTo>
                    <a:lnTo>
                      <a:pt x="39" y="12"/>
                    </a:lnTo>
                    <a:lnTo>
                      <a:pt x="33" y="12"/>
                    </a:lnTo>
                    <a:lnTo>
                      <a:pt x="31" y="12"/>
                    </a:lnTo>
                    <a:lnTo>
                      <a:pt x="30" y="12"/>
                    </a:lnTo>
                    <a:lnTo>
                      <a:pt x="30" y="12"/>
                    </a:lnTo>
                    <a:lnTo>
                      <a:pt x="28" y="10"/>
                    </a:lnTo>
                    <a:lnTo>
                      <a:pt x="28" y="10"/>
                    </a:lnTo>
                    <a:lnTo>
                      <a:pt x="24" y="10"/>
                    </a:lnTo>
                    <a:lnTo>
                      <a:pt x="24" y="10"/>
                    </a:lnTo>
                    <a:lnTo>
                      <a:pt x="22" y="12"/>
                    </a:lnTo>
                    <a:lnTo>
                      <a:pt x="22" y="12"/>
                    </a:lnTo>
                    <a:lnTo>
                      <a:pt x="20" y="13"/>
                    </a:lnTo>
                    <a:lnTo>
                      <a:pt x="20" y="13"/>
                    </a:lnTo>
                    <a:lnTo>
                      <a:pt x="18" y="13"/>
                    </a:lnTo>
                    <a:lnTo>
                      <a:pt x="17" y="15"/>
                    </a:lnTo>
                    <a:lnTo>
                      <a:pt x="15" y="17"/>
                    </a:lnTo>
                    <a:lnTo>
                      <a:pt x="13" y="19"/>
                    </a:lnTo>
                    <a:lnTo>
                      <a:pt x="9" y="21"/>
                    </a:lnTo>
                    <a:lnTo>
                      <a:pt x="7" y="23"/>
                    </a:lnTo>
                    <a:lnTo>
                      <a:pt x="7" y="23"/>
                    </a:lnTo>
                    <a:lnTo>
                      <a:pt x="5" y="23"/>
                    </a:lnTo>
                    <a:lnTo>
                      <a:pt x="3" y="25"/>
                    </a:lnTo>
                    <a:lnTo>
                      <a:pt x="3" y="27"/>
                    </a:lnTo>
                    <a:lnTo>
                      <a:pt x="3" y="27"/>
                    </a:lnTo>
                    <a:lnTo>
                      <a:pt x="3" y="28"/>
                    </a:lnTo>
                    <a:lnTo>
                      <a:pt x="3" y="30"/>
                    </a:lnTo>
                    <a:lnTo>
                      <a:pt x="3" y="32"/>
                    </a:lnTo>
                    <a:lnTo>
                      <a:pt x="2" y="32"/>
                    </a:lnTo>
                    <a:lnTo>
                      <a:pt x="0" y="34"/>
                    </a:lnTo>
                    <a:lnTo>
                      <a:pt x="0" y="34"/>
                    </a:lnTo>
                    <a:lnTo>
                      <a:pt x="0" y="34"/>
                    </a:lnTo>
                    <a:lnTo>
                      <a:pt x="3" y="36"/>
                    </a:lnTo>
                    <a:lnTo>
                      <a:pt x="3" y="36"/>
                    </a:lnTo>
                    <a:lnTo>
                      <a:pt x="5" y="36"/>
                    </a:lnTo>
                    <a:lnTo>
                      <a:pt x="5" y="36"/>
                    </a:lnTo>
                    <a:lnTo>
                      <a:pt x="5" y="38"/>
                    </a:lnTo>
                    <a:lnTo>
                      <a:pt x="7" y="40"/>
                    </a:lnTo>
                    <a:lnTo>
                      <a:pt x="7" y="40"/>
                    </a:lnTo>
                    <a:lnTo>
                      <a:pt x="9" y="40"/>
                    </a:lnTo>
                    <a:lnTo>
                      <a:pt x="9" y="42"/>
                    </a:lnTo>
                    <a:lnTo>
                      <a:pt x="9" y="42"/>
                    </a:lnTo>
                    <a:lnTo>
                      <a:pt x="11" y="42"/>
                    </a:lnTo>
                    <a:lnTo>
                      <a:pt x="11" y="42"/>
                    </a:lnTo>
                    <a:lnTo>
                      <a:pt x="13" y="42"/>
                    </a:lnTo>
                    <a:lnTo>
                      <a:pt x="13" y="43"/>
                    </a:lnTo>
                    <a:lnTo>
                      <a:pt x="13" y="43"/>
                    </a:lnTo>
                    <a:lnTo>
                      <a:pt x="13" y="43"/>
                    </a:lnTo>
                    <a:lnTo>
                      <a:pt x="13" y="43"/>
                    </a:lnTo>
                    <a:lnTo>
                      <a:pt x="15" y="43"/>
                    </a:lnTo>
                    <a:lnTo>
                      <a:pt x="17" y="42"/>
                    </a:lnTo>
                    <a:lnTo>
                      <a:pt x="18" y="42"/>
                    </a:lnTo>
                    <a:lnTo>
                      <a:pt x="18" y="43"/>
                    </a:lnTo>
                    <a:lnTo>
                      <a:pt x="18" y="43"/>
                    </a:lnTo>
                    <a:lnTo>
                      <a:pt x="20" y="43"/>
                    </a:lnTo>
                    <a:lnTo>
                      <a:pt x="22" y="43"/>
                    </a:lnTo>
                    <a:lnTo>
                      <a:pt x="22" y="43"/>
                    </a:lnTo>
                    <a:lnTo>
                      <a:pt x="24" y="45"/>
                    </a:lnTo>
                    <a:lnTo>
                      <a:pt x="22" y="47"/>
                    </a:lnTo>
                    <a:lnTo>
                      <a:pt x="22" y="49"/>
                    </a:lnTo>
                    <a:lnTo>
                      <a:pt x="22" y="49"/>
                    </a:lnTo>
                    <a:lnTo>
                      <a:pt x="22" y="49"/>
                    </a:lnTo>
                    <a:lnTo>
                      <a:pt x="22" y="51"/>
                    </a:lnTo>
                    <a:lnTo>
                      <a:pt x="22" y="51"/>
                    </a:lnTo>
                    <a:lnTo>
                      <a:pt x="20" y="51"/>
                    </a:lnTo>
                    <a:lnTo>
                      <a:pt x="22" y="53"/>
                    </a:lnTo>
                    <a:lnTo>
                      <a:pt x="22" y="53"/>
                    </a:lnTo>
                    <a:lnTo>
                      <a:pt x="24" y="53"/>
                    </a:lnTo>
                    <a:lnTo>
                      <a:pt x="26" y="53"/>
                    </a:lnTo>
                    <a:lnTo>
                      <a:pt x="26" y="53"/>
                    </a:lnTo>
                    <a:lnTo>
                      <a:pt x="26" y="55"/>
                    </a:lnTo>
                    <a:lnTo>
                      <a:pt x="26" y="55"/>
                    </a:lnTo>
                    <a:lnTo>
                      <a:pt x="26" y="56"/>
                    </a:lnTo>
                    <a:lnTo>
                      <a:pt x="28" y="56"/>
                    </a:lnTo>
                    <a:lnTo>
                      <a:pt x="28" y="58"/>
                    </a:lnTo>
                    <a:lnTo>
                      <a:pt x="31" y="58"/>
                    </a:lnTo>
                    <a:lnTo>
                      <a:pt x="31" y="58"/>
                    </a:lnTo>
                    <a:lnTo>
                      <a:pt x="33" y="56"/>
                    </a:lnTo>
                    <a:lnTo>
                      <a:pt x="33" y="56"/>
                    </a:lnTo>
                    <a:lnTo>
                      <a:pt x="33" y="55"/>
                    </a:lnTo>
                    <a:lnTo>
                      <a:pt x="33" y="55"/>
                    </a:lnTo>
                    <a:lnTo>
                      <a:pt x="35" y="55"/>
                    </a:lnTo>
                    <a:lnTo>
                      <a:pt x="35" y="53"/>
                    </a:lnTo>
                    <a:lnTo>
                      <a:pt x="37" y="53"/>
                    </a:lnTo>
                    <a:lnTo>
                      <a:pt x="37" y="53"/>
                    </a:lnTo>
                    <a:lnTo>
                      <a:pt x="37" y="51"/>
                    </a:lnTo>
                    <a:lnTo>
                      <a:pt x="37" y="47"/>
                    </a:lnTo>
                    <a:lnTo>
                      <a:pt x="37" y="47"/>
                    </a:lnTo>
                    <a:lnTo>
                      <a:pt x="37" y="45"/>
                    </a:lnTo>
                    <a:lnTo>
                      <a:pt x="37" y="45"/>
                    </a:lnTo>
                    <a:lnTo>
                      <a:pt x="39" y="45"/>
                    </a:lnTo>
                    <a:lnTo>
                      <a:pt x="43" y="45"/>
                    </a:lnTo>
                    <a:lnTo>
                      <a:pt x="43" y="45"/>
                    </a:lnTo>
                    <a:lnTo>
                      <a:pt x="45" y="43"/>
                    </a:lnTo>
                    <a:lnTo>
                      <a:pt x="46" y="42"/>
                    </a:lnTo>
                    <a:lnTo>
                      <a:pt x="46" y="42"/>
                    </a:lnTo>
                    <a:lnTo>
                      <a:pt x="48" y="42"/>
                    </a:lnTo>
                    <a:lnTo>
                      <a:pt x="48" y="42"/>
                    </a:lnTo>
                    <a:lnTo>
                      <a:pt x="52" y="43"/>
                    </a:lnTo>
                    <a:lnTo>
                      <a:pt x="52" y="43"/>
                    </a:lnTo>
                    <a:lnTo>
                      <a:pt x="52" y="43"/>
                    </a:lnTo>
                    <a:lnTo>
                      <a:pt x="52" y="43"/>
                    </a:lnTo>
                    <a:lnTo>
                      <a:pt x="52" y="43"/>
                    </a:lnTo>
                    <a:lnTo>
                      <a:pt x="54" y="42"/>
                    </a:lnTo>
                    <a:lnTo>
                      <a:pt x="54" y="42"/>
                    </a:lnTo>
                    <a:lnTo>
                      <a:pt x="56" y="40"/>
                    </a:lnTo>
                    <a:lnTo>
                      <a:pt x="58" y="38"/>
                    </a:lnTo>
                    <a:lnTo>
                      <a:pt x="60" y="36"/>
                    </a:lnTo>
                    <a:lnTo>
                      <a:pt x="61" y="36"/>
                    </a:lnTo>
                    <a:lnTo>
                      <a:pt x="61" y="36"/>
                    </a:lnTo>
                    <a:lnTo>
                      <a:pt x="61" y="36"/>
                    </a:lnTo>
                    <a:lnTo>
                      <a:pt x="61" y="34"/>
                    </a:lnTo>
                    <a:lnTo>
                      <a:pt x="61" y="32"/>
                    </a:lnTo>
                    <a:lnTo>
                      <a:pt x="63" y="32"/>
                    </a:lnTo>
                    <a:lnTo>
                      <a:pt x="63" y="32"/>
                    </a:lnTo>
                    <a:lnTo>
                      <a:pt x="63" y="32"/>
                    </a:lnTo>
                    <a:lnTo>
                      <a:pt x="63" y="30"/>
                    </a:lnTo>
                    <a:lnTo>
                      <a:pt x="63" y="30"/>
                    </a:lnTo>
                    <a:lnTo>
                      <a:pt x="65" y="28"/>
                    </a:lnTo>
                    <a:lnTo>
                      <a:pt x="67" y="28"/>
                    </a:lnTo>
                    <a:lnTo>
                      <a:pt x="67" y="28"/>
                    </a:lnTo>
                    <a:lnTo>
                      <a:pt x="69" y="30"/>
                    </a:lnTo>
                    <a:lnTo>
                      <a:pt x="69" y="30"/>
                    </a:lnTo>
                    <a:lnTo>
                      <a:pt x="71" y="30"/>
                    </a:lnTo>
                    <a:lnTo>
                      <a:pt x="73" y="30"/>
                    </a:lnTo>
                    <a:lnTo>
                      <a:pt x="73" y="30"/>
                    </a:lnTo>
                    <a:lnTo>
                      <a:pt x="74" y="30"/>
                    </a:lnTo>
                    <a:lnTo>
                      <a:pt x="74" y="30"/>
                    </a:lnTo>
                    <a:lnTo>
                      <a:pt x="74" y="30"/>
                    </a:lnTo>
                    <a:lnTo>
                      <a:pt x="74" y="28"/>
                    </a:lnTo>
                    <a:lnTo>
                      <a:pt x="76" y="28"/>
                    </a:lnTo>
                    <a:lnTo>
                      <a:pt x="76" y="30"/>
                    </a:lnTo>
                    <a:lnTo>
                      <a:pt x="76" y="30"/>
                    </a:lnTo>
                    <a:lnTo>
                      <a:pt x="78" y="30"/>
                    </a:lnTo>
                    <a:lnTo>
                      <a:pt x="78" y="28"/>
                    </a:lnTo>
                    <a:lnTo>
                      <a:pt x="78" y="28"/>
                    </a:lnTo>
                    <a:lnTo>
                      <a:pt x="78" y="28"/>
                    </a:lnTo>
                    <a:lnTo>
                      <a:pt x="80" y="28"/>
                    </a:lnTo>
                    <a:lnTo>
                      <a:pt x="82" y="28"/>
                    </a:lnTo>
                    <a:lnTo>
                      <a:pt x="84" y="27"/>
                    </a:lnTo>
                    <a:lnTo>
                      <a:pt x="84" y="27"/>
                    </a:lnTo>
                    <a:lnTo>
                      <a:pt x="84" y="27"/>
                    </a:lnTo>
                    <a:lnTo>
                      <a:pt x="86" y="27"/>
                    </a:lnTo>
                    <a:lnTo>
                      <a:pt x="86" y="25"/>
                    </a:lnTo>
                    <a:lnTo>
                      <a:pt x="88" y="25"/>
                    </a:lnTo>
                    <a:lnTo>
                      <a:pt x="91" y="25"/>
                    </a:lnTo>
                    <a:lnTo>
                      <a:pt x="91" y="25"/>
                    </a:lnTo>
                    <a:close/>
                    <a:moveTo>
                      <a:pt x="46" y="2"/>
                    </a:moveTo>
                    <a:lnTo>
                      <a:pt x="50" y="0"/>
                    </a:lnTo>
                    <a:lnTo>
                      <a:pt x="48" y="0"/>
                    </a:lnTo>
                    <a:lnTo>
                      <a:pt x="46" y="0"/>
                    </a:lnTo>
                    <a:lnTo>
                      <a:pt x="45" y="2"/>
                    </a:lnTo>
                    <a:lnTo>
                      <a:pt x="45" y="2"/>
                    </a:lnTo>
                    <a:lnTo>
                      <a:pt x="45" y="2"/>
                    </a:lnTo>
                    <a:lnTo>
                      <a:pt x="46" y="2"/>
                    </a:lnTo>
                    <a:close/>
                    <a:moveTo>
                      <a:pt x="56" y="0"/>
                    </a:moveTo>
                    <a:lnTo>
                      <a:pt x="56" y="0"/>
                    </a:lnTo>
                    <a:lnTo>
                      <a:pt x="56" y="0"/>
                    </a:lnTo>
                    <a:lnTo>
                      <a:pt x="56" y="0"/>
                    </a:lnTo>
                    <a:lnTo>
                      <a:pt x="54" y="0"/>
                    </a:lnTo>
                    <a:lnTo>
                      <a:pt x="54" y="0"/>
                    </a:lnTo>
                    <a:lnTo>
                      <a:pt x="54" y="2"/>
                    </a:lnTo>
                    <a:lnTo>
                      <a:pt x="5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9" name="Google Shape;549;p23"/>
              <p:cNvSpPr/>
              <p:nvPr/>
            </p:nvSpPr>
            <p:spPr>
              <a:xfrm>
                <a:off x="3558" y="2824"/>
                <a:ext cx="6" cy="4"/>
              </a:xfrm>
              <a:custGeom>
                <a:avLst/>
                <a:gdLst/>
                <a:ahLst/>
                <a:cxnLst/>
                <a:rect l="l" t="t" r="r" b="b"/>
                <a:pathLst>
                  <a:path w="6" h="4" extrusionOk="0">
                    <a:moveTo>
                      <a:pt x="4" y="2"/>
                    </a:moveTo>
                    <a:lnTo>
                      <a:pt x="4" y="2"/>
                    </a:lnTo>
                    <a:lnTo>
                      <a:pt x="0" y="0"/>
                    </a:lnTo>
                    <a:lnTo>
                      <a:pt x="0" y="0"/>
                    </a:lnTo>
                    <a:lnTo>
                      <a:pt x="0" y="0"/>
                    </a:lnTo>
                    <a:lnTo>
                      <a:pt x="0" y="0"/>
                    </a:lnTo>
                    <a:lnTo>
                      <a:pt x="0" y="2"/>
                    </a:lnTo>
                    <a:lnTo>
                      <a:pt x="0" y="2"/>
                    </a:lnTo>
                    <a:lnTo>
                      <a:pt x="0" y="4"/>
                    </a:lnTo>
                    <a:lnTo>
                      <a:pt x="0" y="4"/>
                    </a:lnTo>
                    <a:lnTo>
                      <a:pt x="2" y="4"/>
                    </a:lnTo>
                    <a:lnTo>
                      <a:pt x="4" y="4"/>
                    </a:lnTo>
                    <a:lnTo>
                      <a:pt x="6" y="4"/>
                    </a:lnTo>
                    <a:lnTo>
                      <a:pt x="6" y="2"/>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0" name="Google Shape;550;p23"/>
              <p:cNvSpPr/>
              <p:nvPr/>
            </p:nvSpPr>
            <p:spPr>
              <a:xfrm>
                <a:off x="1538" y="1609"/>
                <a:ext cx="41" cy="34"/>
              </a:xfrm>
              <a:custGeom>
                <a:avLst/>
                <a:gdLst/>
                <a:ahLst/>
                <a:cxnLst/>
                <a:rect l="l" t="t" r="r" b="b"/>
                <a:pathLst>
                  <a:path w="41" h="34" extrusionOk="0">
                    <a:moveTo>
                      <a:pt x="24" y="21"/>
                    </a:moveTo>
                    <a:lnTo>
                      <a:pt x="22" y="21"/>
                    </a:lnTo>
                    <a:lnTo>
                      <a:pt x="20" y="19"/>
                    </a:lnTo>
                    <a:lnTo>
                      <a:pt x="19" y="19"/>
                    </a:lnTo>
                    <a:lnTo>
                      <a:pt x="19" y="19"/>
                    </a:lnTo>
                    <a:lnTo>
                      <a:pt x="17" y="19"/>
                    </a:lnTo>
                    <a:lnTo>
                      <a:pt x="20" y="21"/>
                    </a:lnTo>
                    <a:lnTo>
                      <a:pt x="24" y="23"/>
                    </a:lnTo>
                    <a:lnTo>
                      <a:pt x="24" y="21"/>
                    </a:lnTo>
                    <a:close/>
                    <a:moveTo>
                      <a:pt x="41" y="14"/>
                    </a:moveTo>
                    <a:lnTo>
                      <a:pt x="41" y="12"/>
                    </a:lnTo>
                    <a:lnTo>
                      <a:pt x="41" y="12"/>
                    </a:lnTo>
                    <a:lnTo>
                      <a:pt x="41" y="10"/>
                    </a:lnTo>
                    <a:lnTo>
                      <a:pt x="41" y="6"/>
                    </a:lnTo>
                    <a:lnTo>
                      <a:pt x="41" y="6"/>
                    </a:lnTo>
                    <a:lnTo>
                      <a:pt x="41" y="6"/>
                    </a:lnTo>
                    <a:lnTo>
                      <a:pt x="39" y="6"/>
                    </a:lnTo>
                    <a:lnTo>
                      <a:pt x="35" y="6"/>
                    </a:lnTo>
                    <a:lnTo>
                      <a:pt x="32" y="4"/>
                    </a:lnTo>
                    <a:lnTo>
                      <a:pt x="30" y="2"/>
                    </a:lnTo>
                    <a:lnTo>
                      <a:pt x="26" y="2"/>
                    </a:lnTo>
                    <a:lnTo>
                      <a:pt x="22" y="2"/>
                    </a:lnTo>
                    <a:lnTo>
                      <a:pt x="20" y="4"/>
                    </a:lnTo>
                    <a:lnTo>
                      <a:pt x="19" y="4"/>
                    </a:lnTo>
                    <a:lnTo>
                      <a:pt x="19" y="4"/>
                    </a:lnTo>
                    <a:lnTo>
                      <a:pt x="17" y="6"/>
                    </a:lnTo>
                    <a:lnTo>
                      <a:pt x="17" y="8"/>
                    </a:lnTo>
                    <a:lnTo>
                      <a:pt x="19" y="8"/>
                    </a:lnTo>
                    <a:lnTo>
                      <a:pt x="22" y="8"/>
                    </a:lnTo>
                    <a:lnTo>
                      <a:pt x="24" y="10"/>
                    </a:lnTo>
                    <a:lnTo>
                      <a:pt x="28" y="10"/>
                    </a:lnTo>
                    <a:lnTo>
                      <a:pt x="26" y="12"/>
                    </a:lnTo>
                    <a:lnTo>
                      <a:pt x="26" y="14"/>
                    </a:lnTo>
                    <a:lnTo>
                      <a:pt x="26" y="15"/>
                    </a:lnTo>
                    <a:lnTo>
                      <a:pt x="24" y="17"/>
                    </a:lnTo>
                    <a:lnTo>
                      <a:pt x="26" y="19"/>
                    </a:lnTo>
                    <a:lnTo>
                      <a:pt x="30" y="23"/>
                    </a:lnTo>
                    <a:lnTo>
                      <a:pt x="30" y="23"/>
                    </a:lnTo>
                    <a:lnTo>
                      <a:pt x="30" y="25"/>
                    </a:lnTo>
                    <a:lnTo>
                      <a:pt x="30" y="25"/>
                    </a:lnTo>
                    <a:lnTo>
                      <a:pt x="30" y="25"/>
                    </a:lnTo>
                    <a:lnTo>
                      <a:pt x="26" y="25"/>
                    </a:lnTo>
                    <a:lnTo>
                      <a:pt x="26" y="27"/>
                    </a:lnTo>
                    <a:lnTo>
                      <a:pt x="26" y="27"/>
                    </a:lnTo>
                    <a:lnTo>
                      <a:pt x="24" y="27"/>
                    </a:lnTo>
                    <a:lnTo>
                      <a:pt x="24" y="27"/>
                    </a:lnTo>
                    <a:lnTo>
                      <a:pt x="22" y="27"/>
                    </a:lnTo>
                    <a:lnTo>
                      <a:pt x="13" y="27"/>
                    </a:lnTo>
                    <a:lnTo>
                      <a:pt x="11" y="25"/>
                    </a:lnTo>
                    <a:lnTo>
                      <a:pt x="9" y="25"/>
                    </a:lnTo>
                    <a:lnTo>
                      <a:pt x="7" y="25"/>
                    </a:lnTo>
                    <a:lnTo>
                      <a:pt x="5" y="25"/>
                    </a:lnTo>
                    <a:lnTo>
                      <a:pt x="4" y="23"/>
                    </a:lnTo>
                    <a:lnTo>
                      <a:pt x="2" y="23"/>
                    </a:lnTo>
                    <a:lnTo>
                      <a:pt x="2" y="25"/>
                    </a:lnTo>
                    <a:lnTo>
                      <a:pt x="0" y="27"/>
                    </a:lnTo>
                    <a:lnTo>
                      <a:pt x="0" y="29"/>
                    </a:lnTo>
                    <a:lnTo>
                      <a:pt x="0" y="29"/>
                    </a:lnTo>
                    <a:lnTo>
                      <a:pt x="4" y="30"/>
                    </a:lnTo>
                    <a:lnTo>
                      <a:pt x="4" y="30"/>
                    </a:lnTo>
                    <a:lnTo>
                      <a:pt x="5" y="32"/>
                    </a:lnTo>
                    <a:lnTo>
                      <a:pt x="7" y="34"/>
                    </a:lnTo>
                    <a:lnTo>
                      <a:pt x="7" y="34"/>
                    </a:lnTo>
                    <a:lnTo>
                      <a:pt x="7" y="32"/>
                    </a:lnTo>
                    <a:lnTo>
                      <a:pt x="9" y="32"/>
                    </a:lnTo>
                    <a:lnTo>
                      <a:pt x="11" y="30"/>
                    </a:lnTo>
                    <a:lnTo>
                      <a:pt x="13" y="30"/>
                    </a:lnTo>
                    <a:lnTo>
                      <a:pt x="15" y="30"/>
                    </a:lnTo>
                    <a:lnTo>
                      <a:pt x="17" y="30"/>
                    </a:lnTo>
                    <a:lnTo>
                      <a:pt x="19" y="30"/>
                    </a:lnTo>
                    <a:lnTo>
                      <a:pt x="22" y="32"/>
                    </a:lnTo>
                    <a:lnTo>
                      <a:pt x="24" y="32"/>
                    </a:lnTo>
                    <a:lnTo>
                      <a:pt x="26" y="32"/>
                    </a:lnTo>
                    <a:lnTo>
                      <a:pt x="26" y="32"/>
                    </a:lnTo>
                    <a:lnTo>
                      <a:pt x="26" y="30"/>
                    </a:lnTo>
                    <a:lnTo>
                      <a:pt x="28" y="30"/>
                    </a:lnTo>
                    <a:lnTo>
                      <a:pt x="33" y="30"/>
                    </a:lnTo>
                    <a:lnTo>
                      <a:pt x="35" y="30"/>
                    </a:lnTo>
                    <a:lnTo>
                      <a:pt x="35" y="32"/>
                    </a:lnTo>
                    <a:lnTo>
                      <a:pt x="37" y="32"/>
                    </a:lnTo>
                    <a:lnTo>
                      <a:pt x="37" y="34"/>
                    </a:lnTo>
                    <a:lnTo>
                      <a:pt x="37" y="30"/>
                    </a:lnTo>
                    <a:lnTo>
                      <a:pt x="39" y="30"/>
                    </a:lnTo>
                    <a:lnTo>
                      <a:pt x="39" y="29"/>
                    </a:lnTo>
                    <a:lnTo>
                      <a:pt x="37" y="29"/>
                    </a:lnTo>
                    <a:lnTo>
                      <a:pt x="35" y="27"/>
                    </a:lnTo>
                    <a:lnTo>
                      <a:pt x="35" y="25"/>
                    </a:lnTo>
                    <a:lnTo>
                      <a:pt x="35" y="25"/>
                    </a:lnTo>
                    <a:lnTo>
                      <a:pt x="37" y="25"/>
                    </a:lnTo>
                    <a:lnTo>
                      <a:pt x="37" y="25"/>
                    </a:lnTo>
                    <a:lnTo>
                      <a:pt x="39" y="23"/>
                    </a:lnTo>
                    <a:lnTo>
                      <a:pt x="39" y="21"/>
                    </a:lnTo>
                    <a:lnTo>
                      <a:pt x="39" y="21"/>
                    </a:lnTo>
                    <a:lnTo>
                      <a:pt x="39" y="19"/>
                    </a:lnTo>
                    <a:lnTo>
                      <a:pt x="39" y="19"/>
                    </a:lnTo>
                    <a:lnTo>
                      <a:pt x="41" y="17"/>
                    </a:lnTo>
                    <a:lnTo>
                      <a:pt x="41" y="15"/>
                    </a:lnTo>
                    <a:lnTo>
                      <a:pt x="41" y="15"/>
                    </a:lnTo>
                    <a:lnTo>
                      <a:pt x="41" y="15"/>
                    </a:lnTo>
                    <a:lnTo>
                      <a:pt x="41" y="14"/>
                    </a:lnTo>
                    <a:close/>
                    <a:moveTo>
                      <a:pt x="26" y="0"/>
                    </a:moveTo>
                    <a:lnTo>
                      <a:pt x="26" y="0"/>
                    </a:lnTo>
                    <a:lnTo>
                      <a:pt x="28" y="0"/>
                    </a:lnTo>
                    <a:lnTo>
                      <a:pt x="30" y="2"/>
                    </a:lnTo>
                    <a:lnTo>
                      <a:pt x="30" y="0"/>
                    </a:lnTo>
                    <a:lnTo>
                      <a:pt x="28" y="0"/>
                    </a:lnTo>
                    <a:lnTo>
                      <a:pt x="28" y="0"/>
                    </a:lnTo>
                    <a:lnTo>
                      <a:pt x="26" y="0"/>
                    </a:lnTo>
                    <a:lnTo>
                      <a:pt x="26" y="0"/>
                    </a:lnTo>
                    <a:lnTo>
                      <a:pt x="24" y="0"/>
                    </a:lnTo>
                    <a:lnTo>
                      <a:pt x="26" y="0"/>
                    </a:lnTo>
                    <a:lnTo>
                      <a:pt x="2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1" name="Google Shape;551;p23"/>
              <p:cNvSpPr/>
              <p:nvPr/>
            </p:nvSpPr>
            <p:spPr>
              <a:xfrm>
                <a:off x="1714" y="1802"/>
                <a:ext cx="69" cy="122"/>
              </a:xfrm>
              <a:custGeom>
                <a:avLst/>
                <a:gdLst/>
                <a:ahLst/>
                <a:cxnLst/>
                <a:rect l="l" t="t" r="r" b="b"/>
                <a:pathLst>
                  <a:path w="69" h="122" extrusionOk="0">
                    <a:moveTo>
                      <a:pt x="69" y="109"/>
                    </a:moveTo>
                    <a:lnTo>
                      <a:pt x="69" y="109"/>
                    </a:lnTo>
                    <a:lnTo>
                      <a:pt x="67" y="109"/>
                    </a:lnTo>
                    <a:lnTo>
                      <a:pt x="67" y="109"/>
                    </a:lnTo>
                    <a:lnTo>
                      <a:pt x="65" y="107"/>
                    </a:lnTo>
                    <a:lnTo>
                      <a:pt x="65" y="105"/>
                    </a:lnTo>
                    <a:lnTo>
                      <a:pt x="65" y="105"/>
                    </a:lnTo>
                    <a:lnTo>
                      <a:pt x="63" y="103"/>
                    </a:lnTo>
                    <a:lnTo>
                      <a:pt x="63" y="103"/>
                    </a:lnTo>
                    <a:lnTo>
                      <a:pt x="63" y="101"/>
                    </a:lnTo>
                    <a:lnTo>
                      <a:pt x="63" y="101"/>
                    </a:lnTo>
                    <a:lnTo>
                      <a:pt x="63" y="99"/>
                    </a:lnTo>
                    <a:lnTo>
                      <a:pt x="61" y="99"/>
                    </a:lnTo>
                    <a:lnTo>
                      <a:pt x="61" y="98"/>
                    </a:lnTo>
                    <a:lnTo>
                      <a:pt x="61" y="98"/>
                    </a:lnTo>
                    <a:lnTo>
                      <a:pt x="61" y="98"/>
                    </a:lnTo>
                    <a:lnTo>
                      <a:pt x="61" y="96"/>
                    </a:lnTo>
                    <a:lnTo>
                      <a:pt x="61" y="96"/>
                    </a:lnTo>
                    <a:lnTo>
                      <a:pt x="61" y="96"/>
                    </a:lnTo>
                    <a:lnTo>
                      <a:pt x="59" y="96"/>
                    </a:lnTo>
                    <a:lnTo>
                      <a:pt x="59" y="96"/>
                    </a:lnTo>
                    <a:lnTo>
                      <a:pt x="59" y="94"/>
                    </a:lnTo>
                    <a:lnTo>
                      <a:pt x="59" y="94"/>
                    </a:lnTo>
                    <a:lnTo>
                      <a:pt x="59" y="92"/>
                    </a:lnTo>
                    <a:lnTo>
                      <a:pt x="59" y="92"/>
                    </a:lnTo>
                    <a:lnTo>
                      <a:pt x="59" y="90"/>
                    </a:lnTo>
                    <a:lnTo>
                      <a:pt x="59" y="90"/>
                    </a:lnTo>
                    <a:lnTo>
                      <a:pt x="57" y="90"/>
                    </a:lnTo>
                    <a:lnTo>
                      <a:pt x="57" y="88"/>
                    </a:lnTo>
                    <a:lnTo>
                      <a:pt x="57" y="86"/>
                    </a:lnTo>
                    <a:lnTo>
                      <a:pt x="57" y="86"/>
                    </a:lnTo>
                    <a:lnTo>
                      <a:pt x="56" y="86"/>
                    </a:lnTo>
                    <a:lnTo>
                      <a:pt x="56" y="86"/>
                    </a:lnTo>
                    <a:lnTo>
                      <a:pt x="56" y="86"/>
                    </a:lnTo>
                    <a:lnTo>
                      <a:pt x="54" y="86"/>
                    </a:lnTo>
                    <a:lnTo>
                      <a:pt x="54" y="86"/>
                    </a:lnTo>
                    <a:lnTo>
                      <a:pt x="54" y="86"/>
                    </a:lnTo>
                    <a:lnTo>
                      <a:pt x="52" y="84"/>
                    </a:lnTo>
                    <a:lnTo>
                      <a:pt x="54" y="84"/>
                    </a:lnTo>
                    <a:lnTo>
                      <a:pt x="52" y="83"/>
                    </a:lnTo>
                    <a:lnTo>
                      <a:pt x="50" y="81"/>
                    </a:lnTo>
                    <a:lnTo>
                      <a:pt x="50" y="79"/>
                    </a:lnTo>
                    <a:lnTo>
                      <a:pt x="50" y="79"/>
                    </a:lnTo>
                    <a:lnTo>
                      <a:pt x="48" y="75"/>
                    </a:lnTo>
                    <a:lnTo>
                      <a:pt x="46" y="73"/>
                    </a:lnTo>
                    <a:lnTo>
                      <a:pt x="48" y="73"/>
                    </a:lnTo>
                    <a:lnTo>
                      <a:pt x="48" y="71"/>
                    </a:lnTo>
                    <a:lnTo>
                      <a:pt x="48" y="69"/>
                    </a:lnTo>
                    <a:lnTo>
                      <a:pt x="50" y="68"/>
                    </a:lnTo>
                    <a:lnTo>
                      <a:pt x="50" y="68"/>
                    </a:lnTo>
                    <a:lnTo>
                      <a:pt x="50" y="66"/>
                    </a:lnTo>
                    <a:lnTo>
                      <a:pt x="50" y="64"/>
                    </a:lnTo>
                    <a:lnTo>
                      <a:pt x="50" y="64"/>
                    </a:lnTo>
                    <a:lnTo>
                      <a:pt x="50" y="62"/>
                    </a:lnTo>
                    <a:lnTo>
                      <a:pt x="50" y="62"/>
                    </a:lnTo>
                    <a:lnTo>
                      <a:pt x="50" y="60"/>
                    </a:lnTo>
                    <a:lnTo>
                      <a:pt x="50" y="60"/>
                    </a:lnTo>
                    <a:lnTo>
                      <a:pt x="52" y="60"/>
                    </a:lnTo>
                    <a:lnTo>
                      <a:pt x="52" y="60"/>
                    </a:lnTo>
                    <a:lnTo>
                      <a:pt x="52" y="58"/>
                    </a:lnTo>
                    <a:lnTo>
                      <a:pt x="54" y="58"/>
                    </a:lnTo>
                    <a:lnTo>
                      <a:pt x="56" y="58"/>
                    </a:lnTo>
                    <a:lnTo>
                      <a:pt x="57" y="58"/>
                    </a:lnTo>
                    <a:lnTo>
                      <a:pt x="57" y="58"/>
                    </a:lnTo>
                    <a:lnTo>
                      <a:pt x="59" y="58"/>
                    </a:lnTo>
                    <a:lnTo>
                      <a:pt x="59" y="56"/>
                    </a:lnTo>
                    <a:lnTo>
                      <a:pt x="59" y="56"/>
                    </a:lnTo>
                    <a:lnTo>
                      <a:pt x="59" y="56"/>
                    </a:lnTo>
                    <a:lnTo>
                      <a:pt x="59" y="56"/>
                    </a:lnTo>
                    <a:lnTo>
                      <a:pt x="59" y="54"/>
                    </a:lnTo>
                    <a:lnTo>
                      <a:pt x="59" y="54"/>
                    </a:lnTo>
                    <a:lnTo>
                      <a:pt x="59" y="54"/>
                    </a:lnTo>
                    <a:lnTo>
                      <a:pt x="59" y="54"/>
                    </a:lnTo>
                    <a:lnTo>
                      <a:pt x="59" y="53"/>
                    </a:lnTo>
                    <a:lnTo>
                      <a:pt x="59" y="53"/>
                    </a:lnTo>
                    <a:lnTo>
                      <a:pt x="59" y="51"/>
                    </a:lnTo>
                    <a:lnTo>
                      <a:pt x="59" y="51"/>
                    </a:lnTo>
                    <a:lnTo>
                      <a:pt x="61" y="49"/>
                    </a:lnTo>
                    <a:lnTo>
                      <a:pt x="61" y="49"/>
                    </a:lnTo>
                    <a:lnTo>
                      <a:pt x="61" y="43"/>
                    </a:lnTo>
                    <a:lnTo>
                      <a:pt x="61" y="41"/>
                    </a:lnTo>
                    <a:lnTo>
                      <a:pt x="61" y="39"/>
                    </a:lnTo>
                    <a:lnTo>
                      <a:pt x="59" y="38"/>
                    </a:lnTo>
                    <a:lnTo>
                      <a:pt x="56" y="38"/>
                    </a:lnTo>
                    <a:lnTo>
                      <a:pt x="56" y="34"/>
                    </a:lnTo>
                    <a:lnTo>
                      <a:pt x="52" y="32"/>
                    </a:lnTo>
                    <a:lnTo>
                      <a:pt x="50" y="28"/>
                    </a:lnTo>
                    <a:lnTo>
                      <a:pt x="48" y="28"/>
                    </a:lnTo>
                    <a:lnTo>
                      <a:pt x="46" y="28"/>
                    </a:lnTo>
                    <a:lnTo>
                      <a:pt x="44" y="28"/>
                    </a:lnTo>
                    <a:lnTo>
                      <a:pt x="43" y="28"/>
                    </a:lnTo>
                    <a:lnTo>
                      <a:pt x="43" y="30"/>
                    </a:lnTo>
                    <a:lnTo>
                      <a:pt x="41" y="32"/>
                    </a:lnTo>
                    <a:lnTo>
                      <a:pt x="41" y="34"/>
                    </a:lnTo>
                    <a:lnTo>
                      <a:pt x="39" y="36"/>
                    </a:lnTo>
                    <a:lnTo>
                      <a:pt x="41" y="34"/>
                    </a:lnTo>
                    <a:lnTo>
                      <a:pt x="41" y="30"/>
                    </a:lnTo>
                    <a:lnTo>
                      <a:pt x="41" y="28"/>
                    </a:lnTo>
                    <a:lnTo>
                      <a:pt x="43" y="25"/>
                    </a:lnTo>
                    <a:lnTo>
                      <a:pt x="43" y="21"/>
                    </a:lnTo>
                    <a:lnTo>
                      <a:pt x="43" y="19"/>
                    </a:lnTo>
                    <a:lnTo>
                      <a:pt x="41" y="17"/>
                    </a:lnTo>
                    <a:lnTo>
                      <a:pt x="39" y="15"/>
                    </a:lnTo>
                    <a:lnTo>
                      <a:pt x="39" y="13"/>
                    </a:lnTo>
                    <a:lnTo>
                      <a:pt x="33" y="8"/>
                    </a:lnTo>
                    <a:lnTo>
                      <a:pt x="29" y="4"/>
                    </a:lnTo>
                    <a:lnTo>
                      <a:pt x="26" y="2"/>
                    </a:lnTo>
                    <a:lnTo>
                      <a:pt x="26" y="2"/>
                    </a:lnTo>
                    <a:lnTo>
                      <a:pt x="26" y="4"/>
                    </a:lnTo>
                    <a:lnTo>
                      <a:pt x="24" y="4"/>
                    </a:lnTo>
                    <a:lnTo>
                      <a:pt x="24" y="2"/>
                    </a:lnTo>
                    <a:lnTo>
                      <a:pt x="22" y="0"/>
                    </a:lnTo>
                    <a:lnTo>
                      <a:pt x="20" y="0"/>
                    </a:lnTo>
                    <a:lnTo>
                      <a:pt x="24" y="4"/>
                    </a:lnTo>
                    <a:lnTo>
                      <a:pt x="24" y="4"/>
                    </a:lnTo>
                    <a:lnTo>
                      <a:pt x="24" y="4"/>
                    </a:lnTo>
                    <a:lnTo>
                      <a:pt x="22" y="6"/>
                    </a:lnTo>
                    <a:lnTo>
                      <a:pt x="20" y="6"/>
                    </a:lnTo>
                    <a:lnTo>
                      <a:pt x="20" y="8"/>
                    </a:lnTo>
                    <a:lnTo>
                      <a:pt x="18" y="10"/>
                    </a:lnTo>
                    <a:lnTo>
                      <a:pt x="16" y="10"/>
                    </a:lnTo>
                    <a:lnTo>
                      <a:pt x="16" y="11"/>
                    </a:lnTo>
                    <a:lnTo>
                      <a:pt x="14" y="11"/>
                    </a:lnTo>
                    <a:lnTo>
                      <a:pt x="13" y="11"/>
                    </a:lnTo>
                    <a:lnTo>
                      <a:pt x="13" y="13"/>
                    </a:lnTo>
                    <a:lnTo>
                      <a:pt x="11" y="15"/>
                    </a:lnTo>
                    <a:lnTo>
                      <a:pt x="11" y="15"/>
                    </a:lnTo>
                    <a:lnTo>
                      <a:pt x="11" y="17"/>
                    </a:lnTo>
                    <a:lnTo>
                      <a:pt x="11" y="17"/>
                    </a:lnTo>
                    <a:lnTo>
                      <a:pt x="11" y="19"/>
                    </a:lnTo>
                    <a:lnTo>
                      <a:pt x="11" y="21"/>
                    </a:lnTo>
                    <a:lnTo>
                      <a:pt x="11" y="21"/>
                    </a:lnTo>
                    <a:lnTo>
                      <a:pt x="11" y="23"/>
                    </a:lnTo>
                    <a:lnTo>
                      <a:pt x="11" y="23"/>
                    </a:lnTo>
                    <a:lnTo>
                      <a:pt x="13" y="23"/>
                    </a:lnTo>
                    <a:lnTo>
                      <a:pt x="13" y="23"/>
                    </a:lnTo>
                    <a:lnTo>
                      <a:pt x="14" y="23"/>
                    </a:lnTo>
                    <a:lnTo>
                      <a:pt x="14" y="23"/>
                    </a:lnTo>
                    <a:lnTo>
                      <a:pt x="14" y="23"/>
                    </a:lnTo>
                    <a:lnTo>
                      <a:pt x="14" y="25"/>
                    </a:lnTo>
                    <a:lnTo>
                      <a:pt x="14" y="26"/>
                    </a:lnTo>
                    <a:lnTo>
                      <a:pt x="14" y="26"/>
                    </a:lnTo>
                    <a:lnTo>
                      <a:pt x="11" y="28"/>
                    </a:lnTo>
                    <a:lnTo>
                      <a:pt x="11" y="28"/>
                    </a:lnTo>
                    <a:lnTo>
                      <a:pt x="9" y="30"/>
                    </a:lnTo>
                    <a:lnTo>
                      <a:pt x="7" y="28"/>
                    </a:lnTo>
                    <a:lnTo>
                      <a:pt x="7" y="28"/>
                    </a:lnTo>
                    <a:lnTo>
                      <a:pt x="7" y="30"/>
                    </a:lnTo>
                    <a:lnTo>
                      <a:pt x="7" y="30"/>
                    </a:lnTo>
                    <a:lnTo>
                      <a:pt x="5" y="30"/>
                    </a:lnTo>
                    <a:lnTo>
                      <a:pt x="3" y="30"/>
                    </a:lnTo>
                    <a:lnTo>
                      <a:pt x="3" y="30"/>
                    </a:lnTo>
                    <a:lnTo>
                      <a:pt x="3" y="32"/>
                    </a:lnTo>
                    <a:lnTo>
                      <a:pt x="1" y="32"/>
                    </a:lnTo>
                    <a:lnTo>
                      <a:pt x="3" y="34"/>
                    </a:lnTo>
                    <a:lnTo>
                      <a:pt x="3" y="34"/>
                    </a:lnTo>
                    <a:lnTo>
                      <a:pt x="3" y="36"/>
                    </a:lnTo>
                    <a:lnTo>
                      <a:pt x="3" y="39"/>
                    </a:lnTo>
                    <a:lnTo>
                      <a:pt x="3" y="39"/>
                    </a:lnTo>
                    <a:lnTo>
                      <a:pt x="1" y="39"/>
                    </a:lnTo>
                    <a:lnTo>
                      <a:pt x="0" y="41"/>
                    </a:lnTo>
                    <a:lnTo>
                      <a:pt x="0" y="43"/>
                    </a:lnTo>
                    <a:lnTo>
                      <a:pt x="0" y="43"/>
                    </a:lnTo>
                    <a:lnTo>
                      <a:pt x="1" y="47"/>
                    </a:lnTo>
                    <a:lnTo>
                      <a:pt x="5" y="51"/>
                    </a:lnTo>
                    <a:lnTo>
                      <a:pt x="9" y="56"/>
                    </a:lnTo>
                    <a:lnTo>
                      <a:pt x="9" y="54"/>
                    </a:lnTo>
                    <a:lnTo>
                      <a:pt x="11" y="56"/>
                    </a:lnTo>
                    <a:lnTo>
                      <a:pt x="13" y="56"/>
                    </a:lnTo>
                    <a:lnTo>
                      <a:pt x="13" y="56"/>
                    </a:lnTo>
                    <a:lnTo>
                      <a:pt x="14" y="56"/>
                    </a:lnTo>
                    <a:lnTo>
                      <a:pt x="16" y="54"/>
                    </a:lnTo>
                    <a:lnTo>
                      <a:pt x="16" y="54"/>
                    </a:lnTo>
                    <a:lnTo>
                      <a:pt x="16" y="54"/>
                    </a:lnTo>
                    <a:lnTo>
                      <a:pt x="18" y="56"/>
                    </a:lnTo>
                    <a:lnTo>
                      <a:pt x="18" y="56"/>
                    </a:lnTo>
                    <a:lnTo>
                      <a:pt x="18" y="58"/>
                    </a:lnTo>
                    <a:lnTo>
                      <a:pt x="18" y="58"/>
                    </a:lnTo>
                    <a:lnTo>
                      <a:pt x="18" y="60"/>
                    </a:lnTo>
                    <a:lnTo>
                      <a:pt x="18" y="62"/>
                    </a:lnTo>
                    <a:lnTo>
                      <a:pt x="18" y="64"/>
                    </a:lnTo>
                    <a:lnTo>
                      <a:pt x="18" y="64"/>
                    </a:lnTo>
                    <a:lnTo>
                      <a:pt x="16" y="66"/>
                    </a:lnTo>
                    <a:lnTo>
                      <a:pt x="16" y="66"/>
                    </a:lnTo>
                    <a:lnTo>
                      <a:pt x="16" y="68"/>
                    </a:lnTo>
                    <a:lnTo>
                      <a:pt x="16" y="68"/>
                    </a:lnTo>
                    <a:lnTo>
                      <a:pt x="18" y="68"/>
                    </a:lnTo>
                    <a:lnTo>
                      <a:pt x="20" y="68"/>
                    </a:lnTo>
                    <a:lnTo>
                      <a:pt x="20" y="68"/>
                    </a:lnTo>
                    <a:lnTo>
                      <a:pt x="22" y="68"/>
                    </a:lnTo>
                    <a:lnTo>
                      <a:pt x="22" y="69"/>
                    </a:lnTo>
                    <a:lnTo>
                      <a:pt x="24" y="69"/>
                    </a:lnTo>
                    <a:lnTo>
                      <a:pt x="24" y="69"/>
                    </a:lnTo>
                    <a:lnTo>
                      <a:pt x="22" y="71"/>
                    </a:lnTo>
                    <a:lnTo>
                      <a:pt x="22" y="71"/>
                    </a:lnTo>
                    <a:lnTo>
                      <a:pt x="22" y="73"/>
                    </a:lnTo>
                    <a:lnTo>
                      <a:pt x="24" y="73"/>
                    </a:lnTo>
                    <a:lnTo>
                      <a:pt x="24" y="75"/>
                    </a:lnTo>
                    <a:lnTo>
                      <a:pt x="24" y="77"/>
                    </a:lnTo>
                    <a:lnTo>
                      <a:pt x="26" y="77"/>
                    </a:lnTo>
                    <a:lnTo>
                      <a:pt x="26" y="77"/>
                    </a:lnTo>
                    <a:lnTo>
                      <a:pt x="24" y="77"/>
                    </a:lnTo>
                    <a:lnTo>
                      <a:pt x="24" y="79"/>
                    </a:lnTo>
                    <a:lnTo>
                      <a:pt x="24" y="81"/>
                    </a:lnTo>
                    <a:lnTo>
                      <a:pt x="24" y="81"/>
                    </a:lnTo>
                    <a:lnTo>
                      <a:pt x="22" y="81"/>
                    </a:lnTo>
                    <a:lnTo>
                      <a:pt x="20" y="83"/>
                    </a:lnTo>
                    <a:lnTo>
                      <a:pt x="20" y="84"/>
                    </a:lnTo>
                    <a:lnTo>
                      <a:pt x="20" y="86"/>
                    </a:lnTo>
                    <a:lnTo>
                      <a:pt x="20" y="86"/>
                    </a:lnTo>
                    <a:lnTo>
                      <a:pt x="20" y="88"/>
                    </a:lnTo>
                    <a:lnTo>
                      <a:pt x="18" y="90"/>
                    </a:lnTo>
                    <a:lnTo>
                      <a:pt x="18" y="92"/>
                    </a:lnTo>
                    <a:lnTo>
                      <a:pt x="18" y="96"/>
                    </a:lnTo>
                    <a:lnTo>
                      <a:pt x="18" y="98"/>
                    </a:lnTo>
                    <a:lnTo>
                      <a:pt x="18" y="99"/>
                    </a:lnTo>
                    <a:lnTo>
                      <a:pt x="20" y="103"/>
                    </a:lnTo>
                    <a:lnTo>
                      <a:pt x="20" y="103"/>
                    </a:lnTo>
                    <a:lnTo>
                      <a:pt x="22" y="105"/>
                    </a:lnTo>
                    <a:lnTo>
                      <a:pt x="22" y="107"/>
                    </a:lnTo>
                    <a:lnTo>
                      <a:pt x="22" y="111"/>
                    </a:lnTo>
                    <a:lnTo>
                      <a:pt x="22" y="111"/>
                    </a:lnTo>
                    <a:lnTo>
                      <a:pt x="22" y="111"/>
                    </a:lnTo>
                    <a:lnTo>
                      <a:pt x="22" y="111"/>
                    </a:lnTo>
                    <a:lnTo>
                      <a:pt x="22" y="112"/>
                    </a:lnTo>
                    <a:lnTo>
                      <a:pt x="22" y="112"/>
                    </a:lnTo>
                    <a:lnTo>
                      <a:pt x="22" y="112"/>
                    </a:lnTo>
                    <a:lnTo>
                      <a:pt x="24" y="114"/>
                    </a:lnTo>
                    <a:lnTo>
                      <a:pt x="24" y="114"/>
                    </a:lnTo>
                    <a:lnTo>
                      <a:pt x="26" y="114"/>
                    </a:lnTo>
                    <a:lnTo>
                      <a:pt x="28" y="116"/>
                    </a:lnTo>
                    <a:lnTo>
                      <a:pt x="28" y="118"/>
                    </a:lnTo>
                    <a:lnTo>
                      <a:pt x="28" y="118"/>
                    </a:lnTo>
                    <a:lnTo>
                      <a:pt x="29" y="120"/>
                    </a:lnTo>
                    <a:lnTo>
                      <a:pt x="31" y="120"/>
                    </a:lnTo>
                    <a:lnTo>
                      <a:pt x="33" y="120"/>
                    </a:lnTo>
                    <a:lnTo>
                      <a:pt x="33" y="122"/>
                    </a:lnTo>
                    <a:lnTo>
                      <a:pt x="35" y="122"/>
                    </a:lnTo>
                    <a:lnTo>
                      <a:pt x="35" y="122"/>
                    </a:lnTo>
                    <a:lnTo>
                      <a:pt x="35" y="122"/>
                    </a:lnTo>
                    <a:lnTo>
                      <a:pt x="37" y="122"/>
                    </a:lnTo>
                    <a:lnTo>
                      <a:pt x="37" y="122"/>
                    </a:lnTo>
                    <a:lnTo>
                      <a:pt x="39" y="122"/>
                    </a:lnTo>
                    <a:lnTo>
                      <a:pt x="39" y="122"/>
                    </a:lnTo>
                    <a:lnTo>
                      <a:pt x="41" y="120"/>
                    </a:lnTo>
                    <a:lnTo>
                      <a:pt x="41" y="120"/>
                    </a:lnTo>
                    <a:lnTo>
                      <a:pt x="39" y="118"/>
                    </a:lnTo>
                    <a:lnTo>
                      <a:pt x="41" y="118"/>
                    </a:lnTo>
                    <a:lnTo>
                      <a:pt x="41" y="118"/>
                    </a:lnTo>
                    <a:lnTo>
                      <a:pt x="41" y="116"/>
                    </a:lnTo>
                    <a:lnTo>
                      <a:pt x="43" y="116"/>
                    </a:lnTo>
                    <a:lnTo>
                      <a:pt x="43" y="116"/>
                    </a:lnTo>
                    <a:lnTo>
                      <a:pt x="43" y="116"/>
                    </a:lnTo>
                    <a:lnTo>
                      <a:pt x="43" y="116"/>
                    </a:lnTo>
                    <a:lnTo>
                      <a:pt x="44" y="116"/>
                    </a:lnTo>
                    <a:lnTo>
                      <a:pt x="44" y="116"/>
                    </a:lnTo>
                    <a:lnTo>
                      <a:pt x="44" y="116"/>
                    </a:lnTo>
                    <a:lnTo>
                      <a:pt x="46" y="118"/>
                    </a:lnTo>
                    <a:lnTo>
                      <a:pt x="46" y="116"/>
                    </a:lnTo>
                    <a:lnTo>
                      <a:pt x="46" y="116"/>
                    </a:lnTo>
                    <a:lnTo>
                      <a:pt x="48" y="116"/>
                    </a:lnTo>
                    <a:lnTo>
                      <a:pt x="48" y="114"/>
                    </a:lnTo>
                    <a:lnTo>
                      <a:pt x="48" y="114"/>
                    </a:lnTo>
                    <a:lnTo>
                      <a:pt x="48" y="114"/>
                    </a:lnTo>
                    <a:lnTo>
                      <a:pt x="50" y="114"/>
                    </a:lnTo>
                    <a:lnTo>
                      <a:pt x="52" y="114"/>
                    </a:lnTo>
                    <a:lnTo>
                      <a:pt x="54" y="114"/>
                    </a:lnTo>
                    <a:lnTo>
                      <a:pt x="54" y="114"/>
                    </a:lnTo>
                    <a:lnTo>
                      <a:pt x="54" y="112"/>
                    </a:lnTo>
                    <a:lnTo>
                      <a:pt x="56" y="111"/>
                    </a:lnTo>
                    <a:lnTo>
                      <a:pt x="57" y="111"/>
                    </a:lnTo>
                    <a:lnTo>
                      <a:pt x="57" y="109"/>
                    </a:lnTo>
                    <a:lnTo>
                      <a:pt x="57" y="111"/>
                    </a:lnTo>
                    <a:lnTo>
                      <a:pt x="59" y="109"/>
                    </a:lnTo>
                    <a:lnTo>
                      <a:pt x="59" y="109"/>
                    </a:lnTo>
                    <a:lnTo>
                      <a:pt x="61" y="109"/>
                    </a:lnTo>
                    <a:lnTo>
                      <a:pt x="61" y="111"/>
                    </a:lnTo>
                    <a:lnTo>
                      <a:pt x="61" y="111"/>
                    </a:lnTo>
                    <a:lnTo>
                      <a:pt x="63" y="111"/>
                    </a:lnTo>
                    <a:lnTo>
                      <a:pt x="65" y="111"/>
                    </a:lnTo>
                    <a:lnTo>
                      <a:pt x="65" y="111"/>
                    </a:lnTo>
                    <a:lnTo>
                      <a:pt x="67" y="111"/>
                    </a:lnTo>
                    <a:lnTo>
                      <a:pt x="67" y="111"/>
                    </a:lnTo>
                    <a:lnTo>
                      <a:pt x="69" y="111"/>
                    </a:lnTo>
                    <a:lnTo>
                      <a:pt x="69" y="111"/>
                    </a:lnTo>
                    <a:lnTo>
                      <a:pt x="69" y="111"/>
                    </a:lnTo>
                    <a:lnTo>
                      <a:pt x="69" y="10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2" name="Google Shape;552;p23"/>
              <p:cNvSpPr/>
              <p:nvPr/>
            </p:nvSpPr>
            <p:spPr>
              <a:xfrm>
                <a:off x="2373" y="1733"/>
                <a:ext cx="43" cy="28"/>
              </a:xfrm>
              <a:custGeom>
                <a:avLst/>
                <a:gdLst/>
                <a:ahLst/>
                <a:cxnLst/>
                <a:rect l="l" t="t" r="r" b="b"/>
                <a:pathLst>
                  <a:path w="43" h="28" extrusionOk="0">
                    <a:moveTo>
                      <a:pt x="12" y="24"/>
                    </a:moveTo>
                    <a:lnTo>
                      <a:pt x="10" y="24"/>
                    </a:lnTo>
                    <a:lnTo>
                      <a:pt x="10" y="24"/>
                    </a:lnTo>
                    <a:lnTo>
                      <a:pt x="10" y="26"/>
                    </a:lnTo>
                    <a:lnTo>
                      <a:pt x="10" y="26"/>
                    </a:lnTo>
                    <a:lnTo>
                      <a:pt x="10" y="26"/>
                    </a:lnTo>
                    <a:lnTo>
                      <a:pt x="12" y="26"/>
                    </a:lnTo>
                    <a:lnTo>
                      <a:pt x="12" y="26"/>
                    </a:lnTo>
                    <a:lnTo>
                      <a:pt x="12" y="24"/>
                    </a:lnTo>
                    <a:lnTo>
                      <a:pt x="12" y="24"/>
                    </a:lnTo>
                    <a:close/>
                    <a:moveTo>
                      <a:pt x="8" y="24"/>
                    </a:moveTo>
                    <a:lnTo>
                      <a:pt x="8" y="24"/>
                    </a:lnTo>
                    <a:lnTo>
                      <a:pt x="8" y="24"/>
                    </a:lnTo>
                    <a:lnTo>
                      <a:pt x="8" y="26"/>
                    </a:lnTo>
                    <a:lnTo>
                      <a:pt x="6" y="26"/>
                    </a:lnTo>
                    <a:lnTo>
                      <a:pt x="6" y="26"/>
                    </a:lnTo>
                    <a:lnTo>
                      <a:pt x="6" y="26"/>
                    </a:lnTo>
                    <a:lnTo>
                      <a:pt x="6" y="26"/>
                    </a:lnTo>
                    <a:lnTo>
                      <a:pt x="8" y="26"/>
                    </a:lnTo>
                    <a:lnTo>
                      <a:pt x="8" y="26"/>
                    </a:lnTo>
                    <a:lnTo>
                      <a:pt x="8" y="26"/>
                    </a:lnTo>
                    <a:lnTo>
                      <a:pt x="8" y="24"/>
                    </a:lnTo>
                    <a:lnTo>
                      <a:pt x="8" y="24"/>
                    </a:lnTo>
                    <a:close/>
                    <a:moveTo>
                      <a:pt x="13" y="22"/>
                    </a:moveTo>
                    <a:lnTo>
                      <a:pt x="13" y="22"/>
                    </a:lnTo>
                    <a:lnTo>
                      <a:pt x="13" y="24"/>
                    </a:lnTo>
                    <a:lnTo>
                      <a:pt x="13" y="24"/>
                    </a:lnTo>
                    <a:lnTo>
                      <a:pt x="13" y="24"/>
                    </a:lnTo>
                    <a:lnTo>
                      <a:pt x="13" y="24"/>
                    </a:lnTo>
                    <a:lnTo>
                      <a:pt x="13" y="24"/>
                    </a:lnTo>
                    <a:lnTo>
                      <a:pt x="15" y="24"/>
                    </a:lnTo>
                    <a:lnTo>
                      <a:pt x="15" y="22"/>
                    </a:lnTo>
                    <a:lnTo>
                      <a:pt x="15" y="22"/>
                    </a:lnTo>
                    <a:lnTo>
                      <a:pt x="13" y="22"/>
                    </a:lnTo>
                    <a:close/>
                    <a:moveTo>
                      <a:pt x="10" y="17"/>
                    </a:moveTo>
                    <a:lnTo>
                      <a:pt x="10" y="19"/>
                    </a:lnTo>
                    <a:lnTo>
                      <a:pt x="10" y="21"/>
                    </a:lnTo>
                    <a:lnTo>
                      <a:pt x="10" y="21"/>
                    </a:lnTo>
                    <a:lnTo>
                      <a:pt x="10" y="21"/>
                    </a:lnTo>
                    <a:lnTo>
                      <a:pt x="12" y="21"/>
                    </a:lnTo>
                    <a:lnTo>
                      <a:pt x="12" y="19"/>
                    </a:lnTo>
                    <a:lnTo>
                      <a:pt x="10" y="17"/>
                    </a:lnTo>
                    <a:close/>
                    <a:moveTo>
                      <a:pt x="17" y="17"/>
                    </a:moveTo>
                    <a:lnTo>
                      <a:pt x="15" y="19"/>
                    </a:lnTo>
                    <a:lnTo>
                      <a:pt x="15" y="19"/>
                    </a:lnTo>
                    <a:lnTo>
                      <a:pt x="15" y="19"/>
                    </a:lnTo>
                    <a:lnTo>
                      <a:pt x="17" y="19"/>
                    </a:lnTo>
                    <a:lnTo>
                      <a:pt x="17" y="19"/>
                    </a:lnTo>
                    <a:lnTo>
                      <a:pt x="17" y="17"/>
                    </a:lnTo>
                    <a:lnTo>
                      <a:pt x="17" y="17"/>
                    </a:lnTo>
                    <a:close/>
                    <a:moveTo>
                      <a:pt x="10" y="13"/>
                    </a:moveTo>
                    <a:lnTo>
                      <a:pt x="8" y="13"/>
                    </a:lnTo>
                    <a:lnTo>
                      <a:pt x="8" y="13"/>
                    </a:lnTo>
                    <a:lnTo>
                      <a:pt x="8" y="15"/>
                    </a:lnTo>
                    <a:lnTo>
                      <a:pt x="10" y="15"/>
                    </a:lnTo>
                    <a:lnTo>
                      <a:pt x="10" y="13"/>
                    </a:lnTo>
                    <a:lnTo>
                      <a:pt x="10" y="13"/>
                    </a:lnTo>
                    <a:close/>
                    <a:moveTo>
                      <a:pt x="43" y="2"/>
                    </a:moveTo>
                    <a:lnTo>
                      <a:pt x="43" y="0"/>
                    </a:lnTo>
                    <a:lnTo>
                      <a:pt x="38" y="0"/>
                    </a:lnTo>
                    <a:lnTo>
                      <a:pt x="34" y="0"/>
                    </a:lnTo>
                    <a:lnTo>
                      <a:pt x="28" y="0"/>
                    </a:lnTo>
                    <a:lnTo>
                      <a:pt x="25" y="0"/>
                    </a:lnTo>
                    <a:lnTo>
                      <a:pt x="23" y="0"/>
                    </a:lnTo>
                    <a:lnTo>
                      <a:pt x="19" y="2"/>
                    </a:lnTo>
                    <a:lnTo>
                      <a:pt x="17" y="4"/>
                    </a:lnTo>
                    <a:lnTo>
                      <a:pt x="12" y="4"/>
                    </a:lnTo>
                    <a:lnTo>
                      <a:pt x="8" y="4"/>
                    </a:lnTo>
                    <a:lnTo>
                      <a:pt x="6" y="4"/>
                    </a:lnTo>
                    <a:lnTo>
                      <a:pt x="4" y="4"/>
                    </a:lnTo>
                    <a:lnTo>
                      <a:pt x="4" y="6"/>
                    </a:lnTo>
                    <a:lnTo>
                      <a:pt x="2" y="6"/>
                    </a:lnTo>
                    <a:lnTo>
                      <a:pt x="0" y="6"/>
                    </a:lnTo>
                    <a:lnTo>
                      <a:pt x="0" y="6"/>
                    </a:lnTo>
                    <a:lnTo>
                      <a:pt x="4" y="7"/>
                    </a:lnTo>
                    <a:lnTo>
                      <a:pt x="6" y="7"/>
                    </a:lnTo>
                    <a:lnTo>
                      <a:pt x="6" y="7"/>
                    </a:lnTo>
                    <a:lnTo>
                      <a:pt x="6" y="7"/>
                    </a:lnTo>
                    <a:lnTo>
                      <a:pt x="6" y="9"/>
                    </a:lnTo>
                    <a:lnTo>
                      <a:pt x="6" y="9"/>
                    </a:lnTo>
                    <a:lnTo>
                      <a:pt x="6" y="11"/>
                    </a:lnTo>
                    <a:lnTo>
                      <a:pt x="8" y="13"/>
                    </a:lnTo>
                    <a:lnTo>
                      <a:pt x="10" y="11"/>
                    </a:lnTo>
                    <a:lnTo>
                      <a:pt x="12" y="11"/>
                    </a:lnTo>
                    <a:lnTo>
                      <a:pt x="12" y="13"/>
                    </a:lnTo>
                    <a:lnTo>
                      <a:pt x="12" y="15"/>
                    </a:lnTo>
                    <a:lnTo>
                      <a:pt x="12" y="15"/>
                    </a:lnTo>
                    <a:lnTo>
                      <a:pt x="15" y="15"/>
                    </a:lnTo>
                    <a:lnTo>
                      <a:pt x="17" y="13"/>
                    </a:lnTo>
                    <a:lnTo>
                      <a:pt x="19" y="11"/>
                    </a:lnTo>
                    <a:lnTo>
                      <a:pt x="21" y="13"/>
                    </a:lnTo>
                    <a:lnTo>
                      <a:pt x="23" y="11"/>
                    </a:lnTo>
                    <a:lnTo>
                      <a:pt x="23" y="11"/>
                    </a:lnTo>
                    <a:lnTo>
                      <a:pt x="23" y="11"/>
                    </a:lnTo>
                    <a:lnTo>
                      <a:pt x="23" y="13"/>
                    </a:lnTo>
                    <a:lnTo>
                      <a:pt x="23" y="13"/>
                    </a:lnTo>
                    <a:lnTo>
                      <a:pt x="21" y="13"/>
                    </a:lnTo>
                    <a:lnTo>
                      <a:pt x="19" y="13"/>
                    </a:lnTo>
                    <a:lnTo>
                      <a:pt x="17" y="13"/>
                    </a:lnTo>
                    <a:lnTo>
                      <a:pt x="17" y="15"/>
                    </a:lnTo>
                    <a:lnTo>
                      <a:pt x="17" y="15"/>
                    </a:lnTo>
                    <a:lnTo>
                      <a:pt x="19" y="17"/>
                    </a:lnTo>
                    <a:lnTo>
                      <a:pt x="19" y="17"/>
                    </a:lnTo>
                    <a:lnTo>
                      <a:pt x="19" y="17"/>
                    </a:lnTo>
                    <a:lnTo>
                      <a:pt x="21" y="17"/>
                    </a:lnTo>
                    <a:lnTo>
                      <a:pt x="23" y="17"/>
                    </a:lnTo>
                    <a:lnTo>
                      <a:pt x="23" y="17"/>
                    </a:lnTo>
                    <a:lnTo>
                      <a:pt x="23" y="19"/>
                    </a:lnTo>
                    <a:lnTo>
                      <a:pt x="21" y="19"/>
                    </a:lnTo>
                    <a:lnTo>
                      <a:pt x="17" y="19"/>
                    </a:lnTo>
                    <a:lnTo>
                      <a:pt x="17" y="21"/>
                    </a:lnTo>
                    <a:lnTo>
                      <a:pt x="17" y="21"/>
                    </a:lnTo>
                    <a:lnTo>
                      <a:pt x="19" y="21"/>
                    </a:lnTo>
                    <a:lnTo>
                      <a:pt x="19" y="21"/>
                    </a:lnTo>
                    <a:lnTo>
                      <a:pt x="19" y="21"/>
                    </a:lnTo>
                    <a:lnTo>
                      <a:pt x="19" y="22"/>
                    </a:lnTo>
                    <a:lnTo>
                      <a:pt x="19" y="22"/>
                    </a:lnTo>
                    <a:lnTo>
                      <a:pt x="19" y="24"/>
                    </a:lnTo>
                    <a:lnTo>
                      <a:pt x="19" y="24"/>
                    </a:lnTo>
                    <a:lnTo>
                      <a:pt x="21" y="24"/>
                    </a:lnTo>
                    <a:lnTo>
                      <a:pt x="21" y="24"/>
                    </a:lnTo>
                    <a:lnTo>
                      <a:pt x="21" y="28"/>
                    </a:lnTo>
                    <a:lnTo>
                      <a:pt x="21" y="28"/>
                    </a:lnTo>
                    <a:lnTo>
                      <a:pt x="23" y="26"/>
                    </a:lnTo>
                    <a:lnTo>
                      <a:pt x="23" y="26"/>
                    </a:lnTo>
                    <a:lnTo>
                      <a:pt x="23" y="28"/>
                    </a:lnTo>
                    <a:lnTo>
                      <a:pt x="23" y="28"/>
                    </a:lnTo>
                    <a:lnTo>
                      <a:pt x="25" y="28"/>
                    </a:lnTo>
                    <a:lnTo>
                      <a:pt x="25" y="26"/>
                    </a:lnTo>
                    <a:lnTo>
                      <a:pt x="28" y="21"/>
                    </a:lnTo>
                    <a:lnTo>
                      <a:pt x="28" y="21"/>
                    </a:lnTo>
                    <a:lnTo>
                      <a:pt x="28" y="19"/>
                    </a:lnTo>
                    <a:lnTo>
                      <a:pt x="30" y="19"/>
                    </a:lnTo>
                    <a:lnTo>
                      <a:pt x="32" y="19"/>
                    </a:lnTo>
                    <a:lnTo>
                      <a:pt x="34" y="17"/>
                    </a:lnTo>
                    <a:lnTo>
                      <a:pt x="36" y="17"/>
                    </a:lnTo>
                    <a:lnTo>
                      <a:pt x="38" y="17"/>
                    </a:lnTo>
                    <a:lnTo>
                      <a:pt x="40" y="17"/>
                    </a:lnTo>
                    <a:lnTo>
                      <a:pt x="43" y="15"/>
                    </a:lnTo>
                    <a:lnTo>
                      <a:pt x="43" y="13"/>
                    </a:lnTo>
                    <a:lnTo>
                      <a:pt x="43" y="11"/>
                    </a:lnTo>
                    <a:lnTo>
                      <a:pt x="43" y="11"/>
                    </a:lnTo>
                    <a:lnTo>
                      <a:pt x="41" y="9"/>
                    </a:lnTo>
                    <a:lnTo>
                      <a:pt x="41" y="9"/>
                    </a:lnTo>
                    <a:lnTo>
                      <a:pt x="41" y="9"/>
                    </a:lnTo>
                    <a:lnTo>
                      <a:pt x="40" y="7"/>
                    </a:lnTo>
                    <a:lnTo>
                      <a:pt x="40" y="7"/>
                    </a:lnTo>
                    <a:lnTo>
                      <a:pt x="41" y="7"/>
                    </a:lnTo>
                    <a:lnTo>
                      <a:pt x="41" y="7"/>
                    </a:lnTo>
                    <a:lnTo>
                      <a:pt x="43" y="7"/>
                    </a:lnTo>
                    <a:lnTo>
                      <a:pt x="43" y="6"/>
                    </a:lnTo>
                    <a:lnTo>
                      <a:pt x="43" y="6"/>
                    </a:lnTo>
                    <a:lnTo>
                      <a:pt x="43" y="4"/>
                    </a:lnTo>
                    <a:lnTo>
                      <a:pt x="43" y="4"/>
                    </a:lnTo>
                    <a:lnTo>
                      <a:pt x="43"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3" name="Google Shape;553;p23"/>
              <p:cNvSpPr/>
              <p:nvPr/>
            </p:nvSpPr>
            <p:spPr>
              <a:xfrm>
                <a:off x="2396" y="1733"/>
                <a:ext cx="108" cy="92"/>
              </a:xfrm>
              <a:custGeom>
                <a:avLst/>
                <a:gdLst/>
                <a:ahLst/>
                <a:cxnLst/>
                <a:rect l="l" t="t" r="r" b="b"/>
                <a:pathLst>
                  <a:path w="108" h="92" extrusionOk="0">
                    <a:moveTo>
                      <a:pt x="108" y="69"/>
                    </a:moveTo>
                    <a:lnTo>
                      <a:pt x="108" y="67"/>
                    </a:lnTo>
                    <a:lnTo>
                      <a:pt x="106" y="65"/>
                    </a:lnTo>
                    <a:lnTo>
                      <a:pt x="104" y="65"/>
                    </a:lnTo>
                    <a:lnTo>
                      <a:pt x="104" y="64"/>
                    </a:lnTo>
                    <a:lnTo>
                      <a:pt x="104" y="62"/>
                    </a:lnTo>
                    <a:lnTo>
                      <a:pt x="104" y="62"/>
                    </a:lnTo>
                    <a:lnTo>
                      <a:pt x="106" y="60"/>
                    </a:lnTo>
                    <a:lnTo>
                      <a:pt x="106" y="60"/>
                    </a:lnTo>
                    <a:lnTo>
                      <a:pt x="106" y="58"/>
                    </a:lnTo>
                    <a:lnTo>
                      <a:pt x="104" y="58"/>
                    </a:lnTo>
                    <a:lnTo>
                      <a:pt x="104" y="56"/>
                    </a:lnTo>
                    <a:lnTo>
                      <a:pt x="104" y="54"/>
                    </a:lnTo>
                    <a:lnTo>
                      <a:pt x="104" y="54"/>
                    </a:lnTo>
                    <a:lnTo>
                      <a:pt x="103" y="54"/>
                    </a:lnTo>
                    <a:lnTo>
                      <a:pt x="103" y="54"/>
                    </a:lnTo>
                    <a:lnTo>
                      <a:pt x="101" y="52"/>
                    </a:lnTo>
                    <a:lnTo>
                      <a:pt x="101" y="50"/>
                    </a:lnTo>
                    <a:lnTo>
                      <a:pt x="101" y="47"/>
                    </a:lnTo>
                    <a:lnTo>
                      <a:pt x="101" y="45"/>
                    </a:lnTo>
                    <a:lnTo>
                      <a:pt x="101" y="45"/>
                    </a:lnTo>
                    <a:lnTo>
                      <a:pt x="103" y="43"/>
                    </a:lnTo>
                    <a:lnTo>
                      <a:pt x="103" y="43"/>
                    </a:lnTo>
                    <a:lnTo>
                      <a:pt x="104" y="41"/>
                    </a:lnTo>
                    <a:lnTo>
                      <a:pt x="104" y="41"/>
                    </a:lnTo>
                    <a:lnTo>
                      <a:pt x="104" y="39"/>
                    </a:lnTo>
                    <a:lnTo>
                      <a:pt x="104" y="39"/>
                    </a:lnTo>
                    <a:lnTo>
                      <a:pt x="101" y="37"/>
                    </a:lnTo>
                    <a:lnTo>
                      <a:pt x="99" y="36"/>
                    </a:lnTo>
                    <a:lnTo>
                      <a:pt x="99" y="34"/>
                    </a:lnTo>
                    <a:lnTo>
                      <a:pt x="99" y="32"/>
                    </a:lnTo>
                    <a:lnTo>
                      <a:pt x="99" y="30"/>
                    </a:lnTo>
                    <a:lnTo>
                      <a:pt x="99" y="30"/>
                    </a:lnTo>
                    <a:lnTo>
                      <a:pt x="99" y="28"/>
                    </a:lnTo>
                    <a:lnTo>
                      <a:pt x="99" y="28"/>
                    </a:lnTo>
                    <a:lnTo>
                      <a:pt x="97" y="28"/>
                    </a:lnTo>
                    <a:lnTo>
                      <a:pt x="97" y="26"/>
                    </a:lnTo>
                    <a:lnTo>
                      <a:pt x="95" y="28"/>
                    </a:lnTo>
                    <a:lnTo>
                      <a:pt x="95" y="28"/>
                    </a:lnTo>
                    <a:lnTo>
                      <a:pt x="95" y="28"/>
                    </a:lnTo>
                    <a:lnTo>
                      <a:pt x="93" y="28"/>
                    </a:lnTo>
                    <a:lnTo>
                      <a:pt x="93" y="26"/>
                    </a:lnTo>
                    <a:lnTo>
                      <a:pt x="95" y="24"/>
                    </a:lnTo>
                    <a:lnTo>
                      <a:pt x="97" y="24"/>
                    </a:lnTo>
                    <a:lnTo>
                      <a:pt x="97" y="22"/>
                    </a:lnTo>
                    <a:lnTo>
                      <a:pt x="97" y="22"/>
                    </a:lnTo>
                    <a:lnTo>
                      <a:pt x="99" y="22"/>
                    </a:lnTo>
                    <a:lnTo>
                      <a:pt x="99" y="22"/>
                    </a:lnTo>
                    <a:lnTo>
                      <a:pt x="99" y="21"/>
                    </a:lnTo>
                    <a:lnTo>
                      <a:pt x="97" y="21"/>
                    </a:lnTo>
                    <a:lnTo>
                      <a:pt x="95" y="21"/>
                    </a:lnTo>
                    <a:lnTo>
                      <a:pt x="95" y="19"/>
                    </a:lnTo>
                    <a:lnTo>
                      <a:pt x="95" y="19"/>
                    </a:lnTo>
                    <a:lnTo>
                      <a:pt x="93" y="17"/>
                    </a:lnTo>
                    <a:lnTo>
                      <a:pt x="93" y="17"/>
                    </a:lnTo>
                    <a:lnTo>
                      <a:pt x="93" y="17"/>
                    </a:lnTo>
                    <a:lnTo>
                      <a:pt x="91" y="17"/>
                    </a:lnTo>
                    <a:lnTo>
                      <a:pt x="91" y="15"/>
                    </a:lnTo>
                    <a:lnTo>
                      <a:pt x="91" y="13"/>
                    </a:lnTo>
                    <a:lnTo>
                      <a:pt x="91" y="9"/>
                    </a:lnTo>
                    <a:lnTo>
                      <a:pt x="89" y="7"/>
                    </a:lnTo>
                    <a:lnTo>
                      <a:pt x="89" y="6"/>
                    </a:lnTo>
                    <a:lnTo>
                      <a:pt x="89" y="4"/>
                    </a:lnTo>
                    <a:lnTo>
                      <a:pt x="88" y="4"/>
                    </a:lnTo>
                    <a:lnTo>
                      <a:pt x="86" y="4"/>
                    </a:lnTo>
                    <a:lnTo>
                      <a:pt x="86" y="4"/>
                    </a:lnTo>
                    <a:lnTo>
                      <a:pt x="84" y="4"/>
                    </a:lnTo>
                    <a:lnTo>
                      <a:pt x="84" y="4"/>
                    </a:lnTo>
                    <a:lnTo>
                      <a:pt x="84" y="4"/>
                    </a:lnTo>
                    <a:lnTo>
                      <a:pt x="84" y="6"/>
                    </a:lnTo>
                    <a:lnTo>
                      <a:pt x="84" y="6"/>
                    </a:lnTo>
                    <a:lnTo>
                      <a:pt x="84" y="6"/>
                    </a:lnTo>
                    <a:lnTo>
                      <a:pt x="84" y="7"/>
                    </a:lnTo>
                    <a:lnTo>
                      <a:pt x="84" y="7"/>
                    </a:lnTo>
                    <a:lnTo>
                      <a:pt x="82" y="7"/>
                    </a:lnTo>
                    <a:lnTo>
                      <a:pt x="80" y="7"/>
                    </a:lnTo>
                    <a:lnTo>
                      <a:pt x="80" y="9"/>
                    </a:lnTo>
                    <a:lnTo>
                      <a:pt x="78" y="11"/>
                    </a:lnTo>
                    <a:lnTo>
                      <a:pt x="78" y="11"/>
                    </a:lnTo>
                    <a:lnTo>
                      <a:pt x="78" y="11"/>
                    </a:lnTo>
                    <a:lnTo>
                      <a:pt x="74" y="9"/>
                    </a:lnTo>
                    <a:lnTo>
                      <a:pt x="73" y="7"/>
                    </a:lnTo>
                    <a:lnTo>
                      <a:pt x="71" y="7"/>
                    </a:lnTo>
                    <a:lnTo>
                      <a:pt x="69" y="7"/>
                    </a:lnTo>
                    <a:lnTo>
                      <a:pt x="69" y="7"/>
                    </a:lnTo>
                    <a:lnTo>
                      <a:pt x="67" y="9"/>
                    </a:lnTo>
                    <a:lnTo>
                      <a:pt x="65" y="11"/>
                    </a:lnTo>
                    <a:lnTo>
                      <a:pt x="65" y="11"/>
                    </a:lnTo>
                    <a:lnTo>
                      <a:pt x="65" y="13"/>
                    </a:lnTo>
                    <a:lnTo>
                      <a:pt x="65" y="13"/>
                    </a:lnTo>
                    <a:lnTo>
                      <a:pt x="65" y="13"/>
                    </a:lnTo>
                    <a:lnTo>
                      <a:pt x="63" y="13"/>
                    </a:lnTo>
                    <a:lnTo>
                      <a:pt x="63" y="13"/>
                    </a:lnTo>
                    <a:lnTo>
                      <a:pt x="63" y="11"/>
                    </a:lnTo>
                    <a:lnTo>
                      <a:pt x="61" y="9"/>
                    </a:lnTo>
                    <a:lnTo>
                      <a:pt x="61" y="7"/>
                    </a:lnTo>
                    <a:lnTo>
                      <a:pt x="60" y="7"/>
                    </a:lnTo>
                    <a:lnTo>
                      <a:pt x="60" y="7"/>
                    </a:lnTo>
                    <a:lnTo>
                      <a:pt x="58" y="9"/>
                    </a:lnTo>
                    <a:lnTo>
                      <a:pt x="58" y="11"/>
                    </a:lnTo>
                    <a:lnTo>
                      <a:pt x="56" y="11"/>
                    </a:lnTo>
                    <a:lnTo>
                      <a:pt x="56" y="11"/>
                    </a:lnTo>
                    <a:lnTo>
                      <a:pt x="54" y="9"/>
                    </a:lnTo>
                    <a:lnTo>
                      <a:pt x="52" y="7"/>
                    </a:lnTo>
                    <a:lnTo>
                      <a:pt x="52" y="7"/>
                    </a:lnTo>
                    <a:lnTo>
                      <a:pt x="54" y="7"/>
                    </a:lnTo>
                    <a:lnTo>
                      <a:pt x="54" y="6"/>
                    </a:lnTo>
                    <a:lnTo>
                      <a:pt x="54" y="6"/>
                    </a:lnTo>
                    <a:lnTo>
                      <a:pt x="54" y="4"/>
                    </a:lnTo>
                    <a:lnTo>
                      <a:pt x="54" y="4"/>
                    </a:lnTo>
                    <a:lnTo>
                      <a:pt x="52" y="4"/>
                    </a:lnTo>
                    <a:lnTo>
                      <a:pt x="48" y="4"/>
                    </a:lnTo>
                    <a:lnTo>
                      <a:pt x="46" y="4"/>
                    </a:lnTo>
                    <a:lnTo>
                      <a:pt x="45" y="4"/>
                    </a:lnTo>
                    <a:lnTo>
                      <a:pt x="43" y="6"/>
                    </a:lnTo>
                    <a:lnTo>
                      <a:pt x="41" y="6"/>
                    </a:lnTo>
                    <a:lnTo>
                      <a:pt x="39" y="6"/>
                    </a:lnTo>
                    <a:lnTo>
                      <a:pt x="39" y="6"/>
                    </a:lnTo>
                    <a:lnTo>
                      <a:pt x="37" y="6"/>
                    </a:lnTo>
                    <a:lnTo>
                      <a:pt x="37" y="4"/>
                    </a:lnTo>
                    <a:lnTo>
                      <a:pt x="35" y="4"/>
                    </a:lnTo>
                    <a:lnTo>
                      <a:pt x="33" y="4"/>
                    </a:lnTo>
                    <a:lnTo>
                      <a:pt x="33" y="2"/>
                    </a:lnTo>
                    <a:lnTo>
                      <a:pt x="31" y="2"/>
                    </a:lnTo>
                    <a:lnTo>
                      <a:pt x="31" y="2"/>
                    </a:lnTo>
                    <a:lnTo>
                      <a:pt x="31" y="4"/>
                    </a:lnTo>
                    <a:lnTo>
                      <a:pt x="31" y="4"/>
                    </a:lnTo>
                    <a:lnTo>
                      <a:pt x="30" y="4"/>
                    </a:lnTo>
                    <a:lnTo>
                      <a:pt x="30" y="2"/>
                    </a:lnTo>
                    <a:lnTo>
                      <a:pt x="30" y="2"/>
                    </a:lnTo>
                    <a:lnTo>
                      <a:pt x="30" y="0"/>
                    </a:lnTo>
                    <a:lnTo>
                      <a:pt x="30" y="0"/>
                    </a:lnTo>
                    <a:lnTo>
                      <a:pt x="30" y="0"/>
                    </a:lnTo>
                    <a:lnTo>
                      <a:pt x="28" y="0"/>
                    </a:lnTo>
                    <a:lnTo>
                      <a:pt x="26" y="0"/>
                    </a:lnTo>
                    <a:lnTo>
                      <a:pt x="26" y="0"/>
                    </a:lnTo>
                    <a:lnTo>
                      <a:pt x="20" y="0"/>
                    </a:lnTo>
                    <a:lnTo>
                      <a:pt x="20" y="2"/>
                    </a:lnTo>
                    <a:lnTo>
                      <a:pt x="20" y="4"/>
                    </a:lnTo>
                    <a:lnTo>
                      <a:pt x="20" y="4"/>
                    </a:lnTo>
                    <a:lnTo>
                      <a:pt x="20" y="6"/>
                    </a:lnTo>
                    <a:lnTo>
                      <a:pt x="20" y="6"/>
                    </a:lnTo>
                    <a:lnTo>
                      <a:pt x="20" y="7"/>
                    </a:lnTo>
                    <a:lnTo>
                      <a:pt x="18" y="7"/>
                    </a:lnTo>
                    <a:lnTo>
                      <a:pt x="18" y="7"/>
                    </a:lnTo>
                    <a:lnTo>
                      <a:pt x="17" y="7"/>
                    </a:lnTo>
                    <a:lnTo>
                      <a:pt x="17" y="7"/>
                    </a:lnTo>
                    <a:lnTo>
                      <a:pt x="18" y="9"/>
                    </a:lnTo>
                    <a:lnTo>
                      <a:pt x="18" y="9"/>
                    </a:lnTo>
                    <a:lnTo>
                      <a:pt x="18" y="9"/>
                    </a:lnTo>
                    <a:lnTo>
                      <a:pt x="20" y="11"/>
                    </a:lnTo>
                    <a:lnTo>
                      <a:pt x="20" y="11"/>
                    </a:lnTo>
                    <a:lnTo>
                      <a:pt x="20" y="13"/>
                    </a:lnTo>
                    <a:lnTo>
                      <a:pt x="20" y="15"/>
                    </a:lnTo>
                    <a:lnTo>
                      <a:pt x="17" y="17"/>
                    </a:lnTo>
                    <a:lnTo>
                      <a:pt x="15" y="17"/>
                    </a:lnTo>
                    <a:lnTo>
                      <a:pt x="13" y="17"/>
                    </a:lnTo>
                    <a:lnTo>
                      <a:pt x="11" y="17"/>
                    </a:lnTo>
                    <a:lnTo>
                      <a:pt x="9" y="19"/>
                    </a:lnTo>
                    <a:lnTo>
                      <a:pt x="7" y="19"/>
                    </a:lnTo>
                    <a:lnTo>
                      <a:pt x="5" y="19"/>
                    </a:lnTo>
                    <a:lnTo>
                      <a:pt x="5" y="21"/>
                    </a:lnTo>
                    <a:lnTo>
                      <a:pt x="5" y="21"/>
                    </a:lnTo>
                    <a:lnTo>
                      <a:pt x="2" y="26"/>
                    </a:lnTo>
                    <a:lnTo>
                      <a:pt x="2" y="28"/>
                    </a:lnTo>
                    <a:lnTo>
                      <a:pt x="0" y="28"/>
                    </a:lnTo>
                    <a:lnTo>
                      <a:pt x="0" y="30"/>
                    </a:lnTo>
                    <a:lnTo>
                      <a:pt x="2" y="32"/>
                    </a:lnTo>
                    <a:lnTo>
                      <a:pt x="2" y="32"/>
                    </a:lnTo>
                    <a:lnTo>
                      <a:pt x="2" y="28"/>
                    </a:lnTo>
                    <a:lnTo>
                      <a:pt x="3" y="28"/>
                    </a:lnTo>
                    <a:lnTo>
                      <a:pt x="3" y="28"/>
                    </a:lnTo>
                    <a:lnTo>
                      <a:pt x="3" y="28"/>
                    </a:lnTo>
                    <a:lnTo>
                      <a:pt x="5" y="30"/>
                    </a:lnTo>
                    <a:lnTo>
                      <a:pt x="5" y="32"/>
                    </a:lnTo>
                    <a:lnTo>
                      <a:pt x="5" y="34"/>
                    </a:lnTo>
                    <a:lnTo>
                      <a:pt x="7" y="32"/>
                    </a:lnTo>
                    <a:lnTo>
                      <a:pt x="7" y="32"/>
                    </a:lnTo>
                    <a:lnTo>
                      <a:pt x="7" y="34"/>
                    </a:lnTo>
                    <a:lnTo>
                      <a:pt x="7" y="36"/>
                    </a:lnTo>
                    <a:lnTo>
                      <a:pt x="9" y="41"/>
                    </a:lnTo>
                    <a:lnTo>
                      <a:pt x="13" y="43"/>
                    </a:lnTo>
                    <a:lnTo>
                      <a:pt x="15" y="43"/>
                    </a:lnTo>
                    <a:lnTo>
                      <a:pt x="15" y="41"/>
                    </a:lnTo>
                    <a:lnTo>
                      <a:pt x="15" y="43"/>
                    </a:lnTo>
                    <a:lnTo>
                      <a:pt x="15" y="43"/>
                    </a:lnTo>
                    <a:lnTo>
                      <a:pt x="17" y="45"/>
                    </a:lnTo>
                    <a:lnTo>
                      <a:pt x="18" y="47"/>
                    </a:lnTo>
                    <a:lnTo>
                      <a:pt x="18" y="47"/>
                    </a:lnTo>
                    <a:lnTo>
                      <a:pt x="20" y="45"/>
                    </a:lnTo>
                    <a:lnTo>
                      <a:pt x="20" y="45"/>
                    </a:lnTo>
                    <a:lnTo>
                      <a:pt x="20" y="47"/>
                    </a:lnTo>
                    <a:lnTo>
                      <a:pt x="20" y="49"/>
                    </a:lnTo>
                    <a:lnTo>
                      <a:pt x="20" y="50"/>
                    </a:lnTo>
                    <a:lnTo>
                      <a:pt x="20" y="52"/>
                    </a:lnTo>
                    <a:lnTo>
                      <a:pt x="22" y="52"/>
                    </a:lnTo>
                    <a:lnTo>
                      <a:pt x="24" y="54"/>
                    </a:lnTo>
                    <a:lnTo>
                      <a:pt x="24" y="54"/>
                    </a:lnTo>
                    <a:lnTo>
                      <a:pt x="24" y="56"/>
                    </a:lnTo>
                    <a:lnTo>
                      <a:pt x="26" y="58"/>
                    </a:lnTo>
                    <a:lnTo>
                      <a:pt x="26" y="58"/>
                    </a:lnTo>
                    <a:lnTo>
                      <a:pt x="26" y="60"/>
                    </a:lnTo>
                    <a:lnTo>
                      <a:pt x="26" y="60"/>
                    </a:lnTo>
                    <a:lnTo>
                      <a:pt x="26" y="60"/>
                    </a:lnTo>
                    <a:lnTo>
                      <a:pt x="28" y="60"/>
                    </a:lnTo>
                    <a:lnTo>
                      <a:pt x="28" y="60"/>
                    </a:lnTo>
                    <a:lnTo>
                      <a:pt x="30" y="60"/>
                    </a:lnTo>
                    <a:lnTo>
                      <a:pt x="30" y="60"/>
                    </a:lnTo>
                    <a:lnTo>
                      <a:pt x="30" y="58"/>
                    </a:lnTo>
                    <a:lnTo>
                      <a:pt x="30" y="56"/>
                    </a:lnTo>
                    <a:lnTo>
                      <a:pt x="31" y="56"/>
                    </a:lnTo>
                    <a:lnTo>
                      <a:pt x="33" y="54"/>
                    </a:lnTo>
                    <a:lnTo>
                      <a:pt x="35" y="52"/>
                    </a:lnTo>
                    <a:lnTo>
                      <a:pt x="35" y="52"/>
                    </a:lnTo>
                    <a:lnTo>
                      <a:pt x="35" y="50"/>
                    </a:lnTo>
                    <a:lnTo>
                      <a:pt x="35" y="50"/>
                    </a:lnTo>
                    <a:lnTo>
                      <a:pt x="35" y="50"/>
                    </a:lnTo>
                    <a:lnTo>
                      <a:pt x="37" y="49"/>
                    </a:lnTo>
                    <a:lnTo>
                      <a:pt x="37" y="49"/>
                    </a:lnTo>
                    <a:lnTo>
                      <a:pt x="37" y="47"/>
                    </a:lnTo>
                    <a:lnTo>
                      <a:pt x="39" y="47"/>
                    </a:lnTo>
                    <a:lnTo>
                      <a:pt x="41" y="45"/>
                    </a:lnTo>
                    <a:lnTo>
                      <a:pt x="43" y="47"/>
                    </a:lnTo>
                    <a:lnTo>
                      <a:pt x="46" y="45"/>
                    </a:lnTo>
                    <a:lnTo>
                      <a:pt x="46" y="45"/>
                    </a:lnTo>
                    <a:lnTo>
                      <a:pt x="48" y="45"/>
                    </a:lnTo>
                    <a:lnTo>
                      <a:pt x="52" y="45"/>
                    </a:lnTo>
                    <a:lnTo>
                      <a:pt x="56" y="45"/>
                    </a:lnTo>
                    <a:lnTo>
                      <a:pt x="56" y="45"/>
                    </a:lnTo>
                    <a:lnTo>
                      <a:pt x="58" y="45"/>
                    </a:lnTo>
                    <a:lnTo>
                      <a:pt x="58" y="47"/>
                    </a:lnTo>
                    <a:lnTo>
                      <a:pt x="60" y="49"/>
                    </a:lnTo>
                    <a:lnTo>
                      <a:pt x="60" y="50"/>
                    </a:lnTo>
                    <a:lnTo>
                      <a:pt x="61" y="52"/>
                    </a:lnTo>
                    <a:lnTo>
                      <a:pt x="63" y="54"/>
                    </a:lnTo>
                    <a:lnTo>
                      <a:pt x="63" y="56"/>
                    </a:lnTo>
                    <a:lnTo>
                      <a:pt x="63" y="56"/>
                    </a:lnTo>
                    <a:lnTo>
                      <a:pt x="63" y="56"/>
                    </a:lnTo>
                    <a:lnTo>
                      <a:pt x="63" y="58"/>
                    </a:lnTo>
                    <a:lnTo>
                      <a:pt x="63" y="60"/>
                    </a:lnTo>
                    <a:lnTo>
                      <a:pt x="63" y="60"/>
                    </a:lnTo>
                    <a:lnTo>
                      <a:pt x="63" y="60"/>
                    </a:lnTo>
                    <a:lnTo>
                      <a:pt x="65" y="60"/>
                    </a:lnTo>
                    <a:lnTo>
                      <a:pt x="65" y="62"/>
                    </a:lnTo>
                    <a:lnTo>
                      <a:pt x="65" y="64"/>
                    </a:lnTo>
                    <a:lnTo>
                      <a:pt x="65" y="65"/>
                    </a:lnTo>
                    <a:lnTo>
                      <a:pt x="67" y="65"/>
                    </a:lnTo>
                    <a:lnTo>
                      <a:pt x="67" y="67"/>
                    </a:lnTo>
                    <a:lnTo>
                      <a:pt x="65" y="69"/>
                    </a:lnTo>
                    <a:lnTo>
                      <a:pt x="63" y="71"/>
                    </a:lnTo>
                    <a:lnTo>
                      <a:pt x="63" y="71"/>
                    </a:lnTo>
                    <a:lnTo>
                      <a:pt x="63" y="73"/>
                    </a:lnTo>
                    <a:lnTo>
                      <a:pt x="63" y="73"/>
                    </a:lnTo>
                    <a:lnTo>
                      <a:pt x="63" y="73"/>
                    </a:lnTo>
                    <a:lnTo>
                      <a:pt x="65" y="73"/>
                    </a:lnTo>
                    <a:lnTo>
                      <a:pt x="65" y="73"/>
                    </a:lnTo>
                    <a:lnTo>
                      <a:pt x="67" y="71"/>
                    </a:lnTo>
                    <a:lnTo>
                      <a:pt x="69" y="69"/>
                    </a:lnTo>
                    <a:lnTo>
                      <a:pt x="69" y="69"/>
                    </a:lnTo>
                    <a:lnTo>
                      <a:pt x="69" y="69"/>
                    </a:lnTo>
                    <a:lnTo>
                      <a:pt x="71" y="69"/>
                    </a:lnTo>
                    <a:lnTo>
                      <a:pt x="71" y="69"/>
                    </a:lnTo>
                    <a:lnTo>
                      <a:pt x="73" y="69"/>
                    </a:lnTo>
                    <a:lnTo>
                      <a:pt x="73" y="69"/>
                    </a:lnTo>
                    <a:lnTo>
                      <a:pt x="73" y="71"/>
                    </a:lnTo>
                    <a:lnTo>
                      <a:pt x="76" y="69"/>
                    </a:lnTo>
                    <a:lnTo>
                      <a:pt x="76" y="69"/>
                    </a:lnTo>
                    <a:lnTo>
                      <a:pt x="76" y="69"/>
                    </a:lnTo>
                    <a:lnTo>
                      <a:pt x="78" y="71"/>
                    </a:lnTo>
                    <a:lnTo>
                      <a:pt x="78" y="71"/>
                    </a:lnTo>
                    <a:lnTo>
                      <a:pt x="78" y="69"/>
                    </a:lnTo>
                    <a:lnTo>
                      <a:pt x="78" y="69"/>
                    </a:lnTo>
                    <a:lnTo>
                      <a:pt x="78" y="69"/>
                    </a:lnTo>
                    <a:lnTo>
                      <a:pt x="78" y="71"/>
                    </a:lnTo>
                    <a:lnTo>
                      <a:pt x="80" y="71"/>
                    </a:lnTo>
                    <a:lnTo>
                      <a:pt x="80" y="71"/>
                    </a:lnTo>
                    <a:lnTo>
                      <a:pt x="80" y="73"/>
                    </a:lnTo>
                    <a:lnTo>
                      <a:pt x="80" y="73"/>
                    </a:lnTo>
                    <a:lnTo>
                      <a:pt x="80" y="75"/>
                    </a:lnTo>
                    <a:lnTo>
                      <a:pt x="82" y="75"/>
                    </a:lnTo>
                    <a:lnTo>
                      <a:pt x="82" y="77"/>
                    </a:lnTo>
                    <a:lnTo>
                      <a:pt x="82" y="77"/>
                    </a:lnTo>
                    <a:lnTo>
                      <a:pt x="82" y="77"/>
                    </a:lnTo>
                    <a:lnTo>
                      <a:pt x="82" y="79"/>
                    </a:lnTo>
                    <a:lnTo>
                      <a:pt x="82" y="79"/>
                    </a:lnTo>
                    <a:lnTo>
                      <a:pt x="82" y="80"/>
                    </a:lnTo>
                    <a:lnTo>
                      <a:pt x="82" y="80"/>
                    </a:lnTo>
                    <a:lnTo>
                      <a:pt x="82" y="82"/>
                    </a:lnTo>
                    <a:lnTo>
                      <a:pt x="82" y="84"/>
                    </a:lnTo>
                    <a:lnTo>
                      <a:pt x="82" y="84"/>
                    </a:lnTo>
                    <a:lnTo>
                      <a:pt x="82" y="86"/>
                    </a:lnTo>
                    <a:lnTo>
                      <a:pt x="82" y="88"/>
                    </a:lnTo>
                    <a:lnTo>
                      <a:pt x="82" y="88"/>
                    </a:lnTo>
                    <a:lnTo>
                      <a:pt x="82" y="88"/>
                    </a:lnTo>
                    <a:lnTo>
                      <a:pt x="82" y="88"/>
                    </a:lnTo>
                    <a:lnTo>
                      <a:pt x="84" y="88"/>
                    </a:lnTo>
                    <a:lnTo>
                      <a:pt x="84" y="88"/>
                    </a:lnTo>
                    <a:lnTo>
                      <a:pt x="86" y="90"/>
                    </a:lnTo>
                    <a:lnTo>
                      <a:pt x="86" y="90"/>
                    </a:lnTo>
                    <a:lnTo>
                      <a:pt x="86" y="90"/>
                    </a:lnTo>
                    <a:lnTo>
                      <a:pt x="86" y="92"/>
                    </a:lnTo>
                    <a:lnTo>
                      <a:pt x="88" y="92"/>
                    </a:lnTo>
                    <a:lnTo>
                      <a:pt x="89" y="90"/>
                    </a:lnTo>
                    <a:lnTo>
                      <a:pt x="89" y="90"/>
                    </a:lnTo>
                    <a:lnTo>
                      <a:pt x="89" y="90"/>
                    </a:lnTo>
                    <a:lnTo>
                      <a:pt x="89" y="90"/>
                    </a:lnTo>
                    <a:lnTo>
                      <a:pt x="89" y="90"/>
                    </a:lnTo>
                    <a:lnTo>
                      <a:pt x="91" y="88"/>
                    </a:lnTo>
                    <a:lnTo>
                      <a:pt x="91" y="86"/>
                    </a:lnTo>
                    <a:lnTo>
                      <a:pt x="91" y="86"/>
                    </a:lnTo>
                    <a:lnTo>
                      <a:pt x="91" y="86"/>
                    </a:lnTo>
                    <a:lnTo>
                      <a:pt x="93" y="84"/>
                    </a:lnTo>
                    <a:lnTo>
                      <a:pt x="93" y="84"/>
                    </a:lnTo>
                    <a:lnTo>
                      <a:pt x="93" y="82"/>
                    </a:lnTo>
                    <a:lnTo>
                      <a:pt x="93" y="82"/>
                    </a:lnTo>
                    <a:lnTo>
                      <a:pt x="95" y="82"/>
                    </a:lnTo>
                    <a:lnTo>
                      <a:pt x="95" y="84"/>
                    </a:lnTo>
                    <a:lnTo>
                      <a:pt x="95" y="84"/>
                    </a:lnTo>
                    <a:lnTo>
                      <a:pt x="95" y="86"/>
                    </a:lnTo>
                    <a:lnTo>
                      <a:pt x="97" y="84"/>
                    </a:lnTo>
                    <a:lnTo>
                      <a:pt x="97" y="84"/>
                    </a:lnTo>
                    <a:lnTo>
                      <a:pt x="99" y="86"/>
                    </a:lnTo>
                    <a:lnTo>
                      <a:pt x="101" y="84"/>
                    </a:lnTo>
                    <a:lnTo>
                      <a:pt x="101" y="82"/>
                    </a:lnTo>
                    <a:lnTo>
                      <a:pt x="101" y="80"/>
                    </a:lnTo>
                    <a:lnTo>
                      <a:pt x="101" y="80"/>
                    </a:lnTo>
                    <a:lnTo>
                      <a:pt x="103" y="79"/>
                    </a:lnTo>
                    <a:lnTo>
                      <a:pt x="103" y="77"/>
                    </a:lnTo>
                    <a:lnTo>
                      <a:pt x="103" y="77"/>
                    </a:lnTo>
                    <a:lnTo>
                      <a:pt x="103" y="75"/>
                    </a:lnTo>
                    <a:lnTo>
                      <a:pt x="103" y="75"/>
                    </a:lnTo>
                    <a:lnTo>
                      <a:pt x="103" y="75"/>
                    </a:lnTo>
                    <a:lnTo>
                      <a:pt x="101" y="75"/>
                    </a:lnTo>
                    <a:lnTo>
                      <a:pt x="101" y="75"/>
                    </a:lnTo>
                    <a:lnTo>
                      <a:pt x="99" y="73"/>
                    </a:lnTo>
                    <a:lnTo>
                      <a:pt x="99" y="71"/>
                    </a:lnTo>
                    <a:lnTo>
                      <a:pt x="99" y="71"/>
                    </a:lnTo>
                    <a:lnTo>
                      <a:pt x="101" y="69"/>
                    </a:lnTo>
                    <a:lnTo>
                      <a:pt x="101" y="69"/>
                    </a:lnTo>
                    <a:lnTo>
                      <a:pt x="103" y="69"/>
                    </a:lnTo>
                    <a:lnTo>
                      <a:pt x="104" y="69"/>
                    </a:lnTo>
                    <a:lnTo>
                      <a:pt x="104" y="69"/>
                    </a:lnTo>
                    <a:lnTo>
                      <a:pt x="106" y="69"/>
                    </a:lnTo>
                    <a:lnTo>
                      <a:pt x="106" y="71"/>
                    </a:lnTo>
                    <a:lnTo>
                      <a:pt x="106" y="71"/>
                    </a:lnTo>
                    <a:lnTo>
                      <a:pt x="108" y="71"/>
                    </a:lnTo>
                    <a:lnTo>
                      <a:pt x="108" y="71"/>
                    </a:lnTo>
                    <a:lnTo>
                      <a:pt x="108" y="6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4" name="Google Shape;554;p23"/>
              <p:cNvSpPr/>
              <p:nvPr/>
            </p:nvSpPr>
            <p:spPr>
              <a:xfrm>
                <a:off x="2603" y="1121"/>
                <a:ext cx="2" cy="0"/>
              </a:xfrm>
              <a:custGeom>
                <a:avLst/>
                <a:gdLst/>
                <a:ahLst/>
                <a:cxnLst/>
                <a:rect l="l" t="t" r="r" b="b"/>
                <a:pathLst>
                  <a:path w="2" h="120000" extrusionOk="0">
                    <a:moveTo>
                      <a:pt x="2" y="0"/>
                    </a:moveTo>
                    <a:lnTo>
                      <a:pt x="2" y="0"/>
                    </a:lnTo>
                    <a:lnTo>
                      <a:pt x="0" y="0"/>
                    </a:lnTo>
                    <a:lnTo>
                      <a:pt x="0" y="0"/>
                    </a:lnTo>
                    <a:lnTo>
                      <a:pt x="2" y="0"/>
                    </a:lnTo>
                    <a:lnTo>
                      <a:pt x="2"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5" name="Google Shape;555;p23"/>
              <p:cNvSpPr/>
              <p:nvPr/>
            </p:nvSpPr>
            <p:spPr>
              <a:xfrm>
                <a:off x="1271" y="1647"/>
                <a:ext cx="61" cy="67"/>
              </a:xfrm>
              <a:custGeom>
                <a:avLst/>
                <a:gdLst/>
                <a:ahLst/>
                <a:cxnLst/>
                <a:rect l="l" t="t" r="r" b="b"/>
                <a:pathLst>
                  <a:path w="61" h="67" extrusionOk="0">
                    <a:moveTo>
                      <a:pt x="56" y="32"/>
                    </a:moveTo>
                    <a:lnTo>
                      <a:pt x="56" y="32"/>
                    </a:lnTo>
                    <a:lnTo>
                      <a:pt x="56" y="32"/>
                    </a:lnTo>
                    <a:lnTo>
                      <a:pt x="56" y="34"/>
                    </a:lnTo>
                    <a:lnTo>
                      <a:pt x="56" y="34"/>
                    </a:lnTo>
                    <a:lnTo>
                      <a:pt x="54" y="34"/>
                    </a:lnTo>
                    <a:lnTo>
                      <a:pt x="52" y="32"/>
                    </a:lnTo>
                    <a:lnTo>
                      <a:pt x="52" y="32"/>
                    </a:lnTo>
                    <a:lnTo>
                      <a:pt x="52" y="32"/>
                    </a:lnTo>
                    <a:lnTo>
                      <a:pt x="50" y="32"/>
                    </a:lnTo>
                    <a:lnTo>
                      <a:pt x="48" y="32"/>
                    </a:lnTo>
                    <a:lnTo>
                      <a:pt x="46" y="32"/>
                    </a:lnTo>
                    <a:lnTo>
                      <a:pt x="46" y="32"/>
                    </a:lnTo>
                    <a:lnTo>
                      <a:pt x="46" y="28"/>
                    </a:lnTo>
                    <a:lnTo>
                      <a:pt x="48" y="20"/>
                    </a:lnTo>
                    <a:lnTo>
                      <a:pt x="48" y="17"/>
                    </a:lnTo>
                    <a:lnTo>
                      <a:pt x="50" y="11"/>
                    </a:lnTo>
                    <a:lnTo>
                      <a:pt x="50" y="9"/>
                    </a:lnTo>
                    <a:lnTo>
                      <a:pt x="50" y="4"/>
                    </a:lnTo>
                    <a:lnTo>
                      <a:pt x="52" y="0"/>
                    </a:lnTo>
                    <a:lnTo>
                      <a:pt x="48" y="0"/>
                    </a:lnTo>
                    <a:lnTo>
                      <a:pt x="43" y="0"/>
                    </a:lnTo>
                    <a:lnTo>
                      <a:pt x="37" y="0"/>
                    </a:lnTo>
                    <a:lnTo>
                      <a:pt x="29" y="0"/>
                    </a:lnTo>
                    <a:lnTo>
                      <a:pt x="26" y="0"/>
                    </a:lnTo>
                    <a:lnTo>
                      <a:pt x="24" y="4"/>
                    </a:lnTo>
                    <a:lnTo>
                      <a:pt x="24" y="5"/>
                    </a:lnTo>
                    <a:lnTo>
                      <a:pt x="24" y="9"/>
                    </a:lnTo>
                    <a:lnTo>
                      <a:pt x="20" y="9"/>
                    </a:lnTo>
                    <a:lnTo>
                      <a:pt x="18" y="9"/>
                    </a:lnTo>
                    <a:lnTo>
                      <a:pt x="18" y="9"/>
                    </a:lnTo>
                    <a:lnTo>
                      <a:pt x="18" y="9"/>
                    </a:lnTo>
                    <a:lnTo>
                      <a:pt x="20" y="11"/>
                    </a:lnTo>
                    <a:lnTo>
                      <a:pt x="22" y="13"/>
                    </a:lnTo>
                    <a:lnTo>
                      <a:pt x="22" y="15"/>
                    </a:lnTo>
                    <a:lnTo>
                      <a:pt x="26" y="17"/>
                    </a:lnTo>
                    <a:lnTo>
                      <a:pt x="26" y="19"/>
                    </a:lnTo>
                    <a:lnTo>
                      <a:pt x="28" y="20"/>
                    </a:lnTo>
                    <a:lnTo>
                      <a:pt x="28" y="20"/>
                    </a:lnTo>
                    <a:lnTo>
                      <a:pt x="28" y="22"/>
                    </a:lnTo>
                    <a:lnTo>
                      <a:pt x="28" y="22"/>
                    </a:lnTo>
                    <a:lnTo>
                      <a:pt x="29" y="22"/>
                    </a:lnTo>
                    <a:lnTo>
                      <a:pt x="29" y="24"/>
                    </a:lnTo>
                    <a:lnTo>
                      <a:pt x="29" y="24"/>
                    </a:lnTo>
                    <a:lnTo>
                      <a:pt x="29" y="26"/>
                    </a:lnTo>
                    <a:lnTo>
                      <a:pt x="29" y="28"/>
                    </a:lnTo>
                    <a:lnTo>
                      <a:pt x="29" y="30"/>
                    </a:lnTo>
                    <a:lnTo>
                      <a:pt x="28" y="30"/>
                    </a:lnTo>
                    <a:lnTo>
                      <a:pt x="26" y="30"/>
                    </a:lnTo>
                    <a:lnTo>
                      <a:pt x="20" y="30"/>
                    </a:lnTo>
                    <a:lnTo>
                      <a:pt x="16" y="30"/>
                    </a:lnTo>
                    <a:lnTo>
                      <a:pt x="15" y="30"/>
                    </a:lnTo>
                    <a:lnTo>
                      <a:pt x="11" y="30"/>
                    </a:lnTo>
                    <a:lnTo>
                      <a:pt x="9" y="32"/>
                    </a:lnTo>
                    <a:lnTo>
                      <a:pt x="5" y="35"/>
                    </a:lnTo>
                    <a:lnTo>
                      <a:pt x="3" y="39"/>
                    </a:lnTo>
                    <a:lnTo>
                      <a:pt x="1" y="41"/>
                    </a:lnTo>
                    <a:lnTo>
                      <a:pt x="1" y="43"/>
                    </a:lnTo>
                    <a:lnTo>
                      <a:pt x="1" y="43"/>
                    </a:lnTo>
                    <a:lnTo>
                      <a:pt x="3" y="45"/>
                    </a:lnTo>
                    <a:lnTo>
                      <a:pt x="3" y="47"/>
                    </a:lnTo>
                    <a:lnTo>
                      <a:pt x="1" y="47"/>
                    </a:lnTo>
                    <a:lnTo>
                      <a:pt x="1" y="47"/>
                    </a:lnTo>
                    <a:lnTo>
                      <a:pt x="1" y="49"/>
                    </a:lnTo>
                    <a:lnTo>
                      <a:pt x="1" y="50"/>
                    </a:lnTo>
                    <a:lnTo>
                      <a:pt x="1" y="50"/>
                    </a:lnTo>
                    <a:lnTo>
                      <a:pt x="1" y="52"/>
                    </a:lnTo>
                    <a:lnTo>
                      <a:pt x="0" y="52"/>
                    </a:lnTo>
                    <a:lnTo>
                      <a:pt x="0" y="54"/>
                    </a:lnTo>
                    <a:lnTo>
                      <a:pt x="0" y="54"/>
                    </a:lnTo>
                    <a:lnTo>
                      <a:pt x="5" y="60"/>
                    </a:lnTo>
                    <a:lnTo>
                      <a:pt x="7" y="62"/>
                    </a:lnTo>
                    <a:lnTo>
                      <a:pt x="11" y="64"/>
                    </a:lnTo>
                    <a:lnTo>
                      <a:pt x="15" y="65"/>
                    </a:lnTo>
                    <a:lnTo>
                      <a:pt x="22" y="65"/>
                    </a:lnTo>
                    <a:lnTo>
                      <a:pt x="24" y="65"/>
                    </a:lnTo>
                    <a:lnTo>
                      <a:pt x="29" y="67"/>
                    </a:lnTo>
                    <a:lnTo>
                      <a:pt x="29" y="67"/>
                    </a:lnTo>
                    <a:lnTo>
                      <a:pt x="29" y="67"/>
                    </a:lnTo>
                    <a:lnTo>
                      <a:pt x="29" y="65"/>
                    </a:lnTo>
                    <a:lnTo>
                      <a:pt x="31" y="64"/>
                    </a:lnTo>
                    <a:lnTo>
                      <a:pt x="33" y="64"/>
                    </a:lnTo>
                    <a:lnTo>
                      <a:pt x="33" y="64"/>
                    </a:lnTo>
                    <a:lnTo>
                      <a:pt x="35" y="64"/>
                    </a:lnTo>
                    <a:lnTo>
                      <a:pt x="35" y="62"/>
                    </a:lnTo>
                    <a:lnTo>
                      <a:pt x="35" y="62"/>
                    </a:lnTo>
                    <a:lnTo>
                      <a:pt x="37" y="60"/>
                    </a:lnTo>
                    <a:lnTo>
                      <a:pt x="37" y="60"/>
                    </a:lnTo>
                    <a:lnTo>
                      <a:pt x="39" y="60"/>
                    </a:lnTo>
                    <a:lnTo>
                      <a:pt x="39" y="60"/>
                    </a:lnTo>
                    <a:lnTo>
                      <a:pt x="39" y="58"/>
                    </a:lnTo>
                    <a:lnTo>
                      <a:pt x="39" y="58"/>
                    </a:lnTo>
                    <a:lnTo>
                      <a:pt x="39" y="56"/>
                    </a:lnTo>
                    <a:lnTo>
                      <a:pt x="39" y="56"/>
                    </a:lnTo>
                    <a:lnTo>
                      <a:pt x="41" y="56"/>
                    </a:lnTo>
                    <a:lnTo>
                      <a:pt x="41" y="56"/>
                    </a:lnTo>
                    <a:lnTo>
                      <a:pt x="41" y="56"/>
                    </a:lnTo>
                    <a:lnTo>
                      <a:pt x="41" y="56"/>
                    </a:lnTo>
                    <a:lnTo>
                      <a:pt x="43" y="54"/>
                    </a:lnTo>
                    <a:lnTo>
                      <a:pt x="44" y="54"/>
                    </a:lnTo>
                    <a:lnTo>
                      <a:pt x="44" y="52"/>
                    </a:lnTo>
                    <a:lnTo>
                      <a:pt x="44" y="50"/>
                    </a:lnTo>
                    <a:lnTo>
                      <a:pt x="44" y="49"/>
                    </a:lnTo>
                    <a:lnTo>
                      <a:pt x="44" y="49"/>
                    </a:lnTo>
                    <a:lnTo>
                      <a:pt x="44" y="47"/>
                    </a:lnTo>
                    <a:lnTo>
                      <a:pt x="46" y="45"/>
                    </a:lnTo>
                    <a:lnTo>
                      <a:pt x="48" y="45"/>
                    </a:lnTo>
                    <a:lnTo>
                      <a:pt x="48" y="45"/>
                    </a:lnTo>
                    <a:lnTo>
                      <a:pt x="50" y="43"/>
                    </a:lnTo>
                    <a:lnTo>
                      <a:pt x="54" y="41"/>
                    </a:lnTo>
                    <a:lnTo>
                      <a:pt x="56" y="39"/>
                    </a:lnTo>
                    <a:lnTo>
                      <a:pt x="58" y="37"/>
                    </a:lnTo>
                    <a:lnTo>
                      <a:pt x="59" y="35"/>
                    </a:lnTo>
                    <a:lnTo>
                      <a:pt x="61" y="35"/>
                    </a:lnTo>
                    <a:lnTo>
                      <a:pt x="56" y="3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6" name="Google Shape;556;p23"/>
              <p:cNvSpPr/>
              <p:nvPr/>
            </p:nvSpPr>
            <p:spPr>
              <a:xfrm>
                <a:off x="4734" y="1716"/>
                <a:ext cx="4" cy="8"/>
              </a:xfrm>
              <a:custGeom>
                <a:avLst/>
                <a:gdLst/>
                <a:ahLst/>
                <a:cxnLst/>
                <a:rect l="l" t="t" r="r" b="b"/>
                <a:pathLst>
                  <a:path w="4" h="8" extrusionOk="0">
                    <a:moveTo>
                      <a:pt x="2" y="2"/>
                    </a:moveTo>
                    <a:lnTo>
                      <a:pt x="2" y="0"/>
                    </a:lnTo>
                    <a:lnTo>
                      <a:pt x="2" y="0"/>
                    </a:lnTo>
                    <a:lnTo>
                      <a:pt x="2" y="2"/>
                    </a:lnTo>
                    <a:lnTo>
                      <a:pt x="0" y="4"/>
                    </a:lnTo>
                    <a:lnTo>
                      <a:pt x="0" y="6"/>
                    </a:lnTo>
                    <a:lnTo>
                      <a:pt x="0" y="6"/>
                    </a:lnTo>
                    <a:lnTo>
                      <a:pt x="0" y="8"/>
                    </a:lnTo>
                    <a:lnTo>
                      <a:pt x="2" y="8"/>
                    </a:lnTo>
                    <a:lnTo>
                      <a:pt x="2" y="4"/>
                    </a:lnTo>
                    <a:lnTo>
                      <a:pt x="4" y="2"/>
                    </a:lnTo>
                    <a:lnTo>
                      <a:pt x="2"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7" name="Google Shape;557;p23"/>
              <p:cNvSpPr/>
              <p:nvPr/>
            </p:nvSpPr>
            <p:spPr>
              <a:xfrm>
                <a:off x="1717" y="1669"/>
                <a:ext cx="10" cy="10"/>
              </a:xfrm>
              <a:custGeom>
                <a:avLst/>
                <a:gdLst/>
                <a:ahLst/>
                <a:cxnLst/>
                <a:rect l="l" t="t" r="r" b="b"/>
                <a:pathLst>
                  <a:path w="10" h="10" extrusionOk="0">
                    <a:moveTo>
                      <a:pt x="2" y="2"/>
                    </a:moveTo>
                    <a:lnTo>
                      <a:pt x="2" y="2"/>
                    </a:lnTo>
                    <a:lnTo>
                      <a:pt x="0" y="2"/>
                    </a:lnTo>
                    <a:lnTo>
                      <a:pt x="0" y="2"/>
                    </a:lnTo>
                    <a:lnTo>
                      <a:pt x="0" y="8"/>
                    </a:lnTo>
                    <a:lnTo>
                      <a:pt x="2" y="8"/>
                    </a:lnTo>
                    <a:lnTo>
                      <a:pt x="2" y="10"/>
                    </a:lnTo>
                    <a:lnTo>
                      <a:pt x="4" y="8"/>
                    </a:lnTo>
                    <a:lnTo>
                      <a:pt x="4" y="8"/>
                    </a:lnTo>
                    <a:lnTo>
                      <a:pt x="4" y="4"/>
                    </a:lnTo>
                    <a:lnTo>
                      <a:pt x="4" y="4"/>
                    </a:lnTo>
                    <a:lnTo>
                      <a:pt x="4" y="4"/>
                    </a:lnTo>
                    <a:lnTo>
                      <a:pt x="2" y="2"/>
                    </a:lnTo>
                    <a:close/>
                    <a:moveTo>
                      <a:pt x="8" y="8"/>
                    </a:moveTo>
                    <a:lnTo>
                      <a:pt x="8" y="8"/>
                    </a:lnTo>
                    <a:lnTo>
                      <a:pt x="8" y="10"/>
                    </a:lnTo>
                    <a:lnTo>
                      <a:pt x="8" y="10"/>
                    </a:lnTo>
                    <a:lnTo>
                      <a:pt x="8" y="10"/>
                    </a:lnTo>
                    <a:lnTo>
                      <a:pt x="8" y="10"/>
                    </a:lnTo>
                    <a:lnTo>
                      <a:pt x="10" y="10"/>
                    </a:lnTo>
                    <a:lnTo>
                      <a:pt x="10" y="10"/>
                    </a:lnTo>
                    <a:lnTo>
                      <a:pt x="8" y="8"/>
                    </a:lnTo>
                    <a:close/>
                    <a:moveTo>
                      <a:pt x="10" y="4"/>
                    </a:moveTo>
                    <a:lnTo>
                      <a:pt x="8" y="2"/>
                    </a:lnTo>
                    <a:lnTo>
                      <a:pt x="6" y="0"/>
                    </a:lnTo>
                    <a:lnTo>
                      <a:pt x="6" y="0"/>
                    </a:lnTo>
                    <a:lnTo>
                      <a:pt x="6" y="0"/>
                    </a:lnTo>
                    <a:lnTo>
                      <a:pt x="6" y="0"/>
                    </a:lnTo>
                    <a:lnTo>
                      <a:pt x="4" y="0"/>
                    </a:lnTo>
                    <a:lnTo>
                      <a:pt x="6" y="2"/>
                    </a:lnTo>
                    <a:lnTo>
                      <a:pt x="4" y="4"/>
                    </a:lnTo>
                    <a:lnTo>
                      <a:pt x="4" y="4"/>
                    </a:lnTo>
                    <a:lnTo>
                      <a:pt x="6" y="4"/>
                    </a:lnTo>
                    <a:lnTo>
                      <a:pt x="8" y="4"/>
                    </a:lnTo>
                    <a:lnTo>
                      <a:pt x="10"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8" name="Google Shape;558;p23"/>
              <p:cNvSpPr/>
              <p:nvPr/>
            </p:nvSpPr>
            <p:spPr>
              <a:xfrm>
                <a:off x="1979" y="642"/>
                <a:ext cx="598" cy="316"/>
              </a:xfrm>
              <a:custGeom>
                <a:avLst/>
                <a:gdLst/>
                <a:ahLst/>
                <a:cxnLst/>
                <a:rect l="l" t="t" r="r" b="b"/>
                <a:pathLst>
                  <a:path w="598" h="316" extrusionOk="0">
                    <a:moveTo>
                      <a:pt x="129" y="299"/>
                    </a:moveTo>
                    <a:lnTo>
                      <a:pt x="123" y="301"/>
                    </a:lnTo>
                    <a:lnTo>
                      <a:pt x="123" y="301"/>
                    </a:lnTo>
                    <a:lnTo>
                      <a:pt x="125" y="301"/>
                    </a:lnTo>
                    <a:lnTo>
                      <a:pt x="127" y="301"/>
                    </a:lnTo>
                    <a:lnTo>
                      <a:pt x="127" y="301"/>
                    </a:lnTo>
                    <a:lnTo>
                      <a:pt x="127" y="303"/>
                    </a:lnTo>
                    <a:lnTo>
                      <a:pt x="131" y="301"/>
                    </a:lnTo>
                    <a:lnTo>
                      <a:pt x="131" y="299"/>
                    </a:lnTo>
                    <a:lnTo>
                      <a:pt x="131" y="299"/>
                    </a:lnTo>
                    <a:lnTo>
                      <a:pt x="133" y="298"/>
                    </a:lnTo>
                    <a:lnTo>
                      <a:pt x="129" y="299"/>
                    </a:lnTo>
                    <a:close/>
                    <a:moveTo>
                      <a:pt x="263" y="228"/>
                    </a:moveTo>
                    <a:lnTo>
                      <a:pt x="262" y="228"/>
                    </a:lnTo>
                    <a:lnTo>
                      <a:pt x="263" y="230"/>
                    </a:lnTo>
                    <a:lnTo>
                      <a:pt x="263" y="230"/>
                    </a:lnTo>
                    <a:lnTo>
                      <a:pt x="265" y="228"/>
                    </a:lnTo>
                    <a:lnTo>
                      <a:pt x="265" y="228"/>
                    </a:lnTo>
                    <a:lnTo>
                      <a:pt x="265" y="226"/>
                    </a:lnTo>
                    <a:lnTo>
                      <a:pt x="263" y="228"/>
                    </a:lnTo>
                    <a:close/>
                    <a:moveTo>
                      <a:pt x="138" y="172"/>
                    </a:moveTo>
                    <a:lnTo>
                      <a:pt x="140" y="172"/>
                    </a:lnTo>
                    <a:lnTo>
                      <a:pt x="140" y="172"/>
                    </a:lnTo>
                    <a:lnTo>
                      <a:pt x="140" y="170"/>
                    </a:lnTo>
                    <a:lnTo>
                      <a:pt x="142" y="170"/>
                    </a:lnTo>
                    <a:lnTo>
                      <a:pt x="144" y="168"/>
                    </a:lnTo>
                    <a:lnTo>
                      <a:pt x="144" y="168"/>
                    </a:lnTo>
                    <a:lnTo>
                      <a:pt x="144" y="168"/>
                    </a:lnTo>
                    <a:lnTo>
                      <a:pt x="142" y="167"/>
                    </a:lnTo>
                    <a:lnTo>
                      <a:pt x="140" y="167"/>
                    </a:lnTo>
                    <a:lnTo>
                      <a:pt x="140" y="167"/>
                    </a:lnTo>
                    <a:lnTo>
                      <a:pt x="138" y="168"/>
                    </a:lnTo>
                    <a:lnTo>
                      <a:pt x="138" y="168"/>
                    </a:lnTo>
                    <a:lnTo>
                      <a:pt x="136" y="170"/>
                    </a:lnTo>
                    <a:lnTo>
                      <a:pt x="136" y="170"/>
                    </a:lnTo>
                    <a:lnTo>
                      <a:pt x="136" y="172"/>
                    </a:lnTo>
                    <a:lnTo>
                      <a:pt x="136" y="172"/>
                    </a:lnTo>
                    <a:lnTo>
                      <a:pt x="136" y="172"/>
                    </a:lnTo>
                    <a:lnTo>
                      <a:pt x="138" y="172"/>
                    </a:lnTo>
                    <a:close/>
                    <a:moveTo>
                      <a:pt x="103" y="167"/>
                    </a:moveTo>
                    <a:lnTo>
                      <a:pt x="103" y="167"/>
                    </a:lnTo>
                    <a:lnTo>
                      <a:pt x="101" y="167"/>
                    </a:lnTo>
                    <a:lnTo>
                      <a:pt x="99" y="170"/>
                    </a:lnTo>
                    <a:lnTo>
                      <a:pt x="99" y="170"/>
                    </a:lnTo>
                    <a:lnTo>
                      <a:pt x="99" y="170"/>
                    </a:lnTo>
                    <a:lnTo>
                      <a:pt x="99" y="172"/>
                    </a:lnTo>
                    <a:lnTo>
                      <a:pt x="103" y="172"/>
                    </a:lnTo>
                    <a:lnTo>
                      <a:pt x="106" y="172"/>
                    </a:lnTo>
                    <a:lnTo>
                      <a:pt x="106" y="172"/>
                    </a:lnTo>
                    <a:lnTo>
                      <a:pt x="108" y="172"/>
                    </a:lnTo>
                    <a:lnTo>
                      <a:pt x="108" y="172"/>
                    </a:lnTo>
                    <a:lnTo>
                      <a:pt x="108" y="172"/>
                    </a:lnTo>
                    <a:lnTo>
                      <a:pt x="110" y="172"/>
                    </a:lnTo>
                    <a:lnTo>
                      <a:pt x="110" y="174"/>
                    </a:lnTo>
                    <a:lnTo>
                      <a:pt x="106" y="174"/>
                    </a:lnTo>
                    <a:lnTo>
                      <a:pt x="106" y="174"/>
                    </a:lnTo>
                    <a:lnTo>
                      <a:pt x="105" y="174"/>
                    </a:lnTo>
                    <a:lnTo>
                      <a:pt x="105" y="174"/>
                    </a:lnTo>
                    <a:lnTo>
                      <a:pt x="105" y="174"/>
                    </a:lnTo>
                    <a:lnTo>
                      <a:pt x="105" y="176"/>
                    </a:lnTo>
                    <a:lnTo>
                      <a:pt x="106" y="176"/>
                    </a:lnTo>
                    <a:lnTo>
                      <a:pt x="106" y="176"/>
                    </a:lnTo>
                    <a:lnTo>
                      <a:pt x="106" y="176"/>
                    </a:lnTo>
                    <a:lnTo>
                      <a:pt x="108" y="176"/>
                    </a:lnTo>
                    <a:lnTo>
                      <a:pt x="116" y="176"/>
                    </a:lnTo>
                    <a:lnTo>
                      <a:pt x="118" y="174"/>
                    </a:lnTo>
                    <a:lnTo>
                      <a:pt x="127" y="174"/>
                    </a:lnTo>
                    <a:lnTo>
                      <a:pt x="129" y="172"/>
                    </a:lnTo>
                    <a:lnTo>
                      <a:pt x="129" y="172"/>
                    </a:lnTo>
                    <a:lnTo>
                      <a:pt x="131" y="170"/>
                    </a:lnTo>
                    <a:lnTo>
                      <a:pt x="129" y="170"/>
                    </a:lnTo>
                    <a:lnTo>
                      <a:pt x="129" y="170"/>
                    </a:lnTo>
                    <a:lnTo>
                      <a:pt x="129" y="170"/>
                    </a:lnTo>
                    <a:lnTo>
                      <a:pt x="131" y="170"/>
                    </a:lnTo>
                    <a:lnTo>
                      <a:pt x="131" y="170"/>
                    </a:lnTo>
                    <a:lnTo>
                      <a:pt x="131" y="168"/>
                    </a:lnTo>
                    <a:lnTo>
                      <a:pt x="129" y="168"/>
                    </a:lnTo>
                    <a:lnTo>
                      <a:pt x="127" y="168"/>
                    </a:lnTo>
                    <a:lnTo>
                      <a:pt x="123" y="167"/>
                    </a:lnTo>
                    <a:lnTo>
                      <a:pt x="121" y="165"/>
                    </a:lnTo>
                    <a:lnTo>
                      <a:pt x="120" y="163"/>
                    </a:lnTo>
                    <a:lnTo>
                      <a:pt x="120" y="163"/>
                    </a:lnTo>
                    <a:lnTo>
                      <a:pt x="112" y="161"/>
                    </a:lnTo>
                    <a:lnTo>
                      <a:pt x="110" y="161"/>
                    </a:lnTo>
                    <a:lnTo>
                      <a:pt x="105" y="163"/>
                    </a:lnTo>
                    <a:lnTo>
                      <a:pt x="105" y="163"/>
                    </a:lnTo>
                    <a:lnTo>
                      <a:pt x="103" y="163"/>
                    </a:lnTo>
                    <a:lnTo>
                      <a:pt x="103" y="163"/>
                    </a:lnTo>
                    <a:lnTo>
                      <a:pt x="103" y="165"/>
                    </a:lnTo>
                    <a:lnTo>
                      <a:pt x="103" y="165"/>
                    </a:lnTo>
                    <a:lnTo>
                      <a:pt x="103" y="165"/>
                    </a:lnTo>
                    <a:lnTo>
                      <a:pt x="105" y="167"/>
                    </a:lnTo>
                    <a:lnTo>
                      <a:pt x="106" y="167"/>
                    </a:lnTo>
                    <a:lnTo>
                      <a:pt x="106" y="167"/>
                    </a:lnTo>
                    <a:lnTo>
                      <a:pt x="103" y="167"/>
                    </a:lnTo>
                    <a:close/>
                    <a:moveTo>
                      <a:pt x="142" y="153"/>
                    </a:moveTo>
                    <a:lnTo>
                      <a:pt x="142" y="153"/>
                    </a:lnTo>
                    <a:lnTo>
                      <a:pt x="142" y="153"/>
                    </a:lnTo>
                    <a:lnTo>
                      <a:pt x="142" y="153"/>
                    </a:lnTo>
                    <a:lnTo>
                      <a:pt x="140" y="152"/>
                    </a:lnTo>
                    <a:lnTo>
                      <a:pt x="138" y="153"/>
                    </a:lnTo>
                    <a:lnTo>
                      <a:pt x="138" y="153"/>
                    </a:lnTo>
                    <a:lnTo>
                      <a:pt x="138" y="153"/>
                    </a:lnTo>
                    <a:lnTo>
                      <a:pt x="138" y="153"/>
                    </a:lnTo>
                    <a:lnTo>
                      <a:pt x="140" y="153"/>
                    </a:lnTo>
                    <a:lnTo>
                      <a:pt x="142" y="153"/>
                    </a:lnTo>
                    <a:close/>
                    <a:moveTo>
                      <a:pt x="417" y="155"/>
                    </a:moveTo>
                    <a:lnTo>
                      <a:pt x="417" y="155"/>
                    </a:lnTo>
                    <a:lnTo>
                      <a:pt x="419" y="153"/>
                    </a:lnTo>
                    <a:lnTo>
                      <a:pt x="417" y="153"/>
                    </a:lnTo>
                    <a:lnTo>
                      <a:pt x="417" y="153"/>
                    </a:lnTo>
                    <a:lnTo>
                      <a:pt x="417" y="152"/>
                    </a:lnTo>
                    <a:lnTo>
                      <a:pt x="415" y="152"/>
                    </a:lnTo>
                    <a:lnTo>
                      <a:pt x="415" y="152"/>
                    </a:lnTo>
                    <a:lnTo>
                      <a:pt x="415" y="152"/>
                    </a:lnTo>
                    <a:lnTo>
                      <a:pt x="407" y="153"/>
                    </a:lnTo>
                    <a:lnTo>
                      <a:pt x="406" y="153"/>
                    </a:lnTo>
                    <a:lnTo>
                      <a:pt x="402" y="153"/>
                    </a:lnTo>
                    <a:lnTo>
                      <a:pt x="398" y="153"/>
                    </a:lnTo>
                    <a:lnTo>
                      <a:pt x="396" y="153"/>
                    </a:lnTo>
                    <a:lnTo>
                      <a:pt x="394" y="153"/>
                    </a:lnTo>
                    <a:lnTo>
                      <a:pt x="394" y="153"/>
                    </a:lnTo>
                    <a:lnTo>
                      <a:pt x="392" y="155"/>
                    </a:lnTo>
                    <a:lnTo>
                      <a:pt x="392" y="155"/>
                    </a:lnTo>
                    <a:lnTo>
                      <a:pt x="391" y="157"/>
                    </a:lnTo>
                    <a:lnTo>
                      <a:pt x="391" y="157"/>
                    </a:lnTo>
                    <a:lnTo>
                      <a:pt x="389" y="157"/>
                    </a:lnTo>
                    <a:lnTo>
                      <a:pt x="389" y="159"/>
                    </a:lnTo>
                    <a:lnTo>
                      <a:pt x="389" y="159"/>
                    </a:lnTo>
                    <a:lnTo>
                      <a:pt x="389" y="159"/>
                    </a:lnTo>
                    <a:lnTo>
                      <a:pt x="389" y="159"/>
                    </a:lnTo>
                    <a:lnTo>
                      <a:pt x="392" y="159"/>
                    </a:lnTo>
                    <a:lnTo>
                      <a:pt x="398" y="159"/>
                    </a:lnTo>
                    <a:lnTo>
                      <a:pt x="404" y="159"/>
                    </a:lnTo>
                    <a:lnTo>
                      <a:pt x="406" y="159"/>
                    </a:lnTo>
                    <a:lnTo>
                      <a:pt x="407" y="159"/>
                    </a:lnTo>
                    <a:lnTo>
                      <a:pt x="407" y="159"/>
                    </a:lnTo>
                    <a:lnTo>
                      <a:pt x="409" y="159"/>
                    </a:lnTo>
                    <a:lnTo>
                      <a:pt x="411" y="157"/>
                    </a:lnTo>
                    <a:lnTo>
                      <a:pt x="413" y="157"/>
                    </a:lnTo>
                    <a:lnTo>
                      <a:pt x="417" y="157"/>
                    </a:lnTo>
                    <a:lnTo>
                      <a:pt x="417" y="157"/>
                    </a:lnTo>
                    <a:lnTo>
                      <a:pt x="417" y="155"/>
                    </a:lnTo>
                    <a:lnTo>
                      <a:pt x="417" y="155"/>
                    </a:lnTo>
                    <a:lnTo>
                      <a:pt x="417" y="155"/>
                    </a:lnTo>
                    <a:lnTo>
                      <a:pt x="417" y="155"/>
                    </a:lnTo>
                    <a:lnTo>
                      <a:pt x="417" y="155"/>
                    </a:lnTo>
                    <a:close/>
                    <a:moveTo>
                      <a:pt x="123" y="152"/>
                    </a:moveTo>
                    <a:lnTo>
                      <a:pt x="123" y="152"/>
                    </a:lnTo>
                    <a:lnTo>
                      <a:pt x="125" y="152"/>
                    </a:lnTo>
                    <a:lnTo>
                      <a:pt x="125" y="152"/>
                    </a:lnTo>
                    <a:lnTo>
                      <a:pt x="125" y="150"/>
                    </a:lnTo>
                    <a:lnTo>
                      <a:pt x="125" y="150"/>
                    </a:lnTo>
                    <a:lnTo>
                      <a:pt x="127" y="150"/>
                    </a:lnTo>
                    <a:lnTo>
                      <a:pt x="125" y="148"/>
                    </a:lnTo>
                    <a:lnTo>
                      <a:pt x="125" y="148"/>
                    </a:lnTo>
                    <a:lnTo>
                      <a:pt x="125" y="148"/>
                    </a:lnTo>
                    <a:lnTo>
                      <a:pt x="121" y="150"/>
                    </a:lnTo>
                    <a:lnTo>
                      <a:pt x="121" y="150"/>
                    </a:lnTo>
                    <a:lnTo>
                      <a:pt x="120" y="150"/>
                    </a:lnTo>
                    <a:lnTo>
                      <a:pt x="120" y="152"/>
                    </a:lnTo>
                    <a:lnTo>
                      <a:pt x="121" y="152"/>
                    </a:lnTo>
                    <a:lnTo>
                      <a:pt x="123" y="152"/>
                    </a:lnTo>
                    <a:close/>
                    <a:moveTo>
                      <a:pt x="114" y="131"/>
                    </a:moveTo>
                    <a:lnTo>
                      <a:pt x="116" y="131"/>
                    </a:lnTo>
                    <a:lnTo>
                      <a:pt x="116" y="131"/>
                    </a:lnTo>
                    <a:lnTo>
                      <a:pt x="116" y="131"/>
                    </a:lnTo>
                    <a:lnTo>
                      <a:pt x="116" y="131"/>
                    </a:lnTo>
                    <a:lnTo>
                      <a:pt x="120" y="129"/>
                    </a:lnTo>
                    <a:lnTo>
                      <a:pt x="121" y="129"/>
                    </a:lnTo>
                    <a:lnTo>
                      <a:pt x="123" y="127"/>
                    </a:lnTo>
                    <a:lnTo>
                      <a:pt x="123" y="127"/>
                    </a:lnTo>
                    <a:lnTo>
                      <a:pt x="121" y="127"/>
                    </a:lnTo>
                    <a:lnTo>
                      <a:pt x="121" y="127"/>
                    </a:lnTo>
                    <a:lnTo>
                      <a:pt x="120" y="127"/>
                    </a:lnTo>
                    <a:lnTo>
                      <a:pt x="118" y="127"/>
                    </a:lnTo>
                    <a:lnTo>
                      <a:pt x="118" y="127"/>
                    </a:lnTo>
                    <a:lnTo>
                      <a:pt x="118" y="127"/>
                    </a:lnTo>
                    <a:lnTo>
                      <a:pt x="114" y="127"/>
                    </a:lnTo>
                    <a:lnTo>
                      <a:pt x="112" y="129"/>
                    </a:lnTo>
                    <a:lnTo>
                      <a:pt x="110" y="129"/>
                    </a:lnTo>
                    <a:lnTo>
                      <a:pt x="110" y="129"/>
                    </a:lnTo>
                    <a:lnTo>
                      <a:pt x="112" y="129"/>
                    </a:lnTo>
                    <a:lnTo>
                      <a:pt x="114" y="129"/>
                    </a:lnTo>
                    <a:lnTo>
                      <a:pt x="114" y="129"/>
                    </a:lnTo>
                    <a:lnTo>
                      <a:pt x="114" y="129"/>
                    </a:lnTo>
                    <a:lnTo>
                      <a:pt x="114" y="129"/>
                    </a:lnTo>
                    <a:lnTo>
                      <a:pt x="114" y="131"/>
                    </a:lnTo>
                    <a:close/>
                    <a:moveTo>
                      <a:pt x="514" y="97"/>
                    </a:moveTo>
                    <a:lnTo>
                      <a:pt x="514" y="95"/>
                    </a:lnTo>
                    <a:lnTo>
                      <a:pt x="514" y="95"/>
                    </a:lnTo>
                    <a:lnTo>
                      <a:pt x="514" y="94"/>
                    </a:lnTo>
                    <a:lnTo>
                      <a:pt x="510" y="94"/>
                    </a:lnTo>
                    <a:lnTo>
                      <a:pt x="508" y="94"/>
                    </a:lnTo>
                    <a:lnTo>
                      <a:pt x="506" y="94"/>
                    </a:lnTo>
                    <a:lnTo>
                      <a:pt x="505" y="94"/>
                    </a:lnTo>
                    <a:lnTo>
                      <a:pt x="503" y="95"/>
                    </a:lnTo>
                    <a:lnTo>
                      <a:pt x="503" y="97"/>
                    </a:lnTo>
                    <a:lnTo>
                      <a:pt x="505" y="99"/>
                    </a:lnTo>
                    <a:lnTo>
                      <a:pt x="508" y="99"/>
                    </a:lnTo>
                    <a:lnTo>
                      <a:pt x="516" y="99"/>
                    </a:lnTo>
                    <a:lnTo>
                      <a:pt x="518" y="97"/>
                    </a:lnTo>
                    <a:lnTo>
                      <a:pt x="518" y="97"/>
                    </a:lnTo>
                    <a:lnTo>
                      <a:pt x="514" y="97"/>
                    </a:lnTo>
                    <a:close/>
                    <a:moveTo>
                      <a:pt x="510" y="84"/>
                    </a:moveTo>
                    <a:lnTo>
                      <a:pt x="512" y="80"/>
                    </a:lnTo>
                    <a:lnTo>
                      <a:pt x="512" y="77"/>
                    </a:lnTo>
                    <a:lnTo>
                      <a:pt x="510" y="77"/>
                    </a:lnTo>
                    <a:lnTo>
                      <a:pt x="508" y="77"/>
                    </a:lnTo>
                    <a:lnTo>
                      <a:pt x="508" y="79"/>
                    </a:lnTo>
                    <a:lnTo>
                      <a:pt x="506" y="80"/>
                    </a:lnTo>
                    <a:lnTo>
                      <a:pt x="508" y="86"/>
                    </a:lnTo>
                    <a:lnTo>
                      <a:pt x="510" y="84"/>
                    </a:lnTo>
                    <a:close/>
                    <a:moveTo>
                      <a:pt x="11" y="67"/>
                    </a:moveTo>
                    <a:lnTo>
                      <a:pt x="9" y="67"/>
                    </a:lnTo>
                    <a:lnTo>
                      <a:pt x="9" y="67"/>
                    </a:lnTo>
                    <a:lnTo>
                      <a:pt x="6" y="67"/>
                    </a:lnTo>
                    <a:lnTo>
                      <a:pt x="6" y="67"/>
                    </a:lnTo>
                    <a:lnTo>
                      <a:pt x="4" y="67"/>
                    </a:lnTo>
                    <a:lnTo>
                      <a:pt x="2" y="67"/>
                    </a:lnTo>
                    <a:lnTo>
                      <a:pt x="2" y="67"/>
                    </a:lnTo>
                    <a:lnTo>
                      <a:pt x="0" y="67"/>
                    </a:lnTo>
                    <a:lnTo>
                      <a:pt x="2" y="69"/>
                    </a:lnTo>
                    <a:lnTo>
                      <a:pt x="4" y="69"/>
                    </a:lnTo>
                    <a:lnTo>
                      <a:pt x="7" y="69"/>
                    </a:lnTo>
                    <a:lnTo>
                      <a:pt x="9" y="69"/>
                    </a:lnTo>
                    <a:lnTo>
                      <a:pt x="11" y="67"/>
                    </a:lnTo>
                    <a:close/>
                    <a:moveTo>
                      <a:pt x="525" y="62"/>
                    </a:moveTo>
                    <a:lnTo>
                      <a:pt x="525" y="62"/>
                    </a:lnTo>
                    <a:lnTo>
                      <a:pt x="521" y="64"/>
                    </a:lnTo>
                    <a:lnTo>
                      <a:pt x="521" y="64"/>
                    </a:lnTo>
                    <a:lnTo>
                      <a:pt x="521" y="65"/>
                    </a:lnTo>
                    <a:lnTo>
                      <a:pt x="523" y="65"/>
                    </a:lnTo>
                    <a:lnTo>
                      <a:pt x="525" y="64"/>
                    </a:lnTo>
                    <a:lnTo>
                      <a:pt x="527" y="64"/>
                    </a:lnTo>
                    <a:lnTo>
                      <a:pt x="527" y="62"/>
                    </a:lnTo>
                    <a:lnTo>
                      <a:pt x="525" y="62"/>
                    </a:lnTo>
                    <a:close/>
                    <a:moveTo>
                      <a:pt x="518" y="56"/>
                    </a:moveTo>
                    <a:lnTo>
                      <a:pt x="518" y="54"/>
                    </a:lnTo>
                    <a:lnTo>
                      <a:pt x="516" y="56"/>
                    </a:lnTo>
                    <a:lnTo>
                      <a:pt x="514" y="56"/>
                    </a:lnTo>
                    <a:lnTo>
                      <a:pt x="514" y="58"/>
                    </a:lnTo>
                    <a:lnTo>
                      <a:pt x="514" y="60"/>
                    </a:lnTo>
                    <a:lnTo>
                      <a:pt x="514" y="62"/>
                    </a:lnTo>
                    <a:lnTo>
                      <a:pt x="516" y="60"/>
                    </a:lnTo>
                    <a:lnTo>
                      <a:pt x="518" y="60"/>
                    </a:lnTo>
                    <a:lnTo>
                      <a:pt x="516" y="58"/>
                    </a:lnTo>
                    <a:lnTo>
                      <a:pt x="518" y="56"/>
                    </a:lnTo>
                    <a:lnTo>
                      <a:pt x="518" y="56"/>
                    </a:lnTo>
                    <a:close/>
                    <a:moveTo>
                      <a:pt x="534" y="36"/>
                    </a:moveTo>
                    <a:lnTo>
                      <a:pt x="529" y="37"/>
                    </a:lnTo>
                    <a:lnTo>
                      <a:pt x="525" y="37"/>
                    </a:lnTo>
                    <a:lnTo>
                      <a:pt x="523" y="39"/>
                    </a:lnTo>
                    <a:lnTo>
                      <a:pt x="523" y="39"/>
                    </a:lnTo>
                    <a:lnTo>
                      <a:pt x="527" y="39"/>
                    </a:lnTo>
                    <a:lnTo>
                      <a:pt x="533" y="39"/>
                    </a:lnTo>
                    <a:lnTo>
                      <a:pt x="536" y="39"/>
                    </a:lnTo>
                    <a:lnTo>
                      <a:pt x="538" y="37"/>
                    </a:lnTo>
                    <a:lnTo>
                      <a:pt x="538" y="36"/>
                    </a:lnTo>
                    <a:lnTo>
                      <a:pt x="534" y="36"/>
                    </a:lnTo>
                    <a:close/>
                    <a:moveTo>
                      <a:pt x="533" y="17"/>
                    </a:moveTo>
                    <a:lnTo>
                      <a:pt x="534" y="17"/>
                    </a:lnTo>
                    <a:lnTo>
                      <a:pt x="536" y="17"/>
                    </a:lnTo>
                    <a:lnTo>
                      <a:pt x="534" y="15"/>
                    </a:lnTo>
                    <a:lnTo>
                      <a:pt x="533" y="15"/>
                    </a:lnTo>
                    <a:lnTo>
                      <a:pt x="531" y="13"/>
                    </a:lnTo>
                    <a:lnTo>
                      <a:pt x="529" y="13"/>
                    </a:lnTo>
                    <a:lnTo>
                      <a:pt x="529" y="15"/>
                    </a:lnTo>
                    <a:lnTo>
                      <a:pt x="529" y="15"/>
                    </a:lnTo>
                    <a:lnTo>
                      <a:pt x="531" y="17"/>
                    </a:lnTo>
                    <a:lnTo>
                      <a:pt x="533" y="17"/>
                    </a:lnTo>
                    <a:close/>
                    <a:moveTo>
                      <a:pt x="295" y="13"/>
                    </a:moveTo>
                    <a:lnTo>
                      <a:pt x="301" y="13"/>
                    </a:lnTo>
                    <a:lnTo>
                      <a:pt x="303" y="15"/>
                    </a:lnTo>
                    <a:lnTo>
                      <a:pt x="305" y="15"/>
                    </a:lnTo>
                    <a:lnTo>
                      <a:pt x="306" y="13"/>
                    </a:lnTo>
                    <a:lnTo>
                      <a:pt x="308" y="11"/>
                    </a:lnTo>
                    <a:lnTo>
                      <a:pt x="308" y="11"/>
                    </a:lnTo>
                    <a:lnTo>
                      <a:pt x="305" y="9"/>
                    </a:lnTo>
                    <a:lnTo>
                      <a:pt x="297" y="7"/>
                    </a:lnTo>
                    <a:lnTo>
                      <a:pt x="293" y="9"/>
                    </a:lnTo>
                    <a:lnTo>
                      <a:pt x="288" y="9"/>
                    </a:lnTo>
                    <a:lnTo>
                      <a:pt x="288" y="9"/>
                    </a:lnTo>
                    <a:lnTo>
                      <a:pt x="288" y="9"/>
                    </a:lnTo>
                    <a:lnTo>
                      <a:pt x="291" y="11"/>
                    </a:lnTo>
                    <a:lnTo>
                      <a:pt x="295" y="13"/>
                    </a:lnTo>
                    <a:close/>
                    <a:moveTo>
                      <a:pt x="598" y="21"/>
                    </a:moveTo>
                    <a:lnTo>
                      <a:pt x="596" y="19"/>
                    </a:lnTo>
                    <a:lnTo>
                      <a:pt x="592" y="19"/>
                    </a:lnTo>
                    <a:lnTo>
                      <a:pt x="591" y="19"/>
                    </a:lnTo>
                    <a:lnTo>
                      <a:pt x="587" y="19"/>
                    </a:lnTo>
                    <a:lnTo>
                      <a:pt x="579" y="17"/>
                    </a:lnTo>
                    <a:lnTo>
                      <a:pt x="576" y="17"/>
                    </a:lnTo>
                    <a:lnTo>
                      <a:pt x="566" y="17"/>
                    </a:lnTo>
                    <a:lnTo>
                      <a:pt x="564" y="17"/>
                    </a:lnTo>
                    <a:lnTo>
                      <a:pt x="563" y="17"/>
                    </a:lnTo>
                    <a:lnTo>
                      <a:pt x="559" y="17"/>
                    </a:lnTo>
                    <a:lnTo>
                      <a:pt x="559" y="17"/>
                    </a:lnTo>
                    <a:lnTo>
                      <a:pt x="557" y="17"/>
                    </a:lnTo>
                    <a:lnTo>
                      <a:pt x="555" y="19"/>
                    </a:lnTo>
                    <a:lnTo>
                      <a:pt x="553" y="19"/>
                    </a:lnTo>
                    <a:lnTo>
                      <a:pt x="549" y="21"/>
                    </a:lnTo>
                    <a:lnTo>
                      <a:pt x="548" y="21"/>
                    </a:lnTo>
                    <a:lnTo>
                      <a:pt x="548" y="21"/>
                    </a:lnTo>
                    <a:lnTo>
                      <a:pt x="544" y="21"/>
                    </a:lnTo>
                    <a:lnTo>
                      <a:pt x="542" y="21"/>
                    </a:lnTo>
                    <a:lnTo>
                      <a:pt x="540" y="21"/>
                    </a:lnTo>
                    <a:lnTo>
                      <a:pt x="538" y="21"/>
                    </a:lnTo>
                    <a:lnTo>
                      <a:pt x="536" y="21"/>
                    </a:lnTo>
                    <a:lnTo>
                      <a:pt x="534" y="21"/>
                    </a:lnTo>
                    <a:lnTo>
                      <a:pt x="531" y="21"/>
                    </a:lnTo>
                    <a:lnTo>
                      <a:pt x="531" y="19"/>
                    </a:lnTo>
                    <a:lnTo>
                      <a:pt x="527" y="19"/>
                    </a:lnTo>
                    <a:lnTo>
                      <a:pt x="523" y="21"/>
                    </a:lnTo>
                    <a:lnTo>
                      <a:pt x="514" y="22"/>
                    </a:lnTo>
                    <a:lnTo>
                      <a:pt x="514" y="22"/>
                    </a:lnTo>
                    <a:lnTo>
                      <a:pt x="510" y="22"/>
                    </a:lnTo>
                    <a:lnTo>
                      <a:pt x="508" y="24"/>
                    </a:lnTo>
                    <a:lnTo>
                      <a:pt x="503" y="24"/>
                    </a:lnTo>
                    <a:lnTo>
                      <a:pt x="501" y="26"/>
                    </a:lnTo>
                    <a:lnTo>
                      <a:pt x="493" y="26"/>
                    </a:lnTo>
                    <a:lnTo>
                      <a:pt x="493" y="26"/>
                    </a:lnTo>
                    <a:lnTo>
                      <a:pt x="493" y="28"/>
                    </a:lnTo>
                    <a:lnTo>
                      <a:pt x="491" y="28"/>
                    </a:lnTo>
                    <a:lnTo>
                      <a:pt x="490" y="28"/>
                    </a:lnTo>
                    <a:lnTo>
                      <a:pt x="490" y="28"/>
                    </a:lnTo>
                    <a:lnTo>
                      <a:pt x="491" y="26"/>
                    </a:lnTo>
                    <a:lnTo>
                      <a:pt x="497" y="24"/>
                    </a:lnTo>
                    <a:lnTo>
                      <a:pt x="499" y="24"/>
                    </a:lnTo>
                    <a:lnTo>
                      <a:pt x="505" y="22"/>
                    </a:lnTo>
                    <a:lnTo>
                      <a:pt x="506" y="22"/>
                    </a:lnTo>
                    <a:lnTo>
                      <a:pt x="508" y="21"/>
                    </a:lnTo>
                    <a:lnTo>
                      <a:pt x="512" y="19"/>
                    </a:lnTo>
                    <a:lnTo>
                      <a:pt x="514" y="19"/>
                    </a:lnTo>
                    <a:lnTo>
                      <a:pt x="514" y="17"/>
                    </a:lnTo>
                    <a:lnTo>
                      <a:pt x="514" y="17"/>
                    </a:lnTo>
                    <a:lnTo>
                      <a:pt x="514" y="15"/>
                    </a:lnTo>
                    <a:lnTo>
                      <a:pt x="514" y="15"/>
                    </a:lnTo>
                    <a:lnTo>
                      <a:pt x="514" y="15"/>
                    </a:lnTo>
                    <a:lnTo>
                      <a:pt x="510" y="15"/>
                    </a:lnTo>
                    <a:lnTo>
                      <a:pt x="503" y="15"/>
                    </a:lnTo>
                    <a:lnTo>
                      <a:pt x="499" y="15"/>
                    </a:lnTo>
                    <a:lnTo>
                      <a:pt x="497" y="15"/>
                    </a:lnTo>
                    <a:lnTo>
                      <a:pt x="497" y="15"/>
                    </a:lnTo>
                    <a:lnTo>
                      <a:pt x="495" y="15"/>
                    </a:lnTo>
                    <a:lnTo>
                      <a:pt x="495" y="17"/>
                    </a:lnTo>
                    <a:lnTo>
                      <a:pt x="493" y="17"/>
                    </a:lnTo>
                    <a:lnTo>
                      <a:pt x="493" y="17"/>
                    </a:lnTo>
                    <a:lnTo>
                      <a:pt x="491" y="19"/>
                    </a:lnTo>
                    <a:lnTo>
                      <a:pt x="486" y="19"/>
                    </a:lnTo>
                    <a:lnTo>
                      <a:pt x="484" y="17"/>
                    </a:lnTo>
                    <a:lnTo>
                      <a:pt x="478" y="15"/>
                    </a:lnTo>
                    <a:lnTo>
                      <a:pt x="463" y="15"/>
                    </a:lnTo>
                    <a:lnTo>
                      <a:pt x="456" y="15"/>
                    </a:lnTo>
                    <a:lnTo>
                      <a:pt x="445" y="15"/>
                    </a:lnTo>
                    <a:lnTo>
                      <a:pt x="439" y="15"/>
                    </a:lnTo>
                    <a:lnTo>
                      <a:pt x="437" y="15"/>
                    </a:lnTo>
                    <a:lnTo>
                      <a:pt x="437" y="15"/>
                    </a:lnTo>
                    <a:lnTo>
                      <a:pt x="439" y="13"/>
                    </a:lnTo>
                    <a:lnTo>
                      <a:pt x="441" y="13"/>
                    </a:lnTo>
                    <a:lnTo>
                      <a:pt x="491" y="13"/>
                    </a:lnTo>
                    <a:lnTo>
                      <a:pt x="499" y="11"/>
                    </a:lnTo>
                    <a:lnTo>
                      <a:pt x="505" y="11"/>
                    </a:lnTo>
                    <a:lnTo>
                      <a:pt x="510" y="11"/>
                    </a:lnTo>
                    <a:lnTo>
                      <a:pt x="514" y="9"/>
                    </a:lnTo>
                    <a:lnTo>
                      <a:pt x="514" y="9"/>
                    </a:lnTo>
                    <a:lnTo>
                      <a:pt x="514" y="9"/>
                    </a:lnTo>
                    <a:lnTo>
                      <a:pt x="512" y="7"/>
                    </a:lnTo>
                    <a:lnTo>
                      <a:pt x="512" y="7"/>
                    </a:lnTo>
                    <a:lnTo>
                      <a:pt x="506" y="7"/>
                    </a:lnTo>
                    <a:lnTo>
                      <a:pt x="499" y="7"/>
                    </a:lnTo>
                    <a:lnTo>
                      <a:pt x="495" y="7"/>
                    </a:lnTo>
                    <a:lnTo>
                      <a:pt x="495" y="7"/>
                    </a:lnTo>
                    <a:lnTo>
                      <a:pt x="495" y="6"/>
                    </a:lnTo>
                    <a:lnTo>
                      <a:pt x="491" y="6"/>
                    </a:lnTo>
                    <a:lnTo>
                      <a:pt x="490" y="6"/>
                    </a:lnTo>
                    <a:lnTo>
                      <a:pt x="488" y="6"/>
                    </a:lnTo>
                    <a:lnTo>
                      <a:pt x="486" y="4"/>
                    </a:lnTo>
                    <a:lnTo>
                      <a:pt x="477" y="4"/>
                    </a:lnTo>
                    <a:lnTo>
                      <a:pt x="469" y="4"/>
                    </a:lnTo>
                    <a:lnTo>
                      <a:pt x="462" y="4"/>
                    </a:lnTo>
                    <a:lnTo>
                      <a:pt x="458" y="4"/>
                    </a:lnTo>
                    <a:lnTo>
                      <a:pt x="450" y="4"/>
                    </a:lnTo>
                    <a:lnTo>
                      <a:pt x="443" y="4"/>
                    </a:lnTo>
                    <a:lnTo>
                      <a:pt x="439" y="4"/>
                    </a:lnTo>
                    <a:lnTo>
                      <a:pt x="428" y="6"/>
                    </a:lnTo>
                    <a:lnTo>
                      <a:pt x="426" y="6"/>
                    </a:lnTo>
                    <a:lnTo>
                      <a:pt x="424" y="6"/>
                    </a:lnTo>
                    <a:lnTo>
                      <a:pt x="426" y="4"/>
                    </a:lnTo>
                    <a:lnTo>
                      <a:pt x="430" y="4"/>
                    </a:lnTo>
                    <a:lnTo>
                      <a:pt x="443" y="4"/>
                    </a:lnTo>
                    <a:lnTo>
                      <a:pt x="463" y="4"/>
                    </a:lnTo>
                    <a:lnTo>
                      <a:pt x="477" y="4"/>
                    </a:lnTo>
                    <a:lnTo>
                      <a:pt x="478" y="4"/>
                    </a:lnTo>
                    <a:lnTo>
                      <a:pt x="480" y="2"/>
                    </a:lnTo>
                    <a:lnTo>
                      <a:pt x="478" y="2"/>
                    </a:lnTo>
                    <a:lnTo>
                      <a:pt x="469" y="2"/>
                    </a:lnTo>
                    <a:lnTo>
                      <a:pt x="465" y="2"/>
                    </a:lnTo>
                    <a:lnTo>
                      <a:pt x="458" y="2"/>
                    </a:lnTo>
                    <a:lnTo>
                      <a:pt x="458" y="2"/>
                    </a:lnTo>
                    <a:lnTo>
                      <a:pt x="454" y="0"/>
                    </a:lnTo>
                    <a:lnTo>
                      <a:pt x="447" y="0"/>
                    </a:lnTo>
                    <a:lnTo>
                      <a:pt x="439" y="0"/>
                    </a:lnTo>
                    <a:lnTo>
                      <a:pt x="420" y="0"/>
                    </a:lnTo>
                    <a:lnTo>
                      <a:pt x="417" y="0"/>
                    </a:lnTo>
                    <a:lnTo>
                      <a:pt x="411" y="0"/>
                    </a:lnTo>
                    <a:lnTo>
                      <a:pt x="409" y="0"/>
                    </a:lnTo>
                    <a:lnTo>
                      <a:pt x="407" y="0"/>
                    </a:lnTo>
                    <a:lnTo>
                      <a:pt x="406" y="0"/>
                    </a:lnTo>
                    <a:lnTo>
                      <a:pt x="404" y="0"/>
                    </a:lnTo>
                    <a:lnTo>
                      <a:pt x="400" y="0"/>
                    </a:lnTo>
                    <a:lnTo>
                      <a:pt x="398" y="0"/>
                    </a:lnTo>
                    <a:lnTo>
                      <a:pt x="389" y="0"/>
                    </a:lnTo>
                    <a:lnTo>
                      <a:pt x="387" y="0"/>
                    </a:lnTo>
                    <a:lnTo>
                      <a:pt x="387" y="0"/>
                    </a:lnTo>
                    <a:lnTo>
                      <a:pt x="387" y="0"/>
                    </a:lnTo>
                    <a:lnTo>
                      <a:pt x="387" y="0"/>
                    </a:lnTo>
                    <a:lnTo>
                      <a:pt x="383" y="0"/>
                    </a:lnTo>
                    <a:lnTo>
                      <a:pt x="379" y="0"/>
                    </a:lnTo>
                    <a:lnTo>
                      <a:pt x="377" y="0"/>
                    </a:lnTo>
                    <a:lnTo>
                      <a:pt x="377" y="0"/>
                    </a:lnTo>
                    <a:lnTo>
                      <a:pt x="376" y="2"/>
                    </a:lnTo>
                    <a:lnTo>
                      <a:pt x="374" y="2"/>
                    </a:lnTo>
                    <a:lnTo>
                      <a:pt x="374" y="2"/>
                    </a:lnTo>
                    <a:lnTo>
                      <a:pt x="370" y="2"/>
                    </a:lnTo>
                    <a:lnTo>
                      <a:pt x="370" y="2"/>
                    </a:lnTo>
                    <a:lnTo>
                      <a:pt x="368" y="2"/>
                    </a:lnTo>
                    <a:lnTo>
                      <a:pt x="368" y="2"/>
                    </a:lnTo>
                    <a:lnTo>
                      <a:pt x="368" y="2"/>
                    </a:lnTo>
                    <a:lnTo>
                      <a:pt x="370" y="2"/>
                    </a:lnTo>
                    <a:lnTo>
                      <a:pt x="374" y="4"/>
                    </a:lnTo>
                    <a:lnTo>
                      <a:pt x="374" y="4"/>
                    </a:lnTo>
                    <a:lnTo>
                      <a:pt x="374" y="4"/>
                    </a:lnTo>
                    <a:lnTo>
                      <a:pt x="372" y="6"/>
                    </a:lnTo>
                    <a:lnTo>
                      <a:pt x="372" y="6"/>
                    </a:lnTo>
                    <a:lnTo>
                      <a:pt x="372" y="6"/>
                    </a:lnTo>
                    <a:lnTo>
                      <a:pt x="370" y="6"/>
                    </a:lnTo>
                    <a:lnTo>
                      <a:pt x="366" y="4"/>
                    </a:lnTo>
                    <a:lnTo>
                      <a:pt x="363" y="4"/>
                    </a:lnTo>
                    <a:lnTo>
                      <a:pt x="361" y="4"/>
                    </a:lnTo>
                    <a:lnTo>
                      <a:pt x="359" y="2"/>
                    </a:lnTo>
                    <a:lnTo>
                      <a:pt x="355" y="2"/>
                    </a:lnTo>
                    <a:lnTo>
                      <a:pt x="351" y="2"/>
                    </a:lnTo>
                    <a:lnTo>
                      <a:pt x="348" y="4"/>
                    </a:lnTo>
                    <a:lnTo>
                      <a:pt x="344" y="4"/>
                    </a:lnTo>
                    <a:lnTo>
                      <a:pt x="342" y="4"/>
                    </a:lnTo>
                    <a:lnTo>
                      <a:pt x="342" y="4"/>
                    </a:lnTo>
                    <a:lnTo>
                      <a:pt x="340" y="4"/>
                    </a:lnTo>
                    <a:lnTo>
                      <a:pt x="338" y="4"/>
                    </a:lnTo>
                    <a:lnTo>
                      <a:pt x="336" y="4"/>
                    </a:lnTo>
                    <a:lnTo>
                      <a:pt x="333" y="2"/>
                    </a:lnTo>
                    <a:lnTo>
                      <a:pt x="331" y="2"/>
                    </a:lnTo>
                    <a:lnTo>
                      <a:pt x="329" y="4"/>
                    </a:lnTo>
                    <a:lnTo>
                      <a:pt x="320" y="4"/>
                    </a:lnTo>
                    <a:lnTo>
                      <a:pt x="316" y="4"/>
                    </a:lnTo>
                    <a:lnTo>
                      <a:pt x="310" y="4"/>
                    </a:lnTo>
                    <a:lnTo>
                      <a:pt x="308" y="6"/>
                    </a:lnTo>
                    <a:lnTo>
                      <a:pt x="305" y="4"/>
                    </a:lnTo>
                    <a:lnTo>
                      <a:pt x="301" y="4"/>
                    </a:lnTo>
                    <a:lnTo>
                      <a:pt x="299" y="6"/>
                    </a:lnTo>
                    <a:lnTo>
                      <a:pt x="301" y="7"/>
                    </a:lnTo>
                    <a:lnTo>
                      <a:pt x="303" y="7"/>
                    </a:lnTo>
                    <a:lnTo>
                      <a:pt x="308" y="7"/>
                    </a:lnTo>
                    <a:lnTo>
                      <a:pt x="310" y="6"/>
                    </a:lnTo>
                    <a:lnTo>
                      <a:pt x="312" y="6"/>
                    </a:lnTo>
                    <a:lnTo>
                      <a:pt x="318" y="7"/>
                    </a:lnTo>
                    <a:lnTo>
                      <a:pt x="340" y="7"/>
                    </a:lnTo>
                    <a:lnTo>
                      <a:pt x="342" y="7"/>
                    </a:lnTo>
                    <a:lnTo>
                      <a:pt x="340" y="7"/>
                    </a:lnTo>
                    <a:lnTo>
                      <a:pt x="336" y="7"/>
                    </a:lnTo>
                    <a:lnTo>
                      <a:pt x="334" y="7"/>
                    </a:lnTo>
                    <a:lnTo>
                      <a:pt x="334" y="7"/>
                    </a:lnTo>
                    <a:lnTo>
                      <a:pt x="333" y="7"/>
                    </a:lnTo>
                    <a:lnTo>
                      <a:pt x="331" y="7"/>
                    </a:lnTo>
                    <a:lnTo>
                      <a:pt x="308" y="7"/>
                    </a:lnTo>
                    <a:lnTo>
                      <a:pt x="306" y="7"/>
                    </a:lnTo>
                    <a:lnTo>
                      <a:pt x="305" y="7"/>
                    </a:lnTo>
                    <a:lnTo>
                      <a:pt x="305" y="7"/>
                    </a:lnTo>
                    <a:lnTo>
                      <a:pt x="312" y="9"/>
                    </a:lnTo>
                    <a:lnTo>
                      <a:pt x="314" y="11"/>
                    </a:lnTo>
                    <a:lnTo>
                      <a:pt x="312" y="11"/>
                    </a:lnTo>
                    <a:lnTo>
                      <a:pt x="312" y="11"/>
                    </a:lnTo>
                    <a:lnTo>
                      <a:pt x="310" y="13"/>
                    </a:lnTo>
                    <a:lnTo>
                      <a:pt x="306" y="15"/>
                    </a:lnTo>
                    <a:lnTo>
                      <a:pt x="306" y="15"/>
                    </a:lnTo>
                    <a:lnTo>
                      <a:pt x="306" y="15"/>
                    </a:lnTo>
                    <a:lnTo>
                      <a:pt x="306" y="17"/>
                    </a:lnTo>
                    <a:lnTo>
                      <a:pt x="306" y="17"/>
                    </a:lnTo>
                    <a:lnTo>
                      <a:pt x="305" y="17"/>
                    </a:lnTo>
                    <a:lnTo>
                      <a:pt x="305" y="17"/>
                    </a:lnTo>
                    <a:lnTo>
                      <a:pt x="303" y="17"/>
                    </a:lnTo>
                    <a:lnTo>
                      <a:pt x="299" y="17"/>
                    </a:lnTo>
                    <a:lnTo>
                      <a:pt x="290" y="15"/>
                    </a:lnTo>
                    <a:lnTo>
                      <a:pt x="284" y="13"/>
                    </a:lnTo>
                    <a:lnTo>
                      <a:pt x="273" y="11"/>
                    </a:lnTo>
                    <a:lnTo>
                      <a:pt x="263" y="11"/>
                    </a:lnTo>
                    <a:lnTo>
                      <a:pt x="256" y="11"/>
                    </a:lnTo>
                    <a:lnTo>
                      <a:pt x="254" y="11"/>
                    </a:lnTo>
                    <a:lnTo>
                      <a:pt x="254" y="11"/>
                    </a:lnTo>
                    <a:lnTo>
                      <a:pt x="254" y="13"/>
                    </a:lnTo>
                    <a:lnTo>
                      <a:pt x="256" y="13"/>
                    </a:lnTo>
                    <a:lnTo>
                      <a:pt x="262" y="15"/>
                    </a:lnTo>
                    <a:lnTo>
                      <a:pt x="262" y="17"/>
                    </a:lnTo>
                    <a:lnTo>
                      <a:pt x="262" y="17"/>
                    </a:lnTo>
                    <a:lnTo>
                      <a:pt x="260" y="17"/>
                    </a:lnTo>
                    <a:lnTo>
                      <a:pt x="254" y="17"/>
                    </a:lnTo>
                    <a:lnTo>
                      <a:pt x="250" y="17"/>
                    </a:lnTo>
                    <a:lnTo>
                      <a:pt x="247" y="15"/>
                    </a:lnTo>
                    <a:lnTo>
                      <a:pt x="245" y="15"/>
                    </a:lnTo>
                    <a:lnTo>
                      <a:pt x="237" y="11"/>
                    </a:lnTo>
                    <a:lnTo>
                      <a:pt x="235" y="11"/>
                    </a:lnTo>
                    <a:lnTo>
                      <a:pt x="234" y="13"/>
                    </a:lnTo>
                    <a:lnTo>
                      <a:pt x="232" y="13"/>
                    </a:lnTo>
                    <a:lnTo>
                      <a:pt x="234" y="15"/>
                    </a:lnTo>
                    <a:lnTo>
                      <a:pt x="232" y="15"/>
                    </a:lnTo>
                    <a:lnTo>
                      <a:pt x="230" y="17"/>
                    </a:lnTo>
                    <a:lnTo>
                      <a:pt x="230" y="17"/>
                    </a:lnTo>
                    <a:lnTo>
                      <a:pt x="228" y="17"/>
                    </a:lnTo>
                    <a:lnTo>
                      <a:pt x="226" y="19"/>
                    </a:lnTo>
                    <a:lnTo>
                      <a:pt x="224" y="19"/>
                    </a:lnTo>
                    <a:lnTo>
                      <a:pt x="224" y="19"/>
                    </a:lnTo>
                    <a:lnTo>
                      <a:pt x="224" y="19"/>
                    </a:lnTo>
                    <a:lnTo>
                      <a:pt x="228" y="15"/>
                    </a:lnTo>
                    <a:lnTo>
                      <a:pt x="228" y="13"/>
                    </a:lnTo>
                    <a:lnTo>
                      <a:pt x="228" y="13"/>
                    </a:lnTo>
                    <a:lnTo>
                      <a:pt x="226" y="13"/>
                    </a:lnTo>
                    <a:lnTo>
                      <a:pt x="224" y="11"/>
                    </a:lnTo>
                    <a:lnTo>
                      <a:pt x="222" y="11"/>
                    </a:lnTo>
                    <a:lnTo>
                      <a:pt x="220" y="11"/>
                    </a:lnTo>
                    <a:lnTo>
                      <a:pt x="215" y="11"/>
                    </a:lnTo>
                    <a:lnTo>
                      <a:pt x="213" y="13"/>
                    </a:lnTo>
                    <a:lnTo>
                      <a:pt x="213" y="13"/>
                    </a:lnTo>
                    <a:lnTo>
                      <a:pt x="206" y="13"/>
                    </a:lnTo>
                    <a:lnTo>
                      <a:pt x="204" y="13"/>
                    </a:lnTo>
                    <a:lnTo>
                      <a:pt x="192" y="13"/>
                    </a:lnTo>
                    <a:lnTo>
                      <a:pt x="183" y="15"/>
                    </a:lnTo>
                    <a:lnTo>
                      <a:pt x="177" y="15"/>
                    </a:lnTo>
                    <a:lnTo>
                      <a:pt x="177" y="15"/>
                    </a:lnTo>
                    <a:lnTo>
                      <a:pt x="179" y="17"/>
                    </a:lnTo>
                    <a:lnTo>
                      <a:pt x="181" y="17"/>
                    </a:lnTo>
                    <a:lnTo>
                      <a:pt x="183" y="17"/>
                    </a:lnTo>
                    <a:lnTo>
                      <a:pt x="185" y="19"/>
                    </a:lnTo>
                    <a:lnTo>
                      <a:pt x="191" y="21"/>
                    </a:lnTo>
                    <a:lnTo>
                      <a:pt x="192" y="21"/>
                    </a:lnTo>
                    <a:lnTo>
                      <a:pt x="194" y="21"/>
                    </a:lnTo>
                    <a:lnTo>
                      <a:pt x="194" y="22"/>
                    </a:lnTo>
                    <a:lnTo>
                      <a:pt x="192" y="22"/>
                    </a:lnTo>
                    <a:lnTo>
                      <a:pt x="192" y="22"/>
                    </a:lnTo>
                    <a:lnTo>
                      <a:pt x="191" y="21"/>
                    </a:lnTo>
                    <a:lnTo>
                      <a:pt x="187" y="21"/>
                    </a:lnTo>
                    <a:lnTo>
                      <a:pt x="185" y="19"/>
                    </a:lnTo>
                    <a:lnTo>
                      <a:pt x="183" y="19"/>
                    </a:lnTo>
                    <a:lnTo>
                      <a:pt x="181" y="19"/>
                    </a:lnTo>
                    <a:lnTo>
                      <a:pt x="177" y="17"/>
                    </a:lnTo>
                    <a:lnTo>
                      <a:pt x="176" y="17"/>
                    </a:lnTo>
                    <a:lnTo>
                      <a:pt x="172" y="17"/>
                    </a:lnTo>
                    <a:lnTo>
                      <a:pt x="170" y="15"/>
                    </a:lnTo>
                    <a:lnTo>
                      <a:pt x="168" y="15"/>
                    </a:lnTo>
                    <a:lnTo>
                      <a:pt x="166" y="17"/>
                    </a:lnTo>
                    <a:lnTo>
                      <a:pt x="161" y="17"/>
                    </a:lnTo>
                    <a:lnTo>
                      <a:pt x="159" y="17"/>
                    </a:lnTo>
                    <a:lnTo>
                      <a:pt x="157" y="19"/>
                    </a:lnTo>
                    <a:lnTo>
                      <a:pt x="157" y="19"/>
                    </a:lnTo>
                    <a:lnTo>
                      <a:pt x="155" y="19"/>
                    </a:lnTo>
                    <a:lnTo>
                      <a:pt x="155" y="21"/>
                    </a:lnTo>
                    <a:lnTo>
                      <a:pt x="153" y="21"/>
                    </a:lnTo>
                    <a:lnTo>
                      <a:pt x="153" y="22"/>
                    </a:lnTo>
                    <a:lnTo>
                      <a:pt x="149" y="24"/>
                    </a:lnTo>
                    <a:lnTo>
                      <a:pt x="148" y="24"/>
                    </a:lnTo>
                    <a:lnTo>
                      <a:pt x="148" y="24"/>
                    </a:lnTo>
                    <a:lnTo>
                      <a:pt x="146" y="24"/>
                    </a:lnTo>
                    <a:lnTo>
                      <a:pt x="144" y="24"/>
                    </a:lnTo>
                    <a:lnTo>
                      <a:pt x="144" y="24"/>
                    </a:lnTo>
                    <a:lnTo>
                      <a:pt x="142" y="24"/>
                    </a:lnTo>
                    <a:lnTo>
                      <a:pt x="138" y="22"/>
                    </a:lnTo>
                    <a:lnTo>
                      <a:pt x="136" y="22"/>
                    </a:lnTo>
                    <a:lnTo>
                      <a:pt x="135" y="24"/>
                    </a:lnTo>
                    <a:lnTo>
                      <a:pt x="133" y="24"/>
                    </a:lnTo>
                    <a:lnTo>
                      <a:pt x="131" y="24"/>
                    </a:lnTo>
                    <a:lnTo>
                      <a:pt x="131" y="26"/>
                    </a:lnTo>
                    <a:lnTo>
                      <a:pt x="131" y="26"/>
                    </a:lnTo>
                    <a:lnTo>
                      <a:pt x="131" y="26"/>
                    </a:lnTo>
                    <a:lnTo>
                      <a:pt x="129" y="26"/>
                    </a:lnTo>
                    <a:lnTo>
                      <a:pt x="129" y="24"/>
                    </a:lnTo>
                    <a:lnTo>
                      <a:pt x="127" y="24"/>
                    </a:lnTo>
                    <a:lnTo>
                      <a:pt x="125" y="24"/>
                    </a:lnTo>
                    <a:lnTo>
                      <a:pt x="120" y="26"/>
                    </a:lnTo>
                    <a:lnTo>
                      <a:pt x="118" y="26"/>
                    </a:lnTo>
                    <a:lnTo>
                      <a:pt x="112" y="28"/>
                    </a:lnTo>
                    <a:lnTo>
                      <a:pt x="108" y="28"/>
                    </a:lnTo>
                    <a:lnTo>
                      <a:pt x="105" y="30"/>
                    </a:lnTo>
                    <a:lnTo>
                      <a:pt x="103" y="30"/>
                    </a:lnTo>
                    <a:lnTo>
                      <a:pt x="103" y="30"/>
                    </a:lnTo>
                    <a:lnTo>
                      <a:pt x="101" y="30"/>
                    </a:lnTo>
                    <a:lnTo>
                      <a:pt x="97" y="30"/>
                    </a:lnTo>
                    <a:lnTo>
                      <a:pt x="95" y="30"/>
                    </a:lnTo>
                    <a:lnTo>
                      <a:pt x="90" y="32"/>
                    </a:lnTo>
                    <a:lnTo>
                      <a:pt x="90" y="32"/>
                    </a:lnTo>
                    <a:lnTo>
                      <a:pt x="86" y="34"/>
                    </a:lnTo>
                    <a:lnTo>
                      <a:pt x="86" y="34"/>
                    </a:lnTo>
                    <a:lnTo>
                      <a:pt x="86" y="36"/>
                    </a:lnTo>
                    <a:lnTo>
                      <a:pt x="86" y="36"/>
                    </a:lnTo>
                    <a:lnTo>
                      <a:pt x="86" y="36"/>
                    </a:lnTo>
                    <a:lnTo>
                      <a:pt x="88" y="36"/>
                    </a:lnTo>
                    <a:lnTo>
                      <a:pt x="92" y="36"/>
                    </a:lnTo>
                    <a:lnTo>
                      <a:pt x="92" y="36"/>
                    </a:lnTo>
                    <a:lnTo>
                      <a:pt x="95" y="36"/>
                    </a:lnTo>
                    <a:lnTo>
                      <a:pt x="95" y="36"/>
                    </a:lnTo>
                    <a:lnTo>
                      <a:pt x="99" y="36"/>
                    </a:lnTo>
                    <a:lnTo>
                      <a:pt x="101" y="36"/>
                    </a:lnTo>
                    <a:lnTo>
                      <a:pt x="103" y="36"/>
                    </a:lnTo>
                    <a:lnTo>
                      <a:pt x="105" y="36"/>
                    </a:lnTo>
                    <a:lnTo>
                      <a:pt x="106" y="36"/>
                    </a:lnTo>
                    <a:lnTo>
                      <a:pt x="108" y="36"/>
                    </a:lnTo>
                    <a:lnTo>
                      <a:pt x="110" y="36"/>
                    </a:lnTo>
                    <a:lnTo>
                      <a:pt x="110" y="36"/>
                    </a:lnTo>
                    <a:lnTo>
                      <a:pt x="112" y="36"/>
                    </a:lnTo>
                    <a:lnTo>
                      <a:pt x="112" y="36"/>
                    </a:lnTo>
                    <a:lnTo>
                      <a:pt x="108" y="36"/>
                    </a:lnTo>
                    <a:lnTo>
                      <a:pt x="106" y="36"/>
                    </a:lnTo>
                    <a:lnTo>
                      <a:pt x="105" y="37"/>
                    </a:lnTo>
                    <a:lnTo>
                      <a:pt x="105" y="37"/>
                    </a:lnTo>
                    <a:lnTo>
                      <a:pt x="103" y="37"/>
                    </a:lnTo>
                    <a:lnTo>
                      <a:pt x="101" y="39"/>
                    </a:lnTo>
                    <a:lnTo>
                      <a:pt x="97" y="41"/>
                    </a:lnTo>
                    <a:lnTo>
                      <a:pt x="93" y="43"/>
                    </a:lnTo>
                    <a:lnTo>
                      <a:pt x="92" y="45"/>
                    </a:lnTo>
                    <a:lnTo>
                      <a:pt x="90" y="45"/>
                    </a:lnTo>
                    <a:lnTo>
                      <a:pt x="86" y="47"/>
                    </a:lnTo>
                    <a:lnTo>
                      <a:pt x="84" y="47"/>
                    </a:lnTo>
                    <a:lnTo>
                      <a:pt x="82" y="47"/>
                    </a:lnTo>
                    <a:lnTo>
                      <a:pt x="80" y="47"/>
                    </a:lnTo>
                    <a:lnTo>
                      <a:pt x="78" y="47"/>
                    </a:lnTo>
                    <a:lnTo>
                      <a:pt x="71" y="47"/>
                    </a:lnTo>
                    <a:lnTo>
                      <a:pt x="69" y="47"/>
                    </a:lnTo>
                    <a:lnTo>
                      <a:pt x="67" y="47"/>
                    </a:lnTo>
                    <a:lnTo>
                      <a:pt x="65" y="47"/>
                    </a:lnTo>
                    <a:lnTo>
                      <a:pt x="63" y="47"/>
                    </a:lnTo>
                    <a:lnTo>
                      <a:pt x="60" y="49"/>
                    </a:lnTo>
                    <a:lnTo>
                      <a:pt x="56" y="49"/>
                    </a:lnTo>
                    <a:lnTo>
                      <a:pt x="52" y="49"/>
                    </a:lnTo>
                    <a:lnTo>
                      <a:pt x="52" y="49"/>
                    </a:lnTo>
                    <a:lnTo>
                      <a:pt x="54" y="51"/>
                    </a:lnTo>
                    <a:lnTo>
                      <a:pt x="52" y="51"/>
                    </a:lnTo>
                    <a:lnTo>
                      <a:pt x="52" y="51"/>
                    </a:lnTo>
                    <a:lnTo>
                      <a:pt x="43" y="51"/>
                    </a:lnTo>
                    <a:lnTo>
                      <a:pt x="37" y="52"/>
                    </a:lnTo>
                    <a:lnTo>
                      <a:pt x="35" y="52"/>
                    </a:lnTo>
                    <a:lnTo>
                      <a:pt x="34" y="52"/>
                    </a:lnTo>
                    <a:lnTo>
                      <a:pt x="32" y="52"/>
                    </a:lnTo>
                    <a:lnTo>
                      <a:pt x="28" y="52"/>
                    </a:lnTo>
                    <a:lnTo>
                      <a:pt x="26" y="52"/>
                    </a:lnTo>
                    <a:lnTo>
                      <a:pt x="24" y="52"/>
                    </a:lnTo>
                    <a:lnTo>
                      <a:pt x="20" y="54"/>
                    </a:lnTo>
                    <a:lnTo>
                      <a:pt x="17" y="54"/>
                    </a:lnTo>
                    <a:lnTo>
                      <a:pt x="15" y="54"/>
                    </a:lnTo>
                    <a:lnTo>
                      <a:pt x="11" y="56"/>
                    </a:lnTo>
                    <a:lnTo>
                      <a:pt x="11" y="56"/>
                    </a:lnTo>
                    <a:lnTo>
                      <a:pt x="11" y="56"/>
                    </a:lnTo>
                    <a:lnTo>
                      <a:pt x="11" y="56"/>
                    </a:lnTo>
                    <a:lnTo>
                      <a:pt x="11" y="56"/>
                    </a:lnTo>
                    <a:lnTo>
                      <a:pt x="7" y="58"/>
                    </a:lnTo>
                    <a:lnTo>
                      <a:pt x="7" y="58"/>
                    </a:lnTo>
                    <a:lnTo>
                      <a:pt x="9" y="60"/>
                    </a:lnTo>
                    <a:lnTo>
                      <a:pt x="11" y="60"/>
                    </a:lnTo>
                    <a:lnTo>
                      <a:pt x="11" y="62"/>
                    </a:lnTo>
                    <a:lnTo>
                      <a:pt x="11" y="62"/>
                    </a:lnTo>
                    <a:lnTo>
                      <a:pt x="15" y="62"/>
                    </a:lnTo>
                    <a:lnTo>
                      <a:pt x="17" y="62"/>
                    </a:lnTo>
                    <a:lnTo>
                      <a:pt x="17" y="62"/>
                    </a:lnTo>
                    <a:lnTo>
                      <a:pt x="19" y="62"/>
                    </a:lnTo>
                    <a:lnTo>
                      <a:pt x="20" y="64"/>
                    </a:lnTo>
                    <a:lnTo>
                      <a:pt x="22" y="64"/>
                    </a:lnTo>
                    <a:lnTo>
                      <a:pt x="24" y="64"/>
                    </a:lnTo>
                    <a:lnTo>
                      <a:pt x="26" y="62"/>
                    </a:lnTo>
                    <a:lnTo>
                      <a:pt x="30" y="62"/>
                    </a:lnTo>
                    <a:lnTo>
                      <a:pt x="30" y="62"/>
                    </a:lnTo>
                    <a:lnTo>
                      <a:pt x="26" y="64"/>
                    </a:lnTo>
                    <a:lnTo>
                      <a:pt x="22" y="64"/>
                    </a:lnTo>
                    <a:lnTo>
                      <a:pt x="24" y="64"/>
                    </a:lnTo>
                    <a:lnTo>
                      <a:pt x="26" y="64"/>
                    </a:lnTo>
                    <a:lnTo>
                      <a:pt x="26" y="65"/>
                    </a:lnTo>
                    <a:lnTo>
                      <a:pt x="26" y="65"/>
                    </a:lnTo>
                    <a:lnTo>
                      <a:pt x="26" y="65"/>
                    </a:lnTo>
                    <a:lnTo>
                      <a:pt x="32" y="67"/>
                    </a:lnTo>
                    <a:lnTo>
                      <a:pt x="34" y="67"/>
                    </a:lnTo>
                    <a:lnTo>
                      <a:pt x="34" y="67"/>
                    </a:lnTo>
                    <a:lnTo>
                      <a:pt x="35" y="67"/>
                    </a:lnTo>
                    <a:lnTo>
                      <a:pt x="37" y="65"/>
                    </a:lnTo>
                    <a:lnTo>
                      <a:pt x="39" y="65"/>
                    </a:lnTo>
                    <a:lnTo>
                      <a:pt x="41" y="65"/>
                    </a:lnTo>
                    <a:lnTo>
                      <a:pt x="41" y="65"/>
                    </a:lnTo>
                    <a:lnTo>
                      <a:pt x="43" y="65"/>
                    </a:lnTo>
                    <a:lnTo>
                      <a:pt x="45" y="65"/>
                    </a:lnTo>
                    <a:lnTo>
                      <a:pt x="45" y="65"/>
                    </a:lnTo>
                    <a:lnTo>
                      <a:pt x="49" y="65"/>
                    </a:lnTo>
                    <a:lnTo>
                      <a:pt x="50" y="65"/>
                    </a:lnTo>
                    <a:lnTo>
                      <a:pt x="54" y="65"/>
                    </a:lnTo>
                    <a:lnTo>
                      <a:pt x="56" y="64"/>
                    </a:lnTo>
                    <a:lnTo>
                      <a:pt x="58" y="64"/>
                    </a:lnTo>
                    <a:lnTo>
                      <a:pt x="60" y="64"/>
                    </a:lnTo>
                    <a:lnTo>
                      <a:pt x="62" y="65"/>
                    </a:lnTo>
                    <a:lnTo>
                      <a:pt x="62" y="65"/>
                    </a:lnTo>
                    <a:lnTo>
                      <a:pt x="62" y="65"/>
                    </a:lnTo>
                    <a:lnTo>
                      <a:pt x="60" y="67"/>
                    </a:lnTo>
                    <a:lnTo>
                      <a:pt x="58" y="67"/>
                    </a:lnTo>
                    <a:lnTo>
                      <a:pt x="58" y="69"/>
                    </a:lnTo>
                    <a:lnTo>
                      <a:pt x="58" y="69"/>
                    </a:lnTo>
                    <a:lnTo>
                      <a:pt x="58" y="69"/>
                    </a:lnTo>
                    <a:lnTo>
                      <a:pt x="56" y="69"/>
                    </a:lnTo>
                    <a:lnTo>
                      <a:pt x="54" y="67"/>
                    </a:lnTo>
                    <a:lnTo>
                      <a:pt x="49" y="67"/>
                    </a:lnTo>
                    <a:lnTo>
                      <a:pt x="43" y="67"/>
                    </a:lnTo>
                    <a:lnTo>
                      <a:pt x="37" y="69"/>
                    </a:lnTo>
                    <a:lnTo>
                      <a:pt x="35" y="69"/>
                    </a:lnTo>
                    <a:lnTo>
                      <a:pt x="32" y="71"/>
                    </a:lnTo>
                    <a:lnTo>
                      <a:pt x="26" y="69"/>
                    </a:lnTo>
                    <a:lnTo>
                      <a:pt x="17" y="71"/>
                    </a:lnTo>
                    <a:lnTo>
                      <a:pt x="13" y="71"/>
                    </a:lnTo>
                    <a:lnTo>
                      <a:pt x="13" y="71"/>
                    </a:lnTo>
                    <a:lnTo>
                      <a:pt x="11" y="71"/>
                    </a:lnTo>
                    <a:lnTo>
                      <a:pt x="9" y="71"/>
                    </a:lnTo>
                    <a:lnTo>
                      <a:pt x="9" y="73"/>
                    </a:lnTo>
                    <a:lnTo>
                      <a:pt x="9" y="73"/>
                    </a:lnTo>
                    <a:lnTo>
                      <a:pt x="11" y="73"/>
                    </a:lnTo>
                    <a:lnTo>
                      <a:pt x="11" y="73"/>
                    </a:lnTo>
                    <a:lnTo>
                      <a:pt x="11" y="75"/>
                    </a:lnTo>
                    <a:lnTo>
                      <a:pt x="11" y="75"/>
                    </a:lnTo>
                    <a:lnTo>
                      <a:pt x="11" y="75"/>
                    </a:lnTo>
                    <a:lnTo>
                      <a:pt x="11" y="75"/>
                    </a:lnTo>
                    <a:lnTo>
                      <a:pt x="13" y="75"/>
                    </a:lnTo>
                    <a:lnTo>
                      <a:pt x="15" y="75"/>
                    </a:lnTo>
                    <a:lnTo>
                      <a:pt x="22" y="73"/>
                    </a:lnTo>
                    <a:lnTo>
                      <a:pt x="22" y="73"/>
                    </a:lnTo>
                    <a:lnTo>
                      <a:pt x="20" y="73"/>
                    </a:lnTo>
                    <a:lnTo>
                      <a:pt x="19" y="75"/>
                    </a:lnTo>
                    <a:lnTo>
                      <a:pt x="19" y="75"/>
                    </a:lnTo>
                    <a:lnTo>
                      <a:pt x="19" y="75"/>
                    </a:lnTo>
                    <a:lnTo>
                      <a:pt x="19" y="77"/>
                    </a:lnTo>
                    <a:lnTo>
                      <a:pt x="19" y="77"/>
                    </a:lnTo>
                    <a:lnTo>
                      <a:pt x="22" y="77"/>
                    </a:lnTo>
                    <a:lnTo>
                      <a:pt x="28" y="77"/>
                    </a:lnTo>
                    <a:lnTo>
                      <a:pt x="34" y="77"/>
                    </a:lnTo>
                    <a:lnTo>
                      <a:pt x="34" y="77"/>
                    </a:lnTo>
                    <a:lnTo>
                      <a:pt x="34" y="77"/>
                    </a:lnTo>
                    <a:lnTo>
                      <a:pt x="32" y="77"/>
                    </a:lnTo>
                    <a:lnTo>
                      <a:pt x="28" y="79"/>
                    </a:lnTo>
                    <a:lnTo>
                      <a:pt x="26" y="79"/>
                    </a:lnTo>
                    <a:lnTo>
                      <a:pt x="19" y="80"/>
                    </a:lnTo>
                    <a:lnTo>
                      <a:pt x="17" y="80"/>
                    </a:lnTo>
                    <a:lnTo>
                      <a:pt x="17" y="80"/>
                    </a:lnTo>
                    <a:lnTo>
                      <a:pt x="17" y="80"/>
                    </a:lnTo>
                    <a:lnTo>
                      <a:pt x="19" y="82"/>
                    </a:lnTo>
                    <a:lnTo>
                      <a:pt x="22" y="82"/>
                    </a:lnTo>
                    <a:lnTo>
                      <a:pt x="22" y="84"/>
                    </a:lnTo>
                    <a:lnTo>
                      <a:pt x="24" y="84"/>
                    </a:lnTo>
                    <a:lnTo>
                      <a:pt x="26" y="84"/>
                    </a:lnTo>
                    <a:lnTo>
                      <a:pt x="37" y="86"/>
                    </a:lnTo>
                    <a:lnTo>
                      <a:pt x="39" y="86"/>
                    </a:lnTo>
                    <a:lnTo>
                      <a:pt x="39" y="84"/>
                    </a:lnTo>
                    <a:lnTo>
                      <a:pt x="37" y="84"/>
                    </a:lnTo>
                    <a:lnTo>
                      <a:pt x="37" y="82"/>
                    </a:lnTo>
                    <a:lnTo>
                      <a:pt x="39" y="82"/>
                    </a:lnTo>
                    <a:lnTo>
                      <a:pt x="41" y="82"/>
                    </a:lnTo>
                    <a:lnTo>
                      <a:pt x="41" y="84"/>
                    </a:lnTo>
                    <a:lnTo>
                      <a:pt x="43" y="84"/>
                    </a:lnTo>
                    <a:lnTo>
                      <a:pt x="43" y="84"/>
                    </a:lnTo>
                    <a:lnTo>
                      <a:pt x="45" y="84"/>
                    </a:lnTo>
                    <a:lnTo>
                      <a:pt x="49" y="82"/>
                    </a:lnTo>
                    <a:lnTo>
                      <a:pt x="50" y="82"/>
                    </a:lnTo>
                    <a:lnTo>
                      <a:pt x="50" y="82"/>
                    </a:lnTo>
                    <a:lnTo>
                      <a:pt x="50" y="82"/>
                    </a:lnTo>
                    <a:lnTo>
                      <a:pt x="52" y="84"/>
                    </a:lnTo>
                    <a:lnTo>
                      <a:pt x="52" y="84"/>
                    </a:lnTo>
                    <a:lnTo>
                      <a:pt x="54" y="84"/>
                    </a:lnTo>
                    <a:lnTo>
                      <a:pt x="54" y="84"/>
                    </a:lnTo>
                    <a:lnTo>
                      <a:pt x="54" y="84"/>
                    </a:lnTo>
                    <a:lnTo>
                      <a:pt x="58" y="84"/>
                    </a:lnTo>
                    <a:lnTo>
                      <a:pt x="60" y="84"/>
                    </a:lnTo>
                    <a:lnTo>
                      <a:pt x="62" y="82"/>
                    </a:lnTo>
                    <a:lnTo>
                      <a:pt x="63" y="82"/>
                    </a:lnTo>
                    <a:lnTo>
                      <a:pt x="65" y="82"/>
                    </a:lnTo>
                    <a:lnTo>
                      <a:pt x="67" y="82"/>
                    </a:lnTo>
                    <a:lnTo>
                      <a:pt x="67" y="82"/>
                    </a:lnTo>
                    <a:lnTo>
                      <a:pt x="67" y="82"/>
                    </a:lnTo>
                    <a:lnTo>
                      <a:pt x="69" y="82"/>
                    </a:lnTo>
                    <a:lnTo>
                      <a:pt x="69" y="82"/>
                    </a:lnTo>
                    <a:lnTo>
                      <a:pt x="73" y="82"/>
                    </a:lnTo>
                    <a:lnTo>
                      <a:pt x="75" y="80"/>
                    </a:lnTo>
                    <a:lnTo>
                      <a:pt x="77" y="80"/>
                    </a:lnTo>
                    <a:lnTo>
                      <a:pt x="78" y="82"/>
                    </a:lnTo>
                    <a:lnTo>
                      <a:pt x="80" y="82"/>
                    </a:lnTo>
                    <a:lnTo>
                      <a:pt x="80" y="82"/>
                    </a:lnTo>
                    <a:lnTo>
                      <a:pt x="84" y="82"/>
                    </a:lnTo>
                    <a:lnTo>
                      <a:pt x="88" y="82"/>
                    </a:lnTo>
                    <a:lnTo>
                      <a:pt x="92" y="82"/>
                    </a:lnTo>
                    <a:lnTo>
                      <a:pt x="93" y="82"/>
                    </a:lnTo>
                    <a:lnTo>
                      <a:pt x="95" y="84"/>
                    </a:lnTo>
                    <a:lnTo>
                      <a:pt x="97" y="84"/>
                    </a:lnTo>
                    <a:lnTo>
                      <a:pt x="103" y="86"/>
                    </a:lnTo>
                    <a:lnTo>
                      <a:pt x="106" y="86"/>
                    </a:lnTo>
                    <a:lnTo>
                      <a:pt x="108" y="88"/>
                    </a:lnTo>
                    <a:lnTo>
                      <a:pt x="110" y="88"/>
                    </a:lnTo>
                    <a:lnTo>
                      <a:pt x="112" y="88"/>
                    </a:lnTo>
                    <a:lnTo>
                      <a:pt x="114" y="90"/>
                    </a:lnTo>
                    <a:lnTo>
                      <a:pt x="116" y="90"/>
                    </a:lnTo>
                    <a:lnTo>
                      <a:pt x="116" y="90"/>
                    </a:lnTo>
                    <a:lnTo>
                      <a:pt x="118" y="90"/>
                    </a:lnTo>
                    <a:lnTo>
                      <a:pt x="118" y="92"/>
                    </a:lnTo>
                    <a:lnTo>
                      <a:pt x="116" y="92"/>
                    </a:lnTo>
                    <a:lnTo>
                      <a:pt x="112" y="94"/>
                    </a:lnTo>
                    <a:lnTo>
                      <a:pt x="112" y="94"/>
                    </a:lnTo>
                    <a:lnTo>
                      <a:pt x="114" y="95"/>
                    </a:lnTo>
                    <a:lnTo>
                      <a:pt x="116" y="95"/>
                    </a:lnTo>
                    <a:lnTo>
                      <a:pt x="116" y="95"/>
                    </a:lnTo>
                    <a:lnTo>
                      <a:pt x="116" y="97"/>
                    </a:lnTo>
                    <a:lnTo>
                      <a:pt x="116" y="97"/>
                    </a:lnTo>
                    <a:lnTo>
                      <a:pt x="120" y="99"/>
                    </a:lnTo>
                    <a:lnTo>
                      <a:pt x="121" y="99"/>
                    </a:lnTo>
                    <a:lnTo>
                      <a:pt x="121" y="101"/>
                    </a:lnTo>
                    <a:lnTo>
                      <a:pt x="123" y="101"/>
                    </a:lnTo>
                    <a:lnTo>
                      <a:pt x="123" y="101"/>
                    </a:lnTo>
                    <a:lnTo>
                      <a:pt x="123" y="103"/>
                    </a:lnTo>
                    <a:lnTo>
                      <a:pt x="123" y="103"/>
                    </a:lnTo>
                    <a:lnTo>
                      <a:pt x="125" y="103"/>
                    </a:lnTo>
                    <a:lnTo>
                      <a:pt x="127" y="105"/>
                    </a:lnTo>
                    <a:lnTo>
                      <a:pt x="125" y="105"/>
                    </a:lnTo>
                    <a:lnTo>
                      <a:pt x="125" y="105"/>
                    </a:lnTo>
                    <a:lnTo>
                      <a:pt x="123" y="105"/>
                    </a:lnTo>
                    <a:lnTo>
                      <a:pt x="121" y="107"/>
                    </a:lnTo>
                    <a:lnTo>
                      <a:pt x="121" y="107"/>
                    </a:lnTo>
                    <a:lnTo>
                      <a:pt x="121" y="107"/>
                    </a:lnTo>
                    <a:lnTo>
                      <a:pt x="121" y="109"/>
                    </a:lnTo>
                    <a:lnTo>
                      <a:pt x="120" y="109"/>
                    </a:lnTo>
                    <a:lnTo>
                      <a:pt x="118" y="109"/>
                    </a:lnTo>
                    <a:lnTo>
                      <a:pt x="116" y="110"/>
                    </a:lnTo>
                    <a:lnTo>
                      <a:pt x="114" y="110"/>
                    </a:lnTo>
                    <a:lnTo>
                      <a:pt x="114" y="110"/>
                    </a:lnTo>
                    <a:lnTo>
                      <a:pt x="116" y="110"/>
                    </a:lnTo>
                    <a:lnTo>
                      <a:pt x="120" y="110"/>
                    </a:lnTo>
                    <a:lnTo>
                      <a:pt x="121" y="109"/>
                    </a:lnTo>
                    <a:lnTo>
                      <a:pt x="123" y="109"/>
                    </a:lnTo>
                    <a:lnTo>
                      <a:pt x="123" y="109"/>
                    </a:lnTo>
                    <a:lnTo>
                      <a:pt x="123" y="110"/>
                    </a:lnTo>
                    <a:lnTo>
                      <a:pt x="123" y="110"/>
                    </a:lnTo>
                    <a:lnTo>
                      <a:pt x="123" y="112"/>
                    </a:lnTo>
                    <a:lnTo>
                      <a:pt x="125" y="112"/>
                    </a:lnTo>
                    <a:lnTo>
                      <a:pt x="125" y="112"/>
                    </a:lnTo>
                    <a:lnTo>
                      <a:pt x="123" y="112"/>
                    </a:lnTo>
                    <a:lnTo>
                      <a:pt x="125" y="112"/>
                    </a:lnTo>
                    <a:lnTo>
                      <a:pt x="125" y="114"/>
                    </a:lnTo>
                    <a:lnTo>
                      <a:pt x="123" y="114"/>
                    </a:lnTo>
                    <a:lnTo>
                      <a:pt x="123" y="114"/>
                    </a:lnTo>
                    <a:lnTo>
                      <a:pt x="123" y="114"/>
                    </a:lnTo>
                    <a:lnTo>
                      <a:pt x="121" y="116"/>
                    </a:lnTo>
                    <a:lnTo>
                      <a:pt x="120" y="116"/>
                    </a:lnTo>
                    <a:lnTo>
                      <a:pt x="120" y="118"/>
                    </a:lnTo>
                    <a:lnTo>
                      <a:pt x="120" y="118"/>
                    </a:lnTo>
                    <a:lnTo>
                      <a:pt x="121" y="118"/>
                    </a:lnTo>
                    <a:lnTo>
                      <a:pt x="121" y="118"/>
                    </a:lnTo>
                    <a:lnTo>
                      <a:pt x="121" y="118"/>
                    </a:lnTo>
                    <a:lnTo>
                      <a:pt x="121" y="120"/>
                    </a:lnTo>
                    <a:lnTo>
                      <a:pt x="121" y="120"/>
                    </a:lnTo>
                    <a:lnTo>
                      <a:pt x="123" y="120"/>
                    </a:lnTo>
                    <a:lnTo>
                      <a:pt x="125" y="118"/>
                    </a:lnTo>
                    <a:lnTo>
                      <a:pt x="125" y="120"/>
                    </a:lnTo>
                    <a:lnTo>
                      <a:pt x="125" y="120"/>
                    </a:lnTo>
                    <a:lnTo>
                      <a:pt x="125" y="122"/>
                    </a:lnTo>
                    <a:lnTo>
                      <a:pt x="123" y="122"/>
                    </a:lnTo>
                    <a:lnTo>
                      <a:pt x="123" y="124"/>
                    </a:lnTo>
                    <a:lnTo>
                      <a:pt x="121" y="124"/>
                    </a:lnTo>
                    <a:lnTo>
                      <a:pt x="120" y="124"/>
                    </a:lnTo>
                    <a:lnTo>
                      <a:pt x="120" y="124"/>
                    </a:lnTo>
                    <a:lnTo>
                      <a:pt x="120" y="125"/>
                    </a:lnTo>
                    <a:lnTo>
                      <a:pt x="120" y="125"/>
                    </a:lnTo>
                    <a:lnTo>
                      <a:pt x="120" y="125"/>
                    </a:lnTo>
                    <a:lnTo>
                      <a:pt x="121" y="125"/>
                    </a:lnTo>
                    <a:lnTo>
                      <a:pt x="121" y="125"/>
                    </a:lnTo>
                    <a:lnTo>
                      <a:pt x="121" y="125"/>
                    </a:lnTo>
                    <a:lnTo>
                      <a:pt x="123" y="125"/>
                    </a:lnTo>
                    <a:lnTo>
                      <a:pt x="123" y="125"/>
                    </a:lnTo>
                    <a:lnTo>
                      <a:pt x="125" y="125"/>
                    </a:lnTo>
                    <a:lnTo>
                      <a:pt x="127" y="125"/>
                    </a:lnTo>
                    <a:lnTo>
                      <a:pt x="127" y="125"/>
                    </a:lnTo>
                    <a:lnTo>
                      <a:pt x="127" y="127"/>
                    </a:lnTo>
                    <a:lnTo>
                      <a:pt x="127" y="127"/>
                    </a:lnTo>
                    <a:lnTo>
                      <a:pt x="127" y="127"/>
                    </a:lnTo>
                    <a:lnTo>
                      <a:pt x="127" y="129"/>
                    </a:lnTo>
                    <a:lnTo>
                      <a:pt x="125" y="129"/>
                    </a:lnTo>
                    <a:lnTo>
                      <a:pt x="125" y="129"/>
                    </a:lnTo>
                    <a:lnTo>
                      <a:pt x="123" y="131"/>
                    </a:lnTo>
                    <a:lnTo>
                      <a:pt x="121" y="131"/>
                    </a:lnTo>
                    <a:lnTo>
                      <a:pt x="120" y="131"/>
                    </a:lnTo>
                    <a:lnTo>
                      <a:pt x="116" y="131"/>
                    </a:lnTo>
                    <a:lnTo>
                      <a:pt x="114" y="133"/>
                    </a:lnTo>
                    <a:lnTo>
                      <a:pt x="116" y="133"/>
                    </a:lnTo>
                    <a:lnTo>
                      <a:pt x="116" y="133"/>
                    </a:lnTo>
                    <a:lnTo>
                      <a:pt x="118" y="133"/>
                    </a:lnTo>
                    <a:lnTo>
                      <a:pt x="116" y="135"/>
                    </a:lnTo>
                    <a:lnTo>
                      <a:pt x="114" y="135"/>
                    </a:lnTo>
                    <a:lnTo>
                      <a:pt x="114" y="135"/>
                    </a:lnTo>
                    <a:lnTo>
                      <a:pt x="112" y="135"/>
                    </a:lnTo>
                    <a:lnTo>
                      <a:pt x="112" y="137"/>
                    </a:lnTo>
                    <a:lnTo>
                      <a:pt x="116" y="137"/>
                    </a:lnTo>
                    <a:lnTo>
                      <a:pt x="121" y="133"/>
                    </a:lnTo>
                    <a:lnTo>
                      <a:pt x="121" y="133"/>
                    </a:lnTo>
                    <a:lnTo>
                      <a:pt x="121" y="133"/>
                    </a:lnTo>
                    <a:lnTo>
                      <a:pt x="121" y="135"/>
                    </a:lnTo>
                    <a:lnTo>
                      <a:pt x="120" y="135"/>
                    </a:lnTo>
                    <a:lnTo>
                      <a:pt x="114" y="137"/>
                    </a:lnTo>
                    <a:lnTo>
                      <a:pt x="112" y="138"/>
                    </a:lnTo>
                    <a:lnTo>
                      <a:pt x="108" y="142"/>
                    </a:lnTo>
                    <a:lnTo>
                      <a:pt x="108" y="142"/>
                    </a:lnTo>
                    <a:lnTo>
                      <a:pt x="106" y="142"/>
                    </a:lnTo>
                    <a:lnTo>
                      <a:pt x="106" y="144"/>
                    </a:lnTo>
                    <a:lnTo>
                      <a:pt x="106" y="144"/>
                    </a:lnTo>
                    <a:lnTo>
                      <a:pt x="108" y="146"/>
                    </a:lnTo>
                    <a:lnTo>
                      <a:pt x="108" y="146"/>
                    </a:lnTo>
                    <a:lnTo>
                      <a:pt x="112" y="146"/>
                    </a:lnTo>
                    <a:lnTo>
                      <a:pt x="114" y="148"/>
                    </a:lnTo>
                    <a:lnTo>
                      <a:pt x="114" y="148"/>
                    </a:lnTo>
                    <a:lnTo>
                      <a:pt x="120" y="146"/>
                    </a:lnTo>
                    <a:lnTo>
                      <a:pt x="121" y="146"/>
                    </a:lnTo>
                    <a:lnTo>
                      <a:pt x="121" y="146"/>
                    </a:lnTo>
                    <a:lnTo>
                      <a:pt x="123" y="146"/>
                    </a:lnTo>
                    <a:lnTo>
                      <a:pt x="123" y="144"/>
                    </a:lnTo>
                    <a:lnTo>
                      <a:pt x="125" y="144"/>
                    </a:lnTo>
                    <a:lnTo>
                      <a:pt x="123" y="142"/>
                    </a:lnTo>
                    <a:lnTo>
                      <a:pt x="125" y="142"/>
                    </a:lnTo>
                    <a:lnTo>
                      <a:pt x="125" y="144"/>
                    </a:lnTo>
                    <a:lnTo>
                      <a:pt x="127" y="142"/>
                    </a:lnTo>
                    <a:lnTo>
                      <a:pt x="127" y="142"/>
                    </a:lnTo>
                    <a:lnTo>
                      <a:pt x="129" y="142"/>
                    </a:lnTo>
                    <a:lnTo>
                      <a:pt x="131" y="140"/>
                    </a:lnTo>
                    <a:lnTo>
                      <a:pt x="131" y="140"/>
                    </a:lnTo>
                    <a:lnTo>
                      <a:pt x="133" y="140"/>
                    </a:lnTo>
                    <a:lnTo>
                      <a:pt x="133" y="138"/>
                    </a:lnTo>
                    <a:lnTo>
                      <a:pt x="131" y="138"/>
                    </a:lnTo>
                    <a:lnTo>
                      <a:pt x="131" y="137"/>
                    </a:lnTo>
                    <a:lnTo>
                      <a:pt x="131" y="137"/>
                    </a:lnTo>
                    <a:lnTo>
                      <a:pt x="131" y="137"/>
                    </a:lnTo>
                    <a:lnTo>
                      <a:pt x="131" y="135"/>
                    </a:lnTo>
                    <a:lnTo>
                      <a:pt x="131" y="135"/>
                    </a:lnTo>
                    <a:lnTo>
                      <a:pt x="131" y="135"/>
                    </a:lnTo>
                    <a:lnTo>
                      <a:pt x="131" y="135"/>
                    </a:lnTo>
                    <a:lnTo>
                      <a:pt x="135" y="133"/>
                    </a:lnTo>
                    <a:lnTo>
                      <a:pt x="135" y="133"/>
                    </a:lnTo>
                    <a:lnTo>
                      <a:pt x="133" y="135"/>
                    </a:lnTo>
                    <a:lnTo>
                      <a:pt x="133" y="135"/>
                    </a:lnTo>
                    <a:lnTo>
                      <a:pt x="133" y="137"/>
                    </a:lnTo>
                    <a:lnTo>
                      <a:pt x="133" y="137"/>
                    </a:lnTo>
                    <a:lnTo>
                      <a:pt x="133" y="137"/>
                    </a:lnTo>
                    <a:lnTo>
                      <a:pt x="133" y="138"/>
                    </a:lnTo>
                    <a:lnTo>
                      <a:pt x="133" y="138"/>
                    </a:lnTo>
                    <a:lnTo>
                      <a:pt x="133" y="140"/>
                    </a:lnTo>
                    <a:lnTo>
                      <a:pt x="133" y="140"/>
                    </a:lnTo>
                    <a:lnTo>
                      <a:pt x="133" y="142"/>
                    </a:lnTo>
                    <a:lnTo>
                      <a:pt x="135" y="140"/>
                    </a:lnTo>
                    <a:lnTo>
                      <a:pt x="135" y="142"/>
                    </a:lnTo>
                    <a:lnTo>
                      <a:pt x="133" y="142"/>
                    </a:lnTo>
                    <a:lnTo>
                      <a:pt x="133" y="142"/>
                    </a:lnTo>
                    <a:lnTo>
                      <a:pt x="129" y="144"/>
                    </a:lnTo>
                    <a:lnTo>
                      <a:pt x="129" y="144"/>
                    </a:lnTo>
                    <a:lnTo>
                      <a:pt x="129" y="144"/>
                    </a:lnTo>
                    <a:lnTo>
                      <a:pt x="131" y="144"/>
                    </a:lnTo>
                    <a:lnTo>
                      <a:pt x="133" y="144"/>
                    </a:lnTo>
                    <a:lnTo>
                      <a:pt x="135" y="144"/>
                    </a:lnTo>
                    <a:lnTo>
                      <a:pt x="138" y="142"/>
                    </a:lnTo>
                    <a:lnTo>
                      <a:pt x="138" y="142"/>
                    </a:lnTo>
                    <a:lnTo>
                      <a:pt x="142" y="144"/>
                    </a:lnTo>
                    <a:lnTo>
                      <a:pt x="144" y="144"/>
                    </a:lnTo>
                    <a:lnTo>
                      <a:pt x="146" y="142"/>
                    </a:lnTo>
                    <a:lnTo>
                      <a:pt x="148" y="142"/>
                    </a:lnTo>
                    <a:lnTo>
                      <a:pt x="148" y="142"/>
                    </a:lnTo>
                    <a:lnTo>
                      <a:pt x="146" y="144"/>
                    </a:lnTo>
                    <a:lnTo>
                      <a:pt x="136" y="146"/>
                    </a:lnTo>
                    <a:lnTo>
                      <a:pt x="135" y="146"/>
                    </a:lnTo>
                    <a:lnTo>
                      <a:pt x="133" y="146"/>
                    </a:lnTo>
                    <a:lnTo>
                      <a:pt x="133" y="148"/>
                    </a:lnTo>
                    <a:lnTo>
                      <a:pt x="131" y="148"/>
                    </a:lnTo>
                    <a:lnTo>
                      <a:pt x="131" y="148"/>
                    </a:lnTo>
                    <a:lnTo>
                      <a:pt x="131" y="150"/>
                    </a:lnTo>
                    <a:lnTo>
                      <a:pt x="133" y="150"/>
                    </a:lnTo>
                    <a:lnTo>
                      <a:pt x="133" y="150"/>
                    </a:lnTo>
                    <a:lnTo>
                      <a:pt x="136" y="150"/>
                    </a:lnTo>
                    <a:lnTo>
                      <a:pt x="136" y="150"/>
                    </a:lnTo>
                    <a:lnTo>
                      <a:pt x="138" y="150"/>
                    </a:lnTo>
                    <a:lnTo>
                      <a:pt x="140" y="150"/>
                    </a:lnTo>
                    <a:lnTo>
                      <a:pt x="144" y="150"/>
                    </a:lnTo>
                    <a:lnTo>
                      <a:pt x="148" y="150"/>
                    </a:lnTo>
                    <a:lnTo>
                      <a:pt x="149" y="152"/>
                    </a:lnTo>
                    <a:lnTo>
                      <a:pt x="149" y="152"/>
                    </a:lnTo>
                    <a:lnTo>
                      <a:pt x="149" y="152"/>
                    </a:lnTo>
                    <a:lnTo>
                      <a:pt x="149" y="152"/>
                    </a:lnTo>
                    <a:lnTo>
                      <a:pt x="148" y="152"/>
                    </a:lnTo>
                    <a:lnTo>
                      <a:pt x="146" y="152"/>
                    </a:lnTo>
                    <a:lnTo>
                      <a:pt x="144" y="152"/>
                    </a:lnTo>
                    <a:lnTo>
                      <a:pt x="142" y="152"/>
                    </a:lnTo>
                    <a:lnTo>
                      <a:pt x="142" y="152"/>
                    </a:lnTo>
                    <a:lnTo>
                      <a:pt x="144" y="153"/>
                    </a:lnTo>
                    <a:lnTo>
                      <a:pt x="146" y="153"/>
                    </a:lnTo>
                    <a:lnTo>
                      <a:pt x="146" y="153"/>
                    </a:lnTo>
                    <a:lnTo>
                      <a:pt x="146" y="155"/>
                    </a:lnTo>
                    <a:lnTo>
                      <a:pt x="146" y="155"/>
                    </a:lnTo>
                    <a:lnTo>
                      <a:pt x="144" y="157"/>
                    </a:lnTo>
                    <a:lnTo>
                      <a:pt x="144" y="157"/>
                    </a:lnTo>
                    <a:lnTo>
                      <a:pt x="144" y="159"/>
                    </a:lnTo>
                    <a:lnTo>
                      <a:pt x="148" y="159"/>
                    </a:lnTo>
                    <a:lnTo>
                      <a:pt x="149" y="159"/>
                    </a:lnTo>
                    <a:lnTo>
                      <a:pt x="149" y="161"/>
                    </a:lnTo>
                    <a:lnTo>
                      <a:pt x="149" y="161"/>
                    </a:lnTo>
                    <a:lnTo>
                      <a:pt x="146" y="161"/>
                    </a:lnTo>
                    <a:lnTo>
                      <a:pt x="146" y="161"/>
                    </a:lnTo>
                    <a:lnTo>
                      <a:pt x="142" y="159"/>
                    </a:lnTo>
                    <a:lnTo>
                      <a:pt x="140" y="159"/>
                    </a:lnTo>
                    <a:lnTo>
                      <a:pt x="138" y="159"/>
                    </a:lnTo>
                    <a:lnTo>
                      <a:pt x="133" y="157"/>
                    </a:lnTo>
                    <a:lnTo>
                      <a:pt x="131" y="155"/>
                    </a:lnTo>
                    <a:lnTo>
                      <a:pt x="129" y="155"/>
                    </a:lnTo>
                    <a:lnTo>
                      <a:pt x="127" y="155"/>
                    </a:lnTo>
                    <a:lnTo>
                      <a:pt x="123" y="155"/>
                    </a:lnTo>
                    <a:lnTo>
                      <a:pt x="121" y="155"/>
                    </a:lnTo>
                    <a:lnTo>
                      <a:pt x="120" y="155"/>
                    </a:lnTo>
                    <a:lnTo>
                      <a:pt x="120" y="155"/>
                    </a:lnTo>
                    <a:lnTo>
                      <a:pt x="116" y="155"/>
                    </a:lnTo>
                    <a:lnTo>
                      <a:pt x="114" y="155"/>
                    </a:lnTo>
                    <a:lnTo>
                      <a:pt x="112" y="155"/>
                    </a:lnTo>
                    <a:lnTo>
                      <a:pt x="110" y="157"/>
                    </a:lnTo>
                    <a:lnTo>
                      <a:pt x="110" y="157"/>
                    </a:lnTo>
                    <a:lnTo>
                      <a:pt x="112" y="157"/>
                    </a:lnTo>
                    <a:lnTo>
                      <a:pt x="114" y="159"/>
                    </a:lnTo>
                    <a:lnTo>
                      <a:pt x="114" y="161"/>
                    </a:lnTo>
                    <a:lnTo>
                      <a:pt x="116" y="161"/>
                    </a:lnTo>
                    <a:lnTo>
                      <a:pt x="120" y="161"/>
                    </a:lnTo>
                    <a:lnTo>
                      <a:pt x="123" y="161"/>
                    </a:lnTo>
                    <a:lnTo>
                      <a:pt x="125" y="163"/>
                    </a:lnTo>
                    <a:lnTo>
                      <a:pt x="127" y="163"/>
                    </a:lnTo>
                    <a:lnTo>
                      <a:pt x="129" y="165"/>
                    </a:lnTo>
                    <a:lnTo>
                      <a:pt x="129" y="165"/>
                    </a:lnTo>
                    <a:lnTo>
                      <a:pt x="136" y="167"/>
                    </a:lnTo>
                    <a:lnTo>
                      <a:pt x="136" y="167"/>
                    </a:lnTo>
                    <a:lnTo>
                      <a:pt x="138" y="167"/>
                    </a:lnTo>
                    <a:lnTo>
                      <a:pt x="140" y="165"/>
                    </a:lnTo>
                    <a:lnTo>
                      <a:pt x="142" y="165"/>
                    </a:lnTo>
                    <a:lnTo>
                      <a:pt x="144" y="165"/>
                    </a:lnTo>
                    <a:lnTo>
                      <a:pt x="144" y="167"/>
                    </a:lnTo>
                    <a:lnTo>
                      <a:pt x="148" y="167"/>
                    </a:lnTo>
                    <a:lnTo>
                      <a:pt x="149" y="165"/>
                    </a:lnTo>
                    <a:lnTo>
                      <a:pt x="149" y="165"/>
                    </a:lnTo>
                    <a:lnTo>
                      <a:pt x="149" y="167"/>
                    </a:lnTo>
                    <a:lnTo>
                      <a:pt x="149" y="167"/>
                    </a:lnTo>
                    <a:lnTo>
                      <a:pt x="148" y="167"/>
                    </a:lnTo>
                    <a:lnTo>
                      <a:pt x="148" y="167"/>
                    </a:lnTo>
                    <a:lnTo>
                      <a:pt x="148" y="168"/>
                    </a:lnTo>
                    <a:lnTo>
                      <a:pt x="148" y="168"/>
                    </a:lnTo>
                    <a:lnTo>
                      <a:pt x="146" y="168"/>
                    </a:lnTo>
                    <a:lnTo>
                      <a:pt x="144" y="170"/>
                    </a:lnTo>
                    <a:lnTo>
                      <a:pt x="142" y="170"/>
                    </a:lnTo>
                    <a:lnTo>
                      <a:pt x="142" y="172"/>
                    </a:lnTo>
                    <a:lnTo>
                      <a:pt x="140" y="174"/>
                    </a:lnTo>
                    <a:lnTo>
                      <a:pt x="138" y="174"/>
                    </a:lnTo>
                    <a:lnTo>
                      <a:pt x="136" y="176"/>
                    </a:lnTo>
                    <a:lnTo>
                      <a:pt x="136" y="178"/>
                    </a:lnTo>
                    <a:lnTo>
                      <a:pt x="138" y="178"/>
                    </a:lnTo>
                    <a:lnTo>
                      <a:pt x="140" y="176"/>
                    </a:lnTo>
                    <a:lnTo>
                      <a:pt x="142" y="176"/>
                    </a:lnTo>
                    <a:lnTo>
                      <a:pt x="142" y="178"/>
                    </a:lnTo>
                    <a:lnTo>
                      <a:pt x="144" y="178"/>
                    </a:lnTo>
                    <a:lnTo>
                      <a:pt x="144" y="178"/>
                    </a:lnTo>
                    <a:lnTo>
                      <a:pt x="142" y="178"/>
                    </a:lnTo>
                    <a:lnTo>
                      <a:pt x="138" y="178"/>
                    </a:lnTo>
                    <a:lnTo>
                      <a:pt x="135" y="178"/>
                    </a:lnTo>
                    <a:lnTo>
                      <a:pt x="135" y="178"/>
                    </a:lnTo>
                    <a:lnTo>
                      <a:pt x="133" y="182"/>
                    </a:lnTo>
                    <a:lnTo>
                      <a:pt x="131" y="183"/>
                    </a:lnTo>
                    <a:lnTo>
                      <a:pt x="131" y="183"/>
                    </a:lnTo>
                    <a:lnTo>
                      <a:pt x="133" y="183"/>
                    </a:lnTo>
                    <a:lnTo>
                      <a:pt x="135" y="183"/>
                    </a:lnTo>
                    <a:lnTo>
                      <a:pt x="135" y="183"/>
                    </a:lnTo>
                    <a:lnTo>
                      <a:pt x="133" y="185"/>
                    </a:lnTo>
                    <a:lnTo>
                      <a:pt x="131" y="185"/>
                    </a:lnTo>
                    <a:lnTo>
                      <a:pt x="131" y="185"/>
                    </a:lnTo>
                    <a:lnTo>
                      <a:pt x="125" y="187"/>
                    </a:lnTo>
                    <a:lnTo>
                      <a:pt x="125" y="187"/>
                    </a:lnTo>
                    <a:lnTo>
                      <a:pt x="123" y="187"/>
                    </a:lnTo>
                    <a:lnTo>
                      <a:pt x="118" y="183"/>
                    </a:lnTo>
                    <a:lnTo>
                      <a:pt x="116" y="183"/>
                    </a:lnTo>
                    <a:lnTo>
                      <a:pt x="112" y="185"/>
                    </a:lnTo>
                    <a:lnTo>
                      <a:pt x="110" y="185"/>
                    </a:lnTo>
                    <a:lnTo>
                      <a:pt x="106" y="189"/>
                    </a:lnTo>
                    <a:lnTo>
                      <a:pt x="105" y="189"/>
                    </a:lnTo>
                    <a:lnTo>
                      <a:pt x="103" y="191"/>
                    </a:lnTo>
                    <a:lnTo>
                      <a:pt x="105" y="191"/>
                    </a:lnTo>
                    <a:lnTo>
                      <a:pt x="106" y="189"/>
                    </a:lnTo>
                    <a:lnTo>
                      <a:pt x="110" y="189"/>
                    </a:lnTo>
                    <a:lnTo>
                      <a:pt x="110" y="191"/>
                    </a:lnTo>
                    <a:lnTo>
                      <a:pt x="110" y="191"/>
                    </a:lnTo>
                    <a:lnTo>
                      <a:pt x="114" y="191"/>
                    </a:lnTo>
                    <a:lnTo>
                      <a:pt x="116" y="191"/>
                    </a:lnTo>
                    <a:lnTo>
                      <a:pt x="120" y="191"/>
                    </a:lnTo>
                    <a:lnTo>
                      <a:pt x="121" y="191"/>
                    </a:lnTo>
                    <a:lnTo>
                      <a:pt x="125" y="189"/>
                    </a:lnTo>
                    <a:lnTo>
                      <a:pt x="125" y="189"/>
                    </a:lnTo>
                    <a:lnTo>
                      <a:pt x="125" y="189"/>
                    </a:lnTo>
                    <a:lnTo>
                      <a:pt x="127" y="189"/>
                    </a:lnTo>
                    <a:lnTo>
                      <a:pt x="129" y="189"/>
                    </a:lnTo>
                    <a:lnTo>
                      <a:pt x="129" y="189"/>
                    </a:lnTo>
                    <a:lnTo>
                      <a:pt x="127" y="189"/>
                    </a:lnTo>
                    <a:lnTo>
                      <a:pt x="125" y="191"/>
                    </a:lnTo>
                    <a:lnTo>
                      <a:pt x="125" y="191"/>
                    </a:lnTo>
                    <a:lnTo>
                      <a:pt x="123" y="191"/>
                    </a:lnTo>
                    <a:lnTo>
                      <a:pt x="123" y="193"/>
                    </a:lnTo>
                    <a:lnTo>
                      <a:pt x="123" y="193"/>
                    </a:lnTo>
                    <a:lnTo>
                      <a:pt x="121" y="193"/>
                    </a:lnTo>
                    <a:lnTo>
                      <a:pt x="121" y="193"/>
                    </a:lnTo>
                    <a:lnTo>
                      <a:pt x="120" y="193"/>
                    </a:lnTo>
                    <a:lnTo>
                      <a:pt x="116" y="193"/>
                    </a:lnTo>
                    <a:lnTo>
                      <a:pt x="112" y="193"/>
                    </a:lnTo>
                    <a:lnTo>
                      <a:pt x="108" y="191"/>
                    </a:lnTo>
                    <a:lnTo>
                      <a:pt x="106" y="191"/>
                    </a:lnTo>
                    <a:lnTo>
                      <a:pt x="105" y="191"/>
                    </a:lnTo>
                    <a:lnTo>
                      <a:pt x="105" y="193"/>
                    </a:lnTo>
                    <a:lnTo>
                      <a:pt x="101" y="195"/>
                    </a:lnTo>
                    <a:lnTo>
                      <a:pt x="97" y="196"/>
                    </a:lnTo>
                    <a:lnTo>
                      <a:pt x="97" y="198"/>
                    </a:lnTo>
                    <a:lnTo>
                      <a:pt x="97" y="198"/>
                    </a:lnTo>
                    <a:lnTo>
                      <a:pt x="95" y="198"/>
                    </a:lnTo>
                    <a:lnTo>
                      <a:pt x="93" y="200"/>
                    </a:lnTo>
                    <a:lnTo>
                      <a:pt x="95" y="200"/>
                    </a:lnTo>
                    <a:lnTo>
                      <a:pt x="97" y="200"/>
                    </a:lnTo>
                    <a:lnTo>
                      <a:pt x="105" y="198"/>
                    </a:lnTo>
                    <a:lnTo>
                      <a:pt x="105" y="196"/>
                    </a:lnTo>
                    <a:lnTo>
                      <a:pt x="106" y="196"/>
                    </a:lnTo>
                    <a:lnTo>
                      <a:pt x="108" y="196"/>
                    </a:lnTo>
                    <a:lnTo>
                      <a:pt x="112" y="196"/>
                    </a:lnTo>
                    <a:lnTo>
                      <a:pt x="114" y="196"/>
                    </a:lnTo>
                    <a:lnTo>
                      <a:pt x="116" y="198"/>
                    </a:lnTo>
                    <a:lnTo>
                      <a:pt x="118" y="198"/>
                    </a:lnTo>
                    <a:lnTo>
                      <a:pt x="121" y="198"/>
                    </a:lnTo>
                    <a:lnTo>
                      <a:pt x="121" y="196"/>
                    </a:lnTo>
                    <a:lnTo>
                      <a:pt x="125" y="196"/>
                    </a:lnTo>
                    <a:lnTo>
                      <a:pt x="127" y="196"/>
                    </a:lnTo>
                    <a:lnTo>
                      <a:pt x="125" y="198"/>
                    </a:lnTo>
                    <a:lnTo>
                      <a:pt x="123" y="198"/>
                    </a:lnTo>
                    <a:lnTo>
                      <a:pt x="123" y="198"/>
                    </a:lnTo>
                    <a:lnTo>
                      <a:pt x="127" y="200"/>
                    </a:lnTo>
                    <a:lnTo>
                      <a:pt x="127" y="200"/>
                    </a:lnTo>
                    <a:lnTo>
                      <a:pt x="127" y="202"/>
                    </a:lnTo>
                    <a:lnTo>
                      <a:pt x="123" y="200"/>
                    </a:lnTo>
                    <a:lnTo>
                      <a:pt x="120" y="198"/>
                    </a:lnTo>
                    <a:lnTo>
                      <a:pt x="118" y="198"/>
                    </a:lnTo>
                    <a:lnTo>
                      <a:pt x="114" y="198"/>
                    </a:lnTo>
                    <a:lnTo>
                      <a:pt x="110" y="198"/>
                    </a:lnTo>
                    <a:lnTo>
                      <a:pt x="108" y="198"/>
                    </a:lnTo>
                    <a:lnTo>
                      <a:pt x="106" y="198"/>
                    </a:lnTo>
                    <a:lnTo>
                      <a:pt x="103" y="198"/>
                    </a:lnTo>
                    <a:lnTo>
                      <a:pt x="99" y="200"/>
                    </a:lnTo>
                    <a:lnTo>
                      <a:pt x="97" y="200"/>
                    </a:lnTo>
                    <a:lnTo>
                      <a:pt x="95" y="202"/>
                    </a:lnTo>
                    <a:lnTo>
                      <a:pt x="92" y="202"/>
                    </a:lnTo>
                    <a:lnTo>
                      <a:pt x="92" y="204"/>
                    </a:lnTo>
                    <a:lnTo>
                      <a:pt x="90" y="206"/>
                    </a:lnTo>
                    <a:lnTo>
                      <a:pt x="90" y="210"/>
                    </a:lnTo>
                    <a:lnTo>
                      <a:pt x="92" y="210"/>
                    </a:lnTo>
                    <a:lnTo>
                      <a:pt x="92" y="210"/>
                    </a:lnTo>
                    <a:lnTo>
                      <a:pt x="93" y="210"/>
                    </a:lnTo>
                    <a:lnTo>
                      <a:pt x="95" y="210"/>
                    </a:lnTo>
                    <a:lnTo>
                      <a:pt x="97" y="210"/>
                    </a:lnTo>
                    <a:lnTo>
                      <a:pt x="103" y="210"/>
                    </a:lnTo>
                    <a:lnTo>
                      <a:pt x="103" y="210"/>
                    </a:lnTo>
                    <a:lnTo>
                      <a:pt x="103" y="210"/>
                    </a:lnTo>
                    <a:lnTo>
                      <a:pt x="103" y="211"/>
                    </a:lnTo>
                    <a:lnTo>
                      <a:pt x="103" y="211"/>
                    </a:lnTo>
                    <a:lnTo>
                      <a:pt x="101" y="211"/>
                    </a:lnTo>
                    <a:lnTo>
                      <a:pt x="95" y="211"/>
                    </a:lnTo>
                    <a:lnTo>
                      <a:pt x="95" y="211"/>
                    </a:lnTo>
                    <a:lnTo>
                      <a:pt x="93" y="213"/>
                    </a:lnTo>
                    <a:lnTo>
                      <a:pt x="90" y="213"/>
                    </a:lnTo>
                    <a:lnTo>
                      <a:pt x="90" y="213"/>
                    </a:lnTo>
                    <a:lnTo>
                      <a:pt x="90" y="215"/>
                    </a:lnTo>
                    <a:lnTo>
                      <a:pt x="88" y="215"/>
                    </a:lnTo>
                    <a:lnTo>
                      <a:pt x="86" y="217"/>
                    </a:lnTo>
                    <a:lnTo>
                      <a:pt x="86" y="219"/>
                    </a:lnTo>
                    <a:lnTo>
                      <a:pt x="84" y="219"/>
                    </a:lnTo>
                    <a:lnTo>
                      <a:pt x="84" y="221"/>
                    </a:lnTo>
                    <a:lnTo>
                      <a:pt x="86" y="221"/>
                    </a:lnTo>
                    <a:lnTo>
                      <a:pt x="86" y="221"/>
                    </a:lnTo>
                    <a:lnTo>
                      <a:pt x="90" y="221"/>
                    </a:lnTo>
                    <a:lnTo>
                      <a:pt x="92" y="221"/>
                    </a:lnTo>
                    <a:lnTo>
                      <a:pt x="93" y="219"/>
                    </a:lnTo>
                    <a:lnTo>
                      <a:pt x="95" y="219"/>
                    </a:lnTo>
                    <a:lnTo>
                      <a:pt x="97" y="217"/>
                    </a:lnTo>
                    <a:lnTo>
                      <a:pt x="99" y="217"/>
                    </a:lnTo>
                    <a:lnTo>
                      <a:pt x="108" y="213"/>
                    </a:lnTo>
                    <a:lnTo>
                      <a:pt x="110" y="211"/>
                    </a:lnTo>
                    <a:lnTo>
                      <a:pt x="114" y="211"/>
                    </a:lnTo>
                    <a:lnTo>
                      <a:pt x="116" y="210"/>
                    </a:lnTo>
                    <a:lnTo>
                      <a:pt x="116" y="210"/>
                    </a:lnTo>
                    <a:lnTo>
                      <a:pt x="116" y="211"/>
                    </a:lnTo>
                    <a:lnTo>
                      <a:pt x="112" y="211"/>
                    </a:lnTo>
                    <a:lnTo>
                      <a:pt x="110" y="213"/>
                    </a:lnTo>
                    <a:lnTo>
                      <a:pt x="108" y="213"/>
                    </a:lnTo>
                    <a:lnTo>
                      <a:pt x="106" y="213"/>
                    </a:lnTo>
                    <a:lnTo>
                      <a:pt x="106" y="215"/>
                    </a:lnTo>
                    <a:lnTo>
                      <a:pt x="105" y="215"/>
                    </a:lnTo>
                    <a:lnTo>
                      <a:pt x="103" y="217"/>
                    </a:lnTo>
                    <a:lnTo>
                      <a:pt x="101" y="217"/>
                    </a:lnTo>
                    <a:lnTo>
                      <a:pt x="99" y="217"/>
                    </a:lnTo>
                    <a:lnTo>
                      <a:pt x="92" y="221"/>
                    </a:lnTo>
                    <a:lnTo>
                      <a:pt x="86" y="223"/>
                    </a:lnTo>
                    <a:lnTo>
                      <a:pt x="86" y="223"/>
                    </a:lnTo>
                    <a:lnTo>
                      <a:pt x="86" y="223"/>
                    </a:lnTo>
                    <a:lnTo>
                      <a:pt x="88" y="223"/>
                    </a:lnTo>
                    <a:lnTo>
                      <a:pt x="88" y="223"/>
                    </a:lnTo>
                    <a:lnTo>
                      <a:pt x="88" y="223"/>
                    </a:lnTo>
                    <a:lnTo>
                      <a:pt x="86" y="226"/>
                    </a:lnTo>
                    <a:lnTo>
                      <a:pt x="84" y="228"/>
                    </a:lnTo>
                    <a:lnTo>
                      <a:pt x="86" y="228"/>
                    </a:lnTo>
                    <a:lnTo>
                      <a:pt x="86" y="230"/>
                    </a:lnTo>
                    <a:lnTo>
                      <a:pt x="90" y="228"/>
                    </a:lnTo>
                    <a:lnTo>
                      <a:pt x="92" y="230"/>
                    </a:lnTo>
                    <a:lnTo>
                      <a:pt x="93" y="230"/>
                    </a:lnTo>
                    <a:lnTo>
                      <a:pt x="97" y="230"/>
                    </a:lnTo>
                    <a:lnTo>
                      <a:pt x="99" y="228"/>
                    </a:lnTo>
                    <a:lnTo>
                      <a:pt x="101" y="226"/>
                    </a:lnTo>
                    <a:lnTo>
                      <a:pt x="103" y="226"/>
                    </a:lnTo>
                    <a:lnTo>
                      <a:pt x="106" y="226"/>
                    </a:lnTo>
                    <a:lnTo>
                      <a:pt x="108" y="226"/>
                    </a:lnTo>
                    <a:lnTo>
                      <a:pt x="110" y="226"/>
                    </a:lnTo>
                    <a:lnTo>
                      <a:pt x="110" y="226"/>
                    </a:lnTo>
                    <a:lnTo>
                      <a:pt x="108" y="226"/>
                    </a:lnTo>
                    <a:lnTo>
                      <a:pt x="103" y="226"/>
                    </a:lnTo>
                    <a:lnTo>
                      <a:pt x="101" y="228"/>
                    </a:lnTo>
                    <a:lnTo>
                      <a:pt x="97" y="230"/>
                    </a:lnTo>
                    <a:lnTo>
                      <a:pt x="95" y="232"/>
                    </a:lnTo>
                    <a:lnTo>
                      <a:pt x="92" y="232"/>
                    </a:lnTo>
                    <a:lnTo>
                      <a:pt x="92" y="232"/>
                    </a:lnTo>
                    <a:lnTo>
                      <a:pt x="90" y="232"/>
                    </a:lnTo>
                    <a:lnTo>
                      <a:pt x="90" y="234"/>
                    </a:lnTo>
                    <a:lnTo>
                      <a:pt x="90" y="234"/>
                    </a:lnTo>
                    <a:lnTo>
                      <a:pt x="90" y="234"/>
                    </a:lnTo>
                    <a:lnTo>
                      <a:pt x="92" y="236"/>
                    </a:lnTo>
                    <a:lnTo>
                      <a:pt x="92" y="238"/>
                    </a:lnTo>
                    <a:lnTo>
                      <a:pt x="92" y="241"/>
                    </a:lnTo>
                    <a:lnTo>
                      <a:pt x="90" y="241"/>
                    </a:lnTo>
                    <a:lnTo>
                      <a:pt x="90" y="243"/>
                    </a:lnTo>
                    <a:lnTo>
                      <a:pt x="88" y="247"/>
                    </a:lnTo>
                    <a:lnTo>
                      <a:pt x="88" y="247"/>
                    </a:lnTo>
                    <a:lnTo>
                      <a:pt x="88" y="249"/>
                    </a:lnTo>
                    <a:lnTo>
                      <a:pt x="90" y="249"/>
                    </a:lnTo>
                    <a:lnTo>
                      <a:pt x="90" y="249"/>
                    </a:lnTo>
                    <a:lnTo>
                      <a:pt x="92" y="249"/>
                    </a:lnTo>
                    <a:lnTo>
                      <a:pt x="93" y="247"/>
                    </a:lnTo>
                    <a:lnTo>
                      <a:pt x="97" y="245"/>
                    </a:lnTo>
                    <a:lnTo>
                      <a:pt x="97" y="243"/>
                    </a:lnTo>
                    <a:lnTo>
                      <a:pt x="99" y="241"/>
                    </a:lnTo>
                    <a:lnTo>
                      <a:pt x="101" y="241"/>
                    </a:lnTo>
                    <a:lnTo>
                      <a:pt x="101" y="241"/>
                    </a:lnTo>
                    <a:lnTo>
                      <a:pt x="101" y="241"/>
                    </a:lnTo>
                    <a:lnTo>
                      <a:pt x="99" y="243"/>
                    </a:lnTo>
                    <a:lnTo>
                      <a:pt x="103" y="243"/>
                    </a:lnTo>
                    <a:lnTo>
                      <a:pt x="105" y="241"/>
                    </a:lnTo>
                    <a:lnTo>
                      <a:pt x="105" y="241"/>
                    </a:lnTo>
                    <a:lnTo>
                      <a:pt x="106" y="241"/>
                    </a:lnTo>
                    <a:lnTo>
                      <a:pt x="106" y="240"/>
                    </a:lnTo>
                    <a:lnTo>
                      <a:pt x="106" y="238"/>
                    </a:lnTo>
                    <a:lnTo>
                      <a:pt x="106" y="236"/>
                    </a:lnTo>
                    <a:lnTo>
                      <a:pt x="106" y="234"/>
                    </a:lnTo>
                    <a:lnTo>
                      <a:pt x="106" y="234"/>
                    </a:lnTo>
                    <a:lnTo>
                      <a:pt x="106" y="236"/>
                    </a:lnTo>
                    <a:lnTo>
                      <a:pt x="106" y="238"/>
                    </a:lnTo>
                    <a:lnTo>
                      <a:pt x="108" y="240"/>
                    </a:lnTo>
                    <a:lnTo>
                      <a:pt x="108" y="240"/>
                    </a:lnTo>
                    <a:lnTo>
                      <a:pt x="108" y="240"/>
                    </a:lnTo>
                    <a:lnTo>
                      <a:pt x="108" y="241"/>
                    </a:lnTo>
                    <a:lnTo>
                      <a:pt x="110" y="241"/>
                    </a:lnTo>
                    <a:lnTo>
                      <a:pt x="112" y="241"/>
                    </a:lnTo>
                    <a:lnTo>
                      <a:pt x="112" y="241"/>
                    </a:lnTo>
                    <a:lnTo>
                      <a:pt x="112" y="243"/>
                    </a:lnTo>
                    <a:lnTo>
                      <a:pt x="112" y="245"/>
                    </a:lnTo>
                    <a:lnTo>
                      <a:pt x="112" y="245"/>
                    </a:lnTo>
                    <a:lnTo>
                      <a:pt x="110" y="245"/>
                    </a:lnTo>
                    <a:lnTo>
                      <a:pt x="110" y="243"/>
                    </a:lnTo>
                    <a:lnTo>
                      <a:pt x="110" y="241"/>
                    </a:lnTo>
                    <a:lnTo>
                      <a:pt x="108" y="241"/>
                    </a:lnTo>
                    <a:lnTo>
                      <a:pt x="106" y="243"/>
                    </a:lnTo>
                    <a:lnTo>
                      <a:pt x="105" y="243"/>
                    </a:lnTo>
                    <a:lnTo>
                      <a:pt x="103" y="243"/>
                    </a:lnTo>
                    <a:lnTo>
                      <a:pt x="103" y="243"/>
                    </a:lnTo>
                    <a:lnTo>
                      <a:pt x="103" y="243"/>
                    </a:lnTo>
                    <a:lnTo>
                      <a:pt x="101" y="243"/>
                    </a:lnTo>
                    <a:lnTo>
                      <a:pt x="99" y="243"/>
                    </a:lnTo>
                    <a:lnTo>
                      <a:pt x="97" y="245"/>
                    </a:lnTo>
                    <a:lnTo>
                      <a:pt x="93" y="247"/>
                    </a:lnTo>
                    <a:lnTo>
                      <a:pt x="92" y="249"/>
                    </a:lnTo>
                    <a:lnTo>
                      <a:pt x="92" y="251"/>
                    </a:lnTo>
                    <a:lnTo>
                      <a:pt x="92" y="251"/>
                    </a:lnTo>
                    <a:lnTo>
                      <a:pt x="92" y="251"/>
                    </a:lnTo>
                    <a:lnTo>
                      <a:pt x="93" y="251"/>
                    </a:lnTo>
                    <a:lnTo>
                      <a:pt x="93" y="251"/>
                    </a:lnTo>
                    <a:lnTo>
                      <a:pt x="95" y="251"/>
                    </a:lnTo>
                    <a:lnTo>
                      <a:pt x="97" y="251"/>
                    </a:lnTo>
                    <a:lnTo>
                      <a:pt x="103" y="249"/>
                    </a:lnTo>
                    <a:lnTo>
                      <a:pt x="106" y="247"/>
                    </a:lnTo>
                    <a:lnTo>
                      <a:pt x="106" y="247"/>
                    </a:lnTo>
                    <a:lnTo>
                      <a:pt x="106" y="249"/>
                    </a:lnTo>
                    <a:lnTo>
                      <a:pt x="105" y="249"/>
                    </a:lnTo>
                    <a:lnTo>
                      <a:pt x="105" y="249"/>
                    </a:lnTo>
                    <a:lnTo>
                      <a:pt x="106" y="249"/>
                    </a:lnTo>
                    <a:lnTo>
                      <a:pt x="108" y="249"/>
                    </a:lnTo>
                    <a:lnTo>
                      <a:pt x="106" y="251"/>
                    </a:lnTo>
                    <a:lnTo>
                      <a:pt x="103" y="251"/>
                    </a:lnTo>
                    <a:lnTo>
                      <a:pt x="103" y="251"/>
                    </a:lnTo>
                    <a:lnTo>
                      <a:pt x="99" y="251"/>
                    </a:lnTo>
                    <a:lnTo>
                      <a:pt x="95" y="251"/>
                    </a:lnTo>
                    <a:lnTo>
                      <a:pt x="92" y="253"/>
                    </a:lnTo>
                    <a:lnTo>
                      <a:pt x="92" y="254"/>
                    </a:lnTo>
                    <a:lnTo>
                      <a:pt x="90" y="256"/>
                    </a:lnTo>
                    <a:lnTo>
                      <a:pt x="90" y="258"/>
                    </a:lnTo>
                    <a:lnTo>
                      <a:pt x="92" y="260"/>
                    </a:lnTo>
                    <a:lnTo>
                      <a:pt x="92" y="264"/>
                    </a:lnTo>
                    <a:lnTo>
                      <a:pt x="93" y="266"/>
                    </a:lnTo>
                    <a:lnTo>
                      <a:pt x="93" y="266"/>
                    </a:lnTo>
                    <a:lnTo>
                      <a:pt x="93" y="266"/>
                    </a:lnTo>
                    <a:lnTo>
                      <a:pt x="95" y="268"/>
                    </a:lnTo>
                    <a:lnTo>
                      <a:pt x="95" y="268"/>
                    </a:lnTo>
                    <a:lnTo>
                      <a:pt x="95" y="268"/>
                    </a:lnTo>
                    <a:lnTo>
                      <a:pt x="95" y="269"/>
                    </a:lnTo>
                    <a:lnTo>
                      <a:pt x="95" y="269"/>
                    </a:lnTo>
                    <a:lnTo>
                      <a:pt x="97" y="269"/>
                    </a:lnTo>
                    <a:lnTo>
                      <a:pt x="101" y="268"/>
                    </a:lnTo>
                    <a:lnTo>
                      <a:pt x="105" y="266"/>
                    </a:lnTo>
                    <a:lnTo>
                      <a:pt x="101" y="269"/>
                    </a:lnTo>
                    <a:lnTo>
                      <a:pt x="99" y="269"/>
                    </a:lnTo>
                    <a:lnTo>
                      <a:pt x="97" y="271"/>
                    </a:lnTo>
                    <a:lnTo>
                      <a:pt x="97" y="271"/>
                    </a:lnTo>
                    <a:lnTo>
                      <a:pt x="95" y="273"/>
                    </a:lnTo>
                    <a:lnTo>
                      <a:pt x="95" y="275"/>
                    </a:lnTo>
                    <a:lnTo>
                      <a:pt x="95" y="275"/>
                    </a:lnTo>
                    <a:lnTo>
                      <a:pt x="95" y="275"/>
                    </a:lnTo>
                    <a:lnTo>
                      <a:pt x="95" y="277"/>
                    </a:lnTo>
                    <a:lnTo>
                      <a:pt x="97" y="277"/>
                    </a:lnTo>
                    <a:lnTo>
                      <a:pt x="97" y="277"/>
                    </a:lnTo>
                    <a:lnTo>
                      <a:pt x="99" y="279"/>
                    </a:lnTo>
                    <a:lnTo>
                      <a:pt x="101" y="279"/>
                    </a:lnTo>
                    <a:lnTo>
                      <a:pt x="101" y="279"/>
                    </a:lnTo>
                    <a:lnTo>
                      <a:pt x="99" y="281"/>
                    </a:lnTo>
                    <a:lnTo>
                      <a:pt x="99" y="281"/>
                    </a:lnTo>
                    <a:lnTo>
                      <a:pt x="99" y="283"/>
                    </a:lnTo>
                    <a:lnTo>
                      <a:pt x="99" y="283"/>
                    </a:lnTo>
                    <a:lnTo>
                      <a:pt x="103" y="283"/>
                    </a:lnTo>
                    <a:lnTo>
                      <a:pt x="103" y="281"/>
                    </a:lnTo>
                    <a:lnTo>
                      <a:pt x="105" y="281"/>
                    </a:lnTo>
                    <a:lnTo>
                      <a:pt x="106" y="281"/>
                    </a:lnTo>
                    <a:lnTo>
                      <a:pt x="106" y="281"/>
                    </a:lnTo>
                    <a:lnTo>
                      <a:pt x="108" y="281"/>
                    </a:lnTo>
                    <a:lnTo>
                      <a:pt x="106" y="283"/>
                    </a:lnTo>
                    <a:lnTo>
                      <a:pt x="106" y="283"/>
                    </a:lnTo>
                    <a:lnTo>
                      <a:pt x="105" y="283"/>
                    </a:lnTo>
                    <a:lnTo>
                      <a:pt x="103" y="283"/>
                    </a:lnTo>
                    <a:lnTo>
                      <a:pt x="101" y="284"/>
                    </a:lnTo>
                    <a:lnTo>
                      <a:pt x="101" y="284"/>
                    </a:lnTo>
                    <a:lnTo>
                      <a:pt x="101" y="286"/>
                    </a:lnTo>
                    <a:lnTo>
                      <a:pt x="101" y="286"/>
                    </a:lnTo>
                    <a:lnTo>
                      <a:pt x="101" y="286"/>
                    </a:lnTo>
                    <a:lnTo>
                      <a:pt x="103" y="286"/>
                    </a:lnTo>
                    <a:lnTo>
                      <a:pt x="101" y="288"/>
                    </a:lnTo>
                    <a:lnTo>
                      <a:pt x="101" y="288"/>
                    </a:lnTo>
                    <a:lnTo>
                      <a:pt x="101" y="290"/>
                    </a:lnTo>
                    <a:lnTo>
                      <a:pt x="103" y="290"/>
                    </a:lnTo>
                    <a:lnTo>
                      <a:pt x="103" y="290"/>
                    </a:lnTo>
                    <a:lnTo>
                      <a:pt x="103" y="292"/>
                    </a:lnTo>
                    <a:lnTo>
                      <a:pt x="103" y="294"/>
                    </a:lnTo>
                    <a:lnTo>
                      <a:pt x="106" y="294"/>
                    </a:lnTo>
                    <a:lnTo>
                      <a:pt x="106" y="294"/>
                    </a:lnTo>
                    <a:lnTo>
                      <a:pt x="106" y="294"/>
                    </a:lnTo>
                    <a:lnTo>
                      <a:pt x="108" y="294"/>
                    </a:lnTo>
                    <a:lnTo>
                      <a:pt x="108" y="296"/>
                    </a:lnTo>
                    <a:lnTo>
                      <a:pt x="108" y="296"/>
                    </a:lnTo>
                    <a:lnTo>
                      <a:pt x="106" y="298"/>
                    </a:lnTo>
                    <a:lnTo>
                      <a:pt x="108" y="298"/>
                    </a:lnTo>
                    <a:lnTo>
                      <a:pt x="110" y="298"/>
                    </a:lnTo>
                    <a:lnTo>
                      <a:pt x="112" y="298"/>
                    </a:lnTo>
                    <a:lnTo>
                      <a:pt x="114" y="298"/>
                    </a:lnTo>
                    <a:lnTo>
                      <a:pt x="112" y="298"/>
                    </a:lnTo>
                    <a:lnTo>
                      <a:pt x="108" y="299"/>
                    </a:lnTo>
                    <a:lnTo>
                      <a:pt x="106" y="301"/>
                    </a:lnTo>
                    <a:lnTo>
                      <a:pt x="108" y="301"/>
                    </a:lnTo>
                    <a:lnTo>
                      <a:pt x="108" y="301"/>
                    </a:lnTo>
                    <a:lnTo>
                      <a:pt x="108" y="301"/>
                    </a:lnTo>
                    <a:lnTo>
                      <a:pt x="112" y="301"/>
                    </a:lnTo>
                    <a:lnTo>
                      <a:pt x="112" y="301"/>
                    </a:lnTo>
                    <a:lnTo>
                      <a:pt x="112" y="301"/>
                    </a:lnTo>
                    <a:lnTo>
                      <a:pt x="112" y="299"/>
                    </a:lnTo>
                    <a:lnTo>
                      <a:pt x="114" y="299"/>
                    </a:lnTo>
                    <a:lnTo>
                      <a:pt x="116" y="299"/>
                    </a:lnTo>
                    <a:lnTo>
                      <a:pt x="116" y="299"/>
                    </a:lnTo>
                    <a:lnTo>
                      <a:pt x="118" y="301"/>
                    </a:lnTo>
                    <a:lnTo>
                      <a:pt x="120" y="301"/>
                    </a:lnTo>
                    <a:lnTo>
                      <a:pt x="120" y="299"/>
                    </a:lnTo>
                    <a:lnTo>
                      <a:pt x="121" y="299"/>
                    </a:lnTo>
                    <a:lnTo>
                      <a:pt x="123" y="299"/>
                    </a:lnTo>
                    <a:lnTo>
                      <a:pt x="125" y="299"/>
                    </a:lnTo>
                    <a:lnTo>
                      <a:pt x="125" y="299"/>
                    </a:lnTo>
                    <a:lnTo>
                      <a:pt x="127" y="298"/>
                    </a:lnTo>
                    <a:lnTo>
                      <a:pt x="131" y="298"/>
                    </a:lnTo>
                    <a:lnTo>
                      <a:pt x="135" y="296"/>
                    </a:lnTo>
                    <a:lnTo>
                      <a:pt x="136" y="296"/>
                    </a:lnTo>
                    <a:lnTo>
                      <a:pt x="136" y="296"/>
                    </a:lnTo>
                    <a:lnTo>
                      <a:pt x="136" y="294"/>
                    </a:lnTo>
                    <a:lnTo>
                      <a:pt x="138" y="294"/>
                    </a:lnTo>
                    <a:lnTo>
                      <a:pt x="138" y="294"/>
                    </a:lnTo>
                    <a:lnTo>
                      <a:pt x="136" y="296"/>
                    </a:lnTo>
                    <a:lnTo>
                      <a:pt x="136" y="298"/>
                    </a:lnTo>
                    <a:lnTo>
                      <a:pt x="135" y="298"/>
                    </a:lnTo>
                    <a:lnTo>
                      <a:pt x="131" y="301"/>
                    </a:lnTo>
                    <a:lnTo>
                      <a:pt x="131" y="303"/>
                    </a:lnTo>
                    <a:lnTo>
                      <a:pt x="133" y="303"/>
                    </a:lnTo>
                    <a:lnTo>
                      <a:pt x="133" y="303"/>
                    </a:lnTo>
                    <a:lnTo>
                      <a:pt x="135" y="305"/>
                    </a:lnTo>
                    <a:lnTo>
                      <a:pt x="136" y="305"/>
                    </a:lnTo>
                    <a:lnTo>
                      <a:pt x="138" y="305"/>
                    </a:lnTo>
                    <a:lnTo>
                      <a:pt x="138" y="305"/>
                    </a:lnTo>
                    <a:lnTo>
                      <a:pt x="140" y="305"/>
                    </a:lnTo>
                    <a:lnTo>
                      <a:pt x="142" y="305"/>
                    </a:lnTo>
                    <a:lnTo>
                      <a:pt x="148" y="303"/>
                    </a:lnTo>
                    <a:lnTo>
                      <a:pt x="148" y="303"/>
                    </a:lnTo>
                    <a:lnTo>
                      <a:pt x="146" y="305"/>
                    </a:lnTo>
                    <a:lnTo>
                      <a:pt x="144" y="305"/>
                    </a:lnTo>
                    <a:lnTo>
                      <a:pt x="142" y="307"/>
                    </a:lnTo>
                    <a:lnTo>
                      <a:pt x="140" y="307"/>
                    </a:lnTo>
                    <a:lnTo>
                      <a:pt x="138" y="307"/>
                    </a:lnTo>
                    <a:lnTo>
                      <a:pt x="138" y="309"/>
                    </a:lnTo>
                    <a:lnTo>
                      <a:pt x="136" y="309"/>
                    </a:lnTo>
                    <a:lnTo>
                      <a:pt x="142" y="313"/>
                    </a:lnTo>
                    <a:lnTo>
                      <a:pt x="144" y="313"/>
                    </a:lnTo>
                    <a:lnTo>
                      <a:pt x="146" y="313"/>
                    </a:lnTo>
                    <a:lnTo>
                      <a:pt x="148" y="311"/>
                    </a:lnTo>
                    <a:lnTo>
                      <a:pt x="149" y="309"/>
                    </a:lnTo>
                    <a:lnTo>
                      <a:pt x="151" y="309"/>
                    </a:lnTo>
                    <a:lnTo>
                      <a:pt x="151" y="309"/>
                    </a:lnTo>
                    <a:lnTo>
                      <a:pt x="149" y="311"/>
                    </a:lnTo>
                    <a:lnTo>
                      <a:pt x="148" y="313"/>
                    </a:lnTo>
                    <a:lnTo>
                      <a:pt x="146" y="313"/>
                    </a:lnTo>
                    <a:lnTo>
                      <a:pt x="146" y="314"/>
                    </a:lnTo>
                    <a:lnTo>
                      <a:pt x="146" y="314"/>
                    </a:lnTo>
                    <a:lnTo>
                      <a:pt x="148" y="314"/>
                    </a:lnTo>
                    <a:lnTo>
                      <a:pt x="148" y="314"/>
                    </a:lnTo>
                    <a:lnTo>
                      <a:pt x="149" y="314"/>
                    </a:lnTo>
                    <a:lnTo>
                      <a:pt x="151" y="314"/>
                    </a:lnTo>
                    <a:lnTo>
                      <a:pt x="149" y="314"/>
                    </a:lnTo>
                    <a:lnTo>
                      <a:pt x="149" y="314"/>
                    </a:lnTo>
                    <a:lnTo>
                      <a:pt x="151" y="316"/>
                    </a:lnTo>
                    <a:lnTo>
                      <a:pt x="153" y="314"/>
                    </a:lnTo>
                    <a:lnTo>
                      <a:pt x="155" y="314"/>
                    </a:lnTo>
                    <a:lnTo>
                      <a:pt x="155" y="314"/>
                    </a:lnTo>
                    <a:lnTo>
                      <a:pt x="155" y="314"/>
                    </a:lnTo>
                    <a:lnTo>
                      <a:pt x="153" y="313"/>
                    </a:lnTo>
                    <a:lnTo>
                      <a:pt x="153" y="313"/>
                    </a:lnTo>
                    <a:lnTo>
                      <a:pt x="155" y="313"/>
                    </a:lnTo>
                    <a:lnTo>
                      <a:pt x="155" y="314"/>
                    </a:lnTo>
                    <a:lnTo>
                      <a:pt x="159" y="314"/>
                    </a:lnTo>
                    <a:lnTo>
                      <a:pt x="161" y="313"/>
                    </a:lnTo>
                    <a:lnTo>
                      <a:pt x="163" y="313"/>
                    </a:lnTo>
                    <a:lnTo>
                      <a:pt x="163" y="309"/>
                    </a:lnTo>
                    <a:lnTo>
                      <a:pt x="163" y="309"/>
                    </a:lnTo>
                    <a:lnTo>
                      <a:pt x="164" y="307"/>
                    </a:lnTo>
                    <a:lnTo>
                      <a:pt x="163" y="307"/>
                    </a:lnTo>
                    <a:lnTo>
                      <a:pt x="163" y="305"/>
                    </a:lnTo>
                    <a:lnTo>
                      <a:pt x="161" y="305"/>
                    </a:lnTo>
                    <a:lnTo>
                      <a:pt x="159" y="305"/>
                    </a:lnTo>
                    <a:lnTo>
                      <a:pt x="157" y="305"/>
                    </a:lnTo>
                    <a:lnTo>
                      <a:pt x="155" y="303"/>
                    </a:lnTo>
                    <a:lnTo>
                      <a:pt x="157" y="303"/>
                    </a:lnTo>
                    <a:lnTo>
                      <a:pt x="157" y="303"/>
                    </a:lnTo>
                    <a:lnTo>
                      <a:pt x="161" y="303"/>
                    </a:lnTo>
                    <a:lnTo>
                      <a:pt x="163" y="305"/>
                    </a:lnTo>
                    <a:lnTo>
                      <a:pt x="164" y="305"/>
                    </a:lnTo>
                    <a:lnTo>
                      <a:pt x="164" y="305"/>
                    </a:lnTo>
                    <a:lnTo>
                      <a:pt x="166" y="305"/>
                    </a:lnTo>
                    <a:lnTo>
                      <a:pt x="172" y="301"/>
                    </a:lnTo>
                    <a:lnTo>
                      <a:pt x="174" y="296"/>
                    </a:lnTo>
                    <a:lnTo>
                      <a:pt x="177" y="292"/>
                    </a:lnTo>
                    <a:lnTo>
                      <a:pt x="179" y="290"/>
                    </a:lnTo>
                    <a:lnTo>
                      <a:pt x="181" y="288"/>
                    </a:lnTo>
                    <a:lnTo>
                      <a:pt x="181" y="286"/>
                    </a:lnTo>
                    <a:lnTo>
                      <a:pt x="179" y="286"/>
                    </a:lnTo>
                    <a:lnTo>
                      <a:pt x="179" y="286"/>
                    </a:lnTo>
                    <a:lnTo>
                      <a:pt x="181" y="286"/>
                    </a:lnTo>
                    <a:lnTo>
                      <a:pt x="183" y="286"/>
                    </a:lnTo>
                    <a:lnTo>
                      <a:pt x="185" y="284"/>
                    </a:lnTo>
                    <a:lnTo>
                      <a:pt x="185" y="283"/>
                    </a:lnTo>
                    <a:lnTo>
                      <a:pt x="185" y="283"/>
                    </a:lnTo>
                    <a:lnTo>
                      <a:pt x="185" y="281"/>
                    </a:lnTo>
                    <a:lnTo>
                      <a:pt x="185" y="281"/>
                    </a:lnTo>
                    <a:lnTo>
                      <a:pt x="187" y="279"/>
                    </a:lnTo>
                    <a:lnTo>
                      <a:pt x="187" y="277"/>
                    </a:lnTo>
                    <a:lnTo>
                      <a:pt x="187" y="277"/>
                    </a:lnTo>
                    <a:lnTo>
                      <a:pt x="187" y="275"/>
                    </a:lnTo>
                    <a:lnTo>
                      <a:pt x="189" y="275"/>
                    </a:lnTo>
                    <a:lnTo>
                      <a:pt x="189" y="273"/>
                    </a:lnTo>
                    <a:lnTo>
                      <a:pt x="185" y="273"/>
                    </a:lnTo>
                    <a:lnTo>
                      <a:pt x="183" y="273"/>
                    </a:lnTo>
                    <a:lnTo>
                      <a:pt x="181" y="271"/>
                    </a:lnTo>
                    <a:lnTo>
                      <a:pt x="181" y="271"/>
                    </a:lnTo>
                    <a:lnTo>
                      <a:pt x="181" y="271"/>
                    </a:lnTo>
                    <a:lnTo>
                      <a:pt x="183" y="271"/>
                    </a:lnTo>
                    <a:lnTo>
                      <a:pt x="187" y="271"/>
                    </a:lnTo>
                    <a:lnTo>
                      <a:pt x="189" y="271"/>
                    </a:lnTo>
                    <a:lnTo>
                      <a:pt x="191" y="271"/>
                    </a:lnTo>
                    <a:lnTo>
                      <a:pt x="192" y="271"/>
                    </a:lnTo>
                    <a:lnTo>
                      <a:pt x="192" y="271"/>
                    </a:lnTo>
                    <a:lnTo>
                      <a:pt x="196" y="269"/>
                    </a:lnTo>
                    <a:lnTo>
                      <a:pt x="196" y="269"/>
                    </a:lnTo>
                    <a:lnTo>
                      <a:pt x="198" y="268"/>
                    </a:lnTo>
                    <a:lnTo>
                      <a:pt x="194" y="266"/>
                    </a:lnTo>
                    <a:lnTo>
                      <a:pt x="192" y="266"/>
                    </a:lnTo>
                    <a:lnTo>
                      <a:pt x="192" y="266"/>
                    </a:lnTo>
                    <a:lnTo>
                      <a:pt x="192" y="264"/>
                    </a:lnTo>
                    <a:lnTo>
                      <a:pt x="194" y="264"/>
                    </a:lnTo>
                    <a:lnTo>
                      <a:pt x="194" y="266"/>
                    </a:lnTo>
                    <a:lnTo>
                      <a:pt x="196" y="266"/>
                    </a:lnTo>
                    <a:lnTo>
                      <a:pt x="198" y="266"/>
                    </a:lnTo>
                    <a:lnTo>
                      <a:pt x="200" y="266"/>
                    </a:lnTo>
                    <a:lnTo>
                      <a:pt x="200" y="266"/>
                    </a:lnTo>
                    <a:lnTo>
                      <a:pt x="202" y="266"/>
                    </a:lnTo>
                    <a:lnTo>
                      <a:pt x="204" y="264"/>
                    </a:lnTo>
                    <a:lnTo>
                      <a:pt x="206" y="264"/>
                    </a:lnTo>
                    <a:lnTo>
                      <a:pt x="206" y="262"/>
                    </a:lnTo>
                    <a:lnTo>
                      <a:pt x="206" y="262"/>
                    </a:lnTo>
                    <a:lnTo>
                      <a:pt x="207" y="262"/>
                    </a:lnTo>
                    <a:lnTo>
                      <a:pt x="207" y="260"/>
                    </a:lnTo>
                    <a:lnTo>
                      <a:pt x="209" y="260"/>
                    </a:lnTo>
                    <a:lnTo>
                      <a:pt x="211" y="260"/>
                    </a:lnTo>
                    <a:lnTo>
                      <a:pt x="211" y="258"/>
                    </a:lnTo>
                    <a:lnTo>
                      <a:pt x="215" y="256"/>
                    </a:lnTo>
                    <a:lnTo>
                      <a:pt x="215" y="256"/>
                    </a:lnTo>
                    <a:lnTo>
                      <a:pt x="215" y="253"/>
                    </a:lnTo>
                    <a:lnTo>
                      <a:pt x="217" y="251"/>
                    </a:lnTo>
                    <a:lnTo>
                      <a:pt x="213" y="251"/>
                    </a:lnTo>
                    <a:lnTo>
                      <a:pt x="213" y="251"/>
                    </a:lnTo>
                    <a:lnTo>
                      <a:pt x="211" y="251"/>
                    </a:lnTo>
                    <a:lnTo>
                      <a:pt x="209" y="249"/>
                    </a:lnTo>
                    <a:lnTo>
                      <a:pt x="206" y="249"/>
                    </a:lnTo>
                    <a:lnTo>
                      <a:pt x="211" y="249"/>
                    </a:lnTo>
                    <a:lnTo>
                      <a:pt x="211" y="249"/>
                    </a:lnTo>
                    <a:lnTo>
                      <a:pt x="213" y="249"/>
                    </a:lnTo>
                    <a:lnTo>
                      <a:pt x="215" y="249"/>
                    </a:lnTo>
                    <a:lnTo>
                      <a:pt x="217" y="249"/>
                    </a:lnTo>
                    <a:lnTo>
                      <a:pt x="217" y="247"/>
                    </a:lnTo>
                    <a:lnTo>
                      <a:pt x="219" y="247"/>
                    </a:lnTo>
                    <a:lnTo>
                      <a:pt x="222" y="247"/>
                    </a:lnTo>
                    <a:lnTo>
                      <a:pt x="222" y="245"/>
                    </a:lnTo>
                    <a:lnTo>
                      <a:pt x="222" y="245"/>
                    </a:lnTo>
                    <a:lnTo>
                      <a:pt x="222" y="243"/>
                    </a:lnTo>
                    <a:lnTo>
                      <a:pt x="220" y="243"/>
                    </a:lnTo>
                    <a:lnTo>
                      <a:pt x="220" y="240"/>
                    </a:lnTo>
                    <a:lnTo>
                      <a:pt x="220" y="240"/>
                    </a:lnTo>
                    <a:lnTo>
                      <a:pt x="219" y="240"/>
                    </a:lnTo>
                    <a:lnTo>
                      <a:pt x="217" y="240"/>
                    </a:lnTo>
                    <a:lnTo>
                      <a:pt x="217" y="238"/>
                    </a:lnTo>
                    <a:lnTo>
                      <a:pt x="217" y="238"/>
                    </a:lnTo>
                    <a:lnTo>
                      <a:pt x="217" y="236"/>
                    </a:lnTo>
                    <a:lnTo>
                      <a:pt x="219" y="236"/>
                    </a:lnTo>
                    <a:lnTo>
                      <a:pt x="220" y="236"/>
                    </a:lnTo>
                    <a:lnTo>
                      <a:pt x="226" y="238"/>
                    </a:lnTo>
                    <a:lnTo>
                      <a:pt x="228" y="236"/>
                    </a:lnTo>
                    <a:lnTo>
                      <a:pt x="230" y="236"/>
                    </a:lnTo>
                    <a:lnTo>
                      <a:pt x="232" y="234"/>
                    </a:lnTo>
                    <a:lnTo>
                      <a:pt x="234" y="234"/>
                    </a:lnTo>
                    <a:lnTo>
                      <a:pt x="235" y="232"/>
                    </a:lnTo>
                    <a:lnTo>
                      <a:pt x="234" y="232"/>
                    </a:lnTo>
                    <a:lnTo>
                      <a:pt x="230" y="230"/>
                    </a:lnTo>
                    <a:lnTo>
                      <a:pt x="230" y="230"/>
                    </a:lnTo>
                    <a:lnTo>
                      <a:pt x="232" y="230"/>
                    </a:lnTo>
                    <a:lnTo>
                      <a:pt x="237" y="228"/>
                    </a:lnTo>
                    <a:lnTo>
                      <a:pt x="241" y="228"/>
                    </a:lnTo>
                    <a:lnTo>
                      <a:pt x="247" y="228"/>
                    </a:lnTo>
                    <a:lnTo>
                      <a:pt x="252" y="226"/>
                    </a:lnTo>
                    <a:lnTo>
                      <a:pt x="252" y="226"/>
                    </a:lnTo>
                    <a:lnTo>
                      <a:pt x="252" y="225"/>
                    </a:lnTo>
                    <a:lnTo>
                      <a:pt x="250" y="225"/>
                    </a:lnTo>
                    <a:lnTo>
                      <a:pt x="250" y="223"/>
                    </a:lnTo>
                    <a:lnTo>
                      <a:pt x="252" y="223"/>
                    </a:lnTo>
                    <a:lnTo>
                      <a:pt x="254" y="225"/>
                    </a:lnTo>
                    <a:lnTo>
                      <a:pt x="256" y="223"/>
                    </a:lnTo>
                    <a:lnTo>
                      <a:pt x="258" y="221"/>
                    </a:lnTo>
                    <a:lnTo>
                      <a:pt x="260" y="221"/>
                    </a:lnTo>
                    <a:lnTo>
                      <a:pt x="260" y="219"/>
                    </a:lnTo>
                    <a:lnTo>
                      <a:pt x="258" y="219"/>
                    </a:lnTo>
                    <a:lnTo>
                      <a:pt x="256" y="217"/>
                    </a:lnTo>
                    <a:lnTo>
                      <a:pt x="258" y="217"/>
                    </a:lnTo>
                    <a:lnTo>
                      <a:pt x="260" y="217"/>
                    </a:lnTo>
                    <a:lnTo>
                      <a:pt x="263" y="217"/>
                    </a:lnTo>
                    <a:lnTo>
                      <a:pt x="265" y="219"/>
                    </a:lnTo>
                    <a:lnTo>
                      <a:pt x="265" y="219"/>
                    </a:lnTo>
                    <a:lnTo>
                      <a:pt x="263" y="221"/>
                    </a:lnTo>
                    <a:lnTo>
                      <a:pt x="258" y="223"/>
                    </a:lnTo>
                    <a:lnTo>
                      <a:pt x="258" y="225"/>
                    </a:lnTo>
                    <a:lnTo>
                      <a:pt x="258" y="225"/>
                    </a:lnTo>
                    <a:lnTo>
                      <a:pt x="258" y="226"/>
                    </a:lnTo>
                    <a:lnTo>
                      <a:pt x="254" y="226"/>
                    </a:lnTo>
                    <a:lnTo>
                      <a:pt x="254" y="228"/>
                    </a:lnTo>
                    <a:lnTo>
                      <a:pt x="256" y="228"/>
                    </a:lnTo>
                    <a:lnTo>
                      <a:pt x="258" y="228"/>
                    </a:lnTo>
                    <a:lnTo>
                      <a:pt x="260" y="228"/>
                    </a:lnTo>
                    <a:lnTo>
                      <a:pt x="262" y="228"/>
                    </a:lnTo>
                    <a:lnTo>
                      <a:pt x="262" y="226"/>
                    </a:lnTo>
                    <a:lnTo>
                      <a:pt x="263" y="226"/>
                    </a:lnTo>
                    <a:lnTo>
                      <a:pt x="263" y="226"/>
                    </a:lnTo>
                    <a:lnTo>
                      <a:pt x="265" y="225"/>
                    </a:lnTo>
                    <a:lnTo>
                      <a:pt x="265" y="225"/>
                    </a:lnTo>
                    <a:lnTo>
                      <a:pt x="267" y="226"/>
                    </a:lnTo>
                    <a:lnTo>
                      <a:pt x="267" y="226"/>
                    </a:lnTo>
                    <a:lnTo>
                      <a:pt x="269" y="226"/>
                    </a:lnTo>
                    <a:lnTo>
                      <a:pt x="269" y="226"/>
                    </a:lnTo>
                    <a:lnTo>
                      <a:pt x="271" y="226"/>
                    </a:lnTo>
                    <a:lnTo>
                      <a:pt x="273" y="225"/>
                    </a:lnTo>
                    <a:lnTo>
                      <a:pt x="273" y="223"/>
                    </a:lnTo>
                    <a:lnTo>
                      <a:pt x="273" y="223"/>
                    </a:lnTo>
                    <a:lnTo>
                      <a:pt x="275" y="223"/>
                    </a:lnTo>
                    <a:lnTo>
                      <a:pt x="273" y="225"/>
                    </a:lnTo>
                    <a:lnTo>
                      <a:pt x="273" y="225"/>
                    </a:lnTo>
                    <a:lnTo>
                      <a:pt x="275" y="225"/>
                    </a:lnTo>
                    <a:lnTo>
                      <a:pt x="278" y="223"/>
                    </a:lnTo>
                    <a:lnTo>
                      <a:pt x="280" y="223"/>
                    </a:lnTo>
                    <a:lnTo>
                      <a:pt x="282" y="221"/>
                    </a:lnTo>
                    <a:lnTo>
                      <a:pt x="284" y="221"/>
                    </a:lnTo>
                    <a:lnTo>
                      <a:pt x="282" y="219"/>
                    </a:lnTo>
                    <a:lnTo>
                      <a:pt x="282" y="217"/>
                    </a:lnTo>
                    <a:lnTo>
                      <a:pt x="282" y="217"/>
                    </a:lnTo>
                    <a:lnTo>
                      <a:pt x="282" y="217"/>
                    </a:lnTo>
                    <a:lnTo>
                      <a:pt x="282" y="217"/>
                    </a:lnTo>
                    <a:lnTo>
                      <a:pt x="284" y="217"/>
                    </a:lnTo>
                    <a:lnTo>
                      <a:pt x="284" y="219"/>
                    </a:lnTo>
                    <a:lnTo>
                      <a:pt x="286" y="219"/>
                    </a:lnTo>
                    <a:lnTo>
                      <a:pt x="288" y="219"/>
                    </a:lnTo>
                    <a:lnTo>
                      <a:pt x="290" y="219"/>
                    </a:lnTo>
                    <a:lnTo>
                      <a:pt x="290" y="219"/>
                    </a:lnTo>
                    <a:lnTo>
                      <a:pt x="295" y="217"/>
                    </a:lnTo>
                    <a:lnTo>
                      <a:pt x="297" y="217"/>
                    </a:lnTo>
                    <a:lnTo>
                      <a:pt x="297" y="215"/>
                    </a:lnTo>
                    <a:lnTo>
                      <a:pt x="299" y="215"/>
                    </a:lnTo>
                    <a:lnTo>
                      <a:pt x="299" y="213"/>
                    </a:lnTo>
                    <a:lnTo>
                      <a:pt x="301" y="213"/>
                    </a:lnTo>
                    <a:lnTo>
                      <a:pt x="301" y="213"/>
                    </a:lnTo>
                    <a:lnTo>
                      <a:pt x="303" y="213"/>
                    </a:lnTo>
                    <a:lnTo>
                      <a:pt x="303" y="213"/>
                    </a:lnTo>
                    <a:lnTo>
                      <a:pt x="306" y="210"/>
                    </a:lnTo>
                    <a:lnTo>
                      <a:pt x="312" y="206"/>
                    </a:lnTo>
                    <a:lnTo>
                      <a:pt x="312" y="204"/>
                    </a:lnTo>
                    <a:lnTo>
                      <a:pt x="314" y="204"/>
                    </a:lnTo>
                    <a:lnTo>
                      <a:pt x="314" y="204"/>
                    </a:lnTo>
                    <a:lnTo>
                      <a:pt x="314" y="204"/>
                    </a:lnTo>
                    <a:lnTo>
                      <a:pt x="314" y="202"/>
                    </a:lnTo>
                    <a:lnTo>
                      <a:pt x="316" y="202"/>
                    </a:lnTo>
                    <a:lnTo>
                      <a:pt x="316" y="202"/>
                    </a:lnTo>
                    <a:lnTo>
                      <a:pt x="318" y="200"/>
                    </a:lnTo>
                    <a:lnTo>
                      <a:pt x="320" y="198"/>
                    </a:lnTo>
                    <a:lnTo>
                      <a:pt x="320" y="198"/>
                    </a:lnTo>
                    <a:lnTo>
                      <a:pt x="321" y="198"/>
                    </a:lnTo>
                    <a:lnTo>
                      <a:pt x="327" y="196"/>
                    </a:lnTo>
                    <a:lnTo>
                      <a:pt x="329" y="196"/>
                    </a:lnTo>
                    <a:lnTo>
                      <a:pt x="329" y="195"/>
                    </a:lnTo>
                    <a:lnTo>
                      <a:pt x="331" y="195"/>
                    </a:lnTo>
                    <a:lnTo>
                      <a:pt x="333" y="193"/>
                    </a:lnTo>
                    <a:lnTo>
                      <a:pt x="331" y="193"/>
                    </a:lnTo>
                    <a:lnTo>
                      <a:pt x="331" y="191"/>
                    </a:lnTo>
                    <a:lnTo>
                      <a:pt x="331" y="191"/>
                    </a:lnTo>
                    <a:lnTo>
                      <a:pt x="331" y="191"/>
                    </a:lnTo>
                    <a:lnTo>
                      <a:pt x="333" y="191"/>
                    </a:lnTo>
                    <a:lnTo>
                      <a:pt x="333" y="191"/>
                    </a:lnTo>
                    <a:lnTo>
                      <a:pt x="333" y="191"/>
                    </a:lnTo>
                    <a:lnTo>
                      <a:pt x="333" y="189"/>
                    </a:lnTo>
                    <a:lnTo>
                      <a:pt x="333" y="189"/>
                    </a:lnTo>
                    <a:lnTo>
                      <a:pt x="333" y="187"/>
                    </a:lnTo>
                    <a:lnTo>
                      <a:pt x="334" y="189"/>
                    </a:lnTo>
                    <a:lnTo>
                      <a:pt x="336" y="191"/>
                    </a:lnTo>
                    <a:lnTo>
                      <a:pt x="340" y="193"/>
                    </a:lnTo>
                    <a:lnTo>
                      <a:pt x="342" y="193"/>
                    </a:lnTo>
                    <a:lnTo>
                      <a:pt x="344" y="193"/>
                    </a:lnTo>
                    <a:lnTo>
                      <a:pt x="346" y="193"/>
                    </a:lnTo>
                    <a:lnTo>
                      <a:pt x="349" y="193"/>
                    </a:lnTo>
                    <a:lnTo>
                      <a:pt x="349" y="193"/>
                    </a:lnTo>
                    <a:lnTo>
                      <a:pt x="348" y="191"/>
                    </a:lnTo>
                    <a:lnTo>
                      <a:pt x="348" y="191"/>
                    </a:lnTo>
                    <a:lnTo>
                      <a:pt x="353" y="191"/>
                    </a:lnTo>
                    <a:lnTo>
                      <a:pt x="353" y="191"/>
                    </a:lnTo>
                    <a:lnTo>
                      <a:pt x="355" y="191"/>
                    </a:lnTo>
                    <a:lnTo>
                      <a:pt x="357" y="189"/>
                    </a:lnTo>
                    <a:lnTo>
                      <a:pt x="357" y="189"/>
                    </a:lnTo>
                    <a:lnTo>
                      <a:pt x="359" y="189"/>
                    </a:lnTo>
                    <a:lnTo>
                      <a:pt x="363" y="191"/>
                    </a:lnTo>
                    <a:lnTo>
                      <a:pt x="364" y="189"/>
                    </a:lnTo>
                    <a:lnTo>
                      <a:pt x="366" y="189"/>
                    </a:lnTo>
                    <a:lnTo>
                      <a:pt x="368" y="189"/>
                    </a:lnTo>
                    <a:lnTo>
                      <a:pt x="376" y="187"/>
                    </a:lnTo>
                    <a:lnTo>
                      <a:pt x="377" y="187"/>
                    </a:lnTo>
                    <a:lnTo>
                      <a:pt x="381" y="187"/>
                    </a:lnTo>
                    <a:lnTo>
                      <a:pt x="387" y="185"/>
                    </a:lnTo>
                    <a:lnTo>
                      <a:pt x="389" y="185"/>
                    </a:lnTo>
                    <a:lnTo>
                      <a:pt x="392" y="185"/>
                    </a:lnTo>
                    <a:lnTo>
                      <a:pt x="394" y="185"/>
                    </a:lnTo>
                    <a:lnTo>
                      <a:pt x="396" y="185"/>
                    </a:lnTo>
                    <a:lnTo>
                      <a:pt x="398" y="183"/>
                    </a:lnTo>
                    <a:lnTo>
                      <a:pt x="400" y="183"/>
                    </a:lnTo>
                    <a:lnTo>
                      <a:pt x="400" y="183"/>
                    </a:lnTo>
                    <a:lnTo>
                      <a:pt x="402" y="183"/>
                    </a:lnTo>
                    <a:lnTo>
                      <a:pt x="406" y="182"/>
                    </a:lnTo>
                    <a:lnTo>
                      <a:pt x="406" y="182"/>
                    </a:lnTo>
                    <a:lnTo>
                      <a:pt x="407" y="182"/>
                    </a:lnTo>
                    <a:lnTo>
                      <a:pt x="407" y="180"/>
                    </a:lnTo>
                    <a:lnTo>
                      <a:pt x="407" y="180"/>
                    </a:lnTo>
                    <a:lnTo>
                      <a:pt x="411" y="178"/>
                    </a:lnTo>
                    <a:lnTo>
                      <a:pt x="413" y="178"/>
                    </a:lnTo>
                    <a:lnTo>
                      <a:pt x="413" y="178"/>
                    </a:lnTo>
                    <a:lnTo>
                      <a:pt x="413" y="176"/>
                    </a:lnTo>
                    <a:lnTo>
                      <a:pt x="413" y="176"/>
                    </a:lnTo>
                    <a:lnTo>
                      <a:pt x="417" y="176"/>
                    </a:lnTo>
                    <a:lnTo>
                      <a:pt x="417" y="176"/>
                    </a:lnTo>
                    <a:lnTo>
                      <a:pt x="420" y="174"/>
                    </a:lnTo>
                    <a:lnTo>
                      <a:pt x="422" y="174"/>
                    </a:lnTo>
                    <a:lnTo>
                      <a:pt x="424" y="174"/>
                    </a:lnTo>
                    <a:lnTo>
                      <a:pt x="424" y="172"/>
                    </a:lnTo>
                    <a:lnTo>
                      <a:pt x="424" y="172"/>
                    </a:lnTo>
                    <a:lnTo>
                      <a:pt x="424" y="172"/>
                    </a:lnTo>
                    <a:lnTo>
                      <a:pt x="424" y="172"/>
                    </a:lnTo>
                    <a:lnTo>
                      <a:pt x="428" y="172"/>
                    </a:lnTo>
                    <a:lnTo>
                      <a:pt x="428" y="172"/>
                    </a:lnTo>
                    <a:lnTo>
                      <a:pt x="430" y="172"/>
                    </a:lnTo>
                    <a:lnTo>
                      <a:pt x="430" y="170"/>
                    </a:lnTo>
                    <a:lnTo>
                      <a:pt x="430" y="170"/>
                    </a:lnTo>
                    <a:lnTo>
                      <a:pt x="430" y="170"/>
                    </a:lnTo>
                    <a:lnTo>
                      <a:pt x="428" y="170"/>
                    </a:lnTo>
                    <a:lnTo>
                      <a:pt x="430" y="170"/>
                    </a:lnTo>
                    <a:lnTo>
                      <a:pt x="432" y="170"/>
                    </a:lnTo>
                    <a:lnTo>
                      <a:pt x="435" y="168"/>
                    </a:lnTo>
                    <a:lnTo>
                      <a:pt x="437" y="168"/>
                    </a:lnTo>
                    <a:lnTo>
                      <a:pt x="437" y="168"/>
                    </a:lnTo>
                    <a:lnTo>
                      <a:pt x="437" y="168"/>
                    </a:lnTo>
                    <a:lnTo>
                      <a:pt x="439" y="167"/>
                    </a:lnTo>
                    <a:lnTo>
                      <a:pt x="441" y="167"/>
                    </a:lnTo>
                    <a:lnTo>
                      <a:pt x="441" y="167"/>
                    </a:lnTo>
                    <a:lnTo>
                      <a:pt x="443" y="167"/>
                    </a:lnTo>
                    <a:lnTo>
                      <a:pt x="445" y="167"/>
                    </a:lnTo>
                    <a:lnTo>
                      <a:pt x="447" y="165"/>
                    </a:lnTo>
                    <a:lnTo>
                      <a:pt x="447" y="165"/>
                    </a:lnTo>
                    <a:lnTo>
                      <a:pt x="448" y="165"/>
                    </a:lnTo>
                    <a:lnTo>
                      <a:pt x="447" y="165"/>
                    </a:lnTo>
                    <a:lnTo>
                      <a:pt x="437" y="165"/>
                    </a:lnTo>
                    <a:lnTo>
                      <a:pt x="434" y="165"/>
                    </a:lnTo>
                    <a:lnTo>
                      <a:pt x="428" y="163"/>
                    </a:lnTo>
                    <a:lnTo>
                      <a:pt x="422" y="161"/>
                    </a:lnTo>
                    <a:lnTo>
                      <a:pt x="413" y="161"/>
                    </a:lnTo>
                    <a:lnTo>
                      <a:pt x="413" y="161"/>
                    </a:lnTo>
                    <a:lnTo>
                      <a:pt x="407" y="163"/>
                    </a:lnTo>
                    <a:lnTo>
                      <a:pt x="404" y="163"/>
                    </a:lnTo>
                    <a:lnTo>
                      <a:pt x="400" y="163"/>
                    </a:lnTo>
                    <a:lnTo>
                      <a:pt x="398" y="163"/>
                    </a:lnTo>
                    <a:lnTo>
                      <a:pt x="396" y="165"/>
                    </a:lnTo>
                    <a:lnTo>
                      <a:pt x="394" y="165"/>
                    </a:lnTo>
                    <a:lnTo>
                      <a:pt x="392" y="167"/>
                    </a:lnTo>
                    <a:lnTo>
                      <a:pt x="391" y="165"/>
                    </a:lnTo>
                    <a:lnTo>
                      <a:pt x="391" y="165"/>
                    </a:lnTo>
                    <a:lnTo>
                      <a:pt x="394" y="163"/>
                    </a:lnTo>
                    <a:lnTo>
                      <a:pt x="396" y="163"/>
                    </a:lnTo>
                    <a:lnTo>
                      <a:pt x="398" y="163"/>
                    </a:lnTo>
                    <a:lnTo>
                      <a:pt x="400" y="161"/>
                    </a:lnTo>
                    <a:lnTo>
                      <a:pt x="404" y="161"/>
                    </a:lnTo>
                    <a:lnTo>
                      <a:pt x="404" y="161"/>
                    </a:lnTo>
                    <a:lnTo>
                      <a:pt x="404" y="159"/>
                    </a:lnTo>
                    <a:lnTo>
                      <a:pt x="404" y="159"/>
                    </a:lnTo>
                    <a:lnTo>
                      <a:pt x="402" y="159"/>
                    </a:lnTo>
                    <a:lnTo>
                      <a:pt x="402" y="159"/>
                    </a:lnTo>
                    <a:lnTo>
                      <a:pt x="392" y="161"/>
                    </a:lnTo>
                    <a:lnTo>
                      <a:pt x="389" y="161"/>
                    </a:lnTo>
                    <a:lnTo>
                      <a:pt x="383" y="159"/>
                    </a:lnTo>
                    <a:lnTo>
                      <a:pt x="381" y="159"/>
                    </a:lnTo>
                    <a:lnTo>
                      <a:pt x="377" y="159"/>
                    </a:lnTo>
                    <a:lnTo>
                      <a:pt x="377" y="159"/>
                    </a:lnTo>
                    <a:lnTo>
                      <a:pt x="377" y="159"/>
                    </a:lnTo>
                    <a:lnTo>
                      <a:pt x="383" y="159"/>
                    </a:lnTo>
                    <a:lnTo>
                      <a:pt x="385" y="157"/>
                    </a:lnTo>
                    <a:lnTo>
                      <a:pt x="389" y="157"/>
                    </a:lnTo>
                    <a:lnTo>
                      <a:pt x="389" y="157"/>
                    </a:lnTo>
                    <a:lnTo>
                      <a:pt x="389" y="155"/>
                    </a:lnTo>
                    <a:lnTo>
                      <a:pt x="391" y="153"/>
                    </a:lnTo>
                    <a:lnTo>
                      <a:pt x="391" y="153"/>
                    </a:lnTo>
                    <a:lnTo>
                      <a:pt x="389" y="153"/>
                    </a:lnTo>
                    <a:lnTo>
                      <a:pt x="389" y="153"/>
                    </a:lnTo>
                    <a:lnTo>
                      <a:pt x="387" y="152"/>
                    </a:lnTo>
                    <a:lnTo>
                      <a:pt x="389" y="152"/>
                    </a:lnTo>
                    <a:lnTo>
                      <a:pt x="392" y="152"/>
                    </a:lnTo>
                    <a:lnTo>
                      <a:pt x="394" y="152"/>
                    </a:lnTo>
                    <a:lnTo>
                      <a:pt x="398" y="153"/>
                    </a:lnTo>
                    <a:lnTo>
                      <a:pt x="400" y="153"/>
                    </a:lnTo>
                    <a:lnTo>
                      <a:pt x="404" y="153"/>
                    </a:lnTo>
                    <a:lnTo>
                      <a:pt x="406" y="153"/>
                    </a:lnTo>
                    <a:lnTo>
                      <a:pt x="411" y="152"/>
                    </a:lnTo>
                    <a:lnTo>
                      <a:pt x="413" y="152"/>
                    </a:lnTo>
                    <a:lnTo>
                      <a:pt x="415" y="150"/>
                    </a:lnTo>
                    <a:lnTo>
                      <a:pt x="417" y="148"/>
                    </a:lnTo>
                    <a:lnTo>
                      <a:pt x="417" y="148"/>
                    </a:lnTo>
                    <a:lnTo>
                      <a:pt x="417" y="146"/>
                    </a:lnTo>
                    <a:lnTo>
                      <a:pt x="417" y="146"/>
                    </a:lnTo>
                    <a:lnTo>
                      <a:pt x="413" y="146"/>
                    </a:lnTo>
                    <a:lnTo>
                      <a:pt x="409" y="146"/>
                    </a:lnTo>
                    <a:lnTo>
                      <a:pt x="407" y="146"/>
                    </a:lnTo>
                    <a:lnTo>
                      <a:pt x="404" y="144"/>
                    </a:lnTo>
                    <a:lnTo>
                      <a:pt x="404" y="144"/>
                    </a:lnTo>
                    <a:lnTo>
                      <a:pt x="404" y="144"/>
                    </a:lnTo>
                    <a:lnTo>
                      <a:pt x="404" y="144"/>
                    </a:lnTo>
                    <a:lnTo>
                      <a:pt x="407" y="144"/>
                    </a:lnTo>
                    <a:lnTo>
                      <a:pt x="413" y="144"/>
                    </a:lnTo>
                    <a:lnTo>
                      <a:pt x="417" y="144"/>
                    </a:lnTo>
                    <a:lnTo>
                      <a:pt x="419" y="144"/>
                    </a:lnTo>
                    <a:lnTo>
                      <a:pt x="420" y="146"/>
                    </a:lnTo>
                    <a:lnTo>
                      <a:pt x="422" y="146"/>
                    </a:lnTo>
                    <a:lnTo>
                      <a:pt x="424" y="148"/>
                    </a:lnTo>
                    <a:lnTo>
                      <a:pt x="426" y="148"/>
                    </a:lnTo>
                    <a:lnTo>
                      <a:pt x="428" y="150"/>
                    </a:lnTo>
                    <a:lnTo>
                      <a:pt x="430" y="150"/>
                    </a:lnTo>
                    <a:lnTo>
                      <a:pt x="430" y="152"/>
                    </a:lnTo>
                    <a:lnTo>
                      <a:pt x="430" y="153"/>
                    </a:lnTo>
                    <a:lnTo>
                      <a:pt x="430" y="155"/>
                    </a:lnTo>
                    <a:lnTo>
                      <a:pt x="432" y="157"/>
                    </a:lnTo>
                    <a:lnTo>
                      <a:pt x="434" y="159"/>
                    </a:lnTo>
                    <a:lnTo>
                      <a:pt x="437" y="159"/>
                    </a:lnTo>
                    <a:lnTo>
                      <a:pt x="439" y="159"/>
                    </a:lnTo>
                    <a:lnTo>
                      <a:pt x="441" y="159"/>
                    </a:lnTo>
                    <a:lnTo>
                      <a:pt x="445" y="159"/>
                    </a:lnTo>
                    <a:lnTo>
                      <a:pt x="445" y="159"/>
                    </a:lnTo>
                    <a:lnTo>
                      <a:pt x="447" y="155"/>
                    </a:lnTo>
                    <a:lnTo>
                      <a:pt x="447" y="155"/>
                    </a:lnTo>
                    <a:lnTo>
                      <a:pt x="447" y="155"/>
                    </a:lnTo>
                    <a:lnTo>
                      <a:pt x="448" y="153"/>
                    </a:lnTo>
                    <a:lnTo>
                      <a:pt x="448" y="157"/>
                    </a:lnTo>
                    <a:lnTo>
                      <a:pt x="448" y="157"/>
                    </a:lnTo>
                    <a:lnTo>
                      <a:pt x="448" y="157"/>
                    </a:lnTo>
                    <a:lnTo>
                      <a:pt x="448" y="159"/>
                    </a:lnTo>
                    <a:lnTo>
                      <a:pt x="448" y="159"/>
                    </a:lnTo>
                    <a:lnTo>
                      <a:pt x="450" y="159"/>
                    </a:lnTo>
                    <a:lnTo>
                      <a:pt x="452" y="159"/>
                    </a:lnTo>
                    <a:lnTo>
                      <a:pt x="456" y="159"/>
                    </a:lnTo>
                    <a:lnTo>
                      <a:pt x="458" y="159"/>
                    </a:lnTo>
                    <a:lnTo>
                      <a:pt x="456" y="157"/>
                    </a:lnTo>
                    <a:lnTo>
                      <a:pt x="458" y="155"/>
                    </a:lnTo>
                    <a:lnTo>
                      <a:pt x="456" y="153"/>
                    </a:lnTo>
                    <a:lnTo>
                      <a:pt x="458" y="153"/>
                    </a:lnTo>
                    <a:lnTo>
                      <a:pt x="458" y="152"/>
                    </a:lnTo>
                    <a:lnTo>
                      <a:pt x="458" y="150"/>
                    </a:lnTo>
                    <a:lnTo>
                      <a:pt x="458" y="148"/>
                    </a:lnTo>
                    <a:lnTo>
                      <a:pt x="458" y="146"/>
                    </a:lnTo>
                    <a:lnTo>
                      <a:pt x="456" y="146"/>
                    </a:lnTo>
                    <a:lnTo>
                      <a:pt x="454" y="146"/>
                    </a:lnTo>
                    <a:lnTo>
                      <a:pt x="454" y="146"/>
                    </a:lnTo>
                    <a:lnTo>
                      <a:pt x="452" y="146"/>
                    </a:lnTo>
                    <a:lnTo>
                      <a:pt x="452" y="148"/>
                    </a:lnTo>
                    <a:lnTo>
                      <a:pt x="450" y="148"/>
                    </a:lnTo>
                    <a:lnTo>
                      <a:pt x="450" y="146"/>
                    </a:lnTo>
                    <a:lnTo>
                      <a:pt x="450" y="146"/>
                    </a:lnTo>
                    <a:lnTo>
                      <a:pt x="450" y="146"/>
                    </a:lnTo>
                    <a:lnTo>
                      <a:pt x="450" y="144"/>
                    </a:lnTo>
                    <a:lnTo>
                      <a:pt x="452" y="144"/>
                    </a:lnTo>
                    <a:lnTo>
                      <a:pt x="456" y="142"/>
                    </a:lnTo>
                    <a:lnTo>
                      <a:pt x="458" y="142"/>
                    </a:lnTo>
                    <a:lnTo>
                      <a:pt x="454" y="142"/>
                    </a:lnTo>
                    <a:lnTo>
                      <a:pt x="454" y="142"/>
                    </a:lnTo>
                    <a:lnTo>
                      <a:pt x="452" y="140"/>
                    </a:lnTo>
                    <a:lnTo>
                      <a:pt x="452" y="140"/>
                    </a:lnTo>
                    <a:lnTo>
                      <a:pt x="448" y="138"/>
                    </a:lnTo>
                    <a:lnTo>
                      <a:pt x="448" y="138"/>
                    </a:lnTo>
                    <a:lnTo>
                      <a:pt x="445" y="137"/>
                    </a:lnTo>
                    <a:lnTo>
                      <a:pt x="443" y="137"/>
                    </a:lnTo>
                    <a:lnTo>
                      <a:pt x="441" y="137"/>
                    </a:lnTo>
                    <a:lnTo>
                      <a:pt x="437" y="135"/>
                    </a:lnTo>
                    <a:lnTo>
                      <a:pt x="435" y="133"/>
                    </a:lnTo>
                    <a:lnTo>
                      <a:pt x="434" y="133"/>
                    </a:lnTo>
                    <a:lnTo>
                      <a:pt x="434" y="133"/>
                    </a:lnTo>
                    <a:lnTo>
                      <a:pt x="430" y="133"/>
                    </a:lnTo>
                    <a:lnTo>
                      <a:pt x="428" y="133"/>
                    </a:lnTo>
                    <a:lnTo>
                      <a:pt x="426" y="133"/>
                    </a:lnTo>
                    <a:lnTo>
                      <a:pt x="428" y="133"/>
                    </a:lnTo>
                    <a:lnTo>
                      <a:pt x="432" y="133"/>
                    </a:lnTo>
                    <a:lnTo>
                      <a:pt x="434" y="131"/>
                    </a:lnTo>
                    <a:lnTo>
                      <a:pt x="434" y="131"/>
                    </a:lnTo>
                    <a:lnTo>
                      <a:pt x="434" y="127"/>
                    </a:lnTo>
                    <a:lnTo>
                      <a:pt x="434" y="127"/>
                    </a:lnTo>
                    <a:lnTo>
                      <a:pt x="434" y="125"/>
                    </a:lnTo>
                    <a:lnTo>
                      <a:pt x="432" y="127"/>
                    </a:lnTo>
                    <a:lnTo>
                      <a:pt x="428" y="127"/>
                    </a:lnTo>
                    <a:lnTo>
                      <a:pt x="428" y="127"/>
                    </a:lnTo>
                    <a:lnTo>
                      <a:pt x="424" y="127"/>
                    </a:lnTo>
                    <a:lnTo>
                      <a:pt x="419" y="129"/>
                    </a:lnTo>
                    <a:lnTo>
                      <a:pt x="419" y="129"/>
                    </a:lnTo>
                    <a:lnTo>
                      <a:pt x="417" y="129"/>
                    </a:lnTo>
                    <a:lnTo>
                      <a:pt x="415" y="129"/>
                    </a:lnTo>
                    <a:lnTo>
                      <a:pt x="413" y="129"/>
                    </a:lnTo>
                    <a:lnTo>
                      <a:pt x="419" y="127"/>
                    </a:lnTo>
                    <a:lnTo>
                      <a:pt x="420" y="127"/>
                    </a:lnTo>
                    <a:lnTo>
                      <a:pt x="422" y="127"/>
                    </a:lnTo>
                    <a:lnTo>
                      <a:pt x="430" y="125"/>
                    </a:lnTo>
                    <a:lnTo>
                      <a:pt x="430" y="125"/>
                    </a:lnTo>
                    <a:lnTo>
                      <a:pt x="432" y="125"/>
                    </a:lnTo>
                    <a:lnTo>
                      <a:pt x="434" y="124"/>
                    </a:lnTo>
                    <a:lnTo>
                      <a:pt x="435" y="124"/>
                    </a:lnTo>
                    <a:lnTo>
                      <a:pt x="435" y="125"/>
                    </a:lnTo>
                    <a:lnTo>
                      <a:pt x="437" y="129"/>
                    </a:lnTo>
                    <a:lnTo>
                      <a:pt x="439" y="131"/>
                    </a:lnTo>
                    <a:lnTo>
                      <a:pt x="441" y="133"/>
                    </a:lnTo>
                    <a:lnTo>
                      <a:pt x="443" y="133"/>
                    </a:lnTo>
                    <a:lnTo>
                      <a:pt x="447" y="135"/>
                    </a:lnTo>
                    <a:lnTo>
                      <a:pt x="452" y="135"/>
                    </a:lnTo>
                    <a:lnTo>
                      <a:pt x="454" y="137"/>
                    </a:lnTo>
                    <a:lnTo>
                      <a:pt x="456" y="137"/>
                    </a:lnTo>
                    <a:lnTo>
                      <a:pt x="456" y="135"/>
                    </a:lnTo>
                    <a:lnTo>
                      <a:pt x="456" y="133"/>
                    </a:lnTo>
                    <a:lnTo>
                      <a:pt x="460" y="133"/>
                    </a:lnTo>
                    <a:lnTo>
                      <a:pt x="462" y="129"/>
                    </a:lnTo>
                    <a:lnTo>
                      <a:pt x="462" y="129"/>
                    </a:lnTo>
                    <a:lnTo>
                      <a:pt x="462" y="125"/>
                    </a:lnTo>
                    <a:lnTo>
                      <a:pt x="460" y="125"/>
                    </a:lnTo>
                    <a:lnTo>
                      <a:pt x="458" y="125"/>
                    </a:lnTo>
                    <a:lnTo>
                      <a:pt x="454" y="124"/>
                    </a:lnTo>
                    <a:lnTo>
                      <a:pt x="452" y="124"/>
                    </a:lnTo>
                    <a:lnTo>
                      <a:pt x="450" y="122"/>
                    </a:lnTo>
                    <a:lnTo>
                      <a:pt x="448" y="122"/>
                    </a:lnTo>
                    <a:lnTo>
                      <a:pt x="447" y="120"/>
                    </a:lnTo>
                    <a:lnTo>
                      <a:pt x="445" y="120"/>
                    </a:lnTo>
                    <a:lnTo>
                      <a:pt x="443" y="120"/>
                    </a:lnTo>
                    <a:lnTo>
                      <a:pt x="437" y="120"/>
                    </a:lnTo>
                    <a:lnTo>
                      <a:pt x="434" y="120"/>
                    </a:lnTo>
                    <a:lnTo>
                      <a:pt x="432" y="120"/>
                    </a:lnTo>
                    <a:lnTo>
                      <a:pt x="430" y="122"/>
                    </a:lnTo>
                    <a:lnTo>
                      <a:pt x="422" y="122"/>
                    </a:lnTo>
                    <a:lnTo>
                      <a:pt x="420" y="122"/>
                    </a:lnTo>
                    <a:lnTo>
                      <a:pt x="419" y="124"/>
                    </a:lnTo>
                    <a:lnTo>
                      <a:pt x="415" y="124"/>
                    </a:lnTo>
                    <a:lnTo>
                      <a:pt x="411" y="124"/>
                    </a:lnTo>
                    <a:lnTo>
                      <a:pt x="411" y="124"/>
                    </a:lnTo>
                    <a:lnTo>
                      <a:pt x="407" y="124"/>
                    </a:lnTo>
                    <a:lnTo>
                      <a:pt x="407" y="124"/>
                    </a:lnTo>
                    <a:lnTo>
                      <a:pt x="407" y="124"/>
                    </a:lnTo>
                    <a:lnTo>
                      <a:pt x="407" y="124"/>
                    </a:lnTo>
                    <a:lnTo>
                      <a:pt x="407" y="124"/>
                    </a:lnTo>
                    <a:lnTo>
                      <a:pt x="407" y="124"/>
                    </a:lnTo>
                    <a:lnTo>
                      <a:pt x="409" y="124"/>
                    </a:lnTo>
                    <a:lnTo>
                      <a:pt x="411" y="122"/>
                    </a:lnTo>
                    <a:lnTo>
                      <a:pt x="413" y="124"/>
                    </a:lnTo>
                    <a:lnTo>
                      <a:pt x="415" y="124"/>
                    </a:lnTo>
                    <a:lnTo>
                      <a:pt x="417" y="122"/>
                    </a:lnTo>
                    <a:lnTo>
                      <a:pt x="417" y="122"/>
                    </a:lnTo>
                    <a:lnTo>
                      <a:pt x="417" y="122"/>
                    </a:lnTo>
                    <a:lnTo>
                      <a:pt x="411" y="120"/>
                    </a:lnTo>
                    <a:lnTo>
                      <a:pt x="411" y="120"/>
                    </a:lnTo>
                    <a:lnTo>
                      <a:pt x="413" y="120"/>
                    </a:lnTo>
                    <a:lnTo>
                      <a:pt x="415" y="120"/>
                    </a:lnTo>
                    <a:lnTo>
                      <a:pt x="419" y="122"/>
                    </a:lnTo>
                    <a:lnTo>
                      <a:pt x="420" y="122"/>
                    </a:lnTo>
                    <a:lnTo>
                      <a:pt x="422" y="122"/>
                    </a:lnTo>
                    <a:lnTo>
                      <a:pt x="426" y="122"/>
                    </a:lnTo>
                    <a:lnTo>
                      <a:pt x="426" y="122"/>
                    </a:lnTo>
                    <a:lnTo>
                      <a:pt x="430" y="120"/>
                    </a:lnTo>
                    <a:lnTo>
                      <a:pt x="432" y="120"/>
                    </a:lnTo>
                    <a:lnTo>
                      <a:pt x="434" y="118"/>
                    </a:lnTo>
                    <a:lnTo>
                      <a:pt x="437" y="118"/>
                    </a:lnTo>
                    <a:lnTo>
                      <a:pt x="437" y="118"/>
                    </a:lnTo>
                    <a:lnTo>
                      <a:pt x="435" y="118"/>
                    </a:lnTo>
                    <a:lnTo>
                      <a:pt x="434" y="114"/>
                    </a:lnTo>
                    <a:lnTo>
                      <a:pt x="432" y="114"/>
                    </a:lnTo>
                    <a:lnTo>
                      <a:pt x="432" y="114"/>
                    </a:lnTo>
                    <a:lnTo>
                      <a:pt x="432" y="114"/>
                    </a:lnTo>
                    <a:lnTo>
                      <a:pt x="432" y="114"/>
                    </a:lnTo>
                    <a:lnTo>
                      <a:pt x="434" y="116"/>
                    </a:lnTo>
                    <a:lnTo>
                      <a:pt x="435" y="116"/>
                    </a:lnTo>
                    <a:lnTo>
                      <a:pt x="437" y="116"/>
                    </a:lnTo>
                    <a:lnTo>
                      <a:pt x="437" y="116"/>
                    </a:lnTo>
                    <a:lnTo>
                      <a:pt x="439" y="116"/>
                    </a:lnTo>
                    <a:lnTo>
                      <a:pt x="441" y="116"/>
                    </a:lnTo>
                    <a:lnTo>
                      <a:pt x="441" y="116"/>
                    </a:lnTo>
                    <a:lnTo>
                      <a:pt x="445" y="114"/>
                    </a:lnTo>
                    <a:lnTo>
                      <a:pt x="447" y="118"/>
                    </a:lnTo>
                    <a:lnTo>
                      <a:pt x="452" y="120"/>
                    </a:lnTo>
                    <a:lnTo>
                      <a:pt x="454" y="120"/>
                    </a:lnTo>
                    <a:lnTo>
                      <a:pt x="460" y="122"/>
                    </a:lnTo>
                    <a:lnTo>
                      <a:pt x="462" y="122"/>
                    </a:lnTo>
                    <a:lnTo>
                      <a:pt x="465" y="120"/>
                    </a:lnTo>
                    <a:lnTo>
                      <a:pt x="469" y="120"/>
                    </a:lnTo>
                    <a:lnTo>
                      <a:pt x="471" y="120"/>
                    </a:lnTo>
                    <a:lnTo>
                      <a:pt x="478" y="118"/>
                    </a:lnTo>
                    <a:lnTo>
                      <a:pt x="480" y="118"/>
                    </a:lnTo>
                    <a:lnTo>
                      <a:pt x="480" y="116"/>
                    </a:lnTo>
                    <a:lnTo>
                      <a:pt x="482" y="114"/>
                    </a:lnTo>
                    <a:lnTo>
                      <a:pt x="482" y="114"/>
                    </a:lnTo>
                    <a:lnTo>
                      <a:pt x="477" y="112"/>
                    </a:lnTo>
                    <a:lnTo>
                      <a:pt x="475" y="112"/>
                    </a:lnTo>
                    <a:lnTo>
                      <a:pt x="467" y="112"/>
                    </a:lnTo>
                    <a:lnTo>
                      <a:pt x="465" y="112"/>
                    </a:lnTo>
                    <a:lnTo>
                      <a:pt x="465" y="110"/>
                    </a:lnTo>
                    <a:lnTo>
                      <a:pt x="463" y="110"/>
                    </a:lnTo>
                    <a:lnTo>
                      <a:pt x="463" y="110"/>
                    </a:lnTo>
                    <a:lnTo>
                      <a:pt x="465" y="110"/>
                    </a:lnTo>
                    <a:lnTo>
                      <a:pt x="465" y="109"/>
                    </a:lnTo>
                    <a:lnTo>
                      <a:pt x="465" y="109"/>
                    </a:lnTo>
                    <a:lnTo>
                      <a:pt x="465" y="109"/>
                    </a:lnTo>
                    <a:lnTo>
                      <a:pt x="465" y="109"/>
                    </a:lnTo>
                    <a:lnTo>
                      <a:pt x="465" y="109"/>
                    </a:lnTo>
                    <a:lnTo>
                      <a:pt x="465" y="109"/>
                    </a:lnTo>
                    <a:lnTo>
                      <a:pt x="467" y="107"/>
                    </a:lnTo>
                    <a:lnTo>
                      <a:pt x="469" y="107"/>
                    </a:lnTo>
                    <a:lnTo>
                      <a:pt x="469" y="107"/>
                    </a:lnTo>
                    <a:lnTo>
                      <a:pt x="469" y="105"/>
                    </a:lnTo>
                    <a:lnTo>
                      <a:pt x="471" y="105"/>
                    </a:lnTo>
                    <a:lnTo>
                      <a:pt x="471" y="105"/>
                    </a:lnTo>
                    <a:lnTo>
                      <a:pt x="471" y="107"/>
                    </a:lnTo>
                    <a:lnTo>
                      <a:pt x="469" y="109"/>
                    </a:lnTo>
                    <a:lnTo>
                      <a:pt x="473" y="109"/>
                    </a:lnTo>
                    <a:lnTo>
                      <a:pt x="477" y="110"/>
                    </a:lnTo>
                    <a:lnTo>
                      <a:pt x="482" y="110"/>
                    </a:lnTo>
                    <a:lnTo>
                      <a:pt x="486" y="109"/>
                    </a:lnTo>
                    <a:lnTo>
                      <a:pt x="486" y="109"/>
                    </a:lnTo>
                    <a:lnTo>
                      <a:pt x="488" y="109"/>
                    </a:lnTo>
                    <a:lnTo>
                      <a:pt x="491" y="109"/>
                    </a:lnTo>
                    <a:lnTo>
                      <a:pt x="493" y="109"/>
                    </a:lnTo>
                    <a:lnTo>
                      <a:pt x="495" y="109"/>
                    </a:lnTo>
                    <a:lnTo>
                      <a:pt x="495" y="107"/>
                    </a:lnTo>
                    <a:lnTo>
                      <a:pt x="495" y="107"/>
                    </a:lnTo>
                    <a:lnTo>
                      <a:pt x="497" y="107"/>
                    </a:lnTo>
                    <a:lnTo>
                      <a:pt x="497" y="105"/>
                    </a:lnTo>
                    <a:lnTo>
                      <a:pt x="497" y="105"/>
                    </a:lnTo>
                    <a:lnTo>
                      <a:pt x="495" y="103"/>
                    </a:lnTo>
                    <a:lnTo>
                      <a:pt x="495" y="103"/>
                    </a:lnTo>
                    <a:lnTo>
                      <a:pt x="493" y="101"/>
                    </a:lnTo>
                    <a:lnTo>
                      <a:pt x="491" y="99"/>
                    </a:lnTo>
                    <a:lnTo>
                      <a:pt x="490" y="97"/>
                    </a:lnTo>
                    <a:lnTo>
                      <a:pt x="488" y="99"/>
                    </a:lnTo>
                    <a:lnTo>
                      <a:pt x="486" y="101"/>
                    </a:lnTo>
                    <a:lnTo>
                      <a:pt x="484" y="103"/>
                    </a:lnTo>
                    <a:lnTo>
                      <a:pt x="482" y="103"/>
                    </a:lnTo>
                    <a:lnTo>
                      <a:pt x="480" y="103"/>
                    </a:lnTo>
                    <a:lnTo>
                      <a:pt x="480" y="103"/>
                    </a:lnTo>
                    <a:lnTo>
                      <a:pt x="480" y="103"/>
                    </a:lnTo>
                    <a:lnTo>
                      <a:pt x="482" y="101"/>
                    </a:lnTo>
                    <a:lnTo>
                      <a:pt x="482" y="101"/>
                    </a:lnTo>
                    <a:lnTo>
                      <a:pt x="484" y="99"/>
                    </a:lnTo>
                    <a:lnTo>
                      <a:pt x="482" y="99"/>
                    </a:lnTo>
                    <a:lnTo>
                      <a:pt x="482" y="97"/>
                    </a:lnTo>
                    <a:lnTo>
                      <a:pt x="482" y="97"/>
                    </a:lnTo>
                    <a:lnTo>
                      <a:pt x="482" y="97"/>
                    </a:lnTo>
                    <a:lnTo>
                      <a:pt x="480" y="97"/>
                    </a:lnTo>
                    <a:lnTo>
                      <a:pt x="477" y="99"/>
                    </a:lnTo>
                    <a:lnTo>
                      <a:pt x="477" y="99"/>
                    </a:lnTo>
                    <a:lnTo>
                      <a:pt x="475" y="99"/>
                    </a:lnTo>
                    <a:lnTo>
                      <a:pt x="475" y="99"/>
                    </a:lnTo>
                    <a:lnTo>
                      <a:pt x="473" y="99"/>
                    </a:lnTo>
                    <a:lnTo>
                      <a:pt x="471" y="97"/>
                    </a:lnTo>
                    <a:lnTo>
                      <a:pt x="471" y="97"/>
                    </a:lnTo>
                    <a:lnTo>
                      <a:pt x="473" y="97"/>
                    </a:lnTo>
                    <a:lnTo>
                      <a:pt x="475" y="97"/>
                    </a:lnTo>
                    <a:lnTo>
                      <a:pt x="478" y="97"/>
                    </a:lnTo>
                    <a:lnTo>
                      <a:pt x="480" y="97"/>
                    </a:lnTo>
                    <a:lnTo>
                      <a:pt x="482" y="97"/>
                    </a:lnTo>
                    <a:lnTo>
                      <a:pt x="484" y="97"/>
                    </a:lnTo>
                    <a:lnTo>
                      <a:pt x="488" y="94"/>
                    </a:lnTo>
                    <a:lnTo>
                      <a:pt x="491" y="94"/>
                    </a:lnTo>
                    <a:lnTo>
                      <a:pt x="493" y="95"/>
                    </a:lnTo>
                    <a:lnTo>
                      <a:pt x="493" y="95"/>
                    </a:lnTo>
                    <a:lnTo>
                      <a:pt x="495" y="97"/>
                    </a:lnTo>
                    <a:lnTo>
                      <a:pt x="495" y="97"/>
                    </a:lnTo>
                    <a:lnTo>
                      <a:pt x="497" y="95"/>
                    </a:lnTo>
                    <a:lnTo>
                      <a:pt x="499" y="95"/>
                    </a:lnTo>
                    <a:lnTo>
                      <a:pt x="499" y="95"/>
                    </a:lnTo>
                    <a:lnTo>
                      <a:pt x="499" y="94"/>
                    </a:lnTo>
                    <a:lnTo>
                      <a:pt x="499" y="92"/>
                    </a:lnTo>
                    <a:lnTo>
                      <a:pt x="499" y="92"/>
                    </a:lnTo>
                    <a:lnTo>
                      <a:pt x="499" y="90"/>
                    </a:lnTo>
                    <a:lnTo>
                      <a:pt x="499" y="90"/>
                    </a:lnTo>
                    <a:lnTo>
                      <a:pt x="499" y="90"/>
                    </a:lnTo>
                    <a:lnTo>
                      <a:pt x="501" y="88"/>
                    </a:lnTo>
                    <a:lnTo>
                      <a:pt x="499" y="88"/>
                    </a:lnTo>
                    <a:lnTo>
                      <a:pt x="497" y="86"/>
                    </a:lnTo>
                    <a:lnTo>
                      <a:pt x="497" y="86"/>
                    </a:lnTo>
                    <a:lnTo>
                      <a:pt x="499" y="84"/>
                    </a:lnTo>
                    <a:lnTo>
                      <a:pt x="497" y="82"/>
                    </a:lnTo>
                    <a:lnTo>
                      <a:pt x="495" y="82"/>
                    </a:lnTo>
                    <a:lnTo>
                      <a:pt x="493" y="82"/>
                    </a:lnTo>
                    <a:lnTo>
                      <a:pt x="491" y="82"/>
                    </a:lnTo>
                    <a:lnTo>
                      <a:pt x="490" y="82"/>
                    </a:lnTo>
                    <a:lnTo>
                      <a:pt x="490" y="82"/>
                    </a:lnTo>
                    <a:lnTo>
                      <a:pt x="486" y="82"/>
                    </a:lnTo>
                    <a:lnTo>
                      <a:pt x="484" y="82"/>
                    </a:lnTo>
                    <a:lnTo>
                      <a:pt x="482" y="82"/>
                    </a:lnTo>
                    <a:lnTo>
                      <a:pt x="482" y="82"/>
                    </a:lnTo>
                    <a:lnTo>
                      <a:pt x="480" y="80"/>
                    </a:lnTo>
                    <a:lnTo>
                      <a:pt x="480" y="79"/>
                    </a:lnTo>
                    <a:lnTo>
                      <a:pt x="480" y="79"/>
                    </a:lnTo>
                    <a:lnTo>
                      <a:pt x="477" y="79"/>
                    </a:lnTo>
                    <a:lnTo>
                      <a:pt x="477" y="79"/>
                    </a:lnTo>
                    <a:lnTo>
                      <a:pt x="475" y="77"/>
                    </a:lnTo>
                    <a:lnTo>
                      <a:pt x="475" y="77"/>
                    </a:lnTo>
                    <a:lnTo>
                      <a:pt x="475" y="77"/>
                    </a:lnTo>
                    <a:lnTo>
                      <a:pt x="475" y="77"/>
                    </a:lnTo>
                    <a:lnTo>
                      <a:pt x="477" y="75"/>
                    </a:lnTo>
                    <a:lnTo>
                      <a:pt x="478" y="75"/>
                    </a:lnTo>
                    <a:lnTo>
                      <a:pt x="480" y="77"/>
                    </a:lnTo>
                    <a:lnTo>
                      <a:pt x="482" y="77"/>
                    </a:lnTo>
                    <a:lnTo>
                      <a:pt x="484" y="77"/>
                    </a:lnTo>
                    <a:lnTo>
                      <a:pt x="491" y="75"/>
                    </a:lnTo>
                    <a:lnTo>
                      <a:pt x="491" y="75"/>
                    </a:lnTo>
                    <a:lnTo>
                      <a:pt x="495" y="73"/>
                    </a:lnTo>
                    <a:lnTo>
                      <a:pt x="501" y="73"/>
                    </a:lnTo>
                    <a:lnTo>
                      <a:pt x="503" y="73"/>
                    </a:lnTo>
                    <a:lnTo>
                      <a:pt x="505" y="75"/>
                    </a:lnTo>
                    <a:lnTo>
                      <a:pt x="508" y="75"/>
                    </a:lnTo>
                    <a:lnTo>
                      <a:pt x="510" y="75"/>
                    </a:lnTo>
                    <a:lnTo>
                      <a:pt x="510" y="75"/>
                    </a:lnTo>
                    <a:lnTo>
                      <a:pt x="512" y="75"/>
                    </a:lnTo>
                    <a:lnTo>
                      <a:pt x="514" y="75"/>
                    </a:lnTo>
                    <a:lnTo>
                      <a:pt x="514" y="75"/>
                    </a:lnTo>
                    <a:lnTo>
                      <a:pt x="516" y="75"/>
                    </a:lnTo>
                    <a:lnTo>
                      <a:pt x="516" y="73"/>
                    </a:lnTo>
                    <a:lnTo>
                      <a:pt x="518" y="73"/>
                    </a:lnTo>
                    <a:lnTo>
                      <a:pt x="518" y="71"/>
                    </a:lnTo>
                    <a:lnTo>
                      <a:pt x="518" y="69"/>
                    </a:lnTo>
                    <a:lnTo>
                      <a:pt x="518" y="69"/>
                    </a:lnTo>
                    <a:lnTo>
                      <a:pt x="516" y="69"/>
                    </a:lnTo>
                    <a:lnTo>
                      <a:pt x="512" y="69"/>
                    </a:lnTo>
                    <a:lnTo>
                      <a:pt x="510" y="69"/>
                    </a:lnTo>
                    <a:lnTo>
                      <a:pt x="508" y="69"/>
                    </a:lnTo>
                    <a:lnTo>
                      <a:pt x="508" y="69"/>
                    </a:lnTo>
                    <a:lnTo>
                      <a:pt x="506" y="69"/>
                    </a:lnTo>
                    <a:lnTo>
                      <a:pt x="505" y="69"/>
                    </a:lnTo>
                    <a:lnTo>
                      <a:pt x="501" y="67"/>
                    </a:lnTo>
                    <a:lnTo>
                      <a:pt x="499" y="67"/>
                    </a:lnTo>
                    <a:lnTo>
                      <a:pt x="497" y="65"/>
                    </a:lnTo>
                    <a:lnTo>
                      <a:pt x="501" y="64"/>
                    </a:lnTo>
                    <a:lnTo>
                      <a:pt x="503" y="64"/>
                    </a:lnTo>
                    <a:lnTo>
                      <a:pt x="505" y="64"/>
                    </a:lnTo>
                    <a:lnTo>
                      <a:pt x="508" y="65"/>
                    </a:lnTo>
                    <a:lnTo>
                      <a:pt x="508" y="65"/>
                    </a:lnTo>
                    <a:lnTo>
                      <a:pt x="510" y="65"/>
                    </a:lnTo>
                    <a:lnTo>
                      <a:pt x="510" y="65"/>
                    </a:lnTo>
                    <a:lnTo>
                      <a:pt x="510" y="64"/>
                    </a:lnTo>
                    <a:lnTo>
                      <a:pt x="508" y="64"/>
                    </a:lnTo>
                    <a:lnTo>
                      <a:pt x="506" y="64"/>
                    </a:lnTo>
                    <a:lnTo>
                      <a:pt x="505" y="64"/>
                    </a:lnTo>
                    <a:lnTo>
                      <a:pt x="503" y="62"/>
                    </a:lnTo>
                    <a:lnTo>
                      <a:pt x="499" y="62"/>
                    </a:lnTo>
                    <a:lnTo>
                      <a:pt x="497" y="62"/>
                    </a:lnTo>
                    <a:lnTo>
                      <a:pt x="493" y="62"/>
                    </a:lnTo>
                    <a:lnTo>
                      <a:pt x="491" y="64"/>
                    </a:lnTo>
                    <a:lnTo>
                      <a:pt x="490" y="65"/>
                    </a:lnTo>
                    <a:lnTo>
                      <a:pt x="488" y="64"/>
                    </a:lnTo>
                    <a:lnTo>
                      <a:pt x="488" y="64"/>
                    </a:lnTo>
                    <a:lnTo>
                      <a:pt x="490" y="62"/>
                    </a:lnTo>
                    <a:lnTo>
                      <a:pt x="491" y="60"/>
                    </a:lnTo>
                    <a:lnTo>
                      <a:pt x="493" y="60"/>
                    </a:lnTo>
                    <a:lnTo>
                      <a:pt x="493" y="58"/>
                    </a:lnTo>
                    <a:lnTo>
                      <a:pt x="495" y="56"/>
                    </a:lnTo>
                    <a:lnTo>
                      <a:pt x="497" y="56"/>
                    </a:lnTo>
                    <a:lnTo>
                      <a:pt x="499" y="54"/>
                    </a:lnTo>
                    <a:lnTo>
                      <a:pt x="499" y="52"/>
                    </a:lnTo>
                    <a:lnTo>
                      <a:pt x="499" y="52"/>
                    </a:lnTo>
                    <a:lnTo>
                      <a:pt x="499" y="52"/>
                    </a:lnTo>
                    <a:lnTo>
                      <a:pt x="505" y="51"/>
                    </a:lnTo>
                    <a:lnTo>
                      <a:pt x="506" y="51"/>
                    </a:lnTo>
                    <a:lnTo>
                      <a:pt x="508" y="51"/>
                    </a:lnTo>
                    <a:lnTo>
                      <a:pt x="510" y="51"/>
                    </a:lnTo>
                    <a:lnTo>
                      <a:pt x="510" y="51"/>
                    </a:lnTo>
                    <a:lnTo>
                      <a:pt x="512" y="49"/>
                    </a:lnTo>
                    <a:lnTo>
                      <a:pt x="512" y="49"/>
                    </a:lnTo>
                    <a:lnTo>
                      <a:pt x="512" y="49"/>
                    </a:lnTo>
                    <a:lnTo>
                      <a:pt x="512" y="49"/>
                    </a:lnTo>
                    <a:lnTo>
                      <a:pt x="514" y="47"/>
                    </a:lnTo>
                    <a:lnTo>
                      <a:pt x="518" y="47"/>
                    </a:lnTo>
                    <a:lnTo>
                      <a:pt x="520" y="47"/>
                    </a:lnTo>
                    <a:lnTo>
                      <a:pt x="521" y="47"/>
                    </a:lnTo>
                    <a:lnTo>
                      <a:pt x="521" y="45"/>
                    </a:lnTo>
                    <a:lnTo>
                      <a:pt x="521" y="45"/>
                    </a:lnTo>
                    <a:lnTo>
                      <a:pt x="521" y="45"/>
                    </a:lnTo>
                    <a:lnTo>
                      <a:pt x="520" y="45"/>
                    </a:lnTo>
                    <a:lnTo>
                      <a:pt x="520" y="45"/>
                    </a:lnTo>
                    <a:lnTo>
                      <a:pt x="520" y="45"/>
                    </a:lnTo>
                    <a:lnTo>
                      <a:pt x="518" y="45"/>
                    </a:lnTo>
                    <a:lnTo>
                      <a:pt x="518" y="43"/>
                    </a:lnTo>
                    <a:lnTo>
                      <a:pt x="518" y="43"/>
                    </a:lnTo>
                    <a:lnTo>
                      <a:pt x="520" y="41"/>
                    </a:lnTo>
                    <a:lnTo>
                      <a:pt x="520" y="41"/>
                    </a:lnTo>
                    <a:lnTo>
                      <a:pt x="520" y="41"/>
                    </a:lnTo>
                    <a:lnTo>
                      <a:pt x="520" y="39"/>
                    </a:lnTo>
                    <a:lnTo>
                      <a:pt x="520" y="39"/>
                    </a:lnTo>
                    <a:lnTo>
                      <a:pt x="520" y="39"/>
                    </a:lnTo>
                    <a:lnTo>
                      <a:pt x="516" y="39"/>
                    </a:lnTo>
                    <a:lnTo>
                      <a:pt x="514" y="39"/>
                    </a:lnTo>
                    <a:lnTo>
                      <a:pt x="514" y="39"/>
                    </a:lnTo>
                    <a:lnTo>
                      <a:pt x="514" y="39"/>
                    </a:lnTo>
                    <a:lnTo>
                      <a:pt x="514" y="39"/>
                    </a:lnTo>
                    <a:lnTo>
                      <a:pt x="514" y="37"/>
                    </a:lnTo>
                    <a:lnTo>
                      <a:pt x="514" y="37"/>
                    </a:lnTo>
                    <a:lnTo>
                      <a:pt x="516" y="36"/>
                    </a:lnTo>
                    <a:lnTo>
                      <a:pt x="518" y="36"/>
                    </a:lnTo>
                    <a:lnTo>
                      <a:pt x="521" y="34"/>
                    </a:lnTo>
                    <a:lnTo>
                      <a:pt x="521" y="34"/>
                    </a:lnTo>
                    <a:lnTo>
                      <a:pt x="523" y="34"/>
                    </a:lnTo>
                    <a:lnTo>
                      <a:pt x="525" y="34"/>
                    </a:lnTo>
                    <a:lnTo>
                      <a:pt x="529" y="34"/>
                    </a:lnTo>
                    <a:lnTo>
                      <a:pt x="534" y="36"/>
                    </a:lnTo>
                    <a:lnTo>
                      <a:pt x="536" y="36"/>
                    </a:lnTo>
                    <a:lnTo>
                      <a:pt x="540" y="34"/>
                    </a:lnTo>
                    <a:lnTo>
                      <a:pt x="542" y="34"/>
                    </a:lnTo>
                    <a:lnTo>
                      <a:pt x="544" y="34"/>
                    </a:lnTo>
                    <a:lnTo>
                      <a:pt x="546" y="34"/>
                    </a:lnTo>
                    <a:lnTo>
                      <a:pt x="549" y="34"/>
                    </a:lnTo>
                    <a:lnTo>
                      <a:pt x="551" y="34"/>
                    </a:lnTo>
                    <a:lnTo>
                      <a:pt x="555" y="32"/>
                    </a:lnTo>
                    <a:lnTo>
                      <a:pt x="555" y="32"/>
                    </a:lnTo>
                    <a:lnTo>
                      <a:pt x="549" y="32"/>
                    </a:lnTo>
                    <a:lnTo>
                      <a:pt x="549" y="32"/>
                    </a:lnTo>
                    <a:lnTo>
                      <a:pt x="548" y="30"/>
                    </a:lnTo>
                    <a:lnTo>
                      <a:pt x="551" y="30"/>
                    </a:lnTo>
                    <a:lnTo>
                      <a:pt x="555" y="30"/>
                    </a:lnTo>
                    <a:lnTo>
                      <a:pt x="559" y="30"/>
                    </a:lnTo>
                    <a:lnTo>
                      <a:pt x="563" y="28"/>
                    </a:lnTo>
                    <a:lnTo>
                      <a:pt x="568" y="28"/>
                    </a:lnTo>
                    <a:lnTo>
                      <a:pt x="570" y="28"/>
                    </a:lnTo>
                    <a:lnTo>
                      <a:pt x="572" y="28"/>
                    </a:lnTo>
                    <a:lnTo>
                      <a:pt x="572" y="26"/>
                    </a:lnTo>
                    <a:lnTo>
                      <a:pt x="572" y="26"/>
                    </a:lnTo>
                    <a:lnTo>
                      <a:pt x="570" y="26"/>
                    </a:lnTo>
                    <a:lnTo>
                      <a:pt x="570" y="26"/>
                    </a:lnTo>
                    <a:lnTo>
                      <a:pt x="572" y="26"/>
                    </a:lnTo>
                    <a:lnTo>
                      <a:pt x="576" y="26"/>
                    </a:lnTo>
                    <a:lnTo>
                      <a:pt x="579" y="26"/>
                    </a:lnTo>
                    <a:lnTo>
                      <a:pt x="583" y="24"/>
                    </a:lnTo>
                    <a:lnTo>
                      <a:pt x="589" y="22"/>
                    </a:lnTo>
                    <a:lnTo>
                      <a:pt x="591" y="22"/>
                    </a:lnTo>
                    <a:lnTo>
                      <a:pt x="598" y="21"/>
                    </a:lnTo>
                    <a:lnTo>
                      <a:pt x="598" y="21"/>
                    </a:lnTo>
                    <a:lnTo>
                      <a:pt x="598" y="21"/>
                    </a:lnTo>
                    <a:lnTo>
                      <a:pt x="598" y="2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9" name="Google Shape;559;p23"/>
              <p:cNvSpPr/>
              <p:nvPr/>
            </p:nvSpPr>
            <p:spPr>
              <a:xfrm>
                <a:off x="2897" y="1248"/>
                <a:ext cx="119" cy="113"/>
              </a:xfrm>
              <a:custGeom>
                <a:avLst/>
                <a:gdLst/>
                <a:ahLst/>
                <a:cxnLst/>
                <a:rect l="l" t="t" r="r" b="b"/>
                <a:pathLst>
                  <a:path w="119" h="113" extrusionOk="0">
                    <a:moveTo>
                      <a:pt x="91" y="109"/>
                    </a:moveTo>
                    <a:lnTo>
                      <a:pt x="89" y="109"/>
                    </a:lnTo>
                    <a:lnTo>
                      <a:pt x="87" y="109"/>
                    </a:lnTo>
                    <a:lnTo>
                      <a:pt x="87" y="109"/>
                    </a:lnTo>
                    <a:lnTo>
                      <a:pt x="87" y="109"/>
                    </a:lnTo>
                    <a:lnTo>
                      <a:pt x="86" y="109"/>
                    </a:lnTo>
                    <a:lnTo>
                      <a:pt x="86" y="109"/>
                    </a:lnTo>
                    <a:lnTo>
                      <a:pt x="86" y="107"/>
                    </a:lnTo>
                    <a:lnTo>
                      <a:pt x="86" y="105"/>
                    </a:lnTo>
                    <a:lnTo>
                      <a:pt x="84" y="107"/>
                    </a:lnTo>
                    <a:lnTo>
                      <a:pt x="82" y="107"/>
                    </a:lnTo>
                    <a:lnTo>
                      <a:pt x="80" y="105"/>
                    </a:lnTo>
                    <a:lnTo>
                      <a:pt x="76" y="105"/>
                    </a:lnTo>
                    <a:lnTo>
                      <a:pt x="76" y="105"/>
                    </a:lnTo>
                    <a:lnTo>
                      <a:pt x="73" y="105"/>
                    </a:lnTo>
                    <a:lnTo>
                      <a:pt x="71" y="105"/>
                    </a:lnTo>
                    <a:lnTo>
                      <a:pt x="69" y="105"/>
                    </a:lnTo>
                    <a:lnTo>
                      <a:pt x="69" y="105"/>
                    </a:lnTo>
                    <a:lnTo>
                      <a:pt x="67" y="105"/>
                    </a:lnTo>
                    <a:lnTo>
                      <a:pt x="67" y="105"/>
                    </a:lnTo>
                    <a:lnTo>
                      <a:pt x="65" y="105"/>
                    </a:lnTo>
                    <a:lnTo>
                      <a:pt x="65" y="105"/>
                    </a:lnTo>
                    <a:lnTo>
                      <a:pt x="65" y="103"/>
                    </a:lnTo>
                    <a:lnTo>
                      <a:pt x="65" y="103"/>
                    </a:lnTo>
                    <a:lnTo>
                      <a:pt x="63" y="103"/>
                    </a:lnTo>
                    <a:lnTo>
                      <a:pt x="63" y="103"/>
                    </a:lnTo>
                    <a:lnTo>
                      <a:pt x="63" y="103"/>
                    </a:lnTo>
                    <a:lnTo>
                      <a:pt x="65" y="103"/>
                    </a:lnTo>
                    <a:lnTo>
                      <a:pt x="63" y="101"/>
                    </a:lnTo>
                    <a:lnTo>
                      <a:pt x="63" y="101"/>
                    </a:lnTo>
                    <a:lnTo>
                      <a:pt x="61" y="103"/>
                    </a:lnTo>
                    <a:lnTo>
                      <a:pt x="61" y="103"/>
                    </a:lnTo>
                    <a:lnTo>
                      <a:pt x="61" y="103"/>
                    </a:lnTo>
                    <a:lnTo>
                      <a:pt x="59" y="103"/>
                    </a:lnTo>
                    <a:lnTo>
                      <a:pt x="59" y="103"/>
                    </a:lnTo>
                    <a:lnTo>
                      <a:pt x="58" y="101"/>
                    </a:lnTo>
                    <a:lnTo>
                      <a:pt x="58" y="101"/>
                    </a:lnTo>
                    <a:lnTo>
                      <a:pt x="58" y="101"/>
                    </a:lnTo>
                    <a:lnTo>
                      <a:pt x="58" y="103"/>
                    </a:lnTo>
                    <a:lnTo>
                      <a:pt x="58" y="103"/>
                    </a:lnTo>
                    <a:lnTo>
                      <a:pt x="56" y="103"/>
                    </a:lnTo>
                    <a:lnTo>
                      <a:pt x="56" y="101"/>
                    </a:lnTo>
                    <a:lnTo>
                      <a:pt x="56" y="103"/>
                    </a:lnTo>
                    <a:lnTo>
                      <a:pt x="56" y="105"/>
                    </a:lnTo>
                    <a:lnTo>
                      <a:pt x="56" y="107"/>
                    </a:lnTo>
                    <a:lnTo>
                      <a:pt x="56" y="107"/>
                    </a:lnTo>
                    <a:lnTo>
                      <a:pt x="58" y="107"/>
                    </a:lnTo>
                    <a:lnTo>
                      <a:pt x="58" y="107"/>
                    </a:lnTo>
                    <a:lnTo>
                      <a:pt x="59" y="107"/>
                    </a:lnTo>
                    <a:lnTo>
                      <a:pt x="61" y="109"/>
                    </a:lnTo>
                    <a:lnTo>
                      <a:pt x="69" y="109"/>
                    </a:lnTo>
                    <a:lnTo>
                      <a:pt x="71" y="109"/>
                    </a:lnTo>
                    <a:lnTo>
                      <a:pt x="73" y="111"/>
                    </a:lnTo>
                    <a:lnTo>
                      <a:pt x="73" y="111"/>
                    </a:lnTo>
                    <a:lnTo>
                      <a:pt x="73" y="111"/>
                    </a:lnTo>
                    <a:lnTo>
                      <a:pt x="73" y="113"/>
                    </a:lnTo>
                    <a:lnTo>
                      <a:pt x="73" y="113"/>
                    </a:lnTo>
                    <a:lnTo>
                      <a:pt x="78" y="113"/>
                    </a:lnTo>
                    <a:lnTo>
                      <a:pt x="84" y="111"/>
                    </a:lnTo>
                    <a:lnTo>
                      <a:pt x="87" y="111"/>
                    </a:lnTo>
                    <a:lnTo>
                      <a:pt x="91" y="111"/>
                    </a:lnTo>
                    <a:lnTo>
                      <a:pt x="91" y="111"/>
                    </a:lnTo>
                    <a:lnTo>
                      <a:pt x="93" y="111"/>
                    </a:lnTo>
                    <a:lnTo>
                      <a:pt x="93" y="111"/>
                    </a:lnTo>
                    <a:lnTo>
                      <a:pt x="93" y="109"/>
                    </a:lnTo>
                    <a:lnTo>
                      <a:pt x="93" y="107"/>
                    </a:lnTo>
                    <a:lnTo>
                      <a:pt x="95" y="107"/>
                    </a:lnTo>
                    <a:lnTo>
                      <a:pt x="93" y="107"/>
                    </a:lnTo>
                    <a:lnTo>
                      <a:pt x="91" y="109"/>
                    </a:lnTo>
                    <a:close/>
                    <a:moveTo>
                      <a:pt x="106" y="101"/>
                    </a:moveTo>
                    <a:lnTo>
                      <a:pt x="106" y="99"/>
                    </a:lnTo>
                    <a:lnTo>
                      <a:pt x="106" y="98"/>
                    </a:lnTo>
                    <a:lnTo>
                      <a:pt x="104" y="98"/>
                    </a:lnTo>
                    <a:lnTo>
                      <a:pt x="106" y="99"/>
                    </a:lnTo>
                    <a:lnTo>
                      <a:pt x="104" y="101"/>
                    </a:lnTo>
                    <a:lnTo>
                      <a:pt x="104" y="103"/>
                    </a:lnTo>
                    <a:lnTo>
                      <a:pt x="104" y="103"/>
                    </a:lnTo>
                    <a:lnTo>
                      <a:pt x="106" y="105"/>
                    </a:lnTo>
                    <a:lnTo>
                      <a:pt x="106" y="103"/>
                    </a:lnTo>
                    <a:lnTo>
                      <a:pt x="106" y="103"/>
                    </a:lnTo>
                    <a:lnTo>
                      <a:pt x="106" y="101"/>
                    </a:lnTo>
                    <a:lnTo>
                      <a:pt x="106" y="101"/>
                    </a:lnTo>
                    <a:close/>
                    <a:moveTo>
                      <a:pt x="46" y="88"/>
                    </a:moveTo>
                    <a:lnTo>
                      <a:pt x="46" y="88"/>
                    </a:lnTo>
                    <a:lnTo>
                      <a:pt x="46" y="90"/>
                    </a:lnTo>
                    <a:lnTo>
                      <a:pt x="46" y="90"/>
                    </a:lnTo>
                    <a:lnTo>
                      <a:pt x="46" y="92"/>
                    </a:lnTo>
                    <a:lnTo>
                      <a:pt x="48" y="92"/>
                    </a:lnTo>
                    <a:lnTo>
                      <a:pt x="48" y="92"/>
                    </a:lnTo>
                    <a:lnTo>
                      <a:pt x="48" y="90"/>
                    </a:lnTo>
                    <a:lnTo>
                      <a:pt x="46" y="88"/>
                    </a:lnTo>
                    <a:lnTo>
                      <a:pt x="46" y="88"/>
                    </a:lnTo>
                    <a:close/>
                    <a:moveTo>
                      <a:pt x="119" y="88"/>
                    </a:moveTo>
                    <a:lnTo>
                      <a:pt x="119" y="88"/>
                    </a:lnTo>
                    <a:lnTo>
                      <a:pt x="119" y="88"/>
                    </a:lnTo>
                    <a:lnTo>
                      <a:pt x="115" y="88"/>
                    </a:lnTo>
                    <a:lnTo>
                      <a:pt x="114" y="90"/>
                    </a:lnTo>
                    <a:lnTo>
                      <a:pt x="114" y="92"/>
                    </a:lnTo>
                    <a:lnTo>
                      <a:pt x="112" y="92"/>
                    </a:lnTo>
                    <a:lnTo>
                      <a:pt x="112" y="92"/>
                    </a:lnTo>
                    <a:lnTo>
                      <a:pt x="114" y="94"/>
                    </a:lnTo>
                    <a:lnTo>
                      <a:pt x="114" y="96"/>
                    </a:lnTo>
                    <a:lnTo>
                      <a:pt x="114" y="96"/>
                    </a:lnTo>
                    <a:lnTo>
                      <a:pt x="114" y="96"/>
                    </a:lnTo>
                    <a:lnTo>
                      <a:pt x="114" y="96"/>
                    </a:lnTo>
                    <a:lnTo>
                      <a:pt x="115" y="94"/>
                    </a:lnTo>
                    <a:lnTo>
                      <a:pt x="117" y="94"/>
                    </a:lnTo>
                    <a:lnTo>
                      <a:pt x="117" y="92"/>
                    </a:lnTo>
                    <a:lnTo>
                      <a:pt x="119" y="92"/>
                    </a:lnTo>
                    <a:lnTo>
                      <a:pt x="119" y="88"/>
                    </a:lnTo>
                    <a:close/>
                    <a:moveTo>
                      <a:pt x="82" y="88"/>
                    </a:moveTo>
                    <a:lnTo>
                      <a:pt x="82" y="88"/>
                    </a:lnTo>
                    <a:lnTo>
                      <a:pt x="80" y="86"/>
                    </a:lnTo>
                    <a:lnTo>
                      <a:pt x="80" y="86"/>
                    </a:lnTo>
                    <a:lnTo>
                      <a:pt x="80" y="86"/>
                    </a:lnTo>
                    <a:lnTo>
                      <a:pt x="80" y="88"/>
                    </a:lnTo>
                    <a:lnTo>
                      <a:pt x="80" y="88"/>
                    </a:lnTo>
                    <a:lnTo>
                      <a:pt x="80" y="88"/>
                    </a:lnTo>
                    <a:lnTo>
                      <a:pt x="80" y="88"/>
                    </a:lnTo>
                    <a:lnTo>
                      <a:pt x="82" y="88"/>
                    </a:lnTo>
                    <a:close/>
                    <a:moveTo>
                      <a:pt x="93" y="85"/>
                    </a:moveTo>
                    <a:lnTo>
                      <a:pt x="93" y="85"/>
                    </a:lnTo>
                    <a:lnTo>
                      <a:pt x="93" y="85"/>
                    </a:lnTo>
                    <a:lnTo>
                      <a:pt x="93" y="85"/>
                    </a:lnTo>
                    <a:lnTo>
                      <a:pt x="93" y="85"/>
                    </a:lnTo>
                    <a:lnTo>
                      <a:pt x="93" y="86"/>
                    </a:lnTo>
                    <a:lnTo>
                      <a:pt x="93" y="85"/>
                    </a:lnTo>
                    <a:lnTo>
                      <a:pt x="95" y="85"/>
                    </a:lnTo>
                    <a:lnTo>
                      <a:pt x="95" y="85"/>
                    </a:lnTo>
                    <a:lnTo>
                      <a:pt x="93" y="85"/>
                    </a:lnTo>
                    <a:close/>
                    <a:moveTo>
                      <a:pt x="114" y="86"/>
                    </a:moveTo>
                    <a:lnTo>
                      <a:pt x="114" y="85"/>
                    </a:lnTo>
                    <a:lnTo>
                      <a:pt x="114" y="85"/>
                    </a:lnTo>
                    <a:lnTo>
                      <a:pt x="114" y="85"/>
                    </a:lnTo>
                    <a:lnTo>
                      <a:pt x="114" y="85"/>
                    </a:lnTo>
                    <a:lnTo>
                      <a:pt x="114" y="85"/>
                    </a:lnTo>
                    <a:lnTo>
                      <a:pt x="114" y="85"/>
                    </a:lnTo>
                    <a:lnTo>
                      <a:pt x="114" y="85"/>
                    </a:lnTo>
                    <a:lnTo>
                      <a:pt x="114" y="86"/>
                    </a:lnTo>
                    <a:close/>
                    <a:moveTo>
                      <a:pt x="69" y="83"/>
                    </a:moveTo>
                    <a:lnTo>
                      <a:pt x="69" y="83"/>
                    </a:lnTo>
                    <a:lnTo>
                      <a:pt x="67" y="83"/>
                    </a:lnTo>
                    <a:lnTo>
                      <a:pt x="67" y="83"/>
                    </a:lnTo>
                    <a:lnTo>
                      <a:pt x="67" y="83"/>
                    </a:lnTo>
                    <a:lnTo>
                      <a:pt x="65" y="83"/>
                    </a:lnTo>
                    <a:lnTo>
                      <a:pt x="65" y="83"/>
                    </a:lnTo>
                    <a:lnTo>
                      <a:pt x="65" y="85"/>
                    </a:lnTo>
                    <a:lnTo>
                      <a:pt x="69" y="83"/>
                    </a:lnTo>
                    <a:lnTo>
                      <a:pt x="69" y="83"/>
                    </a:lnTo>
                    <a:close/>
                    <a:moveTo>
                      <a:pt x="80" y="83"/>
                    </a:moveTo>
                    <a:lnTo>
                      <a:pt x="80" y="83"/>
                    </a:lnTo>
                    <a:lnTo>
                      <a:pt x="80" y="83"/>
                    </a:lnTo>
                    <a:lnTo>
                      <a:pt x="78" y="81"/>
                    </a:lnTo>
                    <a:lnTo>
                      <a:pt x="78" y="83"/>
                    </a:lnTo>
                    <a:lnTo>
                      <a:pt x="78" y="83"/>
                    </a:lnTo>
                    <a:lnTo>
                      <a:pt x="80" y="83"/>
                    </a:lnTo>
                    <a:close/>
                    <a:moveTo>
                      <a:pt x="104" y="79"/>
                    </a:moveTo>
                    <a:lnTo>
                      <a:pt x="102" y="81"/>
                    </a:lnTo>
                    <a:lnTo>
                      <a:pt x="101" y="81"/>
                    </a:lnTo>
                    <a:lnTo>
                      <a:pt x="101" y="83"/>
                    </a:lnTo>
                    <a:lnTo>
                      <a:pt x="101" y="83"/>
                    </a:lnTo>
                    <a:lnTo>
                      <a:pt x="102" y="81"/>
                    </a:lnTo>
                    <a:lnTo>
                      <a:pt x="104" y="81"/>
                    </a:lnTo>
                    <a:lnTo>
                      <a:pt x="104" y="81"/>
                    </a:lnTo>
                    <a:lnTo>
                      <a:pt x="106" y="81"/>
                    </a:lnTo>
                    <a:lnTo>
                      <a:pt x="106" y="79"/>
                    </a:lnTo>
                    <a:lnTo>
                      <a:pt x="104" y="79"/>
                    </a:lnTo>
                    <a:close/>
                    <a:moveTo>
                      <a:pt x="86" y="81"/>
                    </a:moveTo>
                    <a:lnTo>
                      <a:pt x="87" y="79"/>
                    </a:lnTo>
                    <a:lnTo>
                      <a:pt x="89" y="79"/>
                    </a:lnTo>
                    <a:lnTo>
                      <a:pt x="87" y="79"/>
                    </a:lnTo>
                    <a:lnTo>
                      <a:pt x="87" y="79"/>
                    </a:lnTo>
                    <a:lnTo>
                      <a:pt x="86" y="81"/>
                    </a:lnTo>
                    <a:lnTo>
                      <a:pt x="86" y="81"/>
                    </a:lnTo>
                    <a:lnTo>
                      <a:pt x="86" y="81"/>
                    </a:lnTo>
                    <a:lnTo>
                      <a:pt x="86" y="81"/>
                    </a:lnTo>
                    <a:lnTo>
                      <a:pt x="86" y="81"/>
                    </a:lnTo>
                    <a:lnTo>
                      <a:pt x="86" y="81"/>
                    </a:lnTo>
                    <a:close/>
                    <a:moveTo>
                      <a:pt x="71" y="77"/>
                    </a:moveTo>
                    <a:lnTo>
                      <a:pt x="71" y="77"/>
                    </a:lnTo>
                    <a:lnTo>
                      <a:pt x="71" y="79"/>
                    </a:lnTo>
                    <a:lnTo>
                      <a:pt x="71" y="79"/>
                    </a:lnTo>
                    <a:lnTo>
                      <a:pt x="71" y="79"/>
                    </a:lnTo>
                    <a:lnTo>
                      <a:pt x="71" y="79"/>
                    </a:lnTo>
                    <a:lnTo>
                      <a:pt x="71" y="77"/>
                    </a:lnTo>
                    <a:lnTo>
                      <a:pt x="71" y="77"/>
                    </a:lnTo>
                    <a:close/>
                    <a:moveTo>
                      <a:pt x="102" y="79"/>
                    </a:moveTo>
                    <a:lnTo>
                      <a:pt x="102" y="79"/>
                    </a:lnTo>
                    <a:lnTo>
                      <a:pt x="102" y="77"/>
                    </a:lnTo>
                    <a:lnTo>
                      <a:pt x="102" y="77"/>
                    </a:lnTo>
                    <a:lnTo>
                      <a:pt x="101" y="77"/>
                    </a:lnTo>
                    <a:lnTo>
                      <a:pt x="101" y="77"/>
                    </a:lnTo>
                    <a:lnTo>
                      <a:pt x="101" y="77"/>
                    </a:lnTo>
                    <a:lnTo>
                      <a:pt x="101" y="79"/>
                    </a:lnTo>
                    <a:lnTo>
                      <a:pt x="102" y="79"/>
                    </a:lnTo>
                    <a:close/>
                    <a:moveTo>
                      <a:pt x="76" y="77"/>
                    </a:moveTo>
                    <a:lnTo>
                      <a:pt x="78" y="77"/>
                    </a:lnTo>
                    <a:lnTo>
                      <a:pt x="78" y="77"/>
                    </a:lnTo>
                    <a:lnTo>
                      <a:pt x="78" y="75"/>
                    </a:lnTo>
                    <a:lnTo>
                      <a:pt x="78" y="75"/>
                    </a:lnTo>
                    <a:lnTo>
                      <a:pt x="76" y="75"/>
                    </a:lnTo>
                    <a:lnTo>
                      <a:pt x="76" y="77"/>
                    </a:lnTo>
                    <a:lnTo>
                      <a:pt x="76" y="77"/>
                    </a:lnTo>
                    <a:lnTo>
                      <a:pt x="76" y="77"/>
                    </a:lnTo>
                    <a:close/>
                    <a:moveTo>
                      <a:pt x="82" y="77"/>
                    </a:moveTo>
                    <a:lnTo>
                      <a:pt x="82" y="75"/>
                    </a:lnTo>
                    <a:lnTo>
                      <a:pt x="82" y="75"/>
                    </a:lnTo>
                    <a:lnTo>
                      <a:pt x="82" y="75"/>
                    </a:lnTo>
                    <a:lnTo>
                      <a:pt x="80" y="77"/>
                    </a:lnTo>
                    <a:lnTo>
                      <a:pt x="80" y="79"/>
                    </a:lnTo>
                    <a:lnTo>
                      <a:pt x="80" y="79"/>
                    </a:lnTo>
                    <a:lnTo>
                      <a:pt x="82" y="79"/>
                    </a:lnTo>
                    <a:lnTo>
                      <a:pt x="82" y="77"/>
                    </a:lnTo>
                    <a:close/>
                    <a:moveTo>
                      <a:pt x="67" y="75"/>
                    </a:moveTo>
                    <a:lnTo>
                      <a:pt x="67" y="75"/>
                    </a:lnTo>
                    <a:lnTo>
                      <a:pt x="67" y="75"/>
                    </a:lnTo>
                    <a:lnTo>
                      <a:pt x="67" y="75"/>
                    </a:lnTo>
                    <a:lnTo>
                      <a:pt x="67" y="75"/>
                    </a:lnTo>
                    <a:lnTo>
                      <a:pt x="67" y="75"/>
                    </a:lnTo>
                    <a:lnTo>
                      <a:pt x="67" y="73"/>
                    </a:lnTo>
                    <a:lnTo>
                      <a:pt x="67" y="75"/>
                    </a:lnTo>
                    <a:close/>
                    <a:moveTo>
                      <a:pt x="65" y="73"/>
                    </a:moveTo>
                    <a:lnTo>
                      <a:pt x="67" y="71"/>
                    </a:lnTo>
                    <a:lnTo>
                      <a:pt x="67" y="71"/>
                    </a:lnTo>
                    <a:lnTo>
                      <a:pt x="67" y="70"/>
                    </a:lnTo>
                    <a:lnTo>
                      <a:pt x="67" y="70"/>
                    </a:lnTo>
                    <a:lnTo>
                      <a:pt x="65" y="70"/>
                    </a:lnTo>
                    <a:lnTo>
                      <a:pt x="65" y="71"/>
                    </a:lnTo>
                    <a:lnTo>
                      <a:pt x="65" y="71"/>
                    </a:lnTo>
                    <a:lnTo>
                      <a:pt x="65" y="73"/>
                    </a:lnTo>
                    <a:close/>
                    <a:moveTo>
                      <a:pt x="73" y="70"/>
                    </a:moveTo>
                    <a:lnTo>
                      <a:pt x="73" y="71"/>
                    </a:lnTo>
                    <a:lnTo>
                      <a:pt x="73" y="71"/>
                    </a:lnTo>
                    <a:lnTo>
                      <a:pt x="73" y="71"/>
                    </a:lnTo>
                    <a:lnTo>
                      <a:pt x="73" y="70"/>
                    </a:lnTo>
                    <a:lnTo>
                      <a:pt x="73" y="70"/>
                    </a:lnTo>
                    <a:lnTo>
                      <a:pt x="73" y="70"/>
                    </a:lnTo>
                    <a:close/>
                    <a:moveTo>
                      <a:pt x="78" y="70"/>
                    </a:moveTo>
                    <a:lnTo>
                      <a:pt x="78" y="71"/>
                    </a:lnTo>
                    <a:lnTo>
                      <a:pt x="80" y="71"/>
                    </a:lnTo>
                    <a:lnTo>
                      <a:pt x="80" y="70"/>
                    </a:lnTo>
                    <a:lnTo>
                      <a:pt x="80" y="70"/>
                    </a:lnTo>
                    <a:lnTo>
                      <a:pt x="78" y="70"/>
                    </a:lnTo>
                    <a:lnTo>
                      <a:pt x="78" y="70"/>
                    </a:lnTo>
                    <a:close/>
                    <a:moveTo>
                      <a:pt x="91" y="68"/>
                    </a:moveTo>
                    <a:lnTo>
                      <a:pt x="93" y="66"/>
                    </a:lnTo>
                    <a:lnTo>
                      <a:pt x="91" y="66"/>
                    </a:lnTo>
                    <a:lnTo>
                      <a:pt x="91" y="68"/>
                    </a:lnTo>
                    <a:lnTo>
                      <a:pt x="89" y="68"/>
                    </a:lnTo>
                    <a:lnTo>
                      <a:pt x="87" y="68"/>
                    </a:lnTo>
                    <a:lnTo>
                      <a:pt x="87" y="70"/>
                    </a:lnTo>
                    <a:lnTo>
                      <a:pt x="87" y="70"/>
                    </a:lnTo>
                    <a:lnTo>
                      <a:pt x="91" y="68"/>
                    </a:lnTo>
                    <a:lnTo>
                      <a:pt x="91" y="68"/>
                    </a:lnTo>
                    <a:close/>
                    <a:moveTo>
                      <a:pt x="74" y="68"/>
                    </a:moveTo>
                    <a:lnTo>
                      <a:pt x="76" y="68"/>
                    </a:lnTo>
                    <a:lnTo>
                      <a:pt x="76" y="70"/>
                    </a:lnTo>
                    <a:lnTo>
                      <a:pt x="78" y="68"/>
                    </a:lnTo>
                    <a:lnTo>
                      <a:pt x="76" y="68"/>
                    </a:lnTo>
                    <a:lnTo>
                      <a:pt x="74" y="66"/>
                    </a:lnTo>
                    <a:lnTo>
                      <a:pt x="74" y="66"/>
                    </a:lnTo>
                    <a:lnTo>
                      <a:pt x="74" y="66"/>
                    </a:lnTo>
                    <a:lnTo>
                      <a:pt x="74" y="68"/>
                    </a:lnTo>
                    <a:lnTo>
                      <a:pt x="74" y="68"/>
                    </a:lnTo>
                    <a:close/>
                    <a:moveTo>
                      <a:pt x="65" y="68"/>
                    </a:moveTo>
                    <a:lnTo>
                      <a:pt x="65" y="66"/>
                    </a:lnTo>
                    <a:lnTo>
                      <a:pt x="65" y="66"/>
                    </a:lnTo>
                    <a:lnTo>
                      <a:pt x="65" y="66"/>
                    </a:lnTo>
                    <a:lnTo>
                      <a:pt x="63" y="68"/>
                    </a:lnTo>
                    <a:lnTo>
                      <a:pt x="63" y="70"/>
                    </a:lnTo>
                    <a:lnTo>
                      <a:pt x="65" y="68"/>
                    </a:lnTo>
                    <a:close/>
                    <a:moveTo>
                      <a:pt x="102" y="66"/>
                    </a:moveTo>
                    <a:lnTo>
                      <a:pt x="102" y="64"/>
                    </a:lnTo>
                    <a:lnTo>
                      <a:pt x="101" y="64"/>
                    </a:lnTo>
                    <a:lnTo>
                      <a:pt x="101" y="64"/>
                    </a:lnTo>
                    <a:lnTo>
                      <a:pt x="99" y="64"/>
                    </a:lnTo>
                    <a:lnTo>
                      <a:pt x="97" y="64"/>
                    </a:lnTo>
                    <a:lnTo>
                      <a:pt x="97" y="64"/>
                    </a:lnTo>
                    <a:lnTo>
                      <a:pt x="95" y="66"/>
                    </a:lnTo>
                    <a:lnTo>
                      <a:pt x="95" y="66"/>
                    </a:lnTo>
                    <a:lnTo>
                      <a:pt x="97" y="66"/>
                    </a:lnTo>
                    <a:lnTo>
                      <a:pt x="99" y="66"/>
                    </a:lnTo>
                    <a:lnTo>
                      <a:pt x="99" y="68"/>
                    </a:lnTo>
                    <a:lnTo>
                      <a:pt x="101" y="66"/>
                    </a:lnTo>
                    <a:lnTo>
                      <a:pt x="102" y="66"/>
                    </a:lnTo>
                    <a:close/>
                    <a:moveTo>
                      <a:pt x="16" y="64"/>
                    </a:moveTo>
                    <a:lnTo>
                      <a:pt x="15" y="64"/>
                    </a:lnTo>
                    <a:lnTo>
                      <a:pt x="15" y="62"/>
                    </a:lnTo>
                    <a:lnTo>
                      <a:pt x="13" y="64"/>
                    </a:lnTo>
                    <a:lnTo>
                      <a:pt x="15" y="64"/>
                    </a:lnTo>
                    <a:lnTo>
                      <a:pt x="15" y="66"/>
                    </a:lnTo>
                    <a:lnTo>
                      <a:pt x="16" y="66"/>
                    </a:lnTo>
                    <a:lnTo>
                      <a:pt x="18" y="66"/>
                    </a:lnTo>
                    <a:lnTo>
                      <a:pt x="18" y="66"/>
                    </a:lnTo>
                    <a:lnTo>
                      <a:pt x="16" y="64"/>
                    </a:lnTo>
                    <a:lnTo>
                      <a:pt x="16" y="64"/>
                    </a:lnTo>
                    <a:close/>
                    <a:moveTo>
                      <a:pt x="74" y="64"/>
                    </a:moveTo>
                    <a:lnTo>
                      <a:pt x="73" y="64"/>
                    </a:lnTo>
                    <a:lnTo>
                      <a:pt x="73" y="64"/>
                    </a:lnTo>
                    <a:lnTo>
                      <a:pt x="73" y="62"/>
                    </a:lnTo>
                    <a:lnTo>
                      <a:pt x="71" y="62"/>
                    </a:lnTo>
                    <a:lnTo>
                      <a:pt x="71" y="60"/>
                    </a:lnTo>
                    <a:lnTo>
                      <a:pt x="71" y="60"/>
                    </a:lnTo>
                    <a:lnTo>
                      <a:pt x="69" y="62"/>
                    </a:lnTo>
                    <a:lnTo>
                      <a:pt x="69" y="62"/>
                    </a:lnTo>
                    <a:lnTo>
                      <a:pt x="71" y="62"/>
                    </a:lnTo>
                    <a:lnTo>
                      <a:pt x="71" y="64"/>
                    </a:lnTo>
                    <a:lnTo>
                      <a:pt x="73" y="64"/>
                    </a:lnTo>
                    <a:lnTo>
                      <a:pt x="73" y="66"/>
                    </a:lnTo>
                    <a:lnTo>
                      <a:pt x="74" y="64"/>
                    </a:lnTo>
                    <a:close/>
                    <a:moveTo>
                      <a:pt x="52" y="60"/>
                    </a:moveTo>
                    <a:lnTo>
                      <a:pt x="52" y="60"/>
                    </a:lnTo>
                    <a:lnTo>
                      <a:pt x="52" y="62"/>
                    </a:lnTo>
                    <a:lnTo>
                      <a:pt x="52" y="62"/>
                    </a:lnTo>
                    <a:lnTo>
                      <a:pt x="52" y="62"/>
                    </a:lnTo>
                    <a:lnTo>
                      <a:pt x="52" y="62"/>
                    </a:lnTo>
                    <a:lnTo>
                      <a:pt x="54" y="62"/>
                    </a:lnTo>
                    <a:lnTo>
                      <a:pt x="54" y="62"/>
                    </a:lnTo>
                    <a:lnTo>
                      <a:pt x="54" y="62"/>
                    </a:lnTo>
                    <a:lnTo>
                      <a:pt x="54" y="60"/>
                    </a:lnTo>
                    <a:lnTo>
                      <a:pt x="52" y="60"/>
                    </a:lnTo>
                    <a:close/>
                    <a:moveTo>
                      <a:pt x="15" y="58"/>
                    </a:moveTo>
                    <a:lnTo>
                      <a:pt x="16" y="58"/>
                    </a:lnTo>
                    <a:lnTo>
                      <a:pt x="15" y="56"/>
                    </a:lnTo>
                    <a:lnTo>
                      <a:pt x="13" y="56"/>
                    </a:lnTo>
                    <a:lnTo>
                      <a:pt x="13" y="55"/>
                    </a:lnTo>
                    <a:lnTo>
                      <a:pt x="13" y="53"/>
                    </a:lnTo>
                    <a:lnTo>
                      <a:pt x="13" y="53"/>
                    </a:lnTo>
                    <a:lnTo>
                      <a:pt x="13" y="55"/>
                    </a:lnTo>
                    <a:lnTo>
                      <a:pt x="11" y="55"/>
                    </a:lnTo>
                    <a:lnTo>
                      <a:pt x="11" y="55"/>
                    </a:lnTo>
                    <a:lnTo>
                      <a:pt x="11" y="55"/>
                    </a:lnTo>
                    <a:lnTo>
                      <a:pt x="11" y="55"/>
                    </a:lnTo>
                    <a:lnTo>
                      <a:pt x="9" y="56"/>
                    </a:lnTo>
                    <a:lnTo>
                      <a:pt x="9" y="58"/>
                    </a:lnTo>
                    <a:lnTo>
                      <a:pt x="11" y="58"/>
                    </a:lnTo>
                    <a:lnTo>
                      <a:pt x="11" y="56"/>
                    </a:lnTo>
                    <a:lnTo>
                      <a:pt x="11" y="56"/>
                    </a:lnTo>
                    <a:lnTo>
                      <a:pt x="11" y="58"/>
                    </a:lnTo>
                    <a:lnTo>
                      <a:pt x="11" y="58"/>
                    </a:lnTo>
                    <a:lnTo>
                      <a:pt x="13" y="58"/>
                    </a:lnTo>
                    <a:lnTo>
                      <a:pt x="13" y="58"/>
                    </a:lnTo>
                    <a:lnTo>
                      <a:pt x="13" y="58"/>
                    </a:lnTo>
                    <a:lnTo>
                      <a:pt x="15" y="60"/>
                    </a:lnTo>
                    <a:lnTo>
                      <a:pt x="15" y="58"/>
                    </a:lnTo>
                    <a:close/>
                    <a:moveTo>
                      <a:pt x="15" y="53"/>
                    </a:moveTo>
                    <a:lnTo>
                      <a:pt x="13" y="53"/>
                    </a:lnTo>
                    <a:lnTo>
                      <a:pt x="13" y="53"/>
                    </a:lnTo>
                    <a:lnTo>
                      <a:pt x="13" y="55"/>
                    </a:lnTo>
                    <a:lnTo>
                      <a:pt x="15" y="55"/>
                    </a:lnTo>
                    <a:lnTo>
                      <a:pt x="15" y="55"/>
                    </a:lnTo>
                    <a:lnTo>
                      <a:pt x="15" y="55"/>
                    </a:lnTo>
                    <a:lnTo>
                      <a:pt x="15" y="55"/>
                    </a:lnTo>
                    <a:lnTo>
                      <a:pt x="15" y="53"/>
                    </a:lnTo>
                    <a:lnTo>
                      <a:pt x="15" y="53"/>
                    </a:lnTo>
                    <a:lnTo>
                      <a:pt x="15" y="53"/>
                    </a:lnTo>
                    <a:close/>
                    <a:moveTo>
                      <a:pt x="87" y="51"/>
                    </a:moveTo>
                    <a:lnTo>
                      <a:pt x="87" y="51"/>
                    </a:lnTo>
                    <a:lnTo>
                      <a:pt x="84" y="51"/>
                    </a:lnTo>
                    <a:lnTo>
                      <a:pt x="84" y="53"/>
                    </a:lnTo>
                    <a:lnTo>
                      <a:pt x="86" y="55"/>
                    </a:lnTo>
                    <a:lnTo>
                      <a:pt x="87" y="55"/>
                    </a:lnTo>
                    <a:lnTo>
                      <a:pt x="86" y="56"/>
                    </a:lnTo>
                    <a:lnTo>
                      <a:pt x="86" y="56"/>
                    </a:lnTo>
                    <a:lnTo>
                      <a:pt x="86" y="56"/>
                    </a:lnTo>
                    <a:lnTo>
                      <a:pt x="87" y="58"/>
                    </a:lnTo>
                    <a:lnTo>
                      <a:pt x="87" y="56"/>
                    </a:lnTo>
                    <a:lnTo>
                      <a:pt x="87" y="56"/>
                    </a:lnTo>
                    <a:lnTo>
                      <a:pt x="89" y="56"/>
                    </a:lnTo>
                    <a:lnTo>
                      <a:pt x="89" y="56"/>
                    </a:lnTo>
                    <a:lnTo>
                      <a:pt x="89" y="53"/>
                    </a:lnTo>
                    <a:lnTo>
                      <a:pt x="89" y="53"/>
                    </a:lnTo>
                    <a:lnTo>
                      <a:pt x="89" y="51"/>
                    </a:lnTo>
                    <a:lnTo>
                      <a:pt x="87" y="51"/>
                    </a:lnTo>
                    <a:close/>
                    <a:moveTo>
                      <a:pt x="15" y="47"/>
                    </a:moveTo>
                    <a:lnTo>
                      <a:pt x="13" y="47"/>
                    </a:lnTo>
                    <a:lnTo>
                      <a:pt x="13" y="47"/>
                    </a:lnTo>
                    <a:lnTo>
                      <a:pt x="13" y="49"/>
                    </a:lnTo>
                    <a:lnTo>
                      <a:pt x="13" y="51"/>
                    </a:lnTo>
                    <a:lnTo>
                      <a:pt x="13" y="51"/>
                    </a:lnTo>
                    <a:lnTo>
                      <a:pt x="13" y="51"/>
                    </a:lnTo>
                    <a:lnTo>
                      <a:pt x="13" y="51"/>
                    </a:lnTo>
                    <a:lnTo>
                      <a:pt x="15" y="51"/>
                    </a:lnTo>
                    <a:lnTo>
                      <a:pt x="15" y="51"/>
                    </a:lnTo>
                    <a:lnTo>
                      <a:pt x="15" y="47"/>
                    </a:lnTo>
                    <a:lnTo>
                      <a:pt x="15" y="47"/>
                    </a:lnTo>
                    <a:close/>
                    <a:moveTo>
                      <a:pt x="67" y="45"/>
                    </a:moveTo>
                    <a:lnTo>
                      <a:pt x="67" y="45"/>
                    </a:lnTo>
                    <a:lnTo>
                      <a:pt x="65" y="43"/>
                    </a:lnTo>
                    <a:lnTo>
                      <a:pt x="65" y="45"/>
                    </a:lnTo>
                    <a:lnTo>
                      <a:pt x="65" y="45"/>
                    </a:lnTo>
                    <a:lnTo>
                      <a:pt x="67" y="47"/>
                    </a:lnTo>
                    <a:lnTo>
                      <a:pt x="67" y="47"/>
                    </a:lnTo>
                    <a:lnTo>
                      <a:pt x="67" y="47"/>
                    </a:lnTo>
                    <a:lnTo>
                      <a:pt x="67" y="47"/>
                    </a:lnTo>
                    <a:lnTo>
                      <a:pt x="69" y="47"/>
                    </a:lnTo>
                    <a:lnTo>
                      <a:pt x="67" y="45"/>
                    </a:lnTo>
                    <a:close/>
                    <a:moveTo>
                      <a:pt x="52" y="47"/>
                    </a:moveTo>
                    <a:lnTo>
                      <a:pt x="50" y="45"/>
                    </a:lnTo>
                    <a:lnTo>
                      <a:pt x="50" y="43"/>
                    </a:lnTo>
                    <a:lnTo>
                      <a:pt x="48" y="43"/>
                    </a:lnTo>
                    <a:lnTo>
                      <a:pt x="46" y="43"/>
                    </a:lnTo>
                    <a:lnTo>
                      <a:pt x="44" y="45"/>
                    </a:lnTo>
                    <a:lnTo>
                      <a:pt x="44" y="45"/>
                    </a:lnTo>
                    <a:lnTo>
                      <a:pt x="44" y="47"/>
                    </a:lnTo>
                    <a:lnTo>
                      <a:pt x="44" y="47"/>
                    </a:lnTo>
                    <a:lnTo>
                      <a:pt x="46" y="45"/>
                    </a:lnTo>
                    <a:lnTo>
                      <a:pt x="48" y="47"/>
                    </a:lnTo>
                    <a:lnTo>
                      <a:pt x="48" y="47"/>
                    </a:lnTo>
                    <a:lnTo>
                      <a:pt x="50" y="49"/>
                    </a:lnTo>
                    <a:lnTo>
                      <a:pt x="52" y="49"/>
                    </a:lnTo>
                    <a:lnTo>
                      <a:pt x="52" y="51"/>
                    </a:lnTo>
                    <a:lnTo>
                      <a:pt x="54" y="51"/>
                    </a:lnTo>
                    <a:lnTo>
                      <a:pt x="54" y="51"/>
                    </a:lnTo>
                    <a:lnTo>
                      <a:pt x="54" y="53"/>
                    </a:lnTo>
                    <a:lnTo>
                      <a:pt x="56" y="55"/>
                    </a:lnTo>
                    <a:lnTo>
                      <a:pt x="58" y="55"/>
                    </a:lnTo>
                    <a:lnTo>
                      <a:pt x="59" y="55"/>
                    </a:lnTo>
                    <a:lnTo>
                      <a:pt x="59" y="55"/>
                    </a:lnTo>
                    <a:lnTo>
                      <a:pt x="59" y="55"/>
                    </a:lnTo>
                    <a:lnTo>
                      <a:pt x="61" y="55"/>
                    </a:lnTo>
                    <a:lnTo>
                      <a:pt x="61" y="56"/>
                    </a:lnTo>
                    <a:lnTo>
                      <a:pt x="61" y="56"/>
                    </a:lnTo>
                    <a:lnTo>
                      <a:pt x="61" y="58"/>
                    </a:lnTo>
                    <a:lnTo>
                      <a:pt x="63" y="58"/>
                    </a:lnTo>
                    <a:lnTo>
                      <a:pt x="63" y="60"/>
                    </a:lnTo>
                    <a:lnTo>
                      <a:pt x="65" y="60"/>
                    </a:lnTo>
                    <a:lnTo>
                      <a:pt x="65" y="60"/>
                    </a:lnTo>
                    <a:lnTo>
                      <a:pt x="65" y="60"/>
                    </a:lnTo>
                    <a:lnTo>
                      <a:pt x="67" y="60"/>
                    </a:lnTo>
                    <a:lnTo>
                      <a:pt x="67" y="62"/>
                    </a:lnTo>
                    <a:lnTo>
                      <a:pt x="67" y="60"/>
                    </a:lnTo>
                    <a:lnTo>
                      <a:pt x="67" y="60"/>
                    </a:lnTo>
                    <a:lnTo>
                      <a:pt x="67" y="58"/>
                    </a:lnTo>
                    <a:lnTo>
                      <a:pt x="67" y="58"/>
                    </a:lnTo>
                    <a:lnTo>
                      <a:pt x="65" y="58"/>
                    </a:lnTo>
                    <a:lnTo>
                      <a:pt x="65" y="58"/>
                    </a:lnTo>
                    <a:lnTo>
                      <a:pt x="63" y="56"/>
                    </a:lnTo>
                    <a:lnTo>
                      <a:pt x="63" y="55"/>
                    </a:lnTo>
                    <a:lnTo>
                      <a:pt x="61" y="53"/>
                    </a:lnTo>
                    <a:lnTo>
                      <a:pt x="61" y="53"/>
                    </a:lnTo>
                    <a:lnTo>
                      <a:pt x="61" y="51"/>
                    </a:lnTo>
                    <a:lnTo>
                      <a:pt x="61" y="51"/>
                    </a:lnTo>
                    <a:lnTo>
                      <a:pt x="61" y="49"/>
                    </a:lnTo>
                    <a:lnTo>
                      <a:pt x="61" y="49"/>
                    </a:lnTo>
                    <a:lnTo>
                      <a:pt x="58" y="49"/>
                    </a:lnTo>
                    <a:lnTo>
                      <a:pt x="56" y="47"/>
                    </a:lnTo>
                    <a:lnTo>
                      <a:pt x="54" y="47"/>
                    </a:lnTo>
                    <a:lnTo>
                      <a:pt x="52" y="47"/>
                    </a:lnTo>
                    <a:lnTo>
                      <a:pt x="52" y="47"/>
                    </a:lnTo>
                    <a:close/>
                    <a:moveTo>
                      <a:pt x="56" y="43"/>
                    </a:moveTo>
                    <a:lnTo>
                      <a:pt x="56" y="41"/>
                    </a:lnTo>
                    <a:lnTo>
                      <a:pt x="54" y="40"/>
                    </a:lnTo>
                    <a:lnTo>
                      <a:pt x="54" y="41"/>
                    </a:lnTo>
                    <a:lnTo>
                      <a:pt x="56" y="43"/>
                    </a:lnTo>
                    <a:close/>
                    <a:moveTo>
                      <a:pt x="58" y="40"/>
                    </a:moveTo>
                    <a:lnTo>
                      <a:pt x="58" y="40"/>
                    </a:lnTo>
                    <a:lnTo>
                      <a:pt x="56" y="41"/>
                    </a:lnTo>
                    <a:lnTo>
                      <a:pt x="58" y="41"/>
                    </a:lnTo>
                    <a:lnTo>
                      <a:pt x="58" y="40"/>
                    </a:lnTo>
                    <a:lnTo>
                      <a:pt x="58" y="40"/>
                    </a:lnTo>
                    <a:close/>
                    <a:moveTo>
                      <a:pt x="91" y="38"/>
                    </a:moveTo>
                    <a:lnTo>
                      <a:pt x="91" y="38"/>
                    </a:lnTo>
                    <a:lnTo>
                      <a:pt x="87" y="38"/>
                    </a:lnTo>
                    <a:lnTo>
                      <a:pt x="87" y="38"/>
                    </a:lnTo>
                    <a:lnTo>
                      <a:pt x="87" y="40"/>
                    </a:lnTo>
                    <a:lnTo>
                      <a:pt x="86" y="40"/>
                    </a:lnTo>
                    <a:lnTo>
                      <a:pt x="86" y="40"/>
                    </a:lnTo>
                    <a:lnTo>
                      <a:pt x="84" y="40"/>
                    </a:lnTo>
                    <a:lnTo>
                      <a:pt x="84" y="41"/>
                    </a:lnTo>
                    <a:lnTo>
                      <a:pt x="86" y="41"/>
                    </a:lnTo>
                    <a:lnTo>
                      <a:pt x="87" y="41"/>
                    </a:lnTo>
                    <a:lnTo>
                      <a:pt x="87" y="41"/>
                    </a:lnTo>
                    <a:lnTo>
                      <a:pt x="89" y="40"/>
                    </a:lnTo>
                    <a:lnTo>
                      <a:pt x="89" y="41"/>
                    </a:lnTo>
                    <a:lnTo>
                      <a:pt x="87" y="43"/>
                    </a:lnTo>
                    <a:lnTo>
                      <a:pt x="87" y="43"/>
                    </a:lnTo>
                    <a:lnTo>
                      <a:pt x="91" y="43"/>
                    </a:lnTo>
                    <a:lnTo>
                      <a:pt x="93" y="45"/>
                    </a:lnTo>
                    <a:lnTo>
                      <a:pt x="93" y="43"/>
                    </a:lnTo>
                    <a:lnTo>
                      <a:pt x="93" y="43"/>
                    </a:lnTo>
                    <a:lnTo>
                      <a:pt x="93" y="43"/>
                    </a:lnTo>
                    <a:lnTo>
                      <a:pt x="93" y="43"/>
                    </a:lnTo>
                    <a:lnTo>
                      <a:pt x="95" y="43"/>
                    </a:lnTo>
                    <a:lnTo>
                      <a:pt x="95" y="43"/>
                    </a:lnTo>
                    <a:lnTo>
                      <a:pt x="93" y="41"/>
                    </a:lnTo>
                    <a:lnTo>
                      <a:pt x="93" y="41"/>
                    </a:lnTo>
                    <a:lnTo>
                      <a:pt x="91" y="40"/>
                    </a:lnTo>
                    <a:lnTo>
                      <a:pt x="91" y="38"/>
                    </a:lnTo>
                    <a:close/>
                    <a:moveTo>
                      <a:pt x="5" y="36"/>
                    </a:moveTo>
                    <a:lnTo>
                      <a:pt x="3" y="36"/>
                    </a:lnTo>
                    <a:lnTo>
                      <a:pt x="3" y="36"/>
                    </a:lnTo>
                    <a:lnTo>
                      <a:pt x="3" y="34"/>
                    </a:lnTo>
                    <a:lnTo>
                      <a:pt x="3" y="34"/>
                    </a:lnTo>
                    <a:lnTo>
                      <a:pt x="1" y="32"/>
                    </a:lnTo>
                    <a:lnTo>
                      <a:pt x="1" y="32"/>
                    </a:lnTo>
                    <a:lnTo>
                      <a:pt x="3" y="32"/>
                    </a:lnTo>
                    <a:lnTo>
                      <a:pt x="3" y="30"/>
                    </a:lnTo>
                    <a:lnTo>
                      <a:pt x="1" y="30"/>
                    </a:lnTo>
                    <a:lnTo>
                      <a:pt x="1" y="30"/>
                    </a:lnTo>
                    <a:lnTo>
                      <a:pt x="0" y="30"/>
                    </a:lnTo>
                    <a:lnTo>
                      <a:pt x="0" y="30"/>
                    </a:lnTo>
                    <a:lnTo>
                      <a:pt x="0" y="32"/>
                    </a:lnTo>
                    <a:lnTo>
                      <a:pt x="1" y="34"/>
                    </a:lnTo>
                    <a:lnTo>
                      <a:pt x="1" y="36"/>
                    </a:lnTo>
                    <a:lnTo>
                      <a:pt x="3" y="38"/>
                    </a:lnTo>
                    <a:lnTo>
                      <a:pt x="5" y="38"/>
                    </a:lnTo>
                    <a:lnTo>
                      <a:pt x="5" y="36"/>
                    </a:lnTo>
                    <a:lnTo>
                      <a:pt x="5" y="36"/>
                    </a:lnTo>
                    <a:close/>
                    <a:moveTo>
                      <a:pt x="74" y="30"/>
                    </a:moveTo>
                    <a:lnTo>
                      <a:pt x="74" y="28"/>
                    </a:lnTo>
                    <a:lnTo>
                      <a:pt x="74" y="28"/>
                    </a:lnTo>
                    <a:lnTo>
                      <a:pt x="74" y="30"/>
                    </a:lnTo>
                    <a:lnTo>
                      <a:pt x="76" y="30"/>
                    </a:lnTo>
                    <a:lnTo>
                      <a:pt x="76" y="30"/>
                    </a:lnTo>
                    <a:lnTo>
                      <a:pt x="76" y="30"/>
                    </a:lnTo>
                    <a:lnTo>
                      <a:pt x="76" y="28"/>
                    </a:lnTo>
                    <a:lnTo>
                      <a:pt x="76" y="28"/>
                    </a:lnTo>
                    <a:lnTo>
                      <a:pt x="76" y="28"/>
                    </a:lnTo>
                    <a:lnTo>
                      <a:pt x="76" y="26"/>
                    </a:lnTo>
                    <a:lnTo>
                      <a:pt x="76" y="28"/>
                    </a:lnTo>
                    <a:lnTo>
                      <a:pt x="74" y="28"/>
                    </a:lnTo>
                    <a:lnTo>
                      <a:pt x="73" y="26"/>
                    </a:lnTo>
                    <a:lnTo>
                      <a:pt x="73" y="28"/>
                    </a:lnTo>
                    <a:lnTo>
                      <a:pt x="73" y="28"/>
                    </a:lnTo>
                    <a:lnTo>
                      <a:pt x="73" y="30"/>
                    </a:lnTo>
                    <a:lnTo>
                      <a:pt x="74" y="30"/>
                    </a:lnTo>
                    <a:lnTo>
                      <a:pt x="74" y="30"/>
                    </a:lnTo>
                    <a:lnTo>
                      <a:pt x="74" y="30"/>
                    </a:lnTo>
                    <a:close/>
                    <a:moveTo>
                      <a:pt x="78" y="26"/>
                    </a:moveTo>
                    <a:lnTo>
                      <a:pt x="76" y="28"/>
                    </a:lnTo>
                    <a:lnTo>
                      <a:pt x="76" y="28"/>
                    </a:lnTo>
                    <a:lnTo>
                      <a:pt x="78" y="28"/>
                    </a:lnTo>
                    <a:lnTo>
                      <a:pt x="78" y="26"/>
                    </a:lnTo>
                    <a:close/>
                    <a:moveTo>
                      <a:pt x="80" y="21"/>
                    </a:moveTo>
                    <a:lnTo>
                      <a:pt x="80" y="21"/>
                    </a:lnTo>
                    <a:lnTo>
                      <a:pt x="80" y="21"/>
                    </a:lnTo>
                    <a:lnTo>
                      <a:pt x="78" y="19"/>
                    </a:lnTo>
                    <a:lnTo>
                      <a:pt x="78" y="21"/>
                    </a:lnTo>
                    <a:lnTo>
                      <a:pt x="78" y="23"/>
                    </a:lnTo>
                    <a:lnTo>
                      <a:pt x="80" y="21"/>
                    </a:lnTo>
                    <a:close/>
                    <a:moveTo>
                      <a:pt x="67" y="17"/>
                    </a:moveTo>
                    <a:lnTo>
                      <a:pt x="67" y="15"/>
                    </a:lnTo>
                    <a:lnTo>
                      <a:pt x="65" y="15"/>
                    </a:lnTo>
                    <a:lnTo>
                      <a:pt x="65" y="15"/>
                    </a:lnTo>
                    <a:lnTo>
                      <a:pt x="65" y="17"/>
                    </a:lnTo>
                    <a:lnTo>
                      <a:pt x="65" y="17"/>
                    </a:lnTo>
                    <a:lnTo>
                      <a:pt x="67" y="19"/>
                    </a:lnTo>
                    <a:lnTo>
                      <a:pt x="69" y="19"/>
                    </a:lnTo>
                    <a:lnTo>
                      <a:pt x="67" y="17"/>
                    </a:lnTo>
                    <a:lnTo>
                      <a:pt x="69" y="17"/>
                    </a:lnTo>
                    <a:lnTo>
                      <a:pt x="67" y="17"/>
                    </a:lnTo>
                    <a:close/>
                    <a:moveTo>
                      <a:pt x="58" y="64"/>
                    </a:moveTo>
                    <a:lnTo>
                      <a:pt x="59" y="66"/>
                    </a:lnTo>
                    <a:lnTo>
                      <a:pt x="59" y="66"/>
                    </a:lnTo>
                    <a:lnTo>
                      <a:pt x="61" y="66"/>
                    </a:lnTo>
                    <a:lnTo>
                      <a:pt x="61" y="64"/>
                    </a:lnTo>
                    <a:lnTo>
                      <a:pt x="61" y="64"/>
                    </a:lnTo>
                    <a:lnTo>
                      <a:pt x="59" y="62"/>
                    </a:lnTo>
                    <a:lnTo>
                      <a:pt x="59" y="58"/>
                    </a:lnTo>
                    <a:lnTo>
                      <a:pt x="59" y="56"/>
                    </a:lnTo>
                    <a:lnTo>
                      <a:pt x="59" y="56"/>
                    </a:lnTo>
                    <a:lnTo>
                      <a:pt x="58" y="55"/>
                    </a:lnTo>
                    <a:lnTo>
                      <a:pt x="56" y="55"/>
                    </a:lnTo>
                    <a:lnTo>
                      <a:pt x="54" y="53"/>
                    </a:lnTo>
                    <a:lnTo>
                      <a:pt x="50" y="53"/>
                    </a:lnTo>
                    <a:lnTo>
                      <a:pt x="48" y="49"/>
                    </a:lnTo>
                    <a:lnTo>
                      <a:pt x="48" y="49"/>
                    </a:lnTo>
                    <a:lnTo>
                      <a:pt x="46" y="49"/>
                    </a:lnTo>
                    <a:lnTo>
                      <a:pt x="43" y="47"/>
                    </a:lnTo>
                    <a:lnTo>
                      <a:pt x="41" y="47"/>
                    </a:lnTo>
                    <a:lnTo>
                      <a:pt x="41" y="47"/>
                    </a:lnTo>
                    <a:lnTo>
                      <a:pt x="39" y="45"/>
                    </a:lnTo>
                    <a:lnTo>
                      <a:pt x="39" y="45"/>
                    </a:lnTo>
                    <a:lnTo>
                      <a:pt x="41" y="45"/>
                    </a:lnTo>
                    <a:lnTo>
                      <a:pt x="43" y="45"/>
                    </a:lnTo>
                    <a:lnTo>
                      <a:pt x="44" y="45"/>
                    </a:lnTo>
                    <a:lnTo>
                      <a:pt x="46" y="43"/>
                    </a:lnTo>
                    <a:lnTo>
                      <a:pt x="44" y="43"/>
                    </a:lnTo>
                    <a:lnTo>
                      <a:pt x="44" y="41"/>
                    </a:lnTo>
                    <a:lnTo>
                      <a:pt x="43" y="41"/>
                    </a:lnTo>
                    <a:lnTo>
                      <a:pt x="43" y="40"/>
                    </a:lnTo>
                    <a:lnTo>
                      <a:pt x="44" y="40"/>
                    </a:lnTo>
                    <a:lnTo>
                      <a:pt x="44" y="38"/>
                    </a:lnTo>
                    <a:lnTo>
                      <a:pt x="46" y="40"/>
                    </a:lnTo>
                    <a:lnTo>
                      <a:pt x="48" y="40"/>
                    </a:lnTo>
                    <a:lnTo>
                      <a:pt x="46" y="41"/>
                    </a:lnTo>
                    <a:lnTo>
                      <a:pt x="46" y="41"/>
                    </a:lnTo>
                    <a:lnTo>
                      <a:pt x="48" y="41"/>
                    </a:lnTo>
                    <a:lnTo>
                      <a:pt x="50" y="41"/>
                    </a:lnTo>
                    <a:lnTo>
                      <a:pt x="48" y="40"/>
                    </a:lnTo>
                    <a:lnTo>
                      <a:pt x="48" y="38"/>
                    </a:lnTo>
                    <a:lnTo>
                      <a:pt x="46" y="36"/>
                    </a:lnTo>
                    <a:lnTo>
                      <a:pt x="44" y="34"/>
                    </a:lnTo>
                    <a:lnTo>
                      <a:pt x="44" y="34"/>
                    </a:lnTo>
                    <a:lnTo>
                      <a:pt x="43" y="30"/>
                    </a:lnTo>
                    <a:lnTo>
                      <a:pt x="39" y="28"/>
                    </a:lnTo>
                    <a:lnTo>
                      <a:pt x="39" y="26"/>
                    </a:lnTo>
                    <a:lnTo>
                      <a:pt x="39" y="25"/>
                    </a:lnTo>
                    <a:lnTo>
                      <a:pt x="39" y="23"/>
                    </a:lnTo>
                    <a:lnTo>
                      <a:pt x="39" y="21"/>
                    </a:lnTo>
                    <a:lnTo>
                      <a:pt x="39" y="21"/>
                    </a:lnTo>
                    <a:lnTo>
                      <a:pt x="41" y="19"/>
                    </a:lnTo>
                    <a:lnTo>
                      <a:pt x="41" y="19"/>
                    </a:lnTo>
                    <a:lnTo>
                      <a:pt x="43" y="19"/>
                    </a:lnTo>
                    <a:lnTo>
                      <a:pt x="43" y="19"/>
                    </a:lnTo>
                    <a:lnTo>
                      <a:pt x="43" y="21"/>
                    </a:lnTo>
                    <a:lnTo>
                      <a:pt x="43" y="23"/>
                    </a:lnTo>
                    <a:lnTo>
                      <a:pt x="46" y="23"/>
                    </a:lnTo>
                    <a:lnTo>
                      <a:pt x="48" y="25"/>
                    </a:lnTo>
                    <a:lnTo>
                      <a:pt x="48" y="26"/>
                    </a:lnTo>
                    <a:lnTo>
                      <a:pt x="50" y="26"/>
                    </a:lnTo>
                    <a:lnTo>
                      <a:pt x="54" y="28"/>
                    </a:lnTo>
                    <a:lnTo>
                      <a:pt x="54" y="28"/>
                    </a:lnTo>
                    <a:lnTo>
                      <a:pt x="54" y="28"/>
                    </a:lnTo>
                    <a:lnTo>
                      <a:pt x="50" y="26"/>
                    </a:lnTo>
                    <a:lnTo>
                      <a:pt x="50" y="26"/>
                    </a:lnTo>
                    <a:lnTo>
                      <a:pt x="50" y="25"/>
                    </a:lnTo>
                    <a:lnTo>
                      <a:pt x="50" y="25"/>
                    </a:lnTo>
                    <a:lnTo>
                      <a:pt x="54" y="25"/>
                    </a:lnTo>
                    <a:lnTo>
                      <a:pt x="56" y="28"/>
                    </a:lnTo>
                    <a:lnTo>
                      <a:pt x="58" y="28"/>
                    </a:lnTo>
                    <a:lnTo>
                      <a:pt x="58" y="26"/>
                    </a:lnTo>
                    <a:lnTo>
                      <a:pt x="58" y="26"/>
                    </a:lnTo>
                    <a:lnTo>
                      <a:pt x="58" y="26"/>
                    </a:lnTo>
                    <a:lnTo>
                      <a:pt x="56" y="25"/>
                    </a:lnTo>
                    <a:lnTo>
                      <a:pt x="54" y="25"/>
                    </a:lnTo>
                    <a:lnTo>
                      <a:pt x="54" y="23"/>
                    </a:lnTo>
                    <a:lnTo>
                      <a:pt x="56" y="23"/>
                    </a:lnTo>
                    <a:lnTo>
                      <a:pt x="56" y="23"/>
                    </a:lnTo>
                    <a:lnTo>
                      <a:pt x="58" y="23"/>
                    </a:lnTo>
                    <a:lnTo>
                      <a:pt x="59" y="25"/>
                    </a:lnTo>
                    <a:lnTo>
                      <a:pt x="61" y="25"/>
                    </a:lnTo>
                    <a:lnTo>
                      <a:pt x="63" y="26"/>
                    </a:lnTo>
                    <a:lnTo>
                      <a:pt x="61" y="25"/>
                    </a:lnTo>
                    <a:lnTo>
                      <a:pt x="61" y="23"/>
                    </a:lnTo>
                    <a:lnTo>
                      <a:pt x="58" y="21"/>
                    </a:lnTo>
                    <a:lnTo>
                      <a:pt x="58" y="21"/>
                    </a:lnTo>
                    <a:lnTo>
                      <a:pt x="56" y="21"/>
                    </a:lnTo>
                    <a:lnTo>
                      <a:pt x="56" y="21"/>
                    </a:lnTo>
                    <a:lnTo>
                      <a:pt x="56" y="19"/>
                    </a:lnTo>
                    <a:lnTo>
                      <a:pt x="54" y="17"/>
                    </a:lnTo>
                    <a:lnTo>
                      <a:pt x="54" y="17"/>
                    </a:lnTo>
                    <a:lnTo>
                      <a:pt x="54" y="15"/>
                    </a:lnTo>
                    <a:lnTo>
                      <a:pt x="56" y="15"/>
                    </a:lnTo>
                    <a:lnTo>
                      <a:pt x="58" y="17"/>
                    </a:lnTo>
                    <a:lnTo>
                      <a:pt x="61" y="15"/>
                    </a:lnTo>
                    <a:lnTo>
                      <a:pt x="63" y="13"/>
                    </a:lnTo>
                    <a:lnTo>
                      <a:pt x="63" y="13"/>
                    </a:lnTo>
                    <a:lnTo>
                      <a:pt x="65" y="13"/>
                    </a:lnTo>
                    <a:lnTo>
                      <a:pt x="67" y="13"/>
                    </a:lnTo>
                    <a:lnTo>
                      <a:pt x="69" y="13"/>
                    </a:lnTo>
                    <a:lnTo>
                      <a:pt x="71" y="13"/>
                    </a:lnTo>
                    <a:lnTo>
                      <a:pt x="73" y="12"/>
                    </a:lnTo>
                    <a:lnTo>
                      <a:pt x="74" y="13"/>
                    </a:lnTo>
                    <a:lnTo>
                      <a:pt x="74" y="13"/>
                    </a:lnTo>
                    <a:lnTo>
                      <a:pt x="78" y="13"/>
                    </a:lnTo>
                    <a:lnTo>
                      <a:pt x="82" y="15"/>
                    </a:lnTo>
                    <a:lnTo>
                      <a:pt x="84" y="15"/>
                    </a:lnTo>
                    <a:lnTo>
                      <a:pt x="86" y="17"/>
                    </a:lnTo>
                    <a:lnTo>
                      <a:pt x="86" y="17"/>
                    </a:lnTo>
                    <a:lnTo>
                      <a:pt x="86" y="15"/>
                    </a:lnTo>
                    <a:lnTo>
                      <a:pt x="87" y="15"/>
                    </a:lnTo>
                    <a:lnTo>
                      <a:pt x="87" y="13"/>
                    </a:lnTo>
                    <a:lnTo>
                      <a:pt x="89" y="13"/>
                    </a:lnTo>
                    <a:lnTo>
                      <a:pt x="89" y="12"/>
                    </a:lnTo>
                    <a:lnTo>
                      <a:pt x="89" y="12"/>
                    </a:lnTo>
                    <a:lnTo>
                      <a:pt x="89" y="12"/>
                    </a:lnTo>
                    <a:lnTo>
                      <a:pt x="89" y="10"/>
                    </a:lnTo>
                    <a:lnTo>
                      <a:pt x="87" y="10"/>
                    </a:lnTo>
                    <a:lnTo>
                      <a:pt x="87" y="8"/>
                    </a:lnTo>
                    <a:lnTo>
                      <a:pt x="91" y="6"/>
                    </a:lnTo>
                    <a:lnTo>
                      <a:pt x="91" y="6"/>
                    </a:lnTo>
                    <a:lnTo>
                      <a:pt x="91" y="6"/>
                    </a:lnTo>
                    <a:lnTo>
                      <a:pt x="91" y="4"/>
                    </a:lnTo>
                    <a:lnTo>
                      <a:pt x="91" y="2"/>
                    </a:lnTo>
                    <a:lnTo>
                      <a:pt x="91" y="2"/>
                    </a:lnTo>
                    <a:lnTo>
                      <a:pt x="89" y="2"/>
                    </a:lnTo>
                    <a:lnTo>
                      <a:pt x="89" y="0"/>
                    </a:lnTo>
                    <a:lnTo>
                      <a:pt x="89" y="0"/>
                    </a:lnTo>
                    <a:lnTo>
                      <a:pt x="87" y="0"/>
                    </a:lnTo>
                    <a:lnTo>
                      <a:pt x="86" y="0"/>
                    </a:lnTo>
                    <a:lnTo>
                      <a:pt x="86" y="0"/>
                    </a:lnTo>
                    <a:lnTo>
                      <a:pt x="84" y="0"/>
                    </a:lnTo>
                    <a:lnTo>
                      <a:pt x="84" y="0"/>
                    </a:lnTo>
                    <a:lnTo>
                      <a:pt x="84" y="2"/>
                    </a:lnTo>
                    <a:lnTo>
                      <a:pt x="86" y="2"/>
                    </a:lnTo>
                    <a:lnTo>
                      <a:pt x="86" y="4"/>
                    </a:lnTo>
                    <a:lnTo>
                      <a:pt x="86" y="4"/>
                    </a:lnTo>
                    <a:lnTo>
                      <a:pt x="86" y="6"/>
                    </a:lnTo>
                    <a:lnTo>
                      <a:pt x="84" y="6"/>
                    </a:lnTo>
                    <a:lnTo>
                      <a:pt x="82" y="8"/>
                    </a:lnTo>
                    <a:lnTo>
                      <a:pt x="80" y="6"/>
                    </a:lnTo>
                    <a:lnTo>
                      <a:pt x="80" y="6"/>
                    </a:lnTo>
                    <a:lnTo>
                      <a:pt x="78" y="8"/>
                    </a:lnTo>
                    <a:lnTo>
                      <a:pt x="78" y="8"/>
                    </a:lnTo>
                    <a:lnTo>
                      <a:pt x="76" y="8"/>
                    </a:lnTo>
                    <a:lnTo>
                      <a:pt x="74" y="8"/>
                    </a:lnTo>
                    <a:lnTo>
                      <a:pt x="73" y="6"/>
                    </a:lnTo>
                    <a:lnTo>
                      <a:pt x="71" y="6"/>
                    </a:lnTo>
                    <a:lnTo>
                      <a:pt x="69" y="6"/>
                    </a:lnTo>
                    <a:lnTo>
                      <a:pt x="67" y="6"/>
                    </a:lnTo>
                    <a:lnTo>
                      <a:pt x="67" y="6"/>
                    </a:lnTo>
                    <a:lnTo>
                      <a:pt x="65" y="6"/>
                    </a:lnTo>
                    <a:lnTo>
                      <a:pt x="65" y="4"/>
                    </a:lnTo>
                    <a:lnTo>
                      <a:pt x="65" y="4"/>
                    </a:lnTo>
                    <a:lnTo>
                      <a:pt x="63" y="2"/>
                    </a:lnTo>
                    <a:lnTo>
                      <a:pt x="63" y="2"/>
                    </a:lnTo>
                    <a:lnTo>
                      <a:pt x="61" y="4"/>
                    </a:lnTo>
                    <a:lnTo>
                      <a:pt x="61" y="4"/>
                    </a:lnTo>
                    <a:lnTo>
                      <a:pt x="59" y="4"/>
                    </a:lnTo>
                    <a:lnTo>
                      <a:pt x="58" y="4"/>
                    </a:lnTo>
                    <a:lnTo>
                      <a:pt x="58" y="4"/>
                    </a:lnTo>
                    <a:lnTo>
                      <a:pt x="58" y="4"/>
                    </a:lnTo>
                    <a:lnTo>
                      <a:pt x="56" y="4"/>
                    </a:lnTo>
                    <a:lnTo>
                      <a:pt x="56" y="4"/>
                    </a:lnTo>
                    <a:lnTo>
                      <a:pt x="54" y="6"/>
                    </a:lnTo>
                    <a:lnTo>
                      <a:pt x="52" y="6"/>
                    </a:lnTo>
                    <a:lnTo>
                      <a:pt x="50" y="6"/>
                    </a:lnTo>
                    <a:lnTo>
                      <a:pt x="48" y="6"/>
                    </a:lnTo>
                    <a:lnTo>
                      <a:pt x="48" y="6"/>
                    </a:lnTo>
                    <a:lnTo>
                      <a:pt x="46" y="6"/>
                    </a:lnTo>
                    <a:lnTo>
                      <a:pt x="44" y="6"/>
                    </a:lnTo>
                    <a:lnTo>
                      <a:pt x="44" y="6"/>
                    </a:lnTo>
                    <a:lnTo>
                      <a:pt x="43" y="6"/>
                    </a:lnTo>
                    <a:lnTo>
                      <a:pt x="41" y="6"/>
                    </a:lnTo>
                    <a:lnTo>
                      <a:pt x="41" y="6"/>
                    </a:lnTo>
                    <a:lnTo>
                      <a:pt x="41" y="8"/>
                    </a:lnTo>
                    <a:lnTo>
                      <a:pt x="39" y="10"/>
                    </a:lnTo>
                    <a:lnTo>
                      <a:pt x="39" y="10"/>
                    </a:lnTo>
                    <a:lnTo>
                      <a:pt x="37" y="10"/>
                    </a:lnTo>
                    <a:lnTo>
                      <a:pt x="35" y="10"/>
                    </a:lnTo>
                    <a:lnTo>
                      <a:pt x="33" y="10"/>
                    </a:lnTo>
                    <a:lnTo>
                      <a:pt x="33" y="10"/>
                    </a:lnTo>
                    <a:lnTo>
                      <a:pt x="31" y="10"/>
                    </a:lnTo>
                    <a:lnTo>
                      <a:pt x="30" y="10"/>
                    </a:lnTo>
                    <a:lnTo>
                      <a:pt x="30" y="10"/>
                    </a:lnTo>
                    <a:lnTo>
                      <a:pt x="28" y="13"/>
                    </a:lnTo>
                    <a:lnTo>
                      <a:pt x="26" y="13"/>
                    </a:lnTo>
                    <a:lnTo>
                      <a:pt x="24" y="13"/>
                    </a:lnTo>
                    <a:lnTo>
                      <a:pt x="22" y="13"/>
                    </a:lnTo>
                    <a:lnTo>
                      <a:pt x="22" y="13"/>
                    </a:lnTo>
                    <a:lnTo>
                      <a:pt x="20" y="13"/>
                    </a:lnTo>
                    <a:lnTo>
                      <a:pt x="18" y="13"/>
                    </a:lnTo>
                    <a:lnTo>
                      <a:pt x="18" y="13"/>
                    </a:lnTo>
                    <a:lnTo>
                      <a:pt x="16" y="15"/>
                    </a:lnTo>
                    <a:lnTo>
                      <a:pt x="16" y="15"/>
                    </a:lnTo>
                    <a:lnTo>
                      <a:pt x="16" y="17"/>
                    </a:lnTo>
                    <a:lnTo>
                      <a:pt x="16" y="17"/>
                    </a:lnTo>
                    <a:lnTo>
                      <a:pt x="16" y="19"/>
                    </a:lnTo>
                    <a:lnTo>
                      <a:pt x="16" y="19"/>
                    </a:lnTo>
                    <a:lnTo>
                      <a:pt x="16" y="21"/>
                    </a:lnTo>
                    <a:lnTo>
                      <a:pt x="15" y="21"/>
                    </a:lnTo>
                    <a:lnTo>
                      <a:pt x="15" y="21"/>
                    </a:lnTo>
                    <a:lnTo>
                      <a:pt x="15" y="23"/>
                    </a:lnTo>
                    <a:lnTo>
                      <a:pt x="13" y="23"/>
                    </a:lnTo>
                    <a:lnTo>
                      <a:pt x="13" y="23"/>
                    </a:lnTo>
                    <a:lnTo>
                      <a:pt x="13" y="25"/>
                    </a:lnTo>
                    <a:lnTo>
                      <a:pt x="13" y="26"/>
                    </a:lnTo>
                    <a:lnTo>
                      <a:pt x="13" y="26"/>
                    </a:lnTo>
                    <a:lnTo>
                      <a:pt x="13" y="26"/>
                    </a:lnTo>
                    <a:lnTo>
                      <a:pt x="11" y="26"/>
                    </a:lnTo>
                    <a:lnTo>
                      <a:pt x="9" y="26"/>
                    </a:lnTo>
                    <a:lnTo>
                      <a:pt x="9" y="28"/>
                    </a:lnTo>
                    <a:lnTo>
                      <a:pt x="9" y="28"/>
                    </a:lnTo>
                    <a:lnTo>
                      <a:pt x="9" y="26"/>
                    </a:lnTo>
                    <a:lnTo>
                      <a:pt x="7" y="28"/>
                    </a:lnTo>
                    <a:lnTo>
                      <a:pt x="7" y="28"/>
                    </a:lnTo>
                    <a:lnTo>
                      <a:pt x="9" y="28"/>
                    </a:lnTo>
                    <a:lnTo>
                      <a:pt x="9" y="30"/>
                    </a:lnTo>
                    <a:lnTo>
                      <a:pt x="9" y="30"/>
                    </a:lnTo>
                    <a:lnTo>
                      <a:pt x="9" y="30"/>
                    </a:lnTo>
                    <a:lnTo>
                      <a:pt x="7" y="30"/>
                    </a:lnTo>
                    <a:lnTo>
                      <a:pt x="7" y="30"/>
                    </a:lnTo>
                    <a:lnTo>
                      <a:pt x="7" y="32"/>
                    </a:lnTo>
                    <a:lnTo>
                      <a:pt x="7" y="32"/>
                    </a:lnTo>
                    <a:lnTo>
                      <a:pt x="7" y="32"/>
                    </a:lnTo>
                    <a:lnTo>
                      <a:pt x="7" y="32"/>
                    </a:lnTo>
                    <a:lnTo>
                      <a:pt x="5" y="32"/>
                    </a:lnTo>
                    <a:lnTo>
                      <a:pt x="5" y="32"/>
                    </a:lnTo>
                    <a:lnTo>
                      <a:pt x="3" y="32"/>
                    </a:lnTo>
                    <a:lnTo>
                      <a:pt x="3" y="32"/>
                    </a:lnTo>
                    <a:lnTo>
                      <a:pt x="5" y="34"/>
                    </a:lnTo>
                    <a:lnTo>
                      <a:pt x="7" y="34"/>
                    </a:lnTo>
                    <a:lnTo>
                      <a:pt x="9" y="38"/>
                    </a:lnTo>
                    <a:lnTo>
                      <a:pt x="11" y="40"/>
                    </a:lnTo>
                    <a:lnTo>
                      <a:pt x="13" y="41"/>
                    </a:lnTo>
                    <a:lnTo>
                      <a:pt x="15" y="43"/>
                    </a:lnTo>
                    <a:lnTo>
                      <a:pt x="15" y="43"/>
                    </a:lnTo>
                    <a:lnTo>
                      <a:pt x="15" y="43"/>
                    </a:lnTo>
                    <a:lnTo>
                      <a:pt x="16" y="43"/>
                    </a:lnTo>
                    <a:lnTo>
                      <a:pt x="18" y="43"/>
                    </a:lnTo>
                    <a:lnTo>
                      <a:pt x="18" y="43"/>
                    </a:lnTo>
                    <a:lnTo>
                      <a:pt x="20" y="43"/>
                    </a:lnTo>
                    <a:lnTo>
                      <a:pt x="20" y="43"/>
                    </a:lnTo>
                    <a:lnTo>
                      <a:pt x="20" y="45"/>
                    </a:lnTo>
                    <a:lnTo>
                      <a:pt x="20" y="45"/>
                    </a:lnTo>
                    <a:lnTo>
                      <a:pt x="18" y="45"/>
                    </a:lnTo>
                    <a:lnTo>
                      <a:pt x="16" y="45"/>
                    </a:lnTo>
                    <a:lnTo>
                      <a:pt x="15" y="45"/>
                    </a:lnTo>
                    <a:lnTo>
                      <a:pt x="15" y="45"/>
                    </a:lnTo>
                    <a:lnTo>
                      <a:pt x="15" y="47"/>
                    </a:lnTo>
                    <a:lnTo>
                      <a:pt x="16" y="47"/>
                    </a:lnTo>
                    <a:lnTo>
                      <a:pt x="18" y="49"/>
                    </a:lnTo>
                    <a:lnTo>
                      <a:pt x="18" y="53"/>
                    </a:lnTo>
                    <a:lnTo>
                      <a:pt x="20" y="55"/>
                    </a:lnTo>
                    <a:lnTo>
                      <a:pt x="20" y="55"/>
                    </a:lnTo>
                    <a:lnTo>
                      <a:pt x="22" y="55"/>
                    </a:lnTo>
                    <a:lnTo>
                      <a:pt x="22" y="53"/>
                    </a:lnTo>
                    <a:lnTo>
                      <a:pt x="22" y="53"/>
                    </a:lnTo>
                    <a:lnTo>
                      <a:pt x="24" y="53"/>
                    </a:lnTo>
                    <a:lnTo>
                      <a:pt x="24" y="55"/>
                    </a:lnTo>
                    <a:lnTo>
                      <a:pt x="24" y="55"/>
                    </a:lnTo>
                    <a:lnTo>
                      <a:pt x="26" y="55"/>
                    </a:lnTo>
                    <a:lnTo>
                      <a:pt x="28" y="55"/>
                    </a:lnTo>
                    <a:lnTo>
                      <a:pt x="28" y="55"/>
                    </a:lnTo>
                    <a:lnTo>
                      <a:pt x="30" y="55"/>
                    </a:lnTo>
                    <a:lnTo>
                      <a:pt x="31" y="55"/>
                    </a:lnTo>
                    <a:lnTo>
                      <a:pt x="35" y="55"/>
                    </a:lnTo>
                    <a:lnTo>
                      <a:pt x="37" y="55"/>
                    </a:lnTo>
                    <a:lnTo>
                      <a:pt x="37" y="55"/>
                    </a:lnTo>
                    <a:lnTo>
                      <a:pt x="37" y="53"/>
                    </a:lnTo>
                    <a:lnTo>
                      <a:pt x="41" y="55"/>
                    </a:lnTo>
                    <a:lnTo>
                      <a:pt x="43" y="56"/>
                    </a:lnTo>
                    <a:lnTo>
                      <a:pt x="43" y="56"/>
                    </a:lnTo>
                    <a:lnTo>
                      <a:pt x="44" y="56"/>
                    </a:lnTo>
                    <a:lnTo>
                      <a:pt x="44" y="56"/>
                    </a:lnTo>
                    <a:lnTo>
                      <a:pt x="46" y="56"/>
                    </a:lnTo>
                    <a:lnTo>
                      <a:pt x="46" y="56"/>
                    </a:lnTo>
                    <a:lnTo>
                      <a:pt x="46" y="58"/>
                    </a:lnTo>
                    <a:lnTo>
                      <a:pt x="48" y="58"/>
                    </a:lnTo>
                    <a:lnTo>
                      <a:pt x="48" y="58"/>
                    </a:lnTo>
                    <a:lnTo>
                      <a:pt x="48" y="58"/>
                    </a:lnTo>
                    <a:lnTo>
                      <a:pt x="48" y="60"/>
                    </a:lnTo>
                    <a:lnTo>
                      <a:pt x="44" y="60"/>
                    </a:lnTo>
                    <a:lnTo>
                      <a:pt x="44" y="60"/>
                    </a:lnTo>
                    <a:lnTo>
                      <a:pt x="44" y="60"/>
                    </a:lnTo>
                    <a:lnTo>
                      <a:pt x="44" y="62"/>
                    </a:lnTo>
                    <a:lnTo>
                      <a:pt x="44" y="62"/>
                    </a:lnTo>
                    <a:lnTo>
                      <a:pt x="43" y="60"/>
                    </a:lnTo>
                    <a:lnTo>
                      <a:pt x="43" y="60"/>
                    </a:lnTo>
                    <a:lnTo>
                      <a:pt x="41" y="58"/>
                    </a:lnTo>
                    <a:lnTo>
                      <a:pt x="35" y="58"/>
                    </a:lnTo>
                    <a:lnTo>
                      <a:pt x="31" y="55"/>
                    </a:lnTo>
                    <a:lnTo>
                      <a:pt x="30" y="55"/>
                    </a:lnTo>
                    <a:lnTo>
                      <a:pt x="30" y="56"/>
                    </a:lnTo>
                    <a:lnTo>
                      <a:pt x="28" y="58"/>
                    </a:lnTo>
                    <a:lnTo>
                      <a:pt x="26" y="58"/>
                    </a:lnTo>
                    <a:lnTo>
                      <a:pt x="24" y="56"/>
                    </a:lnTo>
                    <a:lnTo>
                      <a:pt x="24" y="58"/>
                    </a:lnTo>
                    <a:lnTo>
                      <a:pt x="22" y="60"/>
                    </a:lnTo>
                    <a:lnTo>
                      <a:pt x="20" y="62"/>
                    </a:lnTo>
                    <a:lnTo>
                      <a:pt x="20" y="62"/>
                    </a:lnTo>
                    <a:lnTo>
                      <a:pt x="20" y="64"/>
                    </a:lnTo>
                    <a:lnTo>
                      <a:pt x="22" y="64"/>
                    </a:lnTo>
                    <a:lnTo>
                      <a:pt x="22" y="64"/>
                    </a:lnTo>
                    <a:lnTo>
                      <a:pt x="24" y="66"/>
                    </a:lnTo>
                    <a:lnTo>
                      <a:pt x="24" y="68"/>
                    </a:lnTo>
                    <a:lnTo>
                      <a:pt x="26" y="68"/>
                    </a:lnTo>
                    <a:lnTo>
                      <a:pt x="28" y="71"/>
                    </a:lnTo>
                    <a:lnTo>
                      <a:pt x="28" y="73"/>
                    </a:lnTo>
                    <a:lnTo>
                      <a:pt x="28" y="75"/>
                    </a:lnTo>
                    <a:lnTo>
                      <a:pt x="28" y="77"/>
                    </a:lnTo>
                    <a:lnTo>
                      <a:pt x="30" y="81"/>
                    </a:lnTo>
                    <a:lnTo>
                      <a:pt x="31" y="83"/>
                    </a:lnTo>
                    <a:lnTo>
                      <a:pt x="31" y="81"/>
                    </a:lnTo>
                    <a:lnTo>
                      <a:pt x="31" y="79"/>
                    </a:lnTo>
                    <a:lnTo>
                      <a:pt x="33" y="77"/>
                    </a:lnTo>
                    <a:lnTo>
                      <a:pt x="33" y="77"/>
                    </a:lnTo>
                    <a:lnTo>
                      <a:pt x="33" y="77"/>
                    </a:lnTo>
                    <a:lnTo>
                      <a:pt x="35" y="79"/>
                    </a:lnTo>
                    <a:lnTo>
                      <a:pt x="35" y="79"/>
                    </a:lnTo>
                    <a:lnTo>
                      <a:pt x="37" y="79"/>
                    </a:lnTo>
                    <a:lnTo>
                      <a:pt x="39" y="83"/>
                    </a:lnTo>
                    <a:lnTo>
                      <a:pt x="39" y="85"/>
                    </a:lnTo>
                    <a:lnTo>
                      <a:pt x="39" y="86"/>
                    </a:lnTo>
                    <a:lnTo>
                      <a:pt x="39" y="86"/>
                    </a:lnTo>
                    <a:lnTo>
                      <a:pt x="41" y="86"/>
                    </a:lnTo>
                    <a:lnTo>
                      <a:pt x="41" y="85"/>
                    </a:lnTo>
                    <a:lnTo>
                      <a:pt x="41" y="81"/>
                    </a:lnTo>
                    <a:lnTo>
                      <a:pt x="43" y="81"/>
                    </a:lnTo>
                    <a:lnTo>
                      <a:pt x="44" y="81"/>
                    </a:lnTo>
                    <a:lnTo>
                      <a:pt x="44" y="83"/>
                    </a:lnTo>
                    <a:lnTo>
                      <a:pt x="46" y="86"/>
                    </a:lnTo>
                    <a:lnTo>
                      <a:pt x="48" y="86"/>
                    </a:lnTo>
                    <a:lnTo>
                      <a:pt x="48" y="86"/>
                    </a:lnTo>
                    <a:lnTo>
                      <a:pt x="50" y="86"/>
                    </a:lnTo>
                    <a:lnTo>
                      <a:pt x="48" y="85"/>
                    </a:lnTo>
                    <a:lnTo>
                      <a:pt x="48" y="85"/>
                    </a:lnTo>
                    <a:lnTo>
                      <a:pt x="48" y="81"/>
                    </a:lnTo>
                    <a:lnTo>
                      <a:pt x="48" y="81"/>
                    </a:lnTo>
                    <a:lnTo>
                      <a:pt x="46" y="77"/>
                    </a:lnTo>
                    <a:lnTo>
                      <a:pt x="44" y="73"/>
                    </a:lnTo>
                    <a:lnTo>
                      <a:pt x="43" y="71"/>
                    </a:lnTo>
                    <a:lnTo>
                      <a:pt x="43" y="68"/>
                    </a:lnTo>
                    <a:lnTo>
                      <a:pt x="43" y="68"/>
                    </a:lnTo>
                    <a:lnTo>
                      <a:pt x="44" y="70"/>
                    </a:lnTo>
                    <a:lnTo>
                      <a:pt x="46" y="70"/>
                    </a:lnTo>
                    <a:lnTo>
                      <a:pt x="46" y="70"/>
                    </a:lnTo>
                    <a:lnTo>
                      <a:pt x="48" y="70"/>
                    </a:lnTo>
                    <a:lnTo>
                      <a:pt x="48" y="71"/>
                    </a:lnTo>
                    <a:lnTo>
                      <a:pt x="48" y="71"/>
                    </a:lnTo>
                    <a:lnTo>
                      <a:pt x="50" y="71"/>
                    </a:lnTo>
                    <a:lnTo>
                      <a:pt x="50" y="71"/>
                    </a:lnTo>
                    <a:lnTo>
                      <a:pt x="54" y="70"/>
                    </a:lnTo>
                    <a:lnTo>
                      <a:pt x="54" y="70"/>
                    </a:lnTo>
                    <a:lnTo>
                      <a:pt x="52" y="70"/>
                    </a:lnTo>
                    <a:lnTo>
                      <a:pt x="52" y="68"/>
                    </a:lnTo>
                    <a:lnTo>
                      <a:pt x="52" y="68"/>
                    </a:lnTo>
                    <a:lnTo>
                      <a:pt x="52" y="68"/>
                    </a:lnTo>
                    <a:lnTo>
                      <a:pt x="50" y="68"/>
                    </a:lnTo>
                    <a:lnTo>
                      <a:pt x="48" y="68"/>
                    </a:lnTo>
                    <a:lnTo>
                      <a:pt x="48" y="66"/>
                    </a:lnTo>
                    <a:lnTo>
                      <a:pt x="48" y="64"/>
                    </a:lnTo>
                    <a:lnTo>
                      <a:pt x="48" y="64"/>
                    </a:lnTo>
                    <a:lnTo>
                      <a:pt x="46" y="62"/>
                    </a:lnTo>
                    <a:lnTo>
                      <a:pt x="46" y="62"/>
                    </a:lnTo>
                    <a:lnTo>
                      <a:pt x="46" y="62"/>
                    </a:lnTo>
                    <a:lnTo>
                      <a:pt x="48" y="62"/>
                    </a:lnTo>
                    <a:lnTo>
                      <a:pt x="52" y="60"/>
                    </a:lnTo>
                    <a:lnTo>
                      <a:pt x="52" y="60"/>
                    </a:lnTo>
                    <a:lnTo>
                      <a:pt x="54" y="60"/>
                    </a:lnTo>
                    <a:lnTo>
                      <a:pt x="54" y="60"/>
                    </a:lnTo>
                    <a:lnTo>
                      <a:pt x="56" y="62"/>
                    </a:lnTo>
                    <a:lnTo>
                      <a:pt x="58" y="64"/>
                    </a:lnTo>
                    <a:close/>
                    <a:moveTo>
                      <a:pt x="58" y="26"/>
                    </a:moveTo>
                    <a:lnTo>
                      <a:pt x="58" y="26"/>
                    </a:lnTo>
                    <a:lnTo>
                      <a:pt x="58" y="28"/>
                    </a:lnTo>
                    <a:lnTo>
                      <a:pt x="58" y="2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0" name="Google Shape;560;p23"/>
              <p:cNvSpPr/>
              <p:nvPr/>
            </p:nvSpPr>
            <p:spPr>
              <a:xfrm>
                <a:off x="1712" y="1740"/>
                <a:ext cx="3" cy="4"/>
              </a:xfrm>
              <a:custGeom>
                <a:avLst/>
                <a:gdLst/>
                <a:ahLst/>
                <a:cxnLst/>
                <a:rect l="l" t="t" r="r" b="b"/>
                <a:pathLst>
                  <a:path w="3" h="4" extrusionOk="0">
                    <a:moveTo>
                      <a:pt x="2" y="0"/>
                    </a:moveTo>
                    <a:lnTo>
                      <a:pt x="2" y="0"/>
                    </a:lnTo>
                    <a:lnTo>
                      <a:pt x="2" y="2"/>
                    </a:lnTo>
                    <a:lnTo>
                      <a:pt x="0" y="2"/>
                    </a:lnTo>
                    <a:lnTo>
                      <a:pt x="0" y="4"/>
                    </a:lnTo>
                    <a:lnTo>
                      <a:pt x="2" y="4"/>
                    </a:lnTo>
                    <a:lnTo>
                      <a:pt x="2" y="2"/>
                    </a:lnTo>
                    <a:lnTo>
                      <a:pt x="3"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1" name="Google Shape;561;p23"/>
              <p:cNvSpPr/>
              <p:nvPr/>
            </p:nvSpPr>
            <p:spPr>
              <a:xfrm>
                <a:off x="2570" y="1757"/>
                <a:ext cx="63" cy="109"/>
              </a:xfrm>
              <a:custGeom>
                <a:avLst/>
                <a:gdLst/>
                <a:ahLst/>
                <a:cxnLst/>
                <a:rect l="l" t="t" r="r" b="b"/>
                <a:pathLst>
                  <a:path w="63" h="109" extrusionOk="0">
                    <a:moveTo>
                      <a:pt x="63" y="84"/>
                    </a:moveTo>
                    <a:lnTo>
                      <a:pt x="63" y="84"/>
                    </a:lnTo>
                    <a:lnTo>
                      <a:pt x="63" y="84"/>
                    </a:lnTo>
                    <a:lnTo>
                      <a:pt x="61" y="84"/>
                    </a:lnTo>
                    <a:lnTo>
                      <a:pt x="61" y="83"/>
                    </a:lnTo>
                    <a:lnTo>
                      <a:pt x="61" y="83"/>
                    </a:lnTo>
                    <a:lnTo>
                      <a:pt x="59" y="83"/>
                    </a:lnTo>
                    <a:lnTo>
                      <a:pt x="59" y="81"/>
                    </a:lnTo>
                    <a:lnTo>
                      <a:pt x="57" y="79"/>
                    </a:lnTo>
                    <a:lnTo>
                      <a:pt x="57" y="79"/>
                    </a:lnTo>
                    <a:lnTo>
                      <a:pt x="57" y="79"/>
                    </a:lnTo>
                    <a:lnTo>
                      <a:pt x="57" y="77"/>
                    </a:lnTo>
                    <a:lnTo>
                      <a:pt x="56" y="77"/>
                    </a:lnTo>
                    <a:lnTo>
                      <a:pt x="56" y="75"/>
                    </a:lnTo>
                    <a:lnTo>
                      <a:pt x="54" y="73"/>
                    </a:lnTo>
                    <a:lnTo>
                      <a:pt x="54" y="73"/>
                    </a:lnTo>
                    <a:lnTo>
                      <a:pt x="54" y="73"/>
                    </a:lnTo>
                    <a:lnTo>
                      <a:pt x="54" y="71"/>
                    </a:lnTo>
                    <a:lnTo>
                      <a:pt x="54" y="71"/>
                    </a:lnTo>
                    <a:lnTo>
                      <a:pt x="56" y="70"/>
                    </a:lnTo>
                    <a:lnTo>
                      <a:pt x="56" y="70"/>
                    </a:lnTo>
                    <a:lnTo>
                      <a:pt x="56" y="70"/>
                    </a:lnTo>
                    <a:lnTo>
                      <a:pt x="56" y="68"/>
                    </a:lnTo>
                    <a:lnTo>
                      <a:pt x="56" y="64"/>
                    </a:lnTo>
                    <a:lnTo>
                      <a:pt x="56" y="64"/>
                    </a:lnTo>
                    <a:lnTo>
                      <a:pt x="54" y="64"/>
                    </a:lnTo>
                    <a:lnTo>
                      <a:pt x="54" y="64"/>
                    </a:lnTo>
                    <a:lnTo>
                      <a:pt x="54" y="62"/>
                    </a:lnTo>
                    <a:lnTo>
                      <a:pt x="54" y="62"/>
                    </a:lnTo>
                    <a:lnTo>
                      <a:pt x="56" y="58"/>
                    </a:lnTo>
                    <a:lnTo>
                      <a:pt x="56" y="51"/>
                    </a:lnTo>
                    <a:lnTo>
                      <a:pt x="56" y="51"/>
                    </a:lnTo>
                    <a:lnTo>
                      <a:pt x="56" y="49"/>
                    </a:lnTo>
                    <a:lnTo>
                      <a:pt x="57" y="49"/>
                    </a:lnTo>
                    <a:lnTo>
                      <a:pt x="57" y="47"/>
                    </a:lnTo>
                    <a:lnTo>
                      <a:pt x="56" y="45"/>
                    </a:lnTo>
                    <a:lnTo>
                      <a:pt x="54" y="43"/>
                    </a:lnTo>
                    <a:lnTo>
                      <a:pt x="54" y="43"/>
                    </a:lnTo>
                    <a:lnTo>
                      <a:pt x="52" y="41"/>
                    </a:lnTo>
                    <a:lnTo>
                      <a:pt x="52" y="41"/>
                    </a:lnTo>
                    <a:lnTo>
                      <a:pt x="54" y="40"/>
                    </a:lnTo>
                    <a:lnTo>
                      <a:pt x="54" y="40"/>
                    </a:lnTo>
                    <a:lnTo>
                      <a:pt x="54" y="40"/>
                    </a:lnTo>
                    <a:lnTo>
                      <a:pt x="54" y="38"/>
                    </a:lnTo>
                    <a:lnTo>
                      <a:pt x="54" y="36"/>
                    </a:lnTo>
                    <a:lnTo>
                      <a:pt x="54" y="34"/>
                    </a:lnTo>
                    <a:lnTo>
                      <a:pt x="54" y="30"/>
                    </a:lnTo>
                    <a:lnTo>
                      <a:pt x="54" y="30"/>
                    </a:lnTo>
                    <a:lnTo>
                      <a:pt x="54" y="28"/>
                    </a:lnTo>
                    <a:lnTo>
                      <a:pt x="52" y="28"/>
                    </a:lnTo>
                    <a:lnTo>
                      <a:pt x="52" y="28"/>
                    </a:lnTo>
                    <a:lnTo>
                      <a:pt x="52" y="30"/>
                    </a:lnTo>
                    <a:lnTo>
                      <a:pt x="50" y="30"/>
                    </a:lnTo>
                    <a:lnTo>
                      <a:pt x="50" y="30"/>
                    </a:lnTo>
                    <a:lnTo>
                      <a:pt x="50" y="30"/>
                    </a:lnTo>
                    <a:lnTo>
                      <a:pt x="50" y="28"/>
                    </a:lnTo>
                    <a:lnTo>
                      <a:pt x="50" y="28"/>
                    </a:lnTo>
                    <a:lnTo>
                      <a:pt x="50" y="28"/>
                    </a:lnTo>
                    <a:lnTo>
                      <a:pt x="52" y="26"/>
                    </a:lnTo>
                    <a:lnTo>
                      <a:pt x="52" y="26"/>
                    </a:lnTo>
                    <a:lnTo>
                      <a:pt x="50" y="26"/>
                    </a:lnTo>
                    <a:lnTo>
                      <a:pt x="50" y="26"/>
                    </a:lnTo>
                    <a:lnTo>
                      <a:pt x="50" y="26"/>
                    </a:lnTo>
                    <a:lnTo>
                      <a:pt x="52" y="26"/>
                    </a:lnTo>
                    <a:lnTo>
                      <a:pt x="52" y="26"/>
                    </a:lnTo>
                    <a:lnTo>
                      <a:pt x="52" y="26"/>
                    </a:lnTo>
                    <a:lnTo>
                      <a:pt x="52" y="23"/>
                    </a:lnTo>
                    <a:lnTo>
                      <a:pt x="52" y="23"/>
                    </a:lnTo>
                    <a:lnTo>
                      <a:pt x="52" y="21"/>
                    </a:lnTo>
                    <a:lnTo>
                      <a:pt x="52" y="17"/>
                    </a:lnTo>
                    <a:lnTo>
                      <a:pt x="52" y="15"/>
                    </a:lnTo>
                    <a:lnTo>
                      <a:pt x="52" y="15"/>
                    </a:lnTo>
                    <a:lnTo>
                      <a:pt x="52" y="15"/>
                    </a:lnTo>
                    <a:lnTo>
                      <a:pt x="50" y="13"/>
                    </a:lnTo>
                    <a:lnTo>
                      <a:pt x="50" y="13"/>
                    </a:lnTo>
                    <a:lnTo>
                      <a:pt x="48" y="12"/>
                    </a:lnTo>
                    <a:lnTo>
                      <a:pt x="48" y="12"/>
                    </a:lnTo>
                    <a:lnTo>
                      <a:pt x="46" y="10"/>
                    </a:lnTo>
                    <a:lnTo>
                      <a:pt x="46" y="10"/>
                    </a:lnTo>
                    <a:lnTo>
                      <a:pt x="46" y="8"/>
                    </a:lnTo>
                    <a:lnTo>
                      <a:pt x="46" y="8"/>
                    </a:lnTo>
                    <a:lnTo>
                      <a:pt x="46" y="6"/>
                    </a:lnTo>
                    <a:lnTo>
                      <a:pt x="46" y="4"/>
                    </a:lnTo>
                    <a:lnTo>
                      <a:pt x="46" y="2"/>
                    </a:lnTo>
                    <a:lnTo>
                      <a:pt x="46" y="2"/>
                    </a:lnTo>
                    <a:lnTo>
                      <a:pt x="43" y="0"/>
                    </a:lnTo>
                    <a:lnTo>
                      <a:pt x="43" y="2"/>
                    </a:lnTo>
                    <a:lnTo>
                      <a:pt x="43" y="2"/>
                    </a:lnTo>
                    <a:lnTo>
                      <a:pt x="41" y="2"/>
                    </a:lnTo>
                    <a:lnTo>
                      <a:pt x="41" y="2"/>
                    </a:lnTo>
                    <a:lnTo>
                      <a:pt x="41" y="2"/>
                    </a:lnTo>
                    <a:lnTo>
                      <a:pt x="41" y="4"/>
                    </a:lnTo>
                    <a:lnTo>
                      <a:pt x="39" y="4"/>
                    </a:lnTo>
                    <a:lnTo>
                      <a:pt x="39" y="4"/>
                    </a:lnTo>
                    <a:lnTo>
                      <a:pt x="37" y="4"/>
                    </a:lnTo>
                    <a:lnTo>
                      <a:pt x="37" y="4"/>
                    </a:lnTo>
                    <a:lnTo>
                      <a:pt x="37" y="4"/>
                    </a:lnTo>
                    <a:lnTo>
                      <a:pt x="35" y="4"/>
                    </a:lnTo>
                    <a:lnTo>
                      <a:pt x="33" y="4"/>
                    </a:lnTo>
                    <a:lnTo>
                      <a:pt x="33" y="4"/>
                    </a:lnTo>
                    <a:lnTo>
                      <a:pt x="31" y="4"/>
                    </a:lnTo>
                    <a:lnTo>
                      <a:pt x="29" y="4"/>
                    </a:lnTo>
                    <a:lnTo>
                      <a:pt x="24" y="4"/>
                    </a:lnTo>
                    <a:lnTo>
                      <a:pt x="24" y="4"/>
                    </a:lnTo>
                    <a:lnTo>
                      <a:pt x="24" y="4"/>
                    </a:lnTo>
                    <a:lnTo>
                      <a:pt x="20" y="4"/>
                    </a:lnTo>
                    <a:lnTo>
                      <a:pt x="14" y="4"/>
                    </a:lnTo>
                    <a:lnTo>
                      <a:pt x="11" y="4"/>
                    </a:lnTo>
                    <a:lnTo>
                      <a:pt x="7" y="4"/>
                    </a:lnTo>
                    <a:lnTo>
                      <a:pt x="7" y="4"/>
                    </a:lnTo>
                    <a:lnTo>
                      <a:pt x="5" y="4"/>
                    </a:lnTo>
                    <a:lnTo>
                      <a:pt x="5" y="4"/>
                    </a:lnTo>
                    <a:lnTo>
                      <a:pt x="5" y="8"/>
                    </a:lnTo>
                    <a:lnTo>
                      <a:pt x="5" y="10"/>
                    </a:lnTo>
                    <a:lnTo>
                      <a:pt x="5" y="12"/>
                    </a:lnTo>
                    <a:lnTo>
                      <a:pt x="5" y="13"/>
                    </a:lnTo>
                    <a:lnTo>
                      <a:pt x="5" y="13"/>
                    </a:lnTo>
                    <a:lnTo>
                      <a:pt x="5" y="13"/>
                    </a:lnTo>
                    <a:lnTo>
                      <a:pt x="5" y="15"/>
                    </a:lnTo>
                    <a:lnTo>
                      <a:pt x="5" y="15"/>
                    </a:lnTo>
                    <a:lnTo>
                      <a:pt x="7" y="15"/>
                    </a:lnTo>
                    <a:lnTo>
                      <a:pt x="7" y="17"/>
                    </a:lnTo>
                    <a:lnTo>
                      <a:pt x="5" y="17"/>
                    </a:lnTo>
                    <a:lnTo>
                      <a:pt x="5" y="19"/>
                    </a:lnTo>
                    <a:lnTo>
                      <a:pt x="7" y="23"/>
                    </a:lnTo>
                    <a:lnTo>
                      <a:pt x="7" y="25"/>
                    </a:lnTo>
                    <a:lnTo>
                      <a:pt x="5" y="25"/>
                    </a:lnTo>
                    <a:lnTo>
                      <a:pt x="7" y="26"/>
                    </a:lnTo>
                    <a:lnTo>
                      <a:pt x="7" y="28"/>
                    </a:lnTo>
                    <a:lnTo>
                      <a:pt x="7" y="28"/>
                    </a:lnTo>
                    <a:lnTo>
                      <a:pt x="7" y="30"/>
                    </a:lnTo>
                    <a:lnTo>
                      <a:pt x="7" y="32"/>
                    </a:lnTo>
                    <a:lnTo>
                      <a:pt x="7" y="32"/>
                    </a:lnTo>
                    <a:lnTo>
                      <a:pt x="7" y="32"/>
                    </a:lnTo>
                    <a:lnTo>
                      <a:pt x="7" y="34"/>
                    </a:lnTo>
                    <a:lnTo>
                      <a:pt x="7" y="36"/>
                    </a:lnTo>
                    <a:lnTo>
                      <a:pt x="7" y="36"/>
                    </a:lnTo>
                    <a:lnTo>
                      <a:pt x="7" y="36"/>
                    </a:lnTo>
                    <a:lnTo>
                      <a:pt x="7" y="38"/>
                    </a:lnTo>
                    <a:lnTo>
                      <a:pt x="9" y="40"/>
                    </a:lnTo>
                    <a:lnTo>
                      <a:pt x="9" y="40"/>
                    </a:lnTo>
                    <a:lnTo>
                      <a:pt x="9" y="41"/>
                    </a:lnTo>
                    <a:lnTo>
                      <a:pt x="9" y="45"/>
                    </a:lnTo>
                    <a:lnTo>
                      <a:pt x="11" y="51"/>
                    </a:lnTo>
                    <a:lnTo>
                      <a:pt x="9" y="51"/>
                    </a:lnTo>
                    <a:lnTo>
                      <a:pt x="9" y="51"/>
                    </a:lnTo>
                    <a:lnTo>
                      <a:pt x="9" y="51"/>
                    </a:lnTo>
                    <a:lnTo>
                      <a:pt x="9" y="53"/>
                    </a:lnTo>
                    <a:lnTo>
                      <a:pt x="9" y="53"/>
                    </a:lnTo>
                    <a:lnTo>
                      <a:pt x="9" y="53"/>
                    </a:lnTo>
                    <a:lnTo>
                      <a:pt x="7" y="53"/>
                    </a:lnTo>
                    <a:lnTo>
                      <a:pt x="5" y="55"/>
                    </a:lnTo>
                    <a:lnTo>
                      <a:pt x="5" y="56"/>
                    </a:lnTo>
                    <a:lnTo>
                      <a:pt x="5" y="56"/>
                    </a:lnTo>
                    <a:lnTo>
                      <a:pt x="5" y="58"/>
                    </a:lnTo>
                    <a:lnTo>
                      <a:pt x="3" y="58"/>
                    </a:lnTo>
                    <a:lnTo>
                      <a:pt x="3" y="62"/>
                    </a:lnTo>
                    <a:lnTo>
                      <a:pt x="3" y="66"/>
                    </a:lnTo>
                    <a:lnTo>
                      <a:pt x="3" y="68"/>
                    </a:lnTo>
                    <a:lnTo>
                      <a:pt x="1" y="68"/>
                    </a:lnTo>
                    <a:lnTo>
                      <a:pt x="1" y="70"/>
                    </a:lnTo>
                    <a:lnTo>
                      <a:pt x="0" y="71"/>
                    </a:lnTo>
                    <a:lnTo>
                      <a:pt x="0" y="73"/>
                    </a:lnTo>
                    <a:lnTo>
                      <a:pt x="0" y="75"/>
                    </a:lnTo>
                    <a:lnTo>
                      <a:pt x="0" y="75"/>
                    </a:lnTo>
                    <a:lnTo>
                      <a:pt x="0" y="77"/>
                    </a:lnTo>
                    <a:lnTo>
                      <a:pt x="0" y="79"/>
                    </a:lnTo>
                    <a:lnTo>
                      <a:pt x="0" y="81"/>
                    </a:lnTo>
                    <a:lnTo>
                      <a:pt x="0" y="81"/>
                    </a:lnTo>
                    <a:lnTo>
                      <a:pt x="1" y="86"/>
                    </a:lnTo>
                    <a:lnTo>
                      <a:pt x="1" y="88"/>
                    </a:lnTo>
                    <a:lnTo>
                      <a:pt x="1" y="90"/>
                    </a:lnTo>
                    <a:lnTo>
                      <a:pt x="1" y="92"/>
                    </a:lnTo>
                    <a:lnTo>
                      <a:pt x="3" y="92"/>
                    </a:lnTo>
                    <a:lnTo>
                      <a:pt x="3" y="94"/>
                    </a:lnTo>
                    <a:lnTo>
                      <a:pt x="5" y="94"/>
                    </a:lnTo>
                    <a:lnTo>
                      <a:pt x="5" y="94"/>
                    </a:lnTo>
                    <a:lnTo>
                      <a:pt x="5" y="98"/>
                    </a:lnTo>
                    <a:lnTo>
                      <a:pt x="5" y="98"/>
                    </a:lnTo>
                    <a:lnTo>
                      <a:pt x="5" y="98"/>
                    </a:lnTo>
                    <a:lnTo>
                      <a:pt x="5" y="99"/>
                    </a:lnTo>
                    <a:lnTo>
                      <a:pt x="5" y="101"/>
                    </a:lnTo>
                    <a:lnTo>
                      <a:pt x="5" y="101"/>
                    </a:lnTo>
                    <a:lnTo>
                      <a:pt x="3" y="101"/>
                    </a:lnTo>
                    <a:lnTo>
                      <a:pt x="3" y="101"/>
                    </a:lnTo>
                    <a:lnTo>
                      <a:pt x="1" y="101"/>
                    </a:lnTo>
                    <a:lnTo>
                      <a:pt x="1" y="101"/>
                    </a:lnTo>
                    <a:lnTo>
                      <a:pt x="1" y="103"/>
                    </a:lnTo>
                    <a:lnTo>
                      <a:pt x="1" y="103"/>
                    </a:lnTo>
                    <a:lnTo>
                      <a:pt x="3" y="103"/>
                    </a:lnTo>
                    <a:lnTo>
                      <a:pt x="7" y="103"/>
                    </a:lnTo>
                    <a:lnTo>
                      <a:pt x="11" y="105"/>
                    </a:lnTo>
                    <a:lnTo>
                      <a:pt x="13" y="107"/>
                    </a:lnTo>
                    <a:lnTo>
                      <a:pt x="16" y="107"/>
                    </a:lnTo>
                    <a:lnTo>
                      <a:pt x="16" y="109"/>
                    </a:lnTo>
                    <a:lnTo>
                      <a:pt x="20" y="105"/>
                    </a:lnTo>
                    <a:lnTo>
                      <a:pt x="22" y="105"/>
                    </a:lnTo>
                    <a:lnTo>
                      <a:pt x="24" y="103"/>
                    </a:lnTo>
                    <a:lnTo>
                      <a:pt x="31" y="101"/>
                    </a:lnTo>
                    <a:lnTo>
                      <a:pt x="35" y="99"/>
                    </a:lnTo>
                    <a:lnTo>
                      <a:pt x="37" y="99"/>
                    </a:lnTo>
                    <a:lnTo>
                      <a:pt x="39" y="98"/>
                    </a:lnTo>
                    <a:lnTo>
                      <a:pt x="41" y="96"/>
                    </a:lnTo>
                    <a:lnTo>
                      <a:pt x="44" y="94"/>
                    </a:lnTo>
                    <a:lnTo>
                      <a:pt x="50" y="92"/>
                    </a:lnTo>
                    <a:lnTo>
                      <a:pt x="56" y="92"/>
                    </a:lnTo>
                    <a:lnTo>
                      <a:pt x="57" y="92"/>
                    </a:lnTo>
                    <a:lnTo>
                      <a:pt x="61" y="90"/>
                    </a:lnTo>
                    <a:lnTo>
                      <a:pt x="61" y="88"/>
                    </a:lnTo>
                    <a:lnTo>
                      <a:pt x="61" y="88"/>
                    </a:lnTo>
                    <a:lnTo>
                      <a:pt x="63" y="86"/>
                    </a:lnTo>
                    <a:lnTo>
                      <a:pt x="63" y="86"/>
                    </a:lnTo>
                    <a:lnTo>
                      <a:pt x="63" y="8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2" name="Google Shape;562;p23"/>
              <p:cNvSpPr/>
              <p:nvPr/>
            </p:nvSpPr>
            <p:spPr>
              <a:xfrm>
                <a:off x="2713" y="1031"/>
                <a:ext cx="116" cy="126"/>
              </a:xfrm>
              <a:custGeom>
                <a:avLst/>
                <a:gdLst/>
                <a:ahLst/>
                <a:cxnLst/>
                <a:rect l="l" t="t" r="r" b="b"/>
                <a:pathLst>
                  <a:path w="116" h="126" extrusionOk="0">
                    <a:moveTo>
                      <a:pt x="101" y="17"/>
                    </a:moveTo>
                    <a:lnTo>
                      <a:pt x="101" y="17"/>
                    </a:lnTo>
                    <a:lnTo>
                      <a:pt x="101" y="19"/>
                    </a:lnTo>
                    <a:lnTo>
                      <a:pt x="101" y="19"/>
                    </a:lnTo>
                    <a:lnTo>
                      <a:pt x="103" y="19"/>
                    </a:lnTo>
                    <a:lnTo>
                      <a:pt x="105" y="19"/>
                    </a:lnTo>
                    <a:lnTo>
                      <a:pt x="105" y="19"/>
                    </a:lnTo>
                    <a:lnTo>
                      <a:pt x="105" y="19"/>
                    </a:lnTo>
                    <a:lnTo>
                      <a:pt x="105" y="19"/>
                    </a:lnTo>
                    <a:lnTo>
                      <a:pt x="103" y="17"/>
                    </a:lnTo>
                    <a:lnTo>
                      <a:pt x="100" y="15"/>
                    </a:lnTo>
                    <a:lnTo>
                      <a:pt x="100" y="15"/>
                    </a:lnTo>
                    <a:lnTo>
                      <a:pt x="100" y="17"/>
                    </a:lnTo>
                    <a:lnTo>
                      <a:pt x="101" y="17"/>
                    </a:lnTo>
                    <a:close/>
                    <a:moveTo>
                      <a:pt x="68" y="11"/>
                    </a:moveTo>
                    <a:lnTo>
                      <a:pt x="70" y="11"/>
                    </a:lnTo>
                    <a:lnTo>
                      <a:pt x="70" y="10"/>
                    </a:lnTo>
                    <a:lnTo>
                      <a:pt x="68" y="10"/>
                    </a:lnTo>
                    <a:lnTo>
                      <a:pt x="66" y="10"/>
                    </a:lnTo>
                    <a:lnTo>
                      <a:pt x="66" y="10"/>
                    </a:lnTo>
                    <a:lnTo>
                      <a:pt x="66" y="10"/>
                    </a:lnTo>
                    <a:lnTo>
                      <a:pt x="66" y="10"/>
                    </a:lnTo>
                    <a:lnTo>
                      <a:pt x="68" y="11"/>
                    </a:lnTo>
                    <a:close/>
                    <a:moveTo>
                      <a:pt x="92" y="11"/>
                    </a:moveTo>
                    <a:lnTo>
                      <a:pt x="92" y="11"/>
                    </a:lnTo>
                    <a:lnTo>
                      <a:pt x="94" y="13"/>
                    </a:lnTo>
                    <a:lnTo>
                      <a:pt x="96" y="13"/>
                    </a:lnTo>
                    <a:lnTo>
                      <a:pt x="96" y="11"/>
                    </a:lnTo>
                    <a:lnTo>
                      <a:pt x="98" y="11"/>
                    </a:lnTo>
                    <a:lnTo>
                      <a:pt x="100" y="13"/>
                    </a:lnTo>
                    <a:lnTo>
                      <a:pt x="100" y="11"/>
                    </a:lnTo>
                    <a:lnTo>
                      <a:pt x="100" y="11"/>
                    </a:lnTo>
                    <a:lnTo>
                      <a:pt x="98" y="10"/>
                    </a:lnTo>
                    <a:lnTo>
                      <a:pt x="98" y="10"/>
                    </a:lnTo>
                    <a:lnTo>
                      <a:pt x="98" y="10"/>
                    </a:lnTo>
                    <a:lnTo>
                      <a:pt x="98" y="10"/>
                    </a:lnTo>
                    <a:lnTo>
                      <a:pt x="98" y="8"/>
                    </a:lnTo>
                    <a:lnTo>
                      <a:pt x="98" y="8"/>
                    </a:lnTo>
                    <a:lnTo>
                      <a:pt x="96" y="8"/>
                    </a:lnTo>
                    <a:lnTo>
                      <a:pt x="96" y="8"/>
                    </a:lnTo>
                    <a:lnTo>
                      <a:pt x="96" y="6"/>
                    </a:lnTo>
                    <a:lnTo>
                      <a:pt x="94" y="6"/>
                    </a:lnTo>
                    <a:lnTo>
                      <a:pt x="94" y="8"/>
                    </a:lnTo>
                    <a:lnTo>
                      <a:pt x="92" y="8"/>
                    </a:lnTo>
                    <a:lnTo>
                      <a:pt x="92" y="8"/>
                    </a:lnTo>
                    <a:lnTo>
                      <a:pt x="92" y="10"/>
                    </a:lnTo>
                    <a:lnTo>
                      <a:pt x="92" y="11"/>
                    </a:lnTo>
                    <a:lnTo>
                      <a:pt x="92" y="11"/>
                    </a:lnTo>
                    <a:close/>
                    <a:moveTo>
                      <a:pt x="34" y="6"/>
                    </a:moveTo>
                    <a:lnTo>
                      <a:pt x="34" y="6"/>
                    </a:lnTo>
                    <a:lnTo>
                      <a:pt x="34" y="6"/>
                    </a:lnTo>
                    <a:lnTo>
                      <a:pt x="34" y="6"/>
                    </a:lnTo>
                    <a:lnTo>
                      <a:pt x="36" y="6"/>
                    </a:lnTo>
                    <a:lnTo>
                      <a:pt x="36" y="6"/>
                    </a:lnTo>
                    <a:lnTo>
                      <a:pt x="36" y="6"/>
                    </a:lnTo>
                    <a:lnTo>
                      <a:pt x="34" y="6"/>
                    </a:lnTo>
                    <a:lnTo>
                      <a:pt x="34" y="6"/>
                    </a:lnTo>
                    <a:close/>
                    <a:moveTo>
                      <a:pt x="116" y="58"/>
                    </a:moveTo>
                    <a:lnTo>
                      <a:pt x="114" y="58"/>
                    </a:lnTo>
                    <a:lnTo>
                      <a:pt x="114" y="58"/>
                    </a:lnTo>
                    <a:lnTo>
                      <a:pt x="113" y="56"/>
                    </a:lnTo>
                    <a:lnTo>
                      <a:pt x="113" y="56"/>
                    </a:lnTo>
                    <a:lnTo>
                      <a:pt x="113" y="54"/>
                    </a:lnTo>
                    <a:lnTo>
                      <a:pt x="113" y="54"/>
                    </a:lnTo>
                    <a:lnTo>
                      <a:pt x="113" y="54"/>
                    </a:lnTo>
                    <a:lnTo>
                      <a:pt x="111" y="53"/>
                    </a:lnTo>
                    <a:lnTo>
                      <a:pt x="111" y="53"/>
                    </a:lnTo>
                    <a:lnTo>
                      <a:pt x="113" y="51"/>
                    </a:lnTo>
                    <a:lnTo>
                      <a:pt x="113" y="49"/>
                    </a:lnTo>
                    <a:lnTo>
                      <a:pt x="113" y="49"/>
                    </a:lnTo>
                    <a:lnTo>
                      <a:pt x="113" y="49"/>
                    </a:lnTo>
                    <a:lnTo>
                      <a:pt x="113" y="47"/>
                    </a:lnTo>
                    <a:lnTo>
                      <a:pt x="113" y="47"/>
                    </a:lnTo>
                    <a:lnTo>
                      <a:pt x="113" y="47"/>
                    </a:lnTo>
                    <a:lnTo>
                      <a:pt x="113" y="45"/>
                    </a:lnTo>
                    <a:lnTo>
                      <a:pt x="111" y="45"/>
                    </a:lnTo>
                    <a:lnTo>
                      <a:pt x="111" y="45"/>
                    </a:lnTo>
                    <a:lnTo>
                      <a:pt x="111" y="43"/>
                    </a:lnTo>
                    <a:lnTo>
                      <a:pt x="111" y="43"/>
                    </a:lnTo>
                    <a:lnTo>
                      <a:pt x="111" y="41"/>
                    </a:lnTo>
                    <a:lnTo>
                      <a:pt x="111" y="41"/>
                    </a:lnTo>
                    <a:lnTo>
                      <a:pt x="109" y="40"/>
                    </a:lnTo>
                    <a:lnTo>
                      <a:pt x="107" y="36"/>
                    </a:lnTo>
                    <a:lnTo>
                      <a:pt x="105" y="36"/>
                    </a:lnTo>
                    <a:lnTo>
                      <a:pt x="105" y="34"/>
                    </a:lnTo>
                    <a:lnTo>
                      <a:pt x="105" y="34"/>
                    </a:lnTo>
                    <a:lnTo>
                      <a:pt x="107" y="32"/>
                    </a:lnTo>
                    <a:lnTo>
                      <a:pt x="107" y="32"/>
                    </a:lnTo>
                    <a:lnTo>
                      <a:pt x="109" y="30"/>
                    </a:lnTo>
                    <a:lnTo>
                      <a:pt x="109" y="30"/>
                    </a:lnTo>
                    <a:lnTo>
                      <a:pt x="109" y="28"/>
                    </a:lnTo>
                    <a:lnTo>
                      <a:pt x="107" y="25"/>
                    </a:lnTo>
                    <a:lnTo>
                      <a:pt x="107" y="23"/>
                    </a:lnTo>
                    <a:lnTo>
                      <a:pt x="105" y="23"/>
                    </a:lnTo>
                    <a:lnTo>
                      <a:pt x="105" y="21"/>
                    </a:lnTo>
                    <a:lnTo>
                      <a:pt x="105" y="21"/>
                    </a:lnTo>
                    <a:lnTo>
                      <a:pt x="103" y="21"/>
                    </a:lnTo>
                    <a:lnTo>
                      <a:pt x="101" y="21"/>
                    </a:lnTo>
                    <a:lnTo>
                      <a:pt x="101" y="19"/>
                    </a:lnTo>
                    <a:lnTo>
                      <a:pt x="100" y="17"/>
                    </a:lnTo>
                    <a:lnTo>
                      <a:pt x="100" y="15"/>
                    </a:lnTo>
                    <a:lnTo>
                      <a:pt x="96" y="15"/>
                    </a:lnTo>
                    <a:lnTo>
                      <a:pt x="92" y="13"/>
                    </a:lnTo>
                    <a:lnTo>
                      <a:pt x="90" y="11"/>
                    </a:lnTo>
                    <a:lnTo>
                      <a:pt x="88" y="11"/>
                    </a:lnTo>
                    <a:lnTo>
                      <a:pt x="86" y="10"/>
                    </a:lnTo>
                    <a:lnTo>
                      <a:pt x="85" y="10"/>
                    </a:lnTo>
                    <a:lnTo>
                      <a:pt x="83" y="11"/>
                    </a:lnTo>
                    <a:lnTo>
                      <a:pt x="81" y="13"/>
                    </a:lnTo>
                    <a:lnTo>
                      <a:pt x="79" y="13"/>
                    </a:lnTo>
                    <a:lnTo>
                      <a:pt x="79" y="15"/>
                    </a:lnTo>
                    <a:lnTo>
                      <a:pt x="75" y="15"/>
                    </a:lnTo>
                    <a:lnTo>
                      <a:pt x="73" y="15"/>
                    </a:lnTo>
                    <a:lnTo>
                      <a:pt x="71" y="17"/>
                    </a:lnTo>
                    <a:lnTo>
                      <a:pt x="70" y="19"/>
                    </a:lnTo>
                    <a:lnTo>
                      <a:pt x="66" y="17"/>
                    </a:lnTo>
                    <a:lnTo>
                      <a:pt x="64" y="17"/>
                    </a:lnTo>
                    <a:lnTo>
                      <a:pt x="64" y="17"/>
                    </a:lnTo>
                    <a:lnTo>
                      <a:pt x="62" y="15"/>
                    </a:lnTo>
                    <a:lnTo>
                      <a:pt x="66" y="15"/>
                    </a:lnTo>
                    <a:lnTo>
                      <a:pt x="66" y="13"/>
                    </a:lnTo>
                    <a:lnTo>
                      <a:pt x="66" y="11"/>
                    </a:lnTo>
                    <a:lnTo>
                      <a:pt x="64" y="11"/>
                    </a:lnTo>
                    <a:lnTo>
                      <a:pt x="62" y="11"/>
                    </a:lnTo>
                    <a:lnTo>
                      <a:pt x="57" y="10"/>
                    </a:lnTo>
                    <a:lnTo>
                      <a:pt x="57" y="11"/>
                    </a:lnTo>
                    <a:lnTo>
                      <a:pt x="55" y="10"/>
                    </a:lnTo>
                    <a:lnTo>
                      <a:pt x="55" y="10"/>
                    </a:lnTo>
                    <a:lnTo>
                      <a:pt x="51" y="10"/>
                    </a:lnTo>
                    <a:lnTo>
                      <a:pt x="53" y="10"/>
                    </a:lnTo>
                    <a:lnTo>
                      <a:pt x="53" y="8"/>
                    </a:lnTo>
                    <a:lnTo>
                      <a:pt x="53" y="6"/>
                    </a:lnTo>
                    <a:lnTo>
                      <a:pt x="53" y="6"/>
                    </a:lnTo>
                    <a:lnTo>
                      <a:pt x="51" y="4"/>
                    </a:lnTo>
                    <a:lnTo>
                      <a:pt x="49" y="4"/>
                    </a:lnTo>
                    <a:lnTo>
                      <a:pt x="49" y="4"/>
                    </a:lnTo>
                    <a:lnTo>
                      <a:pt x="49" y="4"/>
                    </a:lnTo>
                    <a:lnTo>
                      <a:pt x="49" y="4"/>
                    </a:lnTo>
                    <a:lnTo>
                      <a:pt x="49" y="4"/>
                    </a:lnTo>
                    <a:lnTo>
                      <a:pt x="47" y="4"/>
                    </a:lnTo>
                    <a:lnTo>
                      <a:pt x="45" y="4"/>
                    </a:lnTo>
                    <a:lnTo>
                      <a:pt x="43" y="4"/>
                    </a:lnTo>
                    <a:lnTo>
                      <a:pt x="43" y="4"/>
                    </a:lnTo>
                    <a:lnTo>
                      <a:pt x="40" y="4"/>
                    </a:lnTo>
                    <a:lnTo>
                      <a:pt x="40" y="2"/>
                    </a:lnTo>
                    <a:lnTo>
                      <a:pt x="36" y="2"/>
                    </a:lnTo>
                    <a:lnTo>
                      <a:pt x="36" y="2"/>
                    </a:lnTo>
                    <a:lnTo>
                      <a:pt x="36" y="4"/>
                    </a:lnTo>
                    <a:lnTo>
                      <a:pt x="38" y="6"/>
                    </a:lnTo>
                    <a:lnTo>
                      <a:pt x="40" y="8"/>
                    </a:lnTo>
                    <a:lnTo>
                      <a:pt x="40" y="10"/>
                    </a:lnTo>
                    <a:lnTo>
                      <a:pt x="40" y="10"/>
                    </a:lnTo>
                    <a:lnTo>
                      <a:pt x="38" y="10"/>
                    </a:lnTo>
                    <a:lnTo>
                      <a:pt x="36" y="11"/>
                    </a:lnTo>
                    <a:lnTo>
                      <a:pt x="36" y="11"/>
                    </a:lnTo>
                    <a:lnTo>
                      <a:pt x="36" y="13"/>
                    </a:lnTo>
                    <a:lnTo>
                      <a:pt x="38" y="13"/>
                    </a:lnTo>
                    <a:lnTo>
                      <a:pt x="38" y="11"/>
                    </a:lnTo>
                    <a:lnTo>
                      <a:pt x="38" y="13"/>
                    </a:lnTo>
                    <a:lnTo>
                      <a:pt x="40" y="13"/>
                    </a:lnTo>
                    <a:lnTo>
                      <a:pt x="40" y="17"/>
                    </a:lnTo>
                    <a:lnTo>
                      <a:pt x="40" y="17"/>
                    </a:lnTo>
                    <a:lnTo>
                      <a:pt x="40" y="19"/>
                    </a:lnTo>
                    <a:lnTo>
                      <a:pt x="42" y="19"/>
                    </a:lnTo>
                    <a:lnTo>
                      <a:pt x="43" y="19"/>
                    </a:lnTo>
                    <a:lnTo>
                      <a:pt x="43" y="19"/>
                    </a:lnTo>
                    <a:lnTo>
                      <a:pt x="49" y="23"/>
                    </a:lnTo>
                    <a:lnTo>
                      <a:pt x="51" y="25"/>
                    </a:lnTo>
                    <a:lnTo>
                      <a:pt x="49" y="25"/>
                    </a:lnTo>
                    <a:lnTo>
                      <a:pt x="47" y="23"/>
                    </a:lnTo>
                    <a:lnTo>
                      <a:pt x="45" y="21"/>
                    </a:lnTo>
                    <a:lnTo>
                      <a:pt x="43" y="19"/>
                    </a:lnTo>
                    <a:lnTo>
                      <a:pt x="40" y="19"/>
                    </a:lnTo>
                    <a:lnTo>
                      <a:pt x="36" y="19"/>
                    </a:lnTo>
                    <a:lnTo>
                      <a:pt x="36" y="19"/>
                    </a:lnTo>
                    <a:lnTo>
                      <a:pt x="34" y="21"/>
                    </a:lnTo>
                    <a:lnTo>
                      <a:pt x="34" y="23"/>
                    </a:lnTo>
                    <a:lnTo>
                      <a:pt x="34" y="25"/>
                    </a:lnTo>
                    <a:lnTo>
                      <a:pt x="34" y="26"/>
                    </a:lnTo>
                    <a:lnTo>
                      <a:pt x="34" y="25"/>
                    </a:lnTo>
                    <a:lnTo>
                      <a:pt x="34" y="25"/>
                    </a:lnTo>
                    <a:lnTo>
                      <a:pt x="32" y="23"/>
                    </a:lnTo>
                    <a:lnTo>
                      <a:pt x="32" y="25"/>
                    </a:lnTo>
                    <a:lnTo>
                      <a:pt x="32" y="25"/>
                    </a:lnTo>
                    <a:lnTo>
                      <a:pt x="30" y="26"/>
                    </a:lnTo>
                    <a:lnTo>
                      <a:pt x="30" y="26"/>
                    </a:lnTo>
                    <a:lnTo>
                      <a:pt x="28" y="26"/>
                    </a:lnTo>
                    <a:lnTo>
                      <a:pt x="30" y="25"/>
                    </a:lnTo>
                    <a:lnTo>
                      <a:pt x="28" y="23"/>
                    </a:lnTo>
                    <a:lnTo>
                      <a:pt x="23" y="23"/>
                    </a:lnTo>
                    <a:lnTo>
                      <a:pt x="19" y="23"/>
                    </a:lnTo>
                    <a:lnTo>
                      <a:pt x="17" y="23"/>
                    </a:lnTo>
                    <a:lnTo>
                      <a:pt x="17" y="25"/>
                    </a:lnTo>
                    <a:lnTo>
                      <a:pt x="17" y="26"/>
                    </a:lnTo>
                    <a:lnTo>
                      <a:pt x="15" y="26"/>
                    </a:lnTo>
                    <a:lnTo>
                      <a:pt x="17" y="28"/>
                    </a:lnTo>
                    <a:lnTo>
                      <a:pt x="17" y="28"/>
                    </a:lnTo>
                    <a:lnTo>
                      <a:pt x="17" y="30"/>
                    </a:lnTo>
                    <a:lnTo>
                      <a:pt x="17" y="34"/>
                    </a:lnTo>
                    <a:lnTo>
                      <a:pt x="17" y="34"/>
                    </a:lnTo>
                    <a:lnTo>
                      <a:pt x="17" y="36"/>
                    </a:lnTo>
                    <a:lnTo>
                      <a:pt x="15" y="38"/>
                    </a:lnTo>
                    <a:lnTo>
                      <a:pt x="15" y="40"/>
                    </a:lnTo>
                    <a:lnTo>
                      <a:pt x="15" y="40"/>
                    </a:lnTo>
                    <a:lnTo>
                      <a:pt x="12" y="40"/>
                    </a:lnTo>
                    <a:lnTo>
                      <a:pt x="12" y="40"/>
                    </a:lnTo>
                    <a:lnTo>
                      <a:pt x="12" y="40"/>
                    </a:lnTo>
                    <a:lnTo>
                      <a:pt x="12" y="40"/>
                    </a:lnTo>
                    <a:lnTo>
                      <a:pt x="12" y="40"/>
                    </a:lnTo>
                    <a:lnTo>
                      <a:pt x="12" y="41"/>
                    </a:lnTo>
                    <a:lnTo>
                      <a:pt x="12" y="41"/>
                    </a:lnTo>
                    <a:lnTo>
                      <a:pt x="12" y="41"/>
                    </a:lnTo>
                    <a:lnTo>
                      <a:pt x="14" y="41"/>
                    </a:lnTo>
                    <a:lnTo>
                      <a:pt x="14" y="41"/>
                    </a:lnTo>
                    <a:lnTo>
                      <a:pt x="15" y="41"/>
                    </a:lnTo>
                    <a:lnTo>
                      <a:pt x="15" y="43"/>
                    </a:lnTo>
                    <a:lnTo>
                      <a:pt x="15" y="43"/>
                    </a:lnTo>
                    <a:lnTo>
                      <a:pt x="15" y="43"/>
                    </a:lnTo>
                    <a:lnTo>
                      <a:pt x="15" y="45"/>
                    </a:lnTo>
                    <a:lnTo>
                      <a:pt x="15" y="45"/>
                    </a:lnTo>
                    <a:lnTo>
                      <a:pt x="14" y="47"/>
                    </a:lnTo>
                    <a:lnTo>
                      <a:pt x="12" y="47"/>
                    </a:lnTo>
                    <a:lnTo>
                      <a:pt x="12" y="47"/>
                    </a:lnTo>
                    <a:lnTo>
                      <a:pt x="12" y="47"/>
                    </a:lnTo>
                    <a:lnTo>
                      <a:pt x="12" y="49"/>
                    </a:lnTo>
                    <a:lnTo>
                      <a:pt x="12" y="49"/>
                    </a:lnTo>
                    <a:lnTo>
                      <a:pt x="12" y="49"/>
                    </a:lnTo>
                    <a:lnTo>
                      <a:pt x="12" y="49"/>
                    </a:lnTo>
                    <a:lnTo>
                      <a:pt x="12" y="51"/>
                    </a:lnTo>
                    <a:lnTo>
                      <a:pt x="12" y="51"/>
                    </a:lnTo>
                    <a:lnTo>
                      <a:pt x="8" y="51"/>
                    </a:lnTo>
                    <a:lnTo>
                      <a:pt x="8" y="51"/>
                    </a:lnTo>
                    <a:lnTo>
                      <a:pt x="6" y="53"/>
                    </a:lnTo>
                    <a:lnTo>
                      <a:pt x="6" y="53"/>
                    </a:lnTo>
                    <a:lnTo>
                      <a:pt x="6" y="51"/>
                    </a:lnTo>
                    <a:lnTo>
                      <a:pt x="4" y="51"/>
                    </a:lnTo>
                    <a:lnTo>
                      <a:pt x="4" y="51"/>
                    </a:lnTo>
                    <a:lnTo>
                      <a:pt x="4" y="51"/>
                    </a:lnTo>
                    <a:lnTo>
                      <a:pt x="2" y="53"/>
                    </a:lnTo>
                    <a:lnTo>
                      <a:pt x="2" y="53"/>
                    </a:lnTo>
                    <a:lnTo>
                      <a:pt x="2" y="53"/>
                    </a:lnTo>
                    <a:lnTo>
                      <a:pt x="2" y="54"/>
                    </a:lnTo>
                    <a:lnTo>
                      <a:pt x="2" y="54"/>
                    </a:lnTo>
                    <a:lnTo>
                      <a:pt x="2" y="56"/>
                    </a:lnTo>
                    <a:lnTo>
                      <a:pt x="4" y="56"/>
                    </a:lnTo>
                    <a:lnTo>
                      <a:pt x="4" y="56"/>
                    </a:lnTo>
                    <a:lnTo>
                      <a:pt x="4" y="58"/>
                    </a:lnTo>
                    <a:lnTo>
                      <a:pt x="4" y="58"/>
                    </a:lnTo>
                    <a:lnTo>
                      <a:pt x="4" y="60"/>
                    </a:lnTo>
                    <a:lnTo>
                      <a:pt x="2" y="62"/>
                    </a:lnTo>
                    <a:lnTo>
                      <a:pt x="2" y="62"/>
                    </a:lnTo>
                    <a:lnTo>
                      <a:pt x="2" y="62"/>
                    </a:lnTo>
                    <a:lnTo>
                      <a:pt x="4" y="62"/>
                    </a:lnTo>
                    <a:lnTo>
                      <a:pt x="4" y="62"/>
                    </a:lnTo>
                    <a:lnTo>
                      <a:pt x="4" y="62"/>
                    </a:lnTo>
                    <a:lnTo>
                      <a:pt x="0" y="64"/>
                    </a:lnTo>
                    <a:lnTo>
                      <a:pt x="0" y="64"/>
                    </a:lnTo>
                    <a:lnTo>
                      <a:pt x="0" y="64"/>
                    </a:lnTo>
                    <a:lnTo>
                      <a:pt x="0" y="64"/>
                    </a:lnTo>
                    <a:lnTo>
                      <a:pt x="0" y="66"/>
                    </a:lnTo>
                    <a:lnTo>
                      <a:pt x="0" y="66"/>
                    </a:lnTo>
                    <a:lnTo>
                      <a:pt x="0" y="66"/>
                    </a:lnTo>
                    <a:lnTo>
                      <a:pt x="2" y="66"/>
                    </a:lnTo>
                    <a:lnTo>
                      <a:pt x="2" y="68"/>
                    </a:lnTo>
                    <a:lnTo>
                      <a:pt x="2" y="69"/>
                    </a:lnTo>
                    <a:lnTo>
                      <a:pt x="2" y="69"/>
                    </a:lnTo>
                    <a:lnTo>
                      <a:pt x="2" y="69"/>
                    </a:lnTo>
                    <a:lnTo>
                      <a:pt x="4" y="71"/>
                    </a:lnTo>
                    <a:lnTo>
                      <a:pt x="4" y="71"/>
                    </a:lnTo>
                    <a:lnTo>
                      <a:pt x="4" y="73"/>
                    </a:lnTo>
                    <a:lnTo>
                      <a:pt x="4" y="73"/>
                    </a:lnTo>
                    <a:lnTo>
                      <a:pt x="4" y="73"/>
                    </a:lnTo>
                    <a:lnTo>
                      <a:pt x="6" y="73"/>
                    </a:lnTo>
                    <a:lnTo>
                      <a:pt x="6" y="73"/>
                    </a:lnTo>
                    <a:lnTo>
                      <a:pt x="6" y="75"/>
                    </a:lnTo>
                    <a:lnTo>
                      <a:pt x="6" y="77"/>
                    </a:lnTo>
                    <a:lnTo>
                      <a:pt x="4" y="77"/>
                    </a:lnTo>
                    <a:lnTo>
                      <a:pt x="2" y="79"/>
                    </a:lnTo>
                    <a:lnTo>
                      <a:pt x="2" y="79"/>
                    </a:lnTo>
                    <a:lnTo>
                      <a:pt x="2" y="81"/>
                    </a:lnTo>
                    <a:lnTo>
                      <a:pt x="2" y="81"/>
                    </a:lnTo>
                    <a:lnTo>
                      <a:pt x="2" y="83"/>
                    </a:lnTo>
                    <a:lnTo>
                      <a:pt x="4" y="83"/>
                    </a:lnTo>
                    <a:lnTo>
                      <a:pt x="4" y="83"/>
                    </a:lnTo>
                    <a:lnTo>
                      <a:pt x="6" y="84"/>
                    </a:lnTo>
                    <a:lnTo>
                      <a:pt x="6" y="84"/>
                    </a:lnTo>
                    <a:lnTo>
                      <a:pt x="8" y="84"/>
                    </a:lnTo>
                    <a:lnTo>
                      <a:pt x="8" y="84"/>
                    </a:lnTo>
                    <a:lnTo>
                      <a:pt x="8" y="86"/>
                    </a:lnTo>
                    <a:lnTo>
                      <a:pt x="6" y="86"/>
                    </a:lnTo>
                    <a:lnTo>
                      <a:pt x="6" y="86"/>
                    </a:lnTo>
                    <a:lnTo>
                      <a:pt x="6" y="88"/>
                    </a:lnTo>
                    <a:lnTo>
                      <a:pt x="6" y="90"/>
                    </a:lnTo>
                    <a:lnTo>
                      <a:pt x="6" y="90"/>
                    </a:lnTo>
                    <a:lnTo>
                      <a:pt x="6" y="90"/>
                    </a:lnTo>
                    <a:lnTo>
                      <a:pt x="6" y="90"/>
                    </a:lnTo>
                    <a:lnTo>
                      <a:pt x="8" y="92"/>
                    </a:lnTo>
                    <a:lnTo>
                      <a:pt x="8" y="92"/>
                    </a:lnTo>
                    <a:lnTo>
                      <a:pt x="8" y="92"/>
                    </a:lnTo>
                    <a:lnTo>
                      <a:pt x="8" y="94"/>
                    </a:lnTo>
                    <a:lnTo>
                      <a:pt x="10" y="96"/>
                    </a:lnTo>
                    <a:lnTo>
                      <a:pt x="12" y="96"/>
                    </a:lnTo>
                    <a:lnTo>
                      <a:pt x="12" y="96"/>
                    </a:lnTo>
                    <a:lnTo>
                      <a:pt x="12" y="94"/>
                    </a:lnTo>
                    <a:lnTo>
                      <a:pt x="12" y="94"/>
                    </a:lnTo>
                    <a:lnTo>
                      <a:pt x="14" y="94"/>
                    </a:lnTo>
                    <a:lnTo>
                      <a:pt x="14" y="94"/>
                    </a:lnTo>
                    <a:lnTo>
                      <a:pt x="14" y="96"/>
                    </a:lnTo>
                    <a:lnTo>
                      <a:pt x="14" y="96"/>
                    </a:lnTo>
                    <a:lnTo>
                      <a:pt x="15" y="96"/>
                    </a:lnTo>
                    <a:lnTo>
                      <a:pt x="15" y="96"/>
                    </a:lnTo>
                    <a:lnTo>
                      <a:pt x="17" y="96"/>
                    </a:lnTo>
                    <a:lnTo>
                      <a:pt x="17" y="96"/>
                    </a:lnTo>
                    <a:lnTo>
                      <a:pt x="19" y="96"/>
                    </a:lnTo>
                    <a:lnTo>
                      <a:pt x="19" y="96"/>
                    </a:lnTo>
                    <a:lnTo>
                      <a:pt x="21" y="96"/>
                    </a:lnTo>
                    <a:lnTo>
                      <a:pt x="21" y="96"/>
                    </a:lnTo>
                    <a:lnTo>
                      <a:pt x="25" y="98"/>
                    </a:lnTo>
                    <a:lnTo>
                      <a:pt x="27" y="98"/>
                    </a:lnTo>
                    <a:lnTo>
                      <a:pt x="28" y="98"/>
                    </a:lnTo>
                    <a:lnTo>
                      <a:pt x="28" y="98"/>
                    </a:lnTo>
                    <a:lnTo>
                      <a:pt x="28" y="99"/>
                    </a:lnTo>
                    <a:lnTo>
                      <a:pt x="28" y="99"/>
                    </a:lnTo>
                    <a:lnTo>
                      <a:pt x="25" y="103"/>
                    </a:lnTo>
                    <a:lnTo>
                      <a:pt x="25" y="103"/>
                    </a:lnTo>
                    <a:lnTo>
                      <a:pt x="25" y="105"/>
                    </a:lnTo>
                    <a:lnTo>
                      <a:pt x="23" y="107"/>
                    </a:lnTo>
                    <a:lnTo>
                      <a:pt x="23" y="109"/>
                    </a:lnTo>
                    <a:lnTo>
                      <a:pt x="21" y="111"/>
                    </a:lnTo>
                    <a:lnTo>
                      <a:pt x="21" y="113"/>
                    </a:lnTo>
                    <a:lnTo>
                      <a:pt x="21" y="114"/>
                    </a:lnTo>
                    <a:lnTo>
                      <a:pt x="21" y="116"/>
                    </a:lnTo>
                    <a:lnTo>
                      <a:pt x="21" y="118"/>
                    </a:lnTo>
                    <a:lnTo>
                      <a:pt x="21" y="120"/>
                    </a:lnTo>
                    <a:lnTo>
                      <a:pt x="21" y="120"/>
                    </a:lnTo>
                    <a:lnTo>
                      <a:pt x="21" y="120"/>
                    </a:lnTo>
                    <a:lnTo>
                      <a:pt x="23" y="122"/>
                    </a:lnTo>
                    <a:lnTo>
                      <a:pt x="25" y="122"/>
                    </a:lnTo>
                    <a:lnTo>
                      <a:pt x="27" y="120"/>
                    </a:lnTo>
                    <a:lnTo>
                      <a:pt x="28" y="120"/>
                    </a:lnTo>
                    <a:lnTo>
                      <a:pt x="30" y="120"/>
                    </a:lnTo>
                    <a:lnTo>
                      <a:pt x="32" y="120"/>
                    </a:lnTo>
                    <a:lnTo>
                      <a:pt x="32" y="120"/>
                    </a:lnTo>
                    <a:lnTo>
                      <a:pt x="32" y="120"/>
                    </a:lnTo>
                    <a:lnTo>
                      <a:pt x="32" y="120"/>
                    </a:lnTo>
                    <a:lnTo>
                      <a:pt x="34" y="120"/>
                    </a:lnTo>
                    <a:lnTo>
                      <a:pt x="34" y="120"/>
                    </a:lnTo>
                    <a:lnTo>
                      <a:pt x="34" y="120"/>
                    </a:lnTo>
                    <a:lnTo>
                      <a:pt x="34" y="120"/>
                    </a:lnTo>
                    <a:lnTo>
                      <a:pt x="32" y="120"/>
                    </a:lnTo>
                    <a:lnTo>
                      <a:pt x="32" y="120"/>
                    </a:lnTo>
                    <a:lnTo>
                      <a:pt x="32" y="118"/>
                    </a:lnTo>
                    <a:lnTo>
                      <a:pt x="32" y="118"/>
                    </a:lnTo>
                    <a:lnTo>
                      <a:pt x="32" y="118"/>
                    </a:lnTo>
                    <a:lnTo>
                      <a:pt x="34" y="118"/>
                    </a:lnTo>
                    <a:lnTo>
                      <a:pt x="34" y="118"/>
                    </a:lnTo>
                    <a:lnTo>
                      <a:pt x="36" y="118"/>
                    </a:lnTo>
                    <a:lnTo>
                      <a:pt x="36" y="118"/>
                    </a:lnTo>
                    <a:lnTo>
                      <a:pt x="36" y="118"/>
                    </a:lnTo>
                    <a:lnTo>
                      <a:pt x="36" y="118"/>
                    </a:lnTo>
                    <a:lnTo>
                      <a:pt x="38" y="118"/>
                    </a:lnTo>
                    <a:lnTo>
                      <a:pt x="38" y="120"/>
                    </a:lnTo>
                    <a:lnTo>
                      <a:pt x="38" y="120"/>
                    </a:lnTo>
                    <a:lnTo>
                      <a:pt x="42" y="120"/>
                    </a:lnTo>
                    <a:lnTo>
                      <a:pt x="42" y="120"/>
                    </a:lnTo>
                    <a:lnTo>
                      <a:pt x="43" y="120"/>
                    </a:lnTo>
                    <a:lnTo>
                      <a:pt x="45" y="122"/>
                    </a:lnTo>
                    <a:lnTo>
                      <a:pt x="47" y="122"/>
                    </a:lnTo>
                    <a:lnTo>
                      <a:pt x="47" y="122"/>
                    </a:lnTo>
                    <a:lnTo>
                      <a:pt x="49" y="122"/>
                    </a:lnTo>
                    <a:lnTo>
                      <a:pt x="49" y="120"/>
                    </a:lnTo>
                    <a:lnTo>
                      <a:pt x="51" y="122"/>
                    </a:lnTo>
                    <a:lnTo>
                      <a:pt x="53" y="122"/>
                    </a:lnTo>
                    <a:lnTo>
                      <a:pt x="53" y="122"/>
                    </a:lnTo>
                    <a:lnTo>
                      <a:pt x="53" y="124"/>
                    </a:lnTo>
                    <a:lnTo>
                      <a:pt x="53" y="124"/>
                    </a:lnTo>
                    <a:lnTo>
                      <a:pt x="53" y="124"/>
                    </a:lnTo>
                    <a:lnTo>
                      <a:pt x="53" y="124"/>
                    </a:lnTo>
                    <a:lnTo>
                      <a:pt x="55" y="124"/>
                    </a:lnTo>
                    <a:lnTo>
                      <a:pt x="55" y="124"/>
                    </a:lnTo>
                    <a:lnTo>
                      <a:pt x="55" y="126"/>
                    </a:lnTo>
                    <a:lnTo>
                      <a:pt x="55" y="126"/>
                    </a:lnTo>
                    <a:lnTo>
                      <a:pt x="55" y="126"/>
                    </a:lnTo>
                    <a:lnTo>
                      <a:pt x="57" y="126"/>
                    </a:lnTo>
                    <a:lnTo>
                      <a:pt x="57" y="124"/>
                    </a:lnTo>
                    <a:lnTo>
                      <a:pt x="58" y="124"/>
                    </a:lnTo>
                    <a:lnTo>
                      <a:pt x="58" y="122"/>
                    </a:lnTo>
                    <a:lnTo>
                      <a:pt x="58" y="122"/>
                    </a:lnTo>
                    <a:lnTo>
                      <a:pt x="58" y="122"/>
                    </a:lnTo>
                    <a:lnTo>
                      <a:pt x="60" y="122"/>
                    </a:lnTo>
                    <a:lnTo>
                      <a:pt x="62" y="122"/>
                    </a:lnTo>
                    <a:lnTo>
                      <a:pt x="64" y="122"/>
                    </a:lnTo>
                    <a:lnTo>
                      <a:pt x="64" y="122"/>
                    </a:lnTo>
                    <a:lnTo>
                      <a:pt x="64" y="122"/>
                    </a:lnTo>
                    <a:lnTo>
                      <a:pt x="64" y="124"/>
                    </a:lnTo>
                    <a:lnTo>
                      <a:pt x="66" y="124"/>
                    </a:lnTo>
                    <a:lnTo>
                      <a:pt x="66" y="124"/>
                    </a:lnTo>
                    <a:lnTo>
                      <a:pt x="68" y="124"/>
                    </a:lnTo>
                    <a:lnTo>
                      <a:pt x="68" y="124"/>
                    </a:lnTo>
                    <a:lnTo>
                      <a:pt x="68" y="124"/>
                    </a:lnTo>
                    <a:lnTo>
                      <a:pt x="70" y="124"/>
                    </a:lnTo>
                    <a:lnTo>
                      <a:pt x="70" y="122"/>
                    </a:lnTo>
                    <a:lnTo>
                      <a:pt x="70" y="122"/>
                    </a:lnTo>
                    <a:lnTo>
                      <a:pt x="71" y="122"/>
                    </a:lnTo>
                    <a:lnTo>
                      <a:pt x="73" y="122"/>
                    </a:lnTo>
                    <a:lnTo>
                      <a:pt x="75" y="120"/>
                    </a:lnTo>
                    <a:lnTo>
                      <a:pt x="81" y="120"/>
                    </a:lnTo>
                    <a:lnTo>
                      <a:pt x="81" y="120"/>
                    </a:lnTo>
                    <a:lnTo>
                      <a:pt x="81" y="118"/>
                    </a:lnTo>
                    <a:lnTo>
                      <a:pt x="81" y="118"/>
                    </a:lnTo>
                    <a:lnTo>
                      <a:pt x="83" y="118"/>
                    </a:lnTo>
                    <a:lnTo>
                      <a:pt x="83" y="118"/>
                    </a:lnTo>
                    <a:lnTo>
                      <a:pt x="85" y="120"/>
                    </a:lnTo>
                    <a:lnTo>
                      <a:pt x="85" y="120"/>
                    </a:lnTo>
                    <a:lnTo>
                      <a:pt x="85" y="120"/>
                    </a:lnTo>
                    <a:lnTo>
                      <a:pt x="86" y="120"/>
                    </a:lnTo>
                    <a:lnTo>
                      <a:pt x="86" y="120"/>
                    </a:lnTo>
                    <a:lnTo>
                      <a:pt x="88" y="120"/>
                    </a:lnTo>
                    <a:lnTo>
                      <a:pt x="88" y="120"/>
                    </a:lnTo>
                    <a:lnTo>
                      <a:pt x="88" y="120"/>
                    </a:lnTo>
                    <a:lnTo>
                      <a:pt x="88" y="122"/>
                    </a:lnTo>
                    <a:lnTo>
                      <a:pt x="88" y="122"/>
                    </a:lnTo>
                    <a:lnTo>
                      <a:pt x="90" y="122"/>
                    </a:lnTo>
                    <a:lnTo>
                      <a:pt x="90" y="122"/>
                    </a:lnTo>
                    <a:lnTo>
                      <a:pt x="92" y="122"/>
                    </a:lnTo>
                    <a:lnTo>
                      <a:pt x="92" y="122"/>
                    </a:lnTo>
                    <a:lnTo>
                      <a:pt x="92" y="120"/>
                    </a:lnTo>
                    <a:lnTo>
                      <a:pt x="92" y="120"/>
                    </a:lnTo>
                    <a:lnTo>
                      <a:pt x="92" y="118"/>
                    </a:lnTo>
                    <a:lnTo>
                      <a:pt x="92" y="118"/>
                    </a:lnTo>
                    <a:lnTo>
                      <a:pt x="90" y="118"/>
                    </a:lnTo>
                    <a:lnTo>
                      <a:pt x="90" y="118"/>
                    </a:lnTo>
                    <a:lnTo>
                      <a:pt x="90" y="118"/>
                    </a:lnTo>
                    <a:lnTo>
                      <a:pt x="90" y="116"/>
                    </a:lnTo>
                    <a:lnTo>
                      <a:pt x="90" y="116"/>
                    </a:lnTo>
                    <a:lnTo>
                      <a:pt x="90" y="114"/>
                    </a:lnTo>
                    <a:lnTo>
                      <a:pt x="88" y="113"/>
                    </a:lnTo>
                    <a:lnTo>
                      <a:pt x="88" y="113"/>
                    </a:lnTo>
                    <a:lnTo>
                      <a:pt x="88" y="111"/>
                    </a:lnTo>
                    <a:lnTo>
                      <a:pt x="90" y="111"/>
                    </a:lnTo>
                    <a:lnTo>
                      <a:pt x="92" y="109"/>
                    </a:lnTo>
                    <a:lnTo>
                      <a:pt x="94" y="109"/>
                    </a:lnTo>
                    <a:lnTo>
                      <a:pt x="94" y="109"/>
                    </a:lnTo>
                    <a:lnTo>
                      <a:pt x="96" y="109"/>
                    </a:lnTo>
                    <a:lnTo>
                      <a:pt x="96" y="109"/>
                    </a:lnTo>
                    <a:lnTo>
                      <a:pt x="96" y="107"/>
                    </a:lnTo>
                    <a:lnTo>
                      <a:pt x="98" y="105"/>
                    </a:lnTo>
                    <a:lnTo>
                      <a:pt x="98" y="105"/>
                    </a:lnTo>
                    <a:lnTo>
                      <a:pt x="98" y="105"/>
                    </a:lnTo>
                    <a:lnTo>
                      <a:pt x="100" y="105"/>
                    </a:lnTo>
                    <a:lnTo>
                      <a:pt x="100" y="105"/>
                    </a:lnTo>
                    <a:lnTo>
                      <a:pt x="101" y="105"/>
                    </a:lnTo>
                    <a:lnTo>
                      <a:pt x="101" y="105"/>
                    </a:lnTo>
                    <a:lnTo>
                      <a:pt x="101" y="103"/>
                    </a:lnTo>
                    <a:lnTo>
                      <a:pt x="101" y="103"/>
                    </a:lnTo>
                    <a:lnTo>
                      <a:pt x="101" y="101"/>
                    </a:lnTo>
                    <a:lnTo>
                      <a:pt x="101" y="101"/>
                    </a:lnTo>
                    <a:lnTo>
                      <a:pt x="101" y="101"/>
                    </a:lnTo>
                    <a:lnTo>
                      <a:pt x="100" y="99"/>
                    </a:lnTo>
                    <a:lnTo>
                      <a:pt x="98" y="98"/>
                    </a:lnTo>
                    <a:lnTo>
                      <a:pt x="98" y="98"/>
                    </a:lnTo>
                    <a:lnTo>
                      <a:pt x="96" y="98"/>
                    </a:lnTo>
                    <a:lnTo>
                      <a:pt x="96" y="98"/>
                    </a:lnTo>
                    <a:lnTo>
                      <a:pt x="96" y="98"/>
                    </a:lnTo>
                    <a:lnTo>
                      <a:pt x="94" y="96"/>
                    </a:lnTo>
                    <a:lnTo>
                      <a:pt x="94" y="96"/>
                    </a:lnTo>
                    <a:lnTo>
                      <a:pt x="92" y="96"/>
                    </a:lnTo>
                    <a:lnTo>
                      <a:pt x="92" y="94"/>
                    </a:lnTo>
                    <a:lnTo>
                      <a:pt x="90" y="92"/>
                    </a:lnTo>
                    <a:lnTo>
                      <a:pt x="88" y="92"/>
                    </a:lnTo>
                    <a:lnTo>
                      <a:pt x="88" y="92"/>
                    </a:lnTo>
                    <a:lnTo>
                      <a:pt x="86" y="90"/>
                    </a:lnTo>
                    <a:lnTo>
                      <a:pt x="86" y="90"/>
                    </a:lnTo>
                    <a:lnTo>
                      <a:pt x="85" y="88"/>
                    </a:lnTo>
                    <a:lnTo>
                      <a:pt x="85" y="86"/>
                    </a:lnTo>
                    <a:lnTo>
                      <a:pt x="85" y="86"/>
                    </a:lnTo>
                    <a:lnTo>
                      <a:pt x="83" y="86"/>
                    </a:lnTo>
                    <a:lnTo>
                      <a:pt x="83" y="86"/>
                    </a:lnTo>
                    <a:lnTo>
                      <a:pt x="85" y="84"/>
                    </a:lnTo>
                    <a:lnTo>
                      <a:pt x="85" y="84"/>
                    </a:lnTo>
                    <a:lnTo>
                      <a:pt x="85" y="84"/>
                    </a:lnTo>
                    <a:lnTo>
                      <a:pt x="85" y="83"/>
                    </a:lnTo>
                    <a:lnTo>
                      <a:pt x="85" y="83"/>
                    </a:lnTo>
                    <a:lnTo>
                      <a:pt x="85" y="83"/>
                    </a:lnTo>
                    <a:lnTo>
                      <a:pt x="83" y="81"/>
                    </a:lnTo>
                    <a:lnTo>
                      <a:pt x="81" y="81"/>
                    </a:lnTo>
                    <a:lnTo>
                      <a:pt x="81" y="79"/>
                    </a:lnTo>
                    <a:lnTo>
                      <a:pt x="81" y="79"/>
                    </a:lnTo>
                    <a:lnTo>
                      <a:pt x="81" y="79"/>
                    </a:lnTo>
                    <a:lnTo>
                      <a:pt x="79" y="77"/>
                    </a:lnTo>
                    <a:lnTo>
                      <a:pt x="79" y="77"/>
                    </a:lnTo>
                    <a:lnTo>
                      <a:pt x="79" y="77"/>
                    </a:lnTo>
                    <a:lnTo>
                      <a:pt x="79" y="77"/>
                    </a:lnTo>
                    <a:lnTo>
                      <a:pt x="79" y="77"/>
                    </a:lnTo>
                    <a:lnTo>
                      <a:pt x="81" y="77"/>
                    </a:lnTo>
                    <a:lnTo>
                      <a:pt x="81" y="77"/>
                    </a:lnTo>
                    <a:lnTo>
                      <a:pt x="81" y="79"/>
                    </a:lnTo>
                    <a:lnTo>
                      <a:pt x="83" y="79"/>
                    </a:lnTo>
                    <a:lnTo>
                      <a:pt x="83" y="77"/>
                    </a:lnTo>
                    <a:lnTo>
                      <a:pt x="85" y="75"/>
                    </a:lnTo>
                    <a:lnTo>
                      <a:pt x="85" y="75"/>
                    </a:lnTo>
                    <a:lnTo>
                      <a:pt x="86" y="75"/>
                    </a:lnTo>
                    <a:lnTo>
                      <a:pt x="86" y="75"/>
                    </a:lnTo>
                    <a:lnTo>
                      <a:pt x="88" y="75"/>
                    </a:lnTo>
                    <a:lnTo>
                      <a:pt x="88" y="75"/>
                    </a:lnTo>
                    <a:lnTo>
                      <a:pt x="90" y="75"/>
                    </a:lnTo>
                    <a:lnTo>
                      <a:pt x="90" y="75"/>
                    </a:lnTo>
                    <a:lnTo>
                      <a:pt x="90" y="73"/>
                    </a:lnTo>
                    <a:lnTo>
                      <a:pt x="90" y="73"/>
                    </a:lnTo>
                    <a:lnTo>
                      <a:pt x="94" y="73"/>
                    </a:lnTo>
                    <a:lnTo>
                      <a:pt x="94" y="71"/>
                    </a:lnTo>
                    <a:lnTo>
                      <a:pt x="94" y="71"/>
                    </a:lnTo>
                    <a:lnTo>
                      <a:pt x="94" y="71"/>
                    </a:lnTo>
                    <a:lnTo>
                      <a:pt x="96" y="71"/>
                    </a:lnTo>
                    <a:lnTo>
                      <a:pt x="96" y="71"/>
                    </a:lnTo>
                    <a:lnTo>
                      <a:pt x="96" y="71"/>
                    </a:lnTo>
                    <a:lnTo>
                      <a:pt x="96" y="71"/>
                    </a:lnTo>
                    <a:lnTo>
                      <a:pt x="98" y="71"/>
                    </a:lnTo>
                    <a:lnTo>
                      <a:pt x="98" y="69"/>
                    </a:lnTo>
                    <a:lnTo>
                      <a:pt x="98" y="69"/>
                    </a:lnTo>
                    <a:lnTo>
                      <a:pt x="100" y="69"/>
                    </a:lnTo>
                    <a:lnTo>
                      <a:pt x="101" y="69"/>
                    </a:lnTo>
                    <a:lnTo>
                      <a:pt x="103" y="68"/>
                    </a:lnTo>
                    <a:lnTo>
                      <a:pt x="105" y="68"/>
                    </a:lnTo>
                    <a:lnTo>
                      <a:pt x="107" y="68"/>
                    </a:lnTo>
                    <a:lnTo>
                      <a:pt x="109" y="68"/>
                    </a:lnTo>
                    <a:lnTo>
                      <a:pt x="109" y="66"/>
                    </a:lnTo>
                    <a:lnTo>
                      <a:pt x="107" y="66"/>
                    </a:lnTo>
                    <a:lnTo>
                      <a:pt x="107" y="66"/>
                    </a:lnTo>
                    <a:lnTo>
                      <a:pt x="107" y="66"/>
                    </a:lnTo>
                    <a:lnTo>
                      <a:pt x="107" y="64"/>
                    </a:lnTo>
                    <a:lnTo>
                      <a:pt x="107" y="64"/>
                    </a:lnTo>
                    <a:lnTo>
                      <a:pt x="109" y="64"/>
                    </a:lnTo>
                    <a:lnTo>
                      <a:pt x="111" y="66"/>
                    </a:lnTo>
                    <a:lnTo>
                      <a:pt x="111" y="66"/>
                    </a:lnTo>
                    <a:lnTo>
                      <a:pt x="111" y="66"/>
                    </a:lnTo>
                    <a:lnTo>
                      <a:pt x="111" y="66"/>
                    </a:lnTo>
                    <a:lnTo>
                      <a:pt x="111" y="66"/>
                    </a:lnTo>
                    <a:lnTo>
                      <a:pt x="111" y="68"/>
                    </a:lnTo>
                    <a:lnTo>
                      <a:pt x="113" y="68"/>
                    </a:lnTo>
                    <a:lnTo>
                      <a:pt x="113" y="68"/>
                    </a:lnTo>
                    <a:lnTo>
                      <a:pt x="113" y="68"/>
                    </a:lnTo>
                    <a:lnTo>
                      <a:pt x="114" y="68"/>
                    </a:lnTo>
                    <a:lnTo>
                      <a:pt x="114" y="68"/>
                    </a:lnTo>
                    <a:lnTo>
                      <a:pt x="114" y="68"/>
                    </a:lnTo>
                    <a:lnTo>
                      <a:pt x="114" y="66"/>
                    </a:lnTo>
                    <a:lnTo>
                      <a:pt x="116" y="64"/>
                    </a:lnTo>
                    <a:lnTo>
                      <a:pt x="116" y="62"/>
                    </a:lnTo>
                    <a:lnTo>
                      <a:pt x="116" y="58"/>
                    </a:lnTo>
                    <a:close/>
                    <a:moveTo>
                      <a:pt x="32" y="4"/>
                    </a:moveTo>
                    <a:lnTo>
                      <a:pt x="36" y="4"/>
                    </a:lnTo>
                    <a:lnTo>
                      <a:pt x="36" y="4"/>
                    </a:lnTo>
                    <a:lnTo>
                      <a:pt x="32" y="2"/>
                    </a:lnTo>
                    <a:lnTo>
                      <a:pt x="32" y="2"/>
                    </a:lnTo>
                    <a:lnTo>
                      <a:pt x="34" y="2"/>
                    </a:lnTo>
                    <a:lnTo>
                      <a:pt x="34" y="2"/>
                    </a:lnTo>
                    <a:lnTo>
                      <a:pt x="34" y="0"/>
                    </a:lnTo>
                    <a:lnTo>
                      <a:pt x="34" y="0"/>
                    </a:lnTo>
                    <a:lnTo>
                      <a:pt x="32" y="2"/>
                    </a:lnTo>
                    <a:lnTo>
                      <a:pt x="32" y="6"/>
                    </a:lnTo>
                    <a:lnTo>
                      <a:pt x="32" y="4"/>
                    </a:lnTo>
                    <a:lnTo>
                      <a:pt x="32"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3" name="Google Shape;563;p23"/>
              <p:cNvSpPr/>
              <p:nvPr/>
            </p:nvSpPr>
            <p:spPr>
              <a:xfrm>
                <a:off x="3166" y="1218"/>
                <a:ext cx="93" cy="42"/>
              </a:xfrm>
              <a:custGeom>
                <a:avLst/>
                <a:gdLst/>
                <a:ahLst/>
                <a:cxnLst/>
                <a:rect l="l" t="t" r="r" b="b"/>
                <a:pathLst>
                  <a:path w="93" h="42" extrusionOk="0">
                    <a:moveTo>
                      <a:pt x="93" y="36"/>
                    </a:moveTo>
                    <a:lnTo>
                      <a:pt x="91" y="36"/>
                    </a:lnTo>
                    <a:lnTo>
                      <a:pt x="89" y="34"/>
                    </a:lnTo>
                    <a:lnTo>
                      <a:pt x="88" y="34"/>
                    </a:lnTo>
                    <a:lnTo>
                      <a:pt x="88" y="32"/>
                    </a:lnTo>
                    <a:lnTo>
                      <a:pt x="86" y="32"/>
                    </a:lnTo>
                    <a:lnTo>
                      <a:pt x="86" y="32"/>
                    </a:lnTo>
                    <a:lnTo>
                      <a:pt x="86" y="32"/>
                    </a:lnTo>
                    <a:lnTo>
                      <a:pt x="86" y="30"/>
                    </a:lnTo>
                    <a:lnTo>
                      <a:pt x="86" y="30"/>
                    </a:lnTo>
                    <a:lnTo>
                      <a:pt x="88" y="30"/>
                    </a:lnTo>
                    <a:lnTo>
                      <a:pt x="88" y="30"/>
                    </a:lnTo>
                    <a:lnTo>
                      <a:pt x="88" y="28"/>
                    </a:lnTo>
                    <a:lnTo>
                      <a:pt x="89" y="28"/>
                    </a:lnTo>
                    <a:lnTo>
                      <a:pt x="89" y="27"/>
                    </a:lnTo>
                    <a:lnTo>
                      <a:pt x="89" y="27"/>
                    </a:lnTo>
                    <a:lnTo>
                      <a:pt x="86" y="27"/>
                    </a:lnTo>
                    <a:lnTo>
                      <a:pt x="86" y="27"/>
                    </a:lnTo>
                    <a:lnTo>
                      <a:pt x="86" y="27"/>
                    </a:lnTo>
                    <a:lnTo>
                      <a:pt x="84" y="25"/>
                    </a:lnTo>
                    <a:lnTo>
                      <a:pt x="82" y="25"/>
                    </a:lnTo>
                    <a:lnTo>
                      <a:pt x="82" y="25"/>
                    </a:lnTo>
                    <a:lnTo>
                      <a:pt x="80" y="25"/>
                    </a:lnTo>
                    <a:lnTo>
                      <a:pt x="78" y="23"/>
                    </a:lnTo>
                    <a:lnTo>
                      <a:pt x="78" y="23"/>
                    </a:lnTo>
                    <a:lnTo>
                      <a:pt x="78" y="21"/>
                    </a:lnTo>
                    <a:lnTo>
                      <a:pt x="78" y="19"/>
                    </a:lnTo>
                    <a:lnTo>
                      <a:pt x="78" y="17"/>
                    </a:lnTo>
                    <a:lnTo>
                      <a:pt x="78" y="17"/>
                    </a:lnTo>
                    <a:lnTo>
                      <a:pt x="76" y="17"/>
                    </a:lnTo>
                    <a:lnTo>
                      <a:pt x="76" y="17"/>
                    </a:lnTo>
                    <a:lnTo>
                      <a:pt x="73" y="17"/>
                    </a:lnTo>
                    <a:lnTo>
                      <a:pt x="71" y="15"/>
                    </a:lnTo>
                    <a:lnTo>
                      <a:pt x="71" y="15"/>
                    </a:lnTo>
                    <a:lnTo>
                      <a:pt x="69" y="15"/>
                    </a:lnTo>
                    <a:lnTo>
                      <a:pt x="67" y="13"/>
                    </a:lnTo>
                    <a:lnTo>
                      <a:pt x="65" y="13"/>
                    </a:lnTo>
                    <a:lnTo>
                      <a:pt x="65" y="13"/>
                    </a:lnTo>
                    <a:lnTo>
                      <a:pt x="65" y="15"/>
                    </a:lnTo>
                    <a:lnTo>
                      <a:pt x="63" y="13"/>
                    </a:lnTo>
                    <a:lnTo>
                      <a:pt x="63" y="13"/>
                    </a:lnTo>
                    <a:lnTo>
                      <a:pt x="61" y="13"/>
                    </a:lnTo>
                    <a:lnTo>
                      <a:pt x="61" y="13"/>
                    </a:lnTo>
                    <a:lnTo>
                      <a:pt x="60" y="13"/>
                    </a:lnTo>
                    <a:lnTo>
                      <a:pt x="58" y="15"/>
                    </a:lnTo>
                    <a:lnTo>
                      <a:pt x="56" y="15"/>
                    </a:lnTo>
                    <a:lnTo>
                      <a:pt x="54" y="15"/>
                    </a:lnTo>
                    <a:lnTo>
                      <a:pt x="54" y="17"/>
                    </a:lnTo>
                    <a:lnTo>
                      <a:pt x="52" y="17"/>
                    </a:lnTo>
                    <a:lnTo>
                      <a:pt x="52" y="15"/>
                    </a:lnTo>
                    <a:lnTo>
                      <a:pt x="50" y="15"/>
                    </a:lnTo>
                    <a:lnTo>
                      <a:pt x="50" y="15"/>
                    </a:lnTo>
                    <a:lnTo>
                      <a:pt x="52" y="13"/>
                    </a:lnTo>
                    <a:lnTo>
                      <a:pt x="52" y="13"/>
                    </a:lnTo>
                    <a:lnTo>
                      <a:pt x="52" y="13"/>
                    </a:lnTo>
                    <a:lnTo>
                      <a:pt x="48" y="13"/>
                    </a:lnTo>
                    <a:lnTo>
                      <a:pt x="48" y="12"/>
                    </a:lnTo>
                    <a:lnTo>
                      <a:pt x="45" y="12"/>
                    </a:lnTo>
                    <a:lnTo>
                      <a:pt x="41" y="10"/>
                    </a:lnTo>
                    <a:lnTo>
                      <a:pt x="41" y="8"/>
                    </a:lnTo>
                    <a:lnTo>
                      <a:pt x="39" y="8"/>
                    </a:lnTo>
                    <a:lnTo>
                      <a:pt x="39" y="8"/>
                    </a:lnTo>
                    <a:lnTo>
                      <a:pt x="37" y="6"/>
                    </a:lnTo>
                    <a:lnTo>
                      <a:pt x="35" y="8"/>
                    </a:lnTo>
                    <a:lnTo>
                      <a:pt x="33" y="8"/>
                    </a:lnTo>
                    <a:lnTo>
                      <a:pt x="32" y="6"/>
                    </a:lnTo>
                    <a:lnTo>
                      <a:pt x="30" y="6"/>
                    </a:lnTo>
                    <a:lnTo>
                      <a:pt x="28" y="6"/>
                    </a:lnTo>
                    <a:lnTo>
                      <a:pt x="28" y="6"/>
                    </a:lnTo>
                    <a:lnTo>
                      <a:pt x="28" y="6"/>
                    </a:lnTo>
                    <a:lnTo>
                      <a:pt x="20" y="6"/>
                    </a:lnTo>
                    <a:lnTo>
                      <a:pt x="18" y="6"/>
                    </a:lnTo>
                    <a:lnTo>
                      <a:pt x="17" y="4"/>
                    </a:lnTo>
                    <a:lnTo>
                      <a:pt x="13" y="4"/>
                    </a:lnTo>
                    <a:lnTo>
                      <a:pt x="11" y="2"/>
                    </a:lnTo>
                    <a:lnTo>
                      <a:pt x="9" y="2"/>
                    </a:lnTo>
                    <a:lnTo>
                      <a:pt x="7" y="0"/>
                    </a:lnTo>
                    <a:lnTo>
                      <a:pt x="5" y="0"/>
                    </a:lnTo>
                    <a:lnTo>
                      <a:pt x="3" y="0"/>
                    </a:lnTo>
                    <a:lnTo>
                      <a:pt x="2" y="0"/>
                    </a:lnTo>
                    <a:lnTo>
                      <a:pt x="0" y="0"/>
                    </a:lnTo>
                    <a:lnTo>
                      <a:pt x="0" y="2"/>
                    </a:lnTo>
                    <a:lnTo>
                      <a:pt x="0" y="2"/>
                    </a:lnTo>
                    <a:lnTo>
                      <a:pt x="2" y="4"/>
                    </a:lnTo>
                    <a:lnTo>
                      <a:pt x="5" y="8"/>
                    </a:lnTo>
                    <a:lnTo>
                      <a:pt x="7" y="8"/>
                    </a:lnTo>
                    <a:lnTo>
                      <a:pt x="11" y="8"/>
                    </a:lnTo>
                    <a:lnTo>
                      <a:pt x="15" y="10"/>
                    </a:lnTo>
                    <a:lnTo>
                      <a:pt x="15" y="12"/>
                    </a:lnTo>
                    <a:lnTo>
                      <a:pt x="20" y="13"/>
                    </a:lnTo>
                    <a:lnTo>
                      <a:pt x="20" y="15"/>
                    </a:lnTo>
                    <a:lnTo>
                      <a:pt x="22" y="19"/>
                    </a:lnTo>
                    <a:lnTo>
                      <a:pt x="24" y="23"/>
                    </a:lnTo>
                    <a:lnTo>
                      <a:pt x="26" y="27"/>
                    </a:lnTo>
                    <a:lnTo>
                      <a:pt x="26" y="28"/>
                    </a:lnTo>
                    <a:lnTo>
                      <a:pt x="26" y="28"/>
                    </a:lnTo>
                    <a:lnTo>
                      <a:pt x="26" y="30"/>
                    </a:lnTo>
                    <a:lnTo>
                      <a:pt x="24" y="34"/>
                    </a:lnTo>
                    <a:lnTo>
                      <a:pt x="24" y="34"/>
                    </a:lnTo>
                    <a:lnTo>
                      <a:pt x="26" y="34"/>
                    </a:lnTo>
                    <a:lnTo>
                      <a:pt x="28" y="34"/>
                    </a:lnTo>
                    <a:lnTo>
                      <a:pt x="28" y="34"/>
                    </a:lnTo>
                    <a:lnTo>
                      <a:pt x="30" y="34"/>
                    </a:lnTo>
                    <a:lnTo>
                      <a:pt x="32" y="34"/>
                    </a:lnTo>
                    <a:lnTo>
                      <a:pt x="33" y="34"/>
                    </a:lnTo>
                    <a:lnTo>
                      <a:pt x="33" y="34"/>
                    </a:lnTo>
                    <a:lnTo>
                      <a:pt x="35" y="34"/>
                    </a:lnTo>
                    <a:lnTo>
                      <a:pt x="37" y="34"/>
                    </a:lnTo>
                    <a:lnTo>
                      <a:pt x="37" y="34"/>
                    </a:lnTo>
                    <a:lnTo>
                      <a:pt x="37" y="32"/>
                    </a:lnTo>
                    <a:lnTo>
                      <a:pt x="39" y="32"/>
                    </a:lnTo>
                    <a:lnTo>
                      <a:pt x="39" y="32"/>
                    </a:lnTo>
                    <a:lnTo>
                      <a:pt x="39" y="32"/>
                    </a:lnTo>
                    <a:lnTo>
                      <a:pt x="41" y="32"/>
                    </a:lnTo>
                    <a:lnTo>
                      <a:pt x="41" y="32"/>
                    </a:lnTo>
                    <a:lnTo>
                      <a:pt x="41" y="34"/>
                    </a:lnTo>
                    <a:lnTo>
                      <a:pt x="43" y="34"/>
                    </a:lnTo>
                    <a:lnTo>
                      <a:pt x="45" y="36"/>
                    </a:lnTo>
                    <a:lnTo>
                      <a:pt x="46" y="38"/>
                    </a:lnTo>
                    <a:lnTo>
                      <a:pt x="46" y="38"/>
                    </a:lnTo>
                    <a:lnTo>
                      <a:pt x="46" y="38"/>
                    </a:lnTo>
                    <a:lnTo>
                      <a:pt x="46" y="38"/>
                    </a:lnTo>
                    <a:lnTo>
                      <a:pt x="46" y="38"/>
                    </a:lnTo>
                    <a:lnTo>
                      <a:pt x="48" y="40"/>
                    </a:lnTo>
                    <a:lnTo>
                      <a:pt x="50" y="40"/>
                    </a:lnTo>
                    <a:lnTo>
                      <a:pt x="50" y="40"/>
                    </a:lnTo>
                    <a:lnTo>
                      <a:pt x="50" y="40"/>
                    </a:lnTo>
                    <a:lnTo>
                      <a:pt x="50" y="40"/>
                    </a:lnTo>
                    <a:lnTo>
                      <a:pt x="50" y="40"/>
                    </a:lnTo>
                    <a:lnTo>
                      <a:pt x="52" y="40"/>
                    </a:lnTo>
                    <a:lnTo>
                      <a:pt x="54" y="40"/>
                    </a:lnTo>
                    <a:lnTo>
                      <a:pt x="56" y="40"/>
                    </a:lnTo>
                    <a:lnTo>
                      <a:pt x="58" y="40"/>
                    </a:lnTo>
                    <a:lnTo>
                      <a:pt x="60" y="40"/>
                    </a:lnTo>
                    <a:lnTo>
                      <a:pt x="60" y="38"/>
                    </a:lnTo>
                    <a:lnTo>
                      <a:pt x="61" y="38"/>
                    </a:lnTo>
                    <a:lnTo>
                      <a:pt x="65" y="40"/>
                    </a:lnTo>
                    <a:lnTo>
                      <a:pt x="65" y="38"/>
                    </a:lnTo>
                    <a:lnTo>
                      <a:pt x="69" y="38"/>
                    </a:lnTo>
                    <a:lnTo>
                      <a:pt x="69" y="38"/>
                    </a:lnTo>
                    <a:lnTo>
                      <a:pt x="69" y="38"/>
                    </a:lnTo>
                    <a:lnTo>
                      <a:pt x="69" y="38"/>
                    </a:lnTo>
                    <a:lnTo>
                      <a:pt x="71" y="38"/>
                    </a:lnTo>
                    <a:lnTo>
                      <a:pt x="71" y="38"/>
                    </a:lnTo>
                    <a:lnTo>
                      <a:pt x="75" y="36"/>
                    </a:lnTo>
                    <a:lnTo>
                      <a:pt x="75" y="34"/>
                    </a:lnTo>
                    <a:lnTo>
                      <a:pt x="76" y="36"/>
                    </a:lnTo>
                    <a:lnTo>
                      <a:pt x="80" y="36"/>
                    </a:lnTo>
                    <a:lnTo>
                      <a:pt x="80" y="38"/>
                    </a:lnTo>
                    <a:lnTo>
                      <a:pt x="82" y="38"/>
                    </a:lnTo>
                    <a:lnTo>
                      <a:pt x="82" y="38"/>
                    </a:lnTo>
                    <a:lnTo>
                      <a:pt x="84" y="40"/>
                    </a:lnTo>
                    <a:lnTo>
                      <a:pt x="86" y="40"/>
                    </a:lnTo>
                    <a:lnTo>
                      <a:pt x="86" y="40"/>
                    </a:lnTo>
                    <a:lnTo>
                      <a:pt x="88" y="40"/>
                    </a:lnTo>
                    <a:lnTo>
                      <a:pt x="89" y="40"/>
                    </a:lnTo>
                    <a:lnTo>
                      <a:pt x="89" y="40"/>
                    </a:lnTo>
                    <a:lnTo>
                      <a:pt x="91" y="42"/>
                    </a:lnTo>
                    <a:lnTo>
                      <a:pt x="91" y="42"/>
                    </a:lnTo>
                    <a:lnTo>
                      <a:pt x="93" y="40"/>
                    </a:lnTo>
                    <a:lnTo>
                      <a:pt x="93" y="40"/>
                    </a:lnTo>
                    <a:lnTo>
                      <a:pt x="93" y="38"/>
                    </a:lnTo>
                    <a:lnTo>
                      <a:pt x="93" y="38"/>
                    </a:lnTo>
                    <a:lnTo>
                      <a:pt x="93" y="3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4" name="Google Shape;564;p23"/>
              <p:cNvSpPr/>
              <p:nvPr/>
            </p:nvSpPr>
            <p:spPr>
              <a:xfrm>
                <a:off x="2371" y="1714"/>
                <a:ext cx="43" cy="11"/>
              </a:xfrm>
              <a:custGeom>
                <a:avLst/>
                <a:gdLst/>
                <a:ahLst/>
                <a:cxnLst/>
                <a:rect l="l" t="t" r="r" b="b"/>
                <a:pathLst>
                  <a:path w="43" h="11" extrusionOk="0">
                    <a:moveTo>
                      <a:pt x="43" y="6"/>
                    </a:moveTo>
                    <a:lnTo>
                      <a:pt x="42" y="4"/>
                    </a:lnTo>
                    <a:lnTo>
                      <a:pt x="40" y="4"/>
                    </a:lnTo>
                    <a:lnTo>
                      <a:pt x="40" y="4"/>
                    </a:lnTo>
                    <a:lnTo>
                      <a:pt x="38" y="6"/>
                    </a:lnTo>
                    <a:lnTo>
                      <a:pt x="38" y="6"/>
                    </a:lnTo>
                    <a:lnTo>
                      <a:pt x="36" y="4"/>
                    </a:lnTo>
                    <a:lnTo>
                      <a:pt x="34" y="4"/>
                    </a:lnTo>
                    <a:lnTo>
                      <a:pt x="34" y="2"/>
                    </a:lnTo>
                    <a:lnTo>
                      <a:pt x="32" y="2"/>
                    </a:lnTo>
                    <a:lnTo>
                      <a:pt x="30" y="2"/>
                    </a:lnTo>
                    <a:lnTo>
                      <a:pt x="28" y="0"/>
                    </a:lnTo>
                    <a:lnTo>
                      <a:pt x="27" y="0"/>
                    </a:lnTo>
                    <a:lnTo>
                      <a:pt x="25" y="0"/>
                    </a:lnTo>
                    <a:lnTo>
                      <a:pt x="23" y="0"/>
                    </a:lnTo>
                    <a:lnTo>
                      <a:pt x="21" y="0"/>
                    </a:lnTo>
                    <a:lnTo>
                      <a:pt x="19" y="4"/>
                    </a:lnTo>
                    <a:lnTo>
                      <a:pt x="17" y="4"/>
                    </a:lnTo>
                    <a:lnTo>
                      <a:pt x="12" y="4"/>
                    </a:lnTo>
                    <a:lnTo>
                      <a:pt x="8" y="4"/>
                    </a:lnTo>
                    <a:lnTo>
                      <a:pt x="4" y="4"/>
                    </a:lnTo>
                    <a:lnTo>
                      <a:pt x="4" y="6"/>
                    </a:lnTo>
                    <a:lnTo>
                      <a:pt x="6" y="8"/>
                    </a:lnTo>
                    <a:lnTo>
                      <a:pt x="8" y="8"/>
                    </a:lnTo>
                    <a:lnTo>
                      <a:pt x="10" y="6"/>
                    </a:lnTo>
                    <a:lnTo>
                      <a:pt x="15" y="6"/>
                    </a:lnTo>
                    <a:lnTo>
                      <a:pt x="19" y="4"/>
                    </a:lnTo>
                    <a:lnTo>
                      <a:pt x="21" y="6"/>
                    </a:lnTo>
                    <a:lnTo>
                      <a:pt x="21" y="6"/>
                    </a:lnTo>
                    <a:lnTo>
                      <a:pt x="21" y="6"/>
                    </a:lnTo>
                    <a:lnTo>
                      <a:pt x="17" y="6"/>
                    </a:lnTo>
                    <a:lnTo>
                      <a:pt x="15" y="6"/>
                    </a:lnTo>
                    <a:lnTo>
                      <a:pt x="14" y="6"/>
                    </a:lnTo>
                    <a:lnTo>
                      <a:pt x="10" y="8"/>
                    </a:lnTo>
                    <a:lnTo>
                      <a:pt x="10" y="8"/>
                    </a:lnTo>
                    <a:lnTo>
                      <a:pt x="10" y="8"/>
                    </a:lnTo>
                    <a:lnTo>
                      <a:pt x="8" y="8"/>
                    </a:lnTo>
                    <a:lnTo>
                      <a:pt x="6" y="10"/>
                    </a:lnTo>
                    <a:lnTo>
                      <a:pt x="4" y="8"/>
                    </a:lnTo>
                    <a:lnTo>
                      <a:pt x="4" y="8"/>
                    </a:lnTo>
                    <a:lnTo>
                      <a:pt x="4" y="6"/>
                    </a:lnTo>
                    <a:lnTo>
                      <a:pt x="2" y="6"/>
                    </a:lnTo>
                    <a:lnTo>
                      <a:pt x="2" y="6"/>
                    </a:lnTo>
                    <a:lnTo>
                      <a:pt x="0" y="8"/>
                    </a:lnTo>
                    <a:lnTo>
                      <a:pt x="0" y="11"/>
                    </a:lnTo>
                    <a:lnTo>
                      <a:pt x="0" y="11"/>
                    </a:lnTo>
                    <a:lnTo>
                      <a:pt x="2" y="11"/>
                    </a:lnTo>
                    <a:lnTo>
                      <a:pt x="2" y="11"/>
                    </a:lnTo>
                    <a:lnTo>
                      <a:pt x="6" y="11"/>
                    </a:lnTo>
                    <a:lnTo>
                      <a:pt x="10" y="11"/>
                    </a:lnTo>
                    <a:lnTo>
                      <a:pt x="12" y="11"/>
                    </a:lnTo>
                    <a:lnTo>
                      <a:pt x="15" y="11"/>
                    </a:lnTo>
                    <a:lnTo>
                      <a:pt x="15" y="8"/>
                    </a:lnTo>
                    <a:lnTo>
                      <a:pt x="15" y="8"/>
                    </a:lnTo>
                    <a:lnTo>
                      <a:pt x="17" y="8"/>
                    </a:lnTo>
                    <a:lnTo>
                      <a:pt x="19" y="8"/>
                    </a:lnTo>
                    <a:lnTo>
                      <a:pt x="23" y="6"/>
                    </a:lnTo>
                    <a:lnTo>
                      <a:pt x="23" y="6"/>
                    </a:lnTo>
                    <a:lnTo>
                      <a:pt x="25" y="6"/>
                    </a:lnTo>
                    <a:lnTo>
                      <a:pt x="25" y="4"/>
                    </a:lnTo>
                    <a:lnTo>
                      <a:pt x="25" y="4"/>
                    </a:lnTo>
                    <a:lnTo>
                      <a:pt x="27" y="4"/>
                    </a:lnTo>
                    <a:lnTo>
                      <a:pt x="27" y="4"/>
                    </a:lnTo>
                    <a:lnTo>
                      <a:pt x="28" y="6"/>
                    </a:lnTo>
                    <a:lnTo>
                      <a:pt x="28" y="6"/>
                    </a:lnTo>
                    <a:lnTo>
                      <a:pt x="30" y="6"/>
                    </a:lnTo>
                    <a:lnTo>
                      <a:pt x="32" y="8"/>
                    </a:lnTo>
                    <a:lnTo>
                      <a:pt x="36" y="10"/>
                    </a:lnTo>
                    <a:lnTo>
                      <a:pt x="38" y="10"/>
                    </a:lnTo>
                    <a:lnTo>
                      <a:pt x="42" y="8"/>
                    </a:lnTo>
                    <a:lnTo>
                      <a:pt x="43" y="8"/>
                    </a:lnTo>
                    <a:lnTo>
                      <a:pt x="43" y="6"/>
                    </a:lnTo>
                    <a:lnTo>
                      <a:pt x="43" y="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5" name="Google Shape;565;p23"/>
              <p:cNvSpPr/>
              <p:nvPr/>
            </p:nvSpPr>
            <p:spPr>
              <a:xfrm>
                <a:off x="2745" y="1905"/>
                <a:ext cx="84" cy="105"/>
              </a:xfrm>
              <a:custGeom>
                <a:avLst/>
                <a:gdLst/>
                <a:ahLst/>
                <a:cxnLst/>
                <a:rect l="l" t="t" r="r" b="b"/>
                <a:pathLst>
                  <a:path w="84" h="105" extrusionOk="0">
                    <a:moveTo>
                      <a:pt x="84" y="58"/>
                    </a:moveTo>
                    <a:lnTo>
                      <a:pt x="84" y="56"/>
                    </a:lnTo>
                    <a:lnTo>
                      <a:pt x="84" y="53"/>
                    </a:lnTo>
                    <a:lnTo>
                      <a:pt x="84" y="51"/>
                    </a:lnTo>
                    <a:lnTo>
                      <a:pt x="84" y="49"/>
                    </a:lnTo>
                    <a:lnTo>
                      <a:pt x="84" y="49"/>
                    </a:lnTo>
                    <a:lnTo>
                      <a:pt x="82" y="47"/>
                    </a:lnTo>
                    <a:lnTo>
                      <a:pt x="81" y="47"/>
                    </a:lnTo>
                    <a:lnTo>
                      <a:pt x="81" y="45"/>
                    </a:lnTo>
                    <a:lnTo>
                      <a:pt x="79" y="45"/>
                    </a:lnTo>
                    <a:lnTo>
                      <a:pt x="79" y="43"/>
                    </a:lnTo>
                    <a:lnTo>
                      <a:pt x="77" y="43"/>
                    </a:lnTo>
                    <a:lnTo>
                      <a:pt x="75" y="43"/>
                    </a:lnTo>
                    <a:lnTo>
                      <a:pt x="75" y="41"/>
                    </a:lnTo>
                    <a:lnTo>
                      <a:pt x="77" y="38"/>
                    </a:lnTo>
                    <a:lnTo>
                      <a:pt x="75" y="36"/>
                    </a:lnTo>
                    <a:lnTo>
                      <a:pt x="77" y="34"/>
                    </a:lnTo>
                    <a:lnTo>
                      <a:pt x="77" y="34"/>
                    </a:lnTo>
                    <a:lnTo>
                      <a:pt x="79" y="32"/>
                    </a:lnTo>
                    <a:lnTo>
                      <a:pt x="79" y="30"/>
                    </a:lnTo>
                    <a:lnTo>
                      <a:pt x="79" y="30"/>
                    </a:lnTo>
                    <a:lnTo>
                      <a:pt x="81" y="30"/>
                    </a:lnTo>
                    <a:lnTo>
                      <a:pt x="82" y="30"/>
                    </a:lnTo>
                    <a:lnTo>
                      <a:pt x="82" y="28"/>
                    </a:lnTo>
                    <a:lnTo>
                      <a:pt x="82" y="28"/>
                    </a:lnTo>
                    <a:lnTo>
                      <a:pt x="82" y="26"/>
                    </a:lnTo>
                    <a:lnTo>
                      <a:pt x="84" y="26"/>
                    </a:lnTo>
                    <a:lnTo>
                      <a:pt x="84" y="24"/>
                    </a:lnTo>
                    <a:lnTo>
                      <a:pt x="84" y="24"/>
                    </a:lnTo>
                    <a:lnTo>
                      <a:pt x="82" y="23"/>
                    </a:lnTo>
                    <a:lnTo>
                      <a:pt x="82" y="21"/>
                    </a:lnTo>
                    <a:lnTo>
                      <a:pt x="82" y="21"/>
                    </a:lnTo>
                    <a:lnTo>
                      <a:pt x="81" y="17"/>
                    </a:lnTo>
                    <a:lnTo>
                      <a:pt x="81" y="17"/>
                    </a:lnTo>
                    <a:lnTo>
                      <a:pt x="79" y="17"/>
                    </a:lnTo>
                    <a:lnTo>
                      <a:pt x="75" y="15"/>
                    </a:lnTo>
                    <a:lnTo>
                      <a:pt x="73" y="17"/>
                    </a:lnTo>
                    <a:lnTo>
                      <a:pt x="71" y="17"/>
                    </a:lnTo>
                    <a:lnTo>
                      <a:pt x="68" y="19"/>
                    </a:lnTo>
                    <a:lnTo>
                      <a:pt x="68" y="19"/>
                    </a:lnTo>
                    <a:lnTo>
                      <a:pt x="66" y="19"/>
                    </a:lnTo>
                    <a:lnTo>
                      <a:pt x="66" y="19"/>
                    </a:lnTo>
                    <a:lnTo>
                      <a:pt x="66" y="17"/>
                    </a:lnTo>
                    <a:lnTo>
                      <a:pt x="66" y="17"/>
                    </a:lnTo>
                    <a:lnTo>
                      <a:pt x="66" y="15"/>
                    </a:lnTo>
                    <a:lnTo>
                      <a:pt x="66" y="13"/>
                    </a:lnTo>
                    <a:lnTo>
                      <a:pt x="66" y="11"/>
                    </a:lnTo>
                    <a:lnTo>
                      <a:pt x="66" y="9"/>
                    </a:lnTo>
                    <a:lnTo>
                      <a:pt x="66" y="8"/>
                    </a:lnTo>
                    <a:lnTo>
                      <a:pt x="68" y="4"/>
                    </a:lnTo>
                    <a:lnTo>
                      <a:pt x="68" y="4"/>
                    </a:lnTo>
                    <a:lnTo>
                      <a:pt x="68" y="2"/>
                    </a:lnTo>
                    <a:lnTo>
                      <a:pt x="66" y="2"/>
                    </a:lnTo>
                    <a:lnTo>
                      <a:pt x="66" y="2"/>
                    </a:lnTo>
                    <a:lnTo>
                      <a:pt x="60" y="2"/>
                    </a:lnTo>
                    <a:lnTo>
                      <a:pt x="58" y="2"/>
                    </a:lnTo>
                    <a:lnTo>
                      <a:pt x="56" y="2"/>
                    </a:lnTo>
                    <a:lnTo>
                      <a:pt x="56" y="2"/>
                    </a:lnTo>
                    <a:lnTo>
                      <a:pt x="53" y="2"/>
                    </a:lnTo>
                    <a:lnTo>
                      <a:pt x="51" y="2"/>
                    </a:lnTo>
                    <a:lnTo>
                      <a:pt x="49" y="2"/>
                    </a:lnTo>
                    <a:lnTo>
                      <a:pt x="47" y="2"/>
                    </a:lnTo>
                    <a:lnTo>
                      <a:pt x="41" y="0"/>
                    </a:lnTo>
                    <a:lnTo>
                      <a:pt x="38" y="0"/>
                    </a:lnTo>
                    <a:lnTo>
                      <a:pt x="39" y="2"/>
                    </a:lnTo>
                    <a:lnTo>
                      <a:pt x="38" y="2"/>
                    </a:lnTo>
                    <a:lnTo>
                      <a:pt x="38" y="4"/>
                    </a:lnTo>
                    <a:lnTo>
                      <a:pt x="38" y="8"/>
                    </a:lnTo>
                    <a:lnTo>
                      <a:pt x="38" y="9"/>
                    </a:lnTo>
                    <a:lnTo>
                      <a:pt x="38" y="13"/>
                    </a:lnTo>
                    <a:lnTo>
                      <a:pt x="38" y="17"/>
                    </a:lnTo>
                    <a:lnTo>
                      <a:pt x="38" y="21"/>
                    </a:lnTo>
                    <a:lnTo>
                      <a:pt x="38" y="23"/>
                    </a:lnTo>
                    <a:lnTo>
                      <a:pt x="36" y="23"/>
                    </a:lnTo>
                    <a:lnTo>
                      <a:pt x="32" y="23"/>
                    </a:lnTo>
                    <a:lnTo>
                      <a:pt x="26" y="23"/>
                    </a:lnTo>
                    <a:lnTo>
                      <a:pt x="23" y="23"/>
                    </a:lnTo>
                    <a:lnTo>
                      <a:pt x="21" y="23"/>
                    </a:lnTo>
                    <a:lnTo>
                      <a:pt x="19" y="23"/>
                    </a:lnTo>
                    <a:lnTo>
                      <a:pt x="19" y="23"/>
                    </a:lnTo>
                    <a:lnTo>
                      <a:pt x="17" y="23"/>
                    </a:lnTo>
                    <a:lnTo>
                      <a:pt x="17" y="23"/>
                    </a:lnTo>
                    <a:lnTo>
                      <a:pt x="17" y="23"/>
                    </a:lnTo>
                    <a:lnTo>
                      <a:pt x="15" y="23"/>
                    </a:lnTo>
                    <a:lnTo>
                      <a:pt x="15" y="23"/>
                    </a:lnTo>
                    <a:lnTo>
                      <a:pt x="15" y="21"/>
                    </a:lnTo>
                    <a:lnTo>
                      <a:pt x="13" y="21"/>
                    </a:lnTo>
                    <a:lnTo>
                      <a:pt x="13" y="21"/>
                    </a:lnTo>
                    <a:lnTo>
                      <a:pt x="13" y="23"/>
                    </a:lnTo>
                    <a:lnTo>
                      <a:pt x="13" y="23"/>
                    </a:lnTo>
                    <a:lnTo>
                      <a:pt x="11" y="23"/>
                    </a:lnTo>
                    <a:lnTo>
                      <a:pt x="13" y="26"/>
                    </a:lnTo>
                    <a:lnTo>
                      <a:pt x="13" y="28"/>
                    </a:lnTo>
                    <a:lnTo>
                      <a:pt x="13" y="30"/>
                    </a:lnTo>
                    <a:lnTo>
                      <a:pt x="13" y="30"/>
                    </a:lnTo>
                    <a:lnTo>
                      <a:pt x="11" y="30"/>
                    </a:lnTo>
                    <a:lnTo>
                      <a:pt x="11" y="28"/>
                    </a:lnTo>
                    <a:lnTo>
                      <a:pt x="11" y="28"/>
                    </a:lnTo>
                    <a:lnTo>
                      <a:pt x="10" y="30"/>
                    </a:lnTo>
                    <a:lnTo>
                      <a:pt x="10" y="30"/>
                    </a:lnTo>
                    <a:lnTo>
                      <a:pt x="10" y="32"/>
                    </a:lnTo>
                    <a:lnTo>
                      <a:pt x="11" y="34"/>
                    </a:lnTo>
                    <a:lnTo>
                      <a:pt x="11" y="34"/>
                    </a:lnTo>
                    <a:lnTo>
                      <a:pt x="15" y="36"/>
                    </a:lnTo>
                    <a:lnTo>
                      <a:pt x="17" y="36"/>
                    </a:lnTo>
                    <a:lnTo>
                      <a:pt x="19" y="36"/>
                    </a:lnTo>
                    <a:lnTo>
                      <a:pt x="15" y="38"/>
                    </a:lnTo>
                    <a:lnTo>
                      <a:pt x="15" y="39"/>
                    </a:lnTo>
                    <a:lnTo>
                      <a:pt x="15" y="38"/>
                    </a:lnTo>
                    <a:lnTo>
                      <a:pt x="11" y="38"/>
                    </a:lnTo>
                    <a:lnTo>
                      <a:pt x="11" y="38"/>
                    </a:lnTo>
                    <a:lnTo>
                      <a:pt x="10" y="36"/>
                    </a:lnTo>
                    <a:lnTo>
                      <a:pt x="10" y="36"/>
                    </a:lnTo>
                    <a:lnTo>
                      <a:pt x="10" y="34"/>
                    </a:lnTo>
                    <a:lnTo>
                      <a:pt x="10" y="34"/>
                    </a:lnTo>
                    <a:lnTo>
                      <a:pt x="8" y="34"/>
                    </a:lnTo>
                    <a:lnTo>
                      <a:pt x="10" y="38"/>
                    </a:lnTo>
                    <a:lnTo>
                      <a:pt x="10" y="41"/>
                    </a:lnTo>
                    <a:lnTo>
                      <a:pt x="8" y="45"/>
                    </a:lnTo>
                    <a:lnTo>
                      <a:pt x="6" y="49"/>
                    </a:lnTo>
                    <a:lnTo>
                      <a:pt x="6" y="51"/>
                    </a:lnTo>
                    <a:lnTo>
                      <a:pt x="4" y="51"/>
                    </a:lnTo>
                    <a:lnTo>
                      <a:pt x="4" y="51"/>
                    </a:lnTo>
                    <a:lnTo>
                      <a:pt x="4" y="51"/>
                    </a:lnTo>
                    <a:lnTo>
                      <a:pt x="2" y="51"/>
                    </a:lnTo>
                    <a:lnTo>
                      <a:pt x="0" y="51"/>
                    </a:lnTo>
                    <a:lnTo>
                      <a:pt x="0" y="49"/>
                    </a:lnTo>
                    <a:lnTo>
                      <a:pt x="2" y="54"/>
                    </a:lnTo>
                    <a:lnTo>
                      <a:pt x="2" y="54"/>
                    </a:lnTo>
                    <a:lnTo>
                      <a:pt x="2" y="56"/>
                    </a:lnTo>
                    <a:lnTo>
                      <a:pt x="2" y="58"/>
                    </a:lnTo>
                    <a:lnTo>
                      <a:pt x="4" y="62"/>
                    </a:lnTo>
                    <a:lnTo>
                      <a:pt x="8" y="62"/>
                    </a:lnTo>
                    <a:lnTo>
                      <a:pt x="8" y="62"/>
                    </a:lnTo>
                    <a:lnTo>
                      <a:pt x="8" y="62"/>
                    </a:lnTo>
                    <a:lnTo>
                      <a:pt x="8" y="62"/>
                    </a:lnTo>
                    <a:lnTo>
                      <a:pt x="10" y="62"/>
                    </a:lnTo>
                    <a:lnTo>
                      <a:pt x="8" y="64"/>
                    </a:lnTo>
                    <a:lnTo>
                      <a:pt x="8" y="66"/>
                    </a:lnTo>
                    <a:lnTo>
                      <a:pt x="10" y="66"/>
                    </a:lnTo>
                    <a:lnTo>
                      <a:pt x="10" y="66"/>
                    </a:lnTo>
                    <a:lnTo>
                      <a:pt x="10" y="66"/>
                    </a:lnTo>
                    <a:lnTo>
                      <a:pt x="11" y="66"/>
                    </a:lnTo>
                    <a:lnTo>
                      <a:pt x="11" y="66"/>
                    </a:lnTo>
                    <a:lnTo>
                      <a:pt x="10" y="67"/>
                    </a:lnTo>
                    <a:lnTo>
                      <a:pt x="10" y="67"/>
                    </a:lnTo>
                    <a:lnTo>
                      <a:pt x="8" y="67"/>
                    </a:lnTo>
                    <a:lnTo>
                      <a:pt x="4" y="62"/>
                    </a:lnTo>
                    <a:lnTo>
                      <a:pt x="4" y="62"/>
                    </a:lnTo>
                    <a:lnTo>
                      <a:pt x="6" y="66"/>
                    </a:lnTo>
                    <a:lnTo>
                      <a:pt x="8" y="67"/>
                    </a:lnTo>
                    <a:lnTo>
                      <a:pt x="8" y="69"/>
                    </a:lnTo>
                    <a:lnTo>
                      <a:pt x="8" y="69"/>
                    </a:lnTo>
                    <a:lnTo>
                      <a:pt x="10" y="69"/>
                    </a:lnTo>
                    <a:lnTo>
                      <a:pt x="11" y="71"/>
                    </a:lnTo>
                    <a:lnTo>
                      <a:pt x="11" y="71"/>
                    </a:lnTo>
                    <a:lnTo>
                      <a:pt x="11" y="73"/>
                    </a:lnTo>
                    <a:lnTo>
                      <a:pt x="10" y="71"/>
                    </a:lnTo>
                    <a:lnTo>
                      <a:pt x="8" y="71"/>
                    </a:lnTo>
                    <a:lnTo>
                      <a:pt x="10" y="73"/>
                    </a:lnTo>
                    <a:lnTo>
                      <a:pt x="10" y="73"/>
                    </a:lnTo>
                    <a:lnTo>
                      <a:pt x="11" y="75"/>
                    </a:lnTo>
                    <a:lnTo>
                      <a:pt x="11" y="77"/>
                    </a:lnTo>
                    <a:lnTo>
                      <a:pt x="13" y="79"/>
                    </a:lnTo>
                    <a:lnTo>
                      <a:pt x="13" y="79"/>
                    </a:lnTo>
                    <a:lnTo>
                      <a:pt x="13" y="81"/>
                    </a:lnTo>
                    <a:lnTo>
                      <a:pt x="15" y="81"/>
                    </a:lnTo>
                    <a:lnTo>
                      <a:pt x="17" y="81"/>
                    </a:lnTo>
                    <a:lnTo>
                      <a:pt x="19" y="81"/>
                    </a:lnTo>
                    <a:lnTo>
                      <a:pt x="19" y="82"/>
                    </a:lnTo>
                    <a:lnTo>
                      <a:pt x="19" y="82"/>
                    </a:lnTo>
                    <a:lnTo>
                      <a:pt x="19" y="82"/>
                    </a:lnTo>
                    <a:lnTo>
                      <a:pt x="15" y="81"/>
                    </a:lnTo>
                    <a:lnTo>
                      <a:pt x="15" y="81"/>
                    </a:lnTo>
                    <a:lnTo>
                      <a:pt x="15" y="82"/>
                    </a:lnTo>
                    <a:lnTo>
                      <a:pt x="19" y="86"/>
                    </a:lnTo>
                    <a:lnTo>
                      <a:pt x="25" y="90"/>
                    </a:lnTo>
                    <a:lnTo>
                      <a:pt x="26" y="94"/>
                    </a:lnTo>
                    <a:lnTo>
                      <a:pt x="28" y="96"/>
                    </a:lnTo>
                    <a:lnTo>
                      <a:pt x="32" y="99"/>
                    </a:lnTo>
                    <a:lnTo>
                      <a:pt x="32" y="101"/>
                    </a:lnTo>
                    <a:lnTo>
                      <a:pt x="34" y="103"/>
                    </a:lnTo>
                    <a:lnTo>
                      <a:pt x="36" y="105"/>
                    </a:lnTo>
                    <a:lnTo>
                      <a:pt x="36" y="103"/>
                    </a:lnTo>
                    <a:lnTo>
                      <a:pt x="38" y="101"/>
                    </a:lnTo>
                    <a:lnTo>
                      <a:pt x="38" y="101"/>
                    </a:lnTo>
                    <a:lnTo>
                      <a:pt x="41" y="97"/>
                    </a:lnTo>
                    <a:lnTo>
                      <a:pt x="41" y="99"/>
                    </a:lnTo>
                    <a:lnTo>
                      <a:pt x="43" y="101"/>
                    </a:lnTo>
                    <a:lnTo>
                      <a:pt x="43" y="101"/>
                    </a:lnTo>
                    <a:lnTo>
                      <a:pt x="45" y="101"/>
                    </a:lnTo>
                    <a:lnTo>
                      <a:pt x="45" y="101"/>
                    </a:lnTo>
                    <a:lnTo>
                      <a:pt x="47" y="101"/>
                    </a:lnTo>
                    <a:lnTo>
                      <a:pt x="47" y="99"/>
                    </a:lnTo>
                    <a:lnTo>
                      <a:pt x="45" y="99"/>
                    </a:lnTo>
                    <a:lnTo>
                      <a:pt x="45" y="99"/>
                    </a:lnTo>
                    <a:lnTo>
                      <a:pt x="47" y="97"/>
                    </a:lnTo>
                    <a:lnTo>
                      <a:pt x="47" y="97"/>
                    </a:lnTo>
                    <a:lnTo>
                      <a:pt x="47" y="96"/>
                    </a:lnTo>
                    <a:lnTo>
                      <a:pt x="47" y="96"/>
                    </a:lnTo>
                    <a:lnTo>
                      <a:pt x="47" y="94"/>
                    </a:lnTo>
                    <a:lnTo>
                      <a:pt x="45" y="94"/>
                    </a:lnTo>
                    <a:lnTo>
                      <a:pt x="43" y="92"/>
                    </a:lnTo>
                    <a:lnTo>
                      <a:pt x="43" y="92"/>
                    </a:lnTo>
                    <a:lnTo>
                      <a:pt x="43" y="90"/>
                    </a:lnTo>
                    <a:lnTo>
                      <a:pt x="45" y="90"/>
                    </a:lnTo>
                    <a:lnTo>
                      <a:pt x="45" y="90"/>
                    </a:lnTo>
                    <a:lnTo>
                      <a:pt x="43" y="88"/>
                    </a:lnTo>
                    <a:lnTo>
                      <a:pt x="43" y="88"/>
                    </a:lnTo>
                    <a:lnTo>
                      <a:pt x="43" y="88"/>
                    </a:lnTo>
                    <a:lnTo>
                      <a:pt x="41" y="86"/>
                    </a:lnTo>
                    <a:lnTo>
                      <a:pt x="41" y="86"/>
                    </a:lnTo>
                    <a:lnTo>
                      <a:pt x="41" y="84"/>
                    </a:lnTo>
                    <a:lnTo>
                      <a:pt x="41" y="82"/>
                    </a:lnTo>
                    <a:lnTo>
                      <a:pt x="41" y="79"/>
                    </a:lnTo>
                    <a:lnTo>
                      <a:pt x="41" y="79"/>
                    </a:lnTo>
                    <a:lnTo>
                      <a:pt x="41" y="79"/>
                    </a:lnTo>
                    <a:lnTo>
                      <a:pt x="43" y="79"/>
                    </a:lnTo>
                    <a:lnTo>
                      <a:pt x="43" y="79"/>
                    </a:lnTo>
                    <a:lnTo>
                      <a:pt x="47" y="79"/>
                    </a:lnTo>
                    <a:lnTo>
                      <a:pt x="47" y="79"/>
                    </a:lnTo>
                    <a:lnTo>
                      <a:pt x="49" y="79"/>
                    </a:lnTo>
                    <a:lnTo>
                      <a:pt x="49" y="81"/>
                    </a:lnTo>
                    <a:lnTo>
                      <a:pt x="54" y="79"/>
                    </a:lnTo>
                    <a:lnTo>
                      <a:pt x="54" y="77"/>
                    </a:lnTo>
                    <a:lnTo>
                      <a:pt x="54" y="75"/>
                    </a:lnTo>
                    <a:lnTo>
                      <a:pt x="54" y="75"/>
                    </a:lnTo>
                    <a:lnTo>
                      <a:pt x="54" y="75"/>
                    </a:lnTo>
                    <a:lnTo>
                      <a:pt x="54" y="73"/>
                    </a:lnTo>
                    <a:lnTo>
                      <a:pt x="54" y="73"/>
                    </a:lnTo>
                    <a:lnTo>
                      <a:pt x="54" y="71"/>
                    </a:lnTo>
                    <a:lnTo>
                      <a:pt x="54" y="71"/>
                    </a:lnTo>
                    <a:lnTo>
                      <a:pt x="56" y="69"/>
                    </a:lnTo>
                    <a:lnTo>
                      <a:pt x="58" y="69"/>
                    </a:lnTo>
                    <a:lnTo>
                      <a:pt x="58" y="71"/>
                    </a:lnTo>
                    <a:lnTo>
                      <a:pt x="60" y="71"/>
                    </a:lnTo>
                    <a:lnTo>
                      <a:pt x="60" y="73"/>
                    </a:lnTo>
                    <a:lnTo>
                      <a:pt x="62" y="75"/>
                    </a:lnTo>
                    <a:lnTo>
                      <a:pt x="62" y="79"/>
                    </a:lnTo>
                    <a:lnTo>
                      <a:pt x="66" y="79"/>
                    </a:lnTo>
                    <a:lnTo>
                      <a:pt x="68" y="81"/>
                    </a:lnTo>
                    <a:lnTo>
                      <a:pt x="69" y="79"/>
                    </a:lnTo>
                    <a:lnTo>
                      <a:pt x="71" y="77"/>
                    </a:lnTo>
                    <a:lnTo>
                      <a:pt x="73" y="77"/>
                    </a:lnTo>
                    <a:lnTo>
                      <a:pt x="73" y="75"/>
                    </a:lnTo>
                    <a:lnTo>
                      <a:pt x="75" y="75"/>
                    </a:lnTo>
                    <a:lnTo>
                      <a:pt x="75" y="77"/>
                    </a:lnTo>
                    <a:lnTo>
                      <a:pt x="75" y="79"/>
                    </a:lnTo>
                    <a:lnTo>
                      <a:pt x="75" y="79"/>
                    </a:lnTo>
                    <a:lnTo>
                      <a:pt x="75" y="81"/>
                    </a:lnTo>
                    <a:lnTo>
                      <a:pt x="75" y="81"/>
                    </a:lnTo>
                    <a:lnTo>
                      <a:pt x="77" y="81"/>
                    </a:lnTo>
                    <a:lnTo>
                      <a:pt x="79" y="81"/>
                    </a:lnTo>
                    <a:lnTo>
                      <a:pt x="79" y="81"/>
                    </a:lnTo>
                    <a:lnTo>
                      <a:pt x="81" y="79"/>
                    </a:lnTo>
                    <a:lnTo>
                      <a:pt x="81" y="79"/>
                    </a:lnTo>
                    <a:lnTo>
                      <a:pt x="81" y="77"/>
                    </a:lnTo>
                    <a:lnTo>
                      <a:pt x="81" y="77"/>
                    </a:lnTo>
                    <a:lnTo>
                      <a:pt x="81" y="75"/>
                    </a:lnTo>
                    <a:lnTo>
                      <a:pt x="81" y="75"/>
                    </a:lnTo>
                    <a:lnTo>
                      <a:pt x="81" y="73"/>
                    </a:lnTo>
                    <a:lnTo>
                      <a:pt x="82" y="71"/>
                    </a:lnTo>
                    <a:lnTo>
                      <a:pt x="82" y="71"/>
                    </a:lnTo>
                    <a:lnTo>
                      <a:pt x="82" y="71"/>
                    </a:lnTo>
                    <a:lnTo>
                      <a:pt x="84" y="67"/>
                    </a:lnTo>
                    <a:lnTo>
                      <a:pt x="84" y="67"/>
                    </a:lnTo>
                    <a:lnTo>
                      <a:pt x="84" y="66"/>
                    </a:lnTo>
                    <a:lnTo>
                      <a:pt x="84" y="66"/>
                    </a:lnTo>
                    <a:lnTo>
                      <a:pt x="84" y="64"/>
                    </a:lnTo>
                    <a:lnTo>
                      <a:pt x="84" y="60"/>
                    </a:lnTo>
                    <a:lnTo>
                      <a:pt x="84" y="5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6" name="Google Shape;566;p23"/>
              <p:cNvSpPr/>
              <p:nvPr/>
            </p:nvSpPr>
            <p:spPr>
              <a:xfrm>
                <a:off x="3312" y="2717"/>
                <a:ext cx="233" cy="55"/>
              </a:xfrm>
              <a:custGeom>
                <a:avLst/>
                <a:gdLst/>
                <a:ahLst/>
                <a:cxnLst/>
                <a:rect l="l" t="t" r="r" b="b"/>
                <a:pathLst>
                  <a:path w="233" h="55" extrusionOk="0">
                    <a:moveTo>
                      <a:pt x="216" y="41"/>
                    </a:moveTo>
                    <a:lnTo>
                      <a:pt x="216" y="43"/>
                    </a:lnTo>
                    <a:lnTo>
                      <a:pt x="216" y="43"/>
                    </a:lnTo>
                    <a:lnTo>
                      <a:pt x="216" y="43"/>
                    </a:lnTo>
                    <a:lnTo>
                      <a:pt x="216" y="45"/>
                    </a:lnTo>
                    <a:lnTo>
                      <a:pt x="216" y="45"/>
                    </a:lnTo>
                    <a:lnTo>
                      <a:pt x="218" y="43"/>
                    </a:lnTo>
                    <a:lnTo>
                      <a:pt x="218" y="43"/>
                    </a:lnTo>
                    <a:lnTo>
                      <a:pt x="218" y="41"/>
                    </a:lnTo>
                    <a:lnTo>
                      <a:pt x="218" y="41"/>
                    </a:lnTo>
                    <a:lnTo>
                      <a:pt x="216" y="41"/>
                    </a:lnTo>
                    <a:lnTo>
                      <a:pt x="216" y="41"/>
                    </a:lnTo>
                    <a:close/>
                    <a:moveTo>
                      <a:pt x="1" y="0"/>
                    </a:moveTo>
                    <a:lnTo>
                      <a:pt x="0" y="0"/>
                    </a:lnTo>
                    <a:lnTo>
                      <a:pt x="0" y="0"/>
                    </a:lnTo>
                    <a:lnTo>
                      <a:pt x="0" y="2"/>
                    </a:lnTo>
                    <a:lnTo>
                      <a:pt x="0" y="2"/>
                    </a:lnTo>
                    <a:lnTo>
                      <a:pt x="1" y="2"/>
                    </a:lnTo>
                    <a:lnTo>
                      <a:pt x="1" y="0"/>
                    </a:lnTo>
                    <a:lnTo>
                      <a:pt x="1" y="0"/>
                    </a:lnTo>
                    <a:close/>
                    <a:moveTo>
                      <a:pt x="233" y="45"/>
                    </a:moveTo>
                    <a:lnTo>
                      <a:pt x="231" y="45"/>
                    </a:lnTo>
                    <a:lnTo>
                      <a:pt x="231" y="45"/>
                    </a:lnTo>
                    <a:lnTo>
                      <a:pt x="229" y="45"/>
                    </a:lnTo>
                    <a:lnTo>
                      <a:pt x="229" y="45"/>
                    </a:lnTo>
                    <a:lnTo>
                      <a:pt x="228" y="45"/>
                    </a:lnTo>
                    <a:lnTo>
                      <a:pt x="226" y="45"/>
                    </a:lnTo>
                    <a:lnTo>
                      <a:pt x="224" y="47"/>
                    </a:lnTo>
                    <a:lnTo>
                      <a:pt x="222" y="47"/>
                    </a:lnTo>
                    <a:lnTo>
                      <a:pt x="220" y="47"/>
                    </a:lnTo>
                    <a:lnTo>
                      <a:pt x="220" y="47"/>
                    </a:lnTo>
                    <a:lnTo>
                      <a:pt x="220" y="47"/>
                    </a:lnTo>
                    <a:lnTo>
                      <a:pt x="218" y="47"/>
                    </a:lnTo>
                    <a:lnTo>
                      <a:pt x="218" y="45"/>
                    </a:lnTo>
                    <a:lnTo>
                      <a:pt x="220" y="45"/>
                    </a:lnTo>
                    <a:lnTo>
                      <a:pt x="222" y="45"/>
                    </a:lnTo>
                    <a:lnTo>
                      <a:pt x="220" y="45"/>
                    </a:lnTo>
                    <a:lnTo>
                      <a:pt x="222" y="43"/>
                    </a:lnTo>
                    <a:lnTo>
                      <a:pt x="220" y="43"/>
                    </a:lnTo>
                    <a:lnTo>
                      <a:pt x="216" y="45"/>
                    </a:lnTo>
                    <a:lnTo>
                      <a:pt x="216" y="45"/>
                    </a:lnTo>
                    <a:lnTo>
                      <a:pt x="216" y="45"/>
                    </a:lnTo>
                    <a:lnTo>
                      <a:pt x="214" y="45"/>
                    </a:lnTo>
                    <a:lnTo>
                      <a:pt x="214" y="43"/>
                    </a:lnTo>
                    <a:lnTo>
                      <a:pt x="214" y="41"/>
                    </a:lnTo>
                    <a:lnTo>
                      <a:pt x="216" y="41"/>
                    </a:lnTo>
                    <a:lnTo>
                      <a:pt x="216" y="41"/>
                    </a:lnTo>
                    <a:lnTo>
                      <a:pt x="216" y="40"/>
                    </a:lnTo>
                    <a:lnTo>
                      <a:pt x="216" y="40"/>
                    </a:lnTo>
                    <a:lnTo>
                      <a:pt x="216" y="40"/>
                    </a:lnTo>
                    <a:lnTo>
                      <a:pt x="216" y="38"/>
                    </a:lnTo>
                    <a:lnTo>
                      <a:pt x="216" y="38"/>
                    </a:lnTo>
                    <a:lnTo>
                      <a:pt x="214" y="38"/>
                    </a:lnTo>
                    <a:lnTo>
                      <a:pt x="214" y="38"/>
                    </a:lnTo>
                    <a:lnTo>
                      <a:pt x="213" y="40"/>
                    </a:lnTo>
                    <a:lnTo>
                      <a:pt x="213" y="41"/>
                    </a:lnTo>
                    <a:lnTo>
                      <a:pt x="213" y="41"/>
                    </a:lnTo>
                    <a:lnTo>
                      <a:pt x="211" y="43"/>
                    </a:lnTo>
                    <a:lnTo>
                      <a:pt x="211" y="45"/>
                    </a:lnTo>
                    <a:lnTo>
                      <a:pt x="211" y="45"/>
                    </a:lnTo>
                    <a:lnTo>
                      <a:pt x="211" y="45"/>
                    </a:lnTo>
                    <a:lnTo>
                      <a:pt x="211" y="45"/>
                    </a:lnTo>
                    <a:lnTo>
                      <a:pt x="211" y="45"/>
                    </a:lnTo>
                    <a:lnTo>
                      <a:pt x="211" y="47"/>
                    </a:lnTo>
                    <a:lnTo>
                      <a:pt x="211" y="47"/>
                    </a:lnTo>
                    <a:lnTo>
                      <a:pt x="211" y="49"/>
                    </a:lnTo>
                    <a:lnTo>
                      <a:pt x="209" y="49"/>
                    </a:lnTo>
                    <a:lnTo>
                      <a:pt x="211" y="49"/>
                    </a:lnTo>
                    <a:lnTo>
                      <a:pt x="209" y="51"/>
                    </a:lnTo>
                    <a:lnTo>
                      <a:pt x="209" y="51"/>
                    </a:lnTo>
                    <a:lnTo>
                      <a:pt x="209" y="53"/>
                    </a:lnTo>
                    <a:lnTo>
                      <a:pt x="209" y="53"/>
                    </a:lnTo>
                    <a:lnTo>
                      <a:pt x="207" y="55"/>
                    </a:lnTo>
                    <a:lnTo>
                      <a:pt x="207" y="55"/>
                    </a:lnTo>
                    <a:lnTo>
                      <a:pt x="209" y="55"/>
                    </a:lnTo>
                    <a:lnTo>
                      <a:pt x="211" y="55"/>
                    </a:lnTo>
                    <a:lnTo>
                      <a:pt x="211" y="55"/>
                    </a:lnTo>
                    <a:lnTo>
                      <a:pt x="213" y="53"/>
                    </a:lnTo>
                    <a:lnTo>
                      <a:pt x="214" y="53"/>
                    </a:lnTo>
                    <a:lnTo>
                      <a:pt x="214" y="53"/>
                    </a:lnTo>
                    <a:lnTo>
                      <a:pt x="216" y="53"/>
                    </a:lnTo>
                    <a:lnTo>
                      <a:pt x="218" y="55"/>
                    </a:lnTo>
                    <a:lnTo>
                      <a:pt x="220" y="55"/>
                    </a:lnTo>
                    <a:lnTo>
                      <a:pt x="220" y="53"/>
                    </a:lnTo>
                    <a:lnTo>
                      <a:pt x="220" y="53"/>
                    </a:lnTo>
                    <a:lnTo>
                      <a:pt x="220" y="55"/>
                    </a:lnTo>
                    <a:lnTo>
                      <a:pt x="222" y="55"/>
                    </a:lnTo>
                    <a:lnTo>
                      <a:pt x="224" y="55"/>
                    </a:lnTo>
                    <a:lnTo>
                      <a:pt x="224" y="55"/>
                    </a:lnTo>
                    <a:lnTo>
                      <a:pt x="226" y="55"/>
                    </a:lnTo>
                    <a:lnTo>
                      <a:pt x="226" y="53"/>
                    </a:lnTo>
                    <a:lnTo>
                      <a:pt x="228" y="53"/>
                    </a:lnTo>
                    <a:lnTo>
                      <a:pt x="228" y="53"/>
                    </a:lnTo>
                    <a:lnTo>
                      <a:pt x="228" y="53"/>
                    </a:lnTo>
                    <a:lnTo>
                      <a:pt x="226" y="51"/>
                    </a:lnTo>
                    <a:lnTo>
                      <a:pt x="226" y="53"/>
                    </a:lnTo>
                    <a:lnTo>
                      <a:pt x="224" y="53"/>
                    </a:lnTo>
                    <a:lnTo>
                      <a:pt x="224" y="53"/>
                    </a:lnTo>
                    <a:lnTo>
                      <a:pt x="222" y="53"/>
                    </a:lnTo>
                    <a:lnTo>
                      <a:pt x="222" y="51"/>
                    </a:lnTo>
                    <a:lnTo>
                      <a:pt x="222" y="51"/>
                    </a:lnTo>
                    <a:lnTo>
                      <a:pt x="222" y="51"/>
                    </a:lnTo>
                    <a:lnTo>
                      <a:pt x="222" y="51"/>
                    </a:lnTo>
                    <a:lnTo>
                      <a:pt x="222" y="51"/>
                    </a:lnTo>
                    <a:lnTo>
                      <a:pt x="224" y="49"/>
                    </a:lnTo>
                    <a:lnTo>
                      <a:pt x="224" y="49"/>
                    </a:lnTo>
                    <a:lnTo>
                      <a:pt x="224" y="49"/>
                    </a:lnTo>
                    <a:lnTo>
                      <a:pt x="228" y="49"/>
                    </a:lnTo>
                    <a:lnTo>
                      <a:pt x="228" y="49"/>
                    </a:lnTo>
                    <a:lnTo>
                      <a:pt x="228" y="51"/>
                    </a:lnTo>
                    <a:lnTo>
                      <a:pt x="229" y="51"/>
                    </a:lnTo>
                    <a:lnTo>
                      <a:pt x="229" y="51"/>
                    </a:lnTo>
                    <a:lnTo>
                      <a:pt x="229" y="51"/>
                    </a:lnTo>
                    <a:lnTo>
                      <a:pt x="229" y="49"/>
                    </a:lnTo>
                    <a:lnTo>
                      <a:pt x="231" y="49"/>
                    </a:lnTo>
                    <a:lnTo>
                      <a:pt x="231" y="47"/>
                    </a:lnTo>
                    <a:lnTo>
                      <a:pt x="233" y="47"/>
                    </a:lnTo>
                    <a:lnTo>
                      <a:pt x="233" y="45"/>
                    </a:lnTo>
                    <a:lnTo>
                      <a:pt x="233" y="4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7" name="Google Shape;567;p23"/>
              <p:cNvSpPr/>
              <p:nvPr/>
            </p:nvSpPr>
            <p:spPr>
              <a:xfrm>
                <a:off x="411" y="2090"/>
                <a:ext cx="230" cy="202"/>
              </a:xfrm>
              <a:custGeom>
                <a:avLst/>
                <a:gdLst/>
                <a:ahLst/>
                <a:cxnLst/>
                <a:rect l="l" t="t" r="r" b="b"/>
                <a:pathLst>
                  <a:path w="230" h="202" extrusionOk="0">
                    <a:moveTo>
                      <a:pt x="204" y="201"/>
                    </a:moveTo>
                    <a:lnTo>
                      <a:pt x="204" y="202"/>
                    </a:lnTo>
                    <a:lnTo>
                      <a:pt x="205" y="202"/>
                    </a:lnTo>
                    <a:lnTo>
                      <a:pt x="205" y="202"/>
                    </a:lnTo>
                    <a:lnTo>
                      <a:pt x="205" y="202"/>
                    </a:lnTo>
                    <a:lnTo>
                      <a:pt x="205" y="202"/>
                    </a:lnTo>
                    <a:lnTo>
                      <a:pt x="205" y="202"/>
                    </a:lnTo>
                    <a:lnTo>
                      <a:pt x="204" y="201"/>
                    </a:lnTo>
                    <a:close/>
                    <a:moveTo>
                      <a:pt x="228" y="163"/>
                    </a:moveTo>
                    <a:lnTo>
                      <a:pt x="228" y="163"/>
                    </a:lnTo>
                    <a:lnTo>
                      <a:pt x="226" y="163"/>
                    </a:lnTo>
                    <a:lnTo>
                      <a:pt x="226" y="163"/>
                    </a:lnTo>
                    <a:lnTo>
                      <a:pt x="226" y="163"/>
                    </a:lnTo>
                    <a:lnTo>
                      <a:pt x="226" y="163"/>
                    </a:lnTo>
                    <a:lnTo>
                      <a:pt x="226" y="163"/>
                    </a:lnTo>
                    <a:lnTo>
                      <a:pt x="228" y="163"/>
                    </a:lnTo>
                    <a:lnTo>
                      <a:pt x="228" y="165"/>
                    </a:lnTo>
                    <a:lnTo>
                      <a:pt x="228" y="165"/>
                    </a:lnTo>
                    <a:lnTo>
                      <a:pt x="228" y="165"/>
                    </a:lnTo>
                    <a:lnTo>
                      <a:pt x="230" y="165"/>
                    </a:lnTo>
                    <a:lnTo>
                      <a:pt x="228" y="163"/>
                    </a:lnTo>
                    <a:close/>
                    <a:moveTo>
                      <a:pt x="162" y="161"/>
                    </a:moveTo>
                    <a:lnTo>
                      <a:pt x="162" y="161"/>
                    </a:lnTo>
                    <a:lnTo>
                      <a:pt x="164" y="161"/>
                    </a:lnTo>
                    <a:lnTo>
                      <a:pt x="164" y="161"/>
                    </a:lnTo>
                    <a:lnTo>
                      <a:pt x="164" y="161"/>
                    </a:lnTo>
                    <a:lnTo>
                      <a:pt x="162" y="161"/>
                    </a:lnTo>
                    <a:close/>
                    <a:moveTo>
                      <a:pt x="217" y="159"/>
                    </a:moveTo>
                    <a:lnTo>
                      <a:pt x="217" y="159"/>
                    </a:lnTo>
                    <a:lnTo>
                      <a:pt x="219" y="161"/>
                    </a:lnTo>
                    <a:lnTo>
                      <a:pt x="219" y="161"/>
                    </a:lnTo>
                    <a:lnTo>
                      <a:pt x="217" y="159"/>
                    </a:lnTo>
                    <a:close/>
                    <a:moveTo>
                      <a:pt x="161" y="158"/>
                    </a:moveTo>
                    <a:lnTo>
                      <a:pt x="161" y="156"/>
                    </a:lnTo>
                    <a:lnTo>
                      <a:pt x="159" y="156"/>
                    </a:lnTo>
                    <a:lnTo>
                      <a:pt x="159" y="158"/>
                    </a:lnTo>
                    <a:lnTo>
                      <a:pt x="161" y="158"/>
                    </a:lnTo>
                    <a:lnTo>
                      <a:pt x="161" y="159"/>
                    </a:lnTo>
                    <a:lnTo>
                      <a:pt x="162" y="159"/>
                    </a:lnTo>
                    <a:lnTo>
                      <a:pt x="162" y="158"/>
                    </a:lnTo>
                    <a:lnTo>
                      <a:pt x="161" y="158"/>
                    </a:lnTo>
                    <a:close/>
                    <a:moveTo>
                      <a:pt x="162" y="150"/>
                    </a:moveTo>
                    <a:lnTo>
                      <a:pt x="161" y="150"/>
                    </a:lnTo>
                    <a:lnTo>
                      <a:pt x="161" y="152"/>
                    </a:lnTo>
                    <a:lnTo>
                      <a:pt x="161" y="152"/>
                    </a:lnTo>
                    <a:lnTo>
                      <a:pt x="161" y="152"/>
                    </a:lnTo>
                    <a:lnTo>
                      <a:pt x="161" y="154"/>
                    </a:lnTo>
                    <a:lnTo>
                      <a:pt x="161" y="154"/>
                    </a:lnTo>
                    <a:lnTo>
                      <a:pt x="161" y="154"/>
                    </a:lnTo>
                    <a:lnTo>
                      <a:pt x="161" y="152"/>
                    </a:lnTo>
                    <a:lnTo>
                      <a:pt x="161" y="152"/>
                    </a:lnTo>
                    <a:lnTo>
                      <a:pt x="161" y="152"/>
                    </a:lnTo>
                    <a:lnTo>
                      <a:pt x="161" y="152"/>
                    </a:lnTo>
                    <a:lnTo>
                      <a:pt x="161" y="152"/>
                    </a:lnTo>
                    <a:lnTo>
                      <a:pt x="162" y="150"/>
                    </a:lnTo>
                    <a:lnTo>
                      <a:pt x="162" y="150"/>
                    </a:lnTo>
                    <a:lnTo>
                      <a:pt x="162" y="150"/>
                    </a:lnTo>
                    <a:lnTo>
                      <a:pt x="162" y="150"/>
                    </a:lnTo>
                    <a:close/>
                    <a:moveTo>
                      <a:pt x="37" y="150"/>
                    </a:moveTo>
                    <a:lnTo>
                      <a:pt x="35" y="148"/>
                    </a:lnTo>
                    <a:lnTo>
                      <a:pt x="35" y="146"/>
                    </a:lnTo>
                    <a:lnTo>
                      <a:pt x="33" y="146"/>
                    </a:lnTo>
                    <a:lnTo>
                      <a:pt x="32" y="148"/>
                    </a:lnTo>
                    <a:lnTo>
                      <a:pt x="32" y="148"/>
                    </a:lnTo>
                    <a:lnTo>
                      <a:pt x="32" y="148"/>
                    </a:lnTo>
                    <a:lnTo>
                      <a:pt x="33" y="150"/>
                    </a:lnTo>
                    <a:lnTo>
                      <a:pt x="35" y="152"/>
                    </a:lnTo>
                    <a:lnTo>
                      <a:pt x="37" y="150"/>
                    </a:lnTo>
                    <a:lnTo>
                      <a:pt x="37" y="152"/>
                    </a:lnTo>
                    <a:lnTo>
                      <a:pt x="39" y="152"/>
                    </a:lnTo>
                    <a:lnTo>
                      <a:pt x="39" y="154"/>
                    </a:lnTo>
                    <a:lnTo>
                      <a:pt x="39" y="152"/>
                    </a:lnTo>
                    <a:lnTo>
                      <a:pt x="39" y="150"/>
                    </a:lnTo>
                    <a:lnTo>
                      <a:pt x="37" y="150"/>
                    </a:lnTo>
                    <a:close/>
                    <a:moveTo>
                      <a:pt x="28" y="146"/>
                    </a:moveTo>
                    <a:lnTo>
                      <a:pt x="28" y="146"/>
                    </a:lnTo>
                    <a:lnTo>
                      <a:pt x="28" y="148"/>
                    </a:lnTo>
                    <a:lnTo>
                      <a:pt x="28" y="148"/>
                    </a:lnTo>
                    <a:lnTo>
                      <a:pt x="28" y="148"/>
                    </a:lnTo>
                    <a:lnTo>
                      <a:pt x="30" y="148"/>
                    </a:lnTo>
                    <a:lnTo>
                      <a:pt x="30" y="146"/>
                    </a:lnTo>
                    <a:lnTo>
                      <a:pt x="28" y="146"/>
                    </a:lnTo>
                    <a:lnTo>
                      <a:pt x="28" y="146"/>
                    </a:lnTo>
                    <a:close/>
                    <a:moveTo>
                      <a:pt x="2" y="133"/>
                    </a:moveTo>
                    <a:lnTo>
                      <a:pt x="2" y="135"/>
                    </a:lnTo>
                    <a:lnTo>
                      <a:pt x="2" y="137"/>
                    </a:lnTo>
                    <a:lnTo>
                      <a:pt x="2" y="137"/>
                    </a:lnTo>
                    <a:lnTo>
                      <a:pt x="4" y="137"/>
                    </a:lnTo>
                    <a:lnTo>
                      <a:pt x="4" y="137"/>
                    </a:lnTo>
                    <a:lnTo>
                      <a:pt x="4" y="135"/>
                    </a:lnTo>
                    <a:lnTo>
                      <a:pt x="2" y="133"/>
                    </a:lnTo>
                    <a:close/>
                    <a:moveTo>
                      <a:pt x="118" y="131"/>
                    </a:moveTo>
                    <a:lnTo>
                      <a:pt x="118" y="131"/>
                    </a:lnTo>
                    <a:lnTo>
                      <a:pt x="118" y="131"/>
                    </a:lnTo>
                    <a:lnTo>
                      <a:pt x="118" y="133"/>
                    </a:lnTo>
                    <a:lnTo>
                      <a:pt x="119" y="133"/>
                    </a:lnTo>
                    <a:lnTo>
                      <a:pt x="118" y="131"/>
                    </a:lnTo>
                    <a:lnTo>
                      <a:pt x="118" y="131"/>
                    </a:lnTo>
                    <a:close/>
                    <a:moveTo>
                      <a:pt x="116" y="131"/>
                    </a:moveTo>
                    <a:lnTo>
                      <a:pt x="114" y="131"/>
                    </a:lnTo>
                    <a:lnTo>
                      <a:pt x="116" y="133"/>
                    </a:lnTo>
                    <a:lnTo>
                      <a:pt x="116" y="133"/>
                    </a:lnTo>
                    <a:lnTo>
                      <a:pt x="116" y="131"/>
                    </a:lnTo>
                    <a:lnTo>
                      <a:pt x="116" y="131"/>
                    </a:lnTo>
                    <a:close/>
                    <a:moveTo>
                      <a:pt x="2" y="131"/>
                    </a:moveTo>
                    <a:lnTo>
                      <a:pt x="0" y="131"/>
                    </a:lnTo>
                    <a:lnTo>
                      <a:pt x="0" y="131"/>
                    </a:lnTo>
                    <a:lnTo>
                      <a:pt x="2" y="133"/>
                    </a:lnTo>
                    <a:lnTo>
                      <a:pt x="2" y="133"/>
                    </a:lnTo>
                    <a:lnTo>
                      <a:pt x="2" y="133"/>
                    </a:lnTo>
                    <a:lnTo>
                      <a:pt x="2" y="131"/>
                    </a:lnTo>
                    <a:lnTo>
                      <a:pt x="2" y="131"/>
                    </a:lnTo>
                    <a:close/>
                    <a:moveTo>
                      <a:pt x="88" y="126"/>
                    </a:moveTo>
                    <a:lnTo>
                      <a:pt x="86" y="126"/>
                    </a:lnTo>
                    <a:lnTo>
                      <a:pt x="86" y="124"/>
                    </a:lnTo>
                    <a:lnTo>
                      <a:pt x="84" y="124"/>
                    </a:lnTo>
                    <a:lnTo>
                      <a:pt x="86" y="124"/>
                    </a:lnTo>
                    <a:lnTo>
                      <a:pt x="86" y="124"/>
                    </a:lnTo>
                    <a:lnTo>
                      <a:pt x="86" y="126"/>
                    </a:lnTo>
                    <a:lnTo>
                      <a:pt x="86" y="126"/>
                    </a:lnTo>
                    <a:lnTo>
                      <a:pt x="86" y="128"/>
                    </a:lnTo>
                    <a:lnTo>
                      <a:pt x="88" y="128"/>
                    </a:lnTo>
                    <a:lnTo>
                      <a:pt x="88" y="128"/>
                    </a:lnTo>
                    <a:lnTo>
                      <a:pt x="88" y="128"/>
                    </a:lnTo>
                    <a:lnTo>
                      <a:pt x="88" y="126"/>
                    </a:lnTo>
                    <a:close/>
                    <a:moveTo>
                      <a:pt x="131" y="124"/>
                    </a:moveTo>
                    <a:lnTo>
                      <a:pt x="131" y="124"/>
                    </a:lnTo>
                    <a:lnTo>
                      <a:pt x="131" y="122"/>
                    </a:lnTo>
                    <a:lnTo>
                      <a:pt x="131" y="122"/>
                    </a:lnTo>
                    <a:lnTo>
                      <a:pt x="131" y="124"/>
                    </a:lnTo>
                    <a:close/>
                    <a:moveTo>
                      <a:pt x="91" y="118"/>
                    </a:moveTo>
                    <a:lnTo>
                      <a:pt x="90" y="118"/>
                    </a:lnTo>
                    <a:lnTo>
                      <a:pt x="91" y="118"/>
                    </a:lnTo>
                    <a:lnTo>
                      <a:pt x="91" y="120"/>
                    </a:lnTo>
                    <a:lnTo>
                      <a:pt x="91" y="120"/>
                    </a:lnTo>
                    <a:lnTo>
                      <a:pt x="91" y="120"/>
                    </a:lnTo>
                    <a:lnTo>
                      <a:pt x="91" y="118"/>
                    </a:lnTo>
                    <a:close/>
                    <a:moveTo>
                      <a:pt x="172" y="28"/>
                    </a:moveTo>
                    <a:lnTo>
                      <a:pt x="172" y="30"/>
                    </a:lnTo>
                    <a:lnTo>
                      <a:pt x="172" y="30"/>
                    </a:lnTo>
                    <a:lnTo>
                      <a:pt x="172" y="30"/>
                    </a:lnTo>
                    <a:lnTo>
                      <a:pt x="172" y="28"/>
                    </a:lnTo>
                    <a:lnTo>
                      <a:pt x="172" y="28"/>
                    </a:lnTo>
                    <a:lnTo>
                      <a:pt x="172" y="28"/>
                    </a:lnTo>
                    <a:close/>
                    <a:moveTo>
                      <a:pt x="164" y="21"/>
                    </a:moveTo>
                    <a:lnTo>
                      <a:pt x="164" y="21"/>
                    </a:lnTo>
                    <a:lnTo>
                      <a:pt x="164" y="21"/>
                    </a:lnTo>
                    <a:lnTo>
                      <a:pt x="164" y="21"/>
                    </a:lnTo>
                    <a:lnTo>
                      <a:pt x="164" y="21"/>
                    </a:lnTo>
                    <a:lnTo>
                      <a:pt x="164" y="21"/>
                    </a:lnTo>
                    <a:close/>
                    <a:moveTo>
                      <a:pt x="164" y="17"/>
                    </a:moveTo>
                    <a:lnTo>
                      <a:pt x="162" y="17"/>
                    </a:lnTo>
                    <a:lnTo>
                      <a:pt x="164" y="19"/>
                    </a:lnTo>
                    <a:lnTo>
                      <a:pt x="164" y="19"/>
                    </a:lnTo>
                    <a:lnTo>
                      <a:pt x="164" y="19"/>
                    </a:lnTo>
                    <a:lnTo>
                      <a:pt x="168" y="17"/>
                    </a:lnTo>
                    <a:lnTo>
                      <a:pt x="168" y="17"/>
                    </a:lnTo>
                    <a:lnTo>
                      <a:pt x="168" y="17"/>
                    </a:lnTo>
                    <a:lnTo>
                      <a:pt x="164" y="17"/>
                    </a:lnTo>
                    <a:close/>
                    <a:moveTo>
                      <a:pt x="147" y="12"/>
                    </a:moveTo>
                    <a:lnTo>
                      <a:pt x="147" y="12"/>
                    </a:lnTo>
                    <a:lnTo>
                      <a:pt x="149" y="12"/>
                    </a:lnTo>
                    <a:lnTo>
                      <a:pt x="149" y="12"/>
                    </a:lnTo>
                    <a:lnTo>
                      <a:pt x="149" y="10"/>
                    </a:lnTo>
                    <a:lnTo>
                      <a:pt x="149" y="10"/>
                    </a:lnTo>
                    <a:lnTo>
                      <a:pt x="147" y="12"/>
                    </a:lnTo>
                    <a:close/>
                    <a:moveTo>
                      <a:pt x="157" y="2"/>
                    </a:moveTo>
                    <a:lnTo>
                      <a:pt x="155" y="2"/>
                    </a:lnTo>
                    <a:lnTo>
                      <a:pt x="155" y="2"/>
                    </a:lnTo>
                    <a:lnTo>
                      <a:pt x="155" y="2"/>
                    </a:lnTo>
                    <a:lnTo>
                      <a:pt x="155" y="4"/>
                    </a:lnTo>
                    <a:lnTo>
                      <a:pt x="155" y="4"/>
                    </a:lnTo>
                    <a:lnTo>
                      <a:pt x="157" y="4"/>
                    </a:lnTo>
                    <a:lnTo>
                      <a:pt x="157" y="2"/>
                    </a:lnTo>
                    <a:lnTo>
                      <a:pt x="157" y="2"/>
                    </a:lnTo>
                    <a:close/>
                    <a:moveTo>
                      <a:pt x="149" y="2"/>
                    </a:moveTo>
                    <a:lnTo>
                      <a:pt x="149" y="2"/>
                    </a:lnTo>
                    <a:lnTo>
                      <a:pt x="147" y="2"/>
                    </a:lnTo>
                    <a:lnTo>
                      <a:pt x="146" y="0"/>
                    </a:lnTo>
                    <a:lnTo>
                      <a:pt x="146" y="2"/>
                    </a:lnTo>
                    <a:lnTo>
                      <a:pt x="146" y="2"/>
                    </a:lnTo>
                    <a:lnTo>
                      <a:pt x="146" y="4"/>
                    </a:lnTo>
                    <a:lnTo>
                      <a:pt x="147" y="4"/>
                    </a:lnTo>
                    <a:lnTo>
                      <a:pt x="147" y="4"/>
                    </a:lnTo>
                    <a:lnTo>
                      <a:pt x="149"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23"/>
              <p:cNvSpPr/>
              <p:nvPr/>
            </p:nvSpPr>
            <p:spPr>
              <a:xfrm>
                <a:off x="1811" y="1847"/>
                <a:ext cx="45" cy="62"/>
              </a:xfrm>
              <a:custGeom>
                <a:avLst/>
                <a:gdLst/>
                <a:ahLst/>
                <a:cxnLst/>
                <a:rect l="l" t="t" r="r" b="b"/>
                <a:pathLst>
                  <a:path w="45" h="62" extrusionOk="0">
                    <a:moveTo>
                      <a:pt x="45" y="28"/>
                    </a:moveTo>
                    <a:lnTo>
                      <a:pt x="45" y="26"/>
                    </a:lnTo>
                    <a:lnTo>
                      <a:pt x="45" y="26"/>
                    </a:lnTo>
                    <a:lnTo>
                      <a:pt x="43" y="21"/>
                    </a:lnTo>
                    <a:lnTo>
                      <a:pt x="43" y="21"/>
                    </a:lnTo>
                    <a:lnTo>
                      <a:pt x="41" y="21"/>
                    </a:lnTo>
                    <a:lnTo>
                      <a:pt x="41" y="23"/>
                    </a:lnTo>
                    <a:lnTo>
                      <a:pt x="41" y="23"/>
                    </a:lnTo>
                    <a:lnTo>
                      <a:pt x="41" y="24"/>
                    </a:lnTo>
                    <a:lnTo>
                      <a:pt x="39" y="24"/>
                    </a:lnTo>
                    <a:lnTo>
                      <a:pt x="39" y="24"/>
                    </a:lnTo>
                    <a:lnTo>
                      <a:pt x="39" y="23"/>
                    </a:lnTo>
                    <a:lnTo>
                      <a:pt x="41" y="23"/>
                    </a:lnTo>
                    <a:lnTo>
                      <a:pt x="39" y="21"/>
                    </a:lnTo>
                    <a:lnTo>
                      <a:pt x="39" y="19"/>
                    </a:lnTo>
                    <a:lnTo>
                      <a:pt x="37" y="17"/>
                    </a:lnTo>
                    <a:lnTo>
                      <a:pt x="35" y="17"/>
                    </a:lnTo>
                    <a:lnTo>
                      <a:pt x="35" y="15"/>
                    </a:lnTo>
                    <a:lnTo>
                      <a:pt x="35" y="15"/>
                    </a:lnTo>
                    <a:lnTo>
                      <a:pt x="33" y="13"/>
                    </a:lnTo>
                    <a:lnTo>
                      <a:pt x="28" y="9"/>
                    </a:lnTo>
                    <a:lnTo>
                      <a:pt x="26" y="8"/>
                    </a:lnTo>
                    <a:lnTo>
                      <a:pt x="22" y="6"/>
                    </a:lnTo>
                    <a:lnTo>
                      <a:pt x="18" y="4"/>
                    </a:lnTo>
                    <a:lnTo>
                      <a:pt x="13" y="0"/>
                    </a:lnTo>
                    <a:lnTo>
                      <a:pt x="11" y="2"/>
                    </a:lnTo>
                    <a:lnTo>
                      <a:pt x="11" y="2"/>
                    </a:lnTo>
                    <a:lnTo>
                      <a:pt x="9" y="8"/>
                    </a:lnTo>
                    <a:lnTo>
                      <a:pt x="9" y="8"/>
                    </a:lnTo>
                    <a:lnTo>
                      <a:pt x="7" y="9"/>
                    </a:lnTo>
                    <a:lnTo>
                      <a:pt x="5" y="11"/>
                    </a:lnTo>
                    <a:lnTo>
                      <a:pt x="3" y="13"/>
                    </a:lnTo>
                    <a:lnTo>
                      <a:pt x="3" y="15"/>
                    </a:lnTo>
                    <a:lnTo>
                      <a:pt x="3" y="15"/>
                    </a:lnTo>
                    <a:lnTo>
                      <a:pt x="3" y="17"/>
                    </a:lnTo>
                    <a:lnTo>
                      <a:pt x="3" y="19"/>
                    </a:lnTo>
                    <a:lnTo>
                      <a:pt x="3" y="19"/>
                    </a:lnTo>
                    <a:lnTo>
                      <a:pt x="3" y="21"/>
                    </a:lnTo>
                    <a:lnTo>
                      <a:pt x="3" y="23"/>
                    </a:lnTo>
                    <a:lnTo>
                      <a:pt x="3" y="23"/>
                    </a:lnTo>
                    <a:lnTo>
                      <a:pt x="3" y="24"/>
                    </a:lnTo>
                    <a:lnTo>
                      <a:pt x="3" y="26"/>
                    </a:lnTo>
                    <a:lnTo>
                      <a:pt x="3" y="28"/>
                    </a:lnTo>
                    <a:lnTo>
                      <a:pt x="5" y="28"/>
                    </a:lnTo>
                    <a:lnTo>
                      <a:pt x="5" y="28"/>
                    </a:lnTo>
                    <a:lnTo>
                      <a:pt x="5" y="30"/>
                    </a:lnTo>
                    <a:lnTo>
                      <a:pt x="5" y="32"/>
                    </a:lnTo>
                    <a:lnTo>
                      <a:pt x="7" y="34"/>
                    </a:lnTo>
                    <a:lnTo>
                      <a:pt x="7" y="34"/>
                    </a:lnTo>
                    <a:lnTo>
                      <a:pt x="9" y="36"/>
                    </a:lnTo>
                    <a:lnTo>
                      <a:pt x="9" y="38"/>
                    </a:lnTo>
                    <a:lnTo>
                      <a:pt x="9" y="38"/>
                    </a:lnTo>
                    <a:lnTo>
                      <a:pt x="9" y="38"/>
                    </a:lnTo>
                    <a:lnTo>
                      <a:pt x="9" y="39"/>
                    </a:lnTo>
                    <a:lnTo>
                      <a:pt x="9" y="39"/>
                    </a:lnTo>
                    <a:lnTo>
                      <a:pt x="9" y="41"/>
                    </a:lnTo>
                    <a:lnTo>
                      <a:pt x="7" y="45"/>
                    </a:lnTo>
                    <a:lnTo>
                      <a:pt x="7" y="45"/>
                    </a:lnTo>
                    <a:lnTo>
                      <a:pt x="7" y="47"/>
                    </a:lnTo>
                    <a:lnTo>
                      <a:pt x="7" y="49"/>
                    </a:lnTo>
                    <a:lnTo>
                      <a:pt x="7" y="51"/>
                    </a:lnTo>
                    <a:lnTo>
                      <a:pt x="5" y="53"/>
                    </a:lnTo>
                    <a:lnTo>
                      <a:pt x="3" y="56"/>
                    </a:lnTo>
                    <a:lnTo>
                      <a:pt x="2" y="56"/>
                    </a:lnTo>
                    <a:lnTo>
                      <a:pt x="2" y="58"/>
                    </a:lnTo>
                    <a:lnTo>
                      <a:pt x="2" y="58"/>
                    </a:lnTo>
                    <a:lnTo>
                      <a:pt x="0" y="58"/>
                    </a:lnTo>
                    <a:lnTo>
                      <a:pt x="0" y="58"/>
                    </a:lnTo>
                    <a:lnTo>
                      <a:pt x="0" y="58"/>
                    </a:lnTo>
                    <a:lnTo>
                      <a:pt x="2" y="60"/>
                    </a:lnTo>
                    <a:lnTo>
                      <a:pt x="2" y="60"/>
                    </a:lnTo>
                    <a:lnTo>
                      <a:pt x="3" y="60"/>
                    </a:lnTo>
                    <a:lnTo>
                      <a:pt x="5" y="62"/>
                    </a:lnTo>
                    <a:lnTo>
                      <a:pt x="5" y="62"/>
                    </a:lnTo>
                    <a:lnTo>
                      <a:pt x="7" y="62"/>
                    </a:lnTo>
                    <a:lnTo>
                      <a:pt x="7" y="62"/>
                    </a:lnTo>
                    <a:lnTo>
                      <a:pt x="7" y="62"/>
                    </a:lnTo>
                    <a:lnTo>
                      <a:pt x="11" y="60"/>
                    </a:lnTo>
                    <a:lnTo>
                      <a:pt x="11" y="60"/>
                    </a:lnTo>
                    <a:lnTo>
                      <a:pt x="11" y="58"/>
                    </a:lnTo>
                    <a:lnTo>
                      <a:pt x="13" y="58"/>
                    </a:lnTo>
                    <a:lnTo>
                      <a:pt x="13" y="58"/>
                    </a:lnTo>
                    <a:lnTo>
                      <a:pt x="13" y="58"/>
                    </a:lnTo>
                    <a:lnTo>
                      <a:pt x="13" y="58"/>
                    </a:lnTo>
                    <a:lnTo>
                      <a:pt x="15" y="60"/>
                    </a:lnTo>
                    <a:lnTo>
                      <a:pt x="17" y="60"/>
                    </a:lnTo>
                    <a:lnTo>
                      <a:pt x="17" y="60"/>
                    </a:lnTo>
                    <a:lnTo>
                      <a:pt x="18" y="60"/>
                    </a:lnTo>
                    <a:lnTo>
                      <a:pt x="18" y="58"/>
                    </a:lnTo>
                    <a:lnTo>
                      <a:pt x="18" y="58"/>
                    </a:lnTo>
                    <a:lnTo>
                      <a:pt x="20" y="60"/>
                    </a:lnTo>
                    <a:lnTo>
                      <a:pt x="20" y="60"/>
                    </a:lnTo>
                    <a:lnTo>
                      <a:pt x="20" y="60"/>
                    </a:lnTo>
                    <a:lnTo>
                      <a:pt x="22" y="60"/>
                    </a:lnTo>
                    <a:lnTo>
                      <a:pt x="22" y="60"/>
                    </a:lnTo>
                    <a:lnTo>
                      <a:pt x="24" y="62"/>
                    </a:lnTo>
                    <a:lnTo>
                      <a:pt x="24" y="62"/>
                    </a:lnTo>
                    <a:lnTo>
                      <a:pt x="26" y="60"/>
                    </a:lnTo>
                    <a:lnTo>
                      <a:pt x="26" y="60"/>
                    </a:lnTo>
                    <a:lnTo>
                      <a:pt x="28" y="58"/>
                    </a:lnTo>
                    <a:lnTo>
                      <a:pt x="28" y="58"/>
                    </a:lnTo>
                    <a:lnTo>
                      <a:pt x="30" y="56"/>
                    </a:lnTo>
                    <a:lnTo>
                      <a:pt x="30" y="54"/>
                    </a:lnTo>
                    <a:lnTo>
                      <a:pt x="31" y="54"/>
                    </a:lnTo>
                    <a:lnTo>
                      <a:pt x="31" y="53"/>
                    </a:lnTo>
                    <a:lnTo>
                      <a:pt x="31" y="49"/>
                    </a:lnTo>
                    <a:lnTo>
                      <a:pt x="33" y="49"/>
                    </a:lnTo>
                    <a:lnTo>
                      <a:pt x="33" y="47"/>
                    </a:lnTo>
                    <a:lnTo>
                      <a:pt x="33" y="47"/>
                    </a:lnTo>
                    <a:lnTo>
                      <a:pt x="33" y="45"/>
                    </a:lnTo>
                    <a:lnTo>
                      <a:pt x="33" y="45"/>
                    </a:lnTo>
                    <a:lnTo>
                      <a:pt x="35" y="43"/>
                    </a:lnTo>
                    <a:lnTo>
                      <a:pt x="35" y="43"/>
                    </a:lnTo>
                    <a:lnTo>
                      <a:pt x="37" y="41"/>
                    </a:lnTo>
                    <a:lnTo>
                      <a:pt x="37" y="39"/>
                    </a:lnTo>
                    <a:lnTo>
                      <a:pt x="39" y="36"/>
                    </a:lnTo>
                    <a:lnTo>
                      <a:pt x="39" y="36"/>
                    </a:lnTo>
                    <a:lnTo>
                      <a:pt x="41" y="36"/>
                    </a:lnTo>
                    <a:lnTo>
                      <a:pt x="41" y="34"/>
                    </a:lnTo>
                    <a:lnTo>
                      <a:pt x="41" y="34"/>
                    </a:lnTo>
                    <a:lnTo>
                      <a:pt x="43" y="32"/>
                    </a:lnTo>
                    <a:lnTo>
                      <a:pt x="43" y="32"/>
                    </a:lnTo>
                    <a:lnTo>
                      <a:pt x="43" y="30"/>
                    </a:lnTo>
                    <a:lnTo>
                      <a:pt x="45" y="30"/>
                    </a:lnTo>
                    <a:lnTo>
                      <a:pt x="45" y="30"/>
                    </a:lnTo>
                    <a:lnTo>
                      <a:pt x="45" y="28"/>
                    </a:lnTo>
                    <a:lnTo>
                      <a:pt x="45" y="2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9" name="Google Shape;569;p23"/>
              <p:cNvSpPr/>
              <p:nvPr/>
            </p:nvSpPr>
            <p:spPr>
              <a:xfrm>
                <a:off x="2575" y="1095"/>
                <a:ext cx="183" cy="159"/>
              </a:xfrm>
              <a:custGeom>
                <a:avLst/>
                <a:gdLst/>
                <a:ahLst/>
                <a:cxnLst/>
                <a:rect l="l" t="t" r="r" b="b"/>
                <a:pathLst>
                  <a:path w="183" h="159" extrusionOk="0">
                    <a:moveTo>
                      <a:pt x="43" y="86"/>
                    </a:moveTo>
                    <a:lnTo>
                      <a:pt x="43" y="84"/>
                    </a:lnTo>
                    <a:lnTo>
                      <a:pt x="41" y="82"/>
                    </a:lnTo>
                    <a:lnTo>
                      <a:pt x="41" y="82"/>
                    </a:lnTo>
                    <a:lnTo>
                      <a:pt x="41" y="82"/>
                    </a:lnTo>
                    <a:lnTo>
                      <a:pt x="41" y="82"/>
                    </a:lnTo>
                    <a:lnTo>
                      <a:pt x="41" y="84"/>
                    </a:lnTo>
                    <a:lnTo>
                      <a:pt x="43" y="86"/>
                    </a:lnTo>
                    <a:close/>
                    <a:moveTo>
                      <a:pt x="166" y="34"/>
                    </a:moveTo>
                    <a:lnTo>
                      <a:pt x="165" y="34"/>
                    </a:lnTo>
                    <a:lnTo>
                      <a:pt x="163" y="34"/>
                    </a:lnTo>
                    <a:lnTo>
                      <a:pt x="159" y="32"/>
                    </a:lnTo>
                    <a:lnTo>
                      <a:pt x="159" y="32"/>
                    </a:lnTo>
                    <a:lnTo>
                      <a:pt x="157" y="32"/>
                    </a:lnTo>
                    <a:lnTo>
                      <a:pt x="157" y="32"/>
                    </a:lnTo>
                    <a:lnTo>
                      <a:pt x="155" y="32"/>
                    </a:lnTo>
                    <a:lnTo>
                      <a:pt x="155" y="32"/>
                    </a:lnTo>
                    <a:lnTo>
                      <a:pt x="153" y="32"/>
                    </a:lnTo>
                    <a:lnTo>
                      <a:pt x="153" y="32"/>
                    </a:lnTo>
                    <a:lnTo>
                      <a:pt x="152" y="32"/>
                    </a:lnTo>
                    <a:lnTo>
                      <a:pt x="152" y="32"/>
                    </a:lnTo>
                    <a:lnTo>
                      <a:pt x="152" y="30"/>
                    </a:lnTo>
                    <a:lnTo>
                      <a:pt x="152" y="30"/>
                    </a:lnTo>
                    <a:lnTo>
                      <a:pt x="150" y="30"/>
                    </a:lnTo>
                    <a:lnTo>
                      <a:pt x="150" y="30"/>
                    </a:lnTo>
                    <a:lnTo>
                      <a:pt x="150" y="32"/>
                    </a:lnTo>
                    <a:lnTo>
                      <a:pt x="150" y="32"/>
                    </a:lnTo>
                    <a:lnTo>
                      <a:pt x="148" y="32"/>
                    </a:lnTo>
                    <a:lnTo>
                      <a:pt x="146" y="30"/>
                    </a:lnTo>
                    <a:lnTo>
                      <a:pt x="146" y="28"/>
                    </a:lnTo>
                    <a:lnTo>
                      <a:pt x="146" y="28"/>
                    </a:lnTo>
                    <a:lnTo>
                      <a:pt x="146" y="28"/>
                    </a:lnTo>
                    <a:lnTo>
                      <a:pt x="144" y="26"/>
                    </a:lnTo>
                    <a:lnTo>
                      <a:pt x="144" y="26"/>
                    </a:lnTo>
                    <a:lnTo>
                      <a:pt x="144" y="26"/>
                    </a:lnTo>
                    <a:lnTo>
                      <a:pt x="142" y="26"/>
                    </a:lnTo>
                    <a:lnTo>
                      <a:pt x="142" y="26"/>
                    </a:lnTo>
                    <a:lnTo>
                      <a:pt x="142" y="26"/>
                    </a:lnTo>
                    <a:lnTo>
                      <a:pt x="140" y="26"/>
                    </a:lnTo>
                    <a:lnTo>
                      <a:pt x="140" y="26"/>
                    </a:lnTo>
                    <a:lnTo>
                      <a:pt x="138" y="26"/>
                    </a:lnTo>
                    <a:lnTo>
                      <a:pt x="138" y="26"/>
                    </a:lnTo>
                    <a:lnTo>
                      <a:pt x="138" y="26"/>
                    </a:lnTo>
                    <a:lnTo>
                      <a:pt x="138" y="26"/>
                    </a:lnTo>
                    <a:lnTo>
                      <a:pt x="137" y="26"/>
                    </a:lnTo>
                    <a:lnTo>
                      <a:pt x="137" y="24"/>
                    </a:lnTo>
                    <a:lnTo>
                      <a:pt x="135" y="24"/>
                    </a:lnTo>
                    <a:lnTo>
                      <a:pt x="135" y="24"/>
                    </a:lnTo>
                    <a:lnTo>
                      <a:pt x="133" y="26"/>
                    </a:lnTo>
                    <a:lnTo>
                      <a:pt x="133" y="26"/>
                    </a:lnTo>
                    <a:lnTo>
                      <a:pt x="131" y="24"/>
                    </a:lnTo>
                    <a:lnTo>
                      <a:pt x="131" y="24"/>
                    </a:lnTo>
                    <a:lnTo>
                      <a:pt x="131" y="22"/>
                    </a:lnTo>
                    <a:lnTo>
                      <a:pt x="129" y="22"/>
                    </a:lnTo>
                    <a:lnTo>
                      <a:pt x="129" y="22"/>
                    </a:lnTo>
                    <a:lnTo>
                      <a:pt x="127" y="22"/>
                    </a:lnTo>
                    <a:lnTo>
                      <a:pt x="127" y="20"/>
                    </a:lnTo>
                    <a:lnTo>
                      <a:pt x="127" y="20"/>
                    </a:lnTo>
                    <a:lnTo>
                      <a:pt x="125" y="20"/>
                    </a:lnTo>
                    <a:lnTo>
                      <a:pt x="125" y="20"/>
                    </a:lnTo>
                    <a:lnTo>
                      <a:pt x="125" y="20"/>
                    </a:lnTo>
                    <a:lnTo>
                      <a:pt x="125" y="19"/>
                    </a:lnTo>
                    <a:lnTo>
                      <a:pt x="123" y="19"/>
                    </a:lnTo>
                    <a:lnTo>
                      <a:pt x="125" y="15"/>
                    </a:lnTo>
                    <a:lnTo>
                      <a:pt x="123" y="15"/>
                    </a:lnTo>
                    <a:lnTo>
                      <a:pt x="123" y="15"/>
                    </a:lnTo>
                    <a:lnTo>
                      <a:pt x="123" y="17"/>
                    </a:lnTo>
                    <a:lnTo>
                      <a:pt x="122" y="17"/>
                    </a:lnTo>
                    <a:lnTo>
                      <a:pt x="122" y="17"/>
                    </a:lnTo>
                    <a:lnTo>
                      <a:pt x="122" y="19"/>
                    </a:lnTo>
                    <a:lnTo>
                      <a:pt x="118" y="19"/>
                    </a:lnTo>
                    <a:lnTo>
                      <a:pt x="116" y="19"/>
                    </a:lnTo>
                    <a:lnTo>
                      <a:pt x="116" y="19"/>
                    </a:lnTo>
                    <a:lnTo>
                      <a:pt x="116" y="17"/>
                    </a:lnTo>
                    <a:lnTo>
                      <a:pt x="116" y="17"/>
                    </a:lnTo>
                    <a:lnTo>
                      <a:pt x="116" y="17"/>
                    </a:lnTo>
                    <a:lnTo>
                      <a:pt x="116" y="17"/>
                    </a:lnTo>
                    <a:lnTo>
                      <a:pt x="116" y="17"/>
                    </a:lnTo>
                    <a:lnTo>
                      <a:pt x="116" y="15"/>
                    </a:lnTo>
                    <a:lnTo>
                      <a:pt x="116" y="15"/>
                    </a:lnTo>
                    <a:lnTo>
                      <a:pt x="116" y="15"/>
                    </a:lnTo>
                    <a:lnTo>
                      <a:pt x="116" y="13"/>
                    </a:lnTo>
                    <a:lnTo>
                      <a:pt x="116" y="13"/>
                    </a:lnTo>
                    <a:lnTo>
                      <a:pt x="114" y="13"/>
                    </a:lnTo>
                    <a:lnTo>
                      <a:pt x="114" y="11"/>
                    </a:lnTo>
                    <a:lnTo>
                      <a:pt x="112" y="11"/>
                    </a:lnTo>
                    <a:lnTo>
                      <a:pt x="110" y="11"/>
                    </a:lnTo>
                    <a:lnTo>
                      <a:pt x="110" y="11"/>
                    </a:lnTo>
                    <a:lnTo>
                      <a:pt x="110" y="13"/>
                    </a:lnTo>
                    <a:lnTo>
                      <a:pt x="110" y="13"/>
                    </a:lnTo>
                    <a:lnTo>
                      <a:pt x="110" y="13"/>
                    </a:lnTo>
                    <a:lnTo>
                      <a:pt x="109" y="9"/>
                    </a:lnTo>
                    <a:lnTo>
                      <a:pt x="109" y="9"/>
                    </a:lnTo>
                    <a:lnTo>
                      <a:pt x="107" y="9"/>
                    </a:lnTo>
                    <a:lnTo>
                      <a:pt x="105" y="9"/>
                    </a:lnTo>
                    <a:lnTo>
                      <a:pt x="105" y="9"/>
                    </a:lnTo>
                    <a:lnTo>
                      <a:pt x="105" y="7"/>
                    </a:lnTo>
                    <a:lnTo>
                      <a:pt x="105" y="7"/>
                    </a:lnTo>
                    <a:lnTo>
                      <a:pt x="103" y="5"/>
                    </a:lnTo>
                    <a:lnTo>
                      <a:pt x="103" y="5"/>
                    </a:lnTo>
                    <a:lnTo>
                      <a:pt x="103" y="5"/>
                    </a:lnTo>
                    <a:lnTo>
                      <a:pt x="101" y="5"/>
                    </a:lnTo>
                    <a:lnTo>
                      <a:pt x="101" y="5"/>
                    </a:lnTo>
                    <a:lnTo>
                      <a:pt x="99" y="5"/>
                    </a:lnTo>
                    <a:lnTo>
                      <a:pt x="99" y="5"/>
                    </a:lnTo>
                    <a:lnTo>
                      <a:pt x="99" y="5"/>
                    </a:lnTo>
                    <a:lnTo>
                      <a:pt x="97" y="4"/>
                    </a:lnTo>
                    <a:lnTo>
                      <a:pt x="97" y="4"/>
                    </a:lnTo>
                    <a:lnTo>
                      <a:pt x="95" y="2"/>
                    </a:lnTo>
                    <a:lnTo>
                      <a:pt x="97" y="2"/>
                    </a:lnTo>
                    <a:lnTo>
                      <a:pt x="95" y="2"/>
                    </a:lnTo>
                    <a:lnTo>
                      <a:pt x="95" y="0"/>
                    </a:lnTo>
                    <a:lnTo>
                      <a:pt x="95" y="0"/>
                    </a:lnTo>
                    <a:lnTo>
                      <a:pt x="95" y="0"/>
                    </a:lnTo>
                    <a:lnTo>
                      <a:pt x="88" y="2"/>
                    </a:lnTo>
                    <a:lnTo>
                      <a:pt x="86" y="2"/>
                    </a:lnTo>
                    <a:lnTo>
                      <a:pt x="84" y="4"/>
                    </a:lnTo>
                    <a:lnTo>
                      <a:pt x="84" y="4"/>
                    </a:lnTo>
                    <a:lnTo>
                      <a:pt x="84" y="5"/>
                    </a:lnTo>
                    <a:lnTo>
                      <a:pt x="82" y="13"/>
                    </a:lnTo>
                    <a:lnTo>
                      <a:pt x="82" y="13"/>
                    </a:lnTo>
                    <a:lnTo>
                      <a:pt x="82" y="13"/>
                    </a:lnTo>
                    <a:lnTo>
                      <a:pt x="82" y="15"/>
                    </a:lnTo>
                    <a:lnTo>
                      <a:pt x="81" y="17"/>
                    </a:lnTo>
                    <a:lnTo>
                      <a:pt x="79" y="17"/>
                    </a:lnTo>
                    <a:lnTo>
                      <a:pt x="75" y="19"/>
                    </a:lnTo>
                    <a:lnTo>
                      <a:pt x="71" y="20"/>
                    </a:lnTo>
                    <a:lnTo>
                      <a:pt x="66" y="22"/>
                    </a:lnTo>
                    <a:lnTo>
                      <a:pt x="64" y="24"/>
                    </a:lnTo>
                    <a:lnTo>
                      <a:pt x="64" y="24"/>
                    </a:lnTo>
                    <a:lnTo>
                      <a:pt x="64" y="26"/>
                    </a:lnTo>
                    <a:lnTo>
                      <a:pt x="66" y="26"/>
                    </a:lnTo>
                    <a:lnTo>
                      <a:pt x="67" y="26"/>
                    </a:lnTo>
                    <a:lnTo>
                      <a:pt x="67" y="26"/>
                    </a:lnTo>
                    <a:lnTo>
                      <a:pt x="64" y="28"/>
                    </a:lnTo>
                    <a:lnTo>
                      <a:pt x="62" y="28"/>
                    </a:lnTo>
                    <a:lnTo>
                      <a:pt x="60" y="28"/>
                    </a:lnTo>
                    <a:lnTo>
                      <a:pt x="54" y="28"/>
                    </a:lnTo>
                    <a:lnTo>
                      <a:pt x="52" y="28"/>
                    </a:lnTo>
                    <a:lnTo>
                      <a:pt x="49" y="28"/>
                    </a:lnTo>
                    <a:lnTo>
                      <a:pt x="47" y="28"/>
                    </a:lnTo>
                    <a:lnTo>
                      <a:pt x="47" y="26"/>
                    </a:lnTo>
                    <a:lnTo>
                      <a:pt x="47" y="26"/>
                    </a:lnTo>
                    <a:lnTo>
                      <a:pt x="47" y="24"/>
                    </a:lnTo>
                    <a:lnTo>
                      <a:pt x="47" y="22"/>
                    </a:lnTo>
                    <a:lnTo>
                      <a:pt x="45" y="22"/>
                    </a:lnTo>
                    <a:lnTo>
                      <a:pt x="41" y="22"/>
                    </a:lnTo>
                    <a:lnTo>
                      <a:pt x="41" y="22"/>
                    </a:lnTo>
                    <a:lnTo>
                      <a:pt x="38" y="22"/>
                    </a:lnTo>
                    <a:lnTo>
                      <a:pt x="38" y="24"/>
                    </a:lnTo>
                    <a:lnTo>
                      <a:pt x="38" y="24"/>
                    </a:lnTo>
                    <a:lnTo>
                      <a:pt x="39" y="26"/>
                    </a:lnTo>
                    <a:lnTo>
                      <a:pt x="39" y="28"/>
                    </a:lnTo>
                    <a:lnTo>
                      <a:pt x="41" y="30"/>
                    </a:lnTo>
                    <a:lnTo>
                      <a:pt x="41" y="37"/>
                    </a:lnTo>
                    <a:lnTo>
                      <a:pt x="43" y="39"/>
                    </a:lnTo>
                    <a:lnTo>
                      <a:pt x="43" y="39"/>
                    </a:lnTo>
                    <a:lnTo>
                      <a:pt x="43" y="39"/>
                    </a:lnTo>
                    <a:lnTo>
                      <a:pt x="38" y="39"/>
                    </a:lnTo>
                    <a:lnTo>
                      <a:pt x="38" y="39"/>
                    </a:lnTo>
                    <a:lnTo>
                      <a:pt x="38" y="39"/>
                    </a:lnTo>
                    <a:lnTo>
                      <a:pt x="36" y="39"/>
                    </a:lnTo>
                    <a:lnTo>
                      <a:pt x="36" y="41"/>
                    </a:lnTo>
                    <a:lnTo>
                      <a:pt x="34" y="39"/>
                    </a:lnTo>
                    <a:lnTo>
                      <a:pt x="30" y="39"/>
                    </a:lnTo>
                    <a:lnTo>
                      <a:pt x="26" y="41"/>
                    </a:lnTo>
                    <a:lnTo>
                      <a:pt x="24" y="41"/>
                    </a:lnTo>
                    <a:lnTo>
                      <a:pt x="23" y="37"/>
                    </a:lnTo>
                    <a:lnTo>
                      <a:pt x="21" y="35"/>
                    </a:lnTo>
                    <a:lnTo>
                      <a:pt x="17" y="37"/>
                    </a:lnTo>
                    <a:lnTo>
                      <a:pt x="15" y="37"/>
                    </a:lnTo>
                    <a:lnTo>
                      <a:pt x="13" y="39"/>
                    </a:lnTo>
                    <a:lnTo>
                      <a:pt x="11" y="39"/>
                    </a:lnTo>
                    <a:lnTo>
                      <a:pt x="9" y="39"/>
                    </a:lnTo>
                    <a:lnTo>
                      <a:pt x="2" y="39"/>
                    </a:lnTo>
                    <a:lnTo>
                      <a:pt x="0" y="41"/>
                    </a:lnTo>
                    <a:lnTo>
                      <a:pt x="0" y="43"/>
                    </a:lnTo>
                    <a:lnTo>
                      <a:pt x="0" y="43"/>
                    </a:lnTo>
                    <a:lnTo>
                      <a:pt x="0" y="45"/>
                    </a:lnTo>
                    <a:lnTo>
                      <a:pt x="2" y="45"/>
                    </a:lnTo>
                    <a:lnTo>
                      <a:pt x="2" y="45"/>
                    </a:lnTo>
                    <a:lnTo>
                      <a:pt x="4" y="45"/>
                    </a:lnTo>
                    <a:lnTo>
                      <a:pt x="4" y="45"/>
                    </a:lnTo>
                    <a:lnTo>
                      <a:pt x="6" y="45"/>
                    </a:lnTo>
                    <a:lnTo>
                      <a:pt x="6" y="45"/>
                    </a:lnTo>
                    <a:lnTo>
                      <a:pt x="4" y="45"/>
                    </a:lnTo>
                    <a:lnTo>
                      <a:pt x="2" y="45"/>
                    </a:lnTo>
                    <a:lnTo>
                      <a:pt x="2" y="45"/>
                    </a:lnTo>
                    <a:lnTo>
                      <a:pt x="2" y="45"/>
                    </a:lnTo>
                    <a:lnTo>
                      <a:pt x="2" y="47"/>
                    </a:lnTo>
                    <a:lnTo>
                      <a:pt x="2" y="47"/>
                    </a:lnTo>
                    <a:lnTo>
                      <a:pt x="4" y="47"/>
                    </a:lnTo>
                    <a:lnTo>
                      <a:pt x="4" y="47"/>
                    </a:lnTo>
                    <a:lnTo>
                      <a:pt x="4" y="49"/>
                    </a:lnTo>
                    <a:lnTo>
                      <a:pt x="2" y="49"/>
                    </a:lnTo>
                    <a:lnTo>
                      <a:pt x="0" y="49"/>
                    </a:lnTo>
                    <a:lnTo>
                      <a:pt x="0" y="49"/>
                    </a:lnTo>
                    <a:lnTo>
                      <a:pt x="4" y="50"/>
                    </a:lnTo>
                    <a:lnTo>
                      <a:pt x="4" y="52"/>
                    </a:lnTo>
                    <a:lnTo>
                      <a:pt x="4" y="52"/>
                    </a:lnTo>
                    <a:lnTo>
                      <a:pt x="6" y="52"/>
                    </a:lnTo>
                    <a:lnTo>
                      <a:pt x="8" y="52"/>
                    </a:lnTo>
                    <a:lnTo>
                      <a:pt x="9" y="52"/>
                    </a:lnTo>
                    <a:lnTo>
                      <a:pt x="15" y="54"/>
                    </a:lnTo>
                    <a:lnTo>
                      <a:pt x="15" y="54"/>
                    </a:lnTo>
                    <a:lnTo>
                      <a:pt x="17" y="54"/>
                    </a:lnTo>
                    <a:lnTo>
                      <a:pt x="17" y="54"/>
                    </a:lnTo>
                    <a:lnTo>
                      <a:pt x="19" y="56"/>
                    </a:lnTo>
                    <a:lnTo>
                      <a:pt x="19" y="54"/>
                    </a:lnTo>
                    <a:lnTo>
                      <a:pt x="19" y="54"/>
                    </a:lnTo>
                    <a:lnTo>
                      <a:pt x="21" y="56"/>
                    </a:lnTo>
                    <a:lnTo>
                      <a:pt x="23" y="56"/>
                    </a:lnTo>
                    <a:lnTo>
                      <a:pt x="23" y="56"/>
                    </a:lnTo>
                    <a:lnTo>
                      <a:pt x="24" y="56"/>
                    </a:lnTo>
                    <a:lnTo>
                      <a:pt x="24" y="56"/>
                    </a:lnTo>
                    <a:lnTo>
                      <a:pt x="24" y="58"/>
                    </a:lnTo>
                    <a:lnTo>
                      <a:pt x="24" y="58"/>
                    </a:lnTo>
                    <a:lnTo>
                      <a:pt x="26" y="58"/>
                    </a:lnTo>
                    <a:lnTo>
                      <a:pt x="26" y="58"/>
                    </a:lnTo>
                    <a:lnTo>
                      <a:pt x="28" y="58"/>
                    </a:lnTo>
                    <a:lnTo>
                      <a:pt x="28" y="58"/>
                    </a:lnTo>
                    <a:lnTo>
                      <a:pt x="28" y="60"/>
                    </a:lnTo>
                    <a:lnTo>
                      <a:pt x="26" y="60"/>
                    </a:lnTo>
                    <a:lnTo>
                      <a:pt x="28" y="62"/>
                    </a:lnTo>
                    <a:lnTo>
                      <a:pt x="28" y="62"/>
                    </a:lnTo>
                    <a:lnTo>
                      <a:pt x="30" y="62"/>
                    </a:lnTo>
                    <a:lnTo>
                      <a:pt x="34" y="62"/>
                    </a:lnTo>
                    <a:lnTo>
                      <a:pt x="38" y="63"/>
                    </a:lnTo>
                    <a:lnTo>
                      <a:pt x="36" y="63"/>
                    </a:lnTo>
                    <a:lnTo>
                      <a:pt x="36" y="62"/>
                    </a:lnTo>
                    <a:lnTo>
                      <a:pt x="34" y="62"/>
                    </a:lnTo>
                    <a:lnTo>
                      <a:pt x="32" y="62"/>
                    </a:lnTo>
                    <a:lnTo>
                      <a:pt x="32" y="63"/>
                    </a:lnTo>
                    <a:lnTo>
                      <a:pt x="32" y="63"/>
                    </a:lnTo>
                    <a:lnTo>
                      <a:pt x="32" y="63"/>
                    </a:lnTo>
                    <a:lnTo>
                      <a:pt x="32" y="65"/>
                    </a:lnTo>
                    <a:lnTo>
                      <a:pt x="34" y="65"/>
                    </a:lnTo>
                    <a:lnTo>
                      <a:pt x="32" y="67"/>
                    </a:lnTo>
                    <a:lnTo>
                      <a:pt x="32" y="69"/>
                    </a:lnTo>
                    <a:lnTo>
                      <a:pt x="32" y="69"/>
                    </a:lnTo>
                    <a:lnTo>
                      <a:pt x="34" y="71"/>
                    </a:lnTo>
                    <a:lnTo>
                      <a:pt x="36" y="75"/>
                    </a:lnTo>
                    <a:lnTo>
                      <a:pt x="41" y="77"/>
                    </a:lnTo>
                    <a:lnTo>
                      <a:pt x="41" y="77"/>
                    </a:lnTo>
                    <a:lnTo>
                      <a:pt x="43" y="77"/>
                    </a:lnTo>
                    <a:lnTo>
                      <a:pt x="45" y="78"/>
                    </a:lnTo>
                    <a:lnTo>
                      <a:pt x="45" y="78"/>
                    </a:lnTo>
                    <a:lnTo>
                      <a:pt x="45" y="78"/>
                    </a:lnTo>
                    <a:lnTo>
                      <a:pt x="45" y="84"/>
                    </a:lnTo>
                    <a:lnTo>
                      <a:pt x="45" y="86"/>
                    </a:lnTo>
                    <a:lnTo>
                      <a:pt x="45" y="86"/>
                    </a:lnTo>
                    <a:lnTo>
                      <a:pt x="45" y="86"/>
                    </a:lnTo>
                    <a:lnTo>
                      <a:pt x="43" y="86"/>
                    </a:lnTo>
                    <a:lnTo>
                      <a:pt x="43" y="86"/>
                    </a:lnTo>
                    <a:lnTo>
                      <a:pt x="43" y="88"/>
                    </a:lnTo>
                    <a:lnTo>
                      <a:pt x="43" y="88"/>
                    </a:lnTo>
                    <a:lnTo>
                      <a:pt x="47" y="90"/>
                    </a:lnTo>
                    <a:lnTo>
                      <a:pt x="49" y="92"/>
                    </a:lnTo>
                    <a:lnTo>
                      <a:pt x="49" y="93"/>
                    </a:lnTo>
                    <a:lnTo>
                      <a:pt x="49" y="97"/>
                    </a:lnTo>
                    <a:lnTo>
                      <a:pt x="51" y="97"/>
                    </a:lnTo>
                    <a:lnTo>
                      <a:pt x="51" y="99"/>
                    </a:lnTo>
                    <a:lnTo>
                      <a:pt x="49" y="97"/>
                    </a:lnTo>
                    <a:lnTo>
                      <a:pt x="49" y="97"/>
                    </a:lnTo>
                    <a:lnTo>
                      <a:pt x="49" y="93"/>
                    </a:lnTo>
                    <a:lnTo>
                      <a:pt x="47" y="93"/>
                    </a:lnTo>
                    <a:lnTo>
                      <a:pt x="47" y="92"/>
                    </a:lnTo>
                    <a:lnTo>
                      <a:pt x="45" y="90"/>
                    </a:lnTo>
                    <a:lnTo>
                      <a:pt x="43" y="93"/>
                    </a:lnTo>
                    <a:lnTo>
                      <a:pt x="43" y="97"/>
                    </a:lnTo>
                    <a:lnTo>
                      <a:pt x="41" y="107"/>
                    </a:lnTo>
                    <a:lnTo>
                      <a:pt x="41" y="105"/>
                    </a:lnTo>
                    <a:lnTo>
                      <a:pt x="41" y="105"/>
                    </a:lnTo>
                    <a:lnTo>
                      <a:pt x="43" y="105"/>
                    </a:lnTo>
                    <a:lnTo>
                      <a:pt x="43" y="105"/>
                    </a:lnTo>
                    <a:lnTo>
                      <a:pt x="41" y="107"/>
                    </a:lnTo>
                    <a:lnTo>
                      <a:pt x="41" y="107"/>
                    </a:lnTo>
                    <a:lnTo>
                      <a:pt x="39" y="116"/>
                    </a:lnTo>
                    <a:lnTo>
                      <a:pt x="38" y="123"/>
                    </a:lnTo>
                    <a:lnTo>
                      <a:pt x="36" y="125"/>
                    </a:lnTo>
                    <a:lnTo>
                      <a:pt x="32" y="125"/>
                    </a:lnTo>
                    <a:lnTo>
                      <a:pt x="32" y="127"/>
                    </a:lnTo>
                    <a:lnTo>
                      <a:pt x="34" y="127"/>
                    </a:lnTo>
                    <a:lnTo>
                      <a:pt x="34" y="127"/>
                    </a:lnTo>
                    <a:lnTo>
                      <a:pt x="36" y="127"/>
                    </a:lnTo>
                    <a:lnTo>
                      <a:pt x="36" y="127"/>
                    </a:lnTo>
                    <a:lnTo>
                      <a:pt x="38" y="129"/>
                    </a:lnTo>
                    <a:lnTo>
                      <a:pt x="38" y="129"/>
                    </a:lnTo>
                    <a:lnTo>
                      <a:pt x="38" y="129"/>
                    </a:lnTo>
                    <a:lnTo>
                      <a:pt x="38" y="131"/>
                    </a:lnTo>
                    <a:lnTo>
                      <a:pt x="38" y="131"/>
                    </a:lnTo>
                    <a:lnTo>
                      <a:pt x="36" y="131"/>
                    </a:lnTo>
                    <a:lnTo>
                      <a:pt x="38" y="131"/>
                    </a:lnTo>
                    <a:lnTo>
                      <a:pt x="38" y="133"/>
                    </a:lnTo>
                    <a:lnTo>
                      <a:pt x="38" y="133"/>
                    </a:lnTo>
                    <a:lnTo>
                      <a:pt x="38" y="133"/>
                    </a:lnTo>
                    <a:lnTo>
                      <a:pt x="38" y="131"/>
                    </a:lnTo>
                    <a:lnTo>
                      <a:pt x="39" y="131"/>
                    </a:lnTo>
                    <a:lnTo>
                      <a:pt x="39" y="131"/>
                    </a:lnTo>
                    <a:lnTo>
                      <a:pt x="39" y="131"/>
                    </a:lnTo>
                    <a:lnTo>
                      <a:pt x="39" y="131"/>
                    </a:lnTo>
                    <a:lnTo>
                      <a:pt x="41" y="133"/>
                    </a:lnTo>
                    <a:lnTo>
                      <a:pt x="43" y="133"/>
                    </a:lnTo>
                    <a:lnTo>
                      <a:pt x="45" y="133"/>
                    </a:lnTo>
                    <a:lnTo>
                      <a:pt x="47" y="133"/>
                    </a:lnTo>
                    <a:lnTo>
                      <a:pt x="47" y="135"/>
                    </a:lnTo>
                    <a:lnTo>
                      <a:pt x="49" y="136"/>
                    </a:lnTo>
                    <a:lnTo>
                      <a:pt x="49" y="136"/>
                    </a:lnTo>
                    <a:lnTo>
                      <a:pt x="49" y="136"/>
                    </a:lnTo>
                    <a:lnTo>
                      <a:pt x="51" y="136"/>
                    </a:lnTo>
                    <a:lnTo>
                      <a:pt x="52" y="135"/>
                    </a:lnTo>
                    <a:lnTo>
                      <a:pt x="52" y="135"/>
                    </a:lnTo>
                    <a:lnTo>
                      <a:pt x="52" y="136"/>
                    </a:lnTo>
                    <a:lnTo>
                      <a:pt x="52" y="136"/>
                    </a:lnTo>
                    <a:lnTo>
                      <a:pt x="54" y="136"/>
                    </a:lnTo>
                    <a:lnTo>
                      <a:pt x="54" y="136"/>
                    </a:lnTo>
                    <a:lnTo>
                      <a:pt x="56" y="138"/>
                    </a:lnTo>
                    <a:lnTo>
                      <a:pt x="58" y="136"/>
                    </a:lnTo>
                    <a:lnTo>
                      <a:pt x="60" y="138"/>
                    </a:lnTo>
                    <a:lnTo>
                      <a:pt x="60" y="138"/>
                    </a:lnTo>
                    <a:lnTo>
                      <a:pt x="62" y="136"/>
                    </a:lnTo>
                    <a:lnTo>
                      <a:pt x="64" y="138"/>
                    </a:lnTo>
                    <a:lnTo>
                      <a:pt x="64" y="138"/>
                    </a:lnTo>
                    <a:lnTo>
                      <a:pt x="64" y="136"/>
                    </a:lnTo>
                    <a:lnTo>
                      <a:pt x="66" y="136"/>
                    </a:lnTo>
                    <a:lnTo>
                      <a:pt x="66" y="135"/>
                    </a:lnTo>
                    <a:lnTo>
                      <a:pt x="66" y="135"/>
                    </a:lnTo>
                    <a:lnTo>
                      <a:pt x="66" y="135"/>
                    </a:lnTo>
                    <a:lnTo>
                      <a:pt x="69" y="136"/>
                    </a:lnTo>
                    <a:lnTo>
                      <a:pt x="71" y="136"/>
                    </a:lnTo>
                    <a:lnTo>
                      <a:pt x="73" y="136"/>
                    </a:lnTo>
                    <a:lnTo>
                      <a:pt x="73" y="136"/>
                    </a:lnTo>
                    <a:lnTo>
                      <a:pt x="75" y="138"/>
                    </a:lnTo>
                    <a:lnTo>
                      <a:pt x="75" y="138"/>
                    </a:lnTo>
                    <a:lnTo>
                      <a:pt x="75" y="138"/>
                    </a:lnTo>
                    <a:lnTo>
                      <a:pt x="77" y="138"/>
                    </a:lnTo>
                    <a:lnTo>
                      <a:pt x="77" y="138"/>
                    </a:lnTo>
                    <a:lnTo>
                      <a:pt x="79" y="138"/>
                    </a:lnTo>
                    <a:lnTo>
                      <a:pt x="79" y="140"/>
                    </a:lnTo>
                    <a:lnTo>
                      <a:pt x="79" y="140"/>
                    </a:lnTo>
                    <a:lnTo>
                      <a:pt x="79" y="140"/>
                    </a:lnTo>
                    <a:lnTo>
                      <a:pt x="79" y="140"/>
                    </a:lnTo>
                    <a:lnTo>
                      <a:pt x="81" y="142"/>
                    </a:lnTo>
                    <a:lnTo>
                      <a:pt x="82" y="142"/>
                    </a:lnTo>
                    <a:lnTo>
                      <a:pt x="82" y="142"/>
                    </a:lnTo>
                    <a:lnTo>
                      <a:pt x="82" y="142"/>
                    </a:lnTo>
                    <a:lnTo>
                      <a:pt x="82" y="142"/>
                    </a:lnTo>
                    <a:lnTo>
                      <a:pt x="84" y="142"/>
                    </a:lnTo>
                    <a:lnTo>
                      <a:pt x="86" y="142"/>
                    </a:lnTo>
                    <a:lnTo>
                      <a:pt x="88" y="142"/>
                    </a:lnTo>
                    <a:lnTo>
                      <a:pt x="90" y="144"/>
                    </a:lnTo>
                    <a:lnTo>
                      <a:pt x="92" y="144"/>
                    </a:lnTo>
                    <a:lnTo>
                      <a:pt x="92" y="142"/>
                    </a:lnTo>
                    <a:lnTo>
                      <a:pt x="92" y="142"/>
                    </a:lnTo>
                    <a:lnTo>
                      <a:pt x="92" y="142"/>
                    </a:lnTo>
                    <a:lnTo>
                      <a:pt x="94" y="142"/>
                    </a:lnTo>
                    <a:lnTo>
                      <a:pt x="94" y="142"/>
                    </a:lnTo>
                    <a:lnTo>
                      <a:pt x="95" y="142"/>
                    </a:lnTo>
                    <a:lnTo>
                      <a:pt x="95" y="140"/>
                    </a:lnTo>
                    <a:lnTo>
                      <a:pt x="97" y="142"/>
                    </a:lnTo>
                    <a:lnTo>
                      <a:pt x="97" y="142"/>
                    </a:lnTo>
                    <a:lnTo>
                      <a:pt x="99" y="142"/>
                    </a:lnTo>
                    <a:lnTo>
                      <a:pt x="99" y="142"/>
                    </a:lnTo>
                    <a:lnTo>
                      <a:pt x="97" y="138"/>
                    </a:lnTo>
                    <a:lnTo>
                      <a:pt x="97" y="135"/>
                    </a:lnTo>
                    <a:lnTo>
                      <a:pt x="97" y="135"/>
                    </a:lnTo>
                    <a:lnTo>
                      <a:pt x="99" y="131"/>
                    </a:lnTo>
                    <a:lnTo>
                      <a:pt x="99" y="129"/>
                    </a:lnTo>
                    <a:lnTo>
                      <a:pt x="107" y="125"/>
                    </a:lnTo>
                    <a:lnTo>
                      <a:pt x="109" y="123"/>
                    </a:lnTo>
                    <a:lnTo>
                      <a:pt x="109" y="123"/>
                    </a:lnTo>
                    <a:lnTo>
                      <a:pt x="110" y="123"/>
                    </a:lnTo>
                    <a:lnTo>
                      <a:pt x="110" y="123"/>
                    </a:lnTo>
                    <a:lnTo>
                      <a:pt x="112" y="123"/>
                    </a:lnTo>
                    <a:lnTo>
                      <a:pt x="112" y="125"/>
                    </a:lnTo>
                    <a:lnTo>
                      <a:pt x="112" y="125"/>
                    </a:lnTo>
                    <a:lnTo>
                      <a:pt x="114" y="125"/>
                    </a:lnTo>
                    <a:lnTo>
                      <a:pt x="116" y="125"/>
                    </a:lnTo>
                    <a:lnTo>
                      <a:pt x="118" y="127"/>
                    </a:lnTo>
                    <a:lnTo>
                      <a:pt x="120" y="127"/>
                    </a:lnTo>
                    <a:lnTo>
                      <a:pt x="120" y="127"/>
                    </a:lnTo>
                    <a:lnTo>
                      <a:pt x="120" y="125"/>
                    </a:lnTo>
                    <a:lnTo>
                      <a:pt x="122" y="125"/>
                    </a:lnTo>
                    <a:lnTo>
                      <a:pt x="122" y="125"/>
                    </a:lnTo>
                    <a:lnTo>
                      <a:pt x="122" y="125"/>
                    </a:lnTo>
                    <a:lnTo>
                      <a:pt x="122" y="125"/>
                    </a:lnTo>
                    <a:lnTo>
                      <a:pt x="123" y="125"/>
                    </a:lnTo>
                    <a:lnTo>
                      <a:pt x="123" y="125"/>
                    </a:lnTo>
                    <a:lnTo>
                      <a:pt x="123" y="125"/>
                    </a:lnTo>
                    <a:lnTo>
                      <a:pt x="123" y="127"/>
                    </a:lnTo>
                    <a:lnTo>
                      <a:pt x="125" y="127"/>
                    </a:lnTo>
                    <a:lnTo>
                      <a:pt x="125" y="127"/>
                    </a:lnTo>
                    <a:lnTo>
                      <a:pt x="127" y="127"/>
                    </a:lnTo>
                    <a:lnTo>
                      <a:pt x="129" y="129"/>
                    </a:lnTo>
                    <a:lnTo>
                      <a:pt x="133" y="129"/>
                    </a:lnTo>
                    <a:lnTo>
                      <a:pt x="135" y="131"/>
                    </a:lnTo>
                    <a:lnTo>
                      <a:pt x="137" y="131"/>
                    </a:lnTo>
                    <a:lnTo>
                      <a:pt x="138" y="131"/>
                    </a:lnTo>
                    <a:lnTo>
                      <a:pt x="140" y="131"/>
                    </a:lnTo>
                    <a:lnTo>
                      <a:pt x="144" y="129"/>
                    </a:lnTo>
                    <a:lnTo>
                      <a:pt x="144" y="129"/>
                    </a:lnTo>
                    <a:lnTo>
                      <a:pt x="146" y="129"/>
                    </a:lnTo>
                    <a:lnTo>
                      <a:pt x="146" y="127"/>
                    </a:lnTo>
                    <a:lnTo>
                      <a:pt x="146" y="127"/>
                    </a:lnTo>
                    <a:lnTo>
                      <a:pt x="148" y="125"/>
                    </a:lnTo>
                    <a:lnTo>
                      <a:pt x="153" y="121"/>
                    </a:lnTo>
                    <a:lnTo>
                      <a:pt x="153" y="121"/>
                    </a:lnTo>
                    <a:lnTo>
                      <a:pt x="155" y="121"/>
                    </a:lnTo>
                    <a:lnTo>
                      <a:pt x="155" y="120"/>
                    </a:lnTo>
                    <a:lnTo>
                      <a:pt x="155" y="120"/>
                    </a:lnTo>
                    <a:lnTo>
                      <a:pt x="155" y="120"/>
                    </a:lnTo>
                    <a:lnTo>
                      <a:pt x="155" y="120"/>
                    </a:lnTo>
                    <a:lnTo>
                      <a:pt x="155" y="120"/>
                    </a:lnTo>
                    <a:lnTo>
                      <a:pt x="157" y="120"/>
                    </a:lnTo>
                    <a:lnTo>
                      <a:pt x="157" y="120"/>
                    </a:lnTo>
                    <a:lnTo>
                      <a:pt x="157" y="118"/>
                    </a:lnTo>
                    <a:lnTo>
                      <a:pt x="157" y="118"/>
                    </a:lnTo>
                    <a:lnTo>
                      <a:pt x="157" y="118"/>
                    </a:lnTo>
                    <a:lnTo>
                      <a:pt x="159" y="116"/>
                    </a:lnTo>
                    <a:lnTo>
                      <a:pt x="159" y="116"/>
                    </a:lnTo>
                    <a:lnTo>
                      <a:pt x="159" y="114"/>
                    </a:lnTo>
                    <a:lnTo>
                      <a:pt x="159" y="114"/>
                    </a:lnTo>
                    <a:lnTo>
                      <a:pt x="159" y="114"/>
                    </a:lnTo>
                    <a:lnTo>
                      <a:pt x="155" y="114"/>
                    </a:lnTo>
                    <a:lnTo>
                      <a:pt x="155" y="114"/>
                    </a:lnTo>
                    <a:lnTo>
                      <a:pt x="152" y="114"/>
                    </a:lnTo>
                    <a:lnTo>
                      <a:pt x="150" y="112"/>
                    </a:lnTo>
                    <a:lnTo>
                      <a:pt x="150" y="110"/>
                    </a:lnTo>
                    <a:lnTo>
                      <a:pt x="148" y="110"/>
                    </a:lnTo>
                    <a:lnTo>
                      <a:pt x="150" y="110"/>
                    </a:lnTo>
                    <a:lnTo>
                      <a:pt x="148" y="108"/>
                    </a:lnTo>
                    <a:lnTo>
                      <a:pt x="148" y="108"/>
                    </a:lnTo>
                    <a:lnTo>
                      <a:pt x="148" y="107"/>
                    </a:lnTo>
                    <a:lnTo>
                      <a:pt x="150" y="107"/>
                    </a:lnTo>
                    <a:lnTo>
                      <a:pt x="150" y="105"/>
                    </a:lnTo>
                    <a:lnTo>
                      <a:pt x="150" y="105"/>
                    </a:lnTo>
                    <a:lnTo>
                      <a:pt x="152" y="105"/>
                    </a:lnTo>
                    <a:lnTo>
                      <a:pt x="150" y="103"/>
                    </a:lnTo>
                    <a:lnTo>
                      <a:pt x="150" y="103"/>
                    </a:lnTo>
                    <a:lnTo>
                      <a:pt x="150" y="103"/>
                    </a:lnTo>
                    <a:lnTo>
                      <a:pt x="150" y="103"/>
                    </a:lnTo>
                    <a:lnTo>
                      <a:pt x="148" y="103"/>
                    </a:lnTo>
                    <a:lnTo>
                      <a:pt x="148" y="101"/>
                    </a:lnTo>
                    <a:lnTo>
                      <a:pt x="146" y="101"/>
                    </a:lnTo>
                    <a:lnTo>
                      <a:pt x="146" y="99"/>
                    </a:lnTo>
                    <a:lnTo>
                      <a:pt x="146" y="97"/>
                    </a:lnTo>
                    <a:lnTo>
                      <a:pt x="146" y="97"/>
                    </a:lnTo>
                    <a:lnTo>
                      <a:pt x="146" y="97"/>
                    </a:lnTo>
                    <a:lnTo>
                      <a:pt x="148" y="97"/>
                    </a:lnTo>
                    <a:lnTo>
                      <a:pt x="148" y="97"/>
                    </a:lnTo>
                    <a:lnTo>
                      <a:pt x="150" y="95"/>
                    </a:lnTo>
                    <a:lnTo>
                      <a:pt x="152" y="95"/>
                    </a:lnTo>
                    <a:lnTo>
                      <a:pt x="152" y="95"/>
                    </a:lnTo>
                    <a:lnTo>
                      <a:pt x="152" y="93"/>
                    </a:lnTo>
                    <a:lnTo>
                      <a:pt x="153" y="93"/>
                    </a:lnTo>
                    <a:lnTo>
                      <a:pt x="153" y="92"/>
                    </a:lnTo>
                    <a:lnTo>
                      <a:pt x="152" y="92"/>
                    </a:lnTo>
                    <a:lnTo>
                      <a:pt x="152" y="92"/>
                    </a:lnTo>
                    <a:lnTo>
                      <a:pt x="150" y="90"/>
                    </a:lnTo>
                    <a:lnTo>
                      <a:pt x="150" y="88"/>
                    </a:lnTo>
                    <a:lnTo>
                      <a:pt x="148" y="88"/>
                    </a:lnTo>
                    <a:lnTo>
                      <a:pt x="148" y="86"/>
                    </a:lnTo>
                    <a:lnTo>
                      <a:pt x="148" y="86"/>
                    </a:lnTo>
                    <a:lnTo>
                      <a:pt x="148" y="86"/>
                    </a:lnTo>
                    <a:lnTo>
                      <a:pt x="150" y="84"/>
                    </a:lnTo>
                    <a:lnTo>
                      <a:pt x="152" y="84"/>
                    </a:lnTo>
                    <a:lnTo>
                      <a:pt x="152" y="84"/>
                    </a:lnTo>
                    <a:lnTo>
                      <a:pt x="150" y="82"/>
                    </a:lnTo>
                    <a:lnTo>
                      <a:pt x="150" y="82"/>
                    </a:lnTo>
                    <a:lnTo>
                      <a:pt x="150" y="80"/>
                    </a:lnTo>
                    <a:lnTo>
                      <a:pt x="148" y="80"/>
                    </a:lnTo>
                    <a:lnTo>
                      <a:pt x="148" y="80"/>
                    </a:lnTo>
                    <a:lnTo>
                      <a:pt x="148" y="78"/>
                    </a:lnTo>
                    <a:lnTo>
                      <a:pt x="148" y="77"/>
                    </a:lnTo>
                    <a:lnTo>
                      <a:pt x="148" y="77"/>
                    </a:lnTo>
                    <a:lnTo>
                      <a:pt x="148" y="77"/>
                    </a:lnTo>
                    <a:lnTo>
                      <a:pt x="148" y="77"/>
                    </a:lnTo>
                    <a:lnTo>
                      <a:pt x="146" y="75"/>
                    </a:lnTo>
                    <a:lnTo>
                      <a:pt x="144" y="75"/>
                    </a:lnTo>
                    <a:lnTo>
                      <a:pt x="142" y="77"/>
                    </a:lnTo>
                    <a:lnTo>
                      <a:pt x="140" y="77"/>
                    </a:lnTo>
                    <a:lnTo>
                      <a:pt x="140" y="77"/>
                    </a:lnTo>
                    <a:lnTo>
                      <a:pt x="140" y="78"/>
                    </a:lnTo>
                    <a:lnTo>
                      <a:pt x="142" y="78"/>
                    </a:lnTo>
                    <a:lnTo>
                      <a:pt x="140" y="80"/>
                    </a:lnTo>
                    <a:lnTo>
                      <a:pt x="138" y="80"/>
                    </a:lnTo>
                    <a:lnTo>
                      <a:pt x="138" y="80"/>
                    </a:lnTo>
                    <a:lnTo>
                      <a:pt x="137" y="80"/>
                    </a:lnTo>
                    <a:lnTo>
                      <a:pt x="137" y="78"/>
                    </a:lnTo>
                    <a:lnTo>
                      <a:pt x="138" y="78"/>
                    </a:lnTo>
                    <a:lnTo>
                      <a:pt x="138" y="78"/>
                    </a:lnTo>
                    <a:lnTo>
                      <a:pt x="138" y="77"/>
                    </a:lnTo>
                    <a:lnTo>
                      <a:pt x="140" y="77"/>
                    </a:lnTo>
                    <a:lnTo>
                      <a:pt x="138" y="75"/>
                    </a:lnTo>
                    <a:lnTo>
                      <a:pt x="138" y="75"/>
                    </a:lnTo>
                    <a:lnTo>
                      <a:pt x="138" y="75"/>
                    </a:lnTo>
                    <a:lnTo>
                      <a:pt x="140" y="73"/>
                    </a:lnTo>
                    <a:lnTo>
                      <a:pt x="140" y="73"/>
                    </a:lnTo>
                    <a:lnTo>
                      <a:pt x="142" y="71"/>
                    </a:lnTo>
                    <a:lnTo>
                      <a:pt x="144" y="71"/>
                    </a:lnTo>
                    <a:lnTo>
                      <a:pt x="144" y="69"/>
                    </a:lnTo>
                    <a:lnTo>
                      <a:pt x="144" y="67"/>
                    </a:lnTo>
                    <a:lnTo>
                      <a:pt x="144" y="67"/>
                    </a:lnTo>
                    <a:lnTo>
                      <a:pt x="146" y="65"/>
                    </a:lnTo>
                    <a:lnTo>
                      <a:pt x="146" y="65"/>
                    </a:lnTo>
                    <a:lnTo>
                      <a:pt x="148" y="65"/>
                    </a:lnTo>
                    <a:lnTo>
                      <a:pt x="150" y="63"/>
                    </a:lnTo>
                    <a:lnTo>
                      <a:pt x="150" y="62"/>
                    </a:lnTo>
                    <a:lnTo>
                      <a:pt x="152" y="62"/>
                    </a:lnTo>
                    <a:lnTo>
                      <a:pt x="152" y="62"/>
                    </a:lnTo>
                    <a:lnTo>
                      <a:pt x="152" y="62"/>
                    </a:lnTo>
                    <a:lnTo>
                      <a:pt x="152" y="60"/>
                    </a:lnTo>
                    <a:lnTo>
                      <a:pt x="150" y="60"/>
                    </a:lnTo>
                    <a:lnTo>
                      <a:pt x="150" y="60"/>
                    </a:lnTo>
                    <a:lnTo>
                      <a:pt x="152" y="60"/>
                    </a:lnTo>
                    <a:lnTo>
                      <a:pt x="152" y="58"/>
                    </a:lnTo>
                    <a:lnTo>
                      <a:pt x="153" y="58"/>
                    </a:lnTo>
                    <a:lnTo>
                      <a:pt x="153" y="58"/>
                    </a:lnTo>
                    <a:lnTo>
                      <a:pt x="153" y="60"/>
                    </a:lnTo>
                    <a:lnTo>
                      <a:pt x="153" y="60"/>
                    </a:lnTo>
                    <a:lnTo>
                      <a:pt x="155" y="60"/>
                    </a:lnTo>
                    <a:lnTo>
                      <a:pt x="155" y="60"/>
                    </a:lnTo>
                    <a:lnTo>
                      <a:pt x="157" y="60"/>
                    </a:lnTo>
                    <a:lnTo>
                      <a:pt x="157" y="58"/>
                    </a:lnTo>
                    <a:lnTo>
                      <a:pt x="157" y="58"/>
                    </a:lnTo>
                    <a:lnTo>
                      <a:pt x="159" y="56"/>
                    </a:lnTo>
                    <a:lnTo>
                      <a:pt x="159" y="56"/>
                    </a:lnTo>
                    <a:lnTo>
                      <a:pt x="159" y="56"/>
                    </a:lnTo>
                    <a:lnTo>
                      <a:pt x="159" y="54"/>
                    </a:lnTo>
                    <a:lnTo>
                      <a:pt x="159" y="52"/>
                    </a:lnTo>
                    <a:lnTo>
                      <a:pt x="159" y="50"/>
                    </a:lnTo>
                    <a:lnTo>
                      <a:pt x="159" y="49"/>
                    </a:lnTo>
                    <a:lnTo>
                      <a:pt x="159" y="47"/>
                    </a:lnTo>
                    <a:lnTo>
                      <a:pt x="161" y="45"/>
                    </a:lnTo>
                    <a:lnTo>
                      <a:pt x="161" y="43"/>
                    </a:lnTo>
                    <a:lnTo>
                      <a:pt x="163" y="41"/>
                    </a:lnTo>
                    <a:lnTo>
                      <a:pt x="163" y="39"/>
                    </a:lnTo>
                    <a:lnTo>
                      <a:pt x="163" y="39"/>
                    </a:lnTo>
                    <a:lnTo>
                      <a:pt x="166" y="35"/>
                    </a:lnTo>
                    <a:lnTo>
                      <a:pt x="166" y="35"/>
                    </a:lnTo>
                    <a:lnTo>
                      <a:pt x="166" y="34"/>
                    </a:lnTo>
                    <a:lnTo>
                      <a:pt x="166" y="34"/>
                    </a:lnTo>
                    <a:close/>
                    <a:moveTo>
                      <a:pt x="183" y="140"/>
                    </a:moveTo>
                    <a:lnTo>
                      <a:pt x="183" y="138"/>
                    </a:lnTo>
                    <a:lnTo>
                      <a:pt x="183" y="138"/>
                    </a:lnTo>
                    <a:lnTo>
                      <a:pt x="183" y="138"/>
                    </a:lnTo>
                    <a:lnTo>
                      <a:pt x="183" y="136"/>
                    </a:lnTo>
                    <a:lnTo>
                      <a:pt x="183" y="135"/>
                    </a:lnTo>
                    <a:lnTo>
                      <a:pt x="183" y="133"/>
                    </a:lnTo>
                    <a:lnTo>
                      <a:pt x="183" y="133"/>
                    </a:lnTo>
                    <a:lnTo>
                      <a:pt x="181" y="133"/>
                    </a:lnTo>
                    <a:lnTo>
                      <a:pt x="181" y="133"/>
                    </a:lnTo>
                    <a:lnTo>
                      <a:pt x="181" y="133"/>
                    </a:lnTo>
                    <a:lnTo>
                      <a:pt x="181" y="135"/>
                    </a:lnTo>
                    <a:lnTo>
                      <a:pt x="181" y="136"/>
                    </a:lnTo>
                    <a:lnTo>
                      <a:pt x="181" y="136"/>
                    </a:lnTo>
                    <a:lnTo>
                      <a:pt x="180" y="138"/>
                    </a:lnTo>
                    <a:lnTo>
                      <a:pt x="180" y="136"/>
                    </a:lnTo>
                    <a:lnTo>
                      <a:pt x="180" y="136"/>
                    </a:lnTo>
                    <a:lnTo>
                      <a:pt x="178" y="136"/>
                    </a:lnTo>
                    <a:lnTo>
                      <a:pt x="178" y="136"/>
                    </a:lnTo>
                    <a:lnTo>
                      <a:pt x="178" y="138"/>
                    </a:lnTo>
                    <a:lnTo>
                      <a:pt x="176" y="138"/>
                    </a:lnTo>
                    <a:lnTo>
                      <a:pt x="174" y="138"/>
                    </a:lnTo>
                    <a:lnTo>
                      <a:pt x="172" y="140"/>
                    </a:lnTo>
                    <a:lnTo>
                      <a:pt x="172" y="142"/>
                    </a:lnTo>
                    <a:lnTo>
                      <a:pt x="170" y="142"/>
                    </a:lnTo>
                    <a:lnTo>
                      <a:pt x="170" y="142"/>
                    </a:lnTo>
                    <a:lnTo>
                      <a:pt x="170" y="144"/>
                    </a:lnTo>
                    <a:lnTo>
                      <a:pt x="172" y="144"/>
                    </a:lnTo>
                    <a:lnTo>
                      <a:pt x="172" y="144"/>
                    </a:lnTo>
                    <a:lnTo>
                      <a:pt x="172" y="144"/>
                    </a:lnTo>
                    <a:lnTo>
                      <a:pt x="170" y="146"/>
                    </a:lnTo>
                    <a:lnTo>
                      <a:pt x="170" y="146"/>
                    </a:lnTo>
                    <a:lnTo>
                      <a:pt x="172" y="148"/>
                    </a:lnTo>
                    <a:lnTo>
                      <a:pt x="172" y="148"/>
                    </a:lnTo>
                    <a:lnTo>
                      <a:pt x="172" y="148"/>
                    </a:lnTo>
                    <a:lnTo>
                      <a:pt x="172" y="150"/>
                    </a:lnTo>
                    <a:lnTo>
                      <a:pt x="172" y="150"/>
                    </a:lnTo>
                    <a:lnTo>
                      <a:pt x="172" y="150"/>
                    </a:lnTo>
                    <a:lnTo>
                      <a:pt x="172" y="150"/>
                    </a:lnTo>
                    <a:lnTo>
                      <a:pt x="172" y="150"/>
                    </a:lnTo>
                    <a:lnTo>
                      <a:pt x="174" y="151"/>
                    </a:lnTo>
                    <a:lnTo>
                      <a:pt x="172" y="151"/>
                    </a:lnTo>
                    <a:lnTo>
                      <a:pt x="172" y="153"/>
                    </a:lnTo>
                    <a:lnTo>
                      <a:pt x="174" y="153"/>
                    </a:lnTo>
                    <a:lnTo>
                      <a:pt x="174" y="153"/>
                    </a:lnTo>
                    <a:lnTo>
                      <a:pt x="174" y="153"/>
                    </a:lnTo>
                    <a:lnTo>
                      <a:pt x="174" y="155"/>
                    </a:lnTo>
                    <a:lnTo>
                      <a:pt x="174" y="155"/>
                    </a:lnTo>
                    <a:lnTo>
                      <a:pt x="174" y="155"/>
                    </a:lnTo>
                    <a:lnTo>
                      <a:pt x="176" y="157"/>
                    </a:lnTo>
                    <a:lnTo>
                      <a:pt x="176" y="157"/>
                    </a:lnTo>
                    <a:lnTo>
                      <a:pt x="180" y="159"/>
                    </a:lnTo>
                    <a:lnTo>
                      <a:pt x="180" y="157"/>
                    </a:lnTo>
                    <a:lnTo>
                      <a:pt x="181" y="155"/>
                    </a:lnTo>
                    <a:lnTo>
                      <a:pt x="181" y="153"/>
                    </a:lnTo>
                    <a:lnTo>
                      <a:pt x="181" y="153"/>
                    </a:lnTo>
                    <a:lnTo>
                      <a:pt x="181" y="150"/>
                    </a:lnTo>
                    <a:lnTo>
                      <a:pt x="181" y="150"/>
                    </a:lnTo>
                    <a:lnTo>
                      <a:pt x="183" y="146"/>
                    </a:lnTo>
                    <a:lnTo>
                      <a:pt x="183" y="146"/>
                    </a:lnTo>
                    <a:lnTo>
                      <a:pt x="183" y="14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0" name="Google Shape;570;p23"/>
              <p:cNvSpPr/>
              <p:nvPr/>
            </p:nvSpPr>
            <p:spPr>
              <a:xfrm>
                <a:off x="2882" y="807"/>
                <a:ext cx="130" cy="151"/>
              </a:xfrm>
              <a:custGeom>
                <a:avLst/>
                <a:gdLst/>
                <a:ahLst/>
                <a:cxnLst/>
                <a:rect l="l" t="t" r="r" b="b"/>
                <a:pathLst>
                  <a:path w="130" h="151" extrusionOk="0">
                    <a:moveTo>
                      <a:pt x="20" y="146"/>
                    </a:moveTo>
                    <a:lnTo>
                      <a:pt x="20" y="146"/>
                    </a:lnTo>
                    <a:lnTo>
                      <a:pt x="20" y="146"/>
                    </a:lnTo>
                    <a:lnTo>
                      <a:pt x="20" y="146"/>
                    </a:lnTo>
                    <a:lnTo>
                      <a:pt x="22" y="146"/>
                    </a:lnTo>
                    <a:lnTo>
                      <a:pt x="22" y="146"/>
                    </a:lnTo>
                    <a:lnTo>
                      <a:pt x="22" y="146"/>
                    </a:lnTo>
                    <a:lnTo>
                      <a:pt x="20" y="146"/>
                    </a:lnTo>
                    <a:close/>
                    <a:moveTo>
                      <a:pt x="22" y="146"/>
                    </a:moveTo>
                    <a:lnTo>
                      <a:pt x="22" y="146"/>
                    </a:lnTo>
                    <a:lnTo>
                      <a:pt x="22" y="146"/>
                    </a:lnTo>
                    <a:lnTo>
                      <a:pt x="24" y="146"/>
                    </a:lnTo>
                    <a:lnTo>
                      <a:pt x="24" y="144"/>
                    </a:lnTo>
                    <a:lnTo>
                      <a:pt x="22" y="144"/>
                    </a:lnTo>
                    <a:lnTo>
                      <a:pt x="22" y="146"/>
                    </a:lnTo>
                    <a:close/>
                    <a:moveTo>
                      <a:pt x="30" y="144"/>
                    </a:moveTo>
                    <a:lnTo>
                      <a:pt x="30" y="142"/>
                    </a:lnTo>
                    <a:lnTo>
                      <a:pt x="30" y="142"/>
                    </a:lnTo>
                    <a:lnTo>
                      <a:pt x="28" y="142"/>
                    </a:lnTo>
                    <a:lnTo>
                      <a:pt x="28" y="142"/>
                    </a:lnTo>
                    <a:lnTo>
                      <a:pt x="26" y="144"/>
                    </a:lnTo>
                    <a:lnTo>
                      <a:pt x="26" y="144"/>
                    </a:lnTo>
                    <a:lnTo>
                      <a:pt x="28" y="144"/>
                    </a:lnTo>
                    <a:lnTo>
                      <a:pt x="28" y="144"/>
                    </a:lnTo>
                    <a:lnTo>
                      <a:pt x="28" y="144"/>
                    </a:lnTo>
                    <a:lnTo>
                      <a:pt x="30" y="146"/>
                    </a:lnTo>
                    <a:lnTo>
                      <a:pt x="30" y="146"/>
                    </a:lnTo>
                    <a:lnTo>
                      <a:pt x="30" y="144"/>
                    </a:lnTo>
                    <a:lnTo>
                      <a:pt x="30" y="144"/>
                    </a:lnTo>
                    <a:lnTo>
                      <a:pt x="30" y="144"/>
                    </a:lnTo>
                    <a:lnTo>
                      <a:pt x="30" y="144"/>
                    </a:lnTo>
                    <a:close/>
                    <a:moveTo>
                      <a:pt x="24" y="142"/>
                    </a:moveTo>
                    <a:lnTo>
                      <a:pt x="24" y="142"/>
                    </a:lnTo>
                    <a:lnTo>
                      <a:pt x="24" y="142"/>
                    </a:lnTo>
                    <a:lnTo>
                      <a:pt x="24" y="140"/>
                    </a:lnTo>
                    <a:lnTo>
                      <a:pt x="24" y="140"/>
                    </a:lnTo>
                    <a:lnTo>
                      <a:pt x="24" y="142"/>
                    </a:lnTo>
                    <a:lnTo>
                      <a:pt x="24" y="142"/>
                    </a:lnTo>
                    <a:lnTo>
                      <a:pt x="24" y="142"/>
                    </a:lnTo>
                    <a:lnTo>
                      <a:pt x="24" y="142"/>
                    </a:lnTo>
                    <a:lnTo>
                      <a:pt x="26" y="142"/>
                    </a:lnTo>
                    <a:lnTo>
                      <a:pt x="26" y="142"/>
                    </a:lnTo>
                    <a:lnTo>
                      <a:pt x="24" y="142"/>
                    </a:lnTo>
                    <a:close/>
                    <a:moveTo>
                      <a:pt x="16" y="138"/>
                    </a:moveTo>
                    <a:lnTo>
                      <a:pt x="16" y="138"/>
                    </a:lnTo>
                    <a:lnTo>
                      <a:pt x="16" y="138"/>
                    </a:lnTo>
                    <a:lnTo>
                      <a:pt x="16" y="140"/>
                    </a:lnTo>
                    <a:lnTo>
                      <a:pt x="16" y="140"/>
                    </a:lnTo>
                    <a:lnTo>
                      <a:pt x="18" y="140"/>
                    </a:lnTo>
                    <a:lnTo>
                      <a:pt x="18" y="140"/>
                    </a:lnTo>
                    <a:lnTo>
                      <a:pt x="18" y="140"/>
                    </a:lnTo>
                    <a:lnTo>
                      <a:pt x="16" y="138"/>
                    </a:lnTo>
                    <a:lnTo>
                      <a:pt x="16" y="138"/>
                    </a:lnTo>
                    <a:close/>
                    <a:moveTo>
                      <a:pt x="15" y="101"/>
                    </a:moveTo>
                    <a:lnTo>
                      <a:pt x="15" y="99"/>
                    </a:lnTo>
                    <a:lnTo>
                      <a:pt x="15" y="99"/>
                    </a:lnTo>
                    <a:lnTo>
                      <a:pt x="15" y="99"/>
                    </a:lnTo>
                    <a:lnTo>
                      <a:pt x="15" y="99"/>
                    </a:lnTo>
                    <a:lnTo>
                      <a:pt x="15" y="99"/>
                    </a:lnTo>
                    <a:lnTo>
                      <a:pt x="15" y="99"/>
                    </a:lnTo>
                    <a:lnTo>
                      <a:pt x="15" y="99"/>
                    </a:lnTo>
                    <a:lnTo>
                      <a:pt x="13" y="99"/>
                    </a:lnTo>
                    <a:lnTo>
                      <a:pt x="13" y="99"/>
                    </a:lnTo>
                    <a:lnTo>
                      <a:pt x="13" y="99"/>
                    </a:lnTo>
                    <a:lnTo>
                      <a:pt x="13" y="99"/>
                    </a:lnTo>
                    <a:lnTo>
                      <a:pt x="11" y="99"/>
                    </a:lnTo>
                    <a:lnTo>
                      <a:pt x="13" y="99"/>
                    </a:lnTo>
                    <a:lnTo>
                      <a:pt x="13" y="101"/>
                    </a:lnTo>
                    <a:lnTo>
                      <a:pt x="15" y="101"/>
                    </a:lnTo>
                    <a:close/>
                    <a:moveTo>
                      <a:pt x="52" y="73"/>
                    </a:moveTo>
                    <a:lnTo>
                      <a:pt x="52" y="73"/>
                    </a:lnTo>
                    <a:lnTo>
                      <a:pt x="54" y="73"/>
                    </a:lnTo>
                    <a:lnTo>
                      <a:pt x="52" y="73"/>
                    </a:lnTo>
                    <a:lnTo>
                      <a:pt x="50" y="71"/>
                    </a:lnTo>
                    <a:lnTo>
                      <a:pt x="48" y="71"/>
                    </a:lnTo>
                    <a:lnTo>
                      <a:pt x="48" y="73"/>
                    </a:lnTo>
                    <a:lnTo>
                      <a:pt x="48" y="73"/>
                    </a:lnTo>
                    <a:lnTo>
                      <a:pt x="50" y="73"/>
                    </a:lnTo>
                    <a:lnTo>
                      <a:pt x="52" y="73"/>
                    </a:lnTo>
                    <a:close/>
                    <a:moveTo>
                      <a:pt x="130" y="103"/>
                    </a:moveTo>
                    <a:lnTo>
                      <a:pt x="130" y="103"/>
                    </a:lnTo>
                    <a:lnTo>
                      <a:pt x="130" y="103"/>
                    </a:lnTo>
                    <a:lnTo>
                      <a:pt x="129" y="101"/>
                    </a:lnTo>
                    <a:lnTo>
                      <a:pt x="127" y="101"/>
                    </a:lnTo>
                    <a:lnTo>
                      <a:pt x="127" y="99"/>
                    </a:lnTo>
                    <a:lnTo>
                      <a:pt x="125" y="97"/>
                    </a:lnTo>
                    <a:lnTo>
                      <a:pt x="119" y="97"/>
                    </a:lnTo>
                    <a:lnTo>
                      <a:pt x="117" y="95"/>
                    </a:lnTo>
                    <a:lnTo>
                      <a:pt x="112" y="91"/>
                    </a:lnTo>
                    <a:lnTo>
                      <a:pt x="112" y="91"/>
                    </a:lnTo>
                    <a:lnTo>
                      <a:pt x="112" y="91"/>
                    </a:lnTo>
                    <a:lnTo>
                      <a:pt x="114" y="89"/>
                    </a:lnTo>
                    <a:lnTo>
                      <a:pt x="116" y="88"/>
                    </a:lnTo>
                    <a:lnTo>
                      <a:pt x="117" y="88"/>
                    </a:lnTo>
                    <a:lnTo>
                      <a:pt x="117" y="86"/>
                    </a:lnTo>
                    <a:lnTo>
                      <a:pt x="117" y="86"/>
                    </a:lnTo>
                    <a:lnTo>
                      <a:pt x="117" y="84"/>
                    </a:lnTo>
                    <a:lnTo>
                      <a:pt x="116" y="84"/>
                    </a:lnTo>
                    <a:lnTo>
                      <a:pt x="116" y="84"/>
                    </a:lnTo>
                    <a:lnTo>
                      <a:pt x="112" y="82"/>
                    </a:lnTo>
                    <a:lnTo>
                      <a:pt x="112" y="80"/>
                    </a:lnTo>
                    <a:lnTo>
                      <a:pt x="110" y="80"/>
                    </a:lnTo>
                    <a:lnTo>
                      <a:pt x="110" y="78"/>
                    </a:lnTo>
                    <a:lnTo>
                      <a:pt x="112" y="78"/>
                    </a:lnTo>
                    <a:lnTo>
                      <a:pt x="112" y="76"/>
                    </a:lnTo>
                    <a:lnTo>
                      <a:pt x="112" y="76"/>
                    </a:lnTo>
                    <a:lnTo>
                      <a:pt x="110" y="76"/>
                    </a:lnTo>
                    <a:lnTo>
                      <a:pt x="108" y="76"/>
                    </a:lnTo>
                    <a:lnTo>
                      <a:pt x="106" y="75"/>
                    </a:lnTo>
                    <a:lnTo>
                      <a:pt x="106" y="75"/>
                    </a:lnTo>
                    <a:lnTo>
                      <a:pt x="104" y="73"/>
                    </a:lnTo>
                    <a:lnTo>
                      <a:pt x="104" y="73"/>
                    </a:lnTo>
                    <a:lnTo>
                      <a:pt x="104" y="73"/>
                    </a:lnTo>
                    <a:lnTo>
                      <a:pt x="106" y="71"/>
                    </a:lnTo>
                    <a:lnTo>
                      <a:pt x="106" y="71"/>
                    </a:lnTo>
                    <a:lnTo>
                      <a:pt x="106" y="71"/>
                    </a:lnTo>
                    <a:lnTo>
                      <a:pt x="106" y="71"/>
                    </a:lnTo>
                    <a:lnTo>
                      <a:pt x="106" y="69"/>
                    </a:lnTo>
                    <a:lnTo>
                      <a:pt x="104" y="69"/>
                    </a:lnTo>
                    <a:lnTo>
                      <a:pt x="104" y="69"/>
                    </a:lnTo>
                    <a:lnTo>
                      <a:pt x="104" y="69"/>
                    </a:lnTo>
                    <a:lnTo>
                      <a:pt x="104" y="69"/>
                    </a:lnTo>
                    <a:lnTo>
                      <a:pt x="104" y="67"/>
                    </a:lnTo>
                    <a:lnTo>
                      <a:pt x="104" y="65"/>
                    </a:lnTo>
                    <a:lnTo>
                      <a:pt x="106" y="65"/>
                    </a:lnTo>
                    <a:lnTo>
                      <a:pt x="104" y="63"/>
                    </a:lnTo>
                    <a:lnTo>
                      <a:pt x="104" y="63"/>
                    </a:lnTo>
                    <a:lnTo>
                      <a:pt x="106" y="63"/>
                    </a:lnTo>
                    <a:lnTo>
                      <a:pt x="108" y="63"/>
                    </a:lnTo>
                    <a:lnTo>
                      <a:pt x="108" y="63"/>
                    </a:lnTo>
                    <a:lnTo>
                      <a:pt x="108" y="61"/>
                    </a:lnTo>
                    <a:lnTo>
                      <a:pt x="108" y="61"/>
                    </a:lnTo>
                    <a:lnTo>
                      <a:pt x="106" y="58"/>
                    </a:lnTo>
                    <a:lnTo>
                      <a:pt x="106" y="56"/>
                    </a:lnTo>
                    <a:lnTo>
                      <a:pt x="104" y="56"/>
                    </a:lnTo>
                    <a:lnTo>
                      <a:pt x="102" y="54"/>
                    </a:lnTo>
                    <a:lnTo>
                      <a:pt x="102" y="54"/>
                    </a:lnTo>
                    <a:lnTo>
                      <a:pt x="102" y="52"/>
                    </a:lnTo>
                    <a:lnTo>
                      <a:pt x="101" y="52"/>
                    </a:lnTo>
                    <a:lnTo>
                      <a:pt x="101" y="50"/>
                    </a:lnTo>
                    <a:lnTo>
                      <a:pt x="99" y="48"/>
                    </a:lnTo>
                    <a:lnTo>
                      <a:pt x="97" y="48"/>
                    </a:lnTo>
                    <a:lnTo>
                      <a:pt x="95" y="46"/>
                    </a:lnTo>
                    <a:lnTo>
                      <a:pt x="95" y="45"/>
                    </a:lnTo>
                    <a:lnTo>
                      <a:pt x="95" y="45"/>
                    </a:lnTo>
                    <a:lnTo>
                      <a:pt x="95" y="45"/>
                    </a:lnTo>
                    <a:lnTo>
                      <a:pt x="97" y="43"/>
                    </a:lnTo>
                    <a:lnTo>
                      <a:pt x="97" y="41"/>
                    </a:lnTo>
                    <a:lnTo>
                      <a:pt x="99" y="39"/>
                    </a:lnTo>
                    <a:lnTo>
                      <a:pt x="101" y="37"/>
                    </a:lnTo>
                    <a:lnTo>
                      <a:pt x="102" y="35"/>
                    </a:lnTo>
                    <a:lnTo>
                      <a:pt x="102" y="33"/>
                    </a:lnTo>
                    <a:lnTo>
                      <a:pt x="102" y="33"/>
                    </a:lnTo>
                    <a:lnTo>
                      <a:pt x="101" y="33"/>
                    </a:lnTo>
                    <a:lnTo>
                      <a:pt x="97" y="30"/>
                    </a:lnTo>
                    <a:lnTo>
                      <a:pt x="95" y="28"/>
                    </a:lnTo>
                    <a:lnTo>
                      <a:pt x="91" y="28"/>
                    </a:lnTo>
                    <a:lnTo>
                      <a:pt x="88" y="26"/>
                    </a:lnTo>
                    <a:lnTo>
                      <a:pt x="86" y="24"/>
                    </a:lnTo>
                    <a:lnTo>
                      <a:pt x="86" y="22"/>
                    </a:lnTo>
                    <a:lnTo>
                      <a:pt x="86" y="22"/>
                    </a:lnTo>
                    <a:lnTo>
                      <a:pt x="88" y="18"/>
                    </a:lnTo>
                    <a:lnTo>
                      <a:pt x="88" y="18"/>
                    </a:lnTo>
                    <a:lnTo>
                      <a:pt x="88" y="17"/>
                    </a:lnTo>
                    <a:lnTo>
                      <a:pt x="88" y="17"/>
                    </a:lnTo>
                    <a:lnTo>
                      <a:pt x="86" y="17"/>
                    </a:lnTo>
                    <a:lnTo>
                      <a:pt x="84" y="17"/>
                    </a:lnTo>
                    <a:lnTo>
                      <a:pt x="84" y="17"/>
                    </a:lnTo>
                    <a:lnTo>
                      <a:pt x="86" y="17"/>
                    </a:lnTo>
                    <a:lnTo>
                      <a:pt x="86" y="15"/>
                    </a:lnTo>
                    <a:lnTo>
                      <a:pt x="88" y="15"/>
                    </a:lnTo>
                    <a:lnTo>
                      <a:pt x="89" y="15"/>
                    </a:lnTo>
                    <a:lnTo>
                      <a:pt x="88" y="15"/>
                    </a:lnTo>
                    <a:lnTo>
                      <a:pt x="88" y="13"/>
                    </a:lnTo>
                    <a:lnTo>
                      <a:pt x="88" y="13"/>
                    </a:lnTo>
                    <a:lnTo>
                      <a:pt x="89" y="11"/>
                    </a:lnTo>
                    <a:lnTo>
                      <a:pt x="91" y="9"/>
                    </a:lnTo>
                    <a:lnTo>
                      <a:pt x="91" y="9"/>
                    </a:lnTo>
                    <a:lnTo>
                      <a:pt x="91" y="9"/>
                    </a:lnTo>
                    <a:lnTo>
                      <a:pt x="89" y="5"/>
                    </a:lnTo>
                    <a:lnTo>
                      <a:pt x="86" y="5"/>
                    </a:lnTo>
                    <a:lnTo>
                      <a:pt x="82" y="3"/>
                    </a:lnTo>
                    <a:lnTo>
                      <a:pt x="80" y="3"/>
                    </a:lnTo>
                    <a:lnTo>
                      <a:pt x="76" y="2"/>
                    </a:lnTo>
                    <a:lnTo>
                      <a:pt x="74" y="0"/>
                    </a:lnTo>
                    <a:lnTo>
                      <a:pt x="74" y="0"/>
                    </a:lnTo>
                    <a:lnTo>
                      <a:pt x="73" y="0"/>
                    </a:lnTo>
                    <a:lnTo>
                      <a:pt x="69" y="2"/>
                    </a:lnTo>
                    <a:lnTo>
                      <a:pt x="69" y="2"/>
                    </a:lnTo>
                    <a:lnTo>
                      <a:pt x="67" y="2"/>
                    </a:lnTo>
                    <a:lnTo>
                      <a:pt x="67" y="2"/>
                    </a:lnTo>
                    <a:lnTo>
                      <a:pt x="65" y="2"/>
                    </a:lnTo>
                    <a:lnTo>
                      <a:pt x="63" y="2"/>
                    </a:lnTo>
                    <a:lnTo>
                      <a:pt x="61" y="2"/>
                    </a:lnTo>
                    <a:lnTo>
                      <a:pt x="61" y="2"/>
                    </a:lnTo>
                    <a:lnTo>
                      <a:pt x="59" y="3"/>
                    </a:lnTo>
                    <a:lnTo>
                      <a:pt x="58" y="5"/>
                    </a:lnTo>
                    <a:lnTo>
                      <a:pt x="56" y="5"/>
                    </a:lnTo>
                    <a:lnTo>
                      <a:pt x="56" y="5"/>
                    </a:lnTo>
                    <a:lnTo>
                      <a:pt x="56" y="7"/>
                    </a:lnTo>
                    <a:lnTo>
                      <a:pt x="56" y="9"/>
                    </a:lnTo>
                    <a:lnTo>
                      <a:pt x="54" y="11"/>
                    </a:lnTo>
                    <a:lnTo>
                      <a:pt x="54" y="11"/>
                    </a:lnTo>
                    <a:lnTo>
                      <a:pt x="54" y="15"/>
                    </a:lnTo>
                    <a:lnTo>
                      <a:pt x="54" y="15"/>
                    </a:lnTo>
                    <a:lnTo>
                      <a:pt x="54" y="17"/>
                    </a:lnTo>
                    <a:lnTo>
                      <a:pt x="52" y="17"/>
                    </a:lnTo>
                    <a:lnTo>
                      <a:pt x="52" y="17"/>
                    </a:lnTo>
                    <a:lnTo>
                      <a:pt x="50" y="17"/>
                    </a:lnTo>
                    <a:lnTo>
                      <a:pt x="50" y="18"/>
                    </a:lnTo>
                    <a:lnTo>
                      <a:pt x="48" y="18"/>
                    </a:lnTo>
                    <a:lnTo>
                      <a:pt x="48" y="20"/>
                    </a:lnTo>
                    <a:lnTo>
                      <a:pt x="46" y="20"/>
                    </a:lnTo>
                    <a:lnTo>
                      <a:pt x="45" y="20"/>
                    </a:lnTo>
                    <a:lnTo>
                      <a:pt x="45" y="20"/>
                    </a:lnTo>
                    <a:lnTo>
                      <a:pt x="41" y="20"/>
                    </a:lnTo>
                    <a:lnTo>
                      <a:pt x="39" y="18"/>
                    </a:lnTo>
                    <a:lnTo>
                      <a:pt x="37" y="18"/>
                    </a:lnTo>
                    <a:lnTo>
                      <a:pt x="35" y="18"/>
                    </a:lnTo>
                    <a:lnTo>
                      <a:pt x="35" y="18"/>
                    </a:lnTo>
                    <a:lnTo>
                      <a:pt x="33" y="18"/>
                    </a:lnTo>
                    <a:lnTo>
                      <a:pt x="33" y="18"/>
                    </a:lnTo>
                    <a:lnTo>
                      <a:pt x="30" y="20"/>
                    </a:lnTo>
                    <a:lnTo>
                      <a:pt x="30" y="20"/>
                    </a:lnTo>
                    <a:lnTo>
                      <a:pt x="28" y="20"/>
                    </a:lnTo>
                    <a:lnTo>
                      <a:pt x="26" y="20"/>
                    </a:lnTo>
                    <a:lnTo>
                      <a:pt x="24" y="18"/>
                    </a:lnTo>
                    <a:lnTo>
                      <a:pt x="20" y="18"/>
                    </a:lnTo>
                    <a:lnTo>
                      <a:pt x="18" y="18"/>
                    </a:lnTo>
                    <a:lnTo>
                      <a:pt x="18" y="18"/>
                    </a:lnTo>
                    <a:lnTo>
                      <a:pt x="18" y="17"/>
                    </a:lnTo>
                    <a:lnTo>
                      <a:pt x="15" y="15"/>
                    </a:lnTo>
                    <a:lnTo>
                      <a:pt x="15" y="15"/>
                    </a:lnTo>
                    <a:lnTo>
                      <a:pt x="13" y="13"/>
                    </a:lnTo>
                    <a:lnTo>
                      <a:pt x="9" y="11"/>
                    </a:lnTo>
                    <a:lnTo>
                      <a:pt x="9" y="11"/>
                    </a:lnTo>
                    <a:lnTo>
                      <a:pt x="9" y="11"/>
                    </a:lnTo>
                    <a:lnTo>
                      <a:pt x="5" y="11"/>
                    </a:lnTo>
                    <a:lnTo>
                      <a:pt x="5" y="11"/>
                    </a:lnTo>
                    <a:lnTo>
                      <a:pt x="3" y="13"/>
                    </a:lnTo>
                    <a:lnTo>
                      <a:pt x="3" y="13"/>
                    </a:lnTo>
                    <a:lnTo>
                      <a:pt x="5" y="15"/>
                    </a:lnTo>
                    <a:lnTo>
                      <a:pt x="5" y="15"/>
                    </a:lnTo>
                    <a:lnTo>
                      <a:pt x="3" y="15"/>
                    </a:lnTo>
                    <a:lnTo>
                      <a:pt x="2" y="15"/>
                    </a:lnTo>
                    <a:lnTo>
                      <a:pt x="0" y="15"/>
                    </a:lnTo>
                    <a:lnTo>
                      <a:pt x="0" y="15"/>
                    </a:lnTo>
                    <a:lnTo>
                      <a:pt x="2" y="15"/>
                    </a:lnTo>
                    <a:lnTo>
                      <a:pt x="3" y="15"/>
                    </a:lnTo>
                    <a:lnTo>
                      <a:pt x="3" y="17"/>
                    </a:lnTo>
                    <a:lnTo>
                      <a:pt x="3" y="17"/>
                    </a:lnTo>
                    <a:lnTo>
                      <a:pt x="5" y="17"/>
                    </a:lnTo>
                    <a:lnTo>
                      <a:pt x="7" y="18"/>
                    </a:lnTo>
                    <a:lnTo>
                      <a:pt x="9" y="18"/>
                    </a:lnTo>
                    <a:lnTo>
                      <a:pt x="9" y="20"/>
                    </a:lnTo>
                    <a:lnTo>
                      <a:pt x="11" y="20"/>
                    </a:lnTo>
                    <a:lnTo>
                      <a:pt x="13" y="20"/>
                    </a:lnTo>
                    <a:lnTo>
                      <a:pt x="13" y="20"/>
                    </a:lnTo>
                    <a:lnTo>
                      <a:pt x="15" y="22"/>
                    </a:lnTo>
                    <a:lnTo>
                      <a:pt x="16" y="22"/>
                    </a:lnTo>
                    <a:lnTo>
                      <a:pt x="18" y="22"/>
                    </a:lnTo>
                    <a:lnTo>
                      <a:pt x="24" y="24"/>
                    </a:lnTo>
                    <a:lnTo>
                      <a:pt x="24" y="24"/>
                    </a:lnTo>
                    <a:lnTo>
                      <a:pt x="26" y="24"/>
                    </a:lnTo>
                    <a:lnTo>
                      <a:pt x="28" y="26"/>
                    </a:lnTo>
                    <a:lnTo>
                      <a:pt x="28" y="28"/>
                    </a:lnTo>
                    <a:lnTo>
                      <a:pt x="30" y="28"/>
                    </a:lnTo>
                    <a:lnTo>
                      <a:pt x="30" y="28"/>
                    </a:lnTo>
                    <a:lnTo>
                      <a:pt x="31" y="30"/>
                    </a:lnTo>
                    <a:lnTo>
                      <a:pt x="33" y="30"/>
                    </a:lnTo>
                    <a:lnTo>
                      <a:pt x="33" y="30"/>
                    </a:lnTo>
                    <a:lnTo>
                      <a:pt x="31" y="31"/>
                    </a:lnTo>
                    <a:lnTo>
                      <a:pt x="31" y="31"/>
                    </a:lnTo>
                    <a:lnTo>
                      <a:pt x="31" y="33"/>
                    </a:lnTo>
                    <a:lnTo>
                      <a:pt x="33" y="35"/>
                    </a:lnTo>
                    <a:lnTo>
                      <a:pt x="33" y="35"/>
                    </a:lnTo>
                    <a:lnTo>
                      <a:pt x="33" y="35"/>
                    </a:lnTo>
                    <a:lnTo>
                      <a:pt x="31" y="35"/>
                    </a:lnTo>
                    <a:lnTo>
                      <a:pt x="31" y="37"/>
                    </a:lnTo>
                    <a:lnTo>
                      <a:pt x="31" y="37"/>
                    </a:lnTo>
                    <a:lnTo>
                      <a:pt x="31" y="37"/>
                    </a:lnTo>
                    <a:lnTo>
                      <a:pt x="33" y="37"/>
                    </a:lnTo>
                    <a:lnTo>
                      <a:pt x="35" y="37"/>
                    </a:lnTo>
                    <a:lnTo>
                      <a:pt x="35" y="37"/>
                    </a:lnTo>
                    <a:lnTo>
                      <a:pt x="35" y="39"/>
                    </a:lnTo>
                    <a:lnTo>
                      <a:pt x="35" y="39"/>
                    </a:lnTo>
                    <a:lnTo>
                      <a:pt x="35" y="39"/>
                    </a:lnTo>
                    <a:lnTo>
                      <a:pt x="35" y="41"/>
                    </a:lnTo>
                    <a:lnTo>
                      <a:pt x="35" y="41"/>
                    </a:lnTo>
                    <a:lnTo>
                      <a:pt x="35" y="41"/>
                    </a:lnTo>
                    <a:lnTo>
                      <a:pt x="35" y="43"/>
                    </a:lnTo>
                    <a:lnTo>
                      <a:pt x="37" y="43"/>
                    </a:lnTo>
                    <a:lnTo>
                      <a:pt x="37" y="45"/>
                    </a:lnTo>
                    <a:lnTo>
                      <a:pt x="39" y="45"/>
                    </a:lnTo>
                    <a:lnTo>
                      <a:pt x="39" y="46"/>
                    </a:lnTo>
                    <a:lnTo>
                      <a:pt x="39" y="46"/>
                    </a:lnTo>
                    <a:lnTo>
                      <a:pt x="39" y="46"/>
                    </a:lnTo>
                    <a:lnTo>
                      <a:pt x="39" y="48"/>
                    </a:lnTo>
                    <a:lnTo>
                      <a:pt x="39" y="48"/>
                    </a:lnTo>
                    <a:lnTo>
                      <a:pt x="39" y="50"/>
                    </a:lnTo>
                    <a:lnTo>
                      <a:pt x="37" y="50"/>
                    </a:lnTo>
                    <a:lnTo>
                      <a:pt x="37" y="50"/>
                    </a:lnTo>
                    <a:lnTo>
                      <a:pt x="37" y="52"/>
                    </a:lnTo>
                    <a:lnTo>
                      <a:pt x="37" y="52"/>
                    </a:lnTo>
                    <a:lnTo>
                      <a:pt x="37" y="54"/>
                    </a:lnTo>
                    <a:lnTo>
                      <a:pt x="37" y="54"/>
                    </a:lnTo>
                    <a:lnTo>
                      <a:pt x="37" y="54"/>
                    </a:lnTo>
                    <a:lnTo>
                      <a:pt x="37" y="56"/>
                    </a:lnTo>
                    <a:lnTo>
                      <a:pt x="39" y="56"/>
                    </a:lnTo>
                    <a:lnTo>
                      <a:pt x="41" y="58"/>
                    </a:lnTo>
                    <a:lnTo>
                      <a:pt x="41" y="58"/>
                    </a:lnTo>
                    <a:lnTo>
                      <a:pt x="43" y="61"/>
                    </a:lnTo>
                    <a:lnTo>
                      <a:pt x="43" y="61"/>
                    </a:lnTo>
                    <a:lnTo>
                      <a:pt x="45" y="61"/>
                    </a:lnTo>
                    <a:lnTo>
                      <a:pt x="46" y="61"/>
                    </a:lnTo>
                    <a:lnTo>
                      <a:pt x="46" y="60"/>
                    </a:lnTo>
                    <a:lnTo>
                      <a:pt x="48" y="60"/>
                    </a:lnTo>
                    <a:lnTo>
                      <a:pt x="48" y="60"/>
                    </a:lnTo>
                    <a:lnTo>
                      <a:pt x="46" y="61"/>
                    </a:lnTo>
                    <a:lnTo>
                      <a:pt x="48" y="63"/>
                    </a:lnTo>
                    <a:lnTo>
                      <a:pt x="50" y="63"/>
                    </a:lnTo>
                    <a:lnTo>
                      <a:pt x="50" y="63"/>
                    </a:lnTo>
                    <a:lnTo>
                      <a:pt x="56" y="65"/>
                    </a:lnTo>
                    <a:lnTo>
                      <a:pt x="56" y="65"/>
                    </a:lnTo>
                    <a:lnTo>
                      <a:pt x="56" y="67"/>
                    </a:lnTo>
                    <a:lnTo>
                      <a:pt x="56" y="69"/>
                    </a:lnTo>
                    <a:lnTo>
                      <a:pt x="56" y="71"/>
                    </a:lnTo>
                    <a:lnTo>
                      <a:pt x="58" y="71"/>
                    </a:lnTo>
                    <a:lnTo>
                      <a:pt x="58" y="71"/>
                    </a:lnTo>
                    <a:lnTo>
                      <a:pt x="58" y="73"/>
                    </a:lnTo>
                    <a:lnTo>
                      <a:pt x="56" y="73"/>
                    </a:lnTo>
                    <a:lnTo>
                      <a:pt x="56" y="73"/>
                    </a:lnTo>
                    <a:lnTo>
                      <a:pt x="56" y="75"/>
                    </a:lnTo>
                    <a:lnTo>
                      <a:pt x="56" y="75"/>
                    </a:lnTo>
                    <a:lnTo>
                      <a:pt x="56" y="75"/>
                    </a:lnTo>
                    <a:lnTo>
                      <a:pt x="56" y="75"/>
                    </a:lnTo>
                    <a:lnTo>
                      <a:pt x="52" y="75"/>
                    </a:lnTo>
                    <a:lnTo>
                      <a:pt x="50" y="75"/>
                    </a:lnTo>
                    <a:lnTo>
                      <a:pt x="50" y="76"/>
                    </a:lnTo>
                    <a:lnTo>
                      <a:pt x="48" y="76"/>
                    </a:lnTo>
                    <a:lnTo>
                      <a:pt x="48" y="76"/>
                    </a:lnTo>
                    <a:lnTo>
                      <a:pt x="48" y="78"/>
                    </a:lnTo>
                    <a:lnTo>
                      <a:pt x="46" y="80"/>
                    </a:lnTo>
                    <a:lnTo>
                      <a:pt x="43" y="82"/>
                    </a:lnTo>
                    <a:lnTo>
                      <a:pt x="43" y="84"/>
                    </a:lnTo>
                    <a:lnTo>
                      <a:pt x="41" y="84"/>
                    </a:lnTo>
                    <a:lnTo>
                      <a:pt x="39" y="86"/>
                    </a:lnTo>
                    <a:lnTo>
                      <a:pt x="39" y="88"/>
                    </a:lnTo>
                    <a:lnTo>
                      <a:pt x="37" y="88"/>
                    </a:lnTo>
                    <a:lnTo>
                      <a:pt x="35" y="89"/>
                    </a:lnTo>
                    <a:lnTo>
                      <a:pt x="33" y="89"/>
                    </a:lnTo>
                    <a:lnTo>
                      <a:pt x="33" y="89"/>
                    </a:lnTo>
                    <a:lnTo>
                      <a:pt x="30" y="91"/>
                    </a:lnTo>
                    <a:lnTo>
                      <a:pt x="28" y="93"/>
                    </a:lnTo>
                    <a:lnTo>
                      <a:pt x="28" y="93"/>
                    </a:lnTo>
                    <a:lnTo>
                      <a:pt x="26" y="95"/>
                    </a:lnTo>
                    <a:lnTo>
                      <a:pt x="26" y="95"/>
                    </a:lnTo>
                    <a:lnTo>
                      <a:pt x="26" y="95"/>
                    </a:lnTo>
                    <a:lnTo>
                      <a:pt x="26" y="95"/>
                    </a:lnTo>
                    <a:lnTo>
                      <a:pt x="24" y="95"/>
                    </a:lnTo>
                    <a:lnTo>
                      <a:pt x="24" y="95"/>
                    </a:lnTo>
                    <a:lnTo>
                      <a:pt x="24" y="97"/>
                    </a:lnTo>
                    <a:lnTo>
                      <a:pt x="26" y="97"/>
                    </a:lnTo>
                    <a:lnTo>
                      <a:pt x="26" y="97"/>
                    </a:lnTo>
                    <a:lnTo>
                      <a:pt x="24" y="99"/>
                    </a:lnTo>
                    <a:lnTo>
                      <a:pt x="20" y="99"/>
                    </a:lnTo>
                    <a:lnTo>
                      <a:pt x="20" y="99"/>
                    </a:lnTo>
                    <a:lnTo>
                      <a:pt x="16" y="99"/>
                    </a:lnTo>
                    <a:lnTo>
                      <a:pt x="16" y="101"/>
                    </a:lnTo>
                    <a:lnTo>
                      <a:pt x="16" y="101"/>
                    </a:lnTo>
                    <a:lnTo>
                      <a:pt x="18" y="103"/>
                    </a:lnTo>
                    <a:lnTo>
                      <a:pt x="16" y="103"/>
                    </a:lnTo>
                    <a:lnTo>
                      <a:pt x="16" y="103"/>
                    </a:lnTo>
                    <a:lnTo>
                      <a:pt x="13" y="106"/>
                    </a:lnTo>
                    <a:lnTo>
                      <a:pt x="13" y="106"/>
                    </a:lnTo>
                    <a:lnTo>
                      <a:pt x="13" y="106"/>
                    </a:lnTo>
                    <a:lnTo>
                      <a:pt x="13" y="108"/>
                    </a:lnTo>
                    <a:lnTo>
                      <a:pt x="13" y="110"/>
                    </a:lnTo>
                    <a:lnTo>
                      <a:pt x="13" y="112"/>
                    </a:lnTo>
                    <a:lnTo>
                      <a:pt x="15" y="112"/>
                    </a:lnTo>
                    <a:lnTo>
                      <a:pt x="15" y="114"/>
                    </a:lnTo>
                    <a:lnTo>
                      <a:pt x="16" y="114"/>
                    </a:lnTo>
                    <a:lnTo>
                      <a:pt x="15" y="116"/>
                    </a:lnTo>
                    <a:lnTo>
                      <a:pt x="15" y="118"/>
                    </a:lnTo>
                    <a:lnTo>
                      <a:pt x="16" y="119"/>
                    </a:lnTo>
                    <a:lnTo>
                      <a:pt x="18" y="119"/>
                    </a:lnTo>
                    <a:lnTo>
                      <a:pt x="18" y="121"/>
                    </a:lnTo>
                    <a:lnTo>
                      <a:pt x="18" y="123"/>
                    </a:lnTo>
                    <a:lnTo>
                      <a:pt x="20" y="123"/>
                    </a:lnTo>
                    <a:lnTo>
                      <a:pt x="18" y="123"/>
                    </a:lnTo>
                    <a:lnTo>
                      <a:pt x="18" y="123"/>
                    </a:lnTo>
                    <a:lnTo>
                      <a:pt x="18" y="123"/>
                    </a:lnTo>
                    <a:lnTo>
                      <a:pt x="18" y="123"/>
                    </a:lnTo>
                    <a:lnTo>
                      <a:pt x="18" y="125"/>
                    </a:lnTo>
                    <a:lnTo>
                      <a:pt x="18" y="125"/>
                    </a:lnTo>
                    <a:lnTo>
                      <a:pt x="18" y="125"/>
                    </a:lnTo>
                    <a:lnTo>
                      <a:pt x="18" y="125"/>
                    </a:lnTo>
                    <a:lnTo>
                      <a:pt x="18" y="125"/>
                    </a:lnTo>
                    <a:lnTo>
                      <a:pt x="18" y="127"/>
                    </a:lnTo>
                    <a:lnTo>
                      <a:pt x="18" y="129"/>
                    </a:lnTo>
                    <a:lnTo>
                      <a:pt x="18" y="131"/>
                    </a:lnTo>
                    <a:lnTo>
                      <a:pt x="18" y="131"/>
                    </a:lnTo>
                    <a:lnTo>
                      <a:pt x="16" y="131"/>
                    </a:lnTo>
                    <a:lnTo>
                      <a:pt x="16" y="133"/>
                    </a:lnTo>
                    <a:lnTo>
                      <a:pt x="18" y="134"/>
                    </a:lnTo>
                    <a:lnTo>
                      <a:pt x="18" y="136"/>
                    </a:lnTo>
                    <a:lnTo>
                      <a:pt x="18" y="136"/>
                    </a:lnTo>
                    <a:lnTo>
                      <a:pt x="18" y="138"/>
                    </a:lnTo>
                    <a:lnTo>
                      <a:pt x="18" y="138"/>
                    </a:lnTo>
                    <a:lnTo>
                      <a:pt x="20" y="138"/>
                    </a:lnTo>
                    <a:lnTo>
                      <a:pt x="20" y="140"/>
                    </a:lnTo>
                    <a:lnTo>
                      <a:pt x="22" y="138"/>
                    </a:lnTo>
                    <a:lnTo>
                      <a:pt x="22" y="138"/>
                    </a:lnTo>
                    <a:lnTo>
                      <a:pt x="24" y="140"/>
                    </a:lnTo>
                    <a:lnTo>
                      <a:pt x="24" y="140"/>
                    </a:lnTo>
                    <a:lnTo>
                      <a:pt x="28" y="142"/>
                    </a:lnTo>
                    <a:lnTo>
                      <a:pt x="31" y="142"/>
                    </a:lnTo>
                    <a:lnTo>
                      <a:pt x="31" y="142"/>
                    </a:lnTo>
                    <a:lnTo>
                      <a:pt x="31" y="142"/>
                    </a:lnTo>
                    <a:lnTo>
                      <a:pt x="31" y="142"/>
                    </a:lnTo>
                    <a:lnTo>
                      <a:pt x="31" y="144"/>
                    </a:lnTo>
                    <a:lnTo>
                      <a:pt x="31" y="144"/>
                    </a:lnTo>
                    <a:lnTo>
                      <a:pt x="33" y="144"/>
                    </a:lnTo>
                    <a:lnTo>
                      <a:pt x="33" y="144"/>
                    </a:lnTo>
                    <a:lnTo>
                      <a:pt x="31" y="144"/>
                    </a:lnTo>
                    <a:lnTo>
                      <a:pt x="31" y="144"/>
                    </a:lnTo>
                    <a:lnTo>
                      <a:pt x="31" y="144"/>
                    </a:lnTo>
                    <a:lnTo>
                      <a:pt x="31" y="146"/>
                    </a:lnTo>
                    <a:lnTo>
                      <a:pt x="31" y="146"/>
                    </a:lnTo>
                    <a:lnTo>
                      <a:pt x="31" y="146"/>
                    </a:lnTo>
                    <a:lnTo>
                      <a:pt x="31" y="148"/>
                    </a:lnTo>
                    <a:lnTo>
                      <a:pt x="31" y="148"/>
                    </a:lnTo>
                    <a:lnTo>
                      <a:pt x="33" y="148"/>
                    </a:lnTo>
                    <a:lnTo>
                      <a:pt x="33" y="148"/>
                    </a:lnTo>
                    <a:lnTo>
                      <a:pt x="35" y="148"/>
                    </a:lnTo>
                    <a:lnTo>
                      <a:pt x="35" y="146"/>
                    </a:lnTo>
                    <a:lnTo>
                      <a:pt x="35" y="146"/>
                    </a:lnTo>
                    <a:lnTo>
                      <a:pt x="35" y="146"/>
                    </a:lnTo>
                    <a:lnTo>
                      <a:pt x="35" y="144"/>
                    </a:lnTo>
                    <a:lnTo>
                      <a:pt x="37" y="144"/>
                    </a:lnTo>
                    <a:lnTo>
                      <a:pt x="37" y="146"/>
                    </a:lnTo>
                    <a:lnTo>
                      <a:pt x="39" y="148"/>
                    </a:lnTo>
                    <a:lnTo>
                      <a:pt x="39" y="148"/>
                    </a:lnTo>
                    <a:lnTo>
                      <a:pt x="41" y="148"/>
                    </a:lnTo>
                    <a:lnTo>
                      <a:pt x="41" y="148"/>
                    </a:lnTo>
                    <a:lnTo>
                      <a:pt x="39" y="149"/>
                    </a:lnTo>
                    <a:lnTo>
                      <a:pt x="37" y="149"/>
                    </a:lnTo>
                    <a:lnTo>
                      <a:pt x="37" y="151"/>
                    </a:lnTo>
                    <a:lnTo>
                      <a:pt x="39" y="151"/>
                    </a:lnTo>
                    <a:lnTo>
                      <a:pt x="41" y="149"/>
                    </a:lnTo>
                    <a:lnTo>
                      <a:pt x="41" y="149"/>
                    </a:lnTo>
                    <a:lnTo>
                      <a:pt x="43" y="148"/>
                    </a:lnTo>
                    <a:lnTo>
                      <a:pt x="45" y="148"/>
                    </a:lnTo>
                    <a:lnTo>
                      <a:pt x="46" y="148"/>
                    </a:lnTo>
                    <a:lnTo>
                      <a:pt x="50" y="148"/>
                    </a:lnTo>
                    <a:lnTo>
                      <a:pt x="54" y="148"/>
                    </a:lnTo>
                    <a:lnTo>
                      <a:pt x="54" y="148"/>
                    </a:lnTo>
                    <a:lnTo>
                      <a:pt x="56" y="148"/>
                    </a:lnTo>
                    <a:lnTo>
                      <a:pt x="56" y="146"/>
                    </a:lnTo>
                    <a:lnTo>
                      <a:pt x="59" y="146"/>
                    </a:lnTo>
                    <a:lnTo>
                      <a:pt x="61" y="146"/>
                    </a:lnTo>
                    <a:lnTo>
                      <a:pt x="63" y="146"/>
                    </a:lnTo>
                    <a:lnTo>
                      <a:pt x="63" y="144"/>
                    </a:lnTo>
                    <a:lnTo>
                      <a:pt x="67" y="144"/>
                    </a:lnTo>
                    <a:lnTo>
                      <a:pt x="67" y="144"/>
                    </a:lnTo>
                    <a:lnTo>
                      <a:pt x="69" y="142"/>
                    </a:lnTo>
                    <a:lnTo>
                      <a:pt x="69" y="144"/>
                    </a:lnTo>
                    <a:lnTo>
                      <a:pt x="69" y="144"/>
                    </a:lnTo>
                    <a:lnTo>
                      <a:pt x="71" y="144"/>
                    </a:lnTo>
                    <a:lnTo>
                      <a:pt x="73" y="142"/>
                    </a:lnTo>
                    <a:lnTo>
                      <a:pt x="73" y="142"/>
                    </a:lnTo>
                    <a:lnTo>
                      <a:pt x="73" y="142"/>
                    </a:lnTo>
                    <a:lnTo>
                      <a:pt x="73" y="142"/>
                    </a:lnTo>
                    <a:lnTo>
                      <a:pt x="73" y="140"/>
                    </a:lnTo>
                    <a:lnTo>
                      <a:pt x="73" y="140"/>
                    </a:lnTo>
                    <a:lnTo>
                      <a:pt x="74" y="142"/>
                    </a:lnTo>
                    <a:lnTo>
                      <a:pt x="76" y="142"/>
                    </a:lnTo>
                    <a:lnTo>
                      <a:pt x="78" y="140"/>
                    </a:lnTo>
                    <a:lnTo>
                      <a:pt x="78" y="140"/>
                    </a:lnTo>
                    <a:lnTo>
                      <a:pt x="78" y="138"/>
                    </a:lnTo>
                    <a:lnTo>
                      <a:pt x="78" y="138"/>
                    </a:lnTo>
                    <a:lnTo>
                      <a:pt x="78" y="138"/>
                    </a:lnTo>
                    <a:lnTo>
                      <a:pt x="78" y="140"/>
                    </a:lnTo>
                    <a:lnTo>
                      <a:pt x="78" y="140"/>
                    </a:lnTo>
                    <a:lnTo>
                      <a:pt x="78" y="142"/>
                    </a:lnTo>
                    <a:lnTo>
                      <a:pt x="80" y="142"/>
                    </a:lnTo>
                    <a:lnTo>
                      <a:pt x="80" y="140"/>
                    </a:lnTo>
                    <a:lnTo>
                      <a:pt x="84" y="140"/>
                    </a:lnTo>
                    <a:lnTo>
                      <a:pt x="84" y="140"/>
                    </a:lnTo>
                    <a:lnTo>
                      <a:pt x="86" y="140"/>
                    </a:lnTo>
                    <a:lnTo>
                      <a:pt x="88" y="140"/>
                    </a:lnTo>
                    <a:lnTo>
                      <a:pt x="89" y="140"/>
                    </a:lnTo>
                    <a:lnTo>
                      <a:pt x="89" y="140"/>
                    </a:lnTo>
                    <a:lnTo>
                      <a:pt x="91" y="140"/>
                    </a:lnTo>
                    <a:lnTo>
                      <a:pt x="93" y="140"/>
                    </a:lnTo>
                    <a:lnTo>
                      <a:pt x="93" y="140"/>
                    </a:lnTo>
                    <a:lnTo>
                      <a:pt x="97" y="136"/>
                    </a:lnTo>
                    <a:lnTo>
                      <a:pt x="99" y="134"/>
                    </a:lnTo>
                    <a:lnTo>
                      <a:pt x="101" y="134"/>
                    </a:lnTo>
                    <a:lnTo>
                      <a:pt x="101" y="133"/>
                    </a:lnTo>
                    <a:lnTo>
                      <a:pt x="102" y="133"/>
                    </a:lnTo>
                    <a:lnTo>
                      <a:pt x="102" y="131"/>
                    </a:lnTo>
                    <a:lnTo>
                      <a:pt x="106" y="131"/>
                    </a:lnTo>
                    <a:lnTo>
                      <a:pt x="108" y="129"/>
                    </a:lnTo>
                    <a:lnTo>
                      <a:pt x="112" y="125"/>
                    </a:lnTo>
                    <a:lnTo>
                      <a:pt x="112" y="125"/>
                    </a:lnTo>
                    <a:lnTo>
                      <a:pt x="114" y="125"/>
                    </a:lnTo>
                    <a:lnTo>
                      <a:pt x="116" y="121"/>
                    </a:lnTo>
                    <a:lnTo>
                      <a:pt x="116" y="121"/>
                    </a:lnTo>
                    <a:lnTo>
                      <a:pt x="119" y="118"/>
                    </a:lnTo>
                    <a:lnTo>
                      <a:pt x="121" y="116"/>
                    </a:lnTo>
                    <a:lnTo>
                      <a:pt x="121" y="116"/>
                    </a:lnTo>
                    <a:lnTo>
                      <a:pt x="127" y="112"/>
                    </a:lnTo>
                    <a:lnTo>
                      <a:pt x="129" y="110"/>
                    </a:lnTo>
                    <a:lnTo>
                      <a:pt x="129" y="108"/>
                    </a:lnTo>
                    <a:lnTo>
                      <a:pt x="130" y="106"/>
                    </a:lnTo>
                    <a:lnTo>
                      <a:pt x="130" y="106"/>
                    </a:lnTo>
                    <a:lnTo>
                      <a:pt x="130" y="104"/>
                    </a:lnTo>
                    <a:lnTo>
                      <a:pt x="130" y="10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1" name="Google Shape;571;p23"/>
              <p:cNvSpPr/>
              <p:nvPr/>
            </p:nvSpPr>
            <p:spPr>
              <a:xfrm>
                <a:off x="5141" y="2152"/>
                <a:ext cx="118" cy="155"/>
              </a:xfrm>
              <a:custGeom>
                <a:avLst/>
                <a:gdLst/>
                <a:ahLst/>
                <a:cxnLst/>
                <a:rect l="l" t="t" r="r" b="b"/>
                <a:pathLst>
                  <a:path w="118" h="155" extrusionOk="0">
                    <a:moveTo>
                      <a:pt x="0" y="155"/>
                    </a:moveTo>
                    <a:lnTo>
                      <a:pt x="0" y="155"/>
                    </a:lnTo>
                    <a:lnTo>
                      <a:pt x="0" y="155"/>
                    </a:lnTo>
                    <a:lnTo>
                      <a:pt x="0" y="155"/>
                    </a:lnTo>
                    <a:lnTo>
                      <a:pt x="0" y="155"/>
                    </a:lnTo>
                    <a:lnTo>
                      <a:pt x="0" y="154"/>
                    </a:lnTo>
                    <a:lnTo>
                      <a:pt x="0" y="155"/>
                    </a:lnTo>
                    <a:close/>
                    <a:moveTo>
                      <a:pt x="101" y="137"/>
                    </a:moveTo>
                    <a:lnTo>
                      <a:pt x="101" y="137"/>
                    </a:lnTo>
                    <a:lnTo>
                      <a:pt x="101" y="137"/>
                    </a:lnTo>
                    <a:lnTo>
                      <a:pt x="101" y="137"/>
                    </a:lnTo>
                    <a:lnTo>
                      <a:pt x="101" y="137"/>
                    </a:lnTo>
                    <a:lnTo>
                      <a:pt x="101" y="137"/>
                    </a:lnTo>
                    <a:lnTo>
                      <a:pt x="101" y="139"/>
                    </a:lnTo>
                    <a:lnTo>
                      <a:pt x="101" y="139"/>
                    </a:lnTo>
                    <a:lnTo>
                      <a:pt x="101" y="139"/>
                    </a:lnTo>
                    <a:lnTo>
                      <a:pt x="101" y="139"/>
                    </a:lnTo>
                    <a:lnTo>
                      <a:pt x="101" y="137"/>
                    </a:lnTo>
                    <a:close/>
                    <a:moveTo>
                      <a:pt x="109" y="112"/>
                    </a:moveTo>
                    <a:lnTo>
                      <a:pt x="109" y="112"/>
                    </a:lnTo>
                    <a:lnTo>
                      <a:pt x="109" y="112"/>
                    </a:lnTo>
                    <a:lnTo>
                      <a:pt x="109" y="112"/>
                    </a:lnTo>
                    <a:lnTo>
                      <a:pt x="109" y="112"/>
                    </a:lnTo>
                    <a:lnTo>
                      <a:pt x="109" y="112"/>
                    </a:lnTo>
                    <a:lnTo>
                      <a:pt x="109" y="112"/>
                    </a:lnTo>
                    <a:lnTo>
                      <a:pt x="109" y="112"/>
                    </a:lnTo>
                    <a:lnTo>
                      <a:pt x="109" y="112"/>
                    </a:lnTo>
                    <a:lnTo>
                      <a:pt x="109" y="112"/>
                    </a:lnTo>
                    <a:lnTo>
                      <a:pt x="109" y="112"/>
                    </a:lnTo>
                    <a:lnTo>
                      <a:pt x="109" y="112"/>
                    </a:lnTo>
                    <a:lnTo>
                      <a:pt x="109" y="112"/>
                    </a:lnTo>
                    <a:lnTo>
                      <a:pt x="109" y="112"/>
                    </a:lnTo>
                    <a:close/>
                    <a:moveTo>
                      <a:pt x="66" y="109"/>
                    </a:moveTo>
                    <a:lnTo>
                      <a:pt x="64" y="109"/>
                    </a:lnTo>
                    <a:lnTo>
                      <a:pt x="64" y="109"/>
                    </a:lnTo>
                    <a:lnTo>
                      <a:pt x="62" y="111"/>
                    </a:lnTo>
                    <a:lnTo>
                      <a:pt x="62" y="111"/>
                    </a:lnTo>
                    <a:lnTo>
                      <a:pt x="60" y="111"/>
                    </a:lnTo>
                    <a:lnTo>
                      <a:pt x="60" y="112"/>
                    </a:lnTo>
                    <a:lnTo>
                      <a:pt x="58" y="112"/>
                    </a:lnTo>
                    <a:lnTo>
                      <a:pt x="60" y="112"/>
                    </a:lnTo>
                    <a:lnTo>
                      <a:pt x="62" y="112"/>
                    </a:lnTo>
                    <a:lnTo>
                      <a:pt x="62" y="112"/>
                    </a:lnTo>
                    <a:lnTo>
                      <a:pt x="62" y="111"/>
                    </a:lnTo>
                    <a:lnTo>
                      <a:pt x="62" y="111"/>
                    </a:lnTo>
                    <a:lnTo>
                      <a:pt x="64" y="111"/>
                    </a:lnTo>
                    <a:lnTo>
                      <a:pt x="64" y="111"/>
                    </a:lnTo>
                    <a:lnTo>
                      <a:pt x="66" y="111"/>
                    </a:lnTo>
                    <a:lnTo>
                      <a:pt x="68" y="111"/>
                    </a:lnTo>
                    <a:lnTo>
                      <a:pt x="68" y="109"/>
                    </a:lnTo>
                    <a:lnTo>
                      <a:pt x="66" y="109"/>
                    </a:lnTo>
                    <a:lnTo>
                      <a:pt x="66" y="109"/>
                    </a:lnTo>
                    <a:close/>
                    <a:moveTo>
                      <a:pt x="92" y="109"/>
                    </a:moveTo>
                    <a:lnTo>
                      <a:pt x="92" y="109"/>
                    </a:lnTo>
                    <a:lnTo>
                      <a:pt x="92" y="109"/>
                    </a:lnTo>
                    <a:lnTo>
                      <a:pt x="90" y="111"/>
                    </a:lnTo>
                    <a:lnTo>
                      <a:pt x="92" y="111"/>
                    </a:lnTo>
                    <a:lnTo>
                      <a:pt x="92" y="111"/>
                    </a:lnTo>
                    <a:lnTo>
                      <a:pt x="92" y="109"/>
                    </a:lnTo>
                    <a:lnTo>
                      <a:pt x="92" y="109"/>
                    </a:lnTo>
                    <a:lnTo>
                      <a:pt x="92" y="109"/>
                    </a:lnTo>
                    <a:lnTo>
                      <a:pt x="92" y="109"/>
                    </a:lnTo>
                    <a:lnTo>
                      <a:pt x="92" y="109"/>
                    </a:lnTo>
                    <a:lnTo>
                      <a:pt x="92" y="109"/>
                    </a:lnTo>
                    <a:lnTo>
                      <a:pt x="92" y="109"/>
                    </a:lnTo>
                    <a:lnTo>
                      <a:pt x="92" y="109"/>
                    </a:lnTo>
                    <a:close/>
                    <a:moveTo>
                      <a:pt x="109" y="97"/>
                    </a:moveTo>
                    <a:lnTo>
                      <a:pt x="109" y="97"/>
                    </a:lnTo>
                    <a:lnTo>
                      <a:pt x="111" y="97"/>
                    </a:lnTo>
                    <a:lnTo>
                      <a:pt x="111" y="97"/>
                    </a:lnTo>
                    <a:lnTo>
                      <a:pt x="111" y="96"/>
                    </a:lnTo>
                    <a:lnTo>
                      <a:pt x="111" y="96"/>
                    </a:lnTo>
                    <a:lnTo>
                      <a:pt x="109" y="97"/>
                    </a:lnTo>
                    <a:close/>
                    <a:moveTo>
                      <a:pt x="83" y="92"/>
                    </a:moveTo>
                    <a:lnTo>
                      <a:pt x="83" y="92"/>
                    </a:lnTo>
                    <a:lnTo>
                      <a:pt x="83" y="94"/>
                    </a:lnTo>
                    <a:lnTo>
                      <a:pt x="83" y="94"/>
                    </a:lnTo>
                    <a:lnTo>
                      <a:pt x="83" y="96"/>
                    </a:lnTo>
                    <a:lnTo>
                      <a:pt x="83" y="96"/>
                    </a:lnTo>
                    <a:lnTo>
                      <a:pt x="84" y="94"/>
                    </a:lnTo>
                    <a:lnTo>
                      <a:pt x="83" y="94"/>
                    </a:lnTo>
                    <a:lnTo>
                      <a:pt x="83" y="92"/>
                    </a:lnTo>
                    <a:close/>
                    <a:moveTo>
                      <a:pt x="107" y="92"/>
                    </a:moveTo>
                    <a:lnTo>
                      <a:pt x="107" y="92"/>
                    </a:lnTo>
                    <a:lnTo>
                      <a:pt x="107" y="92"/>
                    </a:lnTo>
                    <a:lnTo>
                      <a:pt x="107" y="94"/>
                    </a:lnTo>
                    <a:lnTo>
                      <a:pt x="107" y="94"/>
                    </a:lnTo>
                    <a:lnTo>
                      <a:pt x="109" y="94"/>
                    </a:lnTo>
                    <a:lnTo>
                      <a:pt x="109" y="92"/>
                    </a:lnTo>
                    <a:lnTo>
                      <a:pt x="107" y="92"/>
                    </a:lnTo>
                    <a:close/>
                    <a:moveTo>
                      <a:pt x="118" y="92"/>
                    </a:moveTo>
                    <a:lnTo>
                      <a:pt x="118" y="92"/>
                    </a:lnTo>
                    <a:lnTo>
                      <a:pt x="118" y="92"/>
                    </a:lnTo>
                    <a:lnTo>
                      <a:pt x="118" y="92"/>
                    </a:lnTo>
                    <a:lnTo>
                      <a:pt x="118" y="92"/>
                    </a:lnTo>
                    <a:lnTo>
                      <a:pt x="118" y="92"/>
                    </a:lnTo>
                    <a:lnTo>
                      <a:pt x="118" y="92"/>
                    </a:lnTo>
                    <a:close/>
                    <a:moveTo>
                      <a:pt x="77" y="86"/>
                    </a:moveTo>
                    <a:lnTo>
                      <a:pt x="77" y="88"/>
                    </a:lnTo>
                    <a:lnTo>
                      <a:pt x="77" y="88"/>
                    </a:lnTo>
                    <a:lnTo>
                      <a:pt x="77" y="88"/>
                    </a:lnTo>
                    <a:lnTo>
                      <a:pt x="77" y="88"/>
                    </a:lnTo>
                    <a:lnTo>
                      <a:pt x="77" y="86"/>
                    </a:lnTo>
                    <a:lnTo>
                      <a:pt x="77" y="86"/>
                    </a:lnTo>
                    <a:close/>
                    <a:moveTo>
                      <a:pt x="71" y="84"/>
                    </a:moveTo>
                    <a:lnTo>
                      <a:pt x="71" y="84"/>
                    </a:lnTo>
                    <a:lnTo>
                      <a:pt x="71" y="84"/>
                    </a:lnTo>
                    <a:lnTo>
                      <a:pt x="69" y="84"/>
                    </a:lnTo>
                    <a:lnTo>
                      <a:pt x="71" y="82"/>
                    </a:lnTo>
                    <a:lnTo>
                      <a:pt x="69" y="82"/>
                    </a:lnTo>
                    <a:lnTo>
                      <a:pt x="69" y="82"/>
                    </a:lnTo>
                    <a:lnTo>
                      <a:pt x="68" y="82"/>
                    </a:lnTo>
                    <a:lnTo>
                      <a:pt x="66" y="82"/>
                    </a:lnTo>
                    <a:lnTo>
                      <a:pt x="64" y="82"/>
                    </a:lnTo>
                    <a:lnTo>
                      <a:pt x="60" y="84"/>
                    </a:lnTo>
                    <a:lnTo>
                      <a:pt x="58" y="86"/>
                    </a:lnTo>
                    <a:lnTo>
                      <a:pt x="56" y="86"/>
                    </a:lnTo>
                    <a:lnTo>
                      <a:pt x="56" y="88"/>
                    </a:lnTo>
                    <a:lnTo>
                      <a:pt x="56" y="88"/>
                    </a:lnTo>
                    <a:lnTo>
                      <a:pt x="56" y="90"/>
                    </a:lnTo>
                    <a:lnTo>
                      <a:pt x="56" y="90"/>
                    </a:lnTo>
                    <a:lnTo>
                      <a:pt x="56" y="90"/>
                    </a:lnTo>
                    <a:lnTo>
                      <a:pt x="54" y="90"/>
                    </a:lnTo>
                    <a:lnTo>
                      <a:pt x="54" y="90"/>
                    </a:lnTo>
                    <a:lnTo>
                      <a:pt x="54" y="92"/>
                    </a:lnTo>
                    <a:lnTo>
                      <a:pt x="53" y="92"/>
                    </a:lnTo>
                    <a:lnTo>
                      <a:pt x="53" y="92"/>
                    </a:lnTo>
                    <a:lnTo>
                      <a:pt x="54" y="94"/>
                    </a:lnTo>
                    <a:lnTo>
                      <a:pt x="54" y="96"/>
                    </a:lnTo>
                    <a:lnTo>
                      <a:pt x="56" y="96"/>
                    </a:lnTo>
                    <a:lnTo>
                      <a:pt x="58" y="96"/>
                    </a:lnTo>
                    <a:lnTo>
                      <a:pt x="60" y="97"/>
                    </a:lnTo>
                    <a:lnTo>
                      <a:pt x="60" y="97"/>
                    </a:lnTo>
                    <a:lnTo>
                      <a:pt x="62" y="97"/>
                    </a:lnTo>
                    <a:lnTo>
                      <a:pt x="64" y="97"/>
                    </a:lnTo>
                    <a:lnTo>
                      <a:pt x="66" y="97"/>
                    </a:lnTo>
                    <a:lnTo>
                      <a:pt x="68" y="96"/>
                    </a:lnTo>
                    <a:lnTo>
                      <a:pt x="68" y="96"/>
                    </a:lnTo>
                    <a:lnTo>
                      <a:pt x="69" y="96"/>
                    </a:lnTo>
                    <a:lnTo>
                      <a:pt x="69" y="96"/>
                    </a:lnTo>
                    <a:lnTo>
                      <a:pt x="71" y="96"/>
                    </a:lnTo>
                    <a:lnTo>
                      <a:pt x="71" y="96"/>
                    </a:lnTo>
                    <a:lnTo>
                      <a:pt x="73" y="94"/>
                    </a:lnTo>
                    <a:lnTo>
                      <a:pt x="73" y="92"/>
                    </a:lnTo>
                    <a:lnTo>
                      <a:pt x="73" y="90"/>
                    </a:lnTo>
                    <a:lnTo>
                      <a:pt x="73" y="90"/>
                    </a:lnTo>
                    <a:lnTo>
                      <a:pt x="73" y="88"/>
                    </a:lnTo>
                    <a:lnTo>
                      <a:pt x="73" y="88"/>
                    </a:lnTo>
                    <a:lnTo>
                      <a:pt x="73" y="86"/>
                    </a:lnTo>
                    <a:lnTo>
                      <a:pt x="71" y="84"/>
                    </a:lnTo>
                    <a:close/>
                    <a:moveTo>
                      <a:pt x="88" y="81"/>
                    </a:moveTo>
                    <a:lnTo>
                      <a:pt x="86" y="81"/>
                    </a:lnTo>
                    <a:lnTo>
                      <a:pt x="86" y="82"/>
                    </a:lnTo>
                    <a:lnTo>
                      <a:pt x="86" y="82"/>
                    </a:lnTo>
                    <a:lnTo>
                      <a:pt x="88" y="82"/>
                    </a:lnTo>
                    <a:lnTo>
                      <a:pt x="88" y="81"/>
                    </a:lnTo>
                    <a:lnTo>
                      <a:pt x="88" y="81"/>
                    </a:lnTo>
                    <a:close/>
                    <a:moveTo>
                      <a:pt x="112" y="79"/>
                    </a:moveTo>
                    <a:lnTo>
                      <a:pt x="111" y="79"/>
                    </a:lnTo>
                    <a:lnTo>
                      <a:pt x="111" y="79"/>
                    </a:lnTo>
                    <a:lnTo>
                      <a:pt x="111" y="79"/>
                    </a:lnTo>
                    <a:lnTo>
                      <a:pt x="111" y="81"/>
                    </a:lnTo>
                    <a:lnTo>
                      <a:pt x="111" y="81"/>
                    </a:lnTo>
                    <a:lnTo>
                      <a:pt x="111" y="81"/>
                    </a:lnTo>
                    <a:lnTo>
                      <a:pt x="111" y="82"/>
                    </a:lnTo>
                    <a:lnTo>
                      <a:pt x="111" y="81"/>
                    </a:lnTo>
                    <a:lnTo>
                      <a:pt x="112" y="81"/>
                    </a:lnTo>
                    <a:lnTo>
                      <a:pt x="112" y="81"/>
                    </a:lnTo>
                    <a:lnTo>
                      <a:pt x="112" y="81"/>
                    </a:lnTo>
                    <a:lnTo>
                      <a:pt x="112" y="79"/>
                    </a:lnTo>
                    <a:close/>
                    <a:moveTo>
                      <a:pt x="56" y="79"/>
                    </a:moveTo>
                    <a:lnTo>
                      <a:pt x="58" y="77"/>
                    </a:lnTo>
                    <a:lnTo>
                      <a:pt x="56" y="77"/>
                    </a:lnTo>
                    <a:lnTo>
                      <a:pt x="56" y="77"/>
                    </a:lnTo>
                    <a:lnTo>
                      <a:pt x="56" y="79"/>
                    </a:lnTo>
                    <a:lnTo>
                      <a:pt x="54" y="79"/>
                    </a:lnTo>
                    <a:lnTo>
                      <a:pt x="56" y="79"/>
                    </a:lnTo>
                    <a:lnTo>
                      <a:pt x="56" y="79"/>
                    </a:lnTo>
                    <a:close/>
                    <a:moveTo>
                      <a:pt x="99" y="71"/>
                    </a:moveTo>
                    <a:lnTo>
                      <a:pt x="99" y="71"/>
                    </a:lnTo>
                    <a:lnTo>
                      <a:pt x="97" y="73"/>
                    </a:lnTo>
                    <a:lnTo>
                      <a:pt x="97" y="73"/>
                    </a:lnTo>
                    <a:lnTo>
                      <a:pt x="96" y="75"/>
                    </a:lnTo>
                    <a:lnTo>
                      <a:pt x="96" y="75"/>
                    </a:lnTo>
                    <a:lnTo>
                      <a:pt x="96" y="77"/>
                    </a:lnTo>
                    <a:lnTo>
                      <a:pt x="97" y="75"/>
                    </a:lnTo>
                    <a:lnTo>
                      <a:pt x="97" y="75"/>
                    </a:lnTo>
                    <a:lnTo>
                      <a:pt x="97" y="75"/>
                    </a:lnTo>
                    <a:lnTo>
                      <a:pt x="99" y="73"/>
                    </a:lnTo>
                    <a:lnTo>
                      <a:pt x="101" y="73"/>
                    </a:lnTo>
                    <a:lnTo>
                      <a:pt x="99" y="71"/>
                    </a:lnTo>
                    <a:close/>
                    <a:moveTo>
                      <a:pt x="97" y="73"/>
                    </a:moveTo>
                    <a:lnTo>
                      <a:pt x="97" y="75"/>
                    </a:lnTo>
                    <a:lnTo>
                      <a:pt x="97" y="75"/>
                    </a:lnTo>
                    <a:lnTo>
                      <a:pt x="97" y="75"/>
                    </a:lnTo>
                    <a:lnTo>
                      <a:pt x="97" y="75"/>
                    </a:lnTo>
                    <a:lnTo>
                      <a:pt x="97" y="73"/>
                    </a:lnTo>
                    <a:lnTo>
                      <a:pt x="97" y="73"/>
                    </a:lnTo>
                    <a:close/>
                    <a:moveTo>
                      <a:pt x="99" y="69"/>
                    </a:moveTo>
                    <a:lnTo>
                      <a:pt x="99" y="69"/>
                    </a:lnTo>
                    <a:lnTo>
                      <a:pt x="99" y="67"/>
                    </a:lnTo>
                    <a:lnTo>
                      <a:pt x="99" y="69"/>
                    </a:lnTo>
                    <a:lnTo>
                      <a:pt x="99" y="69"/>
                    </a:lnTo>
                    <a:close/>
                    <a:moveTo>
                      <a:pt x="99" y="67"/>
                    </a:moveTo>
                    <a:lnTo>
                      <a:pt x="101" y="67"/>
                    </a:lnTo>
                    <a:lnTo>
                      <a:pt x="99" y="67"/>
                    </a:lnTo>
                    <a:lnTo>
                      <a:pt x="99" y="67"/>
                    </a:lnTo>
                    <a:lnTo>
                      <a:pt x="99" y="69"/>
                    </a:lnTo>
                    <a:lnTo>
                      <a:pt x="99" y="67"/>
                    </a:lnTo>
                    <a:lnTo>
                      <a:pt x="99" y="67"/>
                    </a:lnTo>
                    <a:close/>
                    <a:moveTo>
                      <a:pt x="97" y="64"/>
                    </a:moveTo>
                    <a:lnTo>
                      <a:pt x="96" y="64"/>
                    </a:lnTo>
                    <a:lnTo>
                      <a:pt x="94" y="64"/>
                    </a:lnTo>
                    <a:lnTo>
                      <a:pt x="94" y="64"/>
                    </a:lnTo>
                    <a:lnTo>
                      <a:pt x="92" y="66"/>
                    </a:lnTo>
                    <a:lnTo>
                      <a:pt x="90" y="66"/>
                    </a:lnTo>
                    <a:lnTo>
                      <a:pt x="88" y="66"/>
                    </a:lnTo>
                    <a:lnTo>
                      <a:pt x="88" y="67"/>
                    </a:lnTo>
                    <a:lnTo>
                      <a:pt x="86" y="67"/>
                    </a:lnTo>
                    <a:lnTo>
                      <a:pt x="84" y="67"/>
                    </a:lnTo>
                    <a:lnTo>
                      <a:pt x="83" y="69"/>
                    </a:lnTo>
                    <a:lnTo>
                      <a:pt x="81" y="71"/>
                    </a:lnTo>
                    <a:lnTo>
                      <a:pt x="81" y="71"/>
                    </a:lnTo>
                    <a:lnTo>
                      <a:pt x="79" y="71"/>
                    </a:lnTo>
                    <a:lnTo>
                      <a:pt x="79" y="71"/>
                    </a:lnTo>
                    <a:lnTo>
                      <a:pt x="77" y="69"/>
                    </a:lnTo>
                    <a:lnTo>
                      <a:pt x="77" y="71"/>
                    </a:lnTo>
                    <a:lnTo>
                      <a:pt x="77" y="71"/>
                    </a:lnTo>
                    <a:lnTo>
                      <a:pt x="77" y="71"/>
                    </a:lnTo>
                    <a:lnTo>
                      <a:pt x="75" y="73"/>
                    </a:lnTo>
                    <a:lnTo>
                      <a:pt x="77" y="73"/>
                    </a:lnTo>
                    <a:lnTo>
                      <a:pt x="77" y="73"/>
                    </a:lnTo>
                    <a:lnTo>
                      <a:pt x="77" y="75"/>
                    </a:lnTo>
                    <a:lnTo>
                      <a:pt x="79" y="77"/>
                    </a:lnTo>
                    <a:lnTo>
                      <a:pt x="81" y="75"/>
                    </a:lnTo>
                    <a:lnTo>
                      <a:pt x="81" y="75"/>
                    </a:lnTo>
                    <a:lnTo>
                      <a:pt x="83" y="75"/>
                    </a:lnTo>
                    <a:lnTo>
                      <a:pt x="83" y="75"/>
                    </a:lnTo>
                    <a:lnTo>
                      <a:pt x="84" y="73"/>
                    </a:lnTo>
                    <a:lnTo>
                      <a:pt x="86" y="71"/>
                    </a:lnTo>
                    <a:lnTo>
                      <a:pt x="88" y="71"/>
                    </a:lnTo>
                    <a:lnTo>
                      <a:pt x="88" y="71"/>
                    </a:lnTo>
                    <a:lnTo>
                      <a:pt x="88" y="73"/>
                    </a:lnTo>
                    <a:lnTo>
                      <a:pt x="88" y="73"/>
                    </a:lnTo>
                    <a:lnTo>
                      <a:pt x="90" y="73"/>
                    </a:lnTo>
                    <a:lnTo>
                      <a:pt x="90" y="73"/>
                    </a:lnTo>
                    <a:lnTo>
                      <a:pt x="92" y="73"/>
                    </a:lnTo>
                    <a:lnTo>
                      <a:pt x="94" y="73"/>
                    </a:lnTo>
                    <a:lnTo>
                      <a:pt x="96" y="71"/>
                    </a:lnTo>
                    <a:lnTo>
                      <a:pt x="97" y="73"/>
                    </a:lnTo>
                    <a:lnTo>
                      <a:pt x="97" y="71"/>
                    </a:lnTo>
                    <a:lnTo>
                      <a:pt x="97" y="69"/>
                    </a:lnTo>
                    <a:lnTo>
                      <a:pt x="97" y="69"/>
                    </a:lnTo>
                    <a:lnTo>
                      <a:pt x="97" y="69"/>
                    </a:lnTo>
                    <a:lnTo>
                      <a:pt x="97" y="69"/>
                    </a:lnTo>
                    <a:lnTo>
                      <a:pt x="96" y="69"/>
                    </a:lnTo>
                    <a:lnTo>
                      <a:pt x="94" y="71"/>
                    </a:lnTo>
                    <a:lnTo>
                      <a:pt x="92" y="73"/>
                    </a:lnTo>
                    <a:lnTo>
                      <a:pt x="92" y="71"/>
                    </a:lnTo>
                    <a:lnTo>
                      <a:pt x="94" y="69"/>
                    </a:lnTo>
                    <a:lnTo>
                      <a:pt x="96" y="67"/>
                    </a:lnTo>
                    <a:lnTo>
                      <a:pt x="96" y="66"/>
                    </a:lnTo>
                    <a:lnTo>
                      <a:pt x="97" y="66"/>
                    </a:lnTo>
                    <a:lnTo>
                      <a:pt x="99" y="62"/>
                    </a:lnTo>
                    <a:lnTo>
                      <a:pt x="99" y="62"/>
                    </a:lnTo>
                    <a:lnTo>
                      <a:pt x="97" y="64"/>
                    </a:lnTo>
                    <a:lnTo>
                      <a:pt x="97" y="64"/>
                    </a:lnTo>
                    <a:close/>
                    <a:moveTo>
                      <a:pt x="99" y="62"/>
                    </a:moveTo>
                    <a:lnTo>
                      <a:pt x="99" y="62"/>
                    </a:lnTo>
                    <a:lnTo>
                      <a:pt x="99" y="62"/>
                    </a:lnTo>
                    <a:lnTo>
                      <a:pt x="101" y="62"/>
                    </a:lnTo>
                    <a:lnTo>
                      <a:pt x="101" y="62"/>
                    </a:lnTo>
                    <a:lnTo>
                      <a:pt x="101" y="62"/>
                    </a:lnTo>
                    <a:lnTo>
                      <a:pt x="99" y="62"/>
                    </a:lnTo>
                    <a:close/>
                    <a:moveTo>
                      <a:pt x="69" y="2"/>
                    </a:moveTo>
                    <a:lnTo>
                      <a:pt x="69" y="2"/>
                    </a:lnTo>
                    <a:lnTo>
                      <a:pt x="69" y="2"/>
                    </a:lnTo>
                    <a:lnTo>
                      <a:pt x="69" y="0"/>
                    </a:lnTo>
                    <a:lnTo>
                      <a:pt x="69" y="0"/>
                    </a:lnTo>
                    <a:lnTo>
                      <a:pt x="68" y="2"/>
                    </a:lnTo>
                    <a:lnTo>
                      <a:pt x="68" y="2"/>
                    </a:lnTo>
                    <a:lnTo>
                      <a:pt x="68" y="2"/>
                    </a:lnTo>
                    <a:lnTo>
                      <a:pt x="69"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2" name="Google Shape;572;p23"/>
              <p:cNvSpPr/>
              <p:nvPr/>
            </p:nvSpPr>
            <p:spPr>
              <a:xfrm>
                <a:off x="2566" y="919"/>
                <a:ext cx="11" cy="15"/>
              </a:xfrm>
              <a:custGeom>
                <a:avLst/>
                <a:gdLst/>
                <a:ahLst/>
                <a:cxnLst/>
                <a:rect l="l" t="t" r="r" b="b"/>
                <a:pathLst>
                  <a:path w="11" h="15" extrusionOk="0">
                    <a:moveTo>
                      <a:pt x="7" y="13"/>
                    </a:moveTo>
                    <a:lnTo>
                      <a:pt x="7" y="13"/>
                    </a:lnTo>
                    <a:lnTo>
                      <a:pt x="7" y="11"/>
                    </a:lnTo>
                    <a:lnTo>
                      <a:pt x="5" y="11"/>
                    </a:lnTo>
                    <a:lnTo>
                      <a:pt x="5" y="11"/>
                    </a:lnTo>
                    <a:lnTo>
                      <a:pt x="5" y="11"/>
                    </a:lnTo>
                    <a:lnTo>
                      <a:pt x="4" y="11"/>
                    </a:lnTo>
                    <a:lnTo>
                      <a:pt x="4" y="11"/>
                    </a:lnTo>
                    <a:lnTo>
                      <a:pt x="5" y="13"/>
                    </a:lnTo>
                    <a:lnTo>
                      <a:pt x="5" y="13"/>
                    </a:lnTo>
                    <a:lnTo>
                      <a:pt x="7" y="15"/>
                    </a:lnTo>
                    <a:lnTo>
                      <a:pt x="7" y="15"/>
                    </a:lnTo>
                    <a:lnTo>
                      <a:pt x="7" y="13"/>
                    </a:lnTo>
                    <a:lnTo>
                      <a:pt x="7" y="13"/>
                    </a:lnTo>
                    <a:close/>
                    <a:moveTo>
                      <a:pt x="7" y="7"/>
                    </a:moveTo>
                    <a:lnTo>
                      <a:pt x="5" y="7"/>
                    </a:lnTo>
                    <a:lnTo>
                      <a:pt x="5" y="7"/>
                    </a:lnTo>
                    <a:lnTo>
                      <a:pt x="5" y="7"/>
                    </a:lnTo>
                    <a:lnTo>
                      <a:pt x="5" y="7"/>
                    </a:lnTo>
                    <a:lnTo>
                      <a:pt x="7" y="7"/>
                    </a:lnTo>
                    <a:lnTo>
                      <a:pt x="7" y="9"/>
                    </a:lnTo>
                    <a:lnTo>
                      <a:pt x="7" y="9"/>
                    </a:lnTo>
                    <a:lnTo>
                      <a:pt x="9" y="7"/>
                    </a:lnTo>
                    <a:lnTo>
                      <a:pt x="9" y="7"/>
                    </a:lnTo>
                    <a:lnTo>
                      <a:pt x="7" y="7"/>
                    </a:lnTo>
                    <a:lnTo>
                      <a:pt x="7" y="7"/>
                    </a:lnTo>
                    <a:close/>
                    <a:moveTo>
                      <a:pt x="2" y="4"/>
                    </a:moveTo>
                    <a:lnTo>
                      <a:pt x="2" y="4"/>
                    </a:lnTo>
                    <a:lnTo>
                      <a:pt x="2" y="4"/>
                    </a:lnTo>
                    <a:lnTo>
                      <a:pt x="0" y="4"/>
                    </a:lnTo>
                    <a:lnTo>
                      <a:pt x="0" y="4"/>
                    </a:lnTo>
                    <a:lnTo>
                      <a:pt x="2" y="4"/>
                    </a:lnTo>
                    <a:lnTo>
                      <a:pt x="2" y="6"/>
                    </a:lnTo>
                    <a:lnTo>
                      <a:pt x="4" y="4"/>
                    </a:lnTo>
                    <a:lnTo>
                      <a:pt x="4" y="4"/>
                    </a:lnTo>
                    <a:lnTo>
                      <a:pt x="4" y="4"/>
                    </a:lnTo>
                    <a:lnTo>
                      <a:pt x="2" y="4"/>
                    </a:lnTo>
                    <a:close/>
                    <a:moveTo>
                      <a:pt x="5" y="0"/>
                    </a:moveTo>
                    <a:lnTo>
                      <a:pt x="4" y="2"/>
                    </a:lnTo>
                    <a:lnTo>
                      <a:pt x="5" y="4"/>
                    </a:lnTo>
                    <a:lnTo>
                      <a:pt x="7" y="6"/>
                    </a:lnTo>
                    <a:lnTo>
                      <a:pt x="7" y="6"/>
                    </a:lnTo>
                    <a:lnTo>
                      <a:pt x="7" y="6"/>
                    </a:lnTo>
                    <a:lnTo>
                      <a:pt x="7" y="6"/>
                    </a:lnTo>
                    <a:lnTo>
                      <a:pt x="7" y="4"/>
                    </a:lnTo>
                    <a:lnTo>
                      <a:pt x="7" y="4"/>
                    </a:lnTo>
                    <a:lnTo>
                      <a:pt x="7" y="4"/>
                    </a:lnTo>
                    <a:lnTo>
                      <a:pt x="7" y="4"/>
                    </a:lnTo>
                    <a:lnTo>
                      <a:pt x="7" y="4"/>
                    </a:lnTo>
                    <a:lnTo>
                      <a:pt x="7" y="4"/>
                    </a:lnTo>
                    <a:lnTo>
                      <a:pt x="9" y="4"/>
                    </a:lnTo>
                    <a:lnTo>
                      <a:pt x="9" y="2"/>
                    </a:lnTo>
                    <a:lnTo>
                      <a:pt x="7" y="2"/>
                    </a:lnTo>
                    <a:lnTo>
                      <a:pt x="5" y="0"/>
                    </a:lnTo>
                    <a:close/>
                    <a:moveTo>
                      <a:pt x="11" y="2"/>
                    </a:moveTo>
                    <a:lnTo>
                      <a:pt x="11" y="0"/>
                    </a:lnTo>
                    <a:lnTo>
                      <a:pt x="11" y="2"/>
                    </a:lnTo>
                    <a:lnTo>
                      <a:pt x="9" y="2"/>
                    </a:lnTo>
                    <a:lnTo>
                      <a:pt x="11" y="2"/>
                    </a:lnTo>
                    <a:lnTo>
                      <a:pt x="11" y="2"/>
                    </a:lnTo>
                    <a:lnTo>
                      <a:pt x="11" y="2"/>
                    </a:lnTo>
                    <a:lnTo>
                      <a:pt x="11" y="2"/>
                    </a:lnTo>
                    <a:lnTo>
                      <a:pt x="11"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3" name="Google Shape;573;p23"/>
              <p:cNvSpPr/>
              <p:nvPr/>
            </p:nvSpPr>
            <p:spPr>
              <a:xfrm>
                <a:off x="1867" y="2798"/>
                <a:ext cx="41" cy="17"/>
              </a:xfrm>
              <a:custGeom>
                <a:avLst/>
                <a:gdLst/>
                <a:ahLst/>
                <a:cxnLst/>
                <a:rect l="l" t="t" r="r" b="b"/>
                <a:pathLst>
                  <a:path w="41" h="17" extrusionOk="0">
                    <a:moveTo>
                      <a:pt x="20" y="13"/>
                    </a:moveTo>
                    <a:lnTo>
                      <a:pt x="20" y="13"/>
                    </a:lnTo>
                    <a:lnTo>
                      <a:pt x="20" y="13"/>
                    </a:lnTo>
                    <a:lnTo>
                      <a:pt x="20" y="15"/>
                    </a:lnTo>
                    <a:lnTo>
                      <a:pt x="20" y="15"/>
                    </a:lnTo>
                    <a:lnTo>
                      <a:pt x="20" y="15"/>
                    </a:lnTo>
                    <a:lnTo>
                      <a:pt x="22" y="15"/>
                    </a:lnTo>
                    <a:lnTo>
                      <a:pt x="20" y="13"/>
                    </a:lnTo>
                    <a:lnTo>
                      <a:pt x="20" y="13"/>
                    </a:lnTo>
                    <a:close/>
                    <a:moveTo>
                      <a:pt x="35" y="11"/>
                    </a:moveTo>
                    <a:lnTo>
                      <a:pt x="35" y="11"/>
                    </a:lnTo>
                    <a:lnTo>
                      <a:pt x="35" y="11"/>
                    </a:lnTo>
                    <a:lnTo>
                      <a:pt x="35" y="13"/>
                    </a:lnTo>
                    <a:lnTo>
                      <a:pt x="37" y="13"/>
                    </a:lnTo>
                    <a:lnTo>
                      <a:pt x="35" y="11"/>
                    </a:lnTo>
                    <a:lnTo>
                      <a:pt x="35" y="11"/>
                    </a:lnTo>
                    <a:close/>
                    <a:moveTo>
                      <a:pt x="4" y="7"/>
                    </a:moveTo>
                    <a:lnTo>
                      <a:pt x="2" y="7"/>
                    </a:lnTo>
                    <a:lnTo>
                      <a:pt x="2" y="7"/>
                    </a:lnTo>
                    <a:lnTo>
                      <a:pt x="0" y="9"/>
                    </a:lnTo>
                    <a:lnTo>
                      <a:pt x="2" y="9"/>
                    </a:lnTo>
                    <a:lnTo>
                      <a:pt x="2" y="9"/>
                    </a:lnTo>
                    <a:lnTo>
                      <a:pt x="4" y="9"/>
                    </a:lnTo>
                    <a:lnTo>
                      <a:pt x="4" y="9"/>
                    </a:lnTo>
                    <a:lnTo>
                      <a:pt x="4" y="7"/>
                    </a:lnTo>
                    <a:lnTo>
                      <a:pt x="4" y="7"/>
                    </a:lnTo>
                    <a:close/>
                    <a:moveTo>
                      <a:pt x="20" y="3"/>
                    </a:moveTo>
                    <a:lnTo>
                      <a:pt x="20" y="3"/>
                    </a:lnTo>
                    <a:lnTo>
                      <a:pt x="20" y="3"/>
                    </a:lnTo>
                    <a:lnTo>
                      <a:pt x="22" y="2"/>
                    </a:lnTo>
                    <a:lnTo>
                      <a:pt x="22" y="2"/>
                    </a:lnTo>
                    <a:lnTo>
                      <a:pt x="20" y="2"/>
                    </a:lnTo>
                    <a:lnTo>
                      <a:pt x="20" y="0"/>
                    </a:lnTo>
                    <a:lnTo>
                      <a:pt x="18" y="2"/>
                    </a:lnTo>
                    <a:lnTo>
                      <a:pt x="18" y="2"/>
                    </a:lnTo>
                    <a:lnTo>
                      <a:pt x="17" y="2"/>
                    </a:lnTo>
                    <a:lnTo>
                      <a:pt x="15" y="2"/>
                    </a:lnTo>
                    <a:lnTo>
                      <a:pt x="15" y="2"/>
                    </a:lnTo>
                    <a:lnTo>
                      <a:pt x="13" y="2"/>
                    </a:lnTo>
                    <a:lnTo>
                      <a:pt x="11" y="2"/>
                    </a:lnTo>
                    <a:lnTo>
                      <a:pt x="11" y="2"/>
                    </a:lnTo>
                    <a:lnTo>
                      <a:pt x="9" y="2"/>
                    </a:lnTo>
                    <a:lnTo>
                      <a:pt x="5" y="2"/>
                    </a:lnTo>
                    <a:lnTo>
                      <a:pt x="5" y="0"/>
                    </a:lnTo>
                    <a:lnTo>
                      <a:pt x="4" y="0"/>
                    </a:lnTo>
                    <a:lnTo>
                      <a:pt x="5" y="2"/>
                    </a:lnTo>
                    <a:lnTo>
                      <a:pt x="5" y="2"/>
                    </a:lnTo>
                    <a:lnTo>
                      <a:pt x="5" y="3"/>
                    </a:lnTo>
                    <a:lnTo>
                      <a:pt x="7" y="3"/>
                    </a:lnTo>
                    <a:lnTo>
                      <a:pt x="9" y="3"/>
                    </a:lnTo>
                    <a:lnTo>
                      <a:pt x="11" y="5"/>
                    </a:lnTo>
                    <a:lnTo>
                      <a:pt x="11" y="5"/>
                    </a:lnTo>
                    <a:lnTo>
                      <a:pt x="7" y="5"/>
                    </a:lnTo>
                    <a:lnTo>
                      <a:pt x="7" y="5"/>
                    </a:lnTo>
                    <a:lnTo>
                      <a:pt x="7" y="5"/>
                    </a:lnTo>
                    <a:lnTo>
                      <a:pt x="7" y="7"/>
                    </a:lnTo>
                    <a:lnTo>
                      <a:pt x="9" y="7"/>
                    </a:lnTo>
                    <a:lnTo>
                      <a:pt x="9" y="7"/>
                    </a:lnTo>
                    <a:lnTo>
                      <a:pt x="11" y="7"/>
                    </a:lnTo>
                    <a:lnTo>
                      <a:pt x="11" y="7"/>
                    </a:lnTo>
                    <a:lnTo>
                      <a:pt x="11" y="7"/>
                    </a:lnTo>
                    <a:lnTo>
                      <a:pt x="11" y="7"/>
                    </a:lnTo>
                    <a:lnTo>
                      <a:pt x="11" y="9"/>
                    </a:lnTo>
                    <a:lnTo>
                      <a:pt x="9" y="9"/>
                    </a:lnTo>
                    <a:lnTo>
                      <a:pt x="7" y="11"/>
                    </a:lnTo>
                    <a:lnTo>
                      <a:pt x="5" y="9"/>
                    </a:lnTo>
                    <a:lnTo>
                      <a:pt x="4" y="11"/>
                    </a:lnTo>
                    <a:lnTo>
                      <a:pt x="7" y="13"/>
                    </a:lnTo>
                    <a:lnTo>
                      <a:pt x="9" y="15"/>
                    </a:lnTo>
                    <a:lnTo>
                      <a:pt x="11" y="15"/>
                    </a:lnTo>
                    <a:lnTo>
                      <a:pt x="11" y="13"/>
                    </a:lnTo>
                    <a:lnTo>
                      <a:pt x="11" y="13"/>
                    </a:lnTo>
                    <a:lnTo>
                      <a:pt x="13" y="13"/>
                    </a:lnTo>
                    <a:lnTo>
                      <a:pt x="13" y="13"/>
                    </a:lnTo>
                    <a:lnTo>
                      <a:pt x="13" y="13"/>
                    </a:lnTo>
                    <a:lnTo>
                      <a:pt x="13" y="11"/>
                    </a:lnTo>
                    <a:lnTo>
                      <a:pt x="13" y="11"/>
                    </a:lnTo>
                    <a:lnTo>
                      <a:pt x="15" y="11"/>
                    </a:lnTo>
                    <a:lnTo>
                      <a:pt x="17" y="11"/>
                    </a:lnTo>
                    <a:lnTo>
                      <a:pt x="17" y="11"/>
                    </a:lnTo>
                    <a:lnTo>
                      <a:pt x="18" y="7"/>
                    </a:lnTo>
                    <a:lnTo>
                      <a:pt x="18" y="5"/>
                    </a:lnTo>
                    <a:lnTo>
                      <a:pt x="20" y="5"/>
                    </a:lnTo>
                    <a:lnTo>
                      <a:pt x="20" y="3"/>
                    </a:lnTo>
                    <a:close/>
                    <a:moveTo>
                      <a:pt x="9" y="2"/>
                    </a:moveTo>
                    <a:lnTo>
                      <a:pt x="11" y="2"/>
                    </a:lnTo>
                    <a:lnTo>
                      <a:pt x="11" y="0"/>
                    </a:lnTo>
                    <a:lnTo>
                      <a:pt x="11" y="0"/>
                    </a:lnTo>
                    <a:lnTo>
                      <a:pt x="9" y="0"/>
                    </a:lnTo>
                    <a:lnTo>
                      <a:pt x="7" y="0"/>
                    </a:lnTo>
                    <a:lnTo>
                      <a:pt x="7" y="0"/>
                    </a:lnTo>
                    <a:lnTo>
                      <a:pt x="9" y="2"/>
                    </a:lnTo>
                    <a:close/>
                    <a:moveTo>
                      <a:pt x="41" y="5"/>
                    </a:moveTo>
                    <a:lnTo>
                      <a:pt x="41" y="5"/>
                    </a:lnTo>
                    <a:lnTo>
                      <a:pt x="39" y="3"/>
                    </a:lnTo>
                    <a:lnTo>
                      <a:pt x="39" y="3"/>
                    </a:lnTo>
                    <a:lnTo>
                      <a:pt x="41" y="3"/>
                    </a:lnTo>
                    <a:lnTo>
                      <a:pt x="39" y="2"/>
                    </a:lnTo>
                    <a:lnTo>
                      <a:pt x="37" y="2"/>
                    </a:lnTo>
                    <a:lnTo>
                      <a:pt x="35" y="2"/>
                    </a:lnTo>
                    <a:lnTo>
                      <a:pt x="33" y="2"/>
                    </a:lnTo>
                    <a:lnTo>
                      <a:pt x="33" y="2"/>
                    </a:lnTo>
                    <a:lnTo>
                      <a:pt x="35" y="3"/>
                    </a:lnTo>
                    <a:lnTo>
                      <a:pt x="35" y="3"/>
                    </a:lnTo>
                    <a:lnTo>
                      <a:pt x="35" y="3"/>
                    </a:lnTo>
                    <a:lnTo>
                      <a:pt x="35" y="3"/>
                    </a:lnTo>
                    <a:lnTo>
                      <a:pt x="32" y="3"/>
                    </a:lnTo>
                    <a:lnTo>
                      <a:pt x="32" y="3"/>
                    </a:lnTo>
                    <a:lnTo>
                      <a:pt x="32" y="2"/>
                    </a:lnTo>
                    <a:lnTo>
                      <a:pt x="32" y="2"/>
                    </a:lnTo>
                    <a:lnTo>
                      <a:pt x="32" y="2"/>
                    </a:lnTo>
                    <a:lnTo>
                      <a:pt x="32" y="2"/>
                    </a:lnTo>
                    <a:lnTo>
                      <a:pt x="32" y="0"/>
                    </a:lnTo>
                    <a:lnTo>
                      <a:pt x="30" y="0"/>
                    </a:lnTo>
                    <a:lnTo>
                      <a:pt x="28" y="0"/>
                    </a:lnTo>
                    <a:lnTo>
                      <a:pt x="26" y="0"/>
                    </a:lnTo>
                    <a:lnTo>
                      <a:pt x="24" y="0"/>
                    </a:lnTo>
                    <a:lnTo>
                      <a:pt x="26" y="0"/>
                    </a:lnTo>
                    <a:lnTo>
                      <a:pt x="24" y="3"/>
                    </a:lnTo>
                    <a:lnTo>
                      <a:pt x="24" y="3"/>
                    </a:lnTo>
                    <a:lnTo>
                      <a:pt x="26" y="5"/>
                    </a:lnTo>
                    <a:lnTo>
                      <a:pt x="26" y="5"/>
                    </a:lnTo>
                    <a:lnTo>
                      <a:pt x="26" y="5"/>
                    </a:lnTo>
                    <a:lnTo>
                      <a:pt x="24" y="5"/>
                    </a:lnTo>
                    <a:lnTo>
                      <a:pt x="24" y="7"/>
                    </a:lnTo>
                    <a:lnTo>
                      <a:pt x="24" y="7"/>
                    </a:lnTo>
                    <a:lnTo>
                      <a:pt x="20" y="9"/>
                    </a:lnTo>
                    <a:lnTo>
                      <a:pt x="22" y="11"/>
                    </a:lnTo>
                    <a:lnTo>
                      <a:pt x="20" y="13"/>
                    </a:lnTo>
                    <a:lnTo>
                      <a:pt x="22" y="13"/>
                    </a:lnTo>
                    <a:lnTo>
                      <a:pt x="24" y="15"/>
                    </a:lnTo>
                    <a:lnTo>
                      <a:pt x="26" y="17"/>
                    </a:lnTo>
                    <a:lnTo>
                      <a:pt x="26" y="15"/>
                    </a:lnTo>
                    <a:lnTo>
                      <a:pt x="26" y="15"/>
                    </a:lnTo>
                    <a:lnTo>
                      <a:pt x="28" y="15"/>
                    </a:lnTo>
                    <a:lnTo>
                      <a:pt x="30" y="13"/>
                    </a:lnTo>
                    <a:lnTo>
                      <a:pt x="26" y="11"/>
                    </a:lnTo>
                    <a:lnTo>
                      <a:pt x="28" y="11"/>
                    </a:lnTo>
                    <a:lnTo>
                      <a:pt x="33" y="13"/>
                    </a:lnTo>
                    <a:lnTo>
                      <a:pt x="33" y="11"/>
                    </a:lnTo>
                    <a:lnTo>
                      <a:pt x="33" y="11"/>
                    </a:lnTo>
                    <a:lnTo>
                      <a:pt x="32" y="9"/>
                    </a:lnTo>
                    <a:lnTo>
                      <a:pt x="35" y="9"/>
                    </a:lnTo>
                    <a:lnTo>
                      <a:pt x="37" y="7"/>
                    </a:lnTo>
                    <a:lnTo>
                      <a:pt x="37" y="7"/>
                    </a:lnTo>
                    <a:lnTo>
                      <a:pt x="39" y="7"/>
                    </a:lnTo>
                    <a:lnTo>
                      <a:pt x="41" y="5"/>
                    </a:lnTo>
                    <a:lnTo>
                      <a:pt x="41" y="5"/>
                    </a:lnTo>
                    <a:lnTo>
                      <a:pt x="41" y="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4" name="Google Shape;574;p23"/>
              <p:cNvSpPr/>
              <p:nvPr/>
            </p:nvSpPr>
            <p:spPr>
              <a:xfrm>
                <a:off x="3102" y="1696"/>
                <a:ext cx="221" cy="190"/>
              </a:xfrm>
              <a:custGeom>
                <a:avLst/>
                <a:gdLst/>
                <a:ahLst/>
                <a:cxnLst/>
                <a:rect l="l" t="t" r="r" b="b"/>
                <a:pathLst>
                  <a:path w="221" h="190" extrusionOk="0">
                    <a:moveTo>
                      <a:pt x="206" y="116"/>
                    </a:moveTo>
                    <a:lnTo>
                      <a:pt x="204" y="114"/>
                    </a:lnTo>
                    <a:lnTo>
                      <a:pt x="200" y="114"/>
                    </a:lnTo>
                    <a:lnTo>
                      <a:pt x="195" y="112"/>
                    </a:lnTo>
                    <a:lnTo>
                      <a:pt x="189" y="108"/>
                    </a:lnTo>
                    <a:lnTo>
                      <a:pt x="183" y="106"/>
                    </a:lnTo>
                    <a:lnTo>
                      <a:pt x="180" y="104"/>
                    </a:lnTo>
                    <a:lnTo>
                      <a:pt x="174" y="102"/>
                    </a:lnTo>
                    <a:lnTo>
                      <a:pt x="170" y="102"/>
                    </a:lnTo>
                    <a:lnTo>
                      <a:pt x="165" y="101"/>
                    </a:lnTo>
                    <a:lnTo>
                      <a:pt x="161" y="99"/>
                    </a:lnTo>
                    <a:lnTo>
                      <a:pt x="161" y="99"/>
                    </a:lnTo>
                    <a:lnTo>
                      <a:pt x="159" y="95"/>
                    </a:lnTo>
                    <a:lnTo>
                      <a:pt x="155" y="93"/>
                    </a:lnTo>
                    <a:lnTo>
                      <a:pt x="155" y="93"/>
                    </a:lnTo>
                    <a:lnTo>
                      <a:pt x="153" y="91"/>
                    </a:lnTo>
                    <a:lnTo>
                      <a:pt x="152" y="89"/>
                    </a:lnTo>
                    <a:lnTo>
                      <a:pt x="150" y="87"/>
                    </a:lnTo>
                    <a:lnTo>
                      <a:pt x="150" y="86"/>
                    </a:lnTo>
                    <a:lnTo>
                      <a:pt x="148" y="84"/>
                    </a:lnTo>
                    <a:lnTo>
                      <a:pt x="148" y="82"/>
                    </a:lnTo>
                    <a:lnTo>
                      <a:pt x="146" y="82"/>
                    </a:lnTo>
                    <a:lnTo>
                      <a:pt x="144" y="78"/>
                    </a:lnTo>
                    <a:lnTo>
                      <a:pt x="144" y="78"/>
                    </a:lnTo>
                    <a:lnTo>
                      <a:pt x="144" y="76"/>
                    </a:lnTo>
                    <a:lnTo>
                      <a:pt x="142" y="74"/>
                    </a:lnTo>
                    <a:lnTo>
                      <a:pt x="142" y="73"/>
                    </a:lnTo>
                    <a:lnTo>
                      <a:pt x="140" y="73"/>
                    </a:lnTo>
                    <a:lnTo>
                      <a:pt x="140" y="71"/>
                    </a:lnTo>
                    <a:lnTo>
                      <a:pt x="140" y="71"/>
                    </a:lnTo>
                    <a:lnTo>
                      <a:pt x="142" y="69"/>
                    </a:lnTo>
                    <a:lnTo>
                      <a:pt x="142" y="67"/>
                    </a:lnTo>
                    <a:lnTo>
                      <a:pt x="144" y="67"/>
                    </a:lnTo>
                    <a:lnTo>
                      <a:pt x="144" y="65"/>
                    </a:lnTo>
                    <a:lnTo>
                      <a:pt x="144" y="65"/>
                    </a:lnTo>
                    <a:lnTo>
                      <a:pt x="144" y="65"/>
                    </a:lnTo>
                    <a:lnTo>
                      <a:pt x="142" y="65"/>
                    </a:lnTo>
                    <a:lnTo>
                      <a:pt x="142" y="63"/>
                    </a:lnTo>
                    <a:lnTo>
                      <a:pt x="140" y="63"/>
                    </a:lnTo>
                    <a:lnTo>
                      <a:pt x="139" y="63"/>
                    </a:lnTo>
                    <a:lnTo>
                      <a:pt x="139" y="63"/>
                    </a:lnTo>
                    <a:lnTo>
                      <a:pt x="135" y="65"/>
                    </a:lnTo>
                    <a:lnTo>
                      <a:pt x="133" y="65"/>
                    </a:lnTo>
                    <a:lnTo>
                      <a:pt x="131" y="65"/>
                    </a:lnTo>
                    <a:lnTo>
                      <a:pt x="131" y="65"/>
                    </a:lnTo>
                    <a:lnTo>
                      <a:pt x="129" y="65"/>
                    </a:lnTo>
                    <a:lnTo>
                      <a:pt x="127" y="65"/>
                    </a:lnTo>
                    <a:lnTo>
                      <a:pt x="127" y="61"/>
                    </a:lnTo>
                    <a:lnTo>
                      <a:pt x="127" y="58"/>
                    </a:lnTo>
                    <a:lnTo>
                      <a:pt x="127" y="56"/>
                    </a:lnTo>
                    <a:lnTo>
                      <a:pt x="127" y="54"/>
                    </a:lnTo>
                    <a:lnTo>
                      <a:pt x="127" y="52"/>
                    </a:lnTo>
                    <a:lnTo>
                      <a:pt x="129" y="50"/>
                    </a:lnTo>
                    <a:lnTo>
                      <a:pt x="131" y="50"/>
                    </a:lnTo>
                    <a:lnTo>
                      <a:pt x="133" y="46"/>
                    </a:lnTo>
                    <a:lnTo>
                      <a:pt x="135" y="43"/>
                    </a:lnTo>
                    <a:lnTo>
                      <a:pt x="137" y="41"/>
                    </a:lnTo>
                    <a:lnTo>
                      <a:pt x="135" y="39"/>
                    </a:lnTo>
                    <a:lnTo>
                      <a:pt x="133" y="37"/>
                    </a:lnTo>
                    <a:lnTo>
                      <a:pt x="133" y="35"/>
                    </a:lnTo>
                    <a:lnTo>
                      <a:pt x="131" y="35"/>
                    </a:lnTo>
                    <a:lnTo>
                      <a:pt x="129" y="33"/>
                    </a:lnTo>
                    <a:lnTo>
                      <a:pt x="127" y="31"/>
                    </a:lnTo>
                    <a:lnTo>
                      <a:pt x="127" y="28"/>
                    </a:lnTo>
                    <a:lnTo>
                      <a:pt x="124" y="26"/>
                    </a:lnTo>
                    <a:lnTo>
                      <a:pt x="120" y="24"/>
                    </a:lnTo>
                    <a:lnTo>
                      <a:pt x="116" y="18"/>
                    </a:lnTo>
                    <a:lnTo>
                      <a:pt x="114" y="15"/>
                    </a:lnTo>
                    <a:lnTo>
                      <a:pt x="112" y="13"/>
                    </a:lnTo>
                    <a:lnTo>
                      <a:pt x="110" y="13"/>
                    </a:lnTo>
                    <a:lnTo>
                      <a:pt x="109" y="11"/>
                    </a:lnTo>
                    <a:lnTo>
                      <a:pt x="105" y="9"/>
                    </a:lnTo>
                    <a:lnTo>
                      <a:pt x="103" y="7"/>
                    </a:lnTo>
                    <a:lnTo>
                      <a:pt x="101" y="7"/>
                    </a:lnTo>
                    <a:lnTo>
                      <a:pt x="101" y="7"/>
                    </a:lnTo>
                    <a:lnTo>
                      <a:pt x="99" y="7"/>
                    </a:lnTo>
                    <a:lnTo>
                      <a:pt x="96" y="7"/>
                    </a:lnTo>
                    <a:lnTo>
                      <a:pt x="96" y="7"/>
                    </a:lnTo>
                    <a:lnTo>
                      <a:pt x="94" y="5"/>
                    </a:lnTo>
                    <a:lnTo>
                      <a:pt x="94" y="5"/>
                    </a:lnTo>
                    <a:lnTo>
                      <a:pt x="92" y="5"/>
                    </a:lnTo>
                    <a:lnTo>
                      <a:pt x="90" y="7"/>
                    </a:lnTo>
                    <a:lnTo>
                      <a:pt x="88" y="7"/>
                    </a:lnTo>
                    <a:lnTo>
                      <a:pt x="88" y="5"/>
                    </a:lnTo>
                    <a:lnTo>
                      <a:pt x="88" y="5"/>
                    </a:lnTo>
                    <a:lnTo>
                      <a:pt x="86" y="3"/>
                    </a:lnTo>
                    <a:lnTo>
                      <a:pt x="86" y="3"/>
                    </a:lnTo>
                    <a:lnTo>
                      <a:pt x="84" y="5"/>
                    </a:lnTo>
                    <a:lnTo>
                      <a:pt x="82" y="7"/>
                    </a:lnTo>
                    <a:lnTo>
                      <a:pt x="79" y="7"/>
                    </a:lnTo>
                    <a:lnTo>
                      <a:pt x="77" y="7"/>
                    </a:lnTo>
                    <a:lnTo>
                      <a:pt x="77" y="7"/>
                    </a:lnTo>
                    <a:lnTo>
                      <a:pt x="73" y="3"/>
                    </a:lnTo>
                    <a:lnTo>
                      <a:pt x="73" y="3"/>
                    </a:lnTo>
                    <a:lnTo>
                      <a:pt x="73" y="3"/>
                    </a:lnTo>
                    <a:lnTo>
                      <a:pt x="71" y="3"/>
                    </a:lnTo>
                    <a:lnTo>
                      <a:pt x="71" y="1"/>
                    </a:lnTo>
                    <a:lnTo>
                      <a:pt x="69" y="1"/>
                    </a:lnTo>
                    <a:lnTo>
                      <a:pt x="69" y="0"/>
                    </a:lnTo>
                    <a:lnTo>
                      <a:pt x="67" y="3"/>
                    </a:lnTo>
                    <a:lnTo>
                      <a:pt x="66" y="7"/>
                    </a:lnTo>
                    <a:lnTo>
                      <a:pt x="66" y="9"/>
                    </a:lnTo>
                    <a:lnTo>
                      <a:pt x="64" y="13"/>
                    </a:lnTo>
                    <a:lnTo>
                      <a:pt x="64" y="13"/>
                    </a:lnTo>
                    <a:lnTo>
                      <a:pt x="64" y="13"/>
                    </a:lnTo>
                    <a:lnTo>
                      <a:pt x="62" y="9"/>
                    </a:lnTo>
                    <a:lnTo>
                      <a:pt x="60" y="7"/>
                    </a:lnTo>
                    <a:lnTo>
                      <a:pt x="58" y="7"/>
                    </a:lnTo>
                    <a:lnTo>
                      <a:pt x="58" y="7"/>
                    </a:lnTo>
                    <a:lnTo>
                      <a:pt x="58" y="9"/>
                    </a:lnTo>
                    <a:lnTo>
                      <a:pt x="56" y="9"/>
                    </a:lnTo>
                    <a:lnTo>
                      <a:pt x="56" y="11"/>
                    </a:lnTo>
                    <a:lnTo>
                      <a:pt x="56" y="11"/>
                    </a:lnTo>
                    <a:lnTo>
                      <a:pt x="53" y="9"/>
                    </a:lnTo>
                    <a:lnTo>
                      <a:pt x="51" y="9"/>
                    </a:lnTo>
                    <a:lnTo>
                      <a:pt x="49" y="11"/>
                    </a:lnTo>
                    <a:lnTo>
                      <a:pt x="49" y="11"/>
                    </a:lnTo>
                    <a:lnTo>
                      <a:pt x="49" y="15"/>
                    </a:lnTo>
                    <a:lnTo>
                      <a:pt x="49" y="16"/>
                    </a:lnTo>
                    <a:lnTo>
                      <a:pt x="47" y="20"/>
                    </a:lnTo>
                    <a:lnTo>
                      <a:pt x="47" y="22"/>
                    </a:lnTo>
                    <a:lnTo>
                      <a:pt x="47" y="24"/>
                    </a:lnTo>
                    <a:lnTo>
                      <a:pt x="47" y="24"/>
                    </a:lnTo>
                    <a:lnTo>
                      <a:pt x="45" y="28"/>
                    </a:lnTo>
                    <a:lnTo>
                      <a:pt x="45" y="29"/>
                    </a:lnTo>
                    <a:lnTo>
                      <a:pt x="45" y="33"/>
                    </a:lnTo>
                    <a:lnTo>
                      <a:pt x="45" y="35"/>
                    </a:lnTo>
                    <a:lnTo>
                      <a:pt x="43" y="35"/>
                    </a:lnTo>
                    <a:lnTo>
                      <a:pt x="43" y="35"/>
                    </a:lnTo>
                    <a:lnTo>
                      <a:pt x="41" y="37"/>
                    </a:lnTo>
                    <a:lnTo>
                      <a:pt x="39" y="37"/>
                    </a:lnTo>
                    <a:lnTo>
                      <a:pt x="38" y="37"/>
                    </a:lnTo>
                    <a:lnTo>
                      <a:pt x="38" y="37"/>
                    </a:lnTo>
                    <a:lnTo>
                      <a:pt x="36" y="39"/>
                    </a:lnTo>
                    <a:lnTo>
                      <a:pt x="34" y="43"/>
                    </a:lnTo>
                    <a:lnTo>
                      <a:pt x="34" y="46"/>
                    </a:lnTo>
                    <a:lnTo>
                      <a:pt x="32" y="48"/>
                    </a:lnTo>
                    <a:lnTo>
                      <a:pt x="30" y="52"/>
                    </a:lnTo>
                    <a:lnTo>
                      <a:pt x="30" y="52"/>
                    </a:lnTo>
                    <a:lnTo>
                      <a:pt x="28" y="54"/>
                    </a:lnTo>
                    <a:lnTo>
                      <a:pt x="28" y="58"/>
                    </a:lnTo>
                    <a:lnTo>
                      <a:pt x="28" y="59"/>
                    </a:lnTo>
                    <a:lnTo>
                      <a:pt x="28" y="61"/>
                    </a:lnTo>
                    <a:lnTo>
                      <a:pt x="26" y="65"/>
                    </a:lnTo>
                    <a:lnTo>
                      <a:pt x="28" y="67"/>
                    </a:lnTo>
                    <a:lnTo>
                      <a:pt x="26" y="69"/>
                    </a:lnTo>
                    <a:lnTo>
                      <a:pt x="26" y="69"/>
                    </a:lnTo>
                    <a:lnTo>
                      <a:pt x="24" y="69"/>
                    </a:lnTo>
                    <a:lnTo>
                      <a:pt x="23" y="69"/>
                    </a:lnTo>
                    <a:lnTo>
                      <a:pt x="23" y="67"/>
                    </a:lnTo>
                    <a:lnTo>
                      <a:pt x="23" y="67"/>
                    </a:lnTo>
                    <a:lnTo>
                      <a:pt x="21" y="67"/>
                    </a:lnTo>
                    <a:lnTo>
                      <a:pt x="21" y="69"/>
                    </a:lnTo>
                    <a:lnTo>
                      <a:pt x="19" y="71"/>
                    </a:lnTo>
                    <a:lnTo>
                      <a:pt x="17" y="73"/>
                    </a:lnTo>
                    <a:lnTo>
                      <a:pt x="19" y="78"/>
                    </a:lnTo>
                    <a:lnTo>
                      <a:pt x="19" y="78"/>
                    </a:lnTo>
                    <a:lnTo>
                      <a:pt x="19" y="80"/>
                    </a:lnTo>
                    <a:lnTo>
                      <a:pt x="17" y="82"/>
                    </a:lnTo>
                    <a:lnTo>
                      <a:pt x="17" y="84"/>
                    </a:lnTo>
                    <a:lnTo>
                      <a:pt x="15" y="86"/>
                    </a:lnTo>
                    <a:lnTo>
                      <a:pt x="15" y="89"/>
                    </a:lnTo>
                    <a:lnTo>
                      <a:pt x="15" y="91"/>
                    </a:lnTo>
                    <a:lnTo>
                      <a:pt x="15" y="91"/>
                    </a:lnTo>
                    <a:lnTo>
                      <a:pt x="15" y="95"/>
                    </a:lnTo>
                    <a:lnTo>
                      <a:pt x="15" y="97"/>
                    </a:lnTo>
                    <a:lnTo>
                      <a:pt x="15" y="102"/>
                    </a:lnTo>
                    <a:lnTo>
                      <a:pt x="15" y="104"/>
                    </a:lnTo>
                    <a:lnTo>
                      <a:pt x="15" y="104"/>
                    </a:lnTo>
                    <a:lnTo>
                      <a:pt x="15" y="106"/>
                    </a:lnTo>
                    <a:lnTo>
                      <a:pt x="15" y="106"/>
                    </a:lnTo>
                    <a:lnTo>
                      <a:pt x="13" y="108"/>
                    </a:lnTo>
                    <a:lnTo>
                      <a:pt x="11" y="108"/>
                    </a:lnTo>
                    <a:lnTo>
                      <a:pt x="10" y="108"/>
                    </a:lnTo>
                    <a:lnTo>
                      <a:pt x="8" y="108"/>
                    </a:lnTo>
                    <a:lnTo>
                      <a:pt x="6" y="108"/>
                    </a:lnTo>
                    <a:lnTo>
                      <a:pt x="4" y="108"/>
                    </a:lnTo>
                    <a:lnTo>
                      <a:pt x="4" y="108"/>
                    </a:lnTo>
                    <a:lnTo>
                      <a:pt x="2" y="110"/>
                    </a:lnTo>
                    <a:lnTo>
                      <a:pt x="0" y="114"/>
                    </a:lnTo>
                    <a:lnTo>
                      <a:pt x="0" y="116"/>
                    </a:lnTo>
                    <a:lnTo>
                      <a:pt x="0" y="117"/>
                    </a:lnTo>
                    <a:lnTo>
                      <a:pt x="0" y="117"/>
                    </a:lnTo>
                    <a:lnTo>
                      <a:pt x="0" y="117"/>
                    </a:lnTo>
                    <a:lnTo>
                      <a:pt x="4" y="119"/>
                    </a:lnTo>
                    <a:lnTo>
                      <a:pt x="6" y="119"/>
                    </a:lnTo>
                    <a:lnTo>
                      <a:pt x="8" y="119"/>
                    </a:lnTo>
                    <a:lnTo>
                      <a:pt x="8" y="119"/>
                    </a:lnTo>
                    <a:lnTo>
                      <a:pt x="10" y="121"/>
                    </a:lnTo>
                    <a:lnTo>
                      <a:pt x="13" y="123"/>
                    </a:lnTo>
                    <a:lnTo>
                      <a:pt x="13" y="125"/>
                    </a:lnTo>
                    <a:lnTo>
                      <a:pt x="15" y="125"/>
                    </a:lnTo>
                    <a:lnTo>
                      <a:pt x="15" y="127"/>
                    </a:lnTo>
                    <a:lnTo>
                      <a:pt x="15" y="129"/>
                    </a:lnTo>
                    <a:lnTo>
                      <a:pt x="17" y="131"/>
                    </a:lnTo>
                    <a:lnTo>
                      <a:pt x="19" y="132"/>
                    </a:lnTo>
                    <a:lnTo>
                      <a:pt x="23" y="132"/>
                    </a:lnTo>
                    <a:lnTo>
                      <a:pt x="23" y="134"/>
                    </a:lnTo>
                    <a:lnTo>
                      <a:pt x="24" y="136"/>
                    </a:lnTo>
                    <a:lnTo>
                      <a:pt x="24" y="138"/>
                    </a:lnTo>
                    <a:lnTo>
                      <a:pt x="26" y="138"/>
                    </a:lnTo>
                    <a:lnTo>
                      <a:pt x="26" y="144"/>
                    </a:lnTo>
                    <a:lnTo>
                      <a:pt x="28" y="145"/>
                    </a:lnTo>
                    <a:lnTo>
                      <a:pt x="28" y="147"/>
                    </a:lnTo>
                    <a:lnTo>
                      <a:pt x="30" y="151"/>
                    </a:lnTo>
                    <a:lnTo>
                      <a:pt x="30" y="151"/>
                    </a:lnTo>
                    <a:lnTo>
                      <a:pt x="30" y="153"/>
                    </a:lnTo>
                    <a:lnTo>
                      <a:pt x="32" y="155"/>
                    </a:lnTo>
                    <a:lnTo>
                      <a:pt x="34" y="157"/>
                    </a:lnTo>
                    <a:lnTo>
                      <a:pt x="34" y="157"/>
                    </a:lnTo>
                    <a:lnTo>
                      <a:pt x="34" y="157"/>
                    </a:lnTo>
                    <a:lnTo>
                      <a:pt x="34" y="159"/>
                    </a:lnTo>
                    <a:lnTo>
                      <a:pt x="34" y="159"/>
                    </a:lnTo>
                    <a:lnTo>
                      <a:pt x="34" y="159"/>
                    </a:lnTo>
                    <a:lnTo>
                      <a:pt x="36" y="159"/>
                    </a:lnTo>
                    <a:lnTo>
                      <a:pt x="36" y="159"/>
                    </a:lnTo>
                    <a:lnTo>
                      <a:pt x="36" y="159"/>
                    </a:lnTo>
                    <a:lnTo>
                      <a:pt x="41" y="159"/>
                    </a:lnTo>
                    <a:lnTo>
                      <a:pt x="41" y="160"/>
                    </a:lnTo>
                    <a:lnTo>
                      <a:pt x="41" y="162"/>
                    </a:lnTo>
                    <a:lnTo>
                      <a:pt x="41" y="162"/>
                    </a:lnTo>
                    <a:lnTo>
                      <a:pt x="41" y="162"/>
                    </a:lnTo>
                    <a:lnTo>
                      <a:pt x="41" y="166"/>
                    </a:lnTo>
                    <a:lnTo>
                      <a:pt x="41" y="168"/>
                    </a:lnTo>
                    <a:lnTo>
                      <a:pt x="41" y="170"/>
                    </a:lnTo>
                    <a:lnTo>
                      <a:pt x="43" y="172"/>
                    </a:lnTo>
                    <a:lnTo>
                      <a:pt x="45" y="174"/>
                    </a:lnTo>
                    <a:lnTo>
                      <a:pt x="45" y="174"/>
                    </a:lnTo>
                    <a:lnTo>
                      <a:pt x="45" y="174"/>
                    </a:lnTo>
                    <a:lnTo>
                      <a:pt x="49" y="174"/>
                    </a:lnTo>
                    <a:lnTo>
                      <a:pt x="53" y="174"/>
                    </a:lnTo>
                    <a:lnTo>
                      <a:pt x="56" y="174"/>
                    </a:lnTo>
                    <a:lnTo>
                      <a:pt x="56" y="175"/>
                    </a:lnTo>
                    <a:lnTo>
                      <a:pt x="58" y="175"/>
                    </a:lnTo>
                    <a:lnTo>
                      <a:pt x="62" y="177"/>
                    </a:lnTo>
                    <a:lnTo>
                      <a:pt x="66" y="179"/>
                    </a:lnTo>
                    <a:lnTo>
                      <a:pt x="67" y="181"/>
                    </a:lnTo>
                    <a:lnTo>
                      <a:pt x="71" y="185"/>
                    </a:lnTo>
                    <a:lnTo>
                      <a:pt x="73" y="187"/>
                    </a:lnTo>
                    <a:lnTo>
                      <a:pt x="75" y="187"/>
                    </a:lnTo>
                    <a:lnTo>
                      <a:pt x="77" y="189"/>
                    </a:lnTo>
                    <a:lnTo>
                      <a:pt x="81" y="189"/>
                    </a:lnTo>
                    <a:lnTo>
                      <a:pt x="82" y="189"/>
                    </a:lnTo>
                    <a:lnTo>
                      <a:pt x="84" y="189"/>
                    </a:lnTo>
                    <a:lnTo>
                      <a:pt x="88" y="190"/>
                    </a:lnTo>
                    <a:lnTo>
                      <a:pt x="90" y="190"/>
                    </a:lnTo>
                    <a:lnTo>
                      <a:pt x="92" y="190"/>
                    </a:lnTo>
                    <a:lnTo>
                      <a:pt x="96" y="190"/>
                    </a:lnTo>
                    <a:lnTo>
                      <a:pt x="97" y="190"/>
                    </a:lnTo>
                    <a:lnTo>
                      <a:pt x="99" y="189"/>
                    </a:lnTo>
                    <a:lnTo>
                      <a:pt x="101" y="187"/>
                    </a:lnTo>
                    <a:lnTo>
                      <a:pt x="101" y="185"/>
                    </a:lnTo>
                    <a:lnTo>
                      <a:pt x="103" y="183"/>
                    </a:lnTo>
                    <a:lnTo>
                      <a:pt x="109" y="181"/>
                    </a:lnTo>
                    <a:lnTo>
                      <a:pt x="110" y="179"/>
                    </a:lnTo>
                    <a:lnTo>
                      <a:pt x="114" y="177"/>
                    </a:lnTo>
                    <a:lnTo>
                      <a:pt x="116" y="179"/>
                    </a:lnTo>
                    <a:lnTo>
                      <a:pt x="118" y="181"/>
                    </a:lnTo>
                    <a:lnTo>
                      <a:pt x="120" y="181"/>
                    </a:lnTo>
                    <a:lnTo>
                      <a:pt x="120" y="183"/>
                    </a:lnTo>
                    <a:lnTo>
                      <a:pt x="122" y="183"/>
                    </a:lnTo>
                    <a:lnTo>
                      <a:pt x="124" y="183"/>
                    </a:lnTo>
                    <a:lnTo>
                      <a:pt x="124" y="183"/>
                    </a:lnTo>
                    <a:lnTo>
                      <a:pt x="125" y="183"/>
                    </a:lnTo>
                    <a:lnTo>
                      <a:pt x="129" y="183"/>
                    </a:lnTo>
                    <a:lnTo>
                      <a:pt x="131" y="183"/>
                    </a:lnTo>
                    <a:lnTo>
                      <a:pt x="131" y="181"/>
                    </a:lnTo>
                    <a:lnTo>
                      <a:pt x="133" y="179"/>
                    </a:lnTo>
                    <a:lnTo>
                      <a:pt x="137" y="179"/>
                    </a:lnTo>
                    <a:lnTo>
                      <a:pt x="139" y="177"/>
                    </a:lnTo>
                    <a:lnTo>
                      <a:pt x="144" y="177"/>
                    </a:lnTo>
                    <a:lnTo>
                      <a:pt x="146" y="175"/>
                    </a:lnTo>
                    <a:lnTo>
                      <a:pt x="146" y="175"/>
                    </a:lnTo>
                    <a:lnTo>
                      <a:pt x="146" y="174"/>
                    </a:lnTo>
                    <a:lnTo>
                      <a:pt x="148" y="172"/>
                    </a:lnTo>
                    <a:lnTo>
                      <a:pt x="150" y="172"/>
                    </a:lnTo>
                    <a:lnTo>
                      <a:pt x="152" y="170"/>
                    </a:lnTo>
                    <a:lnTo>
                      <a:pt x="155" y="168"/>
                    </a:lnTo>
                    <a:lnTo>
                      <a:pt x="155" y="168"/>
                    </a:lnTo>
                    <a:lnTo>
                      <a:pt x="159" y="166"/>
                    </a:lnTo>
                    <a:lnTo>
                      <a:pt x="161" y="166"/>
                    </a:lnTo>
                    <a:lnTo>
                      <a:pt x="163" y="166"/>
                    </a:lnTo>
                    <a:lnTo>
                      <a:pt x="163" y="166"/>
                    </a:lnTo>
                    <a:lnTo>
                      <a:pt x="168" y="166"/>
                    </a:lnTo>
                    <a:lnTo>
                      <a:pt x="172" y="166"/>
                    </a:lnTo>
                    <a:lnTo>
                      <a:pt x="176" y="166"/>
                    </a:lnTo>
                    <a:lnTo>
                      <a:pt x="176" y="166"/>
                    </a:lnTo>
                    <a:lnTo>
                      <a:pt x="180" y="162"/>
                    </a:lnTo>
                    <a:lnTo>
                      <a:pt x="183" y="157"/>
                    </a:lnTo>
                    <a:lnTo>
                      <a:pt x="185" y="153"/>
                    </a:lnTo>
                    <a:lnTo>
                      <a:pt x="191" y="147"/>
                    </a:lnTo>
                    <a:lnTo>
                      <a:pt x="195" y="144"/>
                    </a:lnTo>
                    <a:lnTo>
                      <a:pt x="198" y="140"/>
                    </a:lnTo>
                    <a:lnTo>
                      <a:pt x="200" y="136"/>
                    </a:lnTo>
                    <a:lnTo>
                      <a:pt x="206" y="131"/>
                    </a:lnTo>
                    <a:lnTo>
                      <a:pt x="208" y="129"/>
                    </a:lnTo>
                    <a:lnTo>
                      <a:pt x="211" y="123"/>
                    </a:lnTo>
                    <a:lnTo>
                      <a:pt x="217" y="119"/>
                    </a:lnTo>
                    <a:lnTo>
                      <a:pt x="221" y="116"/>
                    </a:lnTo>
                    <a:lnTo>
                      <a:pt x="206" y="11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5" name="Google Shape;575;p23"/>
              <p:cNvSpPr/>
              <p:nvPr/>
            </p:nvSpPr>
            <p:spPr>
              <a:xfrm>
                <a:off x="2908" y="960"/>
                <a:ext cx="73" cy="34"/>
              </a:xfrm>
              <a:custGeom>
                <a:avLst/>
                <a:gdLst/>
                <a:ahLst/>
                <a:cxnLst/>
                <a:rect l="l" t="t" r="r" b="b"/>
                <a:pathLst>
                  <a:path w="73" h="34" extrusionOk="0">
                    <a:moveTo>
                      <a:pt x="13" y="17"/>
                    </a:moveTo>
                    <a:lnTo>
                      <a:pt x="11" y="15"/>
                    </a:lnTo>
                    <a:lnTo>
                      <a:pt x="11" y="17"/>
                    </a:lnTo>
                    <a:lnTo>
                      <a:pt x="9" y="17"/>
                    </a:lnTo>
                    <a:lnTo>
                      <a:pt x="9" y="15"/>
                    </a:lnTo>
                    <a:lnTo>
                      <a:pt x="7" y="15"/>
                    </a:lnTo>
                    <a:lnTo>
                      <a:pt x="7" y="17"/>
                    </a:lnTo>
                    <a:lnTo>
                      <a:pt x="5" y="17"/>
                    </a:lnTo>
                    <a:lnTo>
                      <a:pt x="5" y="17"/>
                    </a:lnTo>
                    <a:lnTo>
                      <a:pt x="4" y="17"/>
                    </a:lnTo>
                    <a:lnTo>
                      <a:pt x="4" y="17"/>
                    </a:lnTo>
                    <a:lnTo>
                      <a:pt x="4" y="19"/>
                    </a:lnTo>
                    <a:lnTo>
                      <a:pt x="2" y="17"/>
                    </a:lnTo>
                    <a:lnTo>
                      <a:pt x="2" y="17"/>
                    </a:lnTo>
                    <a:lnTo>
                      <a:pt x="0" y="17"/>
                    </a:lnTo>
                    <a:lnTo>
                      <a:pt x="2" y="19"/>
                    </a:lnTo>
                    <a:lnTo>
                      <a:pt x="2" y="21"/>
                    </a:lnTo>
                    <a:lnTo>
                      <a:pt x="2" y="21"/>
                    </a:lnTo>
                    <a:lnTo>
                      <a:pt x="0" y="21"/>
                    </a:lnTo>
                    <a:lnTo>
                      <a:pt x="0" y="21"/>
                    </a:lnTo>
                    <a:lnTo>
                      <a:pt x="0" y="21"/>
                    </a:lnTo>
                    <a:lnTo>
                      <a:pt x="2" y="23"/>
                    </a:lnTo>
                    <a:lnTo>
                      <a:pt x="4" y="23"/>
                    </a:lnTo>
                    <a:lnTo>
                      <a:pt x="4" y="23"/>
                    </a:lnTo>
                    <a:lnTo>
                      <a:pt x="4" y="24"/>
                    </a:lnTo>
                    <a:lnTo>
                      <a:pt x="2" y="26"/>
                    </a:lnTo>
                    <a:lnTo>
                      <a:pt x="2" y="26"/>
                    </a:lnTo>
                    <a:lnTo>
                      <a:pt x="2" y="26"/>
                    </a:lnTo>
                    <a:lnTo>
                      <a:pt x="4" y="26"/>
                    </a:lnTo>
                    <a:lnTo>
                      <a:pt x="4" y="26"/>
                    </a:lnTo>
                    <a:lnTo>
                      <a:pt x="5" y="24"/>
                    </a:lnTo>
                    <a:lnTo>
                      <a:pt x="5" y="23"/>
                    </a:lnTo>
                    <a:lnTo>
                      <a:pt x="7" y="23"/>
                    </a:lnTo>
                    <a:lnTo>
                      <a:pt x="7" y="23"/>
                    </a:lnTo>
                    <a:lnTo>
                      <a:pt x="11" y="23"/>
                    </a:lnTo>
                    <a:lnTo>
                      <a:pt x="11" y="21"/>
                    </a:lnTo>
                    <a:lnTo>
                      <a:pt x="13" y="21"/>
                    </a:lnTo>
                    <a:lnTo>
                      <a:pt x="13" y="21"/>
                    </a:lnTo>
                    <a:lnTo>
                      <a:pt x="15" y="19"/>
                    </a:lnTo>
                    <a:lnTo>
                      <a:pt x="15" y="19"/>
                    </a:lnTo>
                    <a:lnTo>
                      <a:pt x="15" y="19"/>
                    </a:lnTo>
                    <a:lnTo>
                      <a:pt x="17" y="19"/>
                    </a:lnTo>
                    <a:lnTo>
                      <a:pt x="17" y="19"/>
                    </a:lnTo>
                    <a:lnTo>
                      <a:pt x="13" y="17"/>
                    </a:lnTo>
                    <a:close/>
                    <a:moveTo>
                      <a:pt x="15" y="15"/>
                    </a:moveTo>
                    <a:lnTo>
                      <a:pt x="15" y="15"/>
                    </a:lnTo>
                    <a:lnTo>
                      <a:pt x="15" y="17"/>
                    </a:lnTo>
                    <a:lnTo>
                      <a:pt x="17" y="17"/>
                    </a:lnTo>
                    <a:lnTo>
                      <a:pt x="19" y="17"/>
                    </a:lnTo>
                    <a:lnTo>
                      <a:pt x="19" y="17"/>
                    </a:lnTo>
                    <a:lnTo>
                      <a:pt x="17" y="15"/>
                    </a:lnTo>
                    <a:lnTo>
                      <a:pt x="15" y="15"/>
                    </a:lnTo>
                    <a:close/>
                    <a:moveTo>
                      <a:pt x="5" y="11"/>
                    </a:moveTo>
                    <a:lnTo>
                      <a:pt x="5" y="11"/>
                    </a:lnTo>
                    <a:lnTo>
                      <a:pt x="7" y="13"/>
                    </a:lnTo>
                    <a:lnTo>
                      <a:pt x="7" y="15"/>
                    </a:lnTo>
                    <a:lnTo>
                      <a:pt x="7" y="15"/>
                    </a:lnTo>
                    <a:lnTo>
                      <a:pt x="9" y="15"/>
                    </a:lnTo>
                    <a:lnTo>
                      <a:pt x="11" y="13"/>
                    </a:lnTo>
                    <a:lnTo>
                      <a:pt x="11" y="13"/>
                    </a:lnTo>
                    <a:lnTo>
                      <a:pt x="11" y="13"/>
                    </a:lnTo>
                    <a:lnTo>
                      <a:pt x="13" y="13"/>
                    </a:lnTo>
                    <a:lnTo>
                      <a:pt x="13" y="13"/>
                    </a:lnTo>
                    <a:lnTo>
                      <a:pt x="13" y="11"/>
                    </a:lnTo>
                    <a:lnTo>
                      <a:pt x="11" y="9"/>
                    </a:lnTo>
                    <a:lnTo>
                      <a:pt x="9" y="9"/>
                    </a:lnTo>
                    <a:lnTo>
                      <a:pt x="9" y="9"/>
                    </a:lnTo>
                    <a:lnTo>
                      <a:pt x="9" y="9"/>
                    </a:lnTo>
                    <a:lnTo>
                      <a:pt x="9" y="9"/>
                    </a:lnTo>
                    <a:lnTo>
                      <a:pt x="7" y="9"/>
                    </a:lnTo>
                    <a:lnTo>
                      <a:pt x="7" y="9"/>
                    </a:lnTo>
                    <a:lnTo>
                      <a:pt x="7" y="11"/>
                    </a:lnTo>
                    <a:lnTo>
                      <a:pt x="2" y="11"/>
                    </a:lnTo>
                    <a:lnTo>
                      <a:pt x="4" y="11"/>
                    </a:lnTo>
                    <a:lnTo>
                      <a:pt x="5" y="11"/>
                    </a:lnTo>
                    <a:close/>
                    <a:moveTo>
                      <a:pt x="73" y="4"/>
                    </a:moveTo>
                    <a:lnTo>
                      <a:pt x="73" y="4"/>
                    </a:lnTo>
                    <a:lnTo>
                      <a:pt x="71" y="2"/>
                    </a:lnTo>
                    <a:lnTo>
                      <a:pt x="71" y="2"/>
                    </a:lnTo>
                    <a:lnTo>
                      <a:pt x="71" y="4"/>
                    </a:lnTo>
                    <a:lnTo>
                      <a:pt x="63" y="4"/>
                    </a:lnTo>
                    <a:lnTo>
                      <a:pt x="60" y="4"/>
                    </a:lnTo>
                    <a:lnTo>
                      <a:pt x="58" y="2"/>
                    </a:lnTo>
                    <a:lnTo>
                      <a:pt x="56" y="2"/>
                    </a:lnTo>
                    <a:lnTo>
                      <a:pt x="54" y="2"/>
                    </a:lnTo>
                    <a:lnTo>
                      <a:pt x="45" y="0"/>
                    </a:lnTo>
                    <a:lnTo>
                      <a:pt x="43" y="0"/>
                    </a:lnTo>
                    <a:lnTo>
                      <a:pt x="41" y="0"/>
                    </a:lnTo>
                    <a:lnTo>
                      <a:pt x="41" y="0"/>
                    </a:lnTo>
                    <a:lnTo>
                      <a:pt x="43" y="2"/>
                    </a:lnTo>
                    <a:lnTo>
                      <a:pt x="41" y="2"/>
                    </a:lnTo>
                    <a:lnTo>
                      <a:pt x="35" y="2"/>
                    </a:lnTo>
                    <a:lnTo>
                      <a:pt x="32" y="4"/>
                    </a:lnTo>
                    <a:lnTo>
                      <a:pt x="28" y="2"/>
                    </a:lnTo>
                    <a:lnTo>
                      <a:pt x="26" y="4"/>
                    </a:lnTo>
                    <a:lnTo>
                      <a:pt x="24" y="4"/>
                    </a:lnTo>
                    <a:lnTo>
                      <a:pt x="26" y="6"/>
                    </a:lnTo>
                    <a:lnTo>
                      <a:pt x="22" y="6"/>
                    </a:lnTo>
                    <a:lnTo>
                      <a:pt x="20" y="6"/>
                    </a:lnTo>
                    <a:lnTo>
                      <a:pt x="19" y="8"/>
                    </a:lnTo>
                    <a:lnTo>
                      <a:pt x="19" y="8"/>
                    </a:lnTo>
                    <a:lnTo>
                      <a:pt x="19" y="9"/>
                    </a:lnTo>
                    <a:lnTo>
                      <a:pt x="19" y="9"/>
                    </a:lnTo>
                    <a:lnTo>
                      <a:pt x="19" y="9"/>
                    </a:lnTo>
                    <a:lnTo>
                      <a:pt x="19" y="11"/>
                    </a:lnTo>
                    <a:lnTo>
                      <a:pt x="19" y="11"/>
                    </a:lnTo>
                    <a:lnTo>
                      <a:pt x="19" y="13"/>
                    </a:lnTo>
                    <a:lnTo>
                      <a:pt x="19" y="13"/>
                    </a:lnTo>
                    <a:lnTo>
                      <a:pt x="20" y="13"/>
                    </a:lnTo>
                    <a:lnTo>
                      <a:pt x="22" y="13"/>
                    </a:lnTo>
                    <a:lnTo>
                      <a:pt x="20" y="13"/>
                    </a:lnTo>
                    <a:lnTo>
                      <a:pt x="20" y="15"/>
                    </a:lnTo>
                    <a:lnTo>
                      <a:pt x="20" y="15"/>
                    </a:lnTo>
                    <a:lnTo>
                      <a:pt x="20" y="17"/>
                    </a:lnTo>
                    <a:lnTo>
                      <a:pt x="22" y="17"/>
                    </a:lnTo>
                    <a:lnTo>
                      <a:pt x="22" y="19"/>
                    </a:lnTo>
                    <a:lnTo>
                      <a:pt x="22" y="21"/>
                    </a:lnTo>
                    <a:lnTo>
                      <a:pt x="26" y="21"/>
                    </a:lnTo>
                    <a:lnTo>
                      <a:pt x="28" y="21"/>
                    </a:lnTo>
                    <a:lnTo>
                      <a:pt x="28" y="21"/>
                    </a:lnTo>
                    <a:lnTo>
                      <a:pt x="30" y="21"/>
                    </a:lnTo>
                    <a:lnTo>
                      <a:pt x="30" y="19"/>
                    </a:lnTo>
                    <a:lnTo>
                      <a:pt x="30" y="19"/>
                    </a:lnTo>
                    <a:lnTo>
                      <a:pt x="32" y="21"/>
                    </a:lnTo>
                    <a:lnTo>
                      <a:pt x="32" y="21"/>
                    </a:lnTo>
                    <a:lnTo>
                      <a:pt x="32" y="21"/>
                    </a:lnTo>
                    <a:lnTo>
                      <a:pt x="32" y="21"/>
                    </a:lnTo>
                    <a:lnTo>
                      <a:pt x="32" y="24"/>
                    </a:lnTo>
                    <a:lnTo>
                      <a:pt x="30" y="26"/>
                    </a:lnTo>
                    <a:lnTo>
                      <a:pt x="30" y="28"/>
                    </a:lnTo>
                    <a:lnTo>
                      <a:pt x="32" y="28"/>
                    </a:lnTo>
                    <a:lnTo>
                      <a:pt x="32" y="26"/>
                    </a:lnTo>
                    <a:lnTo>
                      <a:pt x="35" y="26"/>
                    </a:lnTo>
                    <a:lnTo>
                      <a:pt x="37" y="26"/>
                    </a:lnTo>
                    <a:lnTo>
                      <a:pt x="37" y="26"/>
                    </a:lnTo>
                    <a:lnTo>
                      <a:pt x="39" y="24"/>
                    </a:lnTo>
                    <a:lnTo>
                      <a:pt x="41" y="24"/>
                    </a:lnTo>
                    <a:lnTo>
                      <a:pt x="41" y="26"/>
                    </a:lnTo>
                    <a:lnTo>
                      <a:pt x="41" y="26"/>
                    </a:lnTo>
                    <a:lnTo>
                      <a:pt x="41" y="24"/>
                    </a:lnTo>
                    <a:lnTo>
                      <a:pt x="41" y="24"/>
                    </a:lnTo>
                    <a:lnTo>
                      <a:pt x="41" y="24"/>
                    </a:lnTo>
                    <a:lnTo>
                      <a:pt x="43" y="24"/>
                    </a:lnTo>
                    <a:lnTo>
                      <a:pt x="45" y="26"/>
                    </a:lnTo>
                    <a:lnTo>
                      <a:pt x="47" y="26"/>
                    </a:lnTo>
                    <a:lnTo>
                      <a:pt x="47" y="26"/>
                    </a:lnTo>
                    <a:lnTo>
                      <a:pt x="48" y="28"/>
                    </a:lnTo>
                    <a:lnTo>
                      <a:pt x="50" y="28"/>
                    </a:lnTo>
                    <a:lnTo>
                      <a:pt x="50" y="28"/>
                    </a:lnTo>
                    <a:lnTo>
                      <a:pt x="50" y="28"/>
                    </a:lnTo>
                    <a:lnTo>
                      <a:pt x="54" y="30"/>
                    </a:lnTo>
                    <a:lnTo>
                      <a:pt x="54" y="32"/>
                    </a:lnTo>
                    <a:lnTo>
                      <a:pt x="56" y="32"/>
                    </a:lnTo>
                    <a:lnTo>
                      <a:pt x="58" y="32"/>
                    </a:lnTo>
                    <a:lnTo>
                      <a:pt x="62" y="32"/>
                    </a:lnTo>
                    <a:lnTo>
                      <a:pt x="62" y="32"/>
                    </a:lnTo>
                    <a:lnTo>
                      <a:pt x="63" y="32"/>
                    </a:lnTo>
                    <a:lnTo>
                      <a:pt x="63" y="32"/>
                    </a:lnTo>
                    <a:lnTo>
                      <a:pt x="65" y="32"/>
                    </a:lnTo>
                    <a:lnTo>
                      <a:pt x="67" y="34"/>
                    </a:lnTo>
                    <a:lnTo>
                      <a:pt x="67" y="32"/>
                    </a:lnTo>
                    <a:lnTo>
                      <a:pt x="67" y="32"/>
                    </a:lnTo>
                    <a:lnTo>
                      <a:pt x="67" y="32"/>
                    </a:lnTo>
                    <a:lnTo>
                      <a:pt x="67" y="30"/>
                    </a:lnTo>
                    <a:lnTo>
                      <a:pt x="69" y="30"/>
                    </a:lnTo>
                    <a:lnTo>
                      <a:pt x="69" y="30"/>
                    </a:lnTo>
                    <a:lnTo>
                      <a:pt x="69" y="28"/>
                    </a:lnTo>
                    <a:lnTo>
                      <a:pt x="71" y="28"/>
                    </a:lnTo>
                    <a:lnTo>
                      <a:pt x="73" y="28"/>
                    </a:lnTo>
                    <a:lnTo>
                      <a:pt x="73" y="28"/>
                    </a:lnTo>
                    <a:lnTo>
                      <a:pt x="71" y="28"/>
                    </a:lnTo>
                    <a:lnTo>
                      <a:pt x="71" y="26"/>
                    </a:lnTo>
                    <a:lnTo>
                      <a:pt x="71" y="26"/>
                    </a:lnTo>
                    <a:lnTo>
                      <a:pt x="71" y="24"/>
                    </a:lnTo>
                    <a:lnTo>
                      <a:pt x="69" y="23"/>
                    </a:lnTo>
                    <a:lnTo>
                      <a:pt x="67" y="23"/>
                    </a:lnTo>
                    <a:lnTo>
                      <a:pt x="67" y="21"/>
                    </a:lnTo>
                    <a:lnTo>
                      <a:pt x="67" y="21"/>
                    </a:lnTo>
                    <a:lnTo>
                      <a:pt x="67" y="19"/>
                    </a:lnTo>
                    <a:lnTo>
                      <a:pt x="67" y="19"/>
                    </a:lnTo>
                    <a:lnTo>
                      <a:pt x="65" y="15"/>
                    </a:lnTo>
                    <a:lnTo>
                      <a:pt x="65" y="13"/>
                    </a:lnTo>
                    <a:lnTo>
                      <a:pt x="67" y="13"/>
                    </a:lnTo>
                    <a:lnTo>
                      <a:pt x="67" y="11"/>
                    </a:lnTo>
                    <a:lnTo>
                      <a:pt x="67" y="11"/>
                    </a:lnTo>
                    <a:lnTo>
                      <a:pt x="69" y="9"/>
                    </a:lnTo>
                    <a:lnTo>
                      <a:pt x="71" y="8"/>
                    </a:lnTo>
                    <a:lnTo>
                      <a:pt x="71" y="6"/>
                    </a:lnTo>
                    <a:lnTo>
                      <a:pt x="71" y="6"/>
                    </a:lnTo>
                    <a:lnTo>
                      <a:pt x="73" y="6"/>
                    </a:lnTo>
                    <a:lnTo>
                      <a:pt x="73" y="6"/>
                    </a:lnTo>
                    <a:lnTo>
                      <a:pt x="73" y="4"/>
                    </a:lnTo>
                    <a:lnTo>
                      <a:pt x="73" y="4"/>
                    </a:lnTo>
                    <a:lnTo>
                      <a:pt x="73" y="4"/>
                    </a:lnTo>
                    <a:lnTo>
                      <a:pt x="73"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6" name="Google Shape;576;p23"/>
              <p:cNvSpPr/>
              <p:nvPr/>
            </p:nvSpPr>
            <p:spPr>
              <a:xfrm>
                <a:off x="3149" y="1643"/>
                <a:ext cx="99" cy="96"/>
              </a:xfrm>
              <a:custGeom>
                <a:avLst/>
                <a:gdLst/>
                <a:ahLst/>
                <a:cxnLst/>
                <a:rect l="l" t="t" r="r" b="b"/>
                <a:pathLst>
                  <a:path w="99" h="96" extrusionOk="0">
                    <a:moveTo>
                      <a:pt x="54" y="39"/>
                    </a:moveTo>
                    <a:lnTo>
                      <a:pt x="52" y="39"/>
                    </a:lnTo>
                    <a:lnTo>
                      <a:pt x="52" y="39"/>
                    </a:lnTo>
                    <a:lnTo>
                      <a:pt x="52" y="39"/>
                    </a:lnTo>
                    <a:lnTo>
                      <a:pt x="52" y="41"/>
                    </a:lnTo>
                    <a:lnTo>
                      <a:pt x="54" y="41"/>
                    </a:lnTo>
                    <a:lnTo>
                      <a:pt x="56" y="41"/>
                    </a:lnTo>
                    <a:lnTo>
                      <a:pt x="56" y="41"/>
                    </a:lnTo>
                    <a:lnTo>
                      <a:pt x="58" y="41"/>
                    </a:lnTo>
                    <a:lnTo>
                      <a:pt x="58" y="39"/>
                    </a:lnTo>
                    <a:lnTo>
                      <a:pt x="56" y="39"/>
                    </a:lnTo>
                    <a:lnTo>
                      <a:pt x="56" y="39"/>
                    </a:lnTo>
                    <a:lnTo>
                      <a:pt x="56" y="39"/>
                    </a:lnTo>
                    <a:lnTo>
                      <a:pt x="54" y="39"/>
                    </a:lnTo>
                    <a:lnTo>
                      <a:pt x="54" y="39"/>
                    </a:lnTo>
                    <a:lnTo>
                      <a:pt x="54" y="38"/>
                    </a:lnTo>
                    <a:lnTo>
                      <a:pt x="54" y="38"/>
                    </a:lnTo>
                    <a:lnTo>
                      <a:pt x="52" y="36"/>
                    </a:lnTo>
                    <a:lnTo>
                      <a:pt x="52" y="36"/>
                    </a:lnTo>
                    <a:lnTo>
                      <a:pt x="52" y="38"/>
                    </a:lnTo>
                    <a:lnTo>
                      <a:pt x="52" y="38"/>
                    </a:lnTo>
                    <a:lnTo>
                      <a:pt x="52" y="38"/>
                    </a:lnTo>
                    <a:lnTo>
                      <a:pt x="52" y="38"/>
                    </a:lnTo>
                    <a:lnTo>
                      <a:pt x="52" y="39"/>
                    </a:lnTo>
                    <a:lnTo>
                      <a:pt x="54" y="39"/>
                    </a:lnTo>
                    <a:close/>
                    <a:moveTo>
                      <a:pt x="54" y="34"/>
                    </a:moveTo>
                    <a:lnTo>
                      <a:pt x="52" y="32"/>
                    </a:lnTo>
                    <a:lnTo>
                      <a:pt x="52" y="32"/>
                    </a:lnTo>
                    <a:lnTo>
                      <a:pt x="52" y="32"/>
                    </a:lnTo>
                    <a:lnTo>
                      <a:pt x="52" y="34"/>
                    </a:lnTo>
                    <a:lnTo>
                      <a:pt x="52" y="34"/>
                    </a:lnTo>
                    <a:lnTo>
                      <a:pt x="54" y="34"/>
                    </a:lnTo>
                    <a:close/>
                    <a:moveTo>
                      <a:pt x="99" y="88"/>
                    </a:moveTo>
                    <a:lnTo>
                      <a:pt x="97" y="86"/>
                    </a:lnTo>
                    <a:lnTo>
                      <a:pt x="97" y="88"/>
                    </a:lnTo>
                    <a:lnTo>
                      <a:pt x="95" y="86"/>
                    </a:lnTo>
                    <a:lnTo>
                      <a:pt x="93" y="84"/>
                    </a:lnTo>
                    <a:lnTo>
                      <a:pt x="90" y="81"/>
                    </a:lnTo>
                    <a:lnTo>
                      <a:pt x="90" y="81"/>
                    </a:lnTo>
                    <a:lnTo>
                      <a:pt x="88" y="77"/>
                    </a:lnTo>
                    <a:lnTo>
                      <a:pt x="86" y="75"/>
                    </a:lnTo>
                    <a:lnTo>
                      <a:pt x="77" y="68"/>
                    </a:lnTo>
                    <a:lnTo>
                      <a:pt x="75" y="64"/>
                    </a:lnTo>
                    <a:lnTo>
                      <a:pt x="71" y="56"/>
                    </a:lnTo>
                    <a:lnTo>
                      <a:pt x="65" y="54"/>
                    </a:lnTo>
                    <a:lnTo>
                      <a:pt x="62" y="53"/>
                    </a:lnTo>
                    <a:lnTo>
                      <a:pt x="60" y="53"/>
                    </a:lnTo>
                    <a:lnTo>
                      <a:pt x="60" y="51"/>
                    </a:lnTo>
                    <a:lnTo>
                      <a:pt x="58" y="51"/>
                    </a:lnTo>
                    <a:lnTo>
                      <a:pt x="56" y="51"/>
                    </a:lnTo>
                    <a:lnTo>
                      <a:pt x="54" y="49"/>
                    </a:lnTo>
                    <a:lnTo>
                      <a:pt x="54" y="47"/>
                    </a:lnTo>
                    <a:lnTo>
                      <a:pt x="52" y="45"/>
                    </a:lnTo>
                    <a:lnTo>
                      <a:pt x="52" y="45"/>
                    </a:lnTo>
                    <a:lnTo>
                      <a:pt x="50" y="43"/>
                    </a:lnTo>
                    <a:lnTo>
                      <a:pt x="50" y="43"/>
                    </a:lnTo>
                    <a:lnTo>
                      <a:pt x="49" y="45"/>
                    </a:lnTo>
                    <a:lnTo>
                      <a:pt x="50" y="47"/>
                    </a:lnTo>
                    <a:lnTo>
                      <a:pt x="50" y="47"/>
                    </a:lnTo>
                    <a:lnTo>
                      <a:pt x="49" y="49"/>
                    </a:lnTo>
                    <a:lnTo>
                      <a:pt x="49" y="47"/>
                    </a:lnTo>
                    <a:lnTo>
                      <a:pt x="47" y="43"/>
                    </a:lnTo>
                    <a:lnTo>
                      <a:pt x="47" y="41"/>
                    </a:lnTo>
                    <a:lnTo>
                      <a:pt x="45" y="41"/>
                    </a:lnTo>
                    <a:lnTo>
                      <a:pt x="43" y="38"/>
                    </a:lnTo>
                    <a:lnTo>
                      <a:pt x="41" y="36"/>
                    </a:lnTo>
                    <a:lnTo>
                      <a:pt x="41" y="30"/>
                    </a:lnTo>
                    <a:lnTo>
                      <a:pt x="39" y="23"/>
                    </a:lnTo>
                    <a:lnTo>
                      <a:pt x="37" y="15"/>
                    </a:lnTo>
                    <a:lnTo>
                      <a:pt x="35" y="9"/>
                    </a:lnTo>
                    <a:lnTo>
                      <a:pt x="30" y="0"/>
                    </a:lnTo>
                    <a:lnTo>
                      <a:pt x="30" y="2"/>
                    </a:lnTo>
                    <a:lnTo>
                      <a:pt x="28" y="4"/>
                    </a:lnTo>
                    <a:lnTo>
                      <a:pt x="28" y="4"/>
                    </a:lnTo>
                    <a:lnTo>
                      <a:pt x="28" y="6"/>
                    </a:lnTo>
                    <a:lnTo>
                      <a:pt x="28" y="6"/>
                    </a:lnTo>
                    <a:lnTo>
                      <a:pt x="26" y="6"/>
                    </a:lnTo>
                    <a:lnTo>
                      <a:pt x="26" y="8"/>
                    </a:lnTo>
                    <a:lnTo>
                      <a:pt x="26" y="8"/>
                    </a:lnTo>
                    <a:lnTo>
                      <a:pt x="26" y="8"/>
                    </a:lnTo>
                    <a:lnTo>
                      <a:pt x="24" y="8"/>
                    </a:lnTo>
                    <a:lnTo>
                      <a:pt x="24" y="8"/>
                    </a:lnTo>
                    <a:lnTo>
                      <a:pt x="24" y="8"/>
                    </a:lnTo>
                    <a:lnTo>
                      <a:pt x="24" y="9"/>
                    </a:lnTo>
                    <a:lnTo>
                      <a:pt x="22" y="8"/>
                    </a:lnTo>
                    <a:lnTo>
                      <a:pt x="20" y="9"/>
                    </a:lnTo>
                    <a:lnTo>
                      <a:pt x="20" y="9"/>
                    </a:lnTo>
                    <a:lnTo>
                      <a:pt x="20" y="9"/>
                    </a:lnTo>
                    <a:lnTo>
                      <a:pt x="19" y="9"/>
                    </a:lnTo>
                    <a:lnTo>
                      <a:pt x="19" y="9"/>
                    </a:lnTo>
                    <a:lnTo>
                      <a:pt x="19" y="9"/>
                    </a:lnTo>
                    <a:lnTo>
                      <a:pt x="17" y="11"/>
                    </a:lnTo>
                    <a:lnTo>
                      <a:pt x="17" y="11"/>
                    </a:lnTo>
                    <a:lnTo>
                      <a:pt x="15" y="11"/>
                    </a:lnTo>
                    <a:lnTo>
                      <a:pt x="15" y="13"/>
                    </a:lnTo>
                    <a:lnTo>
                      <a:pt x="15" y="15"/>
                    </a:lnTo>
                    <a:lnTo>
                      <a:pt x="13" y="17"/>
                    </a:lnTo>
                    <a:lnTo>
                      <a:pt x="13" y="17"/>
                    </a:lnTo>
                    <a:lnTo>
                      <a:pt x="11" y="17"/>
                    </a:lnTo>
                    <a:lnTo>
                      <a:pt x="9" y="17"/>
                    </a:lnTo>
                    <a:lnTo>
                      <a:pt x="9" y="17"/>
                    </a:lnTo>
                    <a:lnTo>
                      <a:pt x="7" y="17"/>
                    </a:lnTo>
                    <a:lnTo>
                      <a:pt x="7" y="17"/>
                    </a:lnTo>
                    <a:lnTo>
                      <a:pt x="7" y="19"/>
                    </a:lnTo>
                    <a:lnTo>
                      <a:pt x="7" y="21"/>
                    </a:lnTo>
                    <a:lnTo>
                      <a:pt x="7" y="23"/>
                    </a:lnTo>
                    <a:lnTo>
                      <a:pt x="6" y="24"/>
                    </a:lnTo>
                    <a:lnTo>
                      <a:pt x="7" y="26"/>
                    </a:lnTo>
                    <a:lnTo>
                      <a:pt x="7" y="30"/>
                    </a:lnTo>
                    <a:lnTo>
                      <a:pt x="6" y="34"/>
                    </a:lnTo>
                    <a:lnTo>
                      <a:pt x="6" y="34"/>
                    </a:lnTo>
                    <a:lnTo>
                      <a:pt x="4" y="38"/>
                    </a:lnTo>
                    <a:lnTo>
                      <a:pt x="4" y="39"/>
                    </a:lnTo>
                    <a:lnTo>
                      <a:pt x="2" y="45"/>
                    </a:lnTo>
                    <a:lnTo>
                      <a:pt x="2" y="47"/>
                    </a:lnTo>
                    <a:lnTo>
                      <a:pt x="0" y="49"/>
                    </a:lnTo>
                    <a:lnTo>
                      <a:pt x="0" y="53"/>
                    </a:lnTo>
                    <a:lnTo>
                      <a:pt x="2" y="54"/>
                    </a:lnTo>
                    <a:lnTo>
                      <a:pt x="2" y="58"/>
                    </a:lnTo>
                    <a:lnTo>
                      <a:pt x="2" y="64"/>
                    </a:lnTo>
                    <a:lnTo>
                      <a:pt x="2" y="64"/>
                    </a:lnTo>
                    <a:lnTo>
                      <a:pt x="4" y="62"/>
                    </a:lnTo>
                    <a:lnTo>
                      <a:pt x="6" y="62"/>
                    </a:lnTo>
                    <a:lnTo>
                      <a:pt x="9" y="64"/>
                    </a:lnTo>
                    <a:lnTo>
                      <a:pt x="9" y="64"/>
                    </a:lnTo>
                    <a:lnTo>
                      <a:pt x="9" y="62"/>
                    </a:lnTo>
                    <a:lnTo>
                      <a:pt x="11" y="62"/>
                    </a:lnTo>
                    <a:lnTo>
                      <a:pt x="11" y="60"/>
                    </a:lnTo>
                    <a:lnTo>
                      <a:pt x="11" y="60"/>
                    </a:lnTo>
                    <a:lnTo>
                      <a:pt x="13" y="60"/>
                    </a:lnTo>
                    <a:lnTo>
                      <a:pt x="15" y="62"/>
                    </a:lnTo>
                    <a:lnTo>
                      <a:pt x="17" y="66"/>
                    </a:lnTo>
                    <a:lnTo>
                      <a:pt x="17" y="66"/>
                    </a:lnTo>
                    <a:lnTo>
                      <a:pt x="17" y="66"/>
                    </a:lnTo>
                    <a:lnTo>
                      <a:pt x="19" y="62"/>
                    </a:lnTo>
                    <a:lnTo>
                      <a:pt x="19" y="60"/>
                    </a:lnTo>
                    <a:lnTo>
                      <a:pt x="20" y="56"/>
                    </a:lnTo>
                    <a:lnTo>
                      <a:pt x="22" y="53"/>
                    </a:lnTo>
                    <a:lnTo>
                      <a:pt x="22" y="54"/>
                    </a:lnTo>
                    <a:lnTo>
                      <a:pt x="24" y="54"/>
                    </a:lnTo>
                    <a:lnTo>
                      <a:pt x="24" y="56"/>
                    </a:lnTo>
                    <a:lnTo>
                      <a:pt x="26" y="56"/>
                    </a:lnTo>
                    <a:lnTo>
                      <a:pt x="26" y="56"/>
                    </a:lnTo>
                    <a:lnTo>
                      <a:pt x="26" y="56"/>
                    </a:lnTo>
                    <a:lnTo>
                      <a:pt x="30" y="60"/>
                    </a:lnTo>
                    <a:lnTo>
                      <a:pt x="30" y="60"/>
                    </a:lnTo>
                    <a:lnTo>
                      <a:pt x="32" y="60"/>
                    </a:lnTo>
                    <a:lnTo>
                      <a:pt x="35" y="60"/>
                    </a:lnTo>
                    <a:lnTo>
                      <a:pt x="37" y="58"/>
                    </a:lnTo>
                    <a:lnTo>
                      <a:pt x="39" y="56"/>
                    </a:lnTo>
                    <a:lnTo>
                      <a:pt x="39" y="56"/>
                    </a:lnTo>
                    <a:lnTo>
                      <a:pt x="41" y="58"/>
                    </a:lnTo>
                    <a:lnTo>
                      <a:pt x="41" y="58"/>
                    </a:lnTo>
                    <a:lnTo>
                      <a:pt x="41" y="60"/>
                    </a:lnTo>
                    <a:lnTo>
                      <a:pt x="43" y="60"/>
                    </a:lnTo>
                    <a:lnTo>
                      <a:pt x="45" y="58"/>
                    </a:lnTo>
                    <a:lnTo>
                      <a:pt x="47" y="58"/>
                    </a:lnTo>
                    <a:lnTo>
                      <a:pt x="47" y="58"/>
                    </a:lnTo>
                    <a:lnTo>
                      <a:pt x="49" y="60"/>
                    </a:lnTo>
                    <a:lnTo>
                      <a:pt x="49" y="60"/>
                    </a:lnTo>
                    <a:lnTo>
                      <a:pt x="52" y="60"/>
                    </a:lnTo>
                    <a:lnTo>
                      <a:pt x="54" y="60"/>
                    </a:lnTo>
                    <a:lnTo>
                      <a:pt x="54" y="60"/>
                    </a:lnTo>
                    <a:lnTo>
                      <a:pt x="56" y="60"/>
                    </a:lnTo>
                    <a:lnTo>
                      <a:pt x="58" y="62"/>
                    </a:lnTo>
                    <a:lnTo>
                      <a:pt x="62" y="64"/>
                    </a:lnTo>
                    <a:lnTo>
                      <a:pt x="63" y="66"/>
                    </a:lnTo>
                    <a:lnTo>
                      <a:pt x="65" y="66"/>
                    </a:lnTo>
                    <a:lnTo>
                      <a:pt x="67" y="68"/>
                    </a:lnTo>
                    <a:lnTo>
                      <a:pt x="69" y="71"/>
                    </a:lnTo>
                    <a:lnTo>
                      <a:pt x="73" y="77"/>
                    </a:lnTo>
                    <a:lnTo>
                      <a:pt x="77" y="79"/>
                    </a:lnTo>
                    <a:lnTo>
                      <a:pt x="80" y="81"/>
                    </a:lnTo>
                    <a:lnTo>
                      <a:pt x="80" y="84"/>
                    </a:lnTo>
                    <a:lnTo>
                      <a:pt x="82" y="86"/>
                    </a:lnTo>
                    <a:lnTo>
                      <a:pt x="84" y="88"/>
                    </a:lnTo>
                    <a:lnTo>
                      <a:pt x="86" y="88"/>
                    </a:lnTo>
                    <a:lnTo>
                      <a:pt x="86" y="90"/>
                    </a:lnTo>
                    <a:lnTo>
                      <a:pt x="88" y="92"/>
                    </a:lnTo>
                    <a:lnTo>
                      <a:pt x="90" y="94"/>
                    </a:lnTo>
                    <a:lnTo>
                      <a:pt x="90" y="92"/>
                    </a:lnTo>
                    <a:lnTo>
                      <a:pt x="90" y="92"/>
                    </a:lnTo>
                    <a:lnTo>
                      <a:pt x="90" y="92"/>
                    </a:lnTo>
                    <a:lnTo>
                      <a:pt x="93" y="96"/>
                    </a:lnTo>
                    <a:lnTo>
                      <a:pt x="93" y="94"/>
                    </a:lnTo>
                    <a:lnTo>
                      <a:pt x="95" y="94"/>
                    </a:lnTo>
                    <a:lnTo>
                      <a:pt x="95" y="92"/>
                    </a:lnTo>
                    <a:lnTo>
                      <a:pt x="95" y="90"/>
                    </a:lnTo>
                    <a:lnTo>
                      <a:pt x="95" y="90"/>
                    </a:lnTo>
                    <a:lnTo>
                      <a:pt x="97" y="90"/>
                    </a:lnTo>
                    <a:lnTo>
                      <a:pt x="99" y="90"/>
                    </a:lnTo>
                    <a:lnTo>
                      <a:pt x="99" y="8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7" name="Google Shape;577;p23"/>
              <p:cNvSpPr/>
              <p:nvPr/>
            </p:nvSpPr>
            <p:spPr>
              <a:xfrm>
                <a:off x="2740" y="1881"/>
                <a:ext cx="43" cy="47"/>
              </a:xfrm>
              <a:custGeom>
                <a:avLst/>
                <a:gdLst/>
                <a:ahLst/>
                <a:cxnLst/>
                <a:rect l="l" t="t" r="r" b="b"/>
                <a:pathLst>
                  <a:path w="43" h="47" extrusionOk="0">
                    <a:moveTo>
                      <a:pt x="43" y="45"/>
                    </a:moveTo>
                    <a:lnTo>
                      <a:pt x="43" y="41"/>
                    </a:lnTo>
                    <a:lnTo>
                      <a:pt x="43" y="37"/>
                    </a:lnTo>
                    <a:lnTo>
                      <a:pt x="43" y="33"/>
                    </a:lnTo>
                    <a:lnTo>
                      <a:pt x="43" y="32"/>
                    </a:lnTo>
                    <a:lnTo>
                      <a:pt x="43" y="28"/>
                    </a:lnTo>
                    <a:lnTo>
                      <a:pt x="39" y="28"/>
                    </a:lnTo>
                    <a:lnTo>
                      <a:pt x="35" y="28"/>
                    </a:lnTo>
                    <a:lnTo>
                      <a:pt x="31" y="28"/>
                    </a:lnTo>
                    <a:lnTo>
                      <a:pt x="28" y="28"/>
                    </a:lnTo>
                    <a:lnTo>
                      <a:pt x="24" y="28"/>
                    </a:lnTo>
                    <a:lnTo>
                      <a:pt x="22" y="26"/>
                    </a:lnTo>
                    <a:lnTo>
                      <a:pt x="22" y="26"/>
                    </a:lnTo>
                    <a:lnTo>
                      <a:pt x="20" y="26"/>
                    </a:lnTo>
                    <a:lnTo>
                      <a:pt x="20" y="26"/>
                    </a:lnTo>
                    <a:lnTo>
                      <a:pt x="20" y="24"/>
                    </a:lnTo>
                    <a:lnTo>
                      <a:pt x="20" y="30"/>
                    </a:lnTo>
                    <a:lnTo>
                      <a:pt x="20" y="32"/>
                    </a:lnTo>
                    <a:lnTo>
                      <a:pt x="20" y="33"/>
                    </a:lnTo>
                    <a:lnTo>
                      <a:pt x="18" y="37"/>
                    </a:lnTo>
                    <a:lnTo>
                      <a:pt x="18" y="37"/>
                    </a:lnTo>
                    <a:lnTo>
                      <a:pt x="18" y="37"/>
                    </a:lnTo>
                    <a:lnTo>
                      <a:pt x="16" y="39"/>
                    </a:lnTo>
                    <a:lnTo>
                      <a:pt x="15" y="41"/>
                    </a:lnTo>
                    <a:lnTo>
                      <a:pt x="15" y="45"/>
                    </a:lnTo>
                    <a:lnTo>
                      <a:pt x="15" y="45"/>
                    </a:lnTo>
                    <a:lnTo>
                      <a:pt x="16" y="45"/>
                    </a:lnTo>
                    <a:lnTo>
                      <a:pt x="18" y="47"/>
                    </a:lnTo>
                    <a:lnTo>
                      <a:pt x="18" y="47"/>
                    </a:lnTo>
                    <a:lnTo>
                      <a:pt x="18" y="47"/>
                    </a:lnTo>
                    <a:lnTo>
                      <a:pt x="18" y="45"/>
                    </a:lnTo>
                    <a:lnTo>
                      <a:pt x="18" y="45"/>
                    </a:lnTo>
                    <a:lnTo>
                      <a:pt x="20" y="45"/>
                    </a:lnTo>
                    <a:lnTo>
                      <a:pt x="20" y="47"/>
                    </a:lnTo>
                    <a:lnTo>
                      <a:pt x="20" y="47"/>
                    </a:lnTo>
                    <a:lnTo>
                      <a:pt x="22" y="47"/>
                    </a:lnTo>
                    <a:lnTo>
                      <a:pt x="22" y="47"/>
                    </a:lnTo>
                    <a:lnTo>
                      <a:pt x="22" y="47"/>
                    </a:lnTo>
                    <a:lnTo>
                      <a:pt x="24" y="47"/>
                    </a:lnTo>
                    <a:lnTo>
                      <a:pt x="24" y="47"/>
                    </a:lnTo>
                    <a:lnTo>
                      <a:pt x="26" y="47"/>
                    </a:lnTo>
                    <a:lnTo>
                      <a:pt x="28" y="47"/>
                    </a:lnTo>
                    <a:lnTo>
                      <a:pt x="31" y="47"/>
                    </a:lnTo>
                    <a:lnTo>
                      <a:pt x="37" y="47"/>
                    </a:lnTo>
                    <a:lnTo>
                      <a:pt x="41" y="47"/>
                    </a:lnTo>
                    <a:lnTo>
                      <a:pt x="43" y="47"/>
                    </a:lnTo>
                    <a:lnTo>
                      <a:pt x="43" y="45"/>
                    </a:lnTo>
                    <a:close/>
                    <a:moveTo>
                      <a:pt x="5" y="2"/>
                    </a:moveTo>
                    <a:lnTo>
                      <a:pt x="5" y="0"/>
                    </a:lnTo>
                    <a:lnTo>
                      <a:pt x="3" y="2"/>
                    </a:lnTo>
                    <a:lnTo>
                      <a:pt x="3" y="2"/>
                    </a:lnTo>
                    <a:lnTo>
                      <a:pt x="3" y="4"/>
                    </a:lnTo>
                    <a:lnTo>
                      <a:pt x="3" y="5"/>
                    </a:lnTo>
                    <a:lnTo>
                      <a:pt x="1" y="5"/>
                    </a:lnTo>
                    <a:lnTo>
                      <a:pt x="1" y="5"/>
                    </a:lnTo>
                    <a:lnTo>
                      <a:pt x="1" y="5"/>
                    </a:lnTo>
                    <a:lnTo>
                      <a:pt x="0" y="7"/>
                    </a:lnTo>
                    <a:lnTo>
                      <a:pt x="1" y="9"/>
                    </a:lnTo>
                    <a:lnTo>
                      <a:pt x="1" y="9"/>
                    </a:lnTo>
                    <a:lnTo>
                      <a:pt x="3" y="9"/>
                    </a:lnTo>
                    <a:lnTo>
                      <a:pt x="5" y="9"/>
                    </a:lnTo>
                    <a:lnTo>
                      <a:pt x="5" y="9"/>
                    </a:lnTo>
                    <a:lnTo>
                      <a:pt x="5" y="7"/>
                    </a:lnTo>
                    <a:lnTo>
                      <a:pt x="9" y="4"/>
                    </a:lnTo>
                    <a:lnTo>
                      <a:pt x="9" y="2"/>
                    </a:lnTo>
                    <a:lnTo>
                      <a:pt x="7" y="0"/>
                    </a:lnTo>
                    <a:lnTo>
                      <a:pt x="5"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8" name="Google Shape;578;p23"/>
              <p:cNvSpPr/>
              <p:nvPr/>
            </p:nvSpPr>
            <p:spPr>
              <a:xfrm>
                <a:off x="1300" y="1703"/>
                <a:ext cx="36" cy="21"/>
              </a:xfrm>
              <a:custGeom>
                <a:avLst/>
                <a:gdLst/>
                <a:ahLst/>
                <a:cxnLst/>
                <a:rect l="l" t="t" r="r" b="b"/>
                <a:pathLst>
                  <a:path w="36" h="21" extrusionOk="0">
                    <a:moveTo>
                      <a:pt x="34" y="15"/>
                    </a:moveTo>
                    <a:lnTo>
                      <a:pt x="34" y="15"/>
                    </a:lnTo>
                    <a:lnTo>
                      <a:pt x="34" y="13"/>
                    </a:lnTo>
                    <a:lnTo>
                      <a:pt x="36" y="11"/>
                    </a:lnTo>
                    <a:lnTo>
                      <a:pt x="34" y="9"/>
                    </a:lnTo>
                    <a:lnTo>
                      <a:pt x="34" y="9"/>
                    </a:lnTo>
                    <a:lnTo>
                      <a:pt x="32" y="9"/>
                    </a:lnTo>
                    <a:lnTo>
                      <a:pt x="30" y="9"/>
                    </a:lnTo>
                    <a:lnTo>
                      <a:pt x="30" y="9"/>
                    </a:lnTo>
                    <a:lnTo>
                      <a:pt x="30" y="8"/>
                    </a:lnTo>
                    <a:lnTo>
                      <a:pt x="29" y="8"/>
                    </a:lnTo>
                    <a:lnTo>
                      <a:pt x="27" y="9"/>
                    </a:lnTo>
                    <a:lnTo>
                      <a:pt x="25" y="9"/>
                    </a:lnTo>
                    <a:lnTo>
                      <a:pt x="25" y="9"/>
                    </a:lnTo>
                    <a:lnTo>
                      <a:pt x="25" y="9"/>
                    </a:lnTo>
                    <a:lnTo>
                      <a:pt x="25" y="9"/>
                    </a:lnTo>
                    <a:lnTo>
                      <a:pt x="25" y="8"/>
                    </a:lnTo>
                    <a:lnTo>
                      <a:pt x="23" y="8"/>
                    </a:lnTo>
                    <a:lnTo>
                      <a:pt x="23" y="8"/>
                    </a:lnTo>
                    <a:lnTo>
                      <a:pt x="21" y="8"/>
                    </a:lnTo>
                    <a:lnTo>
                      <a:pt x="21" y="8"/>
                    </a:lnTo>
                    <a:lnTo>
                      <a:pt x="21" y="6"/>
                    </a:lnTo>
                    <a:lnTo>
                      <a:pt x="19" y="6"/>
                    </a:lnTo>
                    <a:lnTo>
                      <a:pt x="19" y="6"/>
                    </a:lnTo>
                    <a:lnTo>
                      <a:pt x="17" y="4"/>
                    </a:lnTo>
                    <a:lnTo>
                      <a:pt x="17" y="2"/>
                    </a:lnTo>
                    <a:lnTo>
                      <a:pt x="17" y="2"/>
                    </a:lnTo>
                    <a:lnTo>
                      <a:pt x="15" y="2"/>
                    </a:lnTo>
                    <a:lnTo>
                      <a:pt x="15" y="2"/>
                    </a:lnTo>
                    <a:lnTo>
                      <a:pt x="12" y="0"/>
                    </a:lnTo>
                    <a:lnTo>
                      <a:pt x="12" y="0"/>
                    </a:lnTo>
                    <a:lnTo>
                      <a:pt x="12" y="0"/>
                    </a:lnTo>
                    <a:lnTo>
                      <a:pt x="12" y="0"/>
                    </a:lnTo>
                    <a:lnTo>
                      <a:pt x="10" y="0"/>
                    </a:lnTo>
                    <a:lnTo>
                      <a:pt x="10" y="0"/>
                    </a:lnTo>
                    <a:lnTo>
                      <a:pt x="10" y="2"/>
                    </a:lnTo>
                    <a:lnTo>
                      <a:pt x="10" y="2"/>
                    </a:lnTo>
                    <a:lnTo>
                      <a:pt x="10" y="4"/>
                    </a:lnTo>
                    <a:lnTo>
                      <a:pt x="10" y="4"/>
                    </a:lnTo>
                    <a:lnTo>
                      <a:pt x="8" y="4"/>
                    </a:lnTo>
                    <a:lnTo>
                      <a:pt x="8" y="4"/>
                    </a:lnTo>
                    <a:lnTo>
                      <a:pt x="6" y="6"/>
                    </a:lnTo>
                    <a:lnTo>
                      <a:pt x="6" y="6"/>
                    </a:lnTo>
                    <a:lnTo>
                      <a:pt x="6" y="8"/>
                    </a:lnTo>
                    <a:lnTo>
                      <a:pt x="4" y="8"/>
                    </a:lnTo>
                    <a:lnTo>
                      <a:pt x="4" y="8"/>
                    </a:lnTo>
                    <a:lnTo>
                      <a:pt x="2" y="8"/>
                    </a:lnTo>
                    <a:lnTo>
                      <a:pt x="0" y="9"/>
                    </a:lnTo>
                    <a:lnTo>
                      <a:pt x="0" y="11"/>
                    </a:lnTo>
                    <a:lnTo>
                      <a:pt x="0" y="11"/>
                    </a:lnTo>
                    <a:lnTo>
                      <a:pt x="0" y="11"/>
                    </a:lnTo>
                    <a:lnTo>
                      <a:pt x="2" y="13"/>
                    </a:lnTo>
                    <a:lnTo>
                      <a:pt x="4" y="15"/>
                    </a:lnTo>
                    <a:lnTo>
                      <a:pt x="8" y="15"/>
                    </a:lnTo>
                    <a:lnTo>
                      <a:pt x="12" y="17"/>
                    </a:lnTo>
                    <a:lnTo>
                      <a:pt x="17" y="19"/>
                    </a:lnTo>
                    <a:lnTo>
                      <a:pt x="23" y="21"/>
                    </a:lnTo>
                    <a:lnTo>
                      <a:pt x="23" y="21"/>
                    </a:lnTo>
                    <a:lnTo>
                      <a:pt x="21" y="21"/>
                    </a:lnTo>
                    <a:lnTo>
                      <a:pt x="21" y="21"/>
                    </a:lnTo>
                    <a:lnTo>
                      <a:pt x="19" y="19"/>
                    </a:lnTo>
                    <a:lnTo>
                      <a:pt x="21" y="19"/>
                    </a:lnTo>
                    <a:lnTo>
                      <a:pt x="25" y="21"/>
                    </a:lnTo>
                    <a:lnTo>
                      <a:pt x="27" y="21"/>
                    </a:lnTo>
                    <a:lnTo>
                      <a:pt x="30" y="21"/>
                    </a:lnTo>
                    <a:lnTo>
                      <a:pt x="30" y="21"/>
                    </a:lnTo>
                    <a:lnTo>
                      <a:pt x="32" y="21"/>
                    </a:lnTo>
                    <a:lnTo>
                      <a:pt x="32" y="19"/>
                    </a:lnTo>
                    <a:lnTo>
                      <a:pt x="32" y="19"/>
                    </a:lnTo>
                    <a:lnTo>
                      <a:pt x="32" y="17"/>
                    </a:lnTo>
                    <a:lnTo>
                      <a:pt x="34" y="17"/>
                    </a:lnTo>
                    <a:lnTo>
                      <a:pt x="34" y="17"/>
                    </a:lnTo>
                    <a:lnTo>
                      <a:pt x="34" y="15"/>
                    </a:lnTo>
                    <a:lnTo>
                      <a:pt x="34"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9" name="Google Shape;579;p23"/>
              <p:cNvSpPr/>
              <p:nvPr/>
            </p:nvSpPr>
            <p:spPr>
              <a:xfrm>
                <a:off x="2971" y="1415"/>
                <a:ext cx="180" cy="163"/>
              </a:xfrm>
              <a:custGeom>
                <a:avLst/>
                <a:gdLst/>
                <a:ahLst/>
                <a:cxnLst/>
                <a:rect l="l" t="t" r="r" b="b"/>
                <a:pathLst>
                  <a:path w="180" h="163" extrusionOk="0">
                    <a:moveTo>
                      <a:pt x="180" y="161"/>
                    </a:moveTo>
                    <a:lnTo>
                      <a:pt x="180" y="161"/>
                    </a:lnTo>
                    <a:lnTo>
                      <a:pt x="174" y="155"/>
                    </a:lnTo>
                    <a:lnTo>
                      <a:pt x="170" y="151"/>
                    </a:lnTo>
                    <a:lnTo>
                      <a:pt x="167" y="150"/>
                    </a:lnTo>
                    <a:lnTo>
                      <a:pt x="165" y="150"/>
                    </a:lnTo>
                    <a:lnTo>
                      <a:pt x="165" y="148"/>
                    </a:lnTo>
                    <a:lnTo>
                      <a:pt x="163" y="146"/>
                    </a:lnTo>
                    <a:lnTo>
                      <a:pt x="161" y="140"/>
                    </a:lnTo>
                    <a:lnTo>
                      <a:pt x="161" y="138"/>
                    </a:lnTo>
                    <a:lnTo>
                      <a:pt x="159" y="133"/>
                    </a:lnTo>
                    <a:lnTo>
                      <a:pt x="159" y="131"/>
                    </a:lnTo>
                    <a:lnTo>
                      <a:pt x="161" y="129"/>
                    </a:lnTo>
                    <a:lnTo>
                      <a:pt x="161" y="129"/>
                    </a:lnTo>
                    <a:lnTo>
                      <a:pt x="161" y="129"/>
                    </a:lnTo>
                    <a:lnTo>
                      <a:pt x="163" y="129"/>
                    </a:lnTo>
                    <a:lnTo>
                      <a:pt x="161" y="127"/>
                    </a:lnTo>
                    <a:lnTo>
                      <a:pt x="159" y="125"/>
                    </a:lnTo>
                    <a:lnTo>
                      <a:pt x="157" y="123"/>
                    </a:lnTo>
                    <a:lnTo>
                      <a:pt x="155" y="121"/>
                    </a:lnTo>
                    <a:lnTo>
                      <a:pt x="150" y="110"/>
                    </a:lnTo>
                    <a:lnTo>
                      <a:pt x="146" y="105"/>
                    </a:lnTo>
                    <a:lnTo>
                      <a:pt x="144" y="101"/>
                    </a:lnTo>
                    <a:lnTo>
                      <a:pt x="141" y="95"/>
                    </a:lnTo>
                    <a:lnTo>
                      <a:pt x="137" y="86"/>
                    </a:lnTo>
                    <a:lnTo>
                      <a:pt x="135" y="84"/>
                    </a:lnTo>
                    <a:lnTo>
                      <a:pt x="135" y="78"/>
                    </a:lnTo>
                    <a:lnTo>
                      <a:pt x="133" y="75"/>
                    </a:lnTo>
                    <a:lnTo>
                      <a:pt x="133" y="75"/>
                    </a:lnTo>
                    <a:lnTo>
                      <a:pt x="131" y="73"/>
                    </a:lnTo>
                    <a:lnTo>
                      <a:pt x="131" y="71"/>
                    </a:lnTo>
                    <a:lnTo>
                      <a:pt x="129" y="69"/>
                    </a:lnTo>
                    <a:lnTo>
                      <a:pt x="129" y="67"/>
                    </a:lnTo>
                    <a:lnTo>
                      <a:pt x="129" y="63"/>
                    </a:lnTo>
                    <a:lnTo>
                      <a:pt x="127" y="62"/>
                    </a:lnTo>
                    <a:lnTo>
                      <a:pt x="126" y="62"/>
                    </a:lnTo>
                    <a:lnTo>
                      <a:pt x="124" y="58"/>
                    </a:lnTo>
                    <a:lnTo>
                      <a:pt x="120" y="54"/>
                    </a:lnTo>
                    <a:lnTo>
                      <a:pt x="118" y="52"/>
                    </a:lnTo>
                    <a:lnTo>
                      <a:pt x="118" y="50"/>
                    </a:lnTo>
                    <a:lnTo>
                      <a:pt x="118" y="50"/>
                    </a:lnTo>
                    <a:lnTo>
                      <a:pt x="116" y="48"/>
                    </a:lnTo>
                    <a:lnTo>
                      <a:pt x="114" y="47"/>
                    </a:lnTo>
                    <a:lnTo>
                      <a:pt x="114" y="45"/>
                    </a:lnTo>
                    <a:lnTo>
                      <a:pt x="114" y="41"/>
                    </a:lnTo>
                    <a:lnTo>
                      <a:pt x="114" y="39"/>
                    </a:lnTo>
                    <a:lnTo>
                      <a:pt x="113" y="39"/>
                    </a:lnTo>
                    <a:lnTo>
                      <a:pt x="111" y="35"/>
                    </a:lnTo>
                    <a:lnTo>
                      <a:pt x="111" y="34"/>
                    </a:lnTo>
                    <a:lnTo>
                      <a:pt x="111" y="32"/>
                    </a:lnTo>
                    <a:lnTo>
                      <a:pt x="113" y="32"/>
                    </a:lnTo>
                    <a:lnTo>
                      <a:pt x="111" y="30"/>
                    </a:lnTo>
                    <a:lnTo>
                      <a:pt x="113" y="28"/>
                    </a:lnTo>
                    <a:lnTo>
                      <a:pt x="114" y="32"/>
                    </a:lnTo>
                    <a:lnTo>
                      <a:pt x="114" y="35"/>
                    </a:lnTo>
                    <a:lnTo>
                      <a:pt x="116" y="37"/>
                    </a:lnTo>
                    <a:lnTo>
                      <a:pt x="116" y="39"/>
                    </a:lnTo>
                    <a:lnTo>
                      <a:pt x="118" y="41"/>
                    </a:lnTo>
                    <a:lnTo>
                      <a:pt x="120" y="43"/>
                    </a:lnTo>
                    <a:lnTo>
                      <a:pt x="122" y="45"/>
                    </a:lnTo>
                    <a:lnTo>
                      <a:pt x="124" y="48"/>
                    </a:lnTo>
                    <a:lnTo>
                      <a:pt x="124" y="50"/>
                    </a:lnTo>
                    <a:lnTo>
                      <a:pt x="124" y="52"/>
                    </a:lnTo>
                    <a:lnTo>
                      <a:pt x="126" y="56"/>
                    </a:lnTo>
                    <a:lnTo>
                      <a:pt x="129" y="58"/>
                    </a:lnTo>
                    <a:lnTo>
                      <a:pt x="131" y="62"/>
                    </a:lnTo>
                    <a:lnTo>
                      <a:pt x="135" y="65"/>
                    </a:lnTo>
                    <a:lnTo>
                      <a:pt x="139" y="65"/>
                    </a:lnTo>
                    <a:lnTo>
                      <a:pt x="139" y="63"/>
                    </a:lnTo>
                    <a:lnTo>
                      <a:pt x="141" y="62"/>
                    </a:lnTo>
                    <a:lnTo>
                      <a:pt x="141" y="60"/>
                    </a:lnTo>
                    <a:lnTo>
                      <a:pt x="141" y="56"/>
                    </a:lnTo>
                    <a:lnTo>
                      <a:pt x="142" y="48"/>
                    </a:lnTo>
                    <a:lnTo>
                      <a:pt x="144" y="41"/>
                    </a:lnTo>
                    <a:lnTo>
                      <a:pt x="146" y="37"/>
                    </a:lnTo>
                    <a:lnTo>
                      <a:pt x="146" y="37"/>
                    </a:lnTo>
                    <a:lnTo>
                      <a:pt x="146" y="35"/>
                    </a:lnTo>
                    <a:lnTo>
                      <a:pt x="144" y="32"/>
                    </a:lnTo>
                    <a:lnTo>
                      <a:pt x="142" y="28"/>
                    </a:lnTo>
                    <a:lnTo>
                      <a:pt x="142" y="24"/>
                    </a:lnTo>
                    <a:lnTo>
                      <a:pt x="141" y="20"/>
                    </a:lnTo>
                    <a:lnTo>
                      <a:pt x="141" y="20"/>
                    </a:lnTo>
                    <a:lnTo>
                      <a:pt x="139" y="19"/>
                    </a:lnTo>
                    <a:lnTo>
                      <a:pt x="137" y="15"/>
                    </a:lnTo>
                    <a:lnTo>
                      <a:pt x="137" y="11"/>
                    </a:lnTo>
                    <a:lnTo>
                      <a:pt x="135" y="7"/>
                    </a:lnTo>
                    <a:lnTo>
                      <a:pt x="135" y="7"/>
                    </a:lnTo>
                    <a:lnTo>
                      <a:pt x="135" y="5"/>
                    </a:lnTo>
                    <a:lnTo>
                      <a:pt x="133" y="7"/>
                    </a:lnTo>
                    <a:lnTo>
                      <a:pt x="129" y="9"/>
                    </a:lnTo>
                    <a:lnTo>
                      <a:pt x="127" y="9"/>
                    </a:lnTo>
                    <a:lnTo>
                      <a:pt x="124" y="9"/>
                    </a:lnTo>
                    <a:lnTo>
                      <a:pt x="120" y="11"/>
                    </a:lnTo>
                    <a:lnTo>
                      <a:pt x="120" y="9"/>
                    </a:lnTo>
                    <a:lnTo>
                      <a:pt x="120" y="9"/>
                    </a:lnTo>
                    <a:lnTo>
                      <a:pt x="116" y="9"/>
                    </a:lnTo>
                    <a:lnTo>
                      <a:pt x="116" y="9"/>
                    </a:lnTo>
                    <a:lnTo>
                      <a:pt x="113" y="11"/>
                    </a:lnTo>
                    <a:lnTo>
                      <a:pt x="113" y="11"/>
                    </a:lnTo>
                    <a:lnTo>
                      <a:pt x="111" y="9"/>
                    </a:lnTo>
                    <a:lnTo>
                      <a:pt x="109" y="7"/>
                    </a:lnTo>
                    <a:lnTo>
                      <a:pt x="107" y="7"/>
                    </a:lnTo>
                    <a:lnTo>
                      <a:pt x="107" y="7"/>
                    </a:lnTo>
                    <a:lnTo>
                      <a:pt x="107" y="7"/>
                    </a:lnTo>
                    <a:lnTo>
                      <a:pt x="107" y="9"/>
                    </a:lnTo>
                    <a:lnTo>
                      <a:pt x="107" y="9"/>
                    </a:lnTo>
                    <a:lnTo>
                      <a:pt x="105" y="9"/>
                    </a:lnTo>
                    <a:lnTo>
                      <a:pt x="105" y="9"/>
                    </a:lnTo>
                    <a:lnTo>
                      <a:pt x="103" y="7"/>
                    </a:lnTo>
                    <a:lnTo>
                      <a:pt x="101" y="7"/>
                    </a:lnTo>
                    <a:lnTo>
                      <a:pt x="99" y="7"/>
                    </a:lnTo>
                    <a:lnTo>
                      <a:pt x="101" y="5"/>
                    </a:lnTo>
                    <a:lnTo>
                      <a:pt x="101" y="4"/>
                    </a:lnTo>
                    <a:lnTo>
                      <a:pt x="105" y="5"/>
                    </a:lnTo>
                    <a:lnTo>
                      <a:pt x="105" y="5"/>
                    </a:lnTo>
                    <a:lnTo>
                      <a:pt x="103" y="4"/>
                    </a:lnTo>
                    <a:lnTo>
                      <a:pt x="101" y="2"/>
                    </a:lnTo>
                    <a:lnTo>
                      <a:pt x="101" y="4"/>
                    </a:lnTo>
                    <a:lnTo>
                      <a:pt x="98" y="4"/>
                    </a:lnTo>
                    <a:lnTo>
                      <a:pt x="96" y="4"/>
                    </a:lnTo>
                    <a:lnTo>
                      <a:pt x="92" y="2"/>
                    </a:lnTo>
                    <a:lnTo>
                      <a:pt x="90" y="2"/>
                    </a:lnTo>
                    <a:lnTo>
                      <a:pt x="90" y="2"/>
                    </a:lnTo>
                    <a:lnTo>
                      <a:pt x="90" y="4"/>
                    </a:lnTo>
                    <a:lnTo>
                      <a:pt x="88" y="4"/>
                    </a:lnTo>
                    <a:lnTo>
                      <a:pt x="86" y="4"/>
                    </a:lnTo>
                    <a:lnTo>
                      <a:pt x="84" y="5"/>
                    </a:lnTo>
                    <a:lnTo>
                      <a:pt x="83" y="5"/>
                    </a:lnTo>
                    <a:lnTo>
                      <a:pt x="88" y="4"/>
                    </a:lnTo>
                    <a:lnTo>
                      <a:pt x="88" y="2"/>
                    </a:lnTo>
                    <a:lnTo>
                      <a:pt x="83" y="4"/>
                    </a:lnTo>
                    <a:lnTo>
                      <a:pt x="81" y="4"/>
                    </a:lnTo>
                    <a:lnTo>
                      <a:pt x="81" y="5"/>
                    </a:lnTo>
                    <a:lnTo>
                      <a:pt x="79" y="5"/>
                    </a:lnTo>
                    <a:lnTo>
                      <a:pt x="79" y="5"/>
                    </a:lnTo>
                    <a:lnTo>
                      <a:pt x="79" y="7"/>
                    </a:lnTo>
                    <a:lnTo>
                      <a:pt x="77" y="7"/>
                    </a:lnTo>
                    <a:lnTo>
                      <a:pt x="75" y="7"/>
                    </a:lnTo>
                    <a:lnTo>
                      <a:pt x="75" y="7"/>
                    </a:lnTo>
                    <a:lnTo>
                      <a:pt x="70" y="11"/>
                    </a:lnTo>
                    <a:lnTo>
                      <a:pt x="68" y="13"/>
                    </a:lnTo>
                    <a:lnTo>
                      <a:pt x="66" y="13"/>
                    </a:lnTo>
                    <a:lnTo>
                      <a:pt x="64" y="15"/>
                    </a:lnTo>
                    <a:lnTo>
                      <a:pt x="62" y="15"/>
                    </a:lnTo>
                    <a:lnTo>
                      <a:pt x="60" y="15"/>
                    </a:lnTo>
                    <a:lnTo>
                      <a:pt x="58" y="13"/>
                    </a:lnTo>
                    <a:lnTo>
                      <a:pt x="55" y="11"/>
                    </a:lnTo>
                    <a:lnTo>
                      <a:pt x="47" y="9"/>
                    </a:lnTo>
                    <a:lnTo>
                      <a:pt x="45" y="9"/>
                    </a:lnTo>
                    <a:lnTo>
                      <a:pt x="41" y="9"/>
                    </a:lnTo>
                    <a:lnTo>
                      <a:pt x="40" y="7"/>
                    </a:lnTo>
                    <a:lnTo>
                      <a:pt x="36" y="5"/>
                    </a:lnTo>
                    <a:lnTo>
                      <a:pt x="30" y="4"/>
                    </a:lnTo>
                    <a:lnTo>
                      <a:pt x="25" y="4"/>
                    </a:lnTo>
                    <a:lnTo>
                      <a:pt x="17" y="2"/>
                    </a:lnTo>
                    <a:lnTo>
                      <a:pt x="10" y="4"/>
                    </a:lnTo>
                    <a:lnTo>
                      <a:pt x="8" y="4"/>
                    </a:lnTo>
                    <a:lnTo>
                      <a:pt x="6" y="0"/>
                    </a:lnTo>
                    <a:lnTo>
                      <a:pt x="6" y="2"/>
                    </a:lnTo>
                    <a:lnTo>
                      <a:pt x="6" y="2"/>
                    </a:lnTo>
                    <a:lnTo>
                      <a:pt x="4" y="4"/>
                    </a:lnTo>
                    <a:lnTo>
                      <a:pt x="4" y="4"/>
                    </a:lnTo>
                    <a:lnTo>
                      <a:pt x="2" y="5"/>
                    </a:lnTo>
                    <a:lnTo>
                      <a:pt x="2" y="9"/>
                    </a:lnTo>
                    <a:lnTo>
                      <a:pt x="2" y="11"/>
                    </a:lnTo>
                    <a:lnTo>
                      <a:pt x="4" y="13"/>
                    </a:lnTo>
                    <a:lnTo>
                      <a:pt x="4" y="15"/>
                    </a:lnTo>
                    <a:lnTo>
                      <a:pt x="4" y="17"/>
                    </a:lnTo>
                    <a:lnTo>
                      <a:pt x="4" y="19"/>
                    </a:lnTo>
                    <a:lnTo>
                      <a:pt x="4" y="20"/>
                    </a:lnTo>
                    <a:lnTo>
                      <a:pt x="2" y="24"/>
                    </a:lnTo>
                    <a:lnTo>
                      <a:pt x="0" y="24"/>
                    </a:lnTo>
                    <a:lnTo>
                      <a:pt x="2" y="26"/>
                    </a:lnTo>
                    <a:lnTo>
                      <a:pt x="2" y="30"/>
                    </a:lnTo>
                    <a:lnTo>
                      <a:pt x="2" y="32"/>
                    </a:lnTo>
                    <a:lnTo>
                      <a:pt x="4" y="35"/>
                    </a:lnTo>
                    <a:lnTo>
                      <a:pt x="4" y="39"/>
                    </a:lnTo>
                    <a:lnTo>
                      <a:pt x="6" y="41"/>
                    </a:lnTo>
                    <a:lnTo>
                      <a:pt x="6" y="41"/>
                    </a:lnTo>
                    <a:lnTo>
                      <a:pt x="6" y="45"/>
                    </a:lnTo>
                    <a:lnTo>
                      <a:pt x="6" y="48"/>
                    </a:lnTo>
                    <a:lnTo>
                      <a:pt x="6" y="52"/>
                    </a:lnTo>
                    <a:lnTo>
                      <a:pt x="6" y="56"/>
                    </a:lnTo>
                    <a:lnTo>
                      <a:pt x="6" y="60"/>
                    </a:lnTo>
                    <a:lnTo>
                      <a:pt x="6" y="63"/>
                    </a:lnTo>
                    <a:lnTo>
                      <a:pt x="6" y="67"/>
                    </a:lnTo>
                    <a:lnTo>
                      <a:pt x="6" y="73"/>
                    </a:lnTo>
                    <a:lnTo>
                      <a:pt x="6" y="77"/>
                    </a:lnTo>
                    <a:lnTo>
                      <a:pt x="8" y="80"/>
                    </a:lnTo>
                    <a:lnTo>
                      <a:pt x="8" y="84"/>
                    </a:lnTo>
                    <a:lnTo>
                      <a:pt x="8" y="88"/>
                    </a:lnTo>
                    <a:lnTo>
                      <a:pt x="8" y="92"/>
                    </a:lnTo>
                    <a:lnTo>
                      <a:pt x="8" y="95"/>
                    </a:lnTo>
                    <a:lnTo>
                      <a:pt x="8" y="99"/>
                    </a:lnTo>
                    <a:lnTo>
                      <a:pt x="8" y="103"/>
                    </a:lnTo>
                    <a:lnTo>
                      <a:pt x="8" y="107"/>
                    </a:lnTo>
                    <a:lnTo>
                      <a:pt x="8" y="110"/>
                    </a:lnTo>
                    <a:lnTo>
                      <a:pt x="8" y="114"/>
                    </a:lnTo>
                    <a:lnTo>
                      <a:pt x="8" y="118"/>
                    </a:lnTo>
                    <a:lnTo>
                      <a:pt x="8" y="121"/>
                    </a:lnTo>
                    <a:lnTo>
                      <a:pt x="8" y="125"/>
                    </a:lnTo>
                    <a:lnTo>
                      <a:pt x="8" y="129"/>
                    </a:lnTo>
                    <a:lnTo>
                      <a:pt x="8" y="133"/>
                    </a:lnTo>
                    <a:lnTo>
                      <a:pt x="8" y="136"/>
                    </a:lnTo>
                    <a:lnTo>
                      <a:pt x="8" y="140"/>
                    </a:lnTo>
                    <a:lnTo>
                      <a:pt x="8" y="144"/>
                    </a:lnTo>
                    <a:lnTo>
                      <a:pt x="8" y="148"/>
                    </a:lnTo>
                    <a:lnTo>
                      <a:pt x="10" y="151"/>
                    </a:lnTo>
                    <a:lnTo>
                      <a:pt x="10" y="155"/>
                    </a:lnTo>
                    <a:lnTo>
                      <a:pt x="10" y="159"/>
                    </a:lnTo>
                    <a:lnTo>
                      <a:pt x="10" y="163"/>
                    </a:lnTo>
                    <a:lnTo>
                      <a:pt x="21" y="163"/>
                    </a:lnTo>
                    <a:lnTo>
                      <a:pt x="27" y="163"/>
                    </a:lnTo>
                    <a:lnTo>
                      <a:pt x="30" y="163"/>
                    </a:lnTo>
                    <a:lnTo>
                      <a:pt x="36" y="163"/>
                    </a:lnTo>
                    <a:lnTo>
                      <a:pt x="47" y="163"/>
                    </a:lnTo>
                    <a:lnTo>
                      <a:pt x="53" y="163"/>
                    </a:lnTo>
                    <a:lnTo>
                      <a:pt x="58" y="163"/>
                    </a:lnTo>
                    <a:lnTo>
                      <a:pt x="64" y="163"/>
                    </a:lnTo>
                    <a:lnTo>
                      <a:pt x="70" y="163"/>
                    </a:lnTo>
                    <a:lnTo>
                      <a:pt x="75" y="163"/>
                    </a:lnTo>
                    <a:lnTo>
                      <a:pt x="81" y="163"/>
                    </a:lnTo>
                    <a:lnTo>
                      <a:pt x="86" y="163"/>
                    </a:lnTo>
                    <a:lnTo>
                      <a:pt x="92" y="163"/>
                    </a:lnTo>
                    <a:lnTo>
                      <a:pt x="98" y="163"/>
                    </a:lnTo>
                    <a:lnTo>
                      <a:pt x="99" y="163"/>
                    </a:lnTo>
                    <a:lnTo>
                      <a:pt x="99" y="163"/>
                    </a:lnTo>
                    <a:lnTo>
                      <a:pt x="101" y="159"/>
                    </a:lnTo>
                    <a:lnTo>
                      <a:pt x="101" y="159"/>
                    </a:lnTo>
                    <a:lnTo>
                      <a:pt x="103" y="159"/>
                    </a:lnTo>
                    <a:lnTo>
                      <a:pt x="103" y="159"/>
                    </a:lnTo>
                    <a:lnTo>
                      <a:pt x="103" y="161"/>
                    </a:lnTo>
                    <a:lnTo>
                      <a:pt x="103" y="163"/>
                    </a:lnTo>
                    <a:lnTo>
                      <a:pt x="105" y="163"/>
                    </a:lnTo>
                    <a:lnTo>
                      <a:pt x="109" y="163"/>
                    </a:lnTo>
                    <a:lnTo>
                      <a:pt x="114" y="163"/>
                    </a:lnTo>
                    <a:lnTo>
                      <a:pt x="120" y="163"/>
                    </a:lnTo>
                    <a:lnTo>
                      <a:pt x="124" y="163"/>
                    </a:lnTo>
                    <a:lnTo>
                      <a:pt x="139" y="163"/>
                    </a:lnTo>
                    <a:lnTo>
                      <a:pt x="142" y="163"/>
                    </a:lnTo>
                    <a:lnTo>
                      <a:pt x="148" y="163"/>
                    </a:lnTo>
                    <a:lnTo>
                      <a:pt x="152" y="163"/>
                    </a:lnTo>
                    <a:lnTo>
                      <a:pt x="157" y="163"/>
                    </a:lnTo>
                    <a:lnTo>
                      <a:pt x="161" y="163"/>
                    </a:lnTo>
                    <a:lnTo>
                      <a:pt x="167" y="163"/>
                    </a:lnTo>
                    <a:lnTo>
                      <a:pt x="170" y="163"/>
                    </a:lnTo>
                    <a:lnTo>
                      <a:pt x="176" y="163"/>
                    </a:lnTo>
                    <a:lnTo>
                      <a:pt x="180" y="163"/>
                    </a:lnTo>
                    <a:lnTo>
                      <a:pt x="180" y="16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0" name="Google Shape;580;p23"/>
              <p:cNvSpPr/>
              <p:nvPr/>
            </p:nvSpPr>
            <p:spPr>
              <a:xfrm>
                <a:off x="1265" y="1920"/>
                <a:ext cx="241" cy="109"/>
              </a:xfrm>
              <a:custGeom>
                <a:avLst/>
                <a:gdLst/>
                <a:ahLst/>
                <a:cxnLst/>
                <a:rect l="l" t="t" r="r" b="b"/>
                <a:pathLst>
                  <a:path w="241" h="109" extrusionOk="0">
                    <a:moveTo>
                      <a:pt x="170" y="75"/>
                    </a:moveTo>
                    <a:lnTo>
                      <a:pt x="170" y="75"/>
                    </a:lnTo>
                    <a:lnTo>
                      <a:pt x="170" y="71"/>
                    </a:lnTo>
                    <a:lnTo>
                      <a:pt x="172" y="71"/>
                    </a:lnTo>
                    <a:lnTo>
                      <a:pt x="172" y="71"/>
                    </a:lnTo>
                    <a:lnTo>
                      <a:pt x="174" y="69"/>
                    </a:lnTo>
                    <a:lnTo>
                      <a:pt x="172" y="69"/>
                    </a:lnTo>
                    <a:lnTo>
                      <a:pt x="172" y="69"/>
                    </a:lnTo>
                    <a:lnTo>
                      <a:pt x="170" y="69"/>
                    </a:lnTo>
                    <a:lnTo>
                      <a:pt x="168" y="71"/>
                    </a:lnTo>
                    <a:lnTo>
                      <a:pt x="168" y="71"/>
                    </a:lnTo>
                    <a:lnTo>
                      <a:pt x="168" y="73"/>
                    </a:lnTo>
                    <a:lnTo>
                      <a:pt x="168" y="75"/>
                    </a:lnTo>
                    <a:lnTo>
                      <a:pt x="168" y="75"/>
                    </a:lnTo>
                    <a:lnTo>
                      <a:pt x="170" y="75"/>
                    </a:lnTo>
                    <a:close/>
                    <a:moveTo>
                      <a:pt x="19" y="45"/>
                    </a:moveTo>
                    <a:lnTo>
                      <a:pt x="17" y="45"/>
                    </a:lnTo>
                    <a:lnTo>
                      <a:pt x="17" y="47"/>
                    </a:lnTo>
                    <a:lnTo>
                      <a:pt x="17" y="47"/>
                    </a:lnTo>
                    <a:lnTo>
                      <a:pt x="19" y="47"/>
                    </a:lnTo>
                    <a:lnTo>
                      <a:pt x="19" y="47"/>
                    </a:lnTo>
                    <a:lnTo>
                      <a:pt x="19" y="45"/>
                    </a:lnTo>
                    <a:lnTo>
                      <a:pt x="19" y="45"/>
                    </a:lnTo>
                    <a:close/>
                    <a:moveTo>
                      <a:pt x="35" y="36"/>
                    </a:moveTo>
                    <a:lnTo>
                      <a:pt x="34" y="36"/>
                    </a:lnTo>
                    <a:lnTo>
                      <a:pt x="34" y="36"/>
                    </a:lnTo>
                    <a:lnTo>
                      <a:pt x="32" y="38"/>
                    </a:lnTo>
                    <a:lnTo>
                      <a:pt x="32" y="38"/>
                    </a:lnTo>
                    <a:lnTo>
                      <a:pt x="30" y="39"/>
                    </a:lnTo>
                    <a:lnTo>
                      <a:pt x="30" y="39"/>
                    </a:lnTo>
                    <a:lnTo>
                      <a:pt x="30" y="39"/>
                    </a:lnTo>
                    <a:lnTo>
                      <a:pt x="32" y="41"/>
                    </a:lnTo>
                    <a:lnTo>
                      <a:pt x="34" y="39"/>
                    </a:lnTo>
                    <a:lnTo>
                      <a:pt x="34" y="38"/>
                    </a:lnTo>
                    <a:lnTo>
                      <a:pt x="35" y="38"/>
                    </a:lnTo>
                    <a:lnTo>
                      <a:pt x="35" y="38"/>
                    </a:lnTo>
                    <a:lnTo>
                      <a:pt x="35" y="36"/>
                    </a:lnTo>
                    <a:lnTo>
                      <a:pt x="35" y="36"/>
                    </a:lnTo>
                    <a:close/>
                    <a:moveTo>
                      <a:pt x="17" y="34"/>
                    </a:moveTo>
                    <a:lnTo>
                      <a:pt x="17" y="34"/>
                    </a:lnTo>
                    <a:lnTo>
                      <a:pt x="17" y="36"/>
                    </a:lnTo>
                    <a:lnTo>
                      <a:pt x="19" y="38"/>
                    </a:lnTo>
                    <a:lnTo>
                      <a:pt x="19" y="38"/>
                    </a:lnTo>
                    <a:lnTo>
                      <a:pt x="19" y="38"/>
                    </a:lnTo>
                    <a:lnTo>
                      <a:pt x="21" y="38"/>
                    </a:lnTo>
                    <a:lnTo>
                      <a:pt x="21" y="36"/>
                    </a:lnTo>
                    <a:lnTo>
                      <a:pt x="21" y="34"/>
                    </a:lnTo>
                    <a:lnTo>
                      <a:pt x="21" y="32"/>
                    </a:lnTo>
                    <a:lnTo>
                      <a:pt x="17" y="34"/>
                    </a:lnTo>
                    <a:close/>
                    <a:moveTo>
                      <a:pt x="4" y="32"/>
                    </a:moveTo>
                    <a:lnTo>
                      <a:pt x="4" y="30"/>
                    </a:lnTo>
                    <a:lnTo>
                      <a:pt x="2" y="28"/>
                    </a:lnTo>
                    <a:lnTo>
                      <a:pt x="0" y="30"/>
                    </a:lnTo>
                    <a:lnTo>
                      <a:pt x="0" y="30"/>
                    </a:lnTo>
                    <a:lnTo>
                      <a:pt x="0" y="32"/>
                    </a:lnTo>
                    <a:lnTo>
                      <a:pt x="0" y="32"/>
                    </a:lnTo>
                    <a:lnTo>
                      <a:pt x="2" y="32"/>
                    </a:lnTo>
                    <a:lnTo>
                      <a:pt x="4" y="32"/>
                    </a:lnTo>
                    <a:lnTo>
                      <a:pt x="4" y="32"/>
                    </a:lnTo>
                    <a:close/>
                    <a:moveTo>
                      <a:pt x="13" y="26"/>
                    </a:moveTo>
                    <a:lnTo>
                      <a:pt x="11" y="28"/>
                    </a:lnTo>
                    <a:lnTo>
                      <a:pt x="11" y="28"/>
                    </a:lnTo>
                    <a:lnTo>
                      <a:pt x="13" y="30"/>
                    </a:lnTo>
                    <a:lnTo>
                      <a:pt x="15" y="30"/>
                    </a:lnTo>
                    <a:lnTo>
                      <a:pt x="15" y="30"/>
                    </a:lnTo>
                    <a:lnTo>
                      <a:pt x="17" y="30"/>
                    </a:lnTo>
                    <a:lnTo>
                      <a:pt x="15" y="28"/>
                    </a:lnTo>
                    <a:lnTo>
                      <a:pt x="13" y="26"/>
                    </a:lnTo>
                    <a:close/>
                    <a:moveTo>
                      <a:pt x="9" y="34"/>
                    </a:moveTo>
                    <a:lnTo>
                      <a:pt x="9" y="34"/>
                    </a:lnTo>
                    <a:lnTo>
                      <a:pt x="9" y="34"/>
                    </a:lnTo>
                    <a:lnTo>
                      <a:pt x="9" y="32"/>
                    </a:lnTo>
                    <a:lnTo>
                      <a:pt x="7" y="28"/>
                    </a:lnTo>
                    <a:lnTo>
                      <a:pt x="6" y="24"/>
                    </a:lnTo>
                    <a:lnTo>
                      <a:pt x="6" y="24"/>
                    </a:lnTo>
                    <a:lnTo>
                      <a:pt x="6" y="23"/>
                    </a:lnTo>
                    <a:lnTo>
                      <a:pt x="4" y="23"/>
                    </a:lnTo>
                    <a:lnTo>
                      <a:pt x="2" y="23"/>
                    </a:lnTo>
                    <a:lnTo>
                      <a:pt x="2" y="23"/>
                    </a:lnTo>
                    <a:lnTo>
                      <a:pt x="0" y="24"/>
                    </a:lnTo>
                    <a:lnTo>
                      <a:pt x="0" y="24"/>
                    </a:lnTo>
                    <a:lnTo>
                      <a:pt x="2" y="24"/>
                    </a:lnTo>
                    <a:lnTo>
                      <a:pt x="2" y="24"/>
                    </a:lnTo>
                    <a:lnTo>
                      <a:pt x="4" y="24"/>
                    </a:lnTo>
                    <a:lnTo>
                      <a:pt x="4" y="30"/>
                    </a:lnTo>
                    <a:lnTo>
                      <a:pt x="6" y="30"/>
                    </a:lnTo>
                    <a:lnTo>
                      <a:pt x="7" y="32"/>
                    </a:lnTo>
                    <a:lnTo>
                      <a:pt x="7" y="34"/>
                    </a:lnTo>
                    <a:lnTo>
                      <a:pt x="7" y="36"/>
                    </a:lnTo>
                    <a:lnTo>
                      <a:pt x="4" y="36"/>
                    </a:lnTo>
                    <a:lnTo>
                      <a:pt x="2" y="38"/>
                    </a:lnTo>
                    <a:lnTo>
                      <a:pt x="2" y="39"/>
                    </a:lnTo>
                    <a:lnTo>
                      <a:pt x="2" y="39"/>
                    </a:lnTo>
                    <a:lnTo>
                      <a:pt x="4" y="41"/>
                    </a:lnTo>
                    <a:lnTo>
                      <a:pt x="4" y="41"/>
                    </a:lnTo>
                    <a:lnTo>
                      <a:pt x="7" y="41"/>
                    </a:lnTo>
                    <a:lnTo>
                      <a:pt x="11" y="39"/>
                    </a:lnTo>
                    <a:lnTo>
                      <a:pt x="13" y="38"/>
                    </a:lnTo>
                    <a:lnTo>
                      <a:pt x="11" y="36"/>
                    </a:lnTo>
                    <a:lnTo>
                      <a:pt x="9" y="34"/>
                    </a:lnTo>
                    <a:close/>
                    <a:moveTo>
                      <a:pt x="189" y="4"/>
                    </a:moveTo>
                    <a:lnTo>
                      <a:pt x="189" y="2"/>
                    </a:lnTo>
                    <a:lnTo>
                      <a:pt x="187" y="2"/>
                    </a:lnTo>
                    <a:lnTo>
                      <a:pt x="187" y="2"/>
                    </a:lnTo>
                    <a:lnTo>
                      <a:pt x="187" y="4"/>
                    </a:lnTo>
                    <a:lnTo>
                      <a:pt x="189" y="4"/>
                    </a:lnTo>
                    <a:close/>
                    <a:moveTo>
                      <a:pt x="241" y="36"/>
                    </a:moveTo>
                    <a:lnTo>
                      <a:pt x="241" y="36"/>
                    </a:lnTo>
                    <a:lnTo>
                      <a:pt x="241" y="34"/>
                    </a:lnTo>
                    <a:lnTo>
                      <a:pt x="241" y="34"/>
                    </a:lnTo>
                    <a:lnTo>
                      <a:pt x="241" y="34"/>
                    </a:lnTo>
                    <a:lnTo>
                      <a:pt x="239" y="32"/>
                    </a:lnTo>
                    <a:lnTo>
                      <a:pt x="239" y="30"/>
                    </a:lnTo>
                    <a:lnTo>
                      <a:pt x="237" y="28"/>
                    </a:lnTo>
                    <a:lnTo>
                      <a:pt x="237" y="28"/>
                    </a:lnTo>
                    <a:lnTo>
                      <a:pt x="235" y="26"/>
                    </a:lnTo>
                    <a:lnTo>
                      <a:pt x="235" y="26"/>
                    </a:lnTo>
                    <a:lnTo>
                      <a:pt x="237" y="26"/>
                    </a:lnTo>
                    <a:lnTo>
                      <a:pt x="239" y="26"/>
                    </a:lnTo>
                    <a:lnTo>
                      <a:pt x="239" y="26"/>
                    </a:lnTo>
                    <a:lnTo>
                      <a:pt x="241" y="26"/>
                    </a:lnTo>
                    <a:lnTo>
                      <a:pt x="241" y="26"/>
                    </a:lnTo>
                    <a:lnTo>
                      <a:pt x="239" y="24"/>
                    </a:lnTo>
                    <a:lnTo>
                      <a:pt x="235" y="23"/>
                    </a:lnTo>
                    <a:lnTo>
                      <a:pt x="234" y="23"/>
                    </a:lnTo>
                    <a:lnTo>
                      <a:pt x="232" y="23"/>
                    </a:lnTo>
                    <a:lnTo>
                      <a:pt x="232" y="21"/>
                    </a:lnTo>
                    <a:lnTo>
                      <a:pt x="230" y="19"/>
                    </a:lnTo>
                    <a:lnTo>
                      <a:pt x="230" y="19"/>
                    </a:lnTo>
                    <a:lnTo>
                      <a:pt x="226" y="17"/>
                    </a:lnTo>
                    <a:lnTo>
                      <a:pt x="226" y="17"/>
                    </a:lnTo>
                    <a:lnTo>
                      <a:pt x="224" y="17"/>
                    </a:lnTo>
                    <a:lnTo>
                      <a:pt x="224" y="19"/>
                    </a:lnTo>
                    <a:lnTo>
                      <a:pt x="224" y="19"/>
                    </a:lnTo>
                    <a:lnTo>
                      <a:pt x="224" y="21"/>
                    </a:lnTo>
                    <a:lnTo>
                      <a:pt x="222" y="21"/>
                    </a:lnTo>
                    <a:lnTo>
                      <a:pt x="222" y="21"/>
                    </a:lnTo>
                    <a:lnTo>
                      <a:pt x="221" y="21"/>
                    </a:lnTo>
                    <a:lnTo>
                      <a:pt x="221" y="21"/>
                    </a:lnTo>
                    <a:lnTo>
                      <a:pt x="221" y="21"/>
                    </a:lnTo>
                    <a:lnTo>
                      <a:pt x="219" y="21"/>
                    </a:lnTo>
                    <a:lnTo>
                      <a:pt x="219" y="21"/>
                    </a:lnTo>
                    <a:lnTo>
                      <a:pt x="217" y="21"/>
                    </a:lnTo>
                    <a:lnTo>
                      <a:pt x="215" y="19"/>
                    </a:lnTo>
                    <a:lnTo>
                      <a:pt x="215" y="19"/>
                    </a:lnTo>
                    <a:lnTo>
                      <a:pt x="213" y="19"/>
                    </a:lnTo>
                    <a:lnTo>
                      <a:pt x="211" y="19"/>
                    </a:lnTo>
                    <a:lnTo>
                      <a:pt x="209" y="19"/>
                    </a:lnTo>
                    <a:lnTo>
                      <a:pt x="209" y="17"/>
                    </a:lnTo>
                    <a:lnTo>
                      <a:pt x="209" y="13"/>
                    </a:lnTo>
                    <a:lnTo>
                      <a:pt x="209" y="13"/>
                    </a:lnTo>
                    <a:lnTo>
                      <a:pt x="207" y="13"/>
                    </a:lnTo>
                    <a:lnTo>
                      <a:pt x="207" y="13"/>
                    </a:lnTo>
                    <a:lnTo>
                      <a:pt x="206" y="13"/>
                    </a:lnTo>
                    <a:lnTo>
                      <a:pt x="206" y="11"/>
                    </a:lnTo>
                    <a:lnTo>
                      <a:pt x="206" y="11"/>
                    </a:lnTo>
                    <a:lnTo>
                      <a:pt x="204" y="11"/>
                    </a:lnTo>
                    <a:lnTo>
                      <a:pt x="200" y="9"/>
                    </a:lnTo>
                    <a:lnTo>
                      <a:pt x="198" y="8"/>
                    </a:lnTo>
                    <a:lnTo>
                      <a:pt x="196" y="8"/>
                    </a:lnTo>
                    <a:lnTo>
                      <a:pt x="194" y="4"/>
                    </a:lnTo>
                    <a:lnTo>
                      <a:pt x="192" y="4"/>
                    </a:lnTo>
                    <a:lnTo>
                      <a:pt x="191" y="4"/>
                    </a:lnTo>
                    <a:lnTo>
                      <a:pt x="191" y="2"/>
                    </a:lnTo>
                    <a:lnTo>
                      <a:pt x="189" y="0"/>
                    </a:lnTo>
                    <a:lnTo>
                      <a:pt x="189" y="0"/>
                    </a:lnTo>
                    <a:lnTo>
                      <a:pt x="189" y="2"/>
                    </a:lnTo>
                    <a:lnTo>
                      <a:pt x="189" y="4"/>
                    </a:lnTo>
                    <a:lnTo>
                      <a:pt x="183" y="6"/>
                    </a:lnTo>
                    <a:lnTo>
                      <a:pt x="179" y="8"/>
                    </a:lnTo>
                    <a:lnTo>
                      <a:pt x="178" y="8"/>
                    </a:lnTo>
                    <a:lnTo>
                      <a:pt x="176" y="8"/>
                    </a:lnTo>
                    <a:lnTo>
                      <a:pt x="174" y="9"/>
                    </a:lnTo>
                    <a:lnTo>
                      <a:pt x="174" y="9"/>
                    </a:lnTo>
                    <a:lnTo>
                      <a:pt x="172" y="11"/>
                    </a:lnTo>
                    <a:lnTo>
                      <a:pt x="170" y="11"/>
                    </a:lnTo>
                    <a:lnTo>
                      <a:pt x="170" y="15"/>
                    </a:lnTo>
                    <a:lnTo>
                      <a:pt x="172" y="17"/>
                    </a:lnTo>
                    <a:lnTo>
                      <a:pt x="170" y="23"/>
                    </a:lnTo>
                    <a:lnTo>
                      <a:pt x="170" y="24"/>
                    </a:lnTo>
                    <a:lnTo>
                      <a:pt x="168" y="26"/>
                    </a:lnTo>
                    <a:lnTo>
                      <a:pt x="166" y="28"/>
                    </a:lnTo>
                    <a:lnTo>
                      <a:pt x="164" y="30"/>
                    </a:lnTo>
                    <a:lnTo>
                      <a:pt x="164" y="32"/>
                    </a:lnTo>
                    <a:lnTo>
                      <a:pt x="166" y="34"/>
                    </a:lnTo>
                    <a:lnTo>
                      <a:pt x="168" y="36"/>
                    </a:lnTo>
                    <a:lnTo>
                      <a:pt x="166" y="36"/>
                    </a:lnTo>
                    <a:lnTo>
                      <a:pt x="164" y="34"/>
                    </a:lnTo>
                    <a:lnTo>
                      <a:pt x="164" y="36"/>
                    </a:lnTo>
                    <a:lnTo>
                      <a:pt x="163" y="39"/>
                    </a:lnTo>
                    <a:lnTo>
                      <a:pt x="163" y="39"/>
                    </a:lnTo>
                    <a:lnTo>
                      <a:pt x="159" y="41"/>
                    </a:lnTo>
                    <a:lnTo>
                      <a:pt x="159" y="43"/>
                    </a:lnTo>
                    <a:lnTo>
                      <a:pt x="159" y="47"/>
                    </a:lnTo>
                    <a:lnTo>
                      <a:pt x="161" y="47"/>
                    </a:lnTo>
                    <a:lnTo>
                      <a:pt x="159" y="52"/>
                    </a:lnTo>
                    <a:lnTo>
                      <a:pt x="161" y="54"/>
                    </a:lnTo>
                    <a:lnTo>
                      <a:pt x="161" y="56"/>
                    </a:lnTo>
                    <a:lnTo>
                      <a:pt x="161" y="60"/>
                    </a:lnTo>
                    <a:lnTo>
                      <a:pt x="159" y="60"/>
                    </a:lnTo>
                    <a:lnTo>
                      <a:pt x="157" y="62"/>
                    </a:lnTo>
                    <a:lnTo>
                      <a:pt x="159" y="62"/>
                    </a:lnTo>
                    <a:lnTo>
                      <a:pt x="159" y="62"/>
                    </a:lnTo>
                    <a:lnTo>
                      <a:pt x="159" y="64"/>
                    </a:lnTo>
                    <a:lnTo>
                      <a:pt x="163" y="64"/>
                    </a:lnTo>
                    <a:lnTo>
                      <a:pt x="166" y="67"/>
                    </a:lnTo>
                    <a:lnTo>
                      <a:pt x="166" y="69"/>
                    </a:lnTo>
                    <a:lnTo>
                      <a:pt x="168" y="69"/>
                    </a:lnTo>
                    <a:lnTo>
                      <a:pt x="168" y="69"/>
                    </a:lnTo>
                    <a:lnTo>
                      <a:pt x="168" y="69"/>
                    </a:lnTo>
                    <a:lnTo>
                      <a:pt x="170" y="67"/>
                    </a:lnTo>
                    <a:lnTo>
                      <a:pt x="172" y="64"/>
                    </a:lnTo>
                    <a:lnTo>
                      <a:pt x="172" y="64"/>
                    </a:lnTo>
                    <a:lnTo>
                      <a:pt x="172" y="67"/>
                    </a:lnTo>
                    <a:lnTo>
                      <a:pt x="172" y="67"/>
                    </a:lnTo>
                    <a:lnTo>
                      <a:pt x="174" y="67"/>
                    </a:lnTo>
                    <a:lnTo>
                      <a:pt x="174" y="66"/>
                    </a:lnTo>
                    <a:lnTo>
                      <a:pt x="174" y="60"/>
                    </a:lnTo>
                    <a:lnTo>
                      <a:pt x="174" y="58"/>
                    </a:lnTo>
                    <a:lnTo>
                      <a:pt x="174" y="60"/>
                    </a:lnTo>
                    <a:lnTo>
                      <a:pt x="174" y="60"/>
                    </a:lnTo>
                    <a:lnTo>
                      <a:pt x="174" y="64"/>
                    </a:lnTo>
                    <a:lnTo>
                      <a:pt x="176" y="66"/>
                    </a:lnTo>
                    <a:lnTo>
                      <a:pt x="176" y="67"/>
                    </a:lnTo>
                    <a:lnTo>
                      <a:pt x="176" y="71"/>
                    </a:lnTo>
                    <a:lnTo>
                      <a:pt x="174" y="77"/>
                    </a:lnTo>
                    <a:lnTo>
                      <a:pt x="174" y="77"/>
                    </a:lnTo>
                    <a:lnTo>
                      <a:pt x="172" y="79"/>
                    </a:lnTo>
                    <a:lnTo>
                      <a:pt x="172" y="79"/>
                    </a:lnTo>
                    <a:lnTo>
                      <a:pt x="170" y="81"/>
                    </a:lnTo>
                    <a:lnTo>
                      <a:pt x="168" y="81"/>
                    </a:lnTo>
                    <a:lnTo>
                      <a:pt x="168" y="81"/>
                    </a:lnTo>
                    <a:lnTo>
                      <a:pt x="168" y="81"/>
                    </a:lnTo>
                    <a:lnTo>
                      <a:pt x="168" y="82"/>
                    </a:lnTo>
                    <a:lnTo>
                      <a:pt x="168" y="82"/>
                    </a:lnTo>
                    <a:lnTo>
                      <a:pt x="168" y="82"/>
                    </a:lnTo>
                    <a:lnTo>
                      <a:pt x="168" y="82"/>
                    </a:lnTo>
                    <a:lnTo>
                      <a:pt x="168" y="84"/>
                    </a:lnTo>
                    <a:lnTo>
                      <a:pt x="170" y="84"/>
                    </a:lnTo>
                    <a:lnTo>
                      <a:pt x="170" y="86"/>
                    </a:lnTo>
                    <a:lnTo>
                      <a:pt x="170" y="86"/>
                    </a:lnTo>
                    <a:lnTo>
                      <a:pt x="170" y="86"/>
                    </a:lnTo>
                    <a:lnTo>
                      <a:pt x="170" y="88"/>
                    </a:lnTo>
                    <a:lnTo>
                      <a:pt x="170" y="90"/>
                    </a:lnTo>
                    <a:lnTo>
                      <a:pt x="170" y="90"/>
                    </a:lnTo>
                    <a:lnTo>
                      <a:pt x="170" y="90"/>
                    </a:lnTo>
                    <a:lnTo>
                      <a:pt x="168" y="90"/>
                    </a:lnTo>
                    <a:lnTo>
                      <a:pt x="168" y="92"/>
                    </a:lnTo>
                    <a:lnTo>
                      <a:pt x="168" y="92"/>
                    </a:lnTo>
                    <a:lnTo>
                      <a:pt x="166" y="92"/>
                    </a:lnTo>
                    <a:lnTo>
                      <a:pt x="166" y="92"/>
                    </a:lnTo>
                    <a:lnTo>
                      <a:pt x="166" y="92"/>
                    </a:lnTo>
                    <a:lnTo>
                      <a:pt x="166" y="94"/>
                    </a:lnTo>
                    <a:lnTo>
                      <a:pt x="166" y="94"/>
                    </a:lnTo>
                    <a:lnTo>
                      <a:pt x="166" y="96"/>
                    </a:lnTo>
                    <a:lnTo>
                      <a:pt x="168" y="96"/>
                    </a:lnTo>
                    <a:lnTo>
                      <a:pt x="166" y="97"/>
                    </a:lnTo>
                    <a:lnTo>
                      <a:pt x="166" y="97"/>
                    </a:lnTo>
                    <a:lnTo>
                      <a:pt x="166" y="99"/>
                    </a:lnTo>
                    <a:lnTo>
                      <a:pt x="166" y="99"/>
                    </a:lnTo>
                    <a:lnTo>
                      <a:pt x="168" y="99"/>
                    </a:lnTo>
                    <a:lnTo>
                      <a:pt x="168" y="97"/>
                    </a:lnTo>
                    <a:lnTo>
                      <a:pt x="170" y="97"/>
                    </a:lnTo>
                    <a:lnTo>
                      <a:pt x="170" y="97"/>
                    </a:lnTo>
                    <a:lnTo>
                      <a:pt x="170" y="96"/>
                    </a:lnTo>
                    <a:lnTo>
                      <a:pt x="172" y="97"/>
                    </a:lnTo>
                    <a:lnTo>
                      <a:pt x="174" y="97"/>
                    </a:lnTo>
                    <a:lnTo>
                      <a:pt x="176" y="99"/>
                    </a:lnTo>
                    <a:lnTo>
                      <a:pt x="176" y="99"/>
                    </a:lnTo>
                    <a:lnTo>
                      <a:pt x="178" y="99"/>
                    </a:lnTo>
                    <a:lnTo>
                      <a:pt x="178" y="99"/>
                    </a:lnTo>
                    <a:lnTo>
                      <a:pt x="179" y="99"/>
                    </a:lnTo>
                    <a:lnTo>
                      <a:pt x="179" y="101"/>
                    </a:lnTo>
                    <a:lnTo>
                      <a:pt x="181" y="103"/>
                    </a:lnTo>
                    <a:lnTo>
                      <a:pt x="181" y="105"/>
                    </a:lnTo>
                    <a:lnTo>
                      <a:pt x="183" y="105"/>
                    </a:lnTo>
                    <a:lnTo>
                      <a:pt x="183" y="107"/>
                    </a:lnTo>
                    <a:lnTo>
                      <a:pt x="185" y="107"/>
                    </a:lnTo>
                    <a:lnTo>
                      <a:pt x="185" y="107"/>
                    </a:lnTo>
                    <a:lnTo>
                      <a:pt x="187" y="109"/>
                    </a:lnTo>
                    <a:lnTo>
                      <a:pt x="187" y="107"/>
                    </a:lnTo>
                    <a:lnTo>
                      <a:pt x="189" y="107"/>
                    </a:lnTo>
                    <a:lnTo>
                      <a:pt x="189" y="107"/>
                    </a:lnTo>
                    <a:lnTo>
                      <a:pt x="189" y="105"/>
                    </a:lnTo>
                    <a:lnTo>
                      <a:pt x="189" y="105"/>
                    </a:lnTo>
                    <a:lnTo>
                      <a:pt x="189" y="105"/>
                    </a:lnTo>
                    <a:lnTo>
                      <a:pt x="189" y="103"/>
                    </a:lnTo>
                    <a:lnTo>
                      <a:pt x="191" y="103"/>
                    </a:lnTo>
                    <a:lnTo>
                      <a:pt x="192" y="101"/>
                    </a:lnTo>
                    <a:lnTo>
                      <a:pt x="192" y="101"/>
                    </a:lnTo>
                    <a:lnTo>
                      <a:pt x="192" y="99"/>
                    </a:lnTo>
                    <a:lnTo>
                      <a:pt x="192" y="99"/>
                    </a:lnTo>
                    <a:lnTo>
                      <a:pt x="192" y="99"/>
                    </a:lnTo>
                    <a:lnTo>
                      <a:pt x="192" y="97"/>
                    </a:lnTo>
                    <a:lnTo>
                      <a:pt x="192" y="97"/>
                    </a:lnTo>
                    <a:lnTo>
                      <a:pt x="192" y="96"/>
                    </a:lnTo>
                    <a:lnTo>
                      <a:pt x="194" y="94"/>
                    </a:lnTo>
                    <a:lnTo>
                      <a:pt x="194" y="92"/>
                    </a:lnTo>
                    <a:lnTo>
                      <a:pt x="194" y="92"/>
                    </a:lnTo>
                    <a:lnTo>
                      <a:pt x="194" y="90"/>
                    </a:lnTo>
                    <a:lnTo>
                      <a:pt x="194" y="90"/>
                    </a:lnTo>
                    <a:lnTo>
                      <a:pt x="196" y="88"/>
                    </a:lnTo>
                    <a:lnTo>
                      <a:pt x="196" y="88"/>
                    </a:lnTo>
                    <a:lnTo>
                      <a:pt x="196" y="86"/>
                    </a:lnTo>
                    <a:lnTo>
                      <a:pt x="196" y="86"/>
                    </a:lnTo>
                    <a:lnTo>
                      <a:pt x="196" y="84"/>
                    </a:lnTo>
                    <a:lnTo>
                      <a:pt x="196" y="82"/>
                    </a:lnTo>
                    <a:lnTo>
                      <a:pt x="196" y="81"/>
                    </a:lnTo>
                    <a:lnTo>
                      <a:pt x="198" y="81"/>
                    </a:lnTo>
                    <a:lnTo>
                      <a:pt x="198" y="81"/>
                    </a:lnTo>
                    <a:lnTo>
                      <a:pt x="198" y="82"/>
                    </a:lnTo>
                    <a:lnTo>
                      <a:pt x="198" y="82"/>
                    </a:lnTo>
                    <a:lnTo>
                      <a:pt x="198" y="82"/>
                    </a:lnTo>
                    <a:lnTo>
                      <a:pt x="200" y="82"/>
                    </a:lnTo>
                    <a:lnTo>
                      <a:pt x="200" y="82"/>
                    </a:lnTo>
                    <a:lnTo>
                      <a:pt x="200" y="82"/>
                    </a:lnTo>
                    <a:lnTo>
                      <a:pt x="200" y="81"/>
                    </a:lnTo>
                    <a:lnTo>
                      <a:pt x="200" y="81"/>
                    </a:lnTo>
                    <a:lnTo>
                      <a:pt x="200" y="81"/>
                    </a:lnTo>
                    <a:lnTo>
                      <a:pt x="200" y="79"/>
                    </a:lnTo>
                    <a:lnTo>
                      <a:pt x="202" y="79"/>
                    </a:lnTo>
                    <a:lnTo>
                      <a:pt x="202" y="75"/>
                    </a:lnTo>
                    <a:lnTo>
                      <a:pt x="204" y="75"/>
                    </a:lnTo>
                    <a:lnTo>
                      <a:pt x="207" y="73"/>
                    </a:lnTo>
                    <a:lnTo>
                      <a:pt x="209" y="73"/>
                    </a:lnTo>
                    <a:lnTo>
                      <a:pt x="211" y="71"/>
                    </a:lnTo>
                    <a:lnTo>
                      <a:pt x="215" y="69"/>
                    </a:lnTo>
                    <a:lnTo>
                      <a:pt x="219" y="69"/>
                    </a:lnTo>
                    <a:lnTo>
                      <a:pt x="221" y="67"/>
                    </a:lnTo>
                    <a:lnTo>
                      <a:pt x="224" y="66"/>
                    </a:lnTo>
                    <a:lnTo>
                      <a:pt x="226" y="64"/>
                    </a:lnTo>
                    <a:lnTo>
                      <a:pt x="228" y="62"/>
                    </a:lnTo>
                    <a:lnTo>
                      <a:pt x="230" y="60"/>
                    </a:lnTo>
                    <a:lnTo>
                      <a:pt x="232" y="56"/>
                    </a:lnTo>
                    <a:lnTo>
                      <a:pt x="235" y="52"/>
                    </a:lnTo>
                    <a:lnTo>
                      <a:pt x="235" y="51"/>
                    </a:lnTo>
                    <a:lnTo>
                      <a:pt x="237" y="51"/>
                    </a:lnTo>
                    <a:lnTo>
                      <a:pt x="237" y="47"/>
                    </a:lnTo>
                    <a:lnTo>
                      <a:pt x="239" y="43"/>
                    </a:lnTo>
                    <a:lnTo>
                      <a:pt x="239" y="41"/>
                    </a:lnTo>
                    <a:lnTo>
                      <a:pt x="239" y="39"/>
                    </a:lnTo>
                    <a:lnTo>
                      <a:pt x="239" y="39"/>
                    </a:lnTo>
                    <a:lnTo>
                      <a:pt x="241" y="41"/>
                    </a:lnTo>
                    <a:lnTo>
                      <a:pt x="241" y="41"/>
                    </a:lnTo>
                    <a:lnTo>
                      <a:pt x="241" y="41"/>
                    </a:lnTo>
                    <a:lnTo>
                      <a:pt x="241" y="41"/>
                    </a:lnTo>
                    <a:lnTo>
                      <a:pt x="241" y="3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1" name="Google Shape;581;p23"/>
              <p:cNvSpPr/>
              <p:nvPr/>
            </p:nvSpPr>
            <p:spPr>
              <a:xfrm>
                <a:off x="4439" y="2081"/>
                <a:ext cx="48" cy="22"/>
              </a:xfrm>
              <a:custGeom>
                <a:avLst/>
                <a:gdLst/>
                <a:ahLst/>
                <a:cxnLst/>
                <a:rect l="l" t="t" r="r" b="b"/>
                <a:pathLst>
                  <a:path w="48" h="22" extrusionOk="0">
                    <a:moveTo>
                      <a:pt x="0" y="19"/>
                    </a:moveTo>
                    <a:lnTo>
                      <a:pt x="0" y="21"/>
                    </a:lnTo>
                    <a:lnTo>
                      <a:pt x="0" y="21"/>
                    </a:lnTo>
                    <a:lnTo>
                      <a:pt x="0" y="21"/>
                    </a:lnTo>
                    <a:lnTo>
                      <a:pt x="1" y="21"/>
                    </a:lnTo>
                    <a:lnTo>
                      <a:pt x="3" y="21"/>
                    </a:lnTo>
                    <a:lnTo>
                      <a:pt x="3" y="21"/>
                    </a:lnTo>
                    <a:lnTo>
                      <a:pt x="3" y="21"/>
                    </a:lnTo>
                    <a:lnTo>
                      <a:pt x="5" y="19"/>
                    </a:lnTo>
                    <a:lnTo>
                      <a:pt x="5" y="19"/>
                    </a:lnTo>
                    <a:lnTo>
                      <a:pt x="5" y="17"/>
                    </a:lnTo>
                    <a:lnTo>
                      <a:pt x="1" y="19"/>
                    </a:lnTo>
                    <a:lnTo>
                      <a:pt x="0" y="19"/>
                    </a:lnTo>
                    <a:close/>
                    <a:moveTo>
                      <a:pt x="48" y="4"/>
                    </a:moveTo>
                    <a:lnTo>
                      <a:pt x="46" y="4"/>
                    </a:lnTo>
                    <a:lnTo>
                      <a:pt x="44" y="4"/>
                    </a:lnTo>
                    <a:lnTo>
                      <a:pt x="44" y="2"/>
                    </a:lnTo>
                    <a:lnTo>
                      <a:pt x="43" y="4"/>
                    </a:lnTo>
                    <a:lnTo>
                      <a:pt x="43" y="4"/>
                    </a:lnTo>
                    <a:lnTo>
                      <a:pt x="41" y="4"/>
                    </a:lnTo>
                    <a:lnTo>
                      <a:pt x="39" y="6"/>
                    </a:lnTo>
                    <a:lnTo>
                      <a:pt x="37" y="6"/>
                    </a:lnTo>
                    <a:lnTo>
                      <a:pt x="31" y="6"/>
                    </a:lnTo>
                    <a:lnTo>
                      <a:pt x="28" y="6"/>
                    </a:lnTo>
                    <a:lnTo>
                      <a:pt x="26" y="6"/>
                    </a:lnTo>
                    <a:lnTo>
                      <a:pt x="20" y="8"/>
                    </a:lnTo>
                    <a:lnTo>
                      <a:pt x="18" y="8"/>
                    </a:lnTo>
                    <a:lnTo>
                      <a:pt x="16" y="8"/>
                    </a:lnTo>
                    <a:lnTo>
                      <a:pt x="16" y="9"/>
                    </a:lnTo>
                    <a:lnTo>
                      <a:pt x="14" y="11"/>
                    </a:lnTo>
                    <a:lnTo>
                      <a:pt x="13" y="13"/>
                    </a:lnTo>
                    <a:lnTo>
                      <a:pt x="13" y="15"/>
                    </a:lnTo>
                    <a:lnTo>
                      <a:pt x="13" y="15"/>
                    </a:lnTo>
                    <a:lnTo>
                      <a:pt x="13" y="15"/>
                    </a:lnTo>
                    <a:lnTo>
                      <a:pt x="14" y="13"/>
                    </a:lnTo>
                    <a:lnTo>
                      <a:pt x="16" y="15"/>
                    </a:lnTo>
                    <a:lnTo>
                      <a:pt x="16" y="15"/>
                    </a:lnTo>
                    <a:lnTo>
                      <a:pt x="16" y="15"/>
                    </a:lnTo>
                    <a:lnTo>
                      <a:pt x="14" y="17"/>
                    </a:lnTo>
                    <a:lnTo>
                      <a:pt x="13" y="17"/>
                    </a:lnTo>
                    <a:lnTo>
                      <a:pt x="13" y="17"/>
                    </a:lnTo>
                    <a:lnTo>
                      <a:pt x="13" y="19"/>
                    </a:lnTo>
                    <a:lnTo>
                      <a:pt x="13" y="19"/>
                    </a:lnTo>
                    <a:lnTo>
                      <a:pt x="13" y="19"/>
                    </a:lnTo>
                    <a:lnTo>
                      <a:pt x="14" y="21"/>
                    </a:lnTo>
                    <a:lnTo>
                      <a:pt x="14" y="22"/>
                    </a:lnTo>
                    <a:lnTo>
                      <a:pt x="16" y="21"/>
                    </a:lnTo>
                    <a:lnTo>
                      <a:pt x="20" y="19"/>
                    </a:lnTo>
                    <a:lnTo>
                      <a:pt x="24" y="17"/>
                    </a:lnTo>
                    <a:lnTo>
                      <a:pt x="26" y="17"/>
                    </a:lnTo>
                    <a:lnTo>
                      <a:pt x="28" y="17"/>
                    </a:lnTo>
                    <a:lnTo>
                      <a:pt x="28" y="15"/>
                    </a:lnTo>
                    <a:lnTo>
                      <a:pt x="29" y="15"/>
                    </a:lnTo>
                    <a:lnTo>
                      <a:pt x="31" y="13"/>
                    </a:lnTo>
                    <a:lnTo>
                      <a:pt x="33" y="13"/>
                    </a:lnTo>
                    <a:lnTo>
                      <a:pt x="35" y="13"/>
                    </a:lnTo>
                    <a:lnTo>
                      <a:pt x="35" y="13"/>
                    </a:lnTo>
                    <a:lnTo>
                      <a:pt x="37" y="11"/>
                    </a:lnTo>
                    <a:lnTo>
                      <a:pt x="39" y="9"/>
                    </a:lnTo>
                    <a:lnTo>
                      <a:pt x="41" y="9"/>
                    </a:lnTo>
                    <a:lnTo>
                      <a:pt x="43" y="9"/>
                    </a:lnTo>
                    <a:lnTo>
                      <a:pt x="46" y="8"/>
                    </a:lnTo>
                    <a:lnTo>
                      <a:pt x="48" y="4"/>
                    </a:lnTo>
                    <a:lnTo>
                      <a:pt x="48" y="4"/>
                    </a:lnTo>
                    <a:close/>
                    <a:moveTo>
                      <a:pt x="24" y="0"/>
                    </a:moveTo>
                    <a:lnTo>
                      <a:pt x="24" y="0"/>
                    </a:lnTo>
                    <a:lnTo>
                      <a:pt x="24" y="0"/>
                    </a:lnTo>
                    <a:lnTo>
                      <a:pt x="22" y="2"/>
                    </a:lnTo>
                    <a:lnTo>
                      <a:pt x="24" y="2"/>
                    </a:lnTo>
                    <a:lnTo>
                      <a:pt x="2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2" name="Google Shape;582;p23"/>
              <p:cNvSpPr/>
              <p:nvPr/>
            </p:nvSpPr>
            <p:spPr>
              <a:xfrm>
                <a:off x="1573" y="1611"/>
                <a:ext cx="55" cy="40"/>
              </a:xfrm>
              <a:custGeom>
                <a:avLst/>
                <a:gdLst/>
                <a:ahLst/>
                <a:cxnLst/>
                <a:rect l="l" t="t" r="r" b="b"/>
                <a:pathLst>
                  <a:path w="55" h="40" extrusionOk="0">
                    <a:moveTo>
                      <a:pt x="53" y="21"/>
                    </a:moveTo>
                    <a:lnTo>
                      <a:pt x="53" y="21"/>
                    </a:lnTo>
                    <a:lnTo>
                      <a:pt x="49" y="17"/>
                    </a:lnTo>
                    <a:lnTo>
                      <a:pt x="47" y="15"/>
                    </a:lnTo>
                    <a:lnTo>
                      <a:pt x="45" y="15"/>
                    </a:lnTo>
                    <a:lnTo>
                      <a:pt x="43" y="15"/>
                    </a:lnTo>
                    <a:lnTo>
                      <a:pt x="41" y="15"/>
                    </a:lnTo>
                    <a:lnTo>
                      <a:pt x="40" y="15"/>
                    </a:lnTo>
                    <a:lnTo>
                      <a:pt x="38" y="13"/>
                    </a:lnTo>
                    <a:lnTo>
                      <a:pt x="36" y="13"/>
                    </a:lnTo>
                    <a:lnTo>
                      <a:pt x="36" y="13"/>
                    </a:lnTo>
                    <a:lnTo>
                      <a:pt x="36" y="13"/>
                    </a:lnTo>
                    <a:lnTo>
                      <a:pt x="38" y="12"/>
                    </a:lnTo>
                    <a:lnTo>
                      <a:pt x="40" y="13"/>
                    </a:lnTo>
                    <a:lnTo>
                      <a:pt x="41" y="12"/>
                    </a:lnTo>
                    <a:lnTo>
                      <a:pt x="41" y="12"/>
                    </a:lnTo>
                    <a:lnTo>
                      <a:pt x="41" y="10"/>
                    </a:lnTo>
                    <a:lnTo>
                      <a:pt x="34" y="12"/>
                    </a:lnTo>
                    <a:lnTo>
                      <a:pt x="34" y="10"/>
                    </a:lnTo>
                    <a:lnTo>
                      <a:pt x="32" y="8"/>
                    </a:lnTo>
                    <a:lnTo>
                      <a:pt x="32" y="6"/>
                    </a:lnTo>
                    <a:lnTo>
                      <a:pt x="32" y="4"/>
                    </a:lnTo>
                    <a:lnTo>
                      <a:pt x="32" y="4"/>
                    </a:lnTo>
                    <a:lnTo>
                      <a:pt x="30" y="6"/>
                    </a:lnTo>
                    <a:lnTo>
                      <a:pt x="28" y="6"/>
                    </a:lnTo>
                    <a:lnTo>
                      <a:pt x="27" y="4"/>
                    </a:lnTo>
                    <a:lnTo>
                      <a:pt x="25" y="4"/>
                    </a:lnTo>
                    <a:lnTo>
                      <a:pt x="25" y="2"/>
                    </a:lnTo>
                    <a:lnTo>
                      <a:pt x="23" y="2"/>
                    </a:lnTo>
                    <a:lnTo>
                      <a:pt x="23" y="2"/>
                    </a:lnTo>
                    <a:lnTo>
                      <a:pt x="21" y="2"/>
                    </a:lnTo>
                    <a:lnTo>
                      <a:pt x="21" y="0"/>
                    </a:lnTo>
                    <a:lnTo>
                      <a:pt x="19" y="0"/>
                    </a:lnTo>
                    <a:lnTo>
                      <a:pt x="17" y="0"/>
                    </a:lnTo>
                    <a:lnTo>
                      <a:pt x="13" y="2"/>
                    </a:lnTo>
                    <a:lnTo>
                      <a:pt x="13" y="2"/>
                    </a:lnTo>
                    <a:lnTo>
                      <a:pt x="12" y="0"/>
                    </a:lnTo>
                    <a:lnTo>
                      <a:pt x="10" y="0"/>
                    </a:lnTo>
                    <a:lnTo>
                      <a:pt x="8" y="2"/>
                    </a:lnTo>
                    <a:lnTo>
                      <a:pt x="8" y="2"/>
                    </a:lnTo>
                    <a:lnTo>
                      <a:pt x="8" y="2"/>
                    </a:lnTo>
                    <a:lnTo>
                      <a:pt x="6" y="4"/>
                    </a:lnTo>
                    <a:lnTo>
                      <a:pt x="6" y="4"/>
                    </a:lnTo>
                    <a:lnTo>
                      <a:pt x="6" y="4"/>
                    </a:lnTo>
                    <a:lnTo>
                      <a:pt x="6" y="8"/>
                    </a:lnTo>
                    <a:lnTo>
                      <a:pt x="6" y="10"/>
                    </a:lnTo>
                    <a:lnTo>
                      <a:pt x="6" y="10"/>
                    </a:lnTo>
                    <a:lnTo>
                      <a:pt x="6" y="12"/>
                    </a:lnTo>
                    <a:lnTo>
                      <a:pt x="6" y="13"/>
                    </a:lnTo>
                    <a:lnTo>
                      <a:pt x="6" y="13"/>
                    </a:lnTo>
                    <a:lnTo>
                      <a:pt x="6" y="13"/>
                    </a:lnTo>
                    <a:lnTo>
                      <a:pt x="6" y="15"/>
                    </a:lnTo>
                    <a:lnTo>
                      <a:pt x="4" y="17"/>
                    </a:lnTo>
                    <a:lnTo>
                      <a:pt x="4" y="17"/>
                    </a:lnTo>
                    <a:lnTo>
                      <a:pt x="4" y="19"/>
                    </a:lnTo>
                    <a:lnTo>
                      <a:pt x="4" y="19"/>
                    </a:lnTo>
                    <a:lnTo>
                      <a:pt x="4" y="21"/>
                    </a:lnTo>
                    <a:lnTo>
                      <a:pt x="2" y="23"/>
                    </a:lnTo>
                    <a:lnTo>
                      <a:pt x="2" y="23"/>
                    </a:lnTo>
                    <a:lnTo>
                      <a:pt x="0" y="23"/>
                    </a:lnTo>
                    <a:lnTo>
                      <a:pt x="0" y="23"/>
                    </a:lnTo>
                    <a:lnTo>
                      <a:pt x="0" y="25"/>
                    </a:lnTo>
                    <a:lnTo>
                      <a:pt x="2" y="27"/>
                    </a:lnTo>
                    <a:lnTo>
                      <a:pt x="4" y="27"/>
                    </a:lnTo>
                    <a:lnTo>
                      <a:pt x="4" y="28"/>
                    </a:lnTo>
                    <a:lnTo>
                      <a:pt x="2" y="28"/>
                    </a:lnTo>
                    <a:lnTo>
                      <a:pt x="2" y="32"/>
                    </a:lnTo>
                    <a:lnTo>
                      <a:pt x="4" y="32"/>
                    </a:lnTo>
                    <a:lnTo>
                      <a:pt x="4" y="34"/>
                    </a:lnTo>
                    <a:lnTo>
                      <a:pt x="4" y="34"/>
                    </a:lnTo>
                    <a:lnTo>
                      <a:pt x="4" y="36"/>
                    </a:lnTo>
                    <a:lnTo>
                      <a:pt x="4" y="36"/>
                    </a:lnTo>
                    <a:lnTo>
                      <a:pt x="6" y="36"/>
                    </a:lnTo>
                    <a:lnTo>
                      <a:pt x="6" y="38"/>
                    </a:lnTo>
                    <a:lnTo>
                      <a:pt x="6" y="40"/>
                    </a:lnTo>
                    <a:lnTo>
                      <a:pt x="8" y="38"/>
                    </a:lnTo>
                    <a:lnTo>
                      <a:pt x="8" y="38"/>
                    </a:lnTo>
                    <a:lnTo>
                      <a:pt x="10" y="36"/>
                    </a:lnTo>
                    <a:lnTo>
                      <a:pt x="12" y="32"/>
                    </a:lnTo>
                    <a:lnTo>
                      <a:pt x="13" y="30"/>
                    </a:lnTo>
                    <a:lnTo>
                      <a:pt x="13" y="28"/>
                    </a:lnTo>
                    <a:lnTo>
                      <a:pt x="13" y="28"/>
                    </a:lnTo>
                    <a:lnTo>
                      <a:pt x="13" y="28"/>
                    </a:lnTo>
                    <a:lnTo>
                      <a:pt x="15" y="28"/>
                    </a:lnTo>
                    <a:lnTo>
                      <a:pt x="17" y="27"/>
                    </a:lnTo>
                    <a:lnTo>
                      <a:pt x="19" y="27"/>
                    </a:lnTo>
                    <a:lnTo>
                      <a:pt x="21" y="28"/>
                    </a:lnTo>
                    <a:lnTo>
                      <a:pt x="21" y="28"/>
                    </a:lnTo>
                    <a:lnTo>
                      <a:pt x="27" y="28"/>
                    </a:lnTo>
                    <a:lnTo>
                      <a:pt x="27" y="28"/>
                    </a:lnTo>
                    <a:lnTo>
                      <a:pt x="28" y="27"/>
                    </a:lnTo>
                    <a:lnTo>
                      <a:pt x="28" y="27"/>
                    </a:lnTo>
                    <a:lnTo>
                      <a:pt x="30" y="27"/>
                    </a:lnTo>
                    <a:lnTo>
                      <a:pt x="32" y="25"/>
                    </a:lnTo>
                    <a:lnTo>
                      <a:pt x="34" y="25"/>
                    </a:lnTo>
                    <a:lnTo>
                      <a:pt x="36" y="27"/>
                    </a:lnTo>
                    <a:lnTo>
                      <a:pt x="38" y="27"/>
                    </a:lnTo>
                    <a:lnTo>
                      <a:pt x="40" y="25"/>
                    </a:lnTo>
                    <a:lnTo>
                      <a:pt x="43" y="27"/>
                    </a:lnTo>
                    <a:lnTo>
                      <a:pt x="45" y="27"/>
                    </a:lnTo>
                    <a:lnTo>
                      <a:pt x="47" y="27"/>
                    </a:lnTo>
                    <a:lnTo>
                      <a:pt x="47" y="28"/>
                    </a:lnTo>
                    <a:lnTo>
                      <a:pt x="47" y="28"/>
                    </a:lnTo>
                    <a:lnTo>
                      <a:pt x="47" y="28"/>
                    </a:lnTo>
                    <a:lnTo>
                      <a:pt x="49" y="28"/>
                    </a:lnTo>
                    <a:lnTo>
                      <a:pt x="49" y="28"/>
                    </a:lnTo>
                    <a:lnTo>
                      <a:pt x="51" y="27"/>
                    </a:lnTo>
                    <a:lnTo>
                      <a:pt x="51" y="27"/>
                    </a:lnTo>
                    <a:lnTo>
                      <a:pt x="51" y="27"/>
                    </a:lnTo>
                    <a:lnTo>
                      <a:pt x="53" y="25"/>
                    </a:lnTo>
                    <a:lnTo>
                      <a:pt x="55" y="23"/>
                    </a:lnTo>
                    <a:lnTo>
                      <a:pt x="53" y="2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3" name="Google Shape;583;p23"/>
              <p:cNvSpPr/>
              <p:nvPr/>
            </p:nvSpPr>
            <p:spPr>
              <a:xfrm>
                <a:off x="1721" y="1682"/>
                <a:ext cx="4" cy="8"/>
              </a:xfrm>
              <a:custGeom>
                <a:avLst/>
                <a:gdLst/>
                <a:ahLst/>
                <a:cxnLst/>
                <a:rect l="l" t="t" r="r" b="b"/>
                <a:pathLst>
                  <a:path w="4" h="8" extrusionOk="0">
                    <a:moveTo>
                      <a:pt x="4" y="2"/>
                    </a:moveTo>
                    <a:lnTo>
                      <a:pt x="2" y="2"/>
                    </a:lnTo>
                    <a:lnTo>
                      <a:pt x="0" y="0"/>
                    </a:lnTo>
                    <a:lnTo>
                      <a:pt x="0" y="2"/>
                    </a:lnTo>
                    <a:lnTo>
                      <a:pt x="0" y="2"/>
                    </a:lnTo>
                    <a:lnTo>
                      <a:pt x="0" y="6"/>
                    </a:lnTo>
                    <a:lnTo>
                      <a:pt x="2" y="8"/>
                    </a:lnTo>
                    <a:lnTo>
                      <a:pt x="2" y="8"/>
                    </a:lnTo>
                    <a:lnTo>
                      <a:pt x="4" y="6"/>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4" name="Google Shape;584;p23"/>
              <p:cNvSpPr/>
              <p:nvPr/>
            </p:nvSpPr>
            <p:spPr>
              <a:xfrm>
                <a:off x="3229" y="1733"/>
                <a:ext cx="25" cy="28"/>
              </a:xfrm>
              <a:custGeom>
                <a:avLst/>
                <a:gdLst/>
                <a:ahLst/>
                <a:cxnLst/>
                <a:rect l="l" t="t" r="r" b="b"/>
                <a:pathLst>
                  <a:path w="25" h="28" extrusionOk="0">
                    <a:moveTo>
                      <a:pt x="23" y="6"/>
                    </a:moveTo>
                    <a:lnTo>
                      <a:pt x="23" y="4"/>
                    </a:lnTo>
                    <a:lnTo>
                      <a:pt x="19" y="0"/>
                    </a:lnTo>
                    <a:lnTo>
                      <a:pt x="19" y="0"/>
                    </a:lnTo>
                    <a:lnTo>
                      <a:pt x="17" y="0"/>
                    </a:lnTo>
                    <a:lnTo>
                      <a:pt x="15" y="0"/>
                    </a:lnTo>
                    <a:lnTo>
                      <a:pt x="15" y="0"/>
                    </a:lnTo>
                    <a:lnTo>
                      <a:pt x="15" y="2"/>
                    </a:lnTo>
                    <a:lnTo>
                      <a:pt x="15" y="4"/>
                    </a:lnTo>
                    <a:lnTo>
                      <a:pt x="13" y="4"/>
                    </a:lnTo>
                    <a:lnTo>
                      <a:pt x="13" y="6"/>
                    </a:lnTo>
                    <a:lnTo>
                      <a:pt x="10" y="2"/>
                    </a:lnTo>
                    <a:lnTo>
                      <a:pt x="10" y="2"/>
                    </a:lnTo>
                    <a:lnTo>
                      <a:pt x="10" y="2"/>
                    </a:lnTo>
                    <a:lnTo>
                      <a:pt x="10" y="4"/>
                    </a:lnTo>
                    <a:lnTo>
                      <a:pt x="8" y="6"/>
                    </a:lnTo>
                    <a:lnTo>
                      <a:pt x="6" y="9"/>
                    </a:lnTo>
                    <a:lnTo>
                      <a:pt x="4" y="13"/>
                    </a:lnTo>
                    <a:lnTo>
                      <a:pt x="2" y="13"/>
                    </a:lnTo>
                    <a:lnTo>
                      <a:pt x="0" y="15"/>
                    </a:lnTo>
                    <a:lnTo>
                      <a:pt x="0" y="17"/>
                    </a:lnTo>
                    <a:lnTo>
                      <a:pt x="0" y="19"/>
                    </a:lnTo>
                    <a:lnTo>
                      <a:pt x="0" y="21"/>
                    </a:lnTo>
                    <a:lnTo>
                      <a:pt x="0" y="24"/>
                    </a:lnTo>
                    <a:lnTo>
                      <a:pt x="0" y="28"/>
                    </a:lnTo>
                    <a:lnTo>
                      <a:pt x="2" y="28"/>
                    </a:lnTo>
                    <a:lnTo>
                      <a:pt x="4" y="28"/>
                    </a:lnTo>
                    <a:lnTo>
                      <a:pt x="4" y="28"/>
                    </a:lnTo>
                    <a:lnTo>
                      <a:pt x="6" y="28"/>
                    </a:lnTo>
                    <a:lnTo>
                      <a:pt x="8" y="28"/>
                    </a:lnTo>
                    <a:lnTo>
                      <a:pt x="12" y="26"/>
                    </a:lnTo>
                    <a:lnTo>
                      <a:pt x="12" y="26"/>
                    </a:lnTo>
                    <a:lnTo>
                      <a:pt x="13" y="26"/>
                    </a:lnTo>
                    <a:lnTo>
                      <a:pt x="15" y="26"/>
                    </a:lnTo>
                    <a:lnTo>
                      <a:pt x="15" y="28"/>
                    </a:lnTo>
                    <a:lnTo>
                      <a:pt x="17" y="28"/>
                    </a:lnTo>
                    <a:lnTo>
                      <a:pt x="17" y="28"/>
                    </a:lnTo>
                    <a:lnTo>
                      <a:pt x="19" y="24"/>
                    </a:lnTo>
                    <a:lnTo>
                      <a:pt x="21" y="22"/>
                    </a:lnTo>
                    <a:lnTo>
                      <a:pt x="23" y="19"/>
                    </a:lnTo>
                    <a:lnTo>
                      <a:pt x="21" y="19"/>
                    </a:lnTo>
                    <a:lnTo>
                      <a:pt x="19" y="19"/>
                    </a:lnTo>
                    <a:lnTo>
                      <a:pt x="17" y="19"/>
                    </a:lnTo>
                    <a:lnTo>
                      <a:pt x="15" y="19"/>
                    </a:lnTo>
                    <a:lnTo>
                      <a:pt x="13" y="19"/>
                    </a:lnTo>
                    <a:lnTo>
                      <a:pt x="12" y="19"/>
                    </a:lnTo>
                    <a:lnTo>
                      <a:pt x="12" y="19"/>
                    </a:lnTo>
                    <a:lnTo>
                      <a:pt x="12" y="19"/>
                    </a:lnTo>
                    <a:lnTo>
                      <a:pt x="13" y="19"/>
                    </a:lnTo>
                    <a:lnTo>
                      <a:pt x="15" y="15"/>
                    </a:lnTo>
                    <a:lnTo>
                      <a:pt x="19" y="13"/>
                    </a:lnTo>
                    <a:lnTo>
                      <a:pt x="23" y="11"/>
                    </a:lnTo>
                    <a:lnTo>
                      <a:pt x="23" y="11"/>
                    </a:lnTo>
                    <a:lnTo>
                      <a:pt x="23" y="9"/>
                    </a:lnTo>
                    <a:lnTo>
                      <a:pt x="25" y="7"/>
                    </a:lnTo>
                    <a:lnTo>
                      <a:pt x="23" y="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5" name="Google Shape;585;p23"/>
              <p:cNvSpPr/>
              <p:nvPr/>
            </p:nvSpPr>
            <p:spPr>
              <a:xfrm>
                <a:off x="2743" y="990"/>
                <a:ext cx="86" cy="49"/>
              </a:xfrm>
              <a:custGeom>
                <a:avLst/>
                <a:gdLst/>
                <a:ahLst/>
                <a:cxnLst/>
                <a:rect l="l" t="t" r="r" b="b"/>
                <a:pathLst>
                  <a:path w="86" h="49" extrusionOk="0">
                    <a:moveTo>
                      <a:pt x="45" y="45"/>
                    </a:moveTo>
                    <a:lnTo>
                      <a:pt x="43" y="45"/>
                    </a:lnTo>
                    <a:lnTo>
                      <a:pt x="41" y="45"/>
                    </a:lnTo>
                    <a:lnTo>
                      <a:pt x="40" y="45"/>
                    </a:lnTo>
                    <a:lnTo>
                      <a:pt x="38" y="43"/>
                    </a:lnTo>
                    <a:lnTo>
                      <a:pt x="36" y="43"/>
                    </a:lnTo>
                    <a:lnTo>
                      <a:pt x="36" y="45"/>
                    </a:lnTo>
                    <a:lnTo>
                      <a:pt x="36" y="47"/>
                    </a:lnTo>
                    <a:lnTo>
                      <a:pt x="41" y="49"/>
                    </a:lnTo>
                    <a:lnTo>
                      <a:pt x="43" y="47"/>
                    </a:lnTo>
                    <a:lnTo>
                      <a:pt x="43" y="49"/>
                    </a:lnTo>
                    <a:lnTo>
                      <a:pt x="45" y="47"/>
                    </a:lnTo>
                    <a:lnTo>
                      <a:pt x="45" y="47"/>
                    </a:lnTo>
                    <a:lnTo>
                      <a:pt x="45" y="45"/>
                    </a:lnTo>
                    <a:close/>
                    <a:moveTo>
                      <a:pt x="27" y="43"/>
                    </a:moveTo>
                    <a:lnTo>
                      <a:pt x="27" y="43"/>
                    </a:lnTo>
                    <a:lnTo>
                      <a:pt x="25" y="43"/>
                    </a:lnTo>
                    <a:lnTo>
                      <a:pt x="27" y="43"/>
                    </a:lnTo>
                    <a:lnTo>
                      <a:pt x="27" y="45"/>
                    </a:lnTo>
                    <a:lnTo>
                      <a:pt x="28" y="45"/>
                    </a:lnTo>
                    <a:lnTo>
                      <a:pt x="28" y="45"/>
                    </a:lnTo>
                    <a:lnTo>
                      <a:pt x="28" y="45"/>
                    </a:lnTo>
                    <a:lnTo>
                      <a:pt x="28" y="45"/>
                    </a:lnTo>
                    <a:lnTo>
                      <a:pt x="27" y="43"/>
                    </a:lnTo>
                    <a:close/>
                    <a:moveTo>
                      <a:pt x="53" y="41"/>
                    </a:moveTo>
                    <a:lnTo>
                      <a:pt x="53" y="41"/>
                    </a:lnTo>
                    <a:lnTo>
                      <a:pt x="51" y="41"/>
                    </a:lnTo>
                    <a:lnTo>
                      <a:pt x="51" y="41"/>
                    </a:lnTo>
                    <a:lnTo>
                      <a:pt x="51" y="41"/>
                    </a:lnTo>
                    <a:lnTo>
                      <a:pt x="51" y="43"/>
                    </a:lnTo>
                    <a:lnTo>
                      <a:pt x="49" y="43"/>
                    </a:lnTo>
                    <a:lnTo>
                      <a:pt x="49" y="43"/>
                    </a:lnTo>
                    <a:lnTo>
                      <a:pt x="49" y="43"/>
                    </a:lnTo>
                    <a:lnTo>
                      <a:pt x="51" y="45"/>
                    </a:lnTo>
                    <a:lnTo>
                      <a:pt x="53" y="43"/>
                    </a:lnTo>
                    <a:lnTo>
                      <a:pt x="55" y="43"/>
                    </a:lnTo>
                    <a:lnTo>
                      <a:pt x="55" y="43"/>
                    </a:lnTo>
                    <a:lnTo>
                      <a:pt x="55" y="43"/>
                    </a:lnTo>
                    <a:lnTo>
                      <a:pt x="53" y="41"/>
                    </a:lnTo>
                    <a:close/>
                    <a:moveTo>
                      <a:pt x="23" y="43"/>
                    </a:moveTo>
                    <a:lnTo>
                      <a:pt x="21" y="41"/>
                    </a:lnTo>
                    <a:lnTo>
                      <a:pt x="21" y="41"/>
                    </a:lnTo>
                    <a:lnTo>
                      <a:pt x="21" y="41"/>
                    </a:lnTo>
                    <a:lnTo>
                      <a:pt x="21" y="43"/>
                    </a:lnTo>
                    <a:lnTo>
                      <a:pt x="21" y="45"/>
                    </a:lnTo>
                    <a:lnTo>
                      <a:pt x="23" y="45"/>
                    </a:lnTo>
                    <a:lnTo>
                      <a:pt x="25" y="45"/>
                    </a:lnTo>
                    <a:lnTo>
                      <a:pt x="25" y="43"/>
                    </a:lnTo>
                    <a:lnTo>
                      <a:pt x="23" y="43"/>
                    </a:lnTo>
                    <a:close/>
                    <a:moveTo>
                      <a:pt x="34" y="41"/>
                    </a:moveTo>
                    <a:lnTo>
                      <a:pt x="32" y="43"/>
                    </a:lnTo>
                    <a:lnTo>
                      <a:pt x="32" y="43"/>
                    </a:lnTo>
                    <a:lnTo>
                      <a:pt x="30" y="45"/>
                    </a:lnTo>
                    <a:lnTo>
                      <a:pt x="30" y="45"/>
                    </a:lnTo>
                    <a:lnTo>
                      <a:pt x="32" y="47"/>
                    </a:lnTo>
                    <a:lnTo>
                      <a:pt x="32" y="47"/>
                    </a:lnTo>
                    <a:lnTo>
                      <a:pt x="32" y="45"/>
                    </a:lnTo>
                    <a:lnTo>
                      <a:pt x="34" y="41"/>
                    </a:lnTo>
                    <a:lnTo>
                      <a:pt x="34" y="39"/>
                    </a:lnTo>
                    <a:lnTo>
                      <a:pt x="34" y="39"/>
                    </a:lnTo>
                    <a:lnTo>
                      <a:pt x="34" y="41"/>
                    </a:lnTo>
                    <a:close/>
                    <a:moveTo>
                      <a:pt x="86" y="39"/>
                    </a:moveTo>
                    <a:lnTo>
                      <a:pt x="81" y="37"/>
                    </a:lnTo>
                    <a:lnTo>
                      <a:pt x="81" y="39"/>
                    </a:lnTo>
                    <a:lnTo>
                      <a:pt x="81" y="41"/>
                    </a:lnTo>
                    <a:lnTo>
                      <a:pt x="83" y="41"/>
                    </a:lnTo>
                    <a:lnTo>
                      <a:pt x="84" y="43"/>
                    </a:lnTo>
                    <a:lnTo>
                      <a:pt x="86" y="41"/>
                    </a:lnTo>
                    <a:lnTo>
                      <a:pt x="86" y="41"/>
                    </a:lnTo>
                    <a:lnTo>
                      <a:pt x="86" y="39"/>
                    </a:lnTo>
                    <a:close/>
                    <a:moveTo>
                      <a:pt x="32" y="36"/>
                    </a:moveTo>
                    <a:lnTo>
                      <a:pt x="32" y="34"/>
                    </a:lnTo>
                    <a:lnTo>
                      <a:pt x="30" y="34"/>
                    </a:lnTo>
                    <a:lnTo>
                      <a:pt x="30" y="32"/>
                    </a:lnTo>
                    <a:lnTo>
                      <a:pt x="28" y="34"/>
                    </a:lnTo>
                    <a:lnTo>
                      <a:pt x="28" y="34"/>
                    </a:lnTo>
                    <a:lnTo>
                      <a:pt x="27" y="34"/>
                    </a:lnTo>
                    <a:lnTo>
                      <a:pt x="27" y="34"/>
                    </a:lnTo>
                    <a:lnTo>
                      <a:pt x="23" y="34"/>
                    </a:lnTo>
                    <a:lnTo>
                      <a:pt x="21" y="34"/>
                    </a:lnTo>
                    <a:lnTo>
                      <a:pt x="21" y="37"/>
                    </a:lnTo>
                    <a:lnTo>
                      <a:pt x="23" y="39"/>
                    </a:lnTo>
                    <a:lnTo>
                      <a:pt x="23" y="39"/>
                    </a:lnTo>
                    <a:lnTo>
                      <a:pt x="23" y="39"/>
                    </a:lnTo>
                    <a:lnTo>
                      <a:pt x="27" y="41"/>
                    </a:lnTo>
                    <a:lnTo>
                      <a:pt x="28" y="41"/>
                    </a:lnTo>
                    <a:lnTo>
                      <a:pt x="30" y="41"/>
                    </a:lnTo>
                    <a:lnTo>
                      <a:pt x="32" y="41"/>
                    </a:lnTo>
                    <a:lnTo>
                      <a:pt x="32" y="39"/>
                    </a:lnTo>
                    <a:lnTo>
                      <a:pt x="32" y="37"/>
                    </a:lnTo>
                    <a:lnTo>
                      <a:pt x="34" y="37"/>
                    </a:lnTo>
                    <a:lnTo>
                      <a:pt x="32" y="36"/>
                    </a:lnTo>
                    <a:close/>
                    <a:moveTo>
                      <a:pt x="55" y="32"/>
                    </a:moveTo>
                    <a:lnTo>
                      <a:pt x="55" y="32"/>
                    </a:lnTo>
                    <a:lnTo>
                      <a:pt x="55" y="32"/>
                    </a:lnTo>
                    <a:lnTo>
                      <a:pt x="55" y="32"/>
                    </a:lnTo>
                    <a:lnTo>
                      <a:pt x="55" y="34"/>
                    </a:lnTo>
                    <a:lnTo>
                      <a:pt x="55" y="34"/>
                    </a:lnTo>
                    <a:lnTo>
                      <a:pt x="56" y="34"/>
                    </a:lnTo>
                    <a:lnTo>
                      <a:pt x="56" y="32"/>
                    </a:lnTo>
                    <a:lnTo>
                      <a:pt x="55" y="32"/>
                    </a:lnTo>
                    <a:close/>
                    <a:moveTo>
                      <a:pt x="30" y="30"/>
                    </a:moveTo>
                    <a:lnTo>
                      <a:pt x="30" y="30"/>
                    </a:lnTo>
                    <a:lnTo>
                      <a:pt x="30" y="30"/>
                    </a:lnTo>
                    <a:lnTo>
                      <a:pt x="30" y="30"/>
                    </a:lnTo>
                    <a:lnTo>
                      <a:pt x="32" y="28"/>
                    </a:lnTo>
                    <a:lnTo>
                      <a:pt x="30" y="28"/>
                    </a:lnTo>
                    <a:lnTo>
                      <a:pt x="30" y="26"/>
                    </a:lnTo>
                    <a:lnTo>
                      <a:pt x="30" y="28"/>
                    </a:lnTo>
                    <a:lnTo>
                      <a:pt x="30" y="28"/>
                    </a:lnTo>
                    <a:lnTo>
                      <a:pt x="30" y="30"/>
                    </a:lnTo>
                    <a:lnTo>
                      <a:pt x="30" y="30"/>
                    </a:lnTo>
                    <a:close/>
                    <a:moveTo>
                      <a:pt x="51" y="39"/>
                    </a:moveTo>
                    <a:lnTo>
                      <a:pt x="53" y="37"/>
                    </a:lnTo>
                    <a:lnTo>
                      <a:pt x="53" y="36"/>
                    </a:lnTo>
                    <a:lnTo>
                      <a:pt x="51" y="36"/>
                    </a:lnTo>
                    <a:lnTo>
                      <a:pt x="51" y="36"/>
                    </a:lnTo>
                    <a:lnTo>
                      <a:pt x="51" y="34"/>
                    </a:lnTo>
                    <a:lnTo>
                      <a:pt x="51" y="34"/>
                    </a:lnTo>
                    <a:lnTo>
                      <a:pt x="53" y="32"/>
                    </a:lnTo>
                    <a:lnTo>
                      <a:pt x="55" y="32"/>
                    </a:lnTo>
                    <a:lnTo>
                      <a:pt x="55" y="32"/>
                    </a:lnTo>
                    <a:lnTo>
                      <a:pt x="55" y="32"/>
                    </a:lnTo>
                    <a:lnTo>
                      <a:pt x="55" y="30"/>
                    </a:lnTo>
                    <a:lnTo>
                      <a:pt x="55" y="28"/>
                    </a:lnTo>
                    <a:lnTo>
                      <a:pt x="55" y="28"/>
                    </a:lnTo>
                    <a:lnTo>
                      <a:pt x="55" y="26"/>
                    </a:lnTo>
                    <a:lnTo>
                      <a:pt x="55" y="26"/>
                    </a:lnTo>
                    <a:lnTo>
                      <a:pt x="55" y="26"/>
                    </a:lnTo>
                    <a:lnTo>
                      <a:pt x="53" y="24"/>
                    </a:lnTo>
                    <a:lnTo>
                      <a:pt x="51" y="24"/>
                    </a:lnTo>
                    <a:lnTo>
                      <a:pt x="51" y="24"/>
                    </a:lnTo>
                    <a:lnTo>
                      <a:pt x="49" y="26"/>
                    </a:lnTo>
                    <a:lnTo>
                      <a:pt x="45" y="28"/>
                    </a:lnTo>
                    <a:lnTo>
                      <a:pt x="47" y="28"/>
                    </a:lnTo>
                    <a:lnTo>
                      <a:pt x="47" y="28"/>
                    </a:lnTo>
                    <a:lnTo>
                      <a:pt x="47" y="30"/>
                    </a:lnTo>
                    <a:lnTo>
                      <a:pt x="47" y="30"/>
                    </a:lnTo>
                    <a:lnTo>
                      <a:pt x="45" y="30"/>
                    </a:lnTo>
                    <a:lnTo>
                      <a:pt x="45" y="32"/>
                    </a:lnTo>
                    <a:lnTo>
                      <a:pt x="45" y="32"/>
                    </a:lnTo>
                    <a:lnTo>
                      <a:pt x="43" y="32"/>
                    </a:lnTo>
                    <a:lnTo>
                      <a:pt x="43" y="30"/>
                    </a:lnTo>
                    <a:lnTo>
                      <a:pt x="43" y="28"/>
                    </a:lnTo>
                    <a:lnTo>
                      <a:pt x="43" y="28"/>
                    </a:lnTo>
                    <a:lnTo>
                      <a:pt x="41" y="28"/>
                    </a:lnTo>
                    <a:lnTo>
                      <a:pt x="41" y="28"/>
                    </a:lnTo>
                    <a:lnTo>
                      <a:pt x="41" y="28"/>
                    </a:lnTo>
                    <a:lnTo>
                      <a:pt x="40" y="30"/>
                    </a:lnTo>
                    <a:lnTo>
                      <a:pt x="40" y="30"/>
                    </a:lnTo>
                    <a:lnTo>
                      <a:pt x="38" y="30"/>
                    </a:lnTo>
                    <a:lnTo>
                      <a:pt x="36" y="30"/>
                    </a:lnTo>
                    <a:lnTo>
                      <a:pt x="36" y="32"/>
                    </a:lnTo>
                    <a:lnTo>
                      <a:pt x="36" y="32"/>
                    </a:lnTo>
                    <a:lnTo>
                      <a:pt x="36" y="32"/>
                    </a:lnTo>
                    <a:lnTo>
                      <a:pt x="38" y="34"/>
                    </a:lnTo>
                    <a:lnTo>
                      <a:pt x="38" y="34"/>
                    </a:lnTo>
                    <a:lnTo>
                      <a:pt x="38" y="34"/>
                    </a:lnTo>
                    <a:lnTo>
                      <a:pt x="38" y="36"/>
                    </a:lnTo>
                    <a:lnTo>
                      <a:pt x="38" y="37"/>
                    </a:lnTo>
                    <a:lnTo>
                      <a:pt x="40" y="39"/>
                    </a:lnTo>
                    <a:lnTo>
                      <a:pt x="40" y="39"/>
                    </a:lnTo>
                    <a:lnTo>
                      <a:pt x="40" y="39"/>
                    </a:lnTo>
                    <a:lnTo>
                      <a:pt x="41" y="39"/>
                    </a:lnTo>
                    <a:lnTo>
                      <a:pt x="43" y="39"/>
                    </a:lnTo>
                    <a:lnTo>
                      <a:pt x="43" y="41"/>
                    </a:lnTo>
                    <a:lnTo>
                      <a:pt x="43" y="41"/>
                    </a:lnTo>
                    <a:lnTo>
                      <a:pt x="45" y="43"/>
                    </a:lnTo>
                    <a:lnTo>
                      <a:pt x="45" y="43"/>
                    </a:lnTo>
                    <a:lnTo>
                      <a:pt x="45" y="47"/>
                    </a:lnTo>
                    <a:lnTo>
                      <a:pt x="49" y="45"/>
                    </a:lnTo>
                    <a:lnTo>
                      <a:pt x="49" y="43"/>
                    </a:lnTo>
                    <a:lnTo>
                      <a:pt x="49" y="43"/>
                    </a:lnTo>
                    <a:lnTo>
                      <a:pt x="49" y="41"/>
                    </a:lnTo>
                    <a:lnTo>
                      <a:pt x="49" y="39"/>
                    </a:lnTo>
                    <a:lnTo>
                      <a:pt x="51" y="39"/>
                    </a:lnTo>
                    <a:close/>
                    <a:moveTo>
                      <a:pt x="36" y="8"/>
                    </a:moveTo>
                    <a:lnTo>
                      <a:pt x="36" y="8"/>
                    </a:lnTo>
                    <a:lnTo>
                      <a:pt x="38" y="6"/>
                    </a:lnTo>
                    <a:lnTo>
                      <a:pt x="36" y="6"/>
                    </a:lnTo>
                    <a:lnTo>
                      <a:pt x="34" y="6"/>
                    </a:lnTo>
                    <a:lnTo>
                      <a:pt x="34" y="8"/>
                    </a:lnTo>
                    <a:lnTo>
                      <a:pt x="36" y="8"/>
                    </a:lnTo>
                    <a:lnTo>
                      <a:pt x="36" y="8"/>
                    </a:lnTo>
                    <a:close/>
                    <a:moveTo>
                      <a:pt x="19" y="43"/>
                    </a:moveTo>
                    <a:lnTo>
                      <a:pt x="19" y="43"/>
                    </a:lnTo>
                    <a:lnTo>
                      <a:pt x="19" y="41"/>
                    </a:lnTo>
                    <a:lnTo>
                      <a:pt x="17" y="41"/>
                    </a:lnTo>
                    <a:lnTo>
                      <a:pt x="17" y="41"/>
                    </a:lnTo>
                    <a:lnTo>
                      <a:pt x="17" y="41"/>
                    </a:lnTo>
                    <a:lnTo>
                      <a:pt x="19" y="39"/>
                    </a:lnTo>
                    <a:lnTo>
                      <a:pt x="19" y="37"/>
                    </a:lnTo>
                    <a:lnTo>
                      <a:pt x="19" y="37"/>
                    </a:lnTo>
                    <a:lnTo>
                      <a:pt x="19" y="36"/>
                    </a:lnTo>
                    <a:lnTo>
                      <a:pt x="17" y="34"/>
                    </a:lnTo>
                    <a:lnTo>
                      <a:pt x="19" y="34"/>
                    </a:lnTo>
                    <a:lnTo>
                      <a:pt x="21" y="34"/>
                    </a:lnTo>
                    <a:lnTo>
                      <a:pt x="21" y="32"/>
                    </a:lnTo>
                    <a:lnTo>
                      <a:pt x="23" y="32"/>
                    </a:lnTo>
                    <a:lnTo>
                      <a:pt x="23" y="30"/>
                    </a:lnTo>
                    <a:lnTo>
                      <a:pt x="23" y="30"/>
                    </a:lnTo>
                    <a:lnTo>
                      <a:pt x="23" y="30"/>
                    </a:lnTo>
                    <a:lnTo>
                      <a:pt x="23" y="30"/>
                    </a:lnTo>
                    <a:lnTo>
                      <a:pt x="23" y="28"/>
                    </a:lnTo>
                    <a:lnTo>
                      <a:pt x="25" y="28"/>
                    </a:lnTo>
                    <a:lnTo>
                      <a:pt x="25" y="28"/>
                    </a:lnTo>
                    <a:lnTo>
                      <a:pt x="25" y="28"/>
                    </a:lnTo>
                    <a:lnTo>
                      <a:pt x="27" y="26"/>
                    </a:lnTo>
                    <a:lnTo>
                      <a:pt x="27" y="23"/>
                    </a:lnTo>
                    <a:lnTo>
                      <a:pt x="28" y="23"/>
                    </a:lnTo>
                    <a:lnTo>
                      <a:pt x="28" y="23"/>
                    </a:lnTo>
                    <a:lnTo>
                      <a:pt x="30" y="24"/>
                    </a:lnTo>
                    <a:lnTo>
                      <a:pt x="30" y="24"/>
                    </a:lnTo>
                    <a:lnTo>
                      <a:pt x="32" y="23"/>
                    </a:lnTo>
                    <a:lnTo>
                      <a:pt x="34" y="23"/>
                    </a:lnTo>
                    <a:lnTo>
                      <a:pt x="34" y="21"/>
                    </a:lnTo>
                    <a:lnTo>
                      <a:pt x="34" y="21"/>
                    </a:lnTo>
                    <a:lnTo>
                      <a:pt x="34" y="19"/>
                    </a:lnTo>
                    <a:lnTo>
                      <a:pt x="34" y="19"/>
                    </a:lnTo>
                    <a:lnTo>
                      <a:pt x="28" y="19"/>
                    </a:lnTo>
                    <a:lnTo>
                      <a:pt x="28" y="19"/>
                    </a:lnTo>
                    <a:lnTo>
                      <a:pt x="27" y="17"/>
                    </a:lnTo>
                    <a:lnTo>
                      <a:pt x="27" y="15"/>
                    </a:lnTo>
                    <a:lnTo>
                      <a:pt x="27" y="13"/>
                    </a:lnTo>
                    <a:lnTo>
                      <a:pt x="27" y="11"/>
                    </a:lnTo>
                    <a:lnTo>
                      <a:pt x="27" y="11"/>
                    </a:lnTo>
                    <a:lnTo>
                      <a:pt x="28" y="8"/>
                    </a:lnTo>
                    <a:lnTo>
                      <a:pt x="30" y="8"/>
                    </a:lnTo>
                    <a:lnTo>
                      <a:pt x="30" y="6"/>
                    </a:lnTo>
                    <a:lnTo>
                      <a:pt x="30" y="4"/>
                    </a:lnTo>
                    <a:lnTo>
                      <a:pt x="28" y="2"/>
                    </a:lnTo>
                    <a:lnTo>
                      <a:pt x="28" y="2"/>
                    </a:lnTo>
                    <a:lnTo>
                      <a:pt x="28" y="0"/>
                    </a:lnTo>
                    <a:lnTo>
                      <a:pt x="30" y="0"/>
                    </a:lnTo>
                    <a:lnTo>
                      <a:pt x="30" y="0"/>
                    </a:lnTo>
                    <a:lnTo>
                      <a:pt x="27" y="2"/>
                    </a:lnTo>
                    <a:lnTo>
                      <a:pt x="23" y="2"/>
                    </a:lnTo>
                    <a:lnTo>
                      <a:pt x="21" y="4"/>
                    </a:lnTo>
                    <a:lnTo>
                      <a:pt x="17" y="8"/>
                    </a:lnTo>
                    <a:lnTo>
                      <a:pt x="17" y="8"/>
                    </a:lnTo>
                    <a:lnTo>
                      <a:pt x="15" y="9"/>
                    </a:lnTo>
                    <a:lnTo>
                      <a:pt x="12" y="9"/>
                    </a:lnTo>
                    <a:lnTo>
                      <a:pt x="10" y="9"/>
                    </a:lnTo>
                    <a:lnTo>
                      <a:pt x="10" y="9"/>
                    </a:lnTo>
                    <a:lnTo>
                      <a:pt x="6" y="9"/>
                    </a:lnTo>
                    <a:lnTo>
                      <a:pt x="4" y="11"/>
                    </a:lnTo>
                    <a:lnTo>
                      <a:pt x="2" y="13"/>
                    </a:lnTo>
                    <a:lnTo>
                      <a:pt x="2" y="13"/>
                    </a:lnTo>
                    <a:lnTo>
                      <a:pt x="2" y="15"/>
                    </a:lnTo>
                    <a:lnTo>
                      <a:pt x="2" y="15"/>
                    </a:lnTo>
                    <a:lnTo>
                      <a:pt x="4" y="17"/>
                    </a:lnTo>
                    <a:lnTo>
                      <a:pt x="6" y="15"/>
                    </a:lnTo>
                    <a:lnTo>
                      <a:pt x="8" y="15"/>
                    </a:lnTo>
                    <a:lnTo>
                      <a:pt x="10" y="13"/>
                    </a:lnTo>
                    <a:lnTo>
                      <a:pt x="12" y="11"/>
                    </a:lnTo>
                    <a:lnTo>
                      <a:pt x="12" y="11"/>
                    </a:lnTo>
                    <a:lnTo>
                      <a:pt x="13" y="11"/>
                    </a:lnTo>
                    <a:lnTo>
                      <a:pt x="13" y="13"/>
                    </a:lnTo>
                    <a:lnTo>
                      <a:pt x="13" y="15"/>
                    </a:lnTo>
                    <a:lnTo>
                      <a:pt x="13" y="15"/>
                    </a:lnTo>
                    <a:lnTo>
                      <a:pt x="12" y="15"/>
                    </a:lnTo>
                    <a:lnTo>
                      <a:pt x="12" y="15"/>
                    </a:lnTo>
                    <a:lnTo>
                      <a:pt x="10" y="15"/>
                    </a:lnTo>
                    <a:lnTo>
                      <a:pt x="8" y="17"/>
                    </a:lnTo>
                    <a:lnTo>
                      <a:pt x="8" y="19"/>
                    </a:lnTo>
                    <a:lnTo>
                      <a:pt x="8" y="19"/>
                    </a:lnTo>
                    <a:lnTo>
                      <a:pt x="6" y="19"/>
                    </a:lnTo>
                    <a:lnTo>
                      <a:pt x="6" y="19"/>
                    </a:lnTo>
                    <a:lnTo>
                      <a:pt x="4" y="19"/>
                    </a:lnTo>
                    <a:lnTo>
                      <a:pt x="2" y="17"/>
                    </a:lnTo>
                    <a:lnTo>
                      <a:pt x="2" y="17"/>
                    </a:lnTo>
                    <a:lnTo>
                      <a:pt x="0" y="17"/>
                    </a:lnTo>
                    <a:lnTo>
                      <a:pt x="0" y="23"/>
                    </a:lnTo>
                    <a:lnTo>
                      <a:pt x="0" y="24"/>
                    </a:lnTo>
                    <a:lnTo>
                      <a:pt x="0" y="26"/>
                    </a:lnTo>
                    <a:lnTo>
                      <a:pt x="0" y="28"/>
                    </a:lnTo>
                    <a:lnTo>
                      <a:pt x="0" y="34"/>
                    </a:lnTo>
                    <a:lnTo>
                      <a:pt x="2" y="34"/>
                    </a:lnTo>
                    <a:lnTo>
                      <a:pt x="6" y="36"/>
                    </a:lnTo>
                    <a:lnTo>
                      <a:pt x="6" y="37"/>
                    </a:lnTo>
                    <a:lnTo>
                      <a:pt x="6" y="39"/>
                    </a:lnTo>
                    <a:lnTo>
                      <a:pt x="6" y="41"/>
                    </a:lnTo>
                    <a:lnTo>
                      <a:pt x="6" y="41"/>
                    </a:lnTo>
                    <a:lnTo>
                      <a:pt x="6" y="43"/>
                    </a:lnTo>
                    <a:lnTo>
                      <a:pt x="6" y="43"/>
                    </a:lnTo>
                    <a:lnTo>
                      <a:pt x="6" y="43"/>
                    </a:lnTo>
                    <a:lnTo>
                      <a:pt x="10" y="43"/>
                    </a:lnTo>
                    <a:lnTo>
                      <a:pt x="10" y="45"/>
                    </a:lnTo>
                    <a:lnTo>
                      <a:pt x="13" y="45"/>
                    </a:lnTo>
                    <a:lnTo>
                      <a:pt x="13" y="45"/>
                    </a:lnTo>
                    <a:lnTo>
                      <a:pt x="15" y="45"/>
                    </a:lnTo>
                    <a:lnTo>
                      <a:pt x="17" y="45"/>
                    </a:lnTo>
                    <a:lnTo>
                      <a:pt x="19" y="45"/>
                    </a:lnTo>
                    <a:lnTo>
                      <a:pt x="19" y="45"/>
                    </a:lnTo>
                    <a:lnTo>
                      <a:pt x="19" y="45"/>
                    </a:lnTo>
                    <a:lnTo>
                      <a:pt x="19" y="45"/>
                    </a:lnTo>
                    <a:lnTo>
                      <a:pt x="19" y="43"/>
                    </a:lnTo>
                    <a:lnTo>
                      <a:pt x="19" y="4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6" name="Google Shape;586;p23"/>
              <p:cNvSpPr/>
              <p:nvPr/>
            </p:nvSpPr>
            <p:spPr>
              <a:xfrm>
                <a:off x="2796" y="1856"/>
                <a:ext cx="282" cy="313"/>
              </a:xfrm>
              <a:custGeom>
                <a:avLst/>
                <a:gdLst/>
                <a:ahLst/>
                <a:cxnLst/>
                <a:rect l="l" t="t" r="r" b="b"/>
                <a:pathLst>
                  <a:path w="282" h="313" extrusionOk="0">
                    <a:moveTo>
                      <a:pt x="280" y="51"/>
                    </a:moveTo>
                    <a:lnTo>
                      <a:pt x="280" y="51"/>
                    </a:lnTo>
                    <a:lnTo>
                      <a:pt x="280" y="51"/>
                    </a:lnTo>
                    <a:lnTo>
                      <a:pt x="280" y="51"/>
                    </a:lnTo>
                    <a:lnTo>
                      <a:pt x="278" y="51"/>
                    </a:lnTo>
                    <a:lnTo>
                      <a:pt x="278" y="49"/>
                    </a:lnTo>
                    <a:lnTo>
                      <a:pt x="276" y="49"/>
                    </a:lnTo>
                    <a:lnTo>
                      <a:pt x="276" y="49"/>
                    </a:lnTo>
                    <a:lnTo>
                      <a:pt x="274" y="49"/>
                    </a:lnTo>
                    <a:lnTo>
                      <a:pt x="273" y="47"/>
                    </a:lnTo>
                    <a:lnTo>
                      <a:pt x="273" y="45"/>
                    </a:lnTo>
                    <a:lnTo>
                      <a:pt x="274" y="44"/>
                    </a:lnTo>
                    <a:lnTo>
                      <a:pt x="274" y="42"/>
                    </a:lnTo>
                    <a:lnTo>
                      <a:pt x="274" y="40"/>
                    </a:lnTo>
                    <a:lnTo>
                      <a:pt x="274" y="40"/>
                    </a:lnTo>
                    <a:lnTo>
                      <a:pt x="274" y="40"/>
                    </a:lnTo>
                    <a:lnTo>
                      <a:pt x="274" y="38"/>
                    </a:lnTo>
                    <a:lnTo>
                      <a:pt x="273" y="38"/>
                    </a:lnTo>
                    <a:lnTo>
                      <a:pt x="274" y="36"/>
                    </a:lnTo>
                    <a:lnTo>
                      <a:pt x="274" y="34"/>
                    </a:lnTo>
                    <a:lnTo>
                      <a:pt x="274" y="32"/>
                    </a:lnTo>
                    <a:lnTo>
                      <a:pt x="276" y="32"/>
                    </a:lnTo>
                    <a:lnTo>
                      <a:pt x="276" y="30"/>
                    </a:lnTo>
                    <a:lnTo>
                      <a:pt x="274" y="30"/>
                    </a:lnTo>
                    <a:lnTo>
                      <a:pt x="274" y="29"/>
                    </a:lnTo>
                    <a:lnTo>
                      <a:pt x="274" y="29"/>
                    </a:lnTo>
                    <a:lnTo>
                      <a:pt x="273" y="29"/>
                    </a:lnTo>
                    <a:lnTo>
                      <a:pt x="273" y="27"/>
                    </a:lnTo>
                    <a:lnTo>
                      <a:pt x="273" y="29"/>
                    </a:lnTo>
                    <a:lnTo>
                      <a:pt x="271" y="29"/>
                    </a:lnTo>
                    <a:lnTo>
                      <a:pt x="271" y="27"/>
                    </a:lnTo>
                    <a:lnTo>
                      <a:pt x="271" y="27"/>
                    </a:lnTo>
                    <a:lnTo>
                      <a:pt x="271" y="25"/>
                    </a:lnTo>
                    <a:lnTo>
                      <a:pt x="269" y="25"/>
                    </a:lnTo>
                    <a:lnTo>
                      <a:pt x="269" y="23"/>
                    </a:lnTo>
                    <a:lnTo>
                      <a:pt x="265" y="21"/>
                    </a:lnTo>
                    <a:lnTo>
                      <a:pt x="263" y="19"/>
                    </a:lnTo>
                    <a:lnTo>
                      <a:pt x="261" y="17"/>
                    </a:lnTo>
                    <a:lnTo>
                      <a:pt x="259" y="15"/>
                    </a:lnTo>
                    <a:lnTo>
                      <a:pt x="259" y="14"/>
                    </a:lnTo>
                    <a:lnTo>
                      <a:pt x="258" y="12"/>
                    </a:lnTo>
                    <a:lnTo>
                      <a:pt x="256" y="12"/>
                    </a:lnTo>
                    <a:lnTo>
                      <a:pt x="254" y="12"/>
                    </a:lnTo>
                    <a:lnTo>
                      <a:pt x="254" y="14"/>
                    </a:lnTo>
                    <a:lnTo>
                      <a:pt x="250" y="15"/>
                    </a:lnTo>
                    <a:lnTo>
                      <a:pt x="250" y="15"/>
                    </a:lnTo>
                    <a:lnTo>
                      <a:pt x="248" y="14"/>
                    </a:lnTo>
                    <a:lnTo>
                      <a:pt x="246" y="14"/>
                    </a:lnTo>
                    <a:lnTo>
                      <a:pt x="243" y="14"/>
                    </a:lnTo>
                    <a:lnTo>
                      <a:pt x="243" y="14"/>
                    </a:lnTo>
                    <a:lnTo>
                      <a:pt x="241" y="15"/>
                    </a:lnTo>
                    <a:lnTo>
                      <a:pt x="239" y="15"/>
                    </a:lnTo>
                    <a:lnTo>
                      <a:pt x="239" y="15"/>
                    </a:lnTo>
                    <a:lnTo>
                      <a:pt x="237" y="15"/>
                    </a:lnTo>
                    <a:lnTo>
                      <a:pt x="237" y="15"/>
                    </a:lnTo>
                    <a:lnTo>
                      <a:pt x="235" y="15"/>
                    </a:lnTo>
                    <a:lnTo>
                      <a:pt x="233" y="15"/>
                    </a:lnTo>
                    <a:lnTo>
                      <a:pt x="233" y="14"/>
                    </a:lnTo>
                    <a:lnTo>
                      <a:pt x="233" y="14"/>
                    </a:lnTo>
                    <a:lnTo>
                      <a:pt x="231" y="12"/>
                    </a:lnTo>
                    <a:lnTo>
                      <a:pt x="230" y="12"/>
                    </a:lnTo>
                    <a:lnTo>
                      <a:pt x="230" y="12"/>
                    </a:lnTo>
                    <a:lnTo>
                      <a:pt x="230" y="10"/>
                    </a:lnTo>
                    <a:lnTo>
                      <a:pt x="228" y="8"/>
                    </a:lnTo>
                    <a:lnTo>
                      <a:pt x="228" y="8"/>
                    </a:lnTo>
                    <a:lnTo>
                      <a:pt x="226" y="6"/>
                    </a:lnTo>
                    <a:lnTo>
                      <a:pt x="224" y="4"/>
                    </a:lnTo>
                    <a:lnTo>
                      <a:pt x="224" y="2"/>
                    </a:lnTo>
                    <a:lnTo>
                      <a:pt x="220" y="2"/>
                    </a:lnTo>
                    <a:lnTo>
                      <a:pt x="218" y="2"/>
                    </a:lnTo>
                    <a:lnTo>
                      <a:pt x="218" y="2"/>
                    </a:lnTo>
                    <a:lnTo>
                      <a:pt x="216" y="4"/>
                    </a:lnTo>
                    <a:lnTo>
                      <a:pt x="215" y="4"/>
                    </a:lnTo>
                    <a:lnTo>
                      <a:pt x="215" y="4"/>
                    </a:lnTo>
                    <a:lnTo>
                      <a:pt x="213" y="4"/>
                    </a:lnTo>
                    <a:lnTo>
                      <a:pt x="205" y="2"/>
                    </a:lnTo>
                    <a:lnTo>
                      <a:pt x="200" y="0"/>
                    </a:lnTo>
                    <a:lnTo>
                      <a:pt x="200" y="0"/>
                    </a:lnTo>
                    <a:lnTo>
                      <a:pt x="196" y="0"/>
                    </a:lnTo>
                    <a:lnTo>
                      <a:pt x="194" y="0"/>
                    </a:lnTo>
                    <a:lnTo>
                      <a:pt x="192" y="4"/>
                    </a:lnTo>
                    <a:lnTo>
                      <a:pt x="192" y="4"/>
                    </a:lnTo>
                    <a:lnTo>
                      <a:pt x="190" y="6"/>
                    </a:lnTo>
                    <a:lnTo>
                      <a:pt x="188" y="6"/>
                    </a:lnTo>
                    <a:lnTo>
                      <a:pt x="185" y="6"/>
                    </a:lnTo>
                    <a:lnTo>
                      <a:pt x="181" y="4"/>
                    </a:lnTo>
                    <a:lnTo>
                      <a:pt x="179" y="4"/>
                    </a:lnTo>
                    <a:lnTo>
                      <a:pt x="177" y="6"/>
                    </a:lnTo>
                    <a:lnTo>
                      <a:pt x="174" y="8"/>
                    </a:lnTo>
                    <a:lnTo>
                      <a:pt x="172" y="8"/>
                    </a:lnTo>
                    <a:lnTo>
                      <a:pt x="170" y="8"/>
                    </a:lnTo>
                    <a:lnTo>
                      <a:pt x="166" y="10"/>
                    </a:lnTo>
                    <a:lnTo>
                      <a:pt x="166" y="10"/>
                    </a:lnTo>
                    <a:lnTo>
                      <a:pt x="164" y="10"/>
                    </a:lnTo>
                    <a:lnTo>
                      <a:pt x="162" y="10"/>
                    </a:lnTo>
                    <a:lnTo>
                      <a:pt x="160" y="10"/>
                    </a:lnTo>
                    <a:lnTo>
                      <a:pt x="159" y="10"/>
                    </a:lnTo>
                    <a:lnTo>
                      <a:pt x="157" y="10"/>
                    </a:lnTo>
                    <a:lnTo>
                      <a:pt x="155" y="12"/>
                    </a:lnTo>
                    <a:lnTo>
                      <a:pt x="155" y="12"/>
                    </a:lnTo>
                    <a:lnTo>
                      <a:pt x="153" y="14"/>
                    </a:lnTo>
                    <a:lnTo>
                      <a:pt x="151" y="17"/>
                    </a:lnTo>
                    <a:lnTo>
                      <a:pt x="151" y="19"/>
                    </a:lnTo>
                    <a:lnTo>
                      <a:pt x="151" y="19"/>
                    </a:lnTo>
                    <a:lnTo>
                      <a:pt x="151" y="19"/>
                    </a:lnTo>
                    <a:lnTo>
                      <a:pt x="144" y="17"/>
                    </a:lnTo>
                    <a:lnTo>
                      <a:pt x="140" y="17"/>
                    </a:lnTo>
                    <a:lnTo>
                      <a:pt x="138" y="17"/>
                    </a:lnTo>
                    <a:lnTo>
                      <a:pt x="134" y="17"/>
                    </a:lnTo>
                    <a:lnTo>
                      <a:pt x="134" y="15"/>
                    </a:lnTo>
                    <a:lnTo>
                      <a:pt x="132" y="17"/>
                    </a:lnTo>
                    <a:lnTo>
                      <a:pt x="132" y="15"/>
                    </a:lnTo>
                    <a:lnTo>
                      <a:pt x="129" y="15"/>
                    </a:lnTo>
                    <a:lnTo>
                      <a:pt x="127" y="14"/>
                    </a:lnTo>
                    <a:lnTo>
                      <a:pt x="125" y="14"/>
                    </a:lnTo>
                    <a:lnTo>
                      <a:pt x="123" y="14"/>
                    </a:lnTo>
                    <a:lnTo>
                      <a:pt x="121" y="12"/>
                    </a:lnTo>
                    <a:lnTo>
                      <a:pt x="121" y="10"/>
                    </a:lnTo>
                    <a:lnTo>
                      <a:pt x="117" y="8"/>
                    </a:lnTo>
                    <a:lnTo>
                      <a:pt x="116" y="6"/>
                    </a:lnTo>
                    <a:lnTo>
                      <a:pt x="114" y="4"/>
                    </a:lnTo>
                    <a:lnTo>
                      <a:pt x="112" y="4"/>
                    </a:lnTo>
                    <a:lnTo>
                      <a:pt x="110" y="2"/>
                    </a:lnTo>
                    <a:lnTo>
                      <a:pt x="108" y="2"/>
                    </a:lnTo>
                    <a:lnTo>
                      <a:pt x="104" y="4"/>
                    </a:lnTo>
                    <a:lnTo>
                      <a:pt x="101" y="6"/>
                    </a:lnTo>
                    <a:lnTo>
                      <a:pt x="97" y="14"/>
                    </a:lnTo>
                    <a:lnTo>
                      <a:pt x="95" y="15"/>
                    </a:lnTo>
                    <a:lnTo>
                      <a:pt x="95" y="15"/>
                    </a:lnTo>
                    <a:lnTo>
                      <a:pt x="93" y="17"/>
                    </a:lnTo>
                    <a:lnTo>
                      <a:pt x="95" y="19"/>
                    </a:lnTo>
                    <a:lnTo>
                      <a:pt x="95" y="23"/>
                    </a:lnTo>
                    <a:lnTo>
                      <a:pt x="95" y="27"/>
                    </a:lnTo>
                    <a:lnTo>
                      <a:pt x="95" y="30"/>
                    </a:lnTo>
                    <a:lnTo>
                      <a:pt x="95" y="34"/>
                    </a:lnTo>
                    <a:lnTo>
                      <a:pt x="93" y="36"/>
                    </a:lnTo>
                    <a:lnTo>
                      <a:pt x="93" y="40"/>
                    </a:lnTo>
                    <a:lnTo>
                      <a:pt x="91" y="44"/>
                    </a:lnTo>
                    <a:lnTo>
                      <a:pt x="89" y="47"/>
                    </a:lnTo>
                    <a:lnTo>
                      <a:pt x="86" y="55"/>
                    </a:lnTo>
                    <a:lnTo>
                      <a:pt x="88" y="60"/>
                    </a:lnTo>
                    <a:lnTo>
                      <a:pt x="86" y="62"/>
                    </a:lnTo>
                    <a:lnTo>
                      <a:pt x="86" y="64"/>
                    </a:lnTo>
                    <a:lnTo>
                      <a:pt x="84" y="70"/>
                    </a:lnTo>
                    <a:lnTo>
                      <a:pt x="84" y="73"/>
                    </a:lnTo>
                    <a:lnTo>
                      <a:pt x="84" y="79"/>
                    </a:lnTo>
                    <a:lnTo>
                      <a:pt x="84" y="85"/>
                    </a:lnTo>
                    <a:lnTo>
                      <a:pt x="82" y="88"/>
                    </a:lnTo>
                    <a:lnTo>
                      <a:pt x="82" y="94"/>
                    </a:lnTo>
                    <a:lnTo>
                      <a:pt x="82" y="98"/>
                    </a:lnTo>
                    <a:lnTo>
                      <a:pt x="78" y="102"/>
                    </a:lnTo>
                    <a:lnTo>
                      <a:pt x="74" y="105"/>
                    </a:lnTo>
                    <a:lnTo>
                      <a:pt x="73" y="107"/>
                    </a:lnTo>
                    <a:lnTo>
                      <a:pt x="71" y="107"/>
                    </a:lnTo>
                    <a:lnTo>
                      <a:pt x="69" y="109"/>
                    </a:lnTo>
                    <a:lnTo>
                      <a:pt x="69" y="109"/>
                    </a:lnTo>
                    <a:lnTo>
                      <a:pt x="67" y="111"/>
                    </a:lnTo>
                    <a:lnTo>
                      <a:pt x="65" y="116"/>
                    </a:lnTo>
                    <a:lnTo>
                      <a:pt x="63" y="118"/>
                    </a:lnTo>
                    <a:lnTo>
                      <a:pt x="63" y="122"/>
                    </a:lnTo>
                    <a:lnTo>
                      <a:pt x="59" y="124"/>
                    </a:lnTo>
                    <a:lnTo>
                      <a:pt x="59" y="124"/>
                    </a:lnTo>
                    <a:lnTo>
                      <a:pt x="59" y="126"/>
                    </a:lnTo>
                    <a:lnTo>
                      <a:pt x="59" y="130"/>
                    </a:lnTo>
                    <a:lnTo>
                      <a:pt x="59" y="139"/>
                    </a:lnTo>
                    <a:lnTo>
                      <a:pt x="59" y="143"/>
                    </a:lnTo>
                    <a:lnTo>
                      <a:pt x="58" y="146"/>
                    </a:lnTo>
                    <a:lnTo>
                      <a:pt x="56" y="152"/>
                    </a:lnTo>
                    <a:lnTo>
                      <a:pt x="54" y="154"/>
                    </a:lnTo>
                    <a:lnTo>
                      <a:pt x="52" y="156"/>
                    </a:lnTo>
                    <a:lnTo>
                      <a:pt x="50" y="156"/>
                    </a:lnTo>
                    <a:lnTo>
                      <a:pt x="48" y="158"/>
                    </a:lnTo>
                    <a:lnTo>
                      <a:pt x="48" y="158"/>
                    </a:lnTo>
                    <a:lnTo>
                      <a:pt x="46" y="160"/>
                    </a:lnTo>
                    <a:lnTo>
                      <a:pt x="45" y="160"/>
                    </a:lnTo>
                    <a:lnTo>
                      <a:pt x="43" y="163"/>
                    </a:lnTo>
                    <a:lnTo>
                      <a:pt x="41" y="167"/>
                    </a:lnTo>
                    <a:lnTo>
                      <a:pt x="37" y="169"/>
                    </a:lnTo>
                    <a:lnTo>
                      <a:pt x="37" y="171"/>
                    </a:lnTo>
                    <a:lnTo>
                      <a:pt x="35" y="171"/>
                    </a:lnTo>
                    <a:lnTo>
                      <a:pt x="35" y="169"/>
                    </a:lnTo>
                    <a:lnTo>
                      <a:pt x="33" y="169"/>
                    </a:lnTo>
                    <a:lnTo>
                      <a:pt x="33" y="169"/>
                    </a:lnTo>
                    <a:lnTo>
                      <a:pt x="33" y="169"/>
                    </a:lnTo>
                    <a:lnTo>
                      <a:pt x="33" y="169"/>
                    </a:lnTo>
                    <a:lnTo>
                      <a:pt x="33" y="169"/>
                    </a:lnTo>
                    <a:lnTo>
                      <a:pt x="33" y="167"/>
                    </a:lnTo>
                    <a:lnTo>
                      <a:pt x="31" y="165"/>
                    </a:lnTo>
                    <a:lnTo>
                      <a:pt x="33" y="163"/>
                    </a:lnTo>
                    <a:lnTo>
                      <a:pt x="33" y="163"/>
                    </a:lnTo>
                    <a:lnTo>
                      <a:pt x="33" y="161"/>
                    </a:lnTo>
                    <a:lnTo>
                      <a:pt x="33" y="161"/>
                    </a:lnTo>
                    <a:lnTo>
                      <a:pt x="31" y="160"/>
                    </a:lnTo>
                    <a:lnTo>
                      <a:pt x="31" y="160"/>
                    </a:lnTo>
                    <a:lnTo>
                      <a:pt x="30" y="161"/>
                    </a:lnTo>
                    <a:lnTo>
                      <a:pt x="28" y="161"/>
                    </a:lnTo>
                    <a:lnTo>
                      <a:pt x="28" y="161"/>
                    </a:lnTo>
                    <a:lnTo>
                      <a:pt x="26" y="163"/>
                    </a:lnTo>
                    <a:lnTo>
                      <a:pt x="26" y="163"/>
                    </a:lnTo>
                    <a:lnTo>
                      <a:pt x="24" y="163"/>
                    </a:lnTo>
                    <a:lnTo>
                      <a:pt x="24" y="163"/>
                    </a:lnTo>
                    <a:lnTo>
                      <a:pt x="24" y="163"/>
                    </a:lnTo>
                    <a:lnTo>
                      <a:pt x="22" y="163"/>
                    </a:lnTo>
                    <a:lnTo>
                      <a:pt x="22" y="163"/>
                    </a:lnTo>
                    <a:lnTo>
                      <a:pt x="22" y="165"/>
                    </a:lnTo>
                    <a:lnTo>
                      <a:pt x="22" y="165"/>
                    </a:lnTo>
                    <a:lnTo>
                      <a:pt x="22" y="167"/>
                    </a:lnTo>
                    <a:lnTo>
                      <a:pt x="22" y="167"/>
                    </a:lnTo>
                    <a:lnTo>
                      <a:pt x="20" y="169"/>
                    </a:lnTo>
                    <a:lnTo>
                      <a:pt x="18" y="169"/>
                    </a:lnTo>
                    <a:lnTo>
                      <a:pt x="18" y="169"/>
                    </a:lnTo>
                    <a:lnTo>
                      <a:pt x="17" y="169"/>
                    </a:lnTo>
                    <a:lnTo>
                      <a:pt x="17" y="169"/>
                    </a:lnTo>
                    <a:lnTo>
                      <a:pt x="15" y="167"/>
                    </a:lnTo>
                    <a:lnTo>
                      <a:pt x="15" y="167"/>
                    </a:lnTo>
                    <a:lnTo>
                      <a:pt x="15" y="165"/>
                    </a:lnTo>
                    <a:lnTo>
                      <a:pt x="15" y="165"/>
                    </a:lnTo>
                    <a:lnTo>
                      <a:pt x="13" y="165"/>
                    </a:lnTo>
                    <a:lnTo>
                      <a:pt x="13" y="165"/>
                    </a:lnTo>
                    <a:lnTo>
                      <a:pt x="13" y="167"/>
                    </a:lnTo>
                    <a:lnTo>
                      <a:pt x="11" y="167"/>
                    </a:lnTo>
                    <a:lnTo>
                      <a:pt x="9" y="167"/>
                    </a:lnTo>
                    <a:lnTo>
                      <a:pt x="7" y="171"/>
                    </a:lnTo>
                    <a:lnTo>
                      <a:pt x="5" y="171"/>
                    </a:lnTo>
                    <a:lnTo>
                      <a:pt x="5" y="173"/>
                    </a:lnTo>
                    <a:lnTo>
                      <a:pt x="5" y="173"/>
                    </a:lnTo>
                    <a:lnTo>
                      <a:pt x="3" y="173"/>
                    </a:lnTo>
                    <a:lnTo>
                      <a:pt x="3" y="173"/>
                    </a:lnTo>
                    <a:lnTo>
                      <a:pt x="3" y="174"/>
                    </a:lnTo>
                    <a:lnTo>
                      <a:pt x="5" y="174"/>
                    </a:lnTo>
                    <a:lnTo>
                      <a:pt x="5" y="178"/>
                    </a:lnTo>
                    <a:lnTo>
                      <a:pt x="5" y="184"/>
                    </a:lnTo>
                    <a:lnTo>
                      <a:pt x="3" y="184"/>
                    </a:lnTo>
                    <a:lnTo>
                      <a:pt x="3" y="184"/>
                    </a:lnTo>
                    <a:lnTo>
                      <a:pt x="2" y="184"/>
                    </a:lnTo>
                    <a:lnTo>
                      <a:pt x="0" y="184"/>
                    </a:lnTo>
                    <a:lnTo>
                      <a:pt x="0" y="186"/>
                    </a:lnTo>
                    <a:lnTo>
                      <a:pt x="2" y="188"/>
                    </a:lnTo>
                    <a:lnTo>
                      <a:pt x="3" y="188"/>
                    </a:lnTo>
                    <a:lnTo>
                      <a:pt x="3" y="189"/>
                    </a:lnTo>
                    <a:lnTo>
                      <a:pt x="5" y="189"/>
                    </a:lnTo>
                    <a:lnTo>
                      <a:pt x="7" y="188"/>
                    </a:lnTo>
                    <a:lnTo>
                      <a:pt x="9" y="188"/>
                    </a:lnTo>
                    <a:lnTo>
                      <a:pt x="9" y="186"/>
                    </a:lnTo>
                    <a:lnTo>
                      <a:pt x="11" y="186"/>
                    </a:lnTo>
                    <a:lnTo>
                      <a:pt x="13" y="186"/>
                    </a:lnTo>
                    <a:lnTo>
                      <a:pt x="15" y="186"/>
                    </a:lnTo>
                    <a:lnTo>
                      <a:pt x="17" y="188"/>
                    </a:lnTo>
                    <a:lnTo>
                      <a:pt x="17" y="186"/>
                    </a:lnTo>
                    <a:lnTo>
                      <a:pt x="17" y="186"/>
                    </a:lnTo>
                    <a:lnTo>
                      <a:pt x="22" y="186"/>
                    </a:lnTo>
                    <a:lnTo>
                      <a:pt x="22" y="186"/>
                    </a:lnTo>
                    <a:lnTo>
                      <a:pt x="26" y="186"/>
                    </a:lnTo>
                    <a:lnTo>
                      <a:pt x="28" y="186"/>
                    </a:lnTo>
                    <a:lnTo>
                      <a:pt x="30" y="186"/>
                    </a:lnTo>
                    <a:lnTo>
                      <a:pt x="31" y="188"/>
                    </a:lnTo>
                    <a:lnTo>
                      <a:pt x="37" y="188"/>
                    </a:lnTo>
                    <a:lnTo>
                      <a:pt x="37" y="188"/>
                    </a:lnTo>
                    <a:lnTo>
                      <a:pt x="43" y="186"/>
                    </a:lnTo>
                    <a:lnTo>
                      <a:pt x="48" y="186"/>
                    </a:lnTo>
                    <a:lnTo>
                      <a:pt x="52" y="186"/>
                    </a:lnTo>
                    <a:lnTo>
                      <a:pt x="58" y="186"/>
                    </a:lnTo>
                    <a:lnTo>
                      <a:pt x="61" y="186"/>
                    </a:lnTo>
                    <a:lnTo>
                      <a:pt x="61" y="188"/>
                    </a:lnTo>
                    <a:lnTo>
                      <a:pt x="63" y="188"/>
                    </a:lnTo>
                    <a:lnTo>
                      <a:pt x="65" y="189"/>
                    </a:lnTo>
                    <a:lnTo>
                      <a:pt x="65" y="189"/>
                    </a:lnTo>
                    <a:lnTo>
                      <a:pt x="65" y="191"/>
                    </a:lnTo>
                    <a:lnTo>
                      <a:pt x="67" y="191"/>
                    </a:lnTo>
                    <a:lnTo>
                      <a:pt x="67" y="193"/>
                    </a:lnTo>
                    <a:lnTo>
                      <a:pt x="67" y="195"/>
                    </a:lnTo>
                    <a:lnTo>
                      <a:pt x="67" y="197"/>
                    </a:lnTo>
                    <a:lnTo>
                      <a:pt x="67" y="199"/>
                    </a:lnTo>
                    <a:lnTo>
                      <a:pt x="67" y="201"/>
                    </a:lnTo>
                    <a:lnTo>
                      <a:pt x="69" y="204"/>
                    </a:lnTo>
                    <a:lnTo>
                      <a:pt x="71" y="206"/>
                    </a:lnTo>
                    <a:lnTo>
                      <a:pt x="71" y="208"/>
                    </a:lnTo>
                    <a:lnTo>
                      <a:pt x="71" y="210"/>
                    </a:lnTo>
                    <a:lnTo>
                      <a:pt x="71" y="212"/>
                    </a:lnTo>
                    <a:lnTo>
                      <a:pt x="73" y="212"/>
                    </a:lnTo>
                    <a:lnTo>
                      <a:pt x="73" y="214"/>
                    </a:lnTo>
                    <a:lnTo>
                      <a:pt x="74" y="216"/>
                    </a:lnTo>
                    <a:lnTo>
                      <a:pt x="76" y="219"/>
                    </a:lnTo>
                    <a:lnTo>
                      <a:pt x="78" y="223"/>
                    </a:lnTo>
                    <a:lnTo>
                      <a:pt x="78" y="223"/>
                    </a:lnTo>
                    <a:lnTo>
                      <a:pt x="80" y="223"/>
                    </a:lnTo>
                    <a:lnTo>
                      <a:pt x="82" y="223"/>
                    </a:lnTo>
                    <a:lnTo>
                      <a:pt x="84" y="223"/>
                    </a:lnTo>
                    <a:lnTo>
                      <a:pt x="86" y="223"/>
                    </a:lnTo>
                    <a:lnTo>
                      <a:pt x="86" y="223"/>
                    </a:lnTo>
                    <a:lnTo>
                      <a:pt x="88" y="223"/>
                    </a:lnTo>
                    <a:lnTo>
                      <a:pt x="89" y="221"/>
                    </a:lnTo>
                    <a:lnTo>
                      <a:pt x="93" y="221"/>
                    </a:lnTo>
                    <a:lnTo>
                      <a:pt x="93" y="221"/>
                    </a:lnTo>
                    <a:lnTo>
                      <a:pt x="95" y="221"/>
                    </a:lnTo>
                    <a:lnTo>
                      <a:pt x="99" y="221"/>
                    </a:lnTo>
                    <a:lnTo>
                      <a:pt x="99" y="221"/>
                    </a:lnTo>
                    <a:lnTo>
                      <a:pt x="102" y="221"/>
                    </a:lnTo>
                    <a:lnTo>
                      <a:pt x="104" y="221"/>
                    </a:lnTo>
                    <a:lnTo>
                      <a:pt x="106" y="218"/>
                    </a:lnTo>
                    <a:lnTo>
                      <a:pt x="106" y="216"/>
                    </a:lnTo>
                    <a:lnTo>
                      <a:pt x="106" y="216"/>
                    </a:lnTo>
                    <a:lnTo>
                      <a:pt x="106" y="214"/>
                    </a:lnTo>
                    <a:lnTo>
                      <a:pt x="106" y="212"/>
                    </a:lnTo>
                    <a:lnTo>
                      <a:pt x="106" y="210"/>
                    </a:lnTo>
                    <a:lnTo>
                      <a:pt x="108" y="208"/>
                    </a:lnTo>
                    <a:lnTo>
                      <a:pt x="110" y="206"/>
                    </a:lnTo>
                    <a:lnTo>
                      <a:pt x="114" y="204"/>
                    </a:lnTo>
                    <a:lnTo>
                      <a:pt x="116" y="204"/>
                    </a:lnTo>
                    <a:lnTo>
                      <a:pt x="117" y="204"/>
                    </a:lnTo>
                    <a:lnTo>
                      <a:pt x="121" y="204"/>
                    </a:lnTo>
                    <a:lnTo>
                      <a:pt x="123" y="204"/>
                    </a:lnTo>
                    <a:lnTo>
                      <a:pt x="123" y="204"/>
                    </a:lnTo>
                    <a:lnTo>
                      <a:pt x="123" y="208"/>
                    </a:lnTo>
                    <a:lnTo>
                      <a:pt x="123" y="208"/>
                    </a:lnTo>
                    <a:lnTo>
                      <a:pt x="123" y="210"/>
                    </a:lnTo>
                    <a:lnTo>
                      <a:pt x="123" y="210"/>
                    </a:lnTo>
                    <a:lnTo>
                      <a:pt x="129" y="210"/>
                    </a:lnTo>
                    <a:lnTo>
                      <a:pt x="132" y="210"/>
                    </a:lnTo>
                    <a:lnTo>
                      <a:pt x="136" y="210"/>
                    </a:lnTo>
                    <a:lnTo>
                      <a:pt x="140" y="210"/>
                    </a:lnTo>
                    <a:lnTo>
                      <a:pt x="142" y="210"/>
                    </a:lnTo>
                    <a:lnTo>
                      <a:pt x="142" y="210"/>
                    </a:lnTo>
                    <a:lnTo>
                      <a:pt x="142" y="212"/>
                    </a:lnTo>
                    <a:lnTo>
                      <a:pt x="142" y="216"/>
                    </a:lnTo>
                    <a:lnTo>
                      <a:pt x="142" y="219"/>
                    </a:lnTo>
                    <a:lnTo>
                      <a:pt x="142" y="223"/>
                    </a:lnTo>
                    <a:lnTo>
                      <a:pt x="142" y="229"/>
                    </a:lnTo>
                    <a:lnTo>
                      <a:pt x="142" y="234"/>
                    </a:lnTo>
                    <a:lnTo>
                      <a:pt x="142" y="238"/>
                    </a:lnTo>
                    <a:lnTo>
                      <a:pt x="142" y="242"/>
                    </a:lnTo>
                    <a:lnTo>
                      <a:pt x="142" y="247"/>
                    </a:lnTo>
                    <a:lnTo>
                      <a:pt x="142" y="249"/>
                    </a:lnTo>
                    <a:lnTo>
                      <a:pt x="144" y="251"/>
                    </a:lnTo>
                    <a:lnTo>
                      <a:pt x="145" y="253"/>
                    </a:lnTo>
                    <a:lnTo>
                      <a:pt x="147" y="257"/>
                    </a:lnTo>
                    <a:lnTo>
                      <a:pt x="147" y="261"/>
                    </a:lnTo>
                    <a:lnTo>
                      <a:pt x="147" y="262"/>
                    </a:lnTo>
                    <a:lnTo>
                      <a:pt x="147" y="262"/>
                    </a:lnTo>
                    <a:lnTo>
                      <a:pt x="147" y="264"/>
                    </a:lnTo>
                    <a:lnTo>
                      <a:pt x="147" y="266"/>
                    </a:lnTo>
                    <a:lnTo>
                      <a:pt x="147" y="268"/>
                    </a:lnTo>
                    <a:lnTo>
                      <a:pt x="147" y="270"/>
                    </a:lnTo>
                    <a:lnTo>
                      <a:pt x="145" y="270"/>
                    </a:lnTo>
                    <a:lnTo>
                      <a:pt x="147" y="272"/>
                    </a:lnTo>
                    <a:lnTo>
                      <a:pt x="147" y="274"/>
                    </a:lnTo>
                    <a:lnTo>
                      <a:pt x="147" y="276"/>
                    </a:lnTo>
                    <a:lnTo>
                      <a:pt x="147" y="276"/>
                    </a:lnTo>
                    <a:lnTo>
                      <a:pt x="147" y="276"/>
                    </a:lnTo>
                    <a:lnTo>
                      <a:pt x="149" y="276"/>
                    </a:lnTo>
                    <a:lnTo>
                      <a:pt x="151" y="274"/>
                    </a:lnTo>
                    <a:lnTo>
                      <a:pt x="151" y="274"/>
                    </a:lnTo>
                    <a:lnTo>
                      <a:pt x="153" y="274"/>
                    </a:lnTo>
                    <a:lnTo>
                      <a:pt x="155" y="274"/>
                    </a:lnTo>
                    <a:lnTo>
                      <a:pt x="159" y="274"/>
                    </a:lnTo>
                    <a:lnTo>
                      <a:pt x="160" y="274"/>
                    </a:lnTo>
                    <a:lnTo>
                      <a:pt x="164" y="272"/>
                    </a:lnTo>
                    <a:lnTo>
                      <a:pt x="166" y="272"/>
                    </a:lnTo>
                    <a:lnTo>
                      <a:pt x="166" y="272"/>
                    </a:lnTo>
                    <a:lnTo>
                      <a:pt x="168" y="272"/>
                    </a:lnTo>
                    <a:lnTo>
                      <a:pt x="170" y="272"/>
                    </a:lnTo>
                    <a:lnTo>
                      <a:pt x="172" y="272"/>
                    </a:lnTo>
                    <a:lnTo>
                      <a:pt x="172" y="272"/>
                    </a:lnTo>
                    <a:lnTo>
                      <a:pt x="172" y="270"/>
                    </a:lnTo>
                    <a:lnTo>
                      <a:pt x="172" y="270"/>
                    </a:lnTo>
                    <a:lnTo>
                      <a:pt x="174" y="270"/>
                    </a:lnTo>
                    <a:lnTo>
                      <a:pt x="174" y="270"/>
                    </a:lnTo>
                    <a:lnTo>
                      <a:pt x="175" y="272"/>
                    </a:lnTo>
                    <a:lnTo>
                      <a:pt x="175" y="272"/>
                    </a:lnTo>
                    <a:lnTo>
                      <a:pt x="175" y="274"/>
                    </a:lnTo>
                    <a:lnTo>
                      <a:pt x="177" y="274"/>
                    </a:lnTo>
                    <a:lnTo>
                      <a:pt x="179" y="274"/>
                    </a:lnTo>
                    <a:lnTo>
                      <a:pt x="179" y="277"/>
                    </a:lnTo>
                    <a:lnTo>
                      <a:pt x="179" y="277"/>
                    </a:lnTo>
                    <a:lnTo>
                      <a:pt x="177" y="279"/>
                    </a:lnTo>
                    <a:lnTo>
                      <a:pt x="179" y="279"/>
                    </a:lnTo>
                    <a:lnTo>
                      <a:pt x="179" y="279"/>
                    </a:lnTo>
                    <a:lnTo>
                      <a:pt x="181" y="279"/>
                    </a:lnTo>
                    <a:lnTo>
                      <a:pt x="183" y="277"/>
                    </a:lnTo>
                    <a:lnTo>
                      <a:pt x="183" y="277"/>
                    </a:lnTo>
                    <a:lnTo>
                      <a:pt x="185" y="277"/>
                    </a:lnTo>
                    <a:lnTo>
                      <a:pt x="187" y="277"/>
                    </a:lnTo>
                    <a:lnTo>
                      <a:pt x="188" y="277"/>
                    </a:lnTo>
                    <a:lnTo>
                      <a:pt x="190" y="276"/>
                    </a:lnTo>
                    <a:lnTo>
                      <a:pt x="190" y="276"/>
                    </a:lnTo>
                    <a:lnTo>
                      <a:pt x="192" y="276"/>
                    </a:lnTo>
                    <a:lnTo>
                      <a:pt x="192" y="276"/>
                    </a:lnTo>
                    <a:lnTo>
                      <a:pt x="192" y="277"/>
                    </a:lnTo>
                    <a:lnTo>
                      <a:pt x="192" y="279"/>
                    </a:lnTo>
                    <a:lnTo>
                      <a:pt x="192" y="281"/>
                    </a:lnTo>
                    <a:lnTo>
                      <a:pt x="192" y="283"/>
                    </a:lnTo>
                    <a:lnTo>
                      <a:pt x="194" y="283"/>
                    </a:lnTo>
                    <a:lnTo>
                      <a:pt x="194" y="283"/>
                    </a:lnTo>
                    <a:lnTo>
                      <a:pt x="194" y="285"/>
                    </a:lnTo>
                    <a:lnTo>
                      <a:pt x="196" y="285"/>
                    </a:lnTo>
                    <a:lnTo>
                      <a:pt x="200" y="287"/>
                    </a:lnTo>
                    <a:lnTo>
                      <a:pt x="202" y="287"/>
                    </a:lnTo>
                    <a:lnTo>
                      <a:pt x="203" y="287"/>
                    </a:lnTo>
                    <a:lnTo>
                      <a:pt x="203" y="287"/>
                    </a:lnTo>
                    <a:lnTo>
                      <a:pt x="207" y="289"/>
                    </a:lnTo>
                    <a:lnTo>
                      <a:pt x="209" y="289"/>
                    </a:lnTo>
                    <a:lnTo>
                      <a:pt x="211" y="289"/>
                    </a:lnTo>
                    <a:lnTo>
                      <a:pt x="213" y="289"/>
                    </a:lnTo>
                    <a:lnTo>
                      <a:pt x="215" y="289"/>
                    </a:lnTo>
                    <a:lnTo>
                      <a:pt x="215" y="289"/>
                    </a:lnTo>
                    <a:lnTo>
                      <a:pt x="216" y="287"/>
                    </a:lnTo>
                    <a:lnTo>
                      <a:pt x="216" y="287"/>
                    </a:lnTo>
                    <a:lnTo>
                      <a:pt x="216" y="287"/>
                    </a:lnTo>
                    <a:lnTo>
                      <a:pt x="216" y="283"/>
                    </a:lnTo>
                    <a:lnTo>
                      <a:pt x="218" y="283"/>
                    </a:lnTo>
                    <a:lnTo>
                      <a:pt x="218" y="283"/>
                    </a:lnTo>
                    <a:lnTo>
                      <a:pt x="218" y="281"/>
                    </a:lnTo>
                    <a:lnTo>
                      <a:pt x="220" y="283"/>
                    </a:lnTo>
                    <a:lnTo>
                      <a:pt x="220" y="285"/>
                    </a:lnTo>
                    <a:lnTo>
                      <a:pt x="222" y="289"/>
                    </a:lnTo>
                    <a:lnTo>
                      <a:pt x="224" y="291"/>
                    </a:lnTo>
                    <a:lnTo>
                      <a:pt x="224" y="292"/>
                    </a:lnTo>
                    <a:lnTo>
                      <a:pt x="226" y="292"/>
                    </a:lnTo>
                    <a:lnTo>
                      <a:pt x="226" y="294"/>
                    </a:lnTo>
                    <a:lnTo>
                      <a:pt x="228" y="294"/>
                    </a:lnTo>
                    <a:lnTo>
                      <a:pt x="230" y="294"/>
                    </a:lnTo>
                    <a:lnTo>
                      <a:pt x="231" y="294"/>
                    </a:lnTo>
                    <a:lnTo>
                      <a:pt x="235" y="296"/>
                    </a:lnTo>
                    <a:lnTo>
                      <a:pt x="237" y="296"/>
                    </a:lnTo>
                    <a:lnTo>
                      <a:pt x="237" y="298"/>
                    </a:lnTo>
                    <a:lnTo>
                      <a:pt x="237" y="298"/>
                    </a:lnTo>
                    <a:lnTo>
                      <a:pt x="239" y="300"/>
                    </a:lnTo>
                    <a:lnTo>
                      <a:pt x="239" y="302"/>
                    </a:lnTo>
                    <a:lnTo>
                      <a:pt x="239" y="304"/>
                    </a:lnTo>
                    <a:lnTo>
                      <a:pt x="241" y="304"/>
                    </a:lnTo>
                    <a:lnTo>
                      <a:pt x="241" y="304"/>
                    </a:lnTo>
                    <a:lnTo>
                      <a:pt x="243" y="304"/>
                    </a:lnTo>
                    <a:lnTo>
                      <a:pt x="243" y="305"/>
                    </a:lnTo>
                    <a:lnTo>
                      <a:pt x="245" y="307"/>
                    </a:lnTo>
                    <a:lnTo>
                      <a:pt x="245" y="309"/>
                    </a:lnTo>
                    <a:lnTo>
                      <a:pt x="245" y="311"/>
                    </a:lnTo>
                    <a:lnTo>
                      <a:pt x="246" y="311"/>
                    </a:lnTo>
                    <a:lnTo>
                      <a:pt x="246" y="313"/>
                    </a:lnTo>
                    <a:lnTo>
                      <a:pt x="248" y="313"/>
                    </a:lnTo>
                    <a:lnTo>
                      <a:pt x="250" y="311"/>
                    </a:lnTo>
                    <a:lnTo>
                      <a:pt x="252" y="311"/>
                    </a:lnTo>
                    <a:lnTo>
                      <a:pt x="252" y="309"/>
                    </a:lnTo>
                    <a:lnTo>
                      <a:pt x="254" y="309"/>
                    </a:lnTo>
                    <a:lnTo>
                      <a:pt x="254" y="309"/>
                    </a:lnTo>
                    <a:lnTo>
                      <a:pt x="256" y="311"/>
                    </a:lnTo>
                    <a:lnTo>
                      <a:pt x="256" y="311"/>
                    </a:lnTo>
                    <a:lnTo>
                      <a:pt x="256" y="313"/>
                    </a:lnTo>
                    <a:lnTo>
                      <a:pt x="256" y="313"/>
                    </a:lnTo>
                    <a:lnTo>
                      <a:pt x="258" y="313"/>
                    </a:lnTo>
                    <a:lnTo>
                      <a:pt x="258" y="313"/>
                    </a:lnTo>
                    <a:lnTo>
                      <a:pt x="258" y="311"/>
                    </a:lnTo>
                    <a:lnTo>
                      <a:pt x="258" y="309"/>
                    </a:lnTo>
                    <a:lnTo>
                      <a:pt x="258" y="305"/>
                    </a:lnTo>
                    <a:lnTo>
                      <a:pt x="258" y="304"/>
                    </a:lnTo>
                    <a:lnTo>
                      <a:pt x="258" y="300"/>
                    </a:lnTo>
                    <a:lnTo>
                      <a:pt x="258" y="296"/>
                    </a:lnTo>
                    <a:lnTo>
                      <a:pt x="258" y="294"/>
                    </a:lnTo>
                    <a:lnTo>
                      <a:pt x="258" y="292"/>
                    </a:lnTo>
                    <a:lnTo>
                      <a:pt x="258" y="292"/>
                    </a:lnTo>
                    <a:lnTo>
                      <a:pt x="256" y="292"/>
                    </a:lnTo>
                    <a:lnTo>
                      <a:pt x="254" y="292"/>
                    </a:lnTo>
                    <a:lnTo>
                      <a:pt x="254" y="292"/>
                    </a:lnTo>
                    <a:lnTo>
                      <a:pt x="254" y="294"/>
                    </a:lnTo>
                    <a:lnTo>
                      <a:pt x="254" y="294"/>
                    </a:lnTo>
                    <a:lnTo>
                      <a:pt x="254" y="296"/>
                    </a:lnTo>
                    <a:lnTo>
                      <a:pt x="254" y="296"/>
                    </a:lnTo>
                    <a:lnTo>
                      <a:pt x="252" y="296"/>
                    </a:lnTo>
                    <a:lnTo>
                      <a:pt x="250" y="296"/>
                    </a:lnTo>
                    <a:lnTo>
                      <a:pt x="248" y="294"/>
                    </a:lnTo>
                    <a:lnTo>
                      <a:pt x="246" y="294"/>
                    </a:lnTo>
                    <a:lnTo>
                      <a:pt x="246" y="292"/>
                    </a:lnTo>
                    <a:lnTo>
                      <a:pt x="245" y="291"/>
                    </a:lnTo>
                    <a:lnTo>
                      <a:pt x="243" y="291"/>
                    </a:lnTo>
                    <a:lnTo>
                      <a:pt x="239" y="287"/>
                    </a:lnTo>
                    <a:lnTo>
                      <a:pt x="239" y="287"/>
                    </a:lnTo>
                    <a:lnTo>
                      <a:pt x="239" y="285"/>
                    </a:lnTo>
                    <a:lnTo>
                      <a:pt x="237" y="283"/>
                    </a:lnTo>
                    <a:lnTo>
                      <a:pt x="237" y="283"/>
                    </a:lnTo>
                    <a:lnTo>
                      <a:pt x="237" y="281"/>
                    </a:lnTo>
                    <a:lnTo>
                      <a:pt x="237" y="281"/>
                    </a:lnTo>
                    <a:lnTo>
                      <a:pt x="237" y="277"/>
                    </a:lnTo>
                    <a:lnTo>
                      <a:pt x="239" y="274"/>
                    </a:lnTo>
                    <a:lnTo>
                      <a:pt x="239" y="272"/>
                    </a:lnTo>
                    <a:lnTo>
                      <a:pt x="239" y="268"/>
                    </a:lnTo>
                    <a:lnTo>
                      <a:pt x="241" y="266"/>
                    </a:lnTo>
                    <a:lnTo>
                      <a:pt x="241" y="264"/>
                    </a:lnTo>
                    <a:lnTo>
                      <a:pt x="241" y="262"/>
                    </a:lnTo>
                    <a:lnTo>
                      <a:pt x="241" y="261"/>
                    </a:lnTo>
                    <a:lnTo>
                      <a:pt x="241" y="257"/>
                    </a:lnTo>
                    <a:lnTo>
                      <a:pt x="241" y="255"/>
                    </a:lnTo>
                    <a:lnTo>
                      <a:pt x="241" y="253"/>
                    </a:lnTo>
                    <a:lnTo>
                      <a:pt x="241" y="249"/>
                    </a:lnTo>
                    <a:lnTo>
                      <a:pt x="241" y="247"/>
                    </a:lnTo>
                    <a:lnTo>
                      <a:pt x="237" y="244"/>
                    </a:lnTo>
                    <a:lnTo>
                      <a:pt x="237" y="242"/>
                    </a:lnTo>
                    <a:lnTo>
                      <a:pt x="239" y="242"/>
                    </a:lnTo>
                    <a:lnTo>
                      <a:pt x="241" y="240"/>
                    </a:lnTo>
                    <a:lnTo>
                      <a:pt x="243" y="240"/>
                    </a:lnTo>
                    <a:lnTo>
                      <a:pt x="243" y="238"/>
                    </a:lnTo>
                    <a:lnTo>
                      <a:pt x="245" y="236"/>
                    </a:lnTo>
                    <a:lnTo>
                      <a:pt x="245" y="234"/>
                    </a:lnTo>
                    <a:lnTo>
                      <a:pt x="246" y="234"/>
                    </a:lnTo>
                    <a:lnTo>
                      <a:pt x="246" y="233"/>
                    </a:lnTo>
                    <a:lnTo>
                      <a:pt x="245" y="231"/>
                    </a:lnTo>
                    <a:lnTo>
                      <a:pt x="246" y="231"/>
                    </a:lnTo>
                    <a:lnTo>
                      <a:pt x="250" y="229"/>
                    </a:lnTo>
                    <a:lnTo>
                      <a:pt x="254" y="229"/>
                    </a:lnTo>
                    <a:lnTo>
                      <a:pt x="258" y="229"/>
                    </a:lnTo>
                    <a:lnTo>
                      <a:pt x="263" y="227"/>
                    </a:lnTo>
                    <a:lnTo>
                      <a:pt x="267" y="227"/>
                    </a:lnTo>
                    <a:lnTo>
                      <a:pt x="271" y="225"/>
                    </a:lnTo>
                    <a:lnTo>
                      <a:pt x="273" y="225"/>
                    </a:lnTo>
                    <a:lnTo>
                      <a:pt x="273" y="223"/>
                    </a:lnTo>
                    <a:lnTo>
                      <a:pt x="271" y="221"/>
                    </a:lnTo>
                    <a:lnTo>
                      <a:pt x="271" y="219"/>
                    </a:lnTo>
                    <a:lnTo>
                      <a:pt x="269" y="216"/>
                    </a:lnTo>
                    <a:lnTo>
                      <a:pt x="267" y="214"/>
                    </a:lnTo>
                    <a:lnTo>
                      <a:pt x="267" y="212"/>
                    </a:lnTo>
                    <a:lnTo>
                      <a:pt x="267" y="208"/>
                    </a:lnTo>
                    <a:lnTo>
                      <a:pt x="265" y="206"/>
                    </a:lnTo>
                    <a:lnTo>
                      <a:pt x="265" y="204"/>
                    </a:lnTo>
                    <a:lnTo>
                      <a:pt x="263" y="204"/>
                    </a:lnTo>
                    <a:lnTo>
                      <a:pt x="261" y="203"/>
                    </a:lnTo>
                    <a:lnTo>
                      <a:pt x="259" y="201"/>
                    </a:lnTo>
                    <a:lnTo>
                      <a:pt x="258" y="199"/>
                    </a:lnTo>
                    <a:lnTo>
                      <a:pt x="256" y="195"/>
                    </a:lnTo>
                    <a:lnTo>
                      <a:pt x="256" y="193"/>
                    </a:lnTo>
                    <a:lnTo>
                      <a:pt x="254" y="191"/>
                    </a:lnTo>
                    <a:lnTo>
                      <a:pt x="254" y="189"/>
                    </a:lnTo>
                    <a:lnTo>
                      <a:pt x="254" y="188"/>
                    </a:lnTo>
                    <a:lnTo>
                      <a:pt x="256" y="186"/>
                    </a:lnTo>
                    <a:lnTo>
                      <a:pt x="256" y="184"/>
                    </a:lnTo>
                    <a:lnTo>
                      <a:pt x="256" y="182"/>
                    </a:lnTo>
                    <a:lnTo>
                      <a:pt x="256" y="180"/>
                    </a:lnTo>
                    <a:lnTo>
                      <a:pt x="254" y="178"/>
                    </a:lnTo>
                    <a:lnTo>
                      <a:pt x="254" y="176"/>
                    </a:lnTo>
                    <a:lnTo>
                      <a:pt x="254" y="174"/>
                    </a:lnTo>
                    <a:lnTo>
                      <a:pt x="252" y="173"/>
                    </a:lnTo>
                    <a:lnTo>
                      <a:pt x="252" y="171"/>
                    </a:lnTo>
                    <a:lnTo>
                      <a:pt x="252" y="169"/>
                    </a:lnTo>
                    <a:lnTo>
                      <a:pt x="252" y="167"/>
                    </a:lnTo>
                    <a:lnTo>
                      <a:pt x="254" y="163"/>
                    </a:lnTo>
                    <a:lnTo>
                      <a:pt x="254" y="163"/>
                    </a:lnTo>
                    <a:lnTo>
                      <a:pt x="254" y="160"/>
                    </a:lnTo>
                    <a:lnTo>
                      <a:pt x="252" y="158"/>
                    </a:lnTo>
                    <a:lnTo>
                      <a:pt x="250" y="154"/>
                    </a:lnTo>
                    <a:lnTo>
                      <a:pt x="250" y="152"/>
                    </a:lnTo>
                    <a:lnTo>
                      <a:pt x="250" y="150"/>
                    </a:lnTo>
                    <a:lnTo>
                      <a:pt x="250" y="146"/>
                    </a:lnTo>
                    <a:lnTo>
                      <a:pt x="250" y="145"/>
                    </a:lnTo>
                    <a:lnTo>
                      <a:pt x="250" y="143"/>
                    </a:lnTo>
                    <a:lnTo>
                      <a:pt x="250" y="141"/>
                    </a:lnTo>
                    <a:lnTo>
                      <a:pt x="250" y="139"/>
                    </a:lnTo>
                    <a:lnTo>
                      <a:pt x="250" y="137"/>
                    </a:lnTo>
                    <a:lnTo>
                      <a:pt x="248" y="135"/>
                    </a:lnTo>
                    <a:lnTo>
                      <a:pt x="248" y="135"/>
                    </a:lnTo>
                    <a:lnTo>
                      <a:pt x="248" y="135"/>
                    </a:lnTo>
                    <a:lnTo>
                      <a:pt x="248" y="133"/>
                    </a:lnTo>
                    <a:lnTo>
                      <a:pt x="246" y="133"/>
                    </a:lnTo>
                    <a:lnTo>
                      <a:pt x="246" y="133"/>
                    </a:lnTo>
                    <a:lnTo>
                      <a:pt x="246" y="131"/>
                    </a:lnTo>
                    <a:lnTo>
                      <a:pt x="246" y="130"/>
                    </a:lnTo>
                    <a:lnTo>
                      <a:pt x="246" y="128"/>
                    </a:lnTo>
                    <a:lnTo>
                      <a:pt x="246" y="128"/>
                    </a:lnTo>
                    <a:lnTo>
                      <a:pt x="248" y="128"/>
                    </a:lnTo>
                    <a:lnTo>
                      <a:pt x="250" y="126"/>
                    </a:lnTo>
                    <a:lnTo>
                      <a:pt x="250" y="126"/>
                    </a:lnTo>
                    <a:lnTo>
                      <a:pt x="250" y="124"/>
                    </a:lnTo>
                    <a:lnTo>
                      <a:pt x="250" y="122"/>
                    </a:lnTo>
                    <a:lnTo>
                      <a:pt x="250" y="120"/>
                    </a:lnTo>
                    <a:lnTo>
                      <a:pt x="250" y="118"/>
                    </a:lnTo>
                    <a:lnTo>
                      <a:pt x="250" y="116"/>
                    </a:lnTo>
                    <a:lnTo>
                      <a:pt x="252" y="116"/>
                    </a:lnTo>
                    <a:lnTo>
                      <a:pt x="252" y="115"/>
                    </a:lnTo>
                    <a:lnTo>
                      <a:pt x="254" y="113"/>
                    </a:lnTo>
                    <a:lnTo>
                      <a:pt x="254" y="113"/>
                    </a:lnTo>
                    <a:lnTo>
                      <a:pt x="256" y="113"/>
                    </a:lnTo>
                    <a:lnTo>
                      <a:pt x="256" y="111"/>
                    </a:lnTo>
                    <a:lnTo>
                      <a:pt x="256" y="111"/>
                    </a:lnTo>
                    <a:lnTo>
                      <a:pt x="256" y="107"/>
                    </a:lnTo>
                    <a:lnTo>
                      <a:pt x="256" y="105"/>
                    </a:lnTo>
                    <a:lnTo>
                      <a:pt x="256" y="103"/>
                    </a:lnTo>
                    <a:lnTo>
                      <a:pt x="256" y="102"/>
                    </a:lnTo>
                    <a:lnTo>
                      <a:pt x="258" y="100"/>
                    </a:lnTo>
                    <a:lnTo>
                      <a:pt x="258" y="98"/>
                    </a:lnTo>
                    <a:lnTo>
                      <a:pt x="258" y="96"/>
                    </a:lnTo>
                    <a:lnTo>
                      <a:pt x="258" y="90"/>
                    </a:lnTo>
                    <a:lnTo>
                      <a:pt x="258" y="90"/>
                    </a:lnTo>
                    <a:lnTo>
                      <a:pt x="258" y="87"/>
                    </a:lnTo>
                    <a:lnTo>
                      <a:pt x="259" y="87"/>
                    </a:lnTo>
                    <a:lnTo>
                      <a:pt x="259" y="87"/>
                    </a:lnTo>
                    <a:lnTo>
                      <a:pt x="259" y="85"/>
                    </a:lnTo>
                    <a:lnTo>
                      <a:pt x="261" y="81"/>
                    </a:lnTo>
                    <a:lnTo>
                      <a:pt x="261" y="81"/>
                    </a:lnTo>
                    <a:lnTo>
                      <a:pt x="261" y="77"/>
                    </a:lnTo>
                    <a:lnTo>
                      <a:pt x="261" y="75"/>
                    </a:lnTo>
                    <a:lnTo>
                      <a:pt x="261" y="75"/>
                    </a:lnTo>
                    <a:lnTo>
                      <a:pt x="263" y="73"/>
                    </a:lnTo>
                    <a:lnTo>
                      <a:pt x="265" y="72"/>
                    </a:lnTo>
                    <a:lnTo>
                      <a:pt x="265" y="70"/>
                    </a:lnTo>
                    <a:lnTo>
                      <a:pt x="267" y="68"/>
                    </a:lnTo>
                    <a:lnTo>
                      <a:pt x="269" y="68"/>
                    </a:lnTo>
                    <a:lnTo>
                      <a:pt x="269" y="68"/>
                    </a:lnTo>
                    <a:lnTo>
                      <a:pt x="276" y="60"/>
                    </a:lnTo>
                    <a:lnTo>
                      <a:pt x="280" y="57"/>
                    </a:lnTo>
                    <a:lnTo>
                      <a:pt x="280" y="55"/>
                    </a:lnTo>
                    <a:lnTo>
                      <a:pt x="280" y="53"/>
                    </a:lnTo>
                    <a:lnTo>
                      <a:pt x="282" y="53"/>
                    </a:lnTo>
                    <a:lnTo>
                      <a:pt x="280" y="5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7" name="Google Shape;587;p23"/>
              <p:cNvSpPr/>
              <p:nvPr/>
            </p:nvSpPr>
            <p:spPr>
              <a:xfrm>
                <a:off x="2792" y="1095"/>
                <a:ext cx="88" cy="41"/>
              </a:xfrm>
              <a:custGeom>
                <a:avLst/>
                <a:gdLst/>
                <a:ahLst/>
                <a:cxnLst/>
                <a:rect l="l" t="t" r="r" b="b"/>
                <a:pathLst>
                  <a:path w="88" h="41" extrusionOk="0">
                    <a:moveTo>
                      <a:pt x="86" y="24"/>
                    </a:moveTo>
                    <a:lnTo>
                      <a:pt x="86" y="24"/>
                    </a:lnTo>
                    <a:lnTo>
                      <a:pt x="84" y="20"/>
                    </a:lnTo>
                    <a:lnTo>
                      <a:pt x="84" y="20"/>
                    </a:lnTo>
                    <a:lnTo>
                      <a:pt x="84" y="20"/>
                    </a:lnTo>
                    <a:lnTo>
                      <a:pt x="84" y="19"/>
                    </a:lnTo>
                    <a:lnTo>
                      <a:pt x="82" y="19"/>
                    </a:lnTo>
                    <a:lnTo>
                      <a:pt x="80" y="19"/>
                    </a:lnTo>
                    <a:lnTo>
                      <a:pt x="80" y="19"/>
                    </a:lnTo>
                    <a:lnTo>
                      <a:pt x="78" y="19"/>
                    </a:lnTo>
                    <a:lnTo>
                      <a:pt x="78" y="19"/>
                    </a:lnTo>
                    <a:lnTo>
                      <a:pt x="77" y="17"/>
                    </a:lnTo>
                    <a:lnTo>
                      <a:pt x="77" y="17"/>
                    </a:lnTo>
                    <a:lnTo>
                      <a:pt x="77" y="17"/>
                    </a:lnTo>
                    <a:lnTo>
                      <a:pt x="77" y="17"/>
                    </a:lnTo>
                    <a:lnTo>
                      <a:pt x="77" y="17"/>
                    </a:lnTo>
                    <a:lnTo>
                      <a:pt x="77" y="17"/>
                    </a:lnTo>
                    <a:lnTo>
                      <a:pt x="75" y="19"/>
                    </a:lnTo>
                    <a:lnTo>
                      <a:pt x="73" y="17"/>
                    </a:lnTo>
                    <a:lnTo>
                      <a:pt x="73" y="17"/>
                    </a:lnTo>
                    <a:lnTo>
                      <a:pt x="73" y="17"/>
                    </a:lnTo>
                    <a:lnTo>
                      <a:pt x="71" y="15"/>
                    </a:lnTo>
                    <a:lnTo>
                      <a:pt x="71" y="15"/>
                    </a:lnTo>
                    <a:lnTo>
                      <a:pt x="71" y="15"/>
                    </a:lnTo>
                    <a:lnTo>
                      <a:pt x="71" y="15"/>
                    </a:lnTo>
                    <a:lnTo>
                      <a:pt x="73" y="15"/>
                    </a:lnTo>
                    <a:lnTo>
                      <a:pt x="73" y="13"/>
                    </a:lnTo>
                    <a:lnTo>
                      <a:pt x="73" y="13"/>
                    </a:lnTo>
                    <a:lnTo>
                      <a:pt x="73" y="13"/>
                    </a:lnTo>
                    <a:lnTo>
                      <a:pt x="71" y="13"/>
                    </a:lnTo>
                    <a:lnTo>
                      <a:pt x="71" y="13"/>
                    </a:lnTo>
                    <a:lnTo>
                      <a:pt x="69" y="13"/>
                    </a:lnTo>
                    <a:lnTo>
                      <a:pt x="69" y="13"/>
                    </a:lnTo>
                    <a:lnTo>
                      <a:pt x="65" y="11"/>
                    </a:lnTo>
                    <a:lnTo>
                      <a:pt x="63" y="11"/>
                    </a:lnTo>
                    <a:lnTo>
                      <a:pt x="62" y="11"/>
                    </a:lnTo>
                    <a:lnTo>
                      <a:pt x="62" y="11"/>
                    </a:lnTo>
                    <a:lnTo>
                      <a:pt x="62" y="11"/>
                    </a:lnTo>
                    <a:lnTo>
                      <a:pt x="63" y="13"/>
                    </a:lnTo>
                    <a:lnTo>
                      <a:pt x="63" y="13"/>
                    </a:lnTo>
                    <a:lnTo>
                      <a:pt x="62" y="15"/>
                    </a:lnTo>
                    <a:lnTo>
                      <a:pt x="62" y="15"/>
                    </a:lnTo>
                    <a:lnTo>
                      <a:pt x="60" y="15"/>
                    </a:lnTo>
                    <a:lnTo>
                      <a:pt x="60" y="15"/>
                    </a:lnTo>
                    <a:lnTo>
                      <a:pt x="60" y="15"/>
                    </a:lnTo>
                    <a:lnTo>
                      <a:pt x="58" y="15"/>
                    </a:lnTo>
                    <a:lnTo>
                      <a:pt x="58" y="15"/>
                    </a:lnTo>
                    <a:lnTo>
                      <a:pt x="56" y="13"/>
                    </a:lnTo>
                    <a:lnTo>
                      <a:pt x="54" y="11"/>
                    </a:lnTo>
                    <a:lnTo>
                      <a:pt x="54" y="11"/>
                    </a:lnTo>
                    <a:lnTo>
                      <a:pt x="54" y="11"/>
                    </a:lnTo>
                    <a:lnTo>
                      <a:pt x="52" y="11"/>
                    </a:lnTo>
                    <a:lnTo>
                      <a:pt x="52" y="11"/>
                    </a:lnTo>
                    <a:lnTo>
                      <a:pt x="52" y="9"/>
                    </a:lnTo>
                    <a:lnTo>
                      <a:pt x="54" y="9"/>
                    </a:lnTo>
                    <a:lnTo>
                      <a:pt x="54" y="9"/>
                    </a:lnTo>
                    <a:lnTo>
                      <a:pt x="54" y="9"/>
                    </a:lnTo>
                    <a:lnTo>
                      <a:pt x="54" y="9"/>
                    </a:lnTo>
                    <a:lnTo>
                      <a:pt x="56" y="7"/>
                    </a:lnTo>
                    <a:lnTo>
                      <a:pt x="56" y="7"/>
                    </a:lnTo>
                    <a:lnTo>
                      <a:pt x="54" y="7"/>
                    </a:lnTo>
                    <a:lnTo>
                      <a:pt x="54" y="7"/>
                    </a:lnTo>
                    <a:lnTo>
                      <a:pt x="50" y="7"/>
                    </a:lnTo>
                    <a:lnTo>
                      <a:pt x="50" y="7"/>
                    </a:lnTo>
                    <a:lnTo>
                      <a:pt x="50" y="7"/>
                    </a:lnTo>
                    <a:lnTo>
                      <a:pt x="49" y="7"/>
                    </a:lnTo>
                    <a:lnTo>
                      <a:pt x="49" y="5"/>
                    </a:lnTo>
                    <a:lnTo>
                      <a:pt x="49" y="5"/>
                    </a:lnTo>
                    <a:lnTo>
                      <a:pt x="47" y="5"/>
                    </a:lnTo>
                    <a:lnTo>
                      <a:pt x="45" y="5"/>
                    </a:lnTo>
                    <a:lnTo>
                      <a:pt x="43" y="4"/>
                    </a:lnTo>
                    <a:lnTo>
                      <a:pt x="43" y="4"/>
                    </a:lnTo>
                    <a:lnTo>
                      <a:pt x="41" y="4"/>
                    </a:lnTo>
                    <a:lnTo>
                      <a:pt x="41" y="4"/>
                    </a:lnTo>
                    <a:lnTo>
                      <a:pt x="41" y="4"/>
                    </a:lnTo>
                    <a:lnTo>
                      <a:pt x="41" y="2"/>
                    </a:lnTo>
                    <a:lnTo>
                      <a:pt x="39" y="2"/>
                    </a:lnTo>
                    <a:lnTo>
                      <a:pt x="37" y="2"/>
                    </a:lnTo>
                    <a:lnTo>
                      <a:pt x="37" y="2"/>
                    </a:lnTo>
                    <a:lnTo>
                      <a:pt x="37" y="2"/>
                    </a:lnTo>
                    <a:lnTo>
                      <a:pt x="37" y="4"/>
                    </a:lnTo>
                    <a:lnTo>
                      <a:pt x="35" y="4"/>
                    </a:lnTo>
                    <a:lnTo>
                      <a:pt x="35" y="4"/>
                    </a:lnTo>
                    <a:lnTo>
                      <a:pt x="35" y="4"/>
                    </a:lnTo>
                    <a:lnTo>
                      <a:pt x="34" y="4"/>
                    </a:lnTo>
                    <a:lnTo>
                      <a:pt x="34" y="4"/>
                    </a:lnTo>
                    <a:lnTo>
                      <a:pt x="34" y="4"/>
                    </a:lnTo>
                    <a:lnTo>
                      <a:pt x="32" y="4"/>
                    </a:lnTo>
                    <a:lnTo>
                      <a:pt x="32" y="2"/>
                    </a:lnTo>
                    <a:lnTo>
                      <a:pt x="32" y="2"/>
                    </a:lnTo>
                    <a:lnTo>
                      <a:pt x="32" y="2"/>
                    </a:lnTo>
                    <a:lnTo>
                      <a:pt x="32" y="2"/>
                    </a:lnTo>
                    <a:lnTo>
                      <a:pt x="32" y="2"/>
                    </a:lnTo>
                    <a:lnTo>
                      <a:pt x="30" y="0"/>
                    </a:lnTo>
                    <a:lnTo>
                      <a:pt x="28" y="0"/>
                    </a:lnTo>
                    <a:lnTo>
                      <a:pt x="28" y="0"/>
                    </a:lnTo>
                    <a:lnTo>
                      <a:pt x="28" y="2"/>
                    </a:lnTo>
                    <a:lnTo>
                      <a:pt x="28" y="2"/>
                    </a:lnTo>
                    <a:lnTo>
                      <a:pt x="28" y="2"/>
                    </a:lnTo>
                    <a:lnTo>
                      <a:pt x="30" y="2"/>
                    </a:lnTo>
                    <a:lnTo>
                      <a:pt x="30" y="4"/>
                    </a:lnTo>
                    <a:lnTo>
                      <a:pt x="28" y="4"/>
                    </a:lnTo>
                    <a:lnTo>
                      <a:pt x="26" y="4"/>
                    </a:lnTo>
                    <a:lnTo>
                      <a:pt x="24" y="4"/>
                    </a:lnTo>
                    <a:lnTo>
                      <a:pt x="22" y="5"/>
                    </a:lnTo>
                    <a:lnTo>
                      <a:pt x="21" y="5"/>
                    </a:lnTo>
                    <a:lnTo>
                      <a:pt x="19" y="5"/>
                    </a:lnTo>
                    <a:lnTo>
                      <a:pt x="19" y="5"/>
                    </a:lnTo>
                    <a:lnTo>
                      <a:pt x="19" y="7"/>
                    </a:lnTo>
                    <a:lnTo>
                      <a:pt x="17" y="7"/>
                    </a:lnTo>
                    <a:lnTo>
                      <a:pt x="17" y="7"/>
                    </a:lnTo>
                    <a:lnTo>
                      <a:pt x="17" y="7"/>
                    </a:lnTo>
                    <a:lnTo>
                      <a:pt x="17" y="7"/>
                    </a:lnTo>
                    <a:lnTo>
                      <a:pt x="15" y="7"/>
                    </a:lnTo>
                    <a:lnTo>
                      <a:pt x="15" y="7"/>
                    </a:lnTo>
                    <a:lnTo>
                      <a:pt x="15" y="7"/>
                    </a:lnTo>
                    <a:lnTo>
                      <a:pt x="15" y="9"/>
                    </a:lnTo>
                    <a:lnTo>
                      <a:pt x="11" y="9"/>
                    </a:lnTo>
                    <a:lnTo>
                      <a:pt x="11" y="9"/>
                    </a:lnTo>
                    <a:lnTo>
                      <a:pt x="11" y="11"/>
                    </a:lnTo>
                    <a:lnTo>
                      <a:pt x="11" y="11"/>
                    </a:lnTo>
                    <a:lnTo>
                      <a:pt x="9" y="11"/>
                    </a:lnTo>
                    <a:lnTo>
                      <a:pt x="9" y="11"/>
                    </a:lnTo>
                    <a:lnTo>
                      <a:pt x="7" y="11"/>
                    </a:lnTo>
                    <a:lnTo>
                      <a:pt x="7" y="11"/>
                    </a:lnTo>
                    <a:lnTo>
                      <a:pt x="6" y="11"/>
                    </a:lnTo>
                    <a:lnTo>
                      <a:pt x="6" y="11"/>
                    </a:lnTo>
                    <a:lnTo>
                      <a:pt x="4" y="13"/>
                    </a:lnTo>
                    <a:lnTo>
                      <a:pt x="4" y="15"/>
                    </a:lnTo>
                    <a:lnTo>
                      <a:pt x="2" y="15"/>
                    </a:lnTo>
                    <a:lnTo>
                      <a:pt x="2" y="13"/>
                    </a:lnTo>
                    <a:lnTo>
                      <a:pt x="2" y="13"/>
                    </a:lnTo>
                    <a:lnTo>
                      <a:pt x="0" y="13"/>
                    </a:lnTo>
                    <a:lnTo>
                      <a:pt x="0" y="13"/>
                    </a:lnTo>
                    <a:lnTo>
                      <a:pt x="0" y="13"/>
                    </a:lnTo>
                    <a:lnTo>
                      <a:pt x="0" y="13"/>
                    </a:lnTo>
                    <a:lnTo>
                      <a:pt x="0" y="13"/>
                    </a:lnTo>
                    <a:lnTo>
                      <a:pt x="2" y="15"/>
                    </a:lnTo>
                    <a:lnTo>
                      <a:pt x="2" y="15"/>
                    </a:lnTo>
                    <a:lnTo>
                      <a:pt x="2" y="15"/>
                    </a:lnTo>
                    <a:lnTo>
                      <a:pt x="2" y="17"/>
                    </a:lnTo>
                    <a:lnTo>
                      <a:pt x="4" y="17"/>
                    </a:lnTo>
                    <a:lnTo>
                      <a:pt x="6" y="19"/>
                    </a:lnTo>
                    <a:lnTo>
                      <a:pt x="6" y="19"/>
                    </a:lnTo>
                    <a:lnTo>
                      <a:pt x="6" y="19"/>
                    </a:lnTo>
                    <a:lnTo>
                      <a:pt x="6" y="20"/>
                    </a:lnTo>
                    <a:lnTo>
                      <a:pt x="6" y="20"/>
                    </a:lnTo>
                    <a:lnTo>
                      <a:pt x="6" y="20"/>
                    </a:lnTo>
                    <a:lnTo>
                      <a:pt x="4" y="22"/>
                    </a:lnTo>
                    <a:lnTo>
                      <a:pt x="4" y="22"/>
                    </a:lnTo>
                    <a:lnTo>
                      <a:pt x="6" y="22"/>
                    </a:lnTo>
                    <a:lnTo>
                      <a:pt x="6" y="22"/>
                    </a:lnTo>
                    <a:lnTo>
                      <a:pt x="6" y="24"/>
                    </a:lnTo>
                    <a:lnTo>
                      <a:pt x="7" y="26"/>
                    </a:lnTo>
                    <a:lnTo>
                      <a:pt x="7" y="26"/>
                    </a:lnTo>
                    <a:lnTo>
                      <a:pt x="9" y="28"/>
                    </a:lnTo>
                    <a:lnTo>
                      <a:pt x="9" y="28"/>
                    </a:lnTo>
                    <a:lnTo>
                      <a:pt x="11" y="28"/>
                    </a:lnTo>
                    <a:lnTo>
                      <a:pt x="13" y="30"/>
                    </a:lnTo>
                    <a:lnTo>
                      <a:pt x="13" y="32"/>
                    </a:lnTo>
                    <a:lnTo>
                      <a:pt x="15" y="32"/>
                    </a:lnTo>
                    <a:lnTo>
                      <a:pt x="15" y="32"/>
                    </a:lnTo>
                    <a:lnTo>
                      <a:pt x="17" y="34"/>
                    </a:lnTo>
                    <a:lnTo>
                      <a:pt x="17" y="34"/>
                    </a:lnTo>
                    <a:lnTo>
                      <a:pt x="17" y="34"/>
                    </a:lnTo>
                    <a:lnTo>
                      <a:pt x="19" y="34"/>
                    </a:lnTo>
                    <a:lnTo>
                      <a:pt x="19" y="34"/>
                    </a:lnTo>
                    <a:lnTo>
                      <a:pt x="21" y="35"/>
                    </a:lnTo>
                    <a:lnTo>
                      <a:pt x="22" y="37"/>
                    </a:lnTo>
                    <a:lnTo>
                      <a:pt x="22" y="37"/>
                    </a:lnTo>
                    <a:lnTo>
                      <a:pt x="22" y="37"/>
                    </a:lnTo>
                    <a:lnTo>
                      <a:pt x="24" y="37"/>
                    </a:lnTo>
                    <a:lnTo>
                      <a:pt x="24" y="39"/>
                    </a:lnTo>
                    <a:lnTo>
                      <a:pt x="26" y="39"/>
                    </a:lnTo>
                    <a:lnTo>
                      <a:pt x="28" y="41"/>
                    </a:lnTo>
                    <a:lnTo>
                      <a:pt x="30" y="41"/>
                    </a:lnTo>
                    <a:lnTo>
                      <a:pt x="30" y="39"/>
                    </a:lnTo>
                    <a:lnTo>
                      <a:pt x="32" y="39"/>
                    </a:lnTo>
                    <a:lnTo>
                      <a:pt x="32" y="39"/>
                    </a:lnTo>
                    <a:lnTo>
                      <a:pt x="34" y="41"/>
                    </a:lnTo>
                    <a:lnTo>
                      <a:pt x="34" y="39"/>
                    </a:lnTo>
                    <a:lnTo>
                      <a:pt x="35" y="37"/>
                    </a:lnTo>
                    <a:lnTo>
                      <a:pt x="35" y="37"/>
                    </a:lnTo>
                    <a:lnTo>
                      <a:pt x="37" y="37"/>
                    </a:lnTo>
                    <a:lnTo>
                      <a:pt x="37" y="37"/>
                    </a:lnTo>
                    <a:lnTo>
                      <a:pt x="37" y="34"/>
                    </a:lnTo>
                    <a:lnTo>
                      <a:pt x="37" y="34"/>
                    </a:lnTo>
                    <a:lnTo>
                      <a:pt x="39" y="34"/>
                    </a:lnTo>
                    <a:lnTo>
                      <a:pt x="39" y="34"/>
                    </a:lnTo>
                    <a:lnTo>
                      <a:pt x="39" y="35"/>
                    </a:lnTo>
                    <a:lnTo>
                      <a:pt x="41" y="34"/>
                    </a:lnTo>
                    <a:lnTo>
                      <a:pt x="41" y="34"/>
                    </a:lnTo>
                    <a:lnTo>
                      <a:pt x="41" y="34"/>
                    </a:lnTo>
                    <a:lnTo>
                      <a:pt x="43" y="34"/>
                    </a:lnTo>
                    <a:lnTo>
                      <a:pt x="45" y="35"/>
                    </a:lnTo>
                    <a:lnTo>
                      <a:pt x="47" y="35"/>
                    </a:lnTo>
                    <a:lnTo>
                      <a:pt x="49" y="35"/>
                    </a:lnTo>
                    <a:lnTo>
                      <a:pt x="49" y="35"/>
                    </a:lnTo>
                    <a:lnTo>
                      <a:pt x="52" y="37"/>
                    </a:lnTo>
                    <a:lnTo>
                      <a:pt x="54" y="37"/>
                    </a:lnTo>
                    <a:lnTo>
                      <a:pt x="56" y="37"/>
                    </a:lnTo>
                    <a:lnTo>
                      <a:pt x="56" y="37"/>
                    </a:lnTo>
                    <a:lnTo>
                      <a:pt x="58" y="37"/>
                    </a:lnTo>
                    <a:lnTo>
                      <a:pt x="58" y="37"/>
                    </a:lnTo>
                    <a:lnTo>
                      <a:pt x="58" y="37"/>
                    </a:lnTo>
                    <a:lnTo>
                      <a:pt x="60" y="37"/>
                    </a:lnTo>
                    <a:lnTo>
                      <a:pt x="62" y="37"/>
                    </a:lnTo>
                    <a:lnTo>
                      <a:pt x="62" y="39"/>
                    </a:lnTo>
                    <a:lnTo>
                      <a:pt x="62" y="39"/>
                    </a:lnTo>
                    <a:lnTo>
                      <a:pt x="63" y="39"/>
                    </a:lnTo>
                    <a:lnTo>
                      <a:pt x="63" y="41"/>
                    </a:lnTo>
                    <a:lnTo>
                      <a:pt x="63" y="39"/>
                    </a:lnTo>
                    <a:lnTo>
                      <a:pt x="65" y="37"/>
                    </a:lnTo>
                    <a:lnTo>
                      <a:pt x="65" y="35"/>
                    </a:lnTo>
                    <a:lnTo>
                      <a:pt x="65" y="35"/>
                    </a:lnTo>
                    <a:lnTo>
                      <a:pt x="67" y="35"/>
                    </a:lnTo>
                    <a:lnTo>
                      <a:pt x="69" y="37"/>
                    </a:lnTo>
                    <a:lnTo>
                      <a:pt x="71" y="35"/>
                    </a:lnTo>
                    <a:lnTo>
                      <a:pt x="73" y="35"/>
                    </a:lnTo>
                    <a:lnTo>
                      <a:pt x="75" y="35"/>
                    </a:lnTo>
                    <a:lnTo>
                      <a:pt x="75" y="34"/>
                    </a:lnTo>
                    <a:lnTo>
                      <a:pt x="75" y="34"/>
                    </a:lnTo>
                    <a:lnTo>
                      <a:pt x="77" y="34"/>
                    </a:lnTo>
                    <a:lnTo>
                      <a:pt x="77" y="34"/>
                    </a:lnTo>
                    <a:lnTo>
                      <a:pt x="78" y="32"/>
                    </a:lnTo>
                    <a:lnTo>
                      <a:pt x="78" y="32"/>
                    </a:lnTo>
                    <a:lnTo>
                      <a:pt x="78" y="30"/>
                    </a:lnTo>
                    <a:lnTo>
                      <a:pt x="78" y="30"/>
                    </a:lnTo>
                    <a:lnTo>
                      <a:pt x="78" y="30"/>
                    </a:lnTo>
                    <a:lnTo>
                      <a:pt x="80" y="28"/>
                    </a:lnTo>
                    <a:lnTo>
                      <a:pt x="80" y="28"/>
                    </a:lnTo>
                    <a:lnTo>
                      <a:pt x="82" y="28"/>
                    </a:lnTo>
                    <a:lnTo>
                      <a:pt x="82" y="26"/>
                    </a:lnTo>
                    <a:lnTo>
                      <a:pt x="82" y="26"/>
                    </a:lnTo>
                    <a:lnTo>
                      <a:pt x="84" y="26"/>
                    </a:lnTo>
                    <a:lnTo>
                      <a:pt x="84" y="26"/>
                    </a:lnTo>
                    <a:lnTo>
                      <a:pt x="86" y="26"/>
                    </a:lnTo>
                    <a:lnTo>
                      <a:pt x="86" y="26"/>
                    </a:lnTo>
                    <a:lnTo>
                      <a:pt x="88" y="26"/>
                    </a:lnTo>
                    <a:lnTo>
                      <a:pt x="86" y="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8" name="Google Shape;588;p23"/>
              <p:cNvSpPr/>
              <p:nvPr/>
            </p:nvSpPr>
            <p:spPr>
              <a:xfrm>
                <a:off x="3074" y="1349"/>
                <a:ext cx="30" cy="17"/>
              </a:xfrm>
              <a:custGeom>
                <a:avLst/>
                <a:gdLst/>
                <a:ahLst/>
                <a:cxnLst/>
                <a:rect l="l" t="t" r="r" b="b"/>
                <a:pathLst>
                  <a:path w="30" h="17" extrusionOk="0">
                    <a:moveTo>
                      <a:pt x="30" y="0"/>
                    </a:moveTo>
                    <a:lnTo>
                      <a:pt x="30" y="0"/>
                    </a:lnTo>
                    <a:lnTo>
                      <a:pt x="28" y="0"/>
                    </a:lnTo>
                    <a:lnTo>
                      <a:pt x="26" y="0"/>
                    </a:lnTo>
                    <a:lnTo>
                      <a:pt x="26" y="2"/>
                    </a:lnTo>
                    <a:lnTo>
                      <a:pt x="24" y="2"/>
                    </a:lnTo>
                    <a:lnTo>
                      <a:pt x="19" y="4"/>
                    </a:lnTo>
                    <a:lnTo>
                      <a:pt x="17" y="4"/>
                    </a:lnTo>
                    <a:lnTo>
                      <a:pt x="13" y="4"/>
                    </a:lnTo>
                    <a:lnTo>
                      <a:pt x="11" y="4"/>
                    </a:lnTo>
                    <a:lnTo>
                      <a:pt x="10" y="4"/>
                    </a:lnTo>
                    <a:lnTo>
                      <a:pt x="10" y="6"/>
                    </a:lnTo>
                    <a:lnTo>
                      <a:pt x="8" y="8"/>
                    </a:lnTo>
                    <a:lnTo>
                      <a:pt x="8" y="8"/>
                    </a:lnTo>
                    <a:lnTo>
                      <a:pt x="6" y="8"/>
                    </a:lnTo>
                    <a:lnTo>
                      <a:pt x="6" y="8"/>
                    </a:lnTo>
                    <a:lnTo>
                      <a:pt x="4" y="8"/>
                    </a:lnTo>
                    <a:lnTo>
                      <a:pt x="2" y="10"/>
                    </a:lnTo>
                    <a:lnTo>
                      <a:pt x="2" y="10"/>
                    </a:lnTo>
                    <a:lnTo>
                      <a:pt x="0" y="10"/>
                    </a:lnTo>
                    <a:lnTo>
                      <a:pt x="0" y="12"/>
                    </a:lnTo>
                    <a:lnTo>
                      <a:pt x="2" y="15"/>
                    </a:lnTo>
                    <a:lnTo>
                      <a:pt x="2" y="15"/>
                    </a:lnTo>
                    <a:lnTo>
                      <a:pt x="4" y="15"/>
                    </a:lnTo>
                    <a:lnTo>
                      <a:pt x="6" y="17"/>
                    </a:lnTo>
                    <a:lnTo>
                      <a:pt x="8" y="17"/>
                    </a:lnTo>
                    <a:lnTo>
                      <a:pt x="10" y="17"/>
                    </a:lnTo>
                    <a:lnTo>
                      <a:pt x="10" y="17"/>
                    </a:lnTo>
                    <a:lnTo>
                      <a:pt x="10" y="17"/>
                    </a:lnTo>
                    <a:lnTo>
                      <a:pt x="11" y="17"/>
                    </a:lnTo>
                    <a:lnTo>
                      <a:pt x="11" y="17"/>
                    </a:lnTo>
                    <a:lnTo>
                      <a:pt x="11" y="17"/>
                    </a:lnTo>
                    <a:lnTo>
                      <a:pt x="11" y="15"/>
                    </a:lnTo>
                    <a:lnTo>
                      <a:pt x="11" y="15"/>
                    </a:lnTo>
                    <a:lnTo>
                      <a:pt x="13" y="15"/>
                    </a:lnTo>
                    <a:lnTo>
                      <a:pt x="15" y="15"/>
                    </a:lnTo>
                    <a:lnTo>
                      <a:pt x="17" y="15"/>
                    </a:lnTo>
                    <a:lnTo>
                      <a:pt x="17" y="13"/>
                    </a:lnTo>
                    <a:lnTo>
                      <a:pt x="21" y="12"/>
                    </a:lnTo>
                    <a:lnTo>
                      <a:pt x="21" y="12"/>
                    </a:lnTo>
                    <a:lnTo>
                      <a:pt x="21" y="12"/>
                    </a:lnTo>
                    <a:lnTo>
                      <a:pt x="23" y="12"/>
                    </a:lnTo>
                    <a:lnTo>
                      <a:pt x="24" y="12"/>
                    </a:lnTo>
                    <a:lnTo>
                      <a:pt x="24" y="10"/>
                    </a:lnTo>
                    <a:lnTo>
                      <a:pt x="24" y="10"/>
                    </a:lnTo>
                    <a:lnTo>
                      <a:pt x="23" y="8"/>
                    </a:lnTo>
                    <a:lnTo>
                      <a:pt x="23" y="8"/>
                    </a:lnTo>
                    <a:lnTo>
                      <a:pt x="23" y="6"/>
                    </a:lnTo>
                    <a:lnTo>
                      <a:pt x="3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9" name="Google Shape;589;p23"/>
              <p:cNvSpPr/>
              <p:nvPr/>
            </p:nvSpPr>
            <p:spPr>
              <a:xfrm>
                <a:off x="1605" y="1737"/>
                <a:ext cx="6" cy="5"/>
              </a:xfrm>
              <a:custGeom>
                <a:avLst/>
                <a:gdLst/>
                <a:ahLst/>
                <a:cxnLst/>
                <a:rect l="l" t="t" r="r" b="b"/>
                <a:pathLst>
                  <a:path w="6" h="5" extrusionOk="0">
                    <a:moveTo>
                      <a:pt x="4" y="3"/>
                    </a:moveTo>
                    <a:lnTo>
                      <a:pt x="2" y="3"/>
                    </a:lnTo>
                    <a:lnTo>
                      <a:pt x="0" y="2"/>
                    </a:lnTo>
                    <a:lnTo>
                      <a:pt x="0" y="2"/>
                    </a:lnTo>
                    <a:lnTo>
                      <a:pt x="0" y="0"/>
                    </a:lnTo>
                    <a:lnTo>
                      <a:pt x="0" y="2"/>
                    </a:lnTo>
                    <a:lnTo>
                      <a:pt x="2" y="5"/>
                    </a:lnTo>
                    <a:lnTo>
                      <a:pt x="4" y="5"/>
                    </a:lnTo>
                    <a:lnTo>
                      <a:pt x="6" y="5"/>
                    </a:lnTo>
                    <a:lnTo>
                      <a:pt x="4" y="3"/>
                    </a:lnTo>
                    <a:close/>
                  </a:path>
                </a:pathLst>
              </a:custGeom>
              <a:solidFill>
                <a:srgbClr val="D8D8D8"/>
              </a:solidFill>
              <a:ln w="9525" cap="flat"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0" name="Google Shape;590;p23"/>
              <p:cNvSpPr/>
              <p:nvPr/>
            </p:nvSpPr>
            <p:spPr>
              <a:xfrm>
                <a:off x="1605" y="1737"/>
                <a:ext cx="6" cy="5"/>
              </a:xfrm>
              <a:custGeom>
                <a:avLst/>
                <a:gdLst/>
                <a:ahLst/>
                <a:cxnLst/>
                <a:rect l="l" t="t" r="r" b="b"/>
                <a:pathLst>
                  <a:path w="6" h="5" extrusionOk="0">
                    <a:moveTo>
                      <a:pt x="4" y="3"/>
                    </a:moveTo>
                    <a:lnTo>
                      <a:pt x="2" y="3"/>
                    </a:lnTo>
                    <a:lnTo>
                      <a:pt x="0" y="2"/>
                    </a:lnTo>
                    <a:lnTo>
                      <a:pt x="0" y="2"/>
                    </a:lnTo>
                    <a:lnTo>
                      <a:pt x="0" y="0"/>
                    </a:lnTo>
                    <a:lnTo>
                      <a:pt x="0" y="2"/>
                    </a:lnTo>
                    <a:lnTo>
                      <a:pt x="2" y="5"/>
                    </a:lnTo>
                    <a:lnTo>
                      <a:pt x="4" y="5"/>
                    </a:lnTo>
                    <a:lnTo>
                      <a:pt x="6" y="5"/>
                    </a:lnTo>
                    <a:lnTo>
                      <a:pt x="4" y="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1" name="Google Shape;591;p23"/>
              <p:cNvSpPr/>
              <p:nvPr/>
            </p:nvSpPr>
            <p:spPr>
              <a:xfrm>
                <a:off x="1394" y="1557"/>
                <a:ext cx="151" cy="56"/>
              </a:xfrm>
              <a:custGeom>
                <a:avLst/>
                <a:gdLst/>
                <a:ahLst/>
                <a:cxnLst/>
                <a:rect l="l" t="t" r="r" b="b"/>
                <a:pathLst>
                  <a:path w="151" h="56" extrusionOk="0">
                    <a:moveTo>
                      <a:pt x="32" y="23"/>
                    </a:moveTo>
                    <a:lnTo>
                      <a:pt x="32" y="23"/>
                    </a:lnTo>
                    <a:lnTo>
                      <a:pt x="32" y="21"/>
                    </a:lnTo>
                    <a:lnTo>
                      <a:pt x="28" y="21"/>
                    </a:lnTo>
                    <a:lnTo>
                      <a:pt x="26" y="23"/>
                    </a:lnTo>
                    <a:lnTo>
                      <a:pt x="26" y="23"/>
                    </a:lnTo>
                    <a:lnTo>
                      <a:pt x="28" y="26"/>
                    </a:lnTo>
                    <a:lnTo>
                      <a:pt x="26" y="26"/>
                    </a:lnTo>
                    <a:lnTo>
                      <a:pt x="26" y="28"/>
                    </a:lnTo>
                    <a:lnTo>
                      <a:pt x="24" y="26"/>
                    </a:lnTo>
                    <a:lnTo>
                      <a:pt x="24" y="26"/>
                    </a:lnTo>
                    <a:lnTo>
                      <a:pt x="24" y="26"/>
                    </a:lnTo>
                    <a:lnTo>
                      <a:pt x="24" y="28"/>
                    </a:lnTo>
                    <a:lnTo>
                      <a:pt x="26" y="28"/>
                    </a:lnTo>
                    <a:lnTo>
                      <a:pt x="26" y="30"/>
                    </a:lnTo>
                    <a:lnTo>
                      <a:pt x="28" y="30"/>
                    </a:lnTo>
                    <a:lnTo>
                      <a:pt x="32" y="28"/>
                    </a:lnTo>
                    <a:lnTo>
                      <a:pt x="34" y="26"/>
                    </a:lnTo>
                    <a:lnTo>
                      <a:pt x="34" y="26"/>
                    </a:lnTo>
                    <a:lnTo>
                      <a:pt x="32" y="24"/>
                    </a:lnTo>
                    <a:lnTo>
                      <a:pt x="32" y="23"/>
                    </a:lnTo>
                    <a:close/>
                    <a:moveTo>
                      <a:pt x="101" y="19"/>
                    </a:moveTo>
                    <a:lnTo>
                      <a:pt x="101" y="19"/>
                    </a:lnTo>
                    <a:lnTo>
                      <a:pt x="103" y="21"/>
                    </a:lnTo>
                    <a:lnTo>
                      <a:pt x="103" y="21"/>
                    </a:lnTo>
                    <a:lnTo>
                      <a:pt x="103" y="21"/>
                    </a:lnTo>
                    <a:lnTo>
                      <a:pt x="105" y="21"/>
                    </a:lnTo>
                    <a:lnTo>
                      <a:pt x="105" y="21"/>
                    </a:lnTo>
                    <a:lnTo>
                      <a:pt x="105" y="21"/>
                    </a:lnTo>
                    <a:lnTo>
                      <a:pt x="105" y="19"/>
                    </a:lnTo>
                    <a:lnTo>
                      <a:pt x="103" y="19"/>
                    </a:lnTo>
                    <a:lnTo>
                      <a:pt x="103" y="19"/>
                    </a:lnTo>
                    <a:lnTo>
                      <a:pt x="101" y="19"/>
                    </a:lnTo>
                    <a:close/>
                    <a:moveTo>
                      <a:pt x="101" y="17"/>
                    </a:moveTo>
                    <a:lnTo>
                      <a:pt x="101" y="17"/>
                    </a:lnTo>
                    <a:lnTo>
                      <a:pt x="103" y="17"/>
                    </a:lnTo>
                    <a:lnTo>
                      <a:pt x="103" y="17"/>
                    </a:lnTo>
                    <a:lnTo>
                      <a:pt x="103" y="17"/>
                    </a:lnTo>
                    <a:lnTo>
                      <a:pt x="103" y="17"/>
                    </a:lnTo>
                    <a:lnTo>
                      <a:pt x="101" y="15"/>
                    </a:lnTo>
                    <a:lnTo>
                      <a:pt x="101" y="15"/>
                    </a:lnTo>
                    <a:lnTo>
                      <a:pt x="101" y="15"/>
                    </a:lnTo>
                    <a:lnTo>
                      <a:pt x="101" y="15"/>
                    </a:lnTo>
                    <a:lnTo>
                      <a:pt x="99" y="17"/>
                    </a:lnTo>
                    <a:lnTo>
                      <a:pt x="101" y="17"/>
                    </a:lnTo>
                    <a:close/>
                    <a:moveTo>
                      <a:pt x="97" y="13"/>
                    </a:moveTo>
                    <a:lnTo>
                      <a:pt x="99" y="15"/>
                    </a:lnTo>
                    <a:lnTo>
                      <a:pt x="99" y="15"/>
                    </a:lnTo>
                    <a:lnTo>
                      <a:pt x="99" y="15"/>
                    </a:lnTo>
                    <a:lnTo>
                      <a:pt x="101" y="15"/>
                    </a:lnTo>
                    <a:lnTo>
                      <a:pt x="99" y="15"/>
                    </a:lnTo>
                    <a:lnTo>
                      <a:pt x="99" y="13"/>
                    </a:lnTo>
                    <a:lnTo>
                      <a:pt x="99" y="13"/>
                    </a:lnTo>
                    <a:lnTo>
                      <a:pt x="97" y="13"/>
                    </a:lnTo>
                    <a:lnTo>
                      <a:pt x="97" y="13"/>
                    </a:lnTo>
                    <a:lnTo>
                      <a:pt x="97" y="13"/>
                    </a:lnTo>
                    <a:lnTo>
                      <a:pt x="97" y="13"/>
                    </a:lnTo>
                    <a:close/>
                    <a:moveTo>
                      <a:pt x="92" y="11"/>
                    </a:moveTo>
                    <a:lnTo>
                      <a:pt x="93" y="11"/>
                    </a:lnTo>
                    <a:lnTo>
                      <a:pt x="95" y="13"/>
                    </a:lnTo>
                    <a:lnTo>
                      <a:pt x="95" y="13"/>
                    </a:lnTo>
                    <a:lnTo>
                      <a:pt x="95" y="13"/>
                    </a:lnTo>
                    <a:lnTo>
                      <a:pt x="97" y="13"/>
                    </a:lnTo>
                    <a:lnTo>
                      <a:pt x="95" y="11"/>
                    </a:lnTo>
                    <a:lnTo>
                      <a:pt x="95" y="11"/>
                    </a:lnTo>
                    <a:lnTo>
                      <a:pt x="95" y="11"/>
                    </a:lnTo>
                    <a:lnTo>
                      <a:pt x="93" y="11"/>
                    </a:lnTo>
                    <a:lnTo>
                      <a:pt x="92" y="11"/>
                    </a:lnTo>
                    <a:lnTo>
                      <a:pt x="92" y="11"/>
                    </a:lnTo>
                    <a:lnTo>
                      <a:pt x="92" y="11"/>
                    </a:lnTo>
                    <a:lnTo>
                      <a:pt x="92" y="11"/>
                    </a:lnTo>
                    <a:close/>
                    <a:moveTo>
                      <a:pt x="80" y="8"/>
                    </a:moveTo>
                    <a:lnTo>
                      <a:pt x="82" y="9"/>
                    </a:lnTo>
                    <a:lnTo>
                      <a:pt x="82" y="9"/>
                    </a:lnTo>
                    <a:lnTo>
                      <a:pt x="82" y="9"/>
                    </a:lnTo>
                    <a:lnTo>
                      <a:pt x="78" y="6"/>
                    </a:lnTo>
                    <a:lnTo>
                      <a:pt x="78" y="6"/>
                    </a:lnTo>
                    <a:lnTo>
                      <a:pt x="78" y="8"/>
                    </a:lnTo>
                    <a:lnTo>
                      <a:pt x="80" y="8"/>
                    </a:lnTo>
                    <a:close/>
                    <a:moveTo>
                      <a:pt x="151" y="49"/>
                    </a:moveTo>
                    <a:lnTo>
                      <a:pt x="151" y="49"/>
                    </a:lnTo>
                    <a:lnTo>
                      <a:pt x="151" y="49"/>
                    </a:lnTo>
                    <a:lnTo>
                      <a:pt x="149" y="49"/>
                    </a:lnTo>
                    <a:lnTo>
                      <a:pt x="148" y="49"/>
                    </a:lnTo>
                    <a:lnTo>
                      <a:pt x="148" y="47"/>
                    </a:lnTo>
                    <a:lnTo>
                      <a:pt x="146" y="45"/>
                    </a:lnTo>
                    <a:lnTo>
                      <a:pt x="144" y="43"/>
                    </a:lnTo>
                    <a:lnTo>
                      <a:pt x="142" y="43"/>
                    </a:lnTo>
                    <a:lnTo>
                      <a:pt x="140" y="41"/>
                    </a:lnTo>
                    <a:lnTo>
                      <a:pt x="138" y="41"/>
                    </a:lnTo>
                    <a:lnTo>
                      <a:pt x="136" y="41"/>
                    </a:lnTo>
                    <a:lnTo>
                      <a:pt x="133" y="41"/>
                    </a:lnTo>
                    <a:lnTo>
                      <a:pt x="131" y="41"/>
                    </a:lnTo>
                    <a:lnTo>
                      <a:pt x="131" y="41"/>
                    </a:lnTo>
                    <a:lnTo>
                      <a:pt x="129" y="41"/>
                    </a:lnTo>
                    <a:lnTo>
                      <a:pt x="129" y="41"/>
                    </a:lnTo>
                    <a:lnTo>
                      <a:pt x="131" y="39"/>
                    </a:lnTo>
                    <a:lnTo>
                      <a:pt x="133" y="39"/>
                    </a:lnTo>
                    <a:lnTo>
                      <a:pt x="131" y="37"/>
                    </a:lnTo>
                    <a:lnTo>
                      <a:pt x="131" y="37"/>
                    </a:lnTo>
                    <a:lnTo>
                      <a:pt x="133" y="37"/>
                    </a:lnTo>
                    <a:lnTo>
                      <a:pt x="133" y="36"/>
                    </a:lnTo>
                    <a:lnTo>
                      <a:pt x="131" y="36"/>
                    </a:lnTo>
                    <a:lnTo>
                      <a:pt x="129" y="36"/>
                    </a:lnTo>
                    <a:lnTo>
                      <a:pt x="125" y="34"/>
                    </a:lnTo>
                    <a:lnTo>
                      <a:pt x="123" y="34"/>
                    </a:lnTo>
                    <a:lnTo>
                      <a:pt x="121" y="32"/>
                    </a:lnTo>
                    <a:lnTo>
                      <a:pt x="120" y="32"/>
                    </a:lnTo>
                    <a:lnTo>
                      <a:pt x="118" y="32"/>
                    </a:lnTo>
                    <a:lnTo>
                      <a:pt x="118" y="30"/>
                    </a:lnTo>
                    <a:lnTo>
                      <a:pt x="118" y="30"/>
                    </a:lnTo>
                    <a:lnTo>
                      <a:pt x="116" y="30"/>
                    </a:lnTo>
                    <a:lnTo>
                      <a:pt x="114" y="32"/>
                    </a:lnTo>
                    <a:lnTo>
                      <a:pt x="116" y="30"/>
                    </a:lnTo>
                    <a:lnTo>
                      <a:pt x="116" y="30"/>
                    </a:lnTo>
                    <a:lnTo>
                      <a:pt x="114" y="28"/>
                    </a:lnTo>
                    <a:lnTo>
                      <a:pt x="112" y="26"/>
                    </a:lnTo>
                    <a:lnTo>
                      <a:pt x="112" y="28"/>
                    </a:lnTo>
                    <a:lnTo>
                      <a:pt x="110" y="28"/>
                    </a:lnTo>
                    <a:lnTo>
                      <a:pt x="110" y="28"/>
                    </a:lnTo>
                    <a:lnTo>
                      <a:pt x="110" y="28"/>
                    </a:lnTo>
                    <a:lnTo>
                      <a:pt x="108" y="26"/>
                    </a:lnTo>
                    <a:lnTo>
                      <a:pt x="110" y="26"/>
                    </a:lnTo>
                    <a:lnTo>
                      <a:pt x="110" y="26"/>
                    </a:lnTo>
                    <a:lnTo>
                      <a:pt x="112" y="26"/>
                    </a:lnTo>
                    <a:lnTo>
                      <a:pt x="110" y="26"/>
                    </a:lnTo>
                    <a:lnTo>
                      <a:pt x="110" y="24"/>
                    </a:lnTo>
                    <a:lnTo>
                      <a:pt x="108" y="24"/>
                    </a:lnTo>
                    <a:lnTo>
                      <a:pt x="106" y="23"/>
                    </a:lnTo>
                    <a:lnTo>
                      <a:pt x="106" y="23"/>
                    </a:lnTo>
                    <a:lnTo>
                      <a:pt x="106" y="23"/>
                    </a:lnTo>
                    <a:lnTo>
                      <a:pt x="106" y="23"/>
                    </a:lnTo>
                    <a:lnTo>
                      <a:pt x="106" y="24"/>
                    </a:lnTo>
                    <a:lnTo>
                      <a:pt x="106" y="24"/>
                    </a:lnTo>
                    <a:lnTo>
                      <a:pt x="105" y="23"/>
                    </a:lnTo>
                    <a:lnTo>
                      <a:pt x="101" y="21"/>
                    </a:lnTo>
                    <a:lnTo>
                      <a:pt x="101" y="21"/>
                    </a:lnTo>
                    <a:lnTo>
                      <a:pt x="99" y="19"/>
                    </a:lnTo>
                    <a:lnTo>
                      <a:pt x="92" y="13"/>
                    </a:lnTo>
                    <a:lnTo>
                      <a:pt x="90" y="13"/>
                    </a:lnTo>
                    <a:lnTo>
                      <a:pt x="90" y="13"/>
                    </a:lnTo>
                    <a:lnTo>
                      <a:pt x="90" y="13"/>
                    </a:lnTo>
                    <a:lnTo>
                      <a:pt x="88" y="13"/>
                    </a:lnTo>
                    <a:lnTo>
                      <a:pt x="84" y="13"/>
                    </a:lnTo>
                    <a:lnTo>
                      <a:pt x="82" y="13"/>
                    </a:lnTo>
                    <a:lnTo>
                      <a:pt x="82" y="13"/>
                    </a:lnTo>
                    <a:lnTo>
                      <a:pt x="80" y="11"/>
                    </a:lnTo>
                    <a:lnTo>
                      <a:pt x="78" y="9"/>
                    </a:lnTo>
                    <a:lnTo>
                      <a:pt x="78" y="8"/>
                    </a:lnTo>
                    <a:lnTo>
                      <a:pt x="75" y="6"/>
                    </a:lnTo>
                    <a:lnTo>
                      <a:pt x="77" y="6"/>
                    </a:lnTo>
                    <a:lnTo>
                      <a:pt x="75" y="6"/>
                    </a:lnTo>
                    <a:lnTo>
                      <a:pt x="73" y="6"/>
                    </a:lnTo>
                    <a:lnTo>
                      <a:pt x="73" y="4"/>
                    </a:lnTo>
                    <a:lnTo>
                      <a:pt x="71" y="4"/>
                    </a:lnTo>
                    <a:lnTo>
                      <a:pt x="69" y="4"/>
                    </a:lnTo>
                    <a:lnTo>
                      <a:pt x="67" y="4"/>
                    </a:lnTo>
                    <a:lnTo>
                      <a:pt x="67" y="4"/>
                    </a:lnTo>
                    <a:lnTo>
                      <a:pt x="65" y="4"/>
                    </a:lnTo>
                    <a:lnTo>
                      <a:pt x="65" y="2"/>
                    </a:lnTo>
                    <a:lnTo>
                      <a:pt x="63" y="2"/>
                    </a:lnTo>
                    <a:lnTo>
                      <a:pt x="60" y="2"/>
                    </a:lnTo>
                    <a:lnTo>
                      <a:pt x="58" y="2"/>
                    </a:lnTo>
                    <a:lnTo>
                      <a:pt x="56" y="2"/>
                    </a:lnTo>
                    <a:lnTo>
                      <a:pt x="56" y="2"/>
                    </a:lnTo>
                    <a:lnTo>
                      <a:pt x="56" y="0"/>
                    </a:lnTo>
                    <a:lnTo>
                      <a:pt x="54" y="2"/>
                    </a:lnTo>
                    <a:lnTo>
                      <a:pt x="50" y="2"/>
                    </a:lnTo>
                    <a:lnTo>
                      <a:pt x="47" y="0"/>
                    </a:lnTo>
                    <a:lnTo>
                      <a:pt x="43" y="0"/>
                    </a:lnTo>
                    <a:lnTo>
                      <a:pt x="39" y="0"/>
                    </a:lnTo>
                    <a:lnTo>
                      <a:pt x="35" y="2"/>
                    </a:lnTo>
                    <a:lnTo>
                      <a:pt x="35" y="2"/>
                    </a:lnTo>
                    <a:lnTo>
                      <a:pt x="28" y="4"/>
                    </a:lnTo>
                    <a:lnTo>
                      <a:pt x="26" y="4"/>
                    </a:lnTo>
                    <a:lnTo>
                      <a:pt x="15" y="9"/>
                    </a:lnTo>
                    <a:lnTo>
                      <a:pt x="13" y="9"/>
                    </a:lnTo>
                    <a:lnTo>
                      <a:pt x="11" y="11"/>
                    </a:lnTo>
                    <a:lnTo>
                      <a:pt x="9" y="13"/>
                    </a:lnTo>
                    <a:lnTo>
                      <a:pt x="9" y="15"/>
                    </a:lnTo>
                    <a:lnTo>
                      <a:pt x="9" y="19"/>
                    </a:lnTo>
                    <a:lnTo>
                      <a:pt x="7" y="19"/>
                    </a:lnTo>
                    <a:lnTo>
                      <a:pt x="7" y="19"/>
                    </a:lnTo>
                    <a:lnTo>
                      <a:pt x="6" y="19"/>
                    </a:lnTo>
                    <a:lnTo>
                      <a:pt x="6" y="19"/>
                    </a:lnTo>
                    <a:lnTo>
                      <a:pt x="0" y="23"/>
                    </a:lnTo>
                    <a:lnTo>
                      <a:pt x="0" y="23"/>
                    </a:lnTo>
                    <a:lnTo>
                      <a:pt x="0" y="23"/>
                    </a:lnTo>
                    <a:lnTo>
                      <a:pt x="2" y="23"/>
                    </a:lnTo>
                    <a:lnTo>
                      <a:pt x="4" y="23"/>
                    </a:lnTo>
                    <a:lnTo>
                      <a:pt x="4" y="21"/>
                    </a:lnTo>
                    <a:lnTo>
                      <a:pt x="6" y="21"/>
                    </a:lnTo>
                    <a:lnTo>
                      <a:pt x="6" y="21"/>
                    </a:lnTo>
                    <a:lnTo>
                      <a:pt x="6" y="23"/>
                    </a:lnTo>
                    <a:lnTo>
                      <a:pt x="6" y="24"/>
                    </a:lnTo>
                    <a:lnTo>
                      <a:pt x="6" y="23"/>
                    </a:lnTo>
                    <a:lnTo>
                      <a:pt x="9" y="23"/>
                    </a:lnTo>
                    <a:lnTo>
                      <a:pt x="11" y="21"/>
                    </a:lnTo>
                    <a:lnTo>
                      <a:pt x="13" y="21"/>
                    </a:lnTo>
                    <a:lnTo>
                      <a:pt x="13" y="21"/>
                    </a:lnTo>
                    <a:lnTo>
                      <a:pt x="15" y="19"/>
                    </a:lnTo>
                    <a:lnTo>
                      <a:pt x="15" y="17"/>
                    </a:lnTo>
                    <a:lnTo>
                      <a:pt x="15" y="17"/>
                    </a:lnTo>
                    <a:lnTo>
                      <a:pt x="19" y="17"/>
                    </a:lnTo>
                    <a:lnTo>
                      <a:pt x="19" y="17"/>
                    </a:lnTo>
                    <a:lnTo>
                      <a:pt x="20" y="17"/>
                    </a:lnTo>
                    <a:lnTo>
                      <a:pt x="20" y="17"/>
                    </a:lnTo>
                    <a:lnTo>
                      <a:pt x="20" y="17"/>
                    </a:lnTo>
                    <a:lnTo>
                      <a:pt x="22" y="17"/>
                    </a:lnTo>
                    <a:lnTo>
                      <a:pt x="24" y="15"/>
                    </a:lnTo>
                    <a:lnTo>
                      <a:pt x="26" y="13"/>
                    </a:lnTo>
                    <a:lnTo>
                      <a:pt x="26" y="13"/>
                    </a:lnTo>
                    <a:lnTo>
                      <a:pt x="28" y="13"/>
                    </a:lnTo>
                    <a:lnTo>
                      <a:pt x="28" y="11"/>
                    </a:lnTo>
                    <a:lnTo>
                      <a:pt x="32" y="9"/>
                    </a:lnTo>
                    <a:lnTo>
                      <a:pt x="32" y="9"/>
                    </a:lnTo>
                    <a:lnTo>
                      <a:pt x="34" y="8"/>
                    </a:lnTo>
                    <a:lnTo>
                      <a:pt x="45" y="9"/>
                    </a:lnTo>
                    <a:lnTo>
                      <a:pt x="47" y="9"/>
                    </a:lnTo>
                    <a:lnTo>
                      <a:pt x="47" y="9"/>
                    </a:lnTo>
                    <a:lnTo>
                      <a:pt x="47" y="9"/>
                    </a:lnTo>
                    <a:lnTo>
                      <a:pt x="49" y="9"/>
                    </a:lnTo>
                    <a:lnTo>
                      <a:pt x="49" y="11"/>
                    </a:lnTo>
                    <a:lnTo>
                      <a:pt x="47" y="11"/>
                    </a:lnTo>
                    <a:lnTo>
                      <a:pt x="47" y="11"/>
                    </a:lnTo>
                    <a:lnTo>
                      <a:pt x="43" y="13"/>
                    </a:lnTo>
                    <a:lnTo>
                      <a:pt x="43" y="13"/>
                    </a:lnTo>
                    <a:lnTo>
                      <a:pt x="43" y="15"/>
                    </a:lnTo>
                    <a:lnTo>
                      <a:pt x="45" y="17"/>
                    </a:lnTo>
                    <a:lnTo>
                      <a:pt x="45" y="17"/>
                    </a:lnTo>
                    <a:lnTo>
                      <a:pt x="50" y="17"/>
                    </a:lnTo>
                    <a:lnTo>
                      <a:pt x="52" y="19"/>
                    </a:lnTo>
                    <a:lnTo>
                      <a:pt x="52" y="19"/>
                    </a:lnTo>
                    <a:lnTo>
                      <a:pt x="54" y="17"/>
                    </a:lnTo>
                    <a:lnTo>
                      <a:pt x="54" y="17"/>
                    </a:lnTo>
                    <a:lnTo>
                      <a:pt x="54" y="15"/>
                    </a:lnTo>
                    <a:lnTo>
                      <a:pt x="56" y="17"/>
                    </a:lnTo>
                    <a:lnTo>
                      <a:pt x="56" y="17"/>
                    </a:lnTo>
                    <a:lnTo>
                      <a:pt x="56" y="19"/>
                    </a:lnTo>
                    <a:lnTo>
                      <a:pt x="56" y="19"/>
                    </a:lnTo>
                    <a:lnTo>
                      <a:pt x="58" y="19"/>
                    </a:lnTo>
                    <a:lnTo>
                      <a:pt x="63" y="19"/>
                    </a:lnTo>
                    <a:lnTo>
                      <a:pt x="63" y="19"/>
                    </a:lnTo>
                    <a:lnTo>
                      <a:pt x="63" y="19"/>
                    </a:lnTo>
                    <a:lnTo>
                      <a:pt x="65" y="19"/>
                    </a:lnTo>
                    <a:lnTo>
                      <a:pt x="67" y="21"/>
                    </a:lnTo>
                    <a:lnTo>
                      <a:pt x="67" y="23"/>
                    </a:lnTo>
                    <a:lnTo>
                      <a:pt x="69" y="23"/>
                    </a:lnTo>
                    <a:lnTo>
                      <a:pt x="71" y="24"/>
                    </a:lnTo>
                    <a:lnTo>
                      <a:pt x="78" y="26"/>
                    </a:lnTo>
                    <a:lnTo>
                      <a:pt x="80" y="28"/>
                    </a:lnTo>
                    <a:lnTo>
                      <a:pt x="82" y="28"/>
                    </a:lnTo>
                    <a:lnTo>
                      <a:pt x="88" y="26"/>
                    </a:lnTo>
                    <a:lnTo>
                      <a:pt x="88" y="26"/>
                    </a:lnTo>
                    <a:lnTo>
                      <a:pt x="90" y="28"/>
                    </a:lnTo>
                    <a:lnTo>
                      <a:pt x="90" y="30"/>
                    </a:lnTo>
                    <a:lnTo>
                      <a:pt x="90" y="32"/>
                    </a:lnTo>
                    <a:lnTo>
                      <a:pt x="92" y="36"/>
                    </a:lnTo>
                    <a:lnTo>
                      <a:pt x="92" y="36"/>
                    </a:lnTo>
                    <a:lnTo>
                      <a:pt x="92" y="37"/>
                    </a:lnTo>
                    <a:lnTo>
                      <a:pt x="93" y="37"/>
                    </a:lnTo>
                    <a:lnTo>
                      <a:pt x="95" y="41"/>
                    </a:lnTo>
                    <a:lnTo>
                      <a:pt x="97" y="41"/>
                    </a:lnTo>
                    <a:lnTo>
                      <a:pt x="99" y="41"/>
                    </a:lnTo>
                    <a:lnTo>
                      <a:pt x="103" y="41"/>
                    </a:lnTo>
                    <a:lnTo>
                      <a:pt x="105" y="41"/>
                    </a:lnTo>
                    <a:lnTo>
                      <a:pt x="106" y="41"/>
                    </a:lnTo>
                    <a:lnTo>
                      <a:pt x="108" y="43"/>
                    </a:lnTo>
                    <a:lnTo>
                      <a:pt x="108" y="43"/>
                    </a:lnTo>
                    <a:lnTo>
                      <a:pt x="108" y="43"/>
                    </a:lnTo>
                    <a:lnTo>
                      <a:pt x="110" y="45"/>
                    </a:lnTo>
                    <a:lnTo>
                      <a:pt x="110" y="45"/>
                    </a:lnTo>
                    <a:lnTo>
                      <a:pt x="110" y="47"/>
                    </a:lnTo>
                    <a:lnTo>
                      <a:pt x="108" y="47"/>
                    </a:lnTo>
                    <a:lnTo>
                      <a:pt x="108" y="49"/>
                    </a:lnTo>
                    <a:lnTo>
                      <a:pt x="103" y="52"/>
                    </a:lnTo>
                    <a:lnTo>
                      <a:pt x="99" y="56"/>
                    </a:lnTo>
                    <a:lnTo>
                      <a:pt x="103" y="56"/>
                    </a:lnTo>
                    <a:lnTo>
                      <a:pt x="106" y="54"/>
                    </a:lnTo>
                    <a:lnTo>
                      <a:pt x="110" y="54"/>
                    </a:lnTo>
                    <a:lnTo>
                      <a:pt x="112" y="54"/>
                    </a:lnTo>
                    <a:lnTo>
                      <a:pt x="112" y="54"/>
                    </a:lnTo>
                    <a:lnTo>
                      <a:pt x="118" y="54"/>
                    </a:lnTo>
                    <a:lnTo>
                      <a:pt x="121" y="54"/>
                    </a:lnTo>
                    <a:lnTo>
                      <a:pt x="121" y="54"/>
                    </a:lnTo>
                    <a:lnTo>
                      <a:pt x="127" y="54"/>
                    </a:lnTo>
                    <a:lnTo>
                      <a:pt x="129" y="54"/>
                    </a:lnTo>
                    <a:lnTo>
                      <a:pt x="131" y="54"/>
                    </a:lnTo>
                    <a:lnTo>
                      <a:pt x="135" y="54"/>
                    </a:lnTo>
                    <a:lnTo>
                      <a:pt x="136" y="54"/>
                    </a:lnTo>
                    <a:lnTo>
                      <a:pt x="136" y="54"/>
                    </a:lnTo>
                    <a:lnTo>
                      <a:pt x="136" y="52"/>
                    </a:lnTo>
                    <a:lnTo>
                      <a:pt x="136" y="54"/>
                    </a:lnTo>
                    <a:lnTo>
                      <a:pt x="136" y="54"/>
                    </a:lnTo>
                    <a:lnTo>
                      <a:pt x="136" y="54"/>
                    </a:lnTo>
                    <a:lnTo>
                      <a:pt x="138" y="54"/>
                    </a:lnTo>
                    <a:lnTo>
                      <a:pt x="140" y="54"/>
                    </a:lnTo>
                    <a:lnTo>
                      <a:pt x="142" y="52"/>
                    </a:lnTo>
                    <a:lnTo>
                      <a:pt x="144" y="52"/>
                    </a:lnTo>
                    <a:lnTo>
                      <a:pt x="148" y="52"/>
                    </a:lnTo>
                    <a:lnTo>
                      <a:pt x="149" y="52"/>
                    </a:lnTo>
                    <a:lnTo>
                      <a:pt x="151" y="51"/>
                    </a:lnTo>
                    <a:lnTo>
                      <a:pt x="151" y="51"/>
                    </a:lnTo>
                    <a:lnTo>
                      <a:pt x="151" y="49"/>
                    </a:lnTo>
                    <a:lnTo>
                      <a:pt x="151" y="4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2" name="Google Shape;592;p23"/>
              <p:cNvSpPr/>
              <p:nvPr/>
            </p:nvSpPr>
            <p:spPr>
              <a:xfrm>
                <a:off x="2811" y="1170"/>
                <a:ext cx="78" cy="67"/>
              </a:xfrm>
              <a:custGeom>
                <a:avLst/>
                <a:gdLst/>
                <a:ahLst/>
                <a:cxnLst/>
                <a:rect l="l" t="t" r="r" b="b"/>
                <a:pathLst>
                  <a:path w="78" h="67" extrusionOk="0">
                    <a:moveTo>
                      <a:pt x="54" y="61"/>
                    </a:moveTo>
                    <a:lnTo>
                      <a:pt x="52" y="61"/>
                    </a:lnTo>
                    <a:lnTo>
                      <a:pt x="52" y="61"/>
                    </a:lnTo>
                    <a:lnTo>
                      <a:pt x="58" y="61"/>
                    </a:lnTo>
                    <a:lnTo>
                      <a:pt x="56" y="61"/>
                    </a:lnTo>
                    <a:lnTo>
                      <a:pt x="54" y="61"/>
                    </a:lnTo>
                    <a:close/>
                    <a:moveTo>
                      <a:pt x="48" y="58"/>
                    </a:moveTo>
                    <a:lnTo>
                      <a:pt x="46" y="58"/>
                    </a:lnTo>
                    <a:lnTo>
                      <a:pt x="44" y="58"/>
                    </a:lnTo>
                    <a:lnTo>
                      <a:pt x="43" y="58"/>
                    </a:lnTo>
                    <a:lnTo>
                      <a:pt x="43" y="58"/>
                    </a:lnTo>
                    <a:lnTo>
                      <a:pt x="43" y="58"/>
                    </a:lnTo>
                    <a:lnTo>
                      <a:pt x="44" y="60"/>
                    </a:lnTo>
                    <a:lnTo>
                      <a:pt x="46" y="60"/>
                    </a:lnTo>
                    <a:lnTo>
                      <a:pt x="46" y="60"/>
                    </a:lnTo>
                    <a:lnTo>
                      <a:pt x="48" y="60"/>
                    </a:lnTo>
                    <a:lnTo>
                      <a:pt x="50" y="60"/>
                    </a:lnTo>
                    <a:lnTo>
                      <a:pt x="50" y="58"/>
                    </a:lnTo>
                    <a:lnTo>
                      <a:pt x="48" y="58"/>
                    </a:lnTo>
                    <a:close/>
                    <a:moveTo>
                      <a:pt x="67" y="65"/>
                    </a:moveTo>
                    <a:lnTo>
                      <a:pt x="67" y="65"/>
                    </a:lnTo>
                    <a:lnTo>
                      <a:pt x="65" y="63"/>
                    </a:lnTo>
                    <a:lnTo>
                      <a:pt x="65" y="63"/>
                    </a:lnTo>
                    <a:lnTo>
                      <a:pt x="63" y="63"/>
                    </a:lnTo>
                    <a:lnTo>
                      <a:pt x="61" y="61"/>
                    </a:lnTo>
                    <a:lnTo>
                      <a:pt x="59" y="61"/>
                    </a:lnTo>
                    <a:lnTo>
                      <a:pt x="59" y="60"/>
                    </a:lnTo>
                    <a:lnTo>
                      <a:pt x="58" y="60"/>
                    </a:lnTo>
                    <a:lnTo>
                      <a:pt x="58" y="60"/>
                    </a:lnTo>
                    <a:lnTo>
                      <a:pt x="56" y="60"/>
                    </a:lnTo>
                    <a:lnTo>
                      <a:pt x="58" y="60"/>
                    </a:lnTo>
                    <a:lnTo>
                      <a:pt x="50" y="58"/>
                    </a:lnTo>
                    <a:lnTo>
                      <a:pt x="50" y="58"/>
                    </a:lnTo>
                    <a:lnTo>
                      <a:pt x="48" y="58"/>
                    </a:lnTo>
                    <a:lnTo>
                      <a:pt x="50" y="58"/>
                    </a:lnTo>
                    <a:lnTo>
                      <a:pt x="56" y="60"/>
                    </a:lnTo>
                    <a:lnTo>
                      <a:pt x="59" y="61"/>
                    </a:lnTo>
                    <a:lnTo>
                      <a:pt x="63" y="63"/>
                    </a:lnTo>
                    <a:lnTo>
                      <a:pt x="65" y="65"/>
                    </a:lnTo>
                    <a:lnTo>
                      <a:pt x="69" y="67"/>
                    </a:lnTo>
                    <a:lnTo>
                      <a:pt x="67" y="65"/>
                    </a:lnTo>
                    <a:lnTo>
                      <a:pt x="67" y="65"/>
                    </a:lnTo>
                    <a:close/>
                    <a:moveTo>
                      <a:pt x="48" y="56"/>
                    </a:moveTo>
                    <a:lnTo>
                      <a:pt x="50" y="56"/>
                    </a:lnTo>
                    <a:lnTo>
                      <a:pt x="48" y="56"/>
                    </a:lnTo>
                    <a:lnTo>
                      <a:pt x="43" y="54"/>
                    </a:lnTo>
                    <a:lnTo>
                      <a:pt x="43" y="54"/>
                    </a:lnTo>
                    <a:lnTo>
                      <a:pt x="41" y="54"/>
                    </a:lnTo>
                    <a:lnTo>
                      <a:pt x="39" y="54"/>
                    </a:lnTo>
                    <a:lnTo>
                      <a:pt x="39" y="54"/>
                    </a:lnTo>
                    <a:lnTo>
                      <a:pt x="41" y="56"/>
                    </a:lnTo>
                    <a:lnTo>
                      <a:pt x="43" y="56"/>
                    </a:lnTo>
                    <a:lnTo>
                      <a:pt x="48" y="56"/>
                    </a:lnTo>
                    <a:close/>
                    <a:moveTo>
                      <a:pt x="44" y="54"/>
                    </a:moveTo>
                    <a:lnTo>
                      <a:pt x="46" y="52"/>
                    </a:lnTo>
                    <a:lnTo>
                      <a:pt x="46" y="52"/>
                    </a:lnTo>
                    <a:lnTo>
                      <a:pt x="44" y="52"/>
                    </a:lnTo>
                    <a:lnTo>
                      <a:pt x="43" y="52"/>
                    </a:lnTo>
                    <a:lnTo>
                      <a:pt x="41" y="52"/>
                    </a:lnTo>
                    <a:lnTo>
                      <a:pt x="39" y="52"/>
                    </a:lnTo>
                    <a:lnTo>
                      <a:pt x="39" y="52"/>
                    </a:lnTo>
                    <a:lnTo>
                      <a:pt x="41" y="52"/>
                    </a:lnTo>
                    <a:lnTo>
                      <a:pt x="43" y="54"/>
                    </a:lnTo>
                    <a:lnTo>
                      <a:pt x="44" y="54"/>
                    </a:lnTo>
                    <a:close/>
                    <a:moveTo>
                      <a:pt x="24" y="41"/>
                    </a:moveTo>
                    <a:lnTo>
                      <a:pt x="24" y="43"/>
                    </a:lnTo>
                    <a:lnTo>
                      <a:pt x="26" y="43"/>
                    </a:lnTo>
                    <a:lnTo>
                      <a:pt x="26" y="43"/>
                    </a:lnTo>
                    <a:lnTo>
                      <a:pt x="26" y="41"/>
                    </a:lnTo>
                    <a:lnTo>
                      <a:pt x="24" y="41"/>
                    </a:lnTo>
                    <a:close/>
                    <a:moveTo>
                      <a:pt x="22" y="39"/>
                    </a:moveTo>
                    <a:lnTo>
                      <a:pt x="22" y="39"/>
                    </a:lnTo>
                    <a:lnTo>
                      <a:pt x="22" y="39"/>
                    </a:lnTo>
                    <a:lnTo>
                      <a:pt x="24" y="41"/>
                    </a:lnTo>
                    <a:lnTo>
                      <a:pt x="24" y="41"/>
                    </a:lnTo>
                    <a:lnTo>
                      <a:pt x="22" y="39"/>
                    </a:lnTo>
                    <a:close/>
                    <a:moveTo>
                      <a:pt x="20" y="39"/>
                    </a:moveTo>
                    <a:lnTo>
                      <a:pt x="18" y="39"/>
                    </a:lnTo>
                    <a:lnTo>
                      <a:pt x="18" y="39"/>
                    </a:lnTo>
                    <a:lnTo>
                      <a:pt x="22" y="43"/>
                    </a:lnTo>
                    <a:lnTo>
                      <a:pt x="22" y="43"/>
                    </a:lnTo>
                    <a:lnTo>
                      <a:pt x="24" y="43"/>
                    </a:lnTo>
                    <a:lnTo>
                      <a:pt x="24" y="43"/>
                    </a:lnTo>
                    <a:lnTo>
                      <a:pt x="24" y="43"/>
                    </a:lnTo>
                    <a:lnTo>
                      <a:pt x="20" y="39"/>
                    </a:lnTo>
                    <a:close/>
                    <a:moveTo>
                      <a:pt x="18" y="33"/>
                    </a:moveTo>
                    <a:lnTo>
                      <a:pt x="20" y="35"/>
                    </a:lnTo>
                    <a:lnTo>
                      <a:pt x="20" y="35"/>
                    </a:lnTo>
                    <a:lnTo>
                      <a:pt x="22" y="35"/>
                    </a:lnTo>
                    <a:lnTo>
                      <a:pt x="22" y="37"/>
                    </a:lnTo>
                    <a:lnTo>
                      <a:pt x="22" y="35"/>
                    </a:lnTo>
                    <a:lnTo>
                      <a:pt x="24" y="35"/>
                    </a:lnTo>
                    <a:lnTo>
                      <a:pt x="24" y="35"/>
                    </a:lnTo>
                    <a:lnTo>
                      <a:pt x="22" y="35"/>
                    </a:lnTo>
                    <a:lnTo>
                      <a:pt x="20" y="33"/>
                    </a:lnTo>
                    <a:lnTo>
                      <a:pt x="18" y="32"/>
                    </a:lnTo>
                    <a:lnTo>
                      <a:pt x="18" y="32"/>
                    </a:lnTo>
                    <a:lnTo>
                      <a:pt x="18" y="32"/>
                    </a:lnTo>
                    <a:lnTo>
                      <a:pt x="16" y="30"/>
                    </a:lnTo>
                    <a:lnTo>
                      <a:pt x="16" y="32"/>
                    </a:lnTo>
                    <a:lnTo>
                      <a:pt x="18" y="33"/>
                    </a:lnTo>
                    <a:lnTo>
                      <a:pt x="18" y="33"/>
                    </a:lnTo>
                    <a:close/>
                    <a:moveTo>
                      <a:pt x="18" y="30"/>
                    </a:moveTo>
                    <a:lnTo>
                      <a:pt x="18" y="30"/>
                    </a:lnTo>
                    <a:lnTo>
                      <a:pt x="16" y="28"/>
                    </a:lnTo>
                    <a:lnTo>
                      <a:pt x="16" y="28"/>
                    </a:lnTo>
                    <a:lnTo>
                      <a:pt x="16" y="28"/>
                    </a:lnTo>
                    <a:lnTo>
                      <a:pt x="16" y="28"/>
                    </a:lnTo>
                    <a:lnTo>
                      <a:pt x="16" y="28"/>
                    </a:lnTo>
                    <a:lnTo>
                      <a:pt x="16" y="30"/>
                    </a:lnTo>
                    <a:lnTo>
                      <a:pt x="16" y="30"/>
                    </a:lnTo>
                    <a:lnTo>
                      <a:pt x="18" y="30"/>
                    </a:lnTo>
                    <a:close/>
                    <a:moveTo>
                      <a:pt x="13" y="30"/>
                    </a:moveTo>
                    <a:lnTo>
                      <a:pt x="13" y="28"/>
                    </a:lnTo>
                    <a:lnTo>
                      <a:pt x="13" y="26"/>
                    </a:lnTo>
                    <a:lnTo>
                      <a:pt x="13" y="24"/>
                    </a:lnTo>
                    <a:lnTo>
                      <a:pt x="13" y="22"/>
                    </a:lnTo>
                    <a:lnTo>
                      <a:pt x="11" y="20"/>
                    </a:lnTo>
                    <a:lnTo>
                      <a:pt x="11" y="20"/>
                    </a:lnTo>
                    <a:lnTo>
                      <a:pt x="11" y="22"/>
                    </a:lnTo>
                    <a:lnTo>
                      <a:pt x="11" y="24"/>
                    </a:lnTo>
                    <a:lnTo>
                      <a:pt x="11" y="26"/>
                    </a:lnTo>
                    <a:lnTo>
                      <a:pt x="11" y="26"/>
                    </a:lnTo>
                    <a:lnTo>
                      <a:pt x="11" y="26"/>
                    </a:lnTo>
                    <a:lnTo>
                      <a:pt x="13" y="30"/>
                    </a:lnTo>
                    <a:lnTo>
                      <a:pt x="13" y="30"/>
                    </a:lnTo>
                    <a:lnTo>
                      <a:pt x="13" y="32"/>
                    </a:lnTo>
                    <a:lnTo>
                      <a:pt x="13" y="32"/>
                    </a:lnTo>
                    <a:lnTo>
                      <a:pt x="13" y="30"/>
                    </a:lnTo>
                    <a:lnTo>
                      <a:pt x="13" y="30"/>
                    </a:lnTo>
                    <a:close/>
                    <a:moveTo>
                      <a:pt x="18" y="26"/>
                    </a:moveTo>
                    <a:lnTo>
                      <a:pt x="16" y="22"/>
                    </a:lnTo>
                    <a:lnTo>
                      <a:pt x="16" y="22"/>
                    </a:lnTo>
                    <a:lnTo>
                      <a:pt x="15" y="20"/>
                    </a:lnTo>
                    <a:lnTo>
                      <a:pt x="15" y="20"/>
                    </a:lnTo>
                    <a:lnTo>
                      <a:pt x="15" y="22"/>
                    </a:lnTo>
                    <a:lnTo>
                      <a:pt x="13" y="22"/>
                    </a:lnTo>
                    <a:lnTo>
                      <a:pt x="13" y="22"/>
                    </a:lnTo>
                    <a:lnTo>
                      <a:pt x="15" y="24"/>
                    </a:lnTo>
                    <a:lnTo>
                      <a:pt x="15" y="24"/>
                    </a:lnTo>
                    <a:lnTo>
                      <a:pt x="15" y="26"/>
                    </a:lnTo>
                    <a:lnTo>
                      <a:pt x="16" y="26"/>
                    </a:lnTo>
                    <a:lnTo>
                      <a:pt x="18" y="26"/>
                    </a:lnTo>
                    <a:close/>
                    <a:moveTo>
                      <a:pt x="78" y="20"/>
                    </a:moveTo>
                    <a:lnTo>
                      <a:pt x="78" y="20"/>
                    </a:lnTo>
                    <a:lnTo>
                      <a:pt x="78" y="20"/>
                    </a:lnTo>
                    <a:lnTo>
                      <a:pt x="78" y="20"/>
                    </a:lnTo>
                    <a:lnTo>
                      <a:pt x="76" y="18"/>
                    </a:lnTo>
                    <a:lnTo>
                      <a:pt x="74" y="18"/>
                    </a:lnTo>
                    <a:lnTo>
                      <a:pt x="73" y="17"/>
                    </a:lnTo>
                    <a:lnTo>
                      <a:pt x="73" y="17"/>
                    </a:lnTo>
                    <a:lnTo>
                      <a:pt x="73" y="17"/>
                    </a:lnTo>
                    <a:lnTo>
                      <a:pt x="74" y="15"/>
                    </a:lnTo>
                    <a:lnTo>
                      <a:pt x="73" y="15"/>
                    </a:lnTo>
                    <a:lnTo>
                      <a:pt x="73" y="15"/>
                    </a:lnTo>
                    <a:lnTo>
                      <a:pt x="71" y="15"/>
                    </a:lnTo>
                    <a:lnTo>
                      <a:pt x="73" y="13"/>
                    </a:lnTo>
                    <a:lnTo>
                      <a:pt x="71" y="11"/>
                    </a:lnTo>
                    <a:lnTo>
                      <a:pt x="71" y="11"/>
                    </a:lnTo>
                    <a:lnTo>
                      <a:pt x="71" y="9"/>
                    </a:lnTo>
                    <a:lnTo>
                      <a:pt x="71" y="9"/>
                    </a:lnTo>
                    <a:lnTo>
                      <a:pt x="71" y="9"/>
                    </a:lnTo>
                    <a:lnTo>
                      <a:pt x="71" y="9"/>
                    </a:lnTo>
                    <a:lnTo>
                      <a:pt x="71" y="9"/>
                    </a:lnTo>
                    <a:lnTo>
                      <a:pt x="69" y="9"/>
                    </a:lnTo>
                    <a:lnTo>
                      <a:pt x="69" y="9"/>
                    </a:lnTo>
                    <a:lnTo>
                      <a:pt x="67" y="11"/>
                    </a:lnTo>
                    <a:lnTo>
                      <a:pt x="67" y="11"/>
                    </a:lnTo>
                    <a:lnTo>
                      <a:pt x="65" y="11"/>
                    </a:lnTo>
                    <a:lnTo>
                      <a:pt x="65" y="11"/>
                    </a:lnTo>
                    <a:lnTo>
                      <a:pt x="63" y="11"/>
                    </a:lnTo>
                    <a:lnTo>
                      <a:pt x="63" y="11"/>
                    </a:lnTo>
                    <a:lnTo>
                      <a:pt x="59" y="11"/>
                    </a:lnTo>
                    <a:lnTo>
                      <a:pt x="58" y="11"/>
                    </a:lnTo>
                    <a:lnTo>
                      <a:pt x="56" y="11"/>
                    </a:lnTo>
                    <a:lnTo>
                      <a:pt x="54" y="9"/>
                    </a:lnTo>
                    <a:lnTo>
                      <a:pt x="54" y="9"/>
                    </a:lnTo>
                    <a:lnTo>
                      <a:pt x="54" y="9"/>
                    </a:lnTo>
                    <a:lnTo>
                      <a:pt x="52" y="9"/>
                    </a:lnTo>
                    <a:lnTo>
                      <a:pt x="50" y="7"/>
                    </a:lnTo>
                    <a:lnTo>
                      <a:pt x="50" y="7"/>
                    </a:lnTo>
                    <a:lnTo>
                      <a:pt x="48" y="5"/>
                    </a:lnTo>
                    <a:lnTo>
                      <a:pt x="46" y="5"/>
                    </a:lnTo>
                    <a:lnTo>
                      <a:pt x="44" y="3"/>
                    </a:lnTo>
                    <a:lnTo>
                      <a:pt x="44" y="2"/>
                    </a:lnTo>
                    <a:lnTo>
                      <a:pt x="43" y="2"/>
                    </a:lnTo>
                    <a:lnTo>
                      <a:pt x="41" y="0"/>
                    </a:lnTo>
                    <a:lnTo>
                      <a:pt x="39" y="0"/>
                    </a:lnTo>
                    <a:lnTo>
                      <a:pt x="39" y="0"/>
                    </a:lnTo>
                    <a:lnTo>
                      <a:pt x="37" y="0"/>
                    </a:lnTo>
                    <a:lnTo>
                      <a:pt x="37" y="0"/>
                    </a:lnTo>
                    <a:lnTo>
                      <a:pt x="37" y="0"/>
                    </a:lnTo>
                    <a:lnTo>
                      <a:pt x="35" y="0"/>
                    </a:lnTo>
                    <a:lnTo>
                      <a:pt x="37" y="2"/>
                    </a:lnTo>
                    <a:lnTo>
                      <a:pt x="35" y="2"/>
                    </a:lnTo>
                    <a:lnTo>
                      <a:pt x="35" y="2"/>
                    </a:lnTo>
                    <a:lnTo>
                      <a:pt x="33" y="2"/>
                    </a:lnTo>
                    <a:lnTo>
                      <a:pt x="33" y="3"/>
                    </a:lnTo>
                    <a:lnTo>
                      <a:pt x="31" y="3"/>
                    </a:lnTo>
                    <a:lnTo>
                      <a:pt x="31" y="3"/>
                    </a:lnTo>
                    <a:lnTo>
                      <a:pt x="30" y="3"/>
                    </a:lnTo>
                    <a:lnTo>
                      <a:pt x="30" y="3"/>
                    </a:lnTo>
                    <a:lnTo>
                      <a:pt x="28" y="3"/>
                    </a:lnTo>
                    <a:lnTo>
                      <a:pt x="28" y="5"/>
                    </a:lnTo>
                    <a:lnTo>
                      <a:pt x="28" y="5"/>
                    </a:lnTo>
                    <a:lnTo>
                      <a:pt x="28" y="5"/>
                    </a:lnTo>
                    <a:lnTo>
                      <a:pt x="28" y="7"/>
                    </a:lnTo>
                    <a:lnTo>
                      <a:pt x="30" y="7"/>
                    </a:lnTo>
                    <a:lnTo>
                      <a:pt x="30" y="9"/>
                    </a:lnTo>
                    <a:lnTo>
                      <a:pt x="28" y="9"/>
                    </a:lnTo>
                    <a:lnTo>
                      <a:pt x="28" y="11"/>
                    </a:lnTo>
                    <a:lnTo>
                      <a:pt x="26" y="11"/>
                    </a:lnTo>
                    <a:lnTo>
                      <a:pt x="24" y="13"/>
                    </a:lnTo>
                    <a:lnTo>
                      <a:pt x="24" y="13"/>
                    </a:lnTo>
                    <a:lnTo>
                      <a:pt x="24" y="13"/>
                    </a:lnTo>
                    <a:lnTo>
                      <a:pt x="24" y="13"/>
                    </a:lnTo>
                    <a:lnTo>
                      <a:pt x="24" y="15"/>
                    </a:lnTo>
                    <a:lnTo>
                      <a:pt x="24" y="15"/>
                    </a:lnTo>
                    <a:lnTo>
                      <a:pt x="24" y="15"/>
                    </a:lnTo>
                    <a:lnTo>
                      <a:pt x="24" y="17"/>
                    </a:lnTo>
                    <a:lnTo>
                      <a:pt x="24" y="17"/>
                    </a:lnTo>
                    <a:lnTo>
                      <a:pt x="24" y="17"/>
                    </a:lnTo>
                    <a:lnTo>
                      <a:pt x="22" y="17"/>
                    </a:lnTo>
                    <a:lnTo>
                      <a:pt x="20" y="17"/>
                    </a:lnTo>
                    <a:lnTo>
                      <a:pt x="18" y="17"/>
                    </a:lnTo>
                    <a:lnTo>
                      <a:pt x="18" y="17"/>
                    </a:lnTo>
                    <a:lnTo>
                      <a:pt x="16" y="17"/>
                    </a:lnTo>
                    <a:lnTo>
                      <a:pt x="16" y="15"/>
                    </a:lnTo>
                    <a:lnTo>
                      <a:pt x="15" y="15"/>
                    </a:lnTo>
                    <a:lnTo>
                      <a:pt x="15" y="15"/>
                    </a:lnTo>
                    <a:lnTo>
                      <a:pt x="15" y="13"/>
                    </a:lnTo>
                    <a:lnTo>
                      <a:pt x="15" y="13"/>
                    </a:lnTo>
                    <a:lnTo>
                      <a:pt x="15" y="13"/>
                    </a:lnTo>
                    <a:lnTo>
                      <a:pt x="13" y="15"/>
                    </a:lnTo>
                    <a:lnTo>
                      <a:pt x="13" y="17"/>
                    </a:lnTo>
                    <a:lnTo>
                      <a:pt x="11" y="17"/>
                    </a:lnTo>
                    <a:lnTo>
                      <a:pt x="11" y="17"/>
                    </a:lnTo>
                    <a:lnTo>
                      <a:pt x="9" y="17"/>
                    </a:lnTo>
                    <a:lnTo>
                      <a:pt x="7" y="17"/>
                    </a:lnTo>
                    <a:lnTo>
                      <a:pt x="7" y="15"/>
                    </a:lnTo>
                    <a:lnTo>
                      <a:pt x="7" y="17"/>
                    </a:lnTo>
                    <a:lnTo>
                      <a:pt x="7" y="17"/>
                    </a:lnTo>
                    <a:lnTo>
                      <a:pt x="5" y="17"/>
                    </a:lnTo>
                    <a:lnTo>
                      <a:pt x="5" y="17"/>
                    </a:lnTo>
                    <a:lnTo>
                      <a:pt x="2" y="17"/>
                    </a:lnTo>
                    <a:lnTo>
                      <a:pt x="2" y="15"/>
                    </a:lnTo>
                    <a:lnTo>
                      <a:pt x="0" y="17"/>
                    </a:lnTo>
                    <a:lnTo>
                      <a:pt x="2" y="20"/>
                    </a:lnTo>
                    <a:lnTo>
                      <a:pt x="2" y="20"/>
                    </a:lnTo>
                    <a:lnTo>
                      <a:pt x="2" y="22"/>
                    </a:lnTo>
                    <a:lnTo>
                      <a:pt x="3" y="26"/>
                    </a:lnTo>
                    <a:lnTo>
                      <a:pt x="5" y="28"/>
                    </a:lnTo>
                    <a:lnTo>
                      <a:pt x="5" y="28"/>
                    </a:lnTo>
                    <a:lnTo>
                      <a:pt x="7" y="28"/>
                    </a:lnTo>
                    <a:lnTo>
                      <a:pt x="7" y="26"/>
                    </a:lnTo>
                    <a:lnTo>
                      <a:pt x="9" y="26"/>
                    </a:lnTo>
                    <a:lnTo>
                      <a:pt x="11" y="22"/>
                    </a:lnTo>
                    <a:lnTo>
                      <a:pt x="11" y="18"/>
                    </a:lnTo>
                    <a:lnTo>
                      <a:pt x="11" y="18"/>
                    </a:lnTo>
                    <a:lnTo>
                      <a:pt x="13" y="18"/>
                    </a:lnTo>
                    <a:lnTo>
                      <a:pt x="15" y="18"/>
                    </a:lnTo>
                    <a:lnTo>
                      <a:pt x="15" y="20"/>
                    </a:lnTo>
                    <a:lnTo>
                      <a:pt x="18" y="22"/>
                    </a:lnTo>
                    <a:lnTo>
                      <a:pt x="18" y="26"/>
                    </a:lnTo>
                    <a:lnTo>
                      <a:pt x="18" y="28"/>
                    </a:lnTo>
                    <a:lnTo>
                      <a:pt x="18" y="30"/>
                    </a:lnTo>
                    <a:lnTo>
                      <a:pt x="20" y="32"/>
                    </a:lnTo>
                    <a:lnTo>
                      <a:pt x="24" y="35"/>
                    </a:lnTo>
                    <a:lnTo>
                      <a:pt x="26" y="35"/>
                    </a:lnTo>
                    <a:lnTo>
                      <a:pt x="26" y="37"/>
                    </a:lnTo>
                    <a:lnTo>
                      <a:pt x="26" y="37"/>
                    </a:lnTo>
                    <a:lnTo>
                      <a:pt x="24" y="37"/>
                    </a:lnTo>
                    <a:lnTo>
                      <a:pt x="24" y="37"/>
                    </a:lnTo>
                    <a:lnTo>
                      <a:pt x="22" y="37"/>
                    </a:lnTo>
                    <a:lnTo>
                      <a:pt x="22" y="37"/>
                    </a:lnTo>
                    <a:lnTo>
                      <a:pt x="22" y="39"/>
                    </a:lnTo>
                    <a:lnTo>
                      <a:pt x="28" y="43"/>
                    </a:lnTo>
                    <a:lnTo>
                      <a:pt x="30" y="45"/>
                    </a:lnTo>
                    <a:lnTo>
                      <a:pt x="31" y="46"/>
                    </a:lnTo>
                    <a:lnTo>
                      <a:pt x="33" y="46"/>
                    </a:lnTo>
                    <a:lnTo>
                      <a:pt x="33" y="48"/>
                    </a:lnTo>
                    <a:lnTo>
                      <a:pt x="33" y="48"/>
                    </a:lnTo>
                    <a:lnTo>
                      <a:pt x="33" y="48"/>
                    </a:lnTo>
                    <a:lnTo>
                      <a:pt x="35" y="50"/>
                    </a:lnTo>
                    <a:lnTo>
                      <a:pt x="35" y="50"/>
                    </a:lnTo>
                    <a:lnTo>
                      <a:pt x="37" y="48"/>
                    </a:lnTo>
                    <a:lnTo>
                      <a:pt x="39" y="48"/>
                    </a:lnTo>
                    <a:lnTo>
                      <a:pt x="43" y="50"/>
                    </a:lnTo>
                    <a:lnTo>
                      <a:pt x="46" y="52"/>
                    </a:lnTo>
                    <a:lnTo>
                      <a:pt x="50" y="54"/>
                    </a:lnTo>
                    <a:lnTo>
                      <a:pt x="52" y="56"/>
                    </a:lnTo>
                    <a:lnTo>
                      <a:pt x="54" y="58"/>
                    </a:lnTo>
                    <a:lnTo>
                      <a:pt x="56" y="58"/>
                    </a:lnTo>
                    <a:lnTo>
                      <a:pt x="56" y="58"/>
                    </a:lnTo>
                    <a:lnTo>
                      <a:pt x="56" y="58"/>
                    </a:lnTo>
                    <a:lnTo>
                      <a:pt x="56" y="58"/>
                    </a:lnTo>
                    <a:lnTo>
                      <a:pt x="56" y="58"/>
                    </a:lnTo>
                    <a:lnTo>
                      <a:pt x="52" y="54"/>
                    </a:lnTo>
                    <a:lnTo>
                      <a:pt x="52" y="52"/>
                    </a:lnTo>
                    <a:lnTo>
                      <a:pt x="52" y="52"/>
                    </a:lnTo>
                    <a:lnTo>
                      <a:pt x="50" y="50"/>
                    </a:lnTo>
                    <a:lnTo>
                      <a:pt x="50" y="50"/>
                    </a:lnTo>
                    <a:lnTo>
                      <a:pt x="48" y="48"/>
                    </a:lnTo>
                    <a:lnTo>
                      <a:pt x="46" y="46"/>
                    </a:lnTo>
                    <a:lnTo>
                      <a:pt x="43" y="45"/>
                    </a:lnTo>
                    <a:lnTo>
                      <a:pt x="43" y="45"/>
                    </a:lnTo>
                    <a:lnTo>
                      <a:pt x="41" y="43"/>
                    </a:lnTo>
                    <a:lnTo>
                      <a:pt x="41" y="41"/>
                    </a:lnTo>
                    <a:lnTo>
                      <a:pt x="39" y="41"/>
                    </a:lnTo>
                    <a:lnTo>
                      <a:pt x="37" y="39"/>
                    </a:lnTo>
                    <a:lnTo>
                      <a:pt x="37" y="37"/>
                    </a:lnTo>
                    <a:lnTo>
                      <a:pt x="35" y="35"/>
                    </a:lnTo>
                    <a:lnTo>
                      <a:pt x="35" y="33"/>
                    </a:lnTo>
                    <a:lnTo>
                      <a:pt x="35" y="33"/>
                    </a:lnTo>
                    <a:lnTo>
                      <a:pt x="35" y="33"/>
                    </a:lnTo>
                    <a:lnTo>
                      <a:pt x="31" y="30"/>
                    </a:lnTo>
                    <a:lnTo>
                      <a:pt x="30" y="30"/>
                    </a:lnTo>
                    <a:lnTo>
                      <a:pt x="30" y="28"/>
                    </a:lnTo>
                    <a:lnTo>
                      <a:pt x="30" y="24"/>
                    </a:lnTo>
                    <a:lnTo>
                      <a:pt x="31" y="20"/>
                    </a:lnTo>
                    <a:lnTo>
                      <a:pt x="31" y="20"/>
                    </a:lnTo>
                    <a:lnTo>
                      <a:pt x="31" y="20"/>
                    </a:lnTo>
                    <a:lnTo>
                      <a:pt x="33" y="20"/>
                    </a:lnTo>
                    <a:lnTo>
                      <a:pt x="33" y="20"/>
                    </a:lnTo>
                    <a:lnTo>
                      <a:pt x="35" y="22"/>
                    </a:lnTo>
                    <a:lnTo>
                      <a:pt x="37" y="24"/>
                    </a:lnTo>
                    <a:lnTo>
                      <a:pt x="37" y="24"/>
                    </a:lnTo>
                    <a:lnTo>
                      <a:pt x="39" y="22"/>
                    </a:lnTo>
                    <a:lnTo>
                      <a:pt x="39" y="20"/>
                    </a:lnTo>
                    <a:lnTo>
                      <a:pt x="41" y="20"/>
                    </a:lnTo>
                    <a:lnTo>
                      <a:pt x="44" y="20"/>
                    </a:lnTo>
                    <a:lnTo>
                      <a:pt x="44" y="20"/>
                    </a:lnTo>
                    <a:lnTo>
                      <a:pt x="48" y="20"/>
                    </a:lnTo>
                    <a:lnTo>
                      <a:pt x="50" y="22"/>
                    </a:lnTo>
                    <a:lnTo>
                      <a:pt x="50" y="20"/>
                    </a:lnTo>
                    <a:lnTo>
                      <a:pt x="50" y="20"/>
                    </a:lnTo>
                    <a:lnTo>
                      <a:pt x="52" y="22"/>
                    </a:lnTo>
                    <a:lnTo>
                      <a:pt x="54" y="22"/>
                    </a:lnTo>
                    <a:lnTo>
                      <a:pt x="54" y="22"/>
                    </a:lnTo>
                    <a:lnTo>
                      <a:pt x="56" y="20"/>
                    </a:lnTo>
                    <a:lnTo>
                      <a:pt x="56" y="22"/>
                    </a:lnTo>
                    <a:lnTo>
                      <a:pt x="58" y="22"/>
                    </a:lnTo>
                    <a:lnTo>
                      <a:pt x="58" y="22"/>
                    </a:lnTo>
                    <a:lnTo>
                      <a:pt x="59" y="22"/>
                    </a:lnTo>
                    <a:lnTo>
                      <a:pt x="59" y="22"/>
                    </a:lnTo>
                    <a:lnTo>
                      <a:pt x="61" y="22"/>
                    </a:lnTo>
                    <a:lnTo>
                      <a:pt x="63" y="22"/>
                    </a:lnTo>
                    <a:lnTo>
                      <a:pt x="63" y="22"/>
                    </a:lnTo>
                    <a:lnTo>
                      <a:pt x="65" y="22"/>
                    </a:lnTo>
                    <a:lnTo>
                      <a:pt x="65" y="22"/>
                    </a:lnTo>
                    <a:lnTo>
                      <a:pt x="67" y="22"/>
                    </a:lnTo>
                    <a:lnTo>
                      <a:pt x="69" y="22"/>
                    </a:lnTo>
                    <a:lnTo>
                      <a:pt x="69" y="24"/>
                    </a:lnTo>
                    <a:lnTo>
                      <a:pt x="71" y="26"/>
                    </a:lnTo>
                    <a:lnTo>
                      <a:pt x="71" y="26"/>
                    </a:lnTo>
                    <a:lnTo>
                      <a:pt x="71" y="26"/>
                    </a:lnTo>
                    <a:lnTo>
                      <a:pt x="71" y="28"/>
                    </a:lnTo>
                    <a:lnTo>
                      <a:pt x="73" y="28"/>
                    </a:lnTo>
                    <a:lnTo>
                      <a:pt x="73" y="28"/>
                    </a:lnTo>
                    <a:lnTo>
                      <a:pt x="73" y="26"/>
                    </a:lnTo>
                    <a:lnTo>
                      <a:pt x="73" y="26"/>
                    </a:lnTo>
                    <a:lnTo>
                      <a:pt x="74" y="26"/>
                    </a:lnTo>
                    <a:lnTo>
                      <a:pt x="74" y="26"/>
                    </a:lnTo>
                    <a:lnTo>
                      <a:pt x="74" y="26"/>
                    </a:lnTo>
                    <a:lnTo>
                      <a:pt x="74" y="26"/>
                    </a:lnTo>
                    <a:lnTo>
                      <a:pt x="74" y="22"/>
                    </a:lnTo>
                    <a:lnTo>
                      <a:pt x="74" y="22"/>
                    </a:lnTo>
                    <a:lnTo>
                      <a:pt x="74" y="20"/>
                    </a:lnTo>
                    <a:lnTo>
                      <a:pt x="74" y="20"/>
                    </a:lnTo>
                    <a:lnTo>
                      <a:pt x="76" y="20"/>
                    </a:lnTo>
                    <a:lnTo>
                      <a:pt x="76" y="20"/>
                    </a:lnTo>
                    <a:lnTo>
                      <a:pt x="78" y="20"/>
                    </a:lnTo>
                    <a:lnTo>
                      <a:pt x="78" y="20"/>
                    </a:lnTo>
                    <a:lnTo>
                      <a:pt x="78" y="2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3" name="Google Shape;593;p23"/>
              <p:cNvSpPr/>
              <p:nvPr/>
            </p:nvSpPr>
            <p:spPr>
              <a:xfrm>
                <a:off x="1357" y="1757"/>
                <a:ext cx="48" cy="53"/>
              </a:xfrm>
              <a:custGeom>
                <a:avLst/>
                <a:gdLst/>
                <a:ahLst/>
                <a:cxnLst/>
                <a:rect l="l" t="t" r="r" b="b"/>
                <a:pathLst>
                  <a:path w="48" h="53" extrusionOk="0">
                    <a:moveTo>
                      <a:pt x="46" y="26"/>
                    </a:moveTo>
                    <a:lnTo>
                      <a:pt x="44" y="26"/>
                    </a:lnTo>
                    <a:lnTo>
                      <a:pt x="44" y="25"/>
                    </a:lnTo>
                    <a:lnTo>
                      <a:pt x="43" y="25"/>
                    </a:lnTo>
                    <a:lnTo>
                      <a:pt x="41" y="21"/>
                    </a:lnTo>
                    <a:lnTo>
                      <a:pt x="41" y="19"/>
                    </a:lnTo>
                    <a:lnTo>
                      <a:pt x="37" y="15"/>
                    </a:lnTo>
                    <a:lnTo>
                      <a:pt x="35" y="13"/>
                    </a:lnTo>
                    <a:lnTo>
                      <a:pt x="35" y="8"/>
                    </a:lnTo>
                    <a:lnTo>
                      <a:pt x="33" y="6"/>
                    </a:lnTo>
                    <a:lnTo>
                      <a:pt x="33" y="6"/>
                    </a:lnTo>
                    <a:lnTo>
                      <a:pt x="33" y="6"/>
                    </a:lnTo>
                    <a:lnTo>
                      <a:pt x="33" y="6"/>
                    </a:lnTo>
                    <a:lnTo>
                      <a:pt x="31" y="8"/>
                    </a:lnTo>
                    <a:lnTo>
                      <a:pt x="31" y="8"/>
                    </a:lnTo>
                    <a:lnTo>
                      <a:pt x="29" y="8"/>
                    </a:lnTo>
                    <a:lnTo>
                      <a:pt x="26" y="8"/>
                    </a:lnTo>
                    <a:lnTo>
                      <a:pt x="26" y="8"/>
                    </a:lnTo>
                    <a:lnTo>
                      <a:pt x="26" y="8"/>
                    </a:lnTo>
                    <a:lnTo>
                      <a:pt x="26" y="6"/>
                    </a:lnTo>
                    <a:lnTo>
                      <a:pt x="24" y="6"/>
                    </a:lnTo>
                    <a:lnTo>
                      <a:pt x="24" y="4"/>
                    </a:lnTo>
                    <a:lnTo>
                      <a:pt x="22" y="4"/>
                    </a:lnTo>
                    <a:lnTo>
                      <a:pt x="22" y="4"/>
                    </a:lnTo>
                    <a:lnTo>
                      <a:pt x="18" y="2"/>
                    </a:lnTo>
                    <a:lnTo>
                      <a:pt x="18" y="2"/>
                    </a:lnTo>
                    <a:lnTo>
                      <a:pt x="16" y="4"/>
                    </a:lnTo>
                    <a:lnTo>
                      <a:pt x="15" y="4"/>
                    </a:lnTo>
                    <a:lnTo>
                      <a:pt x="11" y="2"/>
                    </a:lnTo>
                    <a:lnTo>
                      <a:pt x="9" y="2"/>
                    </a:lnTo>
                    <a:lnTo>
                      <a:pt x="5" y="0"/>
                    </a:lnTo>
                    <a:lnTo>
                      <a:pt x="5" y="0"/>
                    </a:lnTo>
                    <a:lnTo>
                      <a:pt x="5" y="0"/>
                    </a:lnTo>
                    <a:lnTo>
                      <a:pt x="5" y="0"/>
                    </a:lnTo>
                    <a:lnTo>
                      <a:pt x="3" y="2"/>
                    </a:lnTo>
                    <a:lnTo>
                      <a:pt x="3" y="2"/>
                    </a:lnTo>
                    <a:lnTo>
                      <a:pt x="3" y="2"/>
                    </a:lnTo>
                    <a:lnTo>
                      <a:pt x="3" y="2"/>
                    </a:lnTo>
                    <a:lnTo>
                      <a:pt x="3" y="2"/>
                    </a:lnTo>
                    <a:lnTo>
                      <a:pt x="3" y="4"/>
                    </a:lnTo>
                    <a:lnTo>
                      <a:pt x="1" y="6"/>
                    </a:lnTo>
                    <a:lnTo>
                      <a:pt x="0" y="6"/>
                    </a:lnTo>
                    <a:lnTo>
                      <a:pt x="1" y="6"/>
                    </a:lnTo>
                    <a:lnTo>
                      <a:pt x="3" y="8"/>
                    </a:lnTo>
                    <a:lnTo>
                      <a:pt x="3" y="8"/>
                    </a:lnTo>
                    <a:lnTo>
                      <a:pt x="3" y="10"/>
                    </a:lnTo>
                    <a:lnTo>
                      <a:pt x="3" y="10"/>
                    </a:lnTo>
                    <a:lnTo>
                      <a:pt x="3" y="12"/>
                    </a:lnTo>
                    <a:lnTo>
                      <a:pt x="1" y="13"/>
                    </a:lnTo>
                    <a:lnTo>
                      <a:pt x="0" y="15"/>
                    </a:lnTo>
                    <a:lnTo>
                      <a:pt x="1" y="19"/>
                    </a:lnTo>
                    <a:lnTo>
                      <a:pt x="1" y="21"/>
                    </a:lnTo>
                    <a:lnTo>
                      <a:pt x="3" y="23"/>
                    </a:lnTo>
                    <a:lnTo>
                      <a:pt x="7" y="23"/>
                    </a:lnTo>
                    <a:lnTo>
                      <a:pt x="9" y="26"/>
                    </a:lnTo>
                    <a:lnTo>
                      <a:pt x="11" y="26"/>
                    </a:lnTo>
                    <a:lnTo>
                      <a:pt x="11" y="26"/>
                    </a:lnTo>
                    <a:lnTo>
                      <a:pt x="11" y="26"/>
                    </a:lnTo>
                    <a:lnTo>
                      <a:pt x="13" y="25"/>
                    </a:lnTo>
                    <a:lnTo>
                      <a:pt x="15" y="23"/>
                    </a:lnTo>
                    <a:lnTo>
                      <a:pt x="15" y="23"/>
                    </a:lnTo>
                    <a:lnTo>
                      <a:pt x="13" y="21"/>
                    </a:lnTo>
                    <a:lnTo>
                      <a:pt x="11" y="21"/>
                    </a:lnTo>
                    <a:lnTo>
                      <a:pt x="9" y="19"/>
                    </a:lnTo>
                    <a:lnTo>
                      <a:pt x="9" y="15"/>
                    </a:lnTo>
                    <a:lnTo>
                      <a:pt x="9" y="17"/>
                    </a:lnTo>
                    <a:lnTo>
                      <a:pt x="9" y="17"/>
                    </a:lnTo>
                    <a:lnTo>
                      <a:pt x="13" y="19"/>
                    </a:lnTo>
                    <a:lnTo>
                      <a:pt x="16" y="23"/>
                    </a:lnTo>
                    <a:lnTo>
                      <a:pt x="18" y="25"/>
                    </a:lnTo>
                    <a:lnTo>
                      <a:pt x="16" y="25"/>
                    </a:lnTo>
                    <a:lnTo>
                      <a:pt x="16" y="26"/>
                    </a:lnTo>
                    <a:lnTo>
                      <a:pt x="18" y="28"/>
                    </a:lnTo>
                    <a:lnTo>
                      <a:pt x="20" y="28"/>
                    </a:lnTo>
                    <a:lnTo>
                      <a:pt x="24" y="30"/>
                    </a:lnTo>
                    <a:lnTo>
                      <a:pt x="24" y="30"/>
                    </a:lnTo>
                    <a:lnTo>
                      <a:pt x="28" y="32"/>
                    </a:lnTo>
                    <a:lnTo>
                      <a:pt x="29" y="34"/>
                    </a:lnTo>
                    <a:lnTo>
                      <a:pt x="31" y="36"/>
                    </a:lnTo>
                    <a:lnTo>
                      <a:pt x="31" y="38"/>
                    </a:lnTo>
                    <a:lnTo>
                      <a:pt x="31" y="40"/>
                    </a:lnTo>
                    <a:lnTo>
                      <a:pt x="31" y="41"/>
                    </a:lnTo>
                    <a:lnTo>
                      <a:pt x="29" y="43"/>
                    </a:lnTo>
                    <a:lnTo>
                      <a:pt x="31" y="45"/>
                    </a:lnTo>
                    <a:lnTo>
                      <a:pt x="31" y="47"/>
                    </a:lnTo>
                    <a:lnTo>
                      <a:pt x="33" y="47"/>
                    </a:lnTo>
                    <a:lnTo>
                      <a:pt x="35" y="47"/>
                    </a:lnTo>
                    <a:lnTo>
                      <a:pt x="35" y="47"/>
                    </a:lnTo>
                    <a:lnTo>
                      <a:pt x="35" y="45"/>
                    </a:lnTo>
                    <a:lnTo>
                      <a:pt x="35" y="45"/>
                    </a:lnTo>
                    <a:lnTo>
                      <a:pt x="33" y="43"/>
                    </a:lnTo>
                    <a:lnTo>
                      <a:pt x="33" y="41"/>
                    </a:lnTo>
                    <a:lnTo>
                      <a:pt x="35" y="41"/>
                    </a:lnTo>
                    <a:lnTo>
                      <a:pt x="37" y="43"/>
                    </a:lnTo>
                    <a:lnTo>
                      <a:pt x="37" y="43"/>
                    </a:lnTo>
                    <a:lnTo>
                      <a:pt x="39" y="45"/>
                    </a:lnTo>
                    <a:lnTo>
                      <a:pt x="39" y="47"/>
                    </a:lnTo>
                    <a:lnTo>
                      <a:pt x="39" y="49"/>
                    </a:lnTo>
                    <a:lnTo>
                      <a:pt x="41" y="51"/>
                    </a:lnTo>
                    <a:lnTo>
                      <a:pt x="41" y="53"/>
                    </a:lnTo>
                    <a:lnTo>
                      <a:pt x="41" y="51"/>
                    </a:lnTo>
                    <a:lnTo>
                      <a:pt x="41" y="51"/>
                    </a:lnTo>
                    <a:lnTo>
                      <a:pt x="41" y="49"/>
                    </a:lnTo>
                    <a:lnTo>
                      <a:pt x="39" y="49"/>
                    </a:lnTo>
                    <a:lnTo>
                      <a:pt x="39" y="49"/>
                    </a:lnTo>
                    <a:lnTo>
                      <a:pt x="41" y="47"/>
                    </a:lnTo>
                    <a:lnTo>
                      <a:pt x="43" y="47"/>
                    </a:lnTo>
                    <a:lnTo>
                      <a:pt x="43" y="45"/>
                    </a:lnTo>
                    <a:lnTo>
                      <a:pt x="43" y="45"/>
                    </a:lnTo>
                    <a:lnTo>
                      <a:pt x="43" y="43"/>
                    </a:lnTo>
                    <a:lnTo>
                      <a:pt x="41" y="41"/>
                    </a:lnTo>
                    <a:lnTo>
                      <a:pt x="43" y="40"/>
                    </a:lnTo>
                    <a:lnTo>
                      <a:pt x="43" y="40"/>
                    </a:lnTo>
                    <a:lnTo>
                      <a:pt x="44" y="40"/>
                    </a:lnTo>
                    <a:lnTo>
                      <a:pt x="44" y="38"/>
                    </a:lnTo>
                    <a:lnTo>
                      <a:pt x="44" y="38"/>
                    </a:lnTo>
                    <a:lnTo>
                      <a:pt x="44" y="38"/>
                    </a:lnTo>
                    <a:lnTo>
                      <a:pt x="43" y="36"/>
                    </a:lnTo>
                    <a:lnTo>
                      <a:pt x="41" y="36"/>
                    </a:lnTo>
                    <a:lnTo>
                      <a:pt x="43" y="32"/>
                    </a:lnTo>
                    <a:lnTo>
                      <a:pt x="43" y="30"/>
                    </a:lnTo>
                    <a:lnTo>
                      <a:pt x="43" y="28"/>
                    </a:lnTo>
                    <a:lnTo>
                      <a:pt x="43" y="28"/>
                    </a:lnTo>
                    <a:lnTo>
                      <a:pt x="43" y="28"/>
                    </a:lnTo>
                    <a:lnTo>
                      <a:pt x="44" y="28"/>
                    </a:lnTo>
                    <a:lnTo>
                      <a:pt x="44" y="26"/>
                    </a:lnTo>
                    <a:lnTo>
                      <a:pt x="44" y="28"/>
                    </a:lnTo>
                    <a:lnTo>
                      <a:pt x="46" y="28"/>
                    </a:lnTo>
                    <a:lnTo>
                      <a:pt x="46" y="28"/>
                    </a:lnTo>
                    <a:lnTo>
                      <a:pt x="48" y="28"/>
                    </a:lnTo>
                    <a:lnTo>
                      <a:pt x="48" y="28"/>
                    </a:lnTo>
                    <a:lnTo>
                      <a:pt x="48" y="28"/>
                    </a:lnTo>
                    <a:lnTo>
                      <a:pt x="46" y="2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4" name="Google Shape;594;p23"/>
              <p:cNvSpPr/>
              <p:nvPr/>
            </p:nvSpPr>
            <p:spPr>
              <a:xfrm>
                <a:off x="310" y="2298"/>
                <a:ext cx="2" cy="2"/>
              </a:xfrm>
              <a:custGeom>
                <a:avLst/>
                <a:gdLst/>
                <a:ahLst/>
                <a:cxnLst/>
                <a:rect l="l" t="t" r="r" b="b"/>
                <a:pathLst>
                  <a:path w="2" h="2" extrusionOk="0">
                    <a:moveTo>
                      <a:pt x="0" y="0"/>
                    </a:moveTo>
                    <a:lnTo>
                      <a:pt x="0" y="0"/>
                    </a:lnTo>
                    <a:lnTo>
                      <a:pt x="0" y="0"/>
                    </a:lnTo>
                    <a:lnTo>
                      <a:pt x="0" y="0"/>
                    </a:lnTo>
                    <a:lnTo>
                      <a:pt x="0" y="2"/>
                    </a:lnTo>
                    <a:lnTo>
                      <a:pt x="0" y="2"/>
                    </a:lnTo>
                    <a:lnTo>
                      <a:pt x="0" y="2"/>
                    </a:lnTo>
                    <a:lnTo>
                      <a:pt x="0" y="2"/>
                    </a:lnTo>
                    <a:lnTo>
                      <a:pt x="2" y="2"/>
                    </a:lnTo>
                    <a:lnTo>
                      <a:pt x="2" y="2"/>
                    </a:lnTo>
                    <a:lnTo>
                      <a:pt x="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5" name="Google Shape;595;p23"/>
              <p:cNvSpPr/>
              <p:nvPr/>
            </p:nvSpPr>
            <p:spPr>
              <a:xfrm>
                <a:off x="2781" y="1883"/>
                <a:ext cx="110" cy="146"/>
              </a:xfrm>
              <a:custGeom>
                <a:avLst/>
                <a:gdLst/>
                <a:ahLst/>
                <a:cxnLst/>
                <a:rect l="l" t="t" r="r" b="b"/>
                <a:pathLst>
                  <a:path w="110" h="146" extrusionOk="0">
                    <a:moveTo>
                      <a:pt x="110" y="3"/>
                    </a:moveTo>
                    <a:lnTo>
                      <a:pt x="108" y="3"/>
                    </a:lnTo>
                    <a:lnTo>
                      <a:pt x="108" y="2"/>
                    </a:lnTo>
                    <a:lnTo>
                      <a:pt x="108" y="2"/>
                    </a:lnTo>
                    <a:lnTo>
                      <a:pt x="104" y="2"/>
                    </a:lnTo>
                    <a:lnTo>
                      <a:pt x="104" y="2"/>
                    </a:lnTo>
                    <a:lnTo>
                      <a:pt x="103" y="3"/>
                    </a:lnTo>
                    <a:lnTo>
                      <a:pt x="103" y="3"/>
                    </a:lnTo>
                    <a:lnTo>
                      <a:pt x="103" y="2"/>
                    </a:lnTo>
                    <a:lnTo>
                      <a:pt x="101" y="2"/>
                    </a:lnTo>
                    <a:lnTo>
                      <a:pt x="101" y="2"/>
                    </a:lnTo>
                    <a:lnTo>
                      <a:pt x="99" y="2"/>
                    </a:lnTo>
                    <a:lnTo>
                      <a:pt x="99" y="2"/>
                    </a:lnTo>
                    <a:lnTo>
                      <a:pt x="99" y="2"/>
                    </a:lnTo>
                    <a:lnTo>
                      <a:pt x="97" y="2"/>
                    </a:lnTo>
                    <a:lnTo>
                      <a:pt x="93" y="0"/>
                    </a:lnTo>
                    <a:lnTo>
                      <a:pt x="93" y="0"/>
                    </a:lnTo>
                    <a:lnTo>
                      <a:pt x="91" y="0"/>
                    </a:lnTo>
                    <a:lnTo>
                      <a:pt x="89" y="2"/>
                    </a:lnTo>
                    <a:lnTo>
                      <a:pt x="89" y="2"/>
                    </a:lnTo>
                    <a:lnTo>
                      <a:pt x="86" y="2"/>
                    </a:lnTo>
                    <a:lnTo>
                      <a:pt x="82" y="2"/>
                    </a:lnTo>
                    <a:lnTo>
                      <a:pt x="80" y="2"/>
                    </a:lnTo>
                    <a:lnTo>
                      <a:pt x="80" y="3"/>
                    </a:lnTo>
                    <a:lnTo>
                      <a:pt x="80" y="3"/>
                    </a:lnTo>
                    <a:lnTo>
                      <a:pt x="78" y="5"/>
                    </a:lnTo>
                    <a:lnTo>
                      <a:pt x="78" y="7"/>
                    </a:lnTo>
                    <a:lnTo>
                      <a:pt x="78" y="9"/>
                    </a:lnTo>
                    <a:lnTo>
                      <a:pt x="78" y="9"/>
                    </a:lnTo>
                    <a:lnTo>
                      <a:pt x="78" y="11"/>
                    </a:lnTo>
                    <a:lnTo>
                      <a:pt x="78" y="13"/>
                    </a:lnTo>
                    <a:lnTo>
                      <a:pt x="78" y="15"/>
                    </a:lnTo>
                    <a:lnTo>
                      <a:pt x="76" y="17"/>
                    </a:lnTo>
                    <a:lnTo>
                      <a:pt x="76" y="18"/>
                    </a:lnTo>
                    <a:lnTo>
                      <a:pt x="74" y="22"/>
                    </a:lnTo>
                    <a:lnTo>
                      <a:pt x="74" y="24"/>
                    </a:lnTo>
                    <a:lnTo>
                      <a:pt x="74" y="24"/>
                    </a:lnTo>
                    <a:lnTo>
                      <a:pt x="74" y="24"/>
                    </a:lnTo>
                    <a:lnTo>
                      <a:pt x="73" y="26"/>
                    </a:lnTo>
                    <a:lnTo>
                      <a:pt x="73" y="26"/>
                    </a:lnTo>
                    <a:lnTo>
                      <a:pt x="73" y="28"/>
                    </a:lnTo>
                    <a:lnTo>
                      <a:pt x="73" y="30"/>
                    </a:lnTo>
                    <a:lnTo>
                      <a:pt x="73" y="31"/>
                    </a:lnTo>
                    <a:lnTo>
                      <a:pt x="73" y="33"/>
                    </a:lnTo>
                    <a:lnTo>
                      <a:pt x="73" y="33"/>
                    </a:lnTo>
                    <a:lnTo>
                      <a:pt x="73" y="33"/>
                    </a:lnTo>
                    <a:lnTo>
                      <a:pt x="73" y="33"/>
                    </a:lnTo>
                    <a:lnTo>
                      <a:pt x="71" y="31"/>
                    </a:lnTo>
                    <a:lnTo>
                      <a:pt x="69" y="31"/>
                    </a:lnTo>
                    <a:lnTo>
                      <a:pt x="67" y="30"/>
                    </a:lnTo>
                    <a:lnTo>
                      <a:pt x="65" y="30"/>
                    </a:lnTo>
                    <a:lnTo>
                      <a:pt x="63" y="30"/>
                    </a:lnTo>
                    <a:lnTo>
                      <a:pt x="61" y="30"/>
                    </a:lnTo>
                    <a:lnTo>
                      <a:pt x="60" y="28"/>
                    </a:lnTo>
                    <a:lnTo>
                      <a:pt x="60" y="28"/>
                    </a:lnTo>
                    <a:lnTo>
                      <a:pt x="60" y="28"/>
                    </a:lnTo>
                    <a:lnTo>
                      <a:pt x="58" y="28"/>
                    </a:lnTo>
                    <a:lnTo>
                      <a:pt x="58" y="28"/>
                    </a:lnTo>
                    <a:lnTo>
                      <a:pt x="56" y="28"/>
                    </a:lnTo>
                    <a:lnTo>
                      <a:pt x="54" y="28"/>
                    </a:lnTo>
                    <a:lnTo>
                      <a:pt x="54" y="28"/>
                    </a:lnTo>
                    <a:lnTo>
                      <a:pt x="54" y="26"/>
                    </a:lnTo>
                    <a:lnTo>
                      <a:pt x="52" y="28"/>
                    </a:lnTo>
                    <a:lnTo>
                      <a:pt x="52" y="26"/>
                    </a:lnTo>
                    <a:lnTo>
                      <a:pt x="52" y="26"/>
                    </a:lnTo>
                    <a:lnTo>
                      <a:pt x="52" y="26"/>
                    </a:lnTo>
                    <a:lnTo>
                      <a:pt x="50" y="24"/>
                    </a:lnTo>
                    <a:lnTo>
                      <a:pt x="48" y="26"/>
                    </a:lnTo>
                    <a:lnTo>
                      <a:pt x="46" y="26"/>
                    </a:lnTo>
                    <a:lnTo>
                      <a:pt x="43" y="26"/>
                    </a:lnTo>
                    <a:lnTo>
                      <a:pt x="39" y="26"/>
                    </a:lnTo>
                    <a:lnTo>
                      <a:pt x="35" y="26"/>
                    </a:lnTo>
                    <a:lnTo>
                      <a:pt x="32" y="26"/>
                    </a:lnTo>
                    <a:lnTo>
                      <a:pt x="32" y="26"/>
                    </a:lnTo>
                    <a:lnTo>
                      <a:pt x="30" y="30"/>
                    </a:lnTo>
                    <a:lnTo>
                      <a:pt x="30" y="31"/>
                    </a:lnTo>
                    <a:lnTo>
                      <a:pt x="30" y="33"/>
                    </a:lnTo>
                    <a:lnTo>
                      <a:pt x="30" y="35"/>
                    </a:lnTo>
                    <a:lnTo>
                      <a:pt x="30" y="37"/>
                    </a:lnTo>
                    <a:lnTo>
                      <a:pt x="30" y="39"/>
                    </a:lnTo>
                    <a:lnTo>
                      <a:pt x="30" y="39"/>
                    </a:lnTo>
                    <a:lnTo>
                      <a:pt x="30" y="41"/>
                    </a:lnTo>
                    <a:lnTo>
                      <a:pt x="30" y="41"/>
                    </a:lnTo>
                    <a:lnTo>
                      <a:pt x="32" y="41"/>
                    </a:lnTo>
                    <a:lnTo>
                      <a:pt x="32" y="41"/>
                    </a:lnTo>
                    <a:lnTo>
                      <a:pt x="35" y="39"/>
                    </a:lnTo>
                    <a:lnTo>
                      <a:pt x="37" y="39"/>
                    </a:lnTo>
                    <a:lnTo>
                      <a:pt x="39" y="37"/>
                    </a:lnTo>
                    <a:lnTo>
                      <a:pt x="43" y="39"/>
                    </a:lnTo>
                    <a:lnTo>
                      <a:pt x="45" y="39"/>
                    </a:lnTo>
                    <a:lnTo>
                      <a:pt x="45" y="39"/>
                    </a:lnTo>
                    <a:lnTo>
                      <a:pt x="46" y="43"/>
                    </a:lnTo>
                    <a:lnTo>
                      <a:pt x="46" y="43"/>
                    </a:lnTo>
                    <a:lnTo>
                      <a:pt x="46" y="45"/>
                    </a:lnTo>
                    <a:lnTo>
                      <a:pt x="48" y="46"/>
                    </a:lnTo>
                    <a:lnTo>
                      <a:pt x="48" y="46"/>
                    </a:lnTo>
                    <a:lnTo>
                      <a:pt x="48" y="48"/>
                    </a:lnTo>
                    <a:lnTo>
                      <a:pt x="46" y="48"/>
                    </a:lnTo>
                    <a:lnTo>
                      <a:pt x="46" y="50"/>
                    </a:lnTo>
                    <a:lnTo>
                      <a:pt x="46" y="50"/>
                    </a:lnTo>
                    <a:lnTo>
                      <a:pt x="46" y="52"/>
                    </a:lnTo>
                    <a:lnTo>
                      <a:pt x="45" y="52"/>
                    </a:lnTo>
                    <a:lnTo>
                      <a:pt x="43" y="52"/>
                    </a:lnTo>
                    <a:lnTo>
                      <a:pt x="43" y="52"/>
                    </a:lnTo>
                    <a:lnTo>
                      <a:pt x="43" y="54"/>
                    </a:lnTo>
                    <a:lnTo>
                      <a:pt x="41" y="56"/>
                    </a:lnTo>
                    <a:lnTo>
                      <a:pt x="41" y="56"/>
                    </a:lnTo>
                    <a:lnTo>
                      <a:pt x="39" y="58"/>
                    </a:lnTo>
                    <a:lnTo>
                      <a:pt x="41" y="60"/>
                    </a:lnTo>
                    <a:lnTo>
                      <a:pt x="39" y="63"/>
                    </a:lnTo>
                    <a:lnTo>
                      <a:pt x="39" y="65"/>
                    </a:lnTo>
                    <a:lnTo>
                      <a:pt x="41" y="65"/>
                    </a:lnTo>
                    <a:lnTo>
                      <a:pt x="43" y="65"/>
                    </a:lnTo>
                    <a:lnTo>
                      <a:pt x="43" y="67"/>
                    </a:lnTo>
                    <a:lnTo>
                      <a:pt x="45" y="67"/>
                    </a:lnTo>
                    <a:lnTo>
                      <a:pt x="45" y="69"/>
                    </a:lnTo>
                    <a:lnTo>
                      <a:pt x="46" y="69"/>
                    </a:lnTo>
                    <a:lnTo>
                      <a:pt x="48" y="71"/>
                    </a:lnTo>
                    <a:lnTo>
                      <a:pt x="48" y="71"/>
                    </a:lnTo>
                    <a:lnTo>
                      <a:pt x="48" y="73"/>
                    </a:lnTo>
                    <a:lnTo>
                      <a:pt x="48" y="75"/>
                    </a:lnTo>
                    <a:lnTo>
                      <a:pt x="48" y="78"/>
                    </a:lnTo>
                    <a:lnTo>
                      <a:pt x="48" y="80"/>
                    </a:lnTo>
                    <a:lnTo>
                      <a:pt x="48" y="82"/>
                    </a:lnTo>
                    <a:lnTo>
                      <a:pt x="48" y="86"/>
                    </a:lnTo>
                    <a:lnTo>
                      <a:pt x="48" y="88"/>
                    </a:lnTo>
                    <a:lnTo>
                      <a:pt x="48" y="88"/>
                    </a:lnTo>
                    <a:lnTo>
                      <a:pt x="48" y="89"/>
                    </a:lnTo>
                    <a:lnTo>
                      <a:pt x="48" y="89"/>
                    </a:lnTo>
                    <a:lnTo>
                      <a:pt x="46" y="93"/>
                    </a:lnTo>
                    <a:lnTo>
                      <a:pt x="46" y="93"/>
                    </a:lnTo>
                    <a:lnTo>
                      <a:pt x="46" y="93"/>
                    </a:lnTo>
                    <a:lnTo>
                      <a:pt x="45" y="95"/>
                    </a:lnTo>
                    <a:lnTo>
                      <a:pt x="45" y="97"/>
                    </a:lnTo>
                    <a:lnTo>
                      <a:pt x="45" y="97"/>
                    </a:lnTo>
                    <a:lnTo>
                      <a:pt x="45" y="99"/>
                    </a:lnTo>
                    <a:lnTo>
                      <a:pt x="45" y="99"/>
                    </a:lnTo>
                    <a:lnTo>
                      <a:pt x="45" y="101"/>
                    </a:lnTo>
                    <a:lnTo>
                      <a:pt x="45" y="101"/>
                    </a:lnTo>
                    <a:lnTo>
                      <a:pt x="43" y="103"/>
                    </a:lnTo>
                    <a:lnTo>
                      <a:pt x="43" y="103"/>
                    </a:lnTo>
                    <a:lnTo>
                      <a:pt x="41" y="103"/>
                    </a:lnTo>
                    <a:lnTo>
                      <a:pt x="39" y="103"/>
                    </a:lnTo>
                    <a:lnTo>
                      <a:pt x="39" y="103"/>
                    </a:lnTo>
                    <a:lnTo>
                      <a:pt x="39" y="101"/>
                    </a:lnTo>
                    <a:lnTo>
                      <a:pt x="39" y="101"/>
                    </a:lnTo>
                    <a:lnTo>
                      <a:pt x="39" y="99"/>
                    </a:lnTo>
                    <a:lnTo>
                      <a:pt x="39" y="97"/>
                    </a:lnTo>
                    <a:lnTo>
                      <a:pt x="37" y="97"/>
                    </a:lnTo>
                    <a:lnTo>
                      <a:pt x="37" y="99"/>
                    </a:lnTo>
                    <a:lnTo>
                      <a:pt x="35" y="99"/>
                    </a:lnTo>
                    <a:lnTo>
                      <a:pt x="33" y="101"/>
                    </a:lnTo>
                    <a:lnTo>
                      <a:pt x="32" y="103"/>
                    </a:lnTo>
                    <a:lnTo>
                      <a:pt x="30" y="101"/>
                    </a:lnTo>
                    <a:lnTo>
                      <a:pt x="26" y="101"/>
                    </a:lnTo>
                    <a:lnTo>
                      <a:pt x="26" y="97"/>
                    </a:lnTo>
                    <a:lnTo>
                      <a:pt x="24" y="95"/>
                    </a:lnTo>
                    <a:lnTo>
                      <a:pt x="24" y="93"/>
                    </a:lnTo>
                    <a:lnTo>
                      <a:pt x="22" y="93"/>
                    </a:lnTo>
                    <a:lnTo>
                      <a:pt x="22" y="91"/>
                    </a:lnTo>
                    <a:lnTo>
                      <a:pt x="20" y="91"/>
                    </a:lnTo>
                    <a:lnTo>
                      <a:pt x="18" y="93"/>
                    </a:lnTo>
                    <a:lnTo>
                      <a:pt x="18" y="93"/>
                    </a:lnTo>
                    <a:lnTo>
                      <a:pt x="18" y="95"/>
                    </a:lnTo>
                    <a:lnTo>
                      <a:pt x="18" y="95"/>
                    </a:lnTo>
                    <a:lnTo>
                      <a:pt x="18" y="97"/>
                    </a:lnTo>
                    <a:lnTo>
                      <a:pt x="18" y="97"/>
                    </a:lnTo>
                    <a:lnTo>
                      <a:pt x="18" y="97"/>
                    </a:lnTo>
                    <a:lnTo>
                      <a:pt x="18" y="99"/>
                    </a:lnTo>
                    <a:lnTo>
                      <a:pt x="18" y="101"/>
                    </a:lnTo>
                    <a:lnTo>
                      <a:pt x="13" y="103"/>
                    </a:lnTo>
                    <a:lnTo>
                      <a:pt x="13" y="101"/>
                    </a:lnTo>
                    <a:lnTo>
                      <a:pt x="11" y="101"/>
                    </a:lnTo>
                    <a:lnTo>
                      <a:pt x="11" y="101"/>
                    </a:lnTo>
                    <a:lnTo>
                      <a:pt x="7" y="101"/>
                    </a:lnTo>
                    <a:lnTo>
                      <a:pt x="7" y="101"/>
                    </a:lnTo>
                    <a:lnTo>
                      <a:pt x="5" y="101"/>
                    </a:lnTo>
                    <a:lnTo>
                      <a:pt x="5" y="101"/>
                    </a:lnTo>
                    <a:lnTo>
                      <a:pt x="5" y="101"/>
                    </a:lnTo>
                    <a:lnTo>
                      <a:pt x="5" y="104"/>
                    </a:lnTo>
                    <a:lnTo>
                      <a:pt x="5" y="106"/>
                    </a:lnTo>
                    <a:lnTo>
                      <a:pt x="5" y="108"/>
                    </a:lnTo>
                    <a:lnTo>
                      <a:pt x="5" y="108"/>
                    </a:lnTo>
                    <a:lnTo>
                      <a:pt x="7" y="110"/>
                    </a:lnTo>
                    <a:lnTo>
                      <a:pt x="7" y="110"/>
                    </a:lnTo>
                    <a:lnTo>
                      <a:pt x="7" y="110"/>
                    </a:lnTo>
                    <a:lnTo>
                      <a:pt x="9" y="112"/>
                    </a:lnTo>
                    <a:lnTo>
                      <a:pt x="9" y="112"/>
                    </a:lnTo>
                    <a:lnTo>
                      <a:pt x="7" y="112"/>
                    </a:lnTo>
                    <a:lnTo>
                      <a:pt x="7" y="114"/>
                    </a:lnTo>
                    <a:lnTo>
                      <a:pt x="7" y="114"/>
                    </a:lnTo>
                    <a:lnTo>
                      <a:pt x="9" y="116"/>
                    </a:lnTo>
                    <a:lnTo>
                      <a:pt x="11" y="116"/>
                    </a:lnTo>
                    <a:lnTo>
                      <a:pt x="11" y="118"/>
                    </a:lnTo>
                    <a:lnTo>
                      <a:pt x="11" y="118"/>
                    </a:lnTo>
                    <a:lnTo>
                      <a:pt x="11" y="119"/>
                    </a:lnTo>
                    <a:lnTo>
                      <a:pt x="11" y="119"/>
                    </a:lnTo>
                    <a:lnTo>
                      <a:pt x="9" y="121"/>
                    </a:lnTo>
                    <a:lnTo>
                      <a:pt x="9" y="121"/>
                    </a:lnTo>
                    <a:lnTo>
                      <a:pt x="11" y="121"/>
                    </a:lnTo>
                    <a:lnTo>
                      <a:pt x="11" y="123"/>
                    </a:lnTo>
                    <a:lnTo>
                      <a:pt x="9" y="123"/>
                    </a:lnTo>
                    <a:lnTo>
                      <a:pt x="9" y="123"/>
                    </a:lnTo>
                    <a:lnTo>
                      <a:pt x="7" y="123"/>
                    </a:lnTo>
                    <a:lnTo>
                      <a:pt x="7" y="123"/>
                    </a:lnTo>
                    <a:lnTo>
                      <a:pt x="5" y="121"/>
                    </a:lnTo>
                    <a:lnTo>
                      <a:pt x="5" y="119"/>
                    </a:lnTo>
                    <a:lnTo>
                      <a:pt x="2" y="123"/>
                    </a:lnTo>
                    <a:lnTo>
                      <a:pt x="2" y="123"/>
                    </a:lnTo>
                    <a:lnTo>
                      <a:pt x="0" y="125"/>
                    </a:lnTo>
                    <a:lnTo>
                      <a:pt x="0" y="127"/>
                    </a:lnTo>
                    <a:lnTo>
                      <a:pt x="3" y="131"/>
                    </a:lnTo>
                    <a:lnTo>
                      <a:pt x="3" y="133"/>
                    </a:lnTo>
                    <a:lnTo>
                      <a:pt x="7" y="136"/>
                    </a:lnTo>
                    <a:lnTo>
                      <a:pt x="9" y="138"/>
                    </a:lnTo>
                    <a:lnTo>
                      <a:pt x="9" y="140"/>
                    </a:lnTo>
                    <a:lnTo>
                      <a:pt x="9" y="140"/>
                    </a:lnTo>
                    <a:lnTo>
                      <a:pt x="9" y="140"/>
                    </a:lnTo>
                    <a:lnTo>
                      <a:pt x="11" y="142"/>
                    </a:lnTo>
                    <a:lnTo>
                      <a:pt x="11" y="144"/>
                    </a:lnTo>
                    <a:lnTo>
                      <a:pt x="13" y="146"/>
                    </a:lnTo>
                    <a:lnTo>
                      <a:pt x="13" y="146"/>
                    </a:lnTo>
                    <a:lnTo>
                      <a:pt x="13" y="144"/>
                    </a:lnTo>
                    <a:lnTo>
                      <a:pt x="15" y="142"/>
                    </a:lnTo>
                    <a:lnTo>
                      <a:pt x="15" y="142"/>
                    </a:lnTo>
                    <a:lnTo>
                      <a:pt x="17" y="142"/>
                    </a:lnTo>
                    <a:lnTo>
                      <a:pt x="17" y="140"/>
                    </a:lnTo>
                    <a:lnTo>
                      <a:pt x="18" y="140"/>
                    </a:lnTo>
                    <a:lnTo>
                      <a:pt x="18" y="138"/>
                    </a:lnTo>
                    <a:lnTo>
                      <a:pt x="20" y="138"/>
                    </a:lnTo>
                    <a:lnTo>
                      <a:pt x="22" y="136"/>
                    </a:lnTo>
                    <a:lnTo>
                      <a:pt x="22" y="136"/>
                    </a:lnTo>
                    <a:lnTo>
                      <a:pt x="24" y="136"/>
                    </a:lnTo>
                    <a:lnTo>
                      <a:pt x="24" y="136"/>
                    </a:lnTo>
                    <a:lnTo>
                      <a:pt x="26" y="136"/>
                    </a:lnTo>
                    <a:lnTo>
                      <a:pt x="26" y="138"/>
                    </a:lnTo>
                    <a:lnTo>
                      <a:pt x="28" y="138"/>
                    </a:lnTo>
                    <a:lnTo>
                      <a:pt x="28" y="138"/>
                    </a:lnTo>
                    <a:lnTo>
                      <a:pt x="28" y="138"/>
                    </a:lnTo>
                    <a:lnTo>
                      <a:pt x="30" y="138"/>
                    </a:lnTo>
                    <a:lnTo>
                      <a:pt x="30" y="138"/>
                    </a:lnTo>
                    <a:lnTo>
                      <a:pt x="30" y="140"/>
                    </a:lnTo>
                    <a:lnTo>
                      <a:pt x="30" y="140"/>
                    </a:lnTo>
                    <a:lnTo>
                      <a:pt x="32" y="142"/>
                    </a:lnTo>
                    <a:lnTo>
                      <a:pt x="32" y="142"/>
                    </a:lnTo>
                    <a:lnTo>
                      <a:pt x="33" y="142"/>
                    </a:lnTo>
                    <a:lnTo>
                      <a:pt x="33" y="142"/>
                    </a:lnTo>
                    <a:lnTo>
                      <a:pt x="35" y="142"/>
                    </a:lnTo>
                    <a:lnTo>
                      <a:pt x="37" y="140"/>
                    </a:lnTo>
                    <a:lnTo>
                      <a:pt x="37" y="140"/>
                    </a:lnTo>
                    <a:lnTo>
                      <a:pt x="37" y="138"/>
                    </a:lnTo>
                    <a:lnTo>
                      <a:pt x="37" y="138"/>
                    </a:lnTo>
                    <a:lnTo>
                      <a:pt x="37" y="136"/>
                    </a:lnTo>
                    <a:lnTo>
                      <a:pt x="37" y="136"/>
                    </a:lnTo>
                    <a:lnTo>
                      <a:pt x="39" y="136"/>
                    </a:lnTo>
                    <a:lnTo>
                      <a:pt x="39" y="136"/>
                    </a:lnTo>
                    <a:lnTo>
                      <a:pt x="39" y="136"/>
                    </a:lnTo>
                    <a:lnTo>
                      <a:pt x="41" y="136"/>
                    </a:lnTo>
                    <a:lnTo>
                      <a:pt x="41" y="136"/>
                    </a:lnTo>
                    <a:lnTo>
                      <a:pt x="43" y="134"/>
                    </a:lnTo>
                    <a:lnTo>
                      <a:pt x="43" y="134"/>
                    </a:lnTo>
                    <a:lnTo>
                      <a:pt x="45" y="134"/>
                    </a:lnTo>
                    <a:lnTo>
                      <a:pt x="46" y="133"/>
                    </a:lnTo>
                    <a:lnTo>
                      <a:pt x="46" y="133"/>
                    </a:lnTo>
                    <a:lnTo>
                      <a:pt x="48" y="134"/>
                    </a:lnTo>
                    <a:lnTo>
                      <a:pt x="48" y="134"/>
                    </a:lnTo>
                    <a:lnTo>
                      <a:pt x="48" y="136"/>
                    </a:lnTo>
                    <a:lnTo>
                      <a:pt x="48" y="136"/>
                    </a:lnTo>
                    <a:lnTo>
                      <a:pt x="46" y="138"/>
                    </a:lnTo>
                    <a:lnTo>
                      <a:pt x="48" y="140"/>
                    </a:lnTo>
                    <a:lnTo>
                      <a:pt x="48" y="142"/>
                    </a:lnTo>
                    <a:lnTo>
                      <a:pt x="48" y="142"/>
                    </a:lnTo>
                    <a:lnTo>
                      <a:pt x="48" y="142"/>
                    </a:lnTo>
                    <a:lnTo>
                      <a:pt x="48" y="142"/>
                    </a:lnTo>
                    <a:lnTo>
                      <a:pt x="48" y="142"/>
                    </a:lnTo>
                    <a:lnTo>
                      <a:pt x="50" y="142"/>
                    </a:lnTo>
                    <a:lnTo>
                      <a:pt x="50" y="144"/>
                    </a:lnTo>
                    <a:lnTo>
                      <a:pt x="52" y="144"/>
                    </a:lnTo>
                    <a:lnTo>
                      <a:pt x="52" y="142"/>
                    </a:lnTo>
                    <a:lnTo>
                      <a:pt x="56" y="140"/>
                    </a:lnTo>
                    <a:lnTo>
                      <a:pt x="58" y="136"/>
                    </a:lnTo>
                    <a:lnTo>
                      <a:pt x="60" y="133"/>
                    </a:lnTo>
                    <a:lnTo>
                      <a:pt x="61" y="133"/>
                    </a:lnTo>
                    <a:lnTo>
                      <a:pt x="63" y="131"/>
                    </a:lnTo>
                    <a:lnTo>
                      <a:pt x="63" y="131"/>
                    </a:lnTo>
                    <a:lnTo>
                      <a:pt x="65" y="129"/>
                    </a:lnTo>
                    <a:lnTo>
                      <a:pt x="67" y="129"/>
                    </a:lnTo>
                    <a:lnTo>
                      <a:pt x="69" y="127"/>
                    </a:lnTo>
                    <a:lnTo>
                      <a:pt x="71" y="125"/>
                    </a:lnTo>
                    <a:lnTo>
                      <a:pt x="73" y="119"/>
                    </a:lnTo>
                    <a:lnTo>
                      <a:pt x="74" y="116"/>
                    </a:lnTo>
                    <a:lnTo>
                      <a:pt x="74" y="112"/>
                    </a:lnTo>
                    <a:lnTo>
                      <a:pt x="74" y="103"/>
                    </a:lnTo>
                    <a:lnTo>
                      <a:pt x="74" y="99"/>
                    </a:lnTo>
                    <a:lnTo>
                      <a:pt x="74" y="97"/>
                    </a:lnTo>
                    <a:lnTo>
                      <a:pt x="74" y="97"/>
                    </a:lnTo>
                    <a:lnTo>
                      <a:pt x="78" y="95"/>
                    </a:lnTo>
                    <a:lnTo>
                      <a:pt x="78" y="91"/>
                    </a:lnTo>
                    <a:lnTo>
                      <a:pt x="80" y="89"/>
                    </a:lnTo>
                    <a:lnTo>
                      <a:pt x="82" y="84"/>
                    </a:lnTo>
                    <a:lnTo>
                      <a:pt x="84" y="82"/>
                    </a:lnTo>
                    <a:lnTo>
                      <a:pt x="84" y="82"/>
                    </a:lnTo>
                    <a:lnTo>
                      <a:pt x="86" y="80"/>
                    </a:lnTo>
                    <a:lnTo>
                      <a:pt x="88" y="80"/>
                    </a:lnTo>
                    <a:lnTo>
                      <a:pt x="89" y="78"/>
                    </a:lnTo>
                    <a:lnTo>
                      <a:pt x="93" y="75"/>
                    </a:lnTo>
                    <a:lnTo>
                      <a:pt x="97" y="71"/>
                    </a:lnTo>
                    <a:lnTo>
                      <a:pt x="97" y="67"/>
                    </a:lnTo>
                    <a:lnTo>
                      <a:pt x="97" y="61"/>
                    </a:lnTo>
                    <a:lnTo>
                      <a:pt x="99" y="58"/>
                    </a:lnTo>
                    <a:lnTo>
                      <a:pt x="99" y="52"/>
                    </a:lnTo>
                    <a:lnTo>
                      <a:pt x="99" y="46"/>
                    </a:lnTo>
                    <a:lnTo>
                      <a:pt x="99" y="43"/>
                    </a:lnTo>
                    <a:lnTo>
                      <a:pt x="101" y="37"/>
                    </a:lnTo>
                    <a:lnTo>
                      <a:pt x="101" y="35"/>
                    </a:lnTo>
                    <a:lnTo>
                      <a:pt x="103" y="33"/>
                    </a:lnTo>
                    <a:lnTo>
                      <a:pt x="101" y="28"/>
                    </a:lnTo>
                    <a:lnTo>
                      <a:pt x="104" y="20"/>
                    </a:lnTo>
                    <a:lnTo>
                      <a:pt x="106" y="17"/>
                    </a:lnTo>
                    <a:lnTo>
                      <a:pt x="108" y="13"/>
                    </a:lnTo>
                    <a:lnTo>
                      <a:pt x="108" y="9"/>
                    </a:lnTo>
                    <a:lnTo>
                      <a:pt x="110" y="7"/>
                    </a:lnTo>
                    <a:lnTo>
                      <a:pt x="110" y="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6" name="Google Shape;596;p23"/>
              <p:cNvSpPr/>
              <p:nvPr/>
            </p:nvSpPr>
            <p:spPr>
              <a:xfrm>
                <a:off x="3250" y="2135"/>
                <a:ext cx="19" cy="15"/>
              </a:xfrm>
              <a:custGeom>
                <a:avLst/>
                <a:gdLst/>
                <a:ahLst/>
                <a:cxnLst/>
                <a:rect l="l" t="t" r="r" b="b"/>
                <a:pathLst>
                  <a:path w="19" h="15" extrusionOk="0">
                    <a:moveTo>
                      <a:pt x="7" y="13"/>
                    </a:moveTo>
                    <a:lnTo>
                      <a:pt x="5" y="13"/>
                    </a:lnTo>
                    <a:lnTo>
                      <a:pt x="5" y="15"/>
                    </a:lnTo>
                    <a:lnTo>
                      <a:pt x="7" y="15"/>
                    </a:lnTo>
                    <a:lnTo>
                      <a:pt x="9" y="15"/>
                    </a:lnTo>
                    <a:lnTo>
                      <a:pt x="9" y="15"/>
                    </a:lnTo>
                    <a:lnTo>
                      <a:pt x="7" y="13"/>
                    </a:lnTo>
                    <a:close/>
                    <a:moveTo>
                      <a:pt x="4" y="4"/>
                    </a:moveTo>
                    <a:lnTo>
                      <a:pt x="4" y="0"/>
                    </a:lnTo>
                    <a:lnTo>
                      <a:pt x="2" y="0"/>
                    </a:lnTo>
                    <a:lnTo>
                      <a:pt x="2" y="0"/>
                    </a:lnTo>
                    <a:lnTo>
                      <a:pt x="2" y="0"/>
                    </a:lnTo>
                    <a:lnTo>
                      <a:pt x="2" y="0"/>
                    </a:lnTo>
                    <a:lnTo>
                      <a:pt x="0" y="6"/>
                    </a:lnTo>
                    <a:lnTo>
                      <a:pt x="2" y="8"/>
                    </a:lnTo>
                    <a:lnTo>
                      <a:pt x="2" y="8"/>
                    </a:lnTo>
                    <a:lnTo>
                      <a:pt x="4" y="8"/>
                    </a:lnTo>
                    <a:lnTo>
                      <a:pt x="4" y="8"/>
                    </a:lnTo>
                    <a:lnTo>
                      <a:pt x="4" y="8"/>
                    </a:lnTo>
                    <a:lnTo>
                      <a:pt x="4" y="6"/>
                    </a:lnTo>
                    <a:lnTo>
                      <a:pt x="4" y="4"/>
                    </a:lnTo>
                    <a:close/>
                    <a:moveTo>
                      <a:pt x="19" y="12"/>
                    </a:moveTo>
                    <a:lnTo>
                      <a:pt x="19" y="12"/>
                    </a:lnTo>
                    <a:lnTo>
                      <a:pt x="19" y="12"/>
                    </a:lnTo>
                    <a:lnTo>
                      <a:pt x="19" y="12"/>
                    </a:lnTo>
                    <a:lnTo>
                      <a:pt x="17" y="13"/>
                    </a:lnTo>
                    <a:lnTo>
                      <a:pt x="17" y="13"/>
                    </a:lnTo>
                    <a:lnTo>
                      <a:pt x="17" y="13"/>
                    </a:lnTo>
                    <a:lnTo>
                      <a:pt x="15" y="13"/>
                    </a:lnTo>
                    <a:lnTo>
                      <a:pt x="17" y="13"/>
                    </a:lnTo>
                    <a:lnTo>
                      <a:pt x="19" y="15"/>
                    </a:lnTo>
                    <a:lnTo>
                      <a:pt x="19" y="15"/>
                    </a:lnTo>
                    <a:lnTo>
                      <a:pt x="19" y="15"/>
                    </a:lnTo>
                    <a:lnTo>
                      <a:pt x="19" y="13"/>
                    </a:lnTo>
                    <a:lnTo>
                      <a:pt x="19" y="1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7" name="Google Shape;597;p23"/>
              <p:cNvSpPr/>
              <p:nvPr/>
            </p:nvSpPr>
            <p:spPr>
              <a:xfrm>
                <a:off x="1452" y="1737"/>
                <a:ext cx="177" cy="279"/>
              </a:xfrm>
              <a:custGeom>
                <a:avLst/>
                <a:gdLst/>
                <a:ahLst/>
                <a:cxnLst/>
                <a:rect l="l" t="t" r="r" b="b"/>
                <a:pathLst>
                  <a:path w="177" h="279" extrusionOk="0">
                    <a:moveTo>
                      <a:pt x="13" y="166"/>
                    </a:moveTo>
                    <a:lnTo>
                      <a:pt x="13" y="164"/>
                    </a:lnTo>
                    <a:lnTo>
                      <a:pt x="13" y="164"/>
                    </a:lnTo>
                    <a:lnTo>
                      <a:pt x="13" y="164"/>
                    </a:lnTo>
                    <a:lnTo>
                      <a:pt x="13" y="163"/>
                    </a:lnTo>
                    <a:lnTo>
                      <a:pt x="11" y="164"/>
                    </a:lnTo>
                    <a:lnTo>
                      <a:pt x="11" y="164"/>
                    </a:lnTo>
                    <a:lnTo>
                      <a:pt x="13" y="166"/>
                    </a:lnTo>
                    <a:close/>
                    <a:moveTo>
                      <a:pt x="177" y="187"/>
                    </a:moveTo>
                    <a:lnTo>
                      <a:pt x="177" y="185"/>
                    </a:lnTo>
                    <a:lnTo>
                      <a:pt x="177" y="183"/>
                    </a:lnTo>
                    <a:lnTo>
                      <a:pt x="177" y="181"/>
                    </a:lnTo>
                    <a:lnTo>
                      <a:pt x="177" y="181"/>
                    </a:lnTo>
                    <a:lnTo>
                      <a:pt x="177" y="179"/>
                    </a:lnTo>
                    <a:lnTo>
                      <a:pt x="176" y="177"/>
                    </a:lnTo>
                    <a:lnTo>
                      <a:pt x="176" y="176"/>
                    </a:lnTo>
                    <a:lnTo>
                      <a:pt x="176" y="174"/>
                    </a:lnTo>
                    <a:lnTo>
                      <a:pt x="176" y="174"/>
                    </a:lnTo>
                    <a:lnTo>
                      <a:pt x="176" y="172"/>
                    </a:lnTo>
                    <a:lnTo>
                      <a:pt x="174" y="172"/>
                    </a:lnTo>
                    <a:lnTo>
                      <a:pt x="174" y="170"/>
                    </a:lnTo>
                    <a:lnTo>
                      <a:pt x="174" y="168"/>
                    </a:lnTo>
                    <a:lnTo>
                      <a:pt x="174" y="168"/>
                    </a:lnTo>
                    <a:lnTo>
                      <a:pt x="174" y="166"/>
                    </a:lnTo>
                    <a:lnTo>
                      <a:pt x="172" y="166"/>
                    </a:lnTo>
                    <a:lnTo>
                      <a:pt x="172" y="164"/>
                    </a:lnTo>
                    <a:lnTo>
                      <a:pt x="170" y="163"/>
                    </a:lnTo>
                    <a:lnTo>
                      <a:pt x="168" y="163"/>
                    </a:lnTo>
                    <a:lnTo>
                      <a:pt x="168" y="163"/>
                    </a:lnTo>
                    <a:lnTo>
                      <a:pt x="168" y="161"/>
                    </a:lnTo>
                    <a:lnTo>
                      <a:pt x="168" y="161"/>
                    </a:lnTo>
                    <a:lnTo>
                      <a:pt x="166" y="161"/>
                    </a:lnTo>
                    <a:lnTo>
                      <a:pt x="166" y="161"/>
                    </a:lnTo>
                    <a:lnTo>
                      <a:pt x="164" y="161"/>
                    </a:lnTo>
                    <a:lnTo>
                      <a:pt x="164" y="161"/>
                    </a:lnTo>
                    <a:lnTo>
                      <a:pt x="164" y="159"/>
                    </a:lnTo>
                    <a:lnTo>
                      <a:pt x="170" y="155"/>
                    </a:lnTo>
                    <a:lnTo>
                      <a:pt x="172" y="151"/>
                    </a:lnTo>
                    <a:lnTo>
                      <a:pt x="172" y="151"/>
                    </a:lnTo>
                    <a:lnTo>
                      <a:pt x="172" y="151"/>
                    </a:lnTo>
                    <a:lnTo>
                      <a:pt x="172" y="151"/>
                    </a:lnTo>
                    <a:lnTo>
                      <a:pt x="172" y="149"/>
                    </a:lnTo>
                    <a:lnTo>
                      <a:pt x="170" y="146"/>
                    </a:lnTo>
                    <a:lnTo>
                      <a:pt x="170" y="146"/>
                    </a:lnTo>
                    <a:lnTo>
                      <a:pt x="168" y="144"/>
                    </a:lnTo>
                    <a:lnTo>
                      <a:pt x="168" y="144"/>
                    </a:lnTo>
                    <a:lnTo>
                      <a:pt x="166" y="140"/>
                    </a:lnTo>
                    <a:lnTo>
                      <a:pt x="166" y="138"/>
                    </a:lnTo>
                    <a:lnTo>
                      <a:pt x="166" y="136"/>
                    </a:lnTo>
                    <a:lnTo>
                      <a:pt x="166" y="134"/>
                    </a:lnTo>
                    <a:lnTo>
                      <a:pt x="166" y="133"/>
                    </a:lnTo>
                    <a:lnTo>
                      <a:pt x="164" y="133"/>
                    </a:lnTo>
                    <a:lnTo>
                      <a:pt x="164" y="129"/>
                    </a:lnTo>
                    <a:lnTo>
                      <a:pt x="166" y="125"/>
                    </a:lnTo>
                    <a:lnTo>
                      <a:pt x="166" y="121"/>
                    </a:lnTo>
                    <a:lnTo>
                      <a:pt x="166" y="119"/>
                    </a:lnTo>
                    <a:lnTo>
                      <a:pt x="166" y="118"/>
                    </a:lnTo>
                    <a:lnTo>
                      <a:pt x="168" y="116"/>
                    </a:lnTo>
                    <a:lnTo>
                      <a:pt x="168" y="114"/>
                    </a:lnTo>
                    <a:lnTo>
                      <a:pt x="168" y="112"/>
                    </a:lnTo>
                    <a:lnTo>
                      <a:pt x="170" y="110"/>
                    </a:lnTo>
                    <a:lnTo>
                      <a:pt x="172" y="108"/>
                    </a:lnTo>
                    <a:lnTo>
                      <a:pt x="172" y="106"/>
                    </a:lnTo>
                    <a:lnTo>
                      <a:pt x="172" y="104"/>
                    </a:lnTo>
                    <a:lnTo>
                      <a:pt x="172" y="104"/>
                    </a:lnTo>
                    <a:lnTo>
                      <a:pt x="170" y="103"/>
                    </a:lnTo>
                    <a:lnTo>
                      <a:pt x="168" y="103"/>
                    </a:lnTo>
                    <a:lnTo>
                      <a:pt x="166" y="103"/>
                    </a:lnTo>
                    <a:lnTo>
                      <a:pt x="164" y="103"/>
                    </a:lnTo>
                    <a:lnTo>
                      <a:pt x="162" y="104"/>
                    </a:lnTo>
                    <a:lnTo>
                      <a:pt x="157" y="104"/>
                    </a:lnTo>
                    <a:lnTo>
                      <a:pt x="153" y="104"/>
                    </a:lnTo>
                    <a:lnTo>
                      <a:pt x="149" y="104"/>
                    </a:lnTo>
                    <a:lnTo>
                      <a:pt x="148" y="104"/>
                    </a:lnTo>
                    <a:lnTo>
                      <a:pt x="146" y="104"/>
                    </a:lnTo>
                    <a:lnTo>
                      <a:pt x="146" y="106"/>
                    </a:lnTo>
                    <a:lnTo>
                      <a:pt x="144" y="104"/>
                    </a:lnTo>
                    <a:lnTo>
                      <a:pt x="144" y="104"/>
                    </a:lnTo>
                    <a:lnTo>
                      <a:pt x="142" y="104"/>
                    </a:lnTo>
                    <a:lnTo>
                      <a:pt x="142" y="104"/>
                    </a:lnTo>
                    <a:lnTo>
                      <a:pt x="140" y="103"/>
                    </a:lnTo>
                    <a:lnTo>
                      <a:pt x="138" y="99"/>
                    </a:lnTo>
                    <a:lnTo>
                      <a:pt x="136" y="95"/>
                    </a:lnTo>
                    <a:lnTo>
                      <a:pt x="134" y="91"/>
                    </a:lnTo>
                    <a:lnTo>
                      <a:pt x="133" y="91"/>
                    </a:lnTo>
                    <a:lnTo>
                      <a:pt x="133" y="91"/>
                    </a:lnTo>
                    <a:lnTo>
                      <a:pt x="131" y="91"/>
                    </a:lnTo>
                    <a:lnTo>
                      <a:pt x="129" y="91"/>
                    </a:lnTo>
                    <a:lnTo>
                      <a:pt x="129" y="90"/>
                    </a:lnTo>
                    <a:lnTo>
                      <a:pt x="127" y="90"/>
                    </a:lnTo>
                    <a:lnTo>
                      <a:pt x="125" y="90"/>
                    </a:lnTo>
                    <a:lnTo>
                      <a:pt x="125" y="90"/>
                    </a:lnTo>
                    <a:lnTo>
                      <a:pt x="123" y="90"/>
                    </a:lnTo>
                    <a:lnTo>
                      <a:pt x="119" y="91"/>
                    </a:lnTo>
                    <a:lnTo>
                      <a:pt x="118" y="91"/>
                    </a:lnTo>
                    <a:lnTo>
                      <a:pt x="118" y="91"/>
                    </a:lnTo>
                    <a:lnTo>
                      <a:pt x="114" y="90"/>
                    </a:lnTo>
                    <a:lnTo>
                      <a:pt x="112" y="90"/>
                    </a:lnTo>
                    <a:lnTo>
                      <a:pt x="108" y="90"/>
                    </a:lnTo>
                    <a:lnTo>
                      <a:pt x="106" y="91"/>
                    </a:lnTo>
                    <a:lnTo>
                      <a:pt x="106" y="90"/>
                    </a:lnTo>
                    <a:lnTo>
                      <a:pt x="105" y="90"/>
                    </a:lnTo>
                    <a:lnTo>
                      <a:pt x="103" y="86"/>
                    </a:lnTo>
                    <a:lnTo>
                      <a:pt x="103" y="84"/>
                    </a:lnTo>
                    <a:lnTo>
                      <a:pt x="101" y="84"/>
                    </a:lnTo>
                    <a:lnTo>
                      <a:pt x="101" y="84"/>
                    </a:lnTo>
                    <a:lnTo>
                      <a:pt x="99" y="82"/>
                    </a:lnTo>
                    <a:lnTo>
                      <a:pt x="99" y="82"/>
                    </a:lnTo>
                    <a:lnTo>
                      <a:pt x="99" y="80"/>
                    </a:lnTo>
                    <a:lnTo>
                      <a:pt x="99" y="78"/>
                    </a:lnTo>
                    <a:lnTo>
                      <a:pt x="99" y="76"/>
                    </a:lnTo>
                    <a:lnTo>
                      <a:pt x="99" y="75"/>
                    </a:lnTo>
                    <a:lnTo>
                      <a:pt x="101" y="73"/>
                    </a:lnTo>
                    <a:lnTo>
                      <a:pt x="101" y="73"/>
                    </a:lnTo>
                    <a:lnTo>
                      <a:pt x="101" y="71"/>
                    </a:lnTo>
                    <a:lnTo>
                      <a:pt x="101" y="69"/>
                    </a:lnTo>
                    <a:lnTo>
                      <a:pt x="101" y="67"/>
                    </a:lnTo>
                    <a:lnTo>
                      <a:pt x="99" y="65"/>
                    </a:lnTo>
                    <a:lnTo>
                      <a:pt x="97" y="63"/>
                    </a:lnTo>
                    <a:lnTo>
                      <a:pt x="97" y="60"/>
                    </a:lnTo>
                    <a:lnTo>
                      <a:pt x="95" y="56"/>
                    </a:lnTo>
                    <a:lnTo>
                      <a:pt x="95" y="54"/>
                    </a:lnTo>
                    <a:lnTo>
                      <a:pt x="93" y="56"/>
                    </a:lnTo>
                    <a:lnTo>
                      <a:pt x="93" y="54"/>
                    </a:lnTo>
                    <a:lnTo>
                      <a:pt x="93" y="54"/>
                    </a:lnTo>
                    <a:lnTo>
                      <a:pt x="91" y="52"/>
                    </a:lnTo>
                    <a:lnTo>
                      <a:pt x="91" y="54"/>
                    </a:lnTo>
                    <a:lnTo>
                      <a:pt x="90" y="54"/>
                    </a:lnTo>
                    <a:lnTo>
                      <a:pt x="88" y="54"/>
                    </a:lnTo>
                    <a:lnTo>
                      <a:pt x="88" y="54"/>
                    </a:lnTo>
                    <a:lnTo>
                      <a:pt x="88" y="54"/>
                    </a:lnTo>
                    <a:lnTo>
                      <a:pt x="88" y="52"/>
                    </a:lnTo>
                    <a:lnTo>
                      <a:pt x="90" y="50"/>
                    </a:lnTo>
                    <a:lnTo>
                      <a:pt x="91" y="48"/>
                    </a:lnTo>
                    <a:lnTo>
                      <a:pt x="91" y="46"/>
                    </a:lnTo>
                    <a:lnTo>
                      <a:pt x="93" y="45"/>
                    </a:lnTo>
                    <a:lnTo>
                      <a:pt x="93" y="39"/>
                    </a:lnTo>
                    <a:lnTo>
                      <a:pt x="95" y="37"/>
                    </a:lnTo>
                    <a:lnTo>
                      <a:pt x="95" y="32"/>
                    </a:lnTo>
                    <a:lnTo>
                      <a:pt x="99" y="28"/>
                    </a:lnTo>
                    <a:lnTo>
                      <a:pt x="99" y="26"/>
                    </a:lnTo>
                    <a:lnTo>
                      <a:pt x="101" y="24"/>
                    </a:lnTo>
                    <a:lnTo>
                      <a:pt x="101" y="22"/>
                    </a:lnTo>
                    <a:lnTo>
                      <a:pt x="103" y="22"/>
                    </a:lnTo>
                    <a:lnTo>
                      <a:pt x="106" y="20"/>
                    </a:lnTo>
                    <a:lnTo>
                      <a:pt x="110" y="13"/>
                    </a:lnTo>
                    <a:lnTo>
                      <a:pt x="110" y="13"/>
                    </a:lnTo>
                    <a:lnTo>
                      <a:pt x="114" y="11"/>
                    </a:lnTo>
                    <a:lnTo>
                      <a:pt x="118" y="11"/>
                    </a:lnTo>
                    <a:lnTo>
                      <a:pt x="119" y="9"/>
                    </a:lnTo>
                    <a:lnTo>
                      <a:pt x="119" y="9"/>
                    </a:lnTo>
                    <a:lnTo>
                      <a:pt x="119" y="9"/>
                    </a:lnTo>
                    <a:lnTo>
                      <a:pt x="121" y="9"/>
                    </a:lnTo>
                    <a:lnTo>
                      <a:pt x="123" y="5"/>
                    </a:lnTo>
                    <a:lnTo>
                      <a:pt x="123" y="3"/>
                    </a:lnTo>
                    <a:lnTo>
                      <a:pt x="121" y="2"/>
                    </a:lnTo>
                    <a:lnTo>
                      <a:pt x="118" y="0"/>
                    </a:lnTo>
                    <a:lnTo>
                      <a:pt x="118" y="0"/>
                    </a:lnTo>
                    <a:lnTo>
                      <a:pt x="116" y="0"/>
                    </a:lnTo>
                    <a:lnTo>
                      <a:pt x="112" y="2"/>
                    </a:lnTo>
                    <a:lnTo>
                      <a:pt x="112" y="2"/>
                    </a:lnTo>
                    <a:lnTo>
                      <a:pt x="112" y="3"/>
                    </a:lnTo>
                    <a:lnTo>
                      <a:pt x="110" y="3"/>
                    </a:lnTo>
                    <a:lnTo>
                      <a:pt x="108" y="3"/>
                    </a:lnTo>
                    <a:lnTo>
                      <a:pt x="108" y="5"/>
                    </a:lnTo>
                    <a:lnTo>
                      <a:pt x="106" y="9"/>
                    </a:lnTo>
                    <a:lnTo>
                      <a:pt x="105" y="11"/>
                    </a:lnTo>
                    <a:lnTo>
                      <a:pt x="99" y="11"/>
                    </a:lnTo>
                    <a:lnTo>
                      <a:pt x="90" y="18"/>
                    </a:lnTo>
                    <a:lnTo>
                      <a:pt x="86" y="18"/>
                    </a:lnTo>
                    <a:lnTo>
                      <a:pt x="84" y="18"/>
                    </a:lnTo>
                    <a:lnTo>
                      <a:pt x="82" y="18"/>
                    </a:lnTo>
                    <a:lnTo>
                      <a:pt x="80" y="18"/>
                    </a:lnTo>
                    <a:lnTo>
                      <a:pt x="78" y="18"/>
                    </a:lnTo>
                    <a:lnTo>
                      <a:pt x="77" y="18"/>
                    </a:lnTo>
                    <a:lnTo>
                      <a:pt x="77" y="22"/>
                    </a:lnTo>
                    <a:lnTo>
                      <a:pt x="75" y="24"/>
                    </a:lnTo>
                    <a:lnTo>
                      <a:pt x="75" y="26"/>
                    </a:lnTo>
                    <a:lnTo>
                      <a:pt x="75" y="28"/>
                    </a:lnTo>
                    <a:lnTo>
                      <a:pt x="73" y="28"/>
                    </a:lnTo>
                    <a:lnTo>
                      <a:pt x="73" y="26"/>
                    </a:lnTo>
                    <a:lnTo>
                      <a:pt x="73" y="24"/>
                    </a:lnTo>
                    <a:lnTo>
                      <a:pt x="75" y="24"/>
                    </a:lnTo>
                    <a:lnTo>
                      <a:pt x="75" y="24"/>
                    </a:lnTo>
                    <a:lnTo>
                      <a:pt x="75" y="24"/>
                    </a:lnTo>
                    <a:lnTo>
                      <a:pt x="73" y="24"/>
                    </a:lnTo>
                    <a:lnTo>
                      <a:pt x="67" y="22"/>
                    </a:lnTo>
                    <a:lnTo>
                      <a:pt x="67" y="22"/>
                    </a:lnTo>
                    <a:lnTo>
                      <a:pt x="63" y="26"/>
                    </a:lnTo>
                    <a:lnTo>
                      <a:pt x="62" y="28"/>
                    </a:lnTo>
                    <a:lnTo>
                      <a:pt x="62" y="28"/>
                    </a:lnTo>
                    <a:lnTo>
                      <a:pt x="58" y="30"/>
                    </a:lnTo>
                    <a:lnTo>
                      <a:pt x="58" y="32"/>
                    </a:lnTo>
                    <a:lnTo>
                      <a:pt x="56" y="35"/>
                    </a:lnTo>
                    <a:lnTo>
                      <a:pt x="54" y="37"/>
                    </a:lnTo>
                    <a:lnTo>
                      <a:pt x="54" y="37"/>
                    </a:lnTo>
                    <a:lnTo>
                      <a:pt x="54" y="37"/>
                    </a:lnTo>
                    <a:lnTo>
                      <a:pt x="56" y="37"/>
                    </a:lnTo>
                    <a:lnTo>
                      <a:pt x="56" y="37"/>
                    </a:lnTo>
                    <a:lnTo>
                      <a:pt x="56" y="39"/>
                    </a:lnTo>
                    <a:lnTo>
                      <a:pt x="56" y="41"/>
                    </a:lnTo>
                    <a:lnTo>
                      <a:pt x="54" y="43"/>
                    </a:lnTo>
                    <a:lnTo>
                      <a:pt x="54" y="45"/>
                    </a:lnTo>
                    <a:lnTo>
                      <a:pt x="54" y="46"/>
                    </a:lnTo>
                    <a:lnTo>
                      <a:pt x="54" y="48"/>
                    </a:lnTo>
                    <a:lnTo>
                      <a:pt x="54" y="50"/>
                    </a:lnTo>
                    <a:lnTo>
                      <a:pt x="52" y="50"/>
                    </a:lnTo>
                    <a:lnTo>
                      <a:pt x="50" y="50"/>
                    </a:lnTo>
                    <a:lnTo>
                      <a:pt x="48" y="50"/>
                    </a:lnTo>
                    <a:lnTo>
                      <a:pt x="47" y="52"/>
                    </a:lnTo>
                    <a:lnTo>
                      <a:pt x="45" y="58"/>
                    </a:lnTo>
                    <a:lnTo>
                      <a:pt x="37" y="61"/>
                    </a:lnTo>
                    <a:lnTo>
                      <a:pt x="37" y="63"/>
                    </a:lnTo>
                    <a:lnTo>
                      <a:pt x="35" y="63"/>
                    </a:lnTo>
                    <a:lnTo>
                      <a:pt x="35" y="63"/>
                    </a:lnTo>
                    <a:lnTo>
                      <a:pt x="35" y="65"/>
                    </a:lnTo>
                    <a:lnTo>
                      <a:pt x="35" y="65"/>
                    </a:lnTo>
                    <a:lnTo>
                      <a:pt x="37" y="69"/>
                    </a:lnTo>
                    <a:lnTo>
                      <a:pt x="37" y="75"/>
                    </a:lnTo>
                    <a:lnTo>
                      <a:pt x="35" y="75"/>
                    </a:lnTo>
                    <a:lnTo>
                      <a:pt x="35" y="75"/>
                    </a:lnTo>
                    <a:lnTo>
                      <a:pt x="34" y="75"/>
                    </a:lnTo>
                    <a:lnTo>
                      <a:pt x="34" y="75"/>
                    </a:lnTo>
                    <a:lnTo>
                      <a:pt x="34" y="73"/>
                    </a:lnTo>
                    <a:lnTo>
                      <a:pt x="35" y="73"/>
                    </a:lnTo>
                    <a:lnTo>
                      <a:pt x="35" y="73"/>
                    </a:lnTo>
                    <a:lnTo>
                      <a:pt x="35" y="71"/>
                    </a:lnTo>
                    <a:lnTo>
                      <a:pt x="34" y="71"/>
                    </a:lnTo>
                    <a:lnTo>
                      <a:pt x="34" y="69"/>
                    </a:lnTo>
                    <a:lnTo>
                      <a:pt x="32" y="67"/>
                    </a:lnTo>
                    <a:lnTo>
                      <a:pt x="30" y="65"/>
                    </a:lnTo>
                    <a:lnTo>
                      <a:pt x="28" y="63"/>
                    </a:lnTo>
                    <a:lnTo>
                      <a:pt x="28" y="63"/>
                    </a:lnTo>
                    <a:lnTo>
                      <a:pt x="28" y="63"/>
                    </a:lnTo>
                    <a:lnTo>
                      <a:pt x="26" y="65"/>
                    </a:lnTo>
                    <a:lnTo>
                      <a:pt x="26" y="65"/>
                    </a:lnTo>
                    <a:lnTo>
                      <a:pt x="28" y="67"/>
                    </a:lnTo>
                    <a:lnTo>
                      <a:pt x="28" y="67"/>
                    </a:lnTo>
                    <a:lnTo>
                      <a:pt x="28" y="69"/>
                    </a:lnTo>
                    <a:lnTo>
                      <a:pt x="30" y="71"/>
                    </a:lnTo>
                    <a:lnTo>
                      <a:pt x="30" y="73"/>
                    </a:lnTo>
                    <a:lnTo>
                      <a:pt x="30" y="75"/>
                    </a:lnTo>
                    <a:lnTo>
                      <a:pt x="30" y="75"/>
                    </a:lnTo>
                    <a:lnTo>
                      <a:pt x="28" y="75"/>
                    </a:lnTo>
                    <a:lnTo>
                      <a:pt x="28" y="76"/>
                    </a:lnTo>
                    <a:lnTo>
                      <a:pt x="28" y="78"/>
                    </a:lnTo>
                    <a:lnTo>
                      <a:pt x="28" y="78"/>
                    </a:lnTo>
                    <a:lnTo>
                      <a:pt x="24" y="80"/>
                    </a:lnTo>
                    <a:lnTo>
                      <a:pt x="24" y="82"/>
                    </a:lnTo>
                    <a:lnTo>
                      <a:pt x="24" y="80"/>
                    </a:lnTo>
                    <a:lnTo>
                      <a:pt x="22" y="80"/>
                    </a:lnTo>
                    <a:lnTo>
                      <a:pt x="22" y="78"/>
                    </a:lnTo>
                    <a:lnTo>
                      <a:pt x="22" y="78"/>
                    </a:lnTo>
                    <a:lnTo>
                      <a:pt x="22" y="78"/>
                    </a:lnTo>
                    <a:lnTo>
                      <a:pt x="22" y="78"/>
                    </a:lnTo>
                    <a:lnTo>
                      <a:pt x="20" y="80"/>
                    </a:lnTo>
                    <a:lnTo>
                      <a:pt x="22" y="82"/>
                    </a:lnTo>
                    <a:lnTo>
                      <a:pt x="20" y="82"/>
                    </a:lnTo>
                    <a:lnTo>
                      <a:pt x="20" y="84"/>
                    </a:lnTo>
                    <a:lnTo>
                      <a:pt x="19" y="86"/>
                    </a:lnTo>
                    <a:lnTo>
                      <a:pt x="20" y="88"/>
                    </a:lnTo>
                    <a:lnTo>
                      <a:pt x="22" y="91"/>
                    </a:lnTo>
                    <a:lnTo>
                      <a:pt x="22" y="93"/>
                    </a:lnTo>
                    <a:lnTo>
                      <a:pt x="22" y="93"/>
                    </a:lnTo>
                    <a:lnTo>
                      <a:pt x="24" y="95"/>
                    </a:lnTo>
                    <a:lnTo>
                      <a:pt x="26" y="95"/>
                    </a:lnTo>
                    <a:lnTo>
                      <a:pt x="26" y="97"/>
                    </a:lnTo>
                    <a:lnTo>
                      <a:pt x="26" y="99"/>
                    </a:lnTo>
                    <a:lnTo>
                      <a:pt x="26" y="103"/>
                    </a:lnTo>
                    <a:lnTo>
                      <a:pt x="24" y="103"/>
                    </a:lnTo>
                    <a:lnTo>
                      <a:pt x="24" y="103"/>
                    </a:lnTo>
                    <a:lnTo>
                      <a:pt x="24" y="104"/>
                    </a:lnTo>
                    <a:lnTo>
                      <a:pt x="26" y="108"/>
                    </a:lnTo>
                    <a:lnTo>
                      <a:pt x="28" y="110"/>
                    </a:lnTo>
                    <a:lnTo>
                      <a:pt x="26" y="112"/>
                    </a:lnTo>
                    <a:lnTo>
                      <a:pt x="22" y="116"/>
                    </a:lnTo>
                    <a:lnTo>
                      <a:pt x="24" y="118"/>
                    </a:lnTo>
                    <a:lnTo>
                      <a:pt x="26" y="118"/>
                    </a:lnTo>
                    <a:lnTo>
                      <a:pt x="26" y="119"/>
                    </a:lnTo>
                    <a:lnTo>
                      <a:pt x="26" y="123"/>
                    </a:lnTo>
                    <a:lnTo>
                      <a:pt x="26" y="127"/>
                    </a:lnTo>
                    <a:lnTo>
                      <a:pt x="26" y="127"/>
                    </a:lnTo>
                    <a:lnTo>
                      <a:pt x="26" y="129"/>
                    </a:lnTo>
                    <a:lnTo>
                      <a:pt x="26" y="131"/>
                    </a:lnTo>
                    <a:lnTo>
                      <a:pt x="26" y="133"/>
                    </a:lnTo>
                    <a:lnTo>
                      <a:pt x="24" y="134"/>
                    </a:lnTo>
                    <a:lnTo>
                      <a:pt x="24" y="134"/>
                    </a:lnTo>
                    <a:lnTo>
                      <a:pt x="24" y="136"/>
                    </a:lnTo>
                    <a:lnTo>
                      <a:pt x="22" y="136"/>
                    </a:lnTo>
                    <a:lnTo>
                      <a:pt x="22" y="136"/>
                    </a:lnTo>
                    <a:lnTo>
                      <a:pt x="24" y="136"/>
                    </a:lnTo>
                    <a:lnTo>
                      <a:pt x="24" y="138"/>
                    </a:lnTo>
                    <a:lnTo>
                      <a:pt x="24" y="138"/>
                    </a:lnTo>
                    <a:lnTo>
                      <a:pt x="24" y="140"/>
                    </a:lnTo>
                    <a:lnTo>
                      <a:pt x="24" y="142"/>
                    </a:lnTo>
                    <a:lnTo>
                      <a:pt x="26" y="140"/>
                    </a:lnTo>
                    <a:lnTo>
                      <a:pt x="26" y="140"/>
                    </a:lnTo>
                    <a:lnTo>
                      <a:pt x="26" y="142"/>
                    </a:lnTo>
                    <a:lnTo>
                      <a:pt x="26" y="144"/>
                    </a:lnTo>
                    <a:lnTo>
                      <a:pt x="28" y="144"/>
                    </a:lnTo>
                    <a:lnTo>
                      <a:pt x="28" y="142"/>
                    </a:lnTo>
                    <a:lnTo>
                      <a:pt x="30" y="142"/>
                    </a:lnTo>
                    <a:lnTo>
                      <a:pt x="26" y="148"/>
                    </a:lnTo>
                    <a:lnTo>
                      <a:pt x="24" y="149"/>
                    </a:lnTo>
                    <a:lnTo>
                      <a:pt x="24" y="151"/>
                    </a:lnTo>
                    <a:lnTo>
                      <a:pt x="24" y="151"/>
                    </a:lnTo>
                    <a:lnTo>
                      <a:pt x="22" y="153"/>
                    </a:lnTo>
                    <a:lnTo>
                      <a:pt x="22" y="155"/>
                    </a:lnTo>
                    <a:lnTo>
                      <a:pt x="20" y="157"/>
                    </a:lnTo>
                    <a:lnTo>
                      <a:pt x="20" y="157"/>
                    </a:lnTo>
                    <a:lnTo>
                      <a:pt x="19" y="157"/>
                    </a:lnTo>
                    <a:lnTo>
                      <a:pt x="19" y="157"/>
                    </a:lnTo>
                    <a:lnTo>
                      <a:pt x="20" y="159"/>
                    </a:lnTo>
                    <a:lnTo>
                      <a:pt x="20" y="159"/>
                    </a:lnTo>
                    <a:lnTo>
                      <a:pt x="19" y="161"/>
                    </a:lnTo>
                    <a:lnTo>
                      <a:pt x="17" y="163"/>
                    </a:lnTo>
                    <a:lnTo>
                      <a:pt x="17" y="163"/>
                    </a:lnTo>
                    <a:lnTo>
                      <a:pt x="17" y="163"/>
                    </a:lnTo>
                    <a:lnTo>
                      <a:pt x="17" y="163"/>
                    </a:lnTo>
                    <a:lnTo>
                      <a:pt x="15" y="164"/>
                    </a:lnTo>
                    <a:lnTo>
                      <a:pt x="15" y="164"/>
                    </a:lnTo>
                    <a:lnTo>
                      <a:pt x="15" y="164"/>
                    </a:lnTo>
                    <a:lnTo>
                      <a:pt x="13" y="166"/>
                    </a:lnTo>
                    <a:lnTo>
                      <a:pt x="13" y="166"/>
                    </a:lnTo>
                    <a:lnTo>
                      <a:pt x="11" y="166"/>
                    </a:lnTo>
                    <a:lnTo>
                      <a:pt x="9" y="166"/>
                    </a:lnTo>
                    <a:lnTo>
                      <a:pt x="9" y="166"/>
                    </a:lnTo>
                    <a:lnTo>
                      <a:pt x="7" y="166"/>
                    </a:lnTo>
                    <a:lnTo>
                      <a:pt x="7" y="166"/>
                    </a:lnTo>
                    <a:lnTo>
                      <a:pt x="5" y="168"/>
                    </a:lnTo>
                    <a:lnTo>
                      <a:pt x="5" y="168"/>
                    </a:lnTo>
                    <a:lnTo>
                      <a:pt x="5" y="174"/>
                    </a:lnTo>
                    <a:lnTo>
                      <a:pt x="5" y="176"/>
                    </a:lnTo>
                    <a:lnTo>
                      <a:pt x="5" y="177"/>
                    </a:lnTo>
                    <a:lnTo>
                      <a:pt x="4" y="177"/>
                    </a:lnTo>
                    <a:lnTo>
                      <a:pt x="0" y="177"/>
                    </a:lnTo>
                    <a:lnTo>
                      <a:pt x="0" y="181"/>
                    </a:lnTo>
                    <a:lnTo>
                      <a:pt x="2" y="181"/>
                    </a:lnTo>
                    <a:lnTo>
                      <a:pt x="2" y="183"/>
                    </a:lnTo>
                    <a:lnTo>
                      <a:pt x="2" y="183"/>
                    </a:lnTo>
                    <a:lnTo>
                      <a:pt x="4" y="185"/>
                    </a:lnTo>
                    <a:lnTo>
                      <a:pt x="4" y="187"/>
                    </a:lnTo>
                    <a:lnTo>
                      <a:pt x="5" y="187"/>
                    </a:lnTo>
                    <a:lnTo>
                      <a:pt x="7" y="187"/>
                    </a:lnTo>
                    <a:lnTo>
                      <a:pt x="9" y="191"/>
                    </a:lnTo>
                    <a:lnTo>
                      <a:pt x="11" y="191"/>
                    </a:lnTo>
                    <a:lnTo>
                      <a:pt x="13" y="192"/>
                    </a:lnTo>
                    <a:lnTo>
                      <a:pt x="17" y="194"/>
                    </a:lnTo>
                    <a:lnTo>
                      <a:pt x="19" y="194"/>
                    </a:lnTo>
                    <a:lnTo>
                      <a:pt x="19" y="194"/>
                    </a:lnTo>
                    <a:lnTo>
                      <a:pt x="19" y="196"/>
                    </a:lnTo>
                    <a:lnTo>
                      <a:pt x="20" y="196"/>
                    </a:lnTo>
                    <a:lnTo>
                      <a:pt x="20" y="196"/>
                    </a:lnTo>
                    <a:lnTo>
                      <a:pt x="22" y="196"/>
                    </a:lnTo>
                    <a:lnTo>
                      <a:pt x="22" y="196"/>
                    </a:lnTo>
                    <a:lnTo>
                      <a:pt x="22" y="200"/>
                    </a:lnTo>
                    <a:lnTo>
                      <a:pt x="22" y="202"/>
                    </a:lnTo>
                    <a:lnTo>
                      <a:pt x="24" y="202"/>
                    </a:lnTo>
                    <a:lnTo>
                      <a:pt x="26" y="202"/>
                    </a:lnTo>
                    <a:lnTo>
                      <a:pt x="28" y="202"/>
                    </a:lnTo>
                    <a:lnTo>
                      <a:pt x="28" y="202"/>
                    </a:lnTo>
                    <a:lnTo>
                      <a:pt x="30" y="204"/>
                    </a:lnTo>
                    <a:lnTo>
                      <a:pt x="32" y="204"/>
                    </a:lnTo>
                    <a:lnTo>
                      <a:pt x="32" y="204"/>
                    </a:lnTo>
                    <a:lnTo>
                      <a:pt x="34" y="204"/>
                    </a:lnTo>
                    <a:lnTo>
                      <a:pt x="34" y="204"/>
                    </a:lnTo>
                    <a:lnTo>
                      <a:pt x="34" y="204"/>
                    </a:lnTo>
                    <a:lnTo>
                      <a:pt x="35" y="204"/>
                    </a:lnTo>
                    <a:lnTo>
                      <a:pt x="35" y="204"/>
                    </a:lnTo>
                    <a:lnTo>
                      <a:pt x="37" y="204"/>
                    </a:lnTo>
                    <a:lnTo>
                      <a:pt x="37" y="202"/>
                    </a:lnTo>
                    <a:lnTo>
                      <a:pt x="37" y="202"/>
                    </a:lnTo>
                    <a:lnTo>
                      <a:pt x="37" y="200"/>
                    </a:lnTo>
                    <a:lnTo>
                      <a:pt x="39" y="200"/>
                    </a:lnTo>
                    <a:lnTo>
                      <a:pt x="39" y="200"/>
                    </a:lnTo>
                    <a:lnTo>
                      <a:pt x="43" y="202"/>
                    </a:lnTo>
                    <a:lnTo>
                      <a:pt x="43" y="202"/>
                    </a:lnTo>
                    <a:lnTo>
                      <a:pt x="45" y="204"/>
                    </a:lnTo>
                    <a:lnTo>
                      <a:pt x="45" y="206"/>
                    </a:lnTo>
                    <a:lnTo>
                      <a:pt x="47" y="206"/>
                    </a:lnTo>
                    <a:lnTo>
                      <a:pt x="48" y="206"/>
                    </a:lnTo>
                    <a:lnTo>
                      <a:pt x="52" y="207"/>
                    </a:lnTo>
                    <a:lnTo>
                      <a:pt x="54" y="209"/>
                    </a:lnTo>
                    <a:lnTo>
                      <a:pt x="54" y="207"/>
                    </a:lnTo>
                    <a:lnTo>
                      <a:pt x="56" y="207"/>
                    </a:lnTo>
                    <a:lnTo>
                      <a:pt x="56" y="207"/>
                    </a:lnTo>
                    <a:lnTo>
                      <a:pt x="58" y="209"/>
                    </a:lnTo>
                    <a:lnTo>
                      <a:pt x="58" y="209"/>
                    </a:lnTo>
                    <a:lnTo>
                      <a:pt x="60" y="211"/>
                    </a:lnTo>
                    <a:lnTo>
                      <a:pt x="60" y="211"/>
                    </a:lnTo>
                    <a:lnTo>
                      <a:pt x="62" y="211"/>
                    </a:lnTo>
                    <a:lnTo>
                      <a:pt x="62" y="211"/>
                    </a:lnTo>
                    <a:lnTo>
                      <a:pt x="62" y="211"/>
                    </a:lnTo>
                    <a:lnTo>
                      <a:pt x="62" y="213"/>
                    </a:lnTo>
                    <a:lnTo>
                      <a:pt x="63" y="213"/>
                    </a:lnTo>
                    <a:lnTo>
                      <a:pt x="63" y="213"/>
                    </a:lnTo>
                    <a:lnTo>
                      <a:pt x="65" y="215"/>
                    </a:lnTo>
                    <a:lnTo>
                      <a:pt x="65" y="215"/>
                    </a:lnTo>
                    <a:lnTo>
                      <a:pt x="65" y="217"/>
                    </a:lnTo>
                    <a:lnTo>
                      <a:pt x="67" y="217"/>
                    </a:lnTo>
                    <a:lnTo>
                      <a:pt x="67" y="219"/>
                    </a:lnTo>
                    <a:lnTo>
                      <a:pt x="67" y="221"/>
                    </a:lnTo>
                    <a:lnTo>
                      <a:pt x="69" y="221"/>
                    </a:lnTo>
                    <a:lnTo>
                      <a:pt x="69" y="222"/>
                    </a:lnTo>
                    <a:lnTo>
                      <a:pt x="69" y="222"/>
                    </a:lnTo>
                    <a:lnTo>
                      <a:pt x="69" y="224"/>
                    </a:lnTo>
                    <a:lnTo>
                      <a:pt x="71" y="224"/>
                    </a:lnTo>
                    <a:lnTo>
                      <a:pt x="73" y="224"/>
                    </a:lnTo>
                    <a:lnTo>
                      <a:pt x="73" y="226"/>
                    </a:lnTo>
                    <a:lnTo>
                      <a:pt x="75" y="226"/>
                    </a:lnTo>
                    <a:lnTo>
                      <a:pt x="75" y="228"/>
                    </a:lnTo>
                    <a:lnTo>
                      <a:pt x="77" y="228"/>
                    </a:lnTo>
                    <a:lnTo>
                      <a:pt x="77" y="228"/>
                    </a:lnTo>
                    <a:lnTo>
                      <a:pt x="78" y="228"/>
                    </a:lnTo>
                    <a:lnTo>
                      <a:pt x="78" y="230"/>
                    </a:lnTo>
                    <a:lnTo>
                      <a:pt x="80" y="232"/>
                    </a:lnTo>
                    <a:lnTo>
                      <a:pt x="80" y="232"/>
                    </a:lnTo>
                    <a:lnTo>
                      <a:pt x="80" y="234"/>
                    </a:lnTo>
                    <a:lnTo>
                      <a:pt x="80" y="235"/>
                    </a:lnTo>
                    <a:lnTo>
                      <a:pt x="80" y="235"/>
                    </a:lnTo>
                    <a:lnTo>
                      <a:pt x="82" y="237"/>
                    </a:lnTo>
                    <a:lnTo>
                      <a:pt x="82" y="237"/>
                    </a:lnTo>
                    <a:lnTo>
                      <a:pt x="84" y="237"/>
                    </a:lnTo>
                    <a:lnTo>
                      <a:pt x="84" y="237"/>
                    </a:lnTo>
                    <a:lnTo>
                      <a:pt x="86" y="237"/>
                    </a:lnTo>
                    <a:lnTo>
                      <a:pt x="86" y="239"/>
                    </a:lnTo>
                    <a:lnTo>
                      <a:pt x="86" y="241"/>
                    </a:lnTo>
                    <a:lnTo>
                      <a:pt x="86" y="243"/>
                    </a:lnTo>
                    <a:lnTo>
                      <a:pt x="86" y="243"/>
                    </a:lnTo>
                    <a:lnTo>
                      <a:pt x="86" y="245"/>
                    </a:lnTo>
                    <a:lnTo>
                      <a:pt x="86" y="245"/>
                    </a:lnTo>
                    <a:lnTo>
                      <a:pt x="88" y="247"/>
                    </a:lnTo>
                    <a:lnTo>
                      <a:pt x="88" y="247"/>
                    </a:lnTo>
                    <a:lnTo>
                      <a:pt x="90" y="247"/>
                    </a:lnTo>
                    <a:lnTo>
                      <a:pt x="90" y="249"/>
                    </a:lnTo>
                    <a:lnTo>
                      <a:pt x="91" y="249"/>
                    </a:lnTo>
                    <a:lnTo>
                      <a:pt x="93" y="247"/>
                    </a:lnTo>
                    <a:lnTo>
                      <a:pt x="93" y="247"/>
                    </a:lnTo>
                    <a:lnTo>
                      <a:pt x="93" y="247"/>
                    </a:lnTo>
                    <a:lnTo>
                      <a:pt x="95" y="247"/>
                    </a:lnTo>
                    <a:lnTo>
                      <a:pt x="95" y="247"/>
                    </a:lnTo>
                    <a:lnTo>
                      <a:pt x="97" y="249"/>
                    </a:lnTo>
                    <a:lnTo>
                      <a:pt x="99" y="249"/>
                    </a:lnTo>
                    <a:lnTo>
                      <a:pt x="99" y="247"/>
                    </a:lnTo>
                    <a:lnTo>
                      <a:pt x="101" y="247"/>
                    </a:lnTo>
                    <a:lnTo>
                      <a:pt x="103" y="247"/>
                    </a:lnTo>
                    <a:lnTo>
                      <a:pt x="103" y="247"/>
                    </a:lnTo>
                    <a:lnTo>
                      <a:pt x="105" y="245"/>
                    </a:lnTo>
                    <a:lnTo>
                      <a:pt x="105" y="245"/>
                    </a:lnTo>
                    <a:lnTo>
                      <a:pt x="106" y="243"/>
                    </a:lnTo>
                    <a:lnTo>
                      <a:pt x="106" y="243"/>
                    </a:lnTo>
                    <a:lnTo>
                      <a:pt x="108" y="245"/>
                    </a:lnTo>
                    <a:lnTo>
                      <a:pt x="110" y="245"/>
                    </a:lnTo>
                    <a:lnTo>
                      <a:pt x="110" y="245"/>
                    </a:lnTo>
                    <a:lnTo>
                      <a:pt x="112" y="247"/>
                    </a:lnTo>
                    <a:lnTo>
                      <a:pt x="112" y="247"/>
                    </a:lnTo>
                    <a:lnTo>
                      <a:pt x="114" y="247"/>
                    </a:lnTo>
                    <a:lnTo>
                      <a:pt x="114" y="247"/>
                    </a:lnTo>
                    <a:lnTo>
                      <a:pt x="116" y="245"/>
                    </a:lnTo>
                    <a:lnTo>
                      <a:pt x="118" y="245"/>
                    </a:lnTo>
                    <a:lnTo>
                      <a:pt x="118" y="245"/>
                    </a:lnTo>
                    <a:lnTo>
                      <a:pt x="119" y="245"/>
                    </a:lnTo>
                    <a:lnTo>
                      <a:pt x="121" y="247"/>
                    </a:lnTo>
                    <a:lnTo>
                      <a:pt x="123" y="249"/>
                    </a:lnTo>
                    <a:lnTo>
                      <a:pt x="123" y="249"/>
                    </a:lnTo>
                    <a:lnTo>
                      <a:pt x="125" y="249"/>
                    </a:lnTo>
                    <a:lnTo>
                      <a:pt x="127" y="249"/>
                    </a:lnTo>
                    <a:lnTo>
                      <a:pt x="127" y="250"/>
                    </a:lnTo>
                    <a:lnTo>
                      <a:pt x="129" y="250"/>
                    </a:lnTo>
                    <a:lnTo>
                      <a:pt x="129" y="250"/>
                    </a:lnTo>
                    <a:lnTo>
                      <a:pt x="131" y="252"/>
                    </a:lnTo>
                    <a:lnTo>
                      <a:pt x="131" y="252"/>
                    </a:lnTo>
                    <a:lnTo>
                      <a:pt x="131" y="252"/>
                    </a:lnTo>
                    <a:lnTo>
                      <a:pt x="133" y="252"/>
                    </a:lnTo>
                    <a:lnTo>
                      <a:pt x="131" y="254"/>
                    </a:lnTo>
                    <a:lnTo>
                      <a:pt x="131" y="256"/>
                    </a:lnTo>
                    <a:lnTo>
                      <a:pt x="129" y="260"/>
                    </a:lnTo>
                    <a:lnTo>
                      <a:pt x="127" y="262"/>
                    </a:lnTo>
                    <a:lnTo>
                      <a:pt x="123" y="267"/>
                    </a:lnTo>
                    <a:lnTo>
                      <a:pt x="121" y="271"/>
                    </a:lnTo>
                    <a:lnTo>
                      <a:pt x="123" y="271"/>
                    </a:lnTo>
                    <a:lnTo>
                      <a:pt x="125" y="273"/>
                    </a:lnTo>
                    <a:lnTo>
                      <a:pt x="125" y="273"/>
                    </a:lnTo>
                    <a:lnTo>
                      <a:pt x="127" y="271"/>
                    </a:lnTo>
                    <a:lnTo>
                      <a:pt x="127" y="271"/>
                    </a:lnTo>
                    <a:lnTo>
                      <a:pt x="129" y="271"/>
                    </a:lnTo>
                    <a:lnTo>
                      <a:pt x="129" y="271"/>
                    </a:lnTo>
                    <a:lnTo>
                      <a:pt x="129" y="273"/>
                    </a:lnTo>
                    <a:lnTo>
                      <a:pt x="131" y="275"/>
                    </a:lnTo>
                    <a:lnTo>
                      <a:pt x="131" y="275"/>
                    </a:lnTo>
                    <a:lnTo>
                      <a:pt x="133" y="277"/>
                    </a:lnTo>
                    <a:lnTo>
                      <a:pt x="133" y="277"/>
                    </a:lnTo>
                    <a:lnTo>
                      <a:pt x="134" y="279"/>
                    </a:lnTo>
                    <a:lnTo>
                      <a:pt x="134" y="279"/>
                    </a:lnTo>
                    <a:lnTo>
                      <a:pt x="134" y="275"/>
                    </a:lnTo>
                    <a:lnTo>
                      <a:pt x="134" y="269"/>
                    </a:lnTo>
                    <a:lnTo>
                      <a:pt x="136" y="264"/>
                    </a:lnTo>
                    <a:lnTo>
                      <a:pt x="136" y="258"/>
                    </a:lnTo>
                    <a:lnTo>
                      <a:pt x="138" y="252"/>
                    </a:lnTo>
                    <a:lnTo>
                      <a:pt x="138" y="247"/>
                    </a:lnTo>
                    <a:lnTo>
                      <a:pt x="138" y="241"/>
                    </a:lnTo>
                    <a:lnTo>
                      <a:pt x="140" y="237"/>
                    </a:lnTo>
                    <a:lnTo>
                      <a:pt x="140" y="235"/>
                    </a:lnTo>
                    <a:lnTo>
                      <a:pt x="140" y="232"/>
                    </a:lnTo>
                    <a:lnTo>
                      <a:pt x="140" y="228"/>
                    </a:lnTo>
                    <a:lnTo>
                      <a:pt x="142" y="228"/>
                    </a:lnTo>
                    <a:lnTo>
                      <a:pt x="140" y="226"/>
                    </a:lnTo>
                    <a:lnTo>
                      <a:pt x="140" y="226"/>
                    </a:lnTo>
                    <a:lnTo>
                      <a:pt x="140" y="226"/>
                    </a:lnTo>
                    <a:lnTo>
                      <a:pt x="140" y="224"/>
                    </a:lnTo>
                    <a:lnTo>
                      <a:pt x="140" y="224"/>
                    </a:lnTo>
                    <a:lnTo>
                      <a:pt x="140" y="224"/>
                    </a:lnTo>
                    <a:lnTo>
                      <a:pt x="140" y="222"/>
                    </a:lnTo>
                    <a:lnTo>
                      <a:pt x="138" y="222"/>
                    </a:lnTo>
                    <a:lnTo>
                      <a:pt x="138" y="222"/>
                    </a:lnTo>
                    <a:lnTo>
                      <a:pt x="138" y="222"/>
                    </a:lnTo>
                    <a:lnTo>
                      <a:pt x="138" y="221"/>
                    </a:lnTo>
                    <a:lnTo>
                      <a:pt x="138" y="221"/>
                    </a:lnTo>
                    <a:lnTo>
                      <a:pt x="138" y="219"/>
                    </a:lnTo>
                    <a:lnTo>
                      <a:pt x="138" y="219"/>
                    </a:lnTo>
                    <a:lnTo>
                      <a:pt x="138" y="219"/>
                    </a:lnTo>
                    <a:lnTo>
                      <a:pt x="138" y="217"/>
                    </a:lnTo>
                    <a:lnTo>
                      <a:pt x="138" y="217"/>
                    </a:lnTo>
                    <a:lnTo>
                      <a:pt x="138" y="217"/>
                    </a:lnTo>
                    <a:lnTo>
                      <a:pt x="136" y="215"/>
                    </a:lnTo>
                    <a:lnTo>
                      <a:pt x="136" y="215"/>
                    </a:lnTo>
                    <a:lnTo>
                      <a:pt x="134" y="213"/>
                    </a:lnTo>
                    <a:lnTo>
                      <a:pt x="133" y="213"/>
                    </a:lnTo>
                    <a:lnTo>
                      <a:pt x="131" y="211"/>
                    </a:lnTo>
                    <a:lnTo>
                      <a:pt x="131" y="209"/>
                    </a:lnTo>
                    <a:lnTo>
                      <a:pt x="131" y="207"/>
                    </a:lnTo>
                    <a:lnTo>
                      <a:pt x="131" y="204"/>
                    </a:lnTo>
                    <a:lnTo>
                      <a:pt x="131" y="200"/>
                    </a:lnTo>
                    <a:lnTo>
                      <a:pt x="131" y="198"/>
                    </a:lnTo>
                    <a:lnTo>
                      <a:pt x="133" y="198"/>
                    </a:lnTo>
                    <a:lnTo>
                      <a:pt x="133" y="198"/>
                    </a:lnTo>
                    <a:lnTo>
                      <a:pt x="134" y="198"/>
                    </a:lnTo>
                    <a:lnTo>
                      <a:pt x="134" y="198"/>
                    </a:lnTo>
                    <a:lnTo>
                      <a:pt x="136" y="196"/>
                    </a:lnTo>
                    <a:lnTo>
                      <a:pt x="136" y="196"/>
                    </a:lnTo>
                    <a:lnTo>
                      <a:pt x="136" y="196"/>
                    </a:lnTo>
                    <a:lnTo>
                      <a:pt x="138" y="196"/>
                    </a:lnTo>
                    <a:lnTo>
                      <a:pt x="138" y="196"/>
                    </a:lnTo>
                    <a:lnTo>
                      <a:pt x="138" y="196"/>
                    </a:lnTo>
                    <a:lnTo>
                      <a:pt x="138" y="196"/>
                    </a:lnTo>
                    <a:lnTo>
                      <a:pt x="140" y="196"/>
                    </a:lnTo>
                    <a:lnTo>
                      <a:pt x="140" y="196"/>
                    </a:lnTo>
                    <a:lnTo>
                      <a:pt x="142" y="196"/>
                    </a:lnTo>
                    <a:lnTo>
                      <a:pt x="142" y="196"/>
                    </a:lnTo>
                    <a:lnTo>
                      <a:pt x="142" y="196"/>
                    </a:lnTo>
                    <a:lnTo>
                      <a:pt x="142" y="196"/>
                    </a:lnTo>
                    <a:lnTo>
                      <a:pt x="142" y="196"/>
                    </a:lnTo>
                    <a:lnTo>
                      <a:pt x="144" y="196"/>
                    </a:lnTo>
                    <a:lnTo>
                      <a:pt x="144" y="196"/>
                    </a:lnTo>
                    <a:lnTo>
                      <a:pt x="144" y="196"/>
                    </a:lnTo>
                    <a:lnTo>
                      <a:pt x="144" y="196"/>
                    </a:lnTo>
                    <a:lnTo>
                      <a:pt x="144" y="196"/>
                    </a:lnTo>
                    <a:lnTo>
                      <a:pt x="144" y="196"/>
                    </a:lnTo>
                    <a:lnTo>
                      <a:pt x="144" y="196"/>
                    </a:lnTo>
                    <a:lnTo>
                      <a:pt x="144" y="194"/>
                    </a:lnTo>
                    <a:lnTo>
                      <a:pt x="144" y="194"/>
                    </a:lnTo>
                    <a:lnTo>
                      <a:pt x="144" y="192"/>
                    </a:lnTo>
                    <a:lnTo>
                      <a:pt x="144" y="192"/>
                    </a:lnTo>
                    <a:lnTo>
                      <a:pt x="144" y="191"/>
                    </a:lnTo>
                    <a:lnTo>
                      <a:pt x="144" y="191"/>
                    </a:lnTo>
                    <a:lnTo>
                      <a:pt x="142" y="191"/>
                    </a:lnTo>
                    <a:lnTo>
                      <a:pt x="142" y="191"/>
                    </a:lnTo>
                    <a:lnTo>
                      <a:pt x="140" y="191"/>
                    </a:lnTo>
                    <a:lnTo>
                      <a:pt x="140" y="191"/>
                    </a:lnTo>
                    <a:lnTo>
                      <a:pt x="140" y="191"/>
                    </a:lnTo>
                    <a:lnTo>
                      <a:pt x="140" y="191"/>
                    </a:lnTo>
                    <a:lnTo>
                      <a:pt x="138" y="191"/>
                    </a:lnTo>
                    <a:lnTo>
                      <a:pt x="138" y="189"/>
                    </a:lnTo>
                    <a:lnTo>
                      <a:pt x="136" y="191"/>
                    </a:lnTo>
                    <a:lnTo>
                      <a:pt x="136" y="189"/>
                    </a:lnTo>
                    <a:lnTo>
                      <a:pt x="134" y="189"/>
                    </a:lnTo>
                    <a:lnTo>
                      <a:pt x="134" y="191"/>
                    </a:lnTo>
                    <a:lnTo>
                      <a:pt x="134" y="185"/>
                    </a:lnTo>
                    <a:lnTo>
                      <a:pt x="134" y="181"/>
                    </a:lnTo>
                    <a:lnTo>
                      <a:pt x="134" y="179"/>
                    </a:lnTo>
                    <a:lnTo>
                      <a:pt x="134" y="179"/>
                    </a:lnTo>
                    <a:lnTo>
                      <a:pt x="136" y="179"/>
                    </a:lnTo>
                    <a:lnTo>
                      <a:pt x="138" y="179"/>
                    </a:lnTo>
                    <a:lnTo>
                      <a:pt x="138" y="177"/>
                    </a:lnTo>
                    <a:lnTo>
                      <a:pt x="138" y="177"/>
                    </a:lnTo>
                    <a:lnTo>
                      <a:pt x="140" y="177"/>
                    </a:lnTo>
                    <a:lnTo>
                      <a:pt x="142" y="179"/>
                    </a:lnTo>
                    <a:lnTo>
                      <a:pt x="142" y="179"/>
                    </a:lnTo>
                    <a:lnTo>
                      <a:pt x="146" y="179"/>
                    </a:lnTo>
                    <a:lnTo>
                      <a:pt x="148" y="179"/>
                    </a:lnTo>
                    <a:lnTo>
                      <a:pt x="151" y="179"/>
                    </a:lnTo>
                    <a:lnTo>
                      <a:pt x="155" y="179"/>
                    </a:lnTo>
                    <a:lnTo>
                      <a:pt x="159" y="179"/>
                    </a:lnTo>
                    <a:lnTo>
                      <a:pt x="159" y="179"/>
                    </a:lnTo>
                    <a:lnTo>
                      <a:pt x="159" y="177"/>
                    </a:lnTo>
                    <a:lnTo>
                      <a:pt x="159" y="177"/>
                    </a:lnTo>
                    <a:lnTo>
                      <a:pt x="159" y="176"/>
                    </a:lnTo>
                    <a:lnTo>
                      <a:pt x="159" y="176"/>
                    </a:lnTo>
                    <a:lnTo>
                      <a:pt x="159" y="174"/>
                    </a:lnTo>
                    <a:lnTo>
                      <a:pt x="161" y="176"/>
                    </a:lnTo>
                    <a:lnTo>
                      <a:pt x="161" y="176"/>
                    </a:lnTo>
                    <a:lnTo>
                      <a:pt x="161" y="177"/>
                    </a:lnTo>
                    <a:lnTo>
                      <a:pt x="162" y="177"/>
                    </a:lnTo>
                    <a:lnTo>
                      <a:pt x="162" y="177"/>
                    </a:lnTo>
                    <a:lnTo>
                      <a:pt x="164" y="177"/>
                    </a:lnTo>
                    <a:lnTo>
                      <a:pt x="164" y="177"/>
                    </a:lnTo>
                    <a:lnTo>
                      <a:pt x="166" y="176"/>
                    </a:lnTo>
                    <a:lnTo>
                      <a:pt x="168" y="174"/>
                    </a:lnTo>
                    <a:lnTo>
                      <a:pt x="168" y="174"/>
                    </a:lnTo>
                    <a:lnTo>
                      <a:pt x="170" y="172"/>
                    </a:lnTo>
                    <a:lnTo>
                      <a:pt x="170" y="172"/>
                    </a:lnTo>
                    <a:lnTo>
                      <a:pt x="170" y="172"/>
                    </a:lnTo>
                    <a:lnTo>
                      <a:pt x="172" y="172"/>
                    </a:lnTo>
                    <a:lnTo>
                      <a:pt x="172" y="174"/>
                    </a:lnTo>
                    <a:lnTo>
                      <a:pt x="174" y="177"/>
                    </a:lnTo>
                    <a:lnTo>
                      <a:pt x="176" y="179"/>
                    </a:lnTo>
                    <a:lnTo>
                      <a:pt x="176" y="181"/>
                    </a:lnTo>
                    <a:lnTo>
                      <a:pt x="176" y="185"/>
                    </a:lnTo>
                    <a:lnTo>
                      <a:pt x="176" y="187"/>
                    </a:lnTo>
                    <a:lnTo>
                      <a:pt x="176" y="187"/>
                    </a:lnTo>
                    <a:lnTo>
                      <a:pt x="176" y="189"/>
                    </a:lnTo>
                    <a:lnTo>
                      <a:pt x="177" y="187"/>
                    </a:lnTo>
                    <a:lnTo>
                      <a:pt x="177" y="18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23"/>
              <p:cNvSpPr/>
              <p:nvPr/>
            </p:nvSpPr>
            <p:spPr>
              <a:xfrm>
                <a:off x="4035" y="2118"/>
                <a:ext cx="133" cy="30"/>
              </a:xfrm>
              <a:custGeom>
                <a:avLst/>
                <a:gdLst/>
                <a:ahLst/>
                <a:cxnLst/>
                <a:rect l="l" t="t" r="r" b="b"/>
                <a:pathLst>
                  <a:path w="133" h="30" extrusionOk="0">
                    <a:moveTo>
                      <a:pt x="2" y="30"/>
                    </a:moveTo>
                    <a:lnTo>
                      <a:pt x="2" y="30"/>
                    </a:lnTo>
                    <a:lnTo>
                      <a:pt x="2" y="30"/>
                    </a:lnTo>
                    <a:lnTo>
                      <a:pt x="2" y="30"/>
                    </a:lnTo>
                    <a:lnTo>
                      <a:pt x="2" y="30"/>
                    </a:lnTo>
                    <a:lnTo>
                      <a:pt x="2" y="30"/>
                    </a:lnTo>
                    <a:lnTo>
                      <a:pt x="2" y="30"/>
                    </a:lnTo>
                    <a:lnTo>
                      <a:pt x="2" y="30"/>
                    </a:lnTo>
                    <a:lnTo>
                      <a:pt x="2" y="30"/>
                    </a:lnTo>
                    <a:lnTo>
                      <a:pt x="2" y="30"/>
                    </a:lnTo>
                    <a:lnTo>
                      <a:pt x="2" y="30"/>
                    </a:lnTo>
                    <a:lnTo>
                      <a:pt x="2" y="30"/>
                    </a:lnTo>
                    <a:close/>
                    <a:moveTo>
                      <a:pt x="2" y="30"/>
                    </a:moveTo>
                    <a:lnTo>
                      <a:pt x="0" y="30"/>
                    </a:lnTo>
                    <a:lnTo>
                      <a:pt x="0" y="30"/>
                    </a:lnTo>
                    <a:lnTo>
                      <a:pt x="0" y="30"/>
                    </a:lnTo>
                    <a:lnTo>
                      <a:pt x="0" y="29"/>
                    </a:lnTo>
                    <a:lnTo>
                      <a:pt x="0" y="29"/>
                    </a:lnTo>
                    <a:lnTo>
                      <a:pt x="0" y="29"/>
                    </a:lnTo>
                    <a:lnTo>
                      <a:pt x="0" y="29"/>
                    </a:lnTo>
                    <a:lnTo>
                      <a:pt x="0" y="30"/>
                    </a:lnTo>
                    <a:lnTo>
                      <a:pt x="0" y="30"/>
                    </a:lnTo>
                    <a:lnTo>
                      <a:pt x="0" y="30"/>
                    </a:lnTo>
                    <a:lnTo>
                      <a:pt x="2" y="30"/>
                    </a:lnTo>
                    <a:lnTo>
                      <a:pt x="2" y="30"/>
                    </a:lnTo>
                    <a:lnTo>
                      <a:pt x="2" y="30"/>
                    </a:lnTo>
                    <a:close/>
                    <a:moveTo>
                      <a:pt x="133" y="0"/>
                    </a:moveTo>
                    <a:lnTo>
                      <a:pt x="133" y="0"/>
                    </a:lnTo>
                    <a:lnTo>
                      <a:pt x="133" y="0"/>
                    </a:lnTo>
                    <a:lnTo>
                      <a:pt x="131" y="0"/>
                    </a:lnTo>
                    <a:lnTo>
                      <a:pt x="131" y="2"/>
                    </a:lnTo>
                    <a:lnTo>
                      <a:pt x="133" y="2"/>
                    </a:lnTo>
                    <a:lnTo>
                      <a:pt x="133" y="2"/>
                    </a:lnTo>
                    <a:lnTo>
                      <a:pt x="133" y="2"/>
                    </a:lnTo>
                    <a:lnTo>
                      <a:pt x="133"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599" name="Google Shape;599;p23"/>
            <p:cNvSpPr/>
            <p:nvPr/>
          </p:nvSpPr>
          <p:spPr>
            <a:xfrm>
              <a:off x="3631" y="1056"/>
              <a:ext cx="759" cy="583"/>
            </a:xfrm>
            <a:custGeom>
              <a:avLst/>
              <a:gdLst/>
              <a:ahLst/>
              <a:cxnLst/>
              <a:rect l="l" t="t" r="r" b="b"/>
              <a:pathLst>
                <a:path w="759" h="583" extrusionOk="0">
                  <a:moveTo>
                    <a:pt x="594" y="557"/>
                  </a:moveTo>
                  <a:lnTo>
                    <a:pt x="594" y="555"/>
                  </a:lnTo>
                  <a:lnTo>
                    <a:pt x="594" y="555"/>
                  </a:lnTo>
                  <a:lnTo>
                    <a:pt x="593" y="553"/>
                  </a:lnTo>
                  <a:lnTo>
                    <a:pt x="593" y="553"/>
                  </a:lnTo>
                  <a:lnTo>
                    <a:pt x="591" y="552"/>
                  </a:lnTo>
                  <a:lnTo>
                    <a:pt x="591" y="552"/>
                  </a:lnTo>
                  <a:lnTo>
                    <a:pt x="589" y="553"/>
                  </a:lnTo>
                  <a:lnTo>
                    <a:pt x="589" y="553"/>
                  </a:lnTo>
                  <a:lnTo>
                    <a:pt x="589" y="555"/>
                  </a:lnTo>
                  <a:lnTo>
                    <a:pt x="587" y="553"/>
                  </a:lnTo>
                  <a:lnTo>
                    <a:pt x="587" y="553"/>
                  </a:lnTo>
                  <a:lnTo>
                    <a:pt x="587" y="553"/>
                  </a:lnTo>
                  <a:lnTo>
                    <a:pt x="587" y="555"/>
                  </a:lnTo>
                  <a:lnTo>
                    <a:pt x="585" y="553"/>
                  </a:lnTo>
                  <a:lnTo>
                    <a:pt x="583" y="553"/>
                  </a:lnTo>
                  <a:lnTo>
                    <a:pt x="583" y="553"/>
                  </a:lnTo>
                  <a:lnTo>
                    <a:pt x="581" y="555"/>
                  </a:lnTo>
                  <a:lnTo>
                    <a:pt x="580" y="555"/>
                  </a:lnTo>
                  <a:lnTo>
                    <a:pt x="576" y="555"/>
                  </a:lnTo>
                  <a:lnTo>
                    <a:pt x="576" y="555"/>
                  </a:lnTo>
                  <a:lnTo>
                    <a:pt x="574" y="555"/>
                  </a:lnTo>
                  <a:lnTo>
                    <a:pt x="572" y="555"/>
                  </a:lnTo>
                  <a:lnTo>
                    <a:pt x="572" y="555"/>
                  </a:lnTo>
                  <a:lnTo>
                    <a:pt x="570" y="557"/>
                  </a:lnTo>
                  <a:lnTo>
                    <a:pt x="570" y="557"/>
                  </a:lnTo>
                  <a:lnTo>
                    <a:pt x="570" y="559"/>
                  </a:lnTo>
                  <a:lnTo>
                    <a:pt x="570" y="559"/>
                  </a:lnTo>
                  <a:lnTo>
                    <a:pt x="572" y="559"/>
                  </a:lnTo>
                  <a:lnTo>
                    <a:pt x="570" y="559"/>
                  </a:lnTo>
                  <a:lnTo>
                    <a:pt x="568" y="561"/>
                  </a:lnTo>
                  <a:lnTo>
                    <a:pt x="566" y="563"/>
                  </a:lnTo>
                  <a:lnTo>
                    <a:pt x="565" y="565"/>
                  </a:lnTo>
                  <a:lnTo>
                    <a:pt x="565" y="565"/>
                  </a:lnTo>
                  <a:lnTo>
                    <a:pt x="563" y="567"/>
                  </a:lnTo>
                  <a:lnTo>
                    <a:pt x="563" y="567"/>
                  </a:lnTo>
                  <a:lnTo>
                    <a:pt x="565" y="572"/>
                  </a:lnTo>
                  <a:lnTo>
                    <a:pt x="565" y="574"/>
                  </a:lnTo>
                  <a:lnTo>
                    <a:pt x="565" y="576"/>
                  </a:lnTo>
                  <a:lnTo>
                    <a:pt x="566" y="580"/>
                  </a:lnTo>
                  <a:lnTo>
                    <a:pt x="570" y="582"/>
                  </a:lnTo>
                  <a:lnTo>
                    <a:pt x="570" y="582"/>
                  </a:lnTo>
                  <a:lnTo>
                    <a:pt x="574" y="582"/>
                  </a:lnTo>
                  <a:lnTo>
                    <a:pt x="576" y="583"/>
                  </a:lnTo>
                  <a:lnTo>
                    <a:pt x="576" y="583"/>
                  </a:lnTo>
                  <a:lnTo>
                    <a:pt x="578" y="583"/>
                  </a:lnTo>
                  <a:lnTo>
                    <a:pt x="580" y="583"/>
                  </a:lnTo>
                  <a:lnTo>
                    <a:pt x="581" y="583"/>
                  </a:lnTo>
                  <a:lnTo>
                    <a:pt x="581" y="583"/>
                  </a:lnTo>
                  <a:lnTo>
                    <a:pt x="581" y="582"/>
                  </a:lnTo>
                  <a:lnTo>
                    <a:pt x="581" y="582"/>
                  </a:lnTo>
                  <a:lnTo>
                    <a:pt x="585" y="582"/>
                  </a:lnTo>
                  <a:lnTo>
                    <a:pt x="585" y="582"/>
                  </a:lnTo>
                  <a:lnTo>
                    <a:pt x="585" y="580"/>
                  </a:lnTo>
                  <a:lnTo>
                    <a:pt x="585" y="580"/>
                  </a:lnTo>
                  <a:lnTo>
                    <a:pt x="585" y="580"/>
                  </a:lnTo>
                  <a:lnTo>
                    <a:pt x="587" y="578"/>
                  </a:lnTo>
                  <a:lnTo>
                    <a:pt x="589" y="576"/>
                  </a:lnTo>
                  <a:lnTo>
                    <a:pt x="589" y="576"/>
                  </a:lnTo>
                  <a:lnTo>
                    <a:pt x="589" y="576"/>
                  </a:lnTo>
                  <a:lnTo>
                    <a:pt x="591" y="576"/>
                  </a:lnTo>
                  <a:lnTo>
                    <a:pt x="591" y="576"/>
                  </a:lnTo>
                  <a:lnTo>
                    <a:pt x="591" y="574"/>
                  </a:lnTo>
                  <a:lnTo>
                    <a:pt x="591" y="572"/>
                  </a:lnTo>
                  <a:lnTo>
                    <a:pt x="591" y="570"/>
                  </a:lnTo>
                  <a:lnTo>
                    <a:pt x="591" y="568"/>
                  </a:lnTo>
                  <a:lnTo>
                    <a:pt x="591" y="568"/>
                  </a:lnTo>
                  <a:lnTo>
                    <a:pt x="593" y="568"/>
                  </a:lnTo>
                  <a:lnTo>
                    <a:pt x="593" y="567"/>
                  </a:lnTo>
                  <a:lnTo>
                    <a:pt x="594" y="561"/>
                  </a:lnTo>
                  <a:lnTo>
                    <a:pt x="594" y="561"/>
                  </a:lnTo>
                  <a:lnTo>
                    <a:pt x="596" y="561"/>
                  </a:lnTo>
                  <a:lnTo>
                    <a:pt x="596" y="559"/>
                  </a:lnTo>
                  <a:lnTo>
                    <a:pt x="594" y="557"/>
                  </a:lnTo>
                  <a:close/>
                  <a:moveTo>
                    <a:pt x="585" y="537"/>
                  </a:moveTo>
                  <a:lnTo>
                    <a:pt x="583" y="537"/>
                  </a:lnTo>
                  <a:lnTo>
                    <a:pt x="583" y="537"/>
                  </a:lnTo>
                  <a:lnTo>
                    <a:pt x="583" y="537"/>
                  </a:lnTo>
                  <a:lnTo>
                    <a:pt x="583" y="538"/>
                  </a:lnTo>
                  <a:lnTo>
                    <a:pt x="583" y="538"/>
                  </a:lnTo>
                  <a:lnTo>
                    <a:pt x="585" y="537"/>
                  </a:lnTo>
                  <a:lnTo>
                    <a:pt x="585" y="538"/>
                  </a:lnTo>
                  <a:lnTo>
                    <a:pt x="587" y="537"/>
                  </a:lnTo>
                  <a:lnTo>
                    <a:pt x="587" y="537"/>
                  </a:lnTo>
                  <a:lnTo>
                    <a:pt x="585" y="537"/>
                  </a:lnTo>
                  <a:lnTo>
                    <a:pt x="585" y="537"/>
                  </a:lnTo>
                  <a:close/>
                  <a:moveTo>
                    <a:pt x="613" y="527"/>
                  </a:moveTo>
                  <a:lnTo>
                    <a:pt x="613" y="527"/>
                  </a:lnTo>
                  <a:lnTo>
                    <a:pt x="613" y="527"/>
                  </a:lnTo>
                  <a:lnTo>
                    <a:pt x="615" y="527"/>
                  </a:lnTo>
                  <a:lnTo>
                    <a:pt x="615" y="525"/>
                  </a:lnTo>
                  <a:lnTo>
                    <a:pt x="613" y="527"/>
                  </a:lnTo>
                  <a:close/>
                  <a:moveTo>
                    <a:pt x="617" y="525"/>
                  </a:moveTo>
                  <a:lnTo>
                    <a:pt x="617" y="525"/>
                  </a:lnTo>
                  <a:lnTo>
                    <a:pt x="617" y="525"/>
                  </a:lnTo>
                  <a:lnTo>
                    <a:pt x="617" y="527"/>
                  </a:lnTo>
                  <a:lnTo>
                    <a:pt x="617" y="527"/>
                  </a:lnTo>
                  <a:lnTo>
                    <a:pt x="617" y="527"/>
                  </a:lnTo>
                  <a:lnTo>
                    <a:pt x="617" y="527"/>
                  </a:lnTo>
                  <a:lnTo>
                    <a:pt x="617" y="525"/>
                  </a:lnTo>
                  <a:lnTo>
                    <a:pt x="617" y="525"/>
                  </a:lnTo>
                  <a:lnTo>
                    <a:pt x="619" y="525"/>
                  </a:lnTo>
                  <a:lnTo>
                    <a:pt x="617" y="525"/>
                  </a:lnTo>
                  <a:lnTo>
                    <a:pt x="617" y="525"/>
                  </a:lnTo>
                  <a:close/>
                  <a:moveTo>
                    <a:pt x="624" y="507"/>
                  </a:moveTo>
                  <a:lnTo>
                    <a:pt x="624" y="507"/>
                  </a:lnTo>
                  <a:lnTo>
                    <a:pt x="623" y="507"/>
                  </a:lnTo>
                  <a:lnTo>
                    <a:pt x="623" y="507"/>
                  </a:lnTo>
                  <a:lnTo>
                    <a:pt x="624" y="507"/>
                  </a:lnTo>
                  <a:lnTo>
                    <a:pt x="624" y="507"/>
                  </a:lnTo>
                  <a:lnTo>
                    <a:pt x="626" y="509"/>
                  </a:lnTo>
                  <a:lnTo>
                    <a:pt x="624" y="507"/>
                  </a:lnTo>
                  <a:lnTo>
                    <a:pt x="624" y="507"/>
                  </a:lnTo>
                  <a:close/>
                  <a:moveTo>
                    <a:pt x="686" y="479"/>
                  </a:moveTo>
                  <a:lnTo>
                    <a:pt x="686" y="479"/>
                  </a:lnTo>
                  <a:lnTo>
                    <a:pt x="686" y="479"/>
                  </a:lnTo>
                  <a:lnTo>
                    <a:pt x="686" y="479"/>
                  </a:lnTo>
                  <a:lnTo>
                    <a:pt x="686" y="480"/>
                  </a:lnTo>
                  <a:lnTo>
                    <a:pt x="686" y="480"/>
                  </a:lnTo>
                  <a:lnTo>
                    <a:pt x="686" y="479"/>
                  </a:lnTo>
                  <a:lnTo>
                    <a:pt x="686" y="479"/>
                  </a:lnTo>
                  <a:lnTo>
                    <a:pt x="686" y="479"/>
                  </a:lnTo>
                  <a:close/>
                  <a:moveTo>
                    <a:pt x="707" y="462"/>
                  </a:moveTo>
                  <a:lnTo>
                    <a:pt x="707" y="462"/>
                  </a:lnTo>
                  <a:lnTo>
                    <a:pt x="707" y="460"/>
                  </a:lnTo>
                  <a:lnTo>
                    <a:pt x="707" y="460"/>
                  </a:lnTo>
                  <a:lnTo>
                    <a:pt x="705" y="460"/>
                  </a:lnTo>
                  <a:lnTo>
                    <a:pt x="705" y="460"/>
                  </a:lnTo>
                  <a:lnTo>
                    <a:pt x="705" y="462"/>
                  </a:lnTo>
                  <a:lnTo>
                    <a:pt x="705" y="462"/>
                  </a:lnTo>
                  <a:lnTo>
                    <a:pt x="705" y="462"/>
                  </a:lnTo>
                  <a:lnTo>
                    <a:pt x="705" y="464"/>
                  </a:lnTo>
                  <a:lnTo>
                    <a:pt x="707" y="464"/>
                  </a:lnTo>
                  <a:lnTo>
                    <a:pt x="707" y="464"/>
                  </a:lnTo>
                  <a:lnTo>
                    <a:pt x="707" y="464"/>
                  </a:lnTo>
                  <a:lnTo>
                    <a:pt x="707" y="462"/>
                  </a:lnTo>
                  <a:lnTo>
                    <a:pt x="707" y="462"/>
                  </a:lnTo>
                  <a:close/>
                  <a:moveTo>
                    <a:pt x="716" y="417"/>
                  </a:moveTo>
                  <a:lnTo>
                    <a:pt x="716" y="417"/>
                  </a:lnTo>
                  <a:lnTo>
                    <a:pt x="714" y="419"/>
                  </a:lnTo>
                  <a:lnTo>
                    <a:pt x="716" y="419"/>
                  </a:lnTo>
                  <a:lnTo>
                    <a:pt x="716" y="419"/>
                  </a:lnTo>
                  <a:lnTo>
                    <a:pt x="716" y="419"/>
                  </a:lnTo>
                  <a:lnTo>
                    <a:pt x="716" y="419"/>
                  </a:lnTo>
                  <a:lnTo>
                    <a:pt x="716" y="417"/>
                  </a:lnTo>
                  <a:close/>
                  <a:moveTo>
                    <a:pt x="722" y="391"/>
                  </a:moveTo>
                  <a:lnTo>
                    <a:pt x="720" y="391"/>
                  </a:lnTo>
                  <a:lnTo>
                    <a:pt x="720" y="393"/>
                  </a:lnTo>
                  <a:lnTo>
                    <a:pt x="722" y="393"/>
                  </a:lnTo>
                  <a:lnTo>
                    <a:pt x="723" y="393"/>
                  </a:lnTo>
                  <a:lnTo>
                    <a:pt x="723" y="393"/>
                  </a:lnTo>
                  <a:lnTo>
                    <a:pt x="722" y="393"/>
                  </a:lnTo>
                  <a:lnTo>
                    <a:pt x="722" y="391"/>
                  </a:lnTo>
                  <a:close/>
                  <a:moveTo>
                    <a:pt x="725" y="389"/>
                  </a:moveTo>
                  <a:lnTo>
                    <a:pt x="723" y="389"/>
                  </a:lnTo>
                  <a:lnTo>
                    <a:pt x="723" y="389"/>
                  </a:lnTo>
                  <a:lnTo>
                    <a:pt x="725" y="389"/>
                  </a:lnTo>
                  <a:lnTo>
                    <a:pt x="725" y="391"/>
                  </a:lnTo>
                  <a:lnTo>
                    <a:pt x="725" y="389"/>
                  </a:lnTo>
                  <a:lnTo>
                    <a:pt x="725" y="389"/>
                  </a:lnTo>
                  <a:close/>
                  <a:moveTo>
                    <a:pt x="720" y="385"/>
                  </a:moveTo>
                  <a:lnTo>
                    <a:pt x="718" y="385"/>
                  </a:lnTo>
                  <a:lnTo>
                    <a:pt x="718" y="387"/>
                  </a:lnTo>
                  <a:lnTo>
                    <a:pt x="720" y="387"/>
                  </a:lnTo>
                  <a:lnTo>
                    <a:pt x="722" y="387"/>
                  </a:lnTo>
                  <a:lnTo>
                    <a:pt x="723" y="389"/>
                  </a:lnTo>
                  <a:lnTo>
                    <a:pt x="723" y="389"/>
                  </a:lnTo>
                  <a:lnTo>
                    <a:pt x="723" y="387"/>
                  </a:lnTo>
                  <a:lnTo>
                    <a:pt x="722" y="387"/>
                  </a:lnTo>
                  <a:lnTo>
                    <a:pt x="720" y="385"/>
                  </a:lnTo>
                  <a:close/>
                  <a:moveTo>
                    <a:pt x="705" y="361"/>
                  </a:moveTo>
                  <a:lnTo>
                    <a:pt x="703" y="359"/>
                  </a:lnTo>
                  <a:lnTo>
                    <a:pt x="703" y="359"/>
                  </a:lnTo>
                  <a:lnTo>
                    <a:pt x="701" y="359"/>
                  </a:lnTo>
                  <a:lnTo>
                    <a:pt x="699" y="357"/>
                  </a:lnTo>
                  <a:lnTo>
                    <a:pt x="697" y="357"/>
                  </a:lnTo>
                  <a:lnTo>
                    <a:pt x="699" y="359"/>
                  </a:lnTo>
                  <a:lnTo>
                    <a:pt x="701" y="361"/>
                  </a:lnTo>
                  <a:lnTo>
                    <a:pt x="703" y="361"/>
                  </a:lnTo>
                  <a:lnTo>
                    <a:pt x="708" y="363"/>
                  </a:lnTo>
                  <a:lnTo>
                    <a:pt x="708" y="363"/>
                  </a:lnTo>
                  <a:lnTo>
                    <a:pt x="708" y="363"/>
                  </a:lnTo>
                  <a:lnTo>
                    <a:pt x="708" y="361"/>
                  </a:lnTo>
                  <a:lnTo>
                    <a:pt x="705" y="361"/>
                  </a:lnTo>
                  <a:close/>
                  <a:moveTo>
                    <a:pt x="759" y="134"/>
                  </a:moveTo>
                  <a:lnTo>
                    <a:pt x="757" y="132"/>
                  </a:lnTo>
                  <a:lnTo>
                    <a:pt x="757" y="131"/>
                  </a:lnTo>
                  <a:lnTo>
                    <a:pt x="757" y="129"/>
                  </a:lnTo>
                  <a:lnTo>
                    <a:pt x="759" y="129"/>
                  </a:lnTo>
                  <a:lnTo>
                    <a:pt x="759" y="129"/>
                  </a:lnTo>
                  <a:lnTo>
                    <a:pt x="759" y="129"/>
                  </a:lnTo>
                  <a:lnTo>
                    <a:pt x="759" y="127"/>
                  </a:lnTo>
                  <a:lnTo>
                    <a:pt x="759" y="127"/>
                  </a:lnTo>
                  <a:lnTo>
                    <a:pt x="759" y="125"/>
                  </a:lnTo>
                  <a:lnTo>
                    <a:pt x="757" y="125"/>
                  </a:lnTo>
                  <a:lnTo>
                    <a:pt x="757" y="123"/>
                  </a:lnTo>
                  <a:lnTo>
                    <a:pt x="757" y="123"/>
                  </a:lnTo>
                  <a:lnTo>
                    <a:pt x="759" y="123"/>
                  </a:lnTo>
                  <a:lnTo>
                    <a:pt x="759" y="123"/>
                  </a:lnTo>
                  <a:lnTo>
                    <a:pt x="759" y="121"/>
                  </a:lnTo>
                  <a:lnTo>
                    <a:pt x="759" y="121"/>
                  </a:lnTo>
                  <a:lnTo>
                    <a:pt x="757" y="119"/>
                  </a:lnTo>
                  <a:lnTo>
                    <a:pt x="757" y="119"/>
                  </a:lnTo>
                  <a:lnTo>
                    <a:pt x="759" y="117"/>
                  </a:lnTo>
                  <a:lnTo>
                    <a:pt x="759" y="117"/>
                  </a:lnTo>
                  <a:lnTo>
                    <a:pt x="759" y="117"/>
                  </a:lnTo>
                  <a:lnTo>
                    <a:pt x="757" y="116"/>
                  </a:lnTo>
                  <a:lnTo>
                    <a:pt x="757" y="116"/>
                  </a:lnTo>
                  <a:lnTo>
                    <a:pt x="757" y="114"/>
                  </a:lnTo>
                  <a:lnTo>
                    <a:pt x="757" y="114"/>
                  </a:lnTo>
                  <a:lnTo>
                    <a:pt x="757" y="112"/>
                  </a:lnTo>
                  <a:lnTo>
                    <a:pt x="755" y="110"/>
                  </a:lnTo>
                  <a:lnTo>
                    <a:pt x="755" y="108"/>
                  </a:lnTo>
                  <a:lnTo>
                    <a:pt x="755" y="108"/>
                  </a:lnTo>
                  <a:lnTo>
                    <a:pt x="755" y="106"/>
                  </a:lnTo>
                  <a:lnTo>
                    <a:pt x="753" y="106"/>
                  </a:lnTo>
                  <a:lnTo>
                    <a:pt x="753" y="104"/>
                  </a:lnTo>
                  <a:lnTo>
                    <a:pt x="753" y="102"/>
                  </a:lnTo>
                  <a:lnTo>
                    <a:pt x="753" y="102"/>
                  </a:lnTo>
                  <a:lnTo>
                    <a:pt x="753" y="101"/>
                  </a:lnTo>
                  <a:lnTo>
                    <a:pt x="751" y="101"/>
                  </a:lnTo>
                  <a:lnTo>
                    <a:pt x="751" y="99"/>
                  </a:lnTo>
                  <a:lnTo>
                    <a:pt x="753" y="99"/>
                  </a:lnTo>
                  <a:lnTo>
                    <a:pt x="753" y="99"/>
                  </a:lnTo>
                  <a:lnTo>
                    <a:pt x="753" y="99"/>
                  </a:lnTo>
                  <a:lnTo>
                    <a:pt x="753" y="99"/>
                  </a:lnTo>
                  <a:lnTo>
                    <a:pt x="755" y="99"/>
                  </a:lnTo>
                  <a:lnTo>
                    <a:pt x="755" y="97"/>
                  </a:lnTo>
                  <a:lnTo>
                    <a:pt x="755" y="97"/>
                  </a:lnTo>
                  <a:lnTo>
                    <a:pt x="755" y="95"/>
                  </a:lnTo>
                  <a:lnTo>
                    <a:pt x="755" y="95"/>
                  </a:lnTo>
                  <a:lnTo>
                    <a:pt x="755" y="93"/>
                  </a:lnTo>
                  <a:lnTo>
                    <a:pt x="753" y="91"/>
                  </a:lnTo>
                  <a:lnTo>
                    <a:pt x="753" y="91"/>
                  </a:lnTo>
                  <a:lnTo>
                    <a:pt x="751" y="89"/>
                  </a:lnTo>
                  <a:lnTo>
                    <a:pt x="750" y="89"/>
                  </a:lnTo>
                  <a:lnTo>
                    <a:pt x="750" y="88"/>
                  </a:lnTo>
                  <a:lnTo>
                    <a:pt x="750" y="88"/>
                  </a:lnTo>
                  <a:lnTo>
                    <a:pt x="750" y="86"/>
                  </a:lnTo>
                  <a:lnTo>
                    <a:pt x="750" y="86"/>
                  </a:lnTo>
                  <a:lnTo>
                    <a:pt x="750" y="86"/>
                  </a:lnTo>
                  <a:lnTo>
                    <a:pt x="746" y="84"/>
                  </a:lnTo>
                  <a:lnTo>
                    <a:pt x="744" y="84"/>
                  </a:lnTo>
                  <a:lnTo>
                    <a:pt x="744" y="84"/>
                  </a:lnTo>
                  <a:lnTo>
                    <a:pt x="742" y="82"/>
                  </a:lnTo>
                  <a:lnTo>
                    <a:pt x="742" y="84"/>
                  </a:lnTo>
                  <a:lnTo>
                    <a:pt x="738" y="84"/>
                  </a:lnTo>
                  <a:lnTo>
                    <a:pt x="737" y="86"/>
                  </a:lnTo>
                  <a:lnTo>
                    <a:pt x="737" y="88"/>
                  </a:lnTo>
                  <a:lnTo>
                    <a:pt x="735" y="88"/>
                  </a:lnTo>
                  <a:lnTo>
                    <a:pt x="733" y="88"/>
                  </a:lnTo>
                  <a:lnTo>
                    <a:pt x="731" y="88"/>
                  </a:lnTo>
                  <a:lnTo>
                    <a:pt x="729" y="88"/>
                  </a:lnTo>
                  <a:lnTo>
                    <a:pt x="729" y="89"/>
                  </a:lnTo>
                  <a:lnTo>
                    <a:pt x="727" y="89"/>
                  </a:lnTo>
                  <a:lnTo>
                    <a:pt x="727" y="89"/>
                  </a:lnTo>
                  <a:lnTo>
                    <a:pt x="725" y="91"/>
                  </a:lnTo>
                  <a:lnTo>
                    <a:pt x="727" y="93"/>
                  </a:lnTo>
                  <a:lnTo>
                    <a:pt x="725" y="93"/>
                  </a:lnTo>
                  <a:lnTo>
                    <a:pt x="725" y="93"/>
                  </a:lnTo>
                  <a:lnTo>
                    <a:pt x="722" y="93"/>
                  </a:lnTo>
                  <a:lnTo>
                    <a:pt x="718" y="95"/>
                  </a:lnTo>
                  <a:lnTo>
                    <a:pt x="714" y="95"/>
                  </a:lnTo>
                  <a:lnTo>
                    <a:pt x="712" y="93"/>
                  </a:lnTo>
                  <a:lnTo>
                    <a:pt x="710" y="93"/>
                  </a:lnTo>
                  <a:lnTo>
                    <a:pt x="708" y="93"/>
                  </a:lnTo>
                  <a:lnTo>
                    <a:pt x="707" y="93"/>
                  </a:lnTo>
                  <a:lnTo>
                    <a:pt x="707" y="93"/>
                  </a:lnTo>
                  <a:lnTo>
                    <a:pt x="705" y="93"/>
                  </a:lnTo>
                  <a:lnTo>
                    <a:pt x="705" y="91"/>
                  </a:lnTo>
                  <a:lnTo>
                    <a:pt x="703" y="89"/>
                  </a:lnTo>
                  <a:lnTo>
                    <a:pt x="701" y="89"/>
                  </a:lnTo>
                  <a:lnTo>
                    <a:pt x="699" y="88"/>
                  </a:lnTo>
                  <a:lnTo>
                    <a:pt x="699" y="86"/>
                  </a:lnTo>
                  <a:lnTo>
                    <a:pt x="697" y="84"/>
                  </a:lnTo>
                  <a:lnTo>
                    <a:pt x="697" y="82"/>
                  </a:lnTo>
                  <a:lnTo>
                    <a:pt x="695" y="82"/>
                  </a:lnTo>
                  <a:lnTo>
                    <a:pt x="694" y="82"/>
                  </a:lnTo>
                  <a:lnTo>
                    <a:pt x="694" y="80"/>
                  </a:lnTo>
                  <a:lnTo>
                    <a:pt x="692" y="78"/>
                  </a:lnTo>
                  <a:lnTo>
                    <a:pt x="692" y="78"/>
                  </a:lnTo>
                  <a:lnTo>
                    <a:pt x="692" y="76"/>
                  </a:lnTo>
                  <a:lnTo>
                    <a:pt x="690" y="74"/>
                  </a:lnTo>
                  <a:lnTo>
                    <a:pt x="686" y="74"/>
                  </a:lnTo>
                  <a:lnTo>
                    <a:pt x="684" y="74"/>
                  </a:lnTo>
                  <a:lnTo>
                    <a:pt x="682" y="73"/>
                  </a:lnTo>
                  <a:lnTo>
                    <a:pt x="677" y="69"/>
                  </a:lnTo>
                  <a:lnTo>
                    <a:pt x="673" y="69"/>
                  </a:lnTo>
                  <a:lnTo>
                    <a:pt x="673" y="69"/>
                  </a:lnTo>
                  <a:lnTo>
                    <a:pt x="671" y="67"/>
                  </a:lnTo>
                  <a:lnTo>
                    <a:pt x="669" y="67"/>
                  </a:lnTo>
                  <a:lnTo>
                    <a:pt x="669" y="67"/>
                  </a:lnTo>
                  <a:lnTo>
                    <a:pt x="669" y="67"/>
                  </a:lnTo>
                  <a:lnTo>
                    <a:pt x="669" y="67"/>
                  </a:lnTo>
                  <a:lnTo>
                    <a:pt x="667" y="67"/>
                  </a:lnTo>
                  <a:lnTo>
                    <a:pt x="667" y="67"/>
                  </a:lnTo>
                  <a:lnTo>
                    <a:pt x="665" y="67"/>
                  </a:lnTo>
                  <a:lnTo>
                    <a:pt x="665" y="67"/>
                  </a:lnTo>
                  <a:lnTo>
                    <a:pt x="665" y="67"/>
                  </a:lnTo>
                  <a:lnTo>
                    <a:pt x="664" y="65"/>
                  </a:lnTo>
                  <a:lnTo>
                    <a:pt x="662" y="65"/>
                  </a:lnTo>
                  <a:lnTo>
                    <a:pt x="660" y="65"/>
                  </a:lnTo>
                  <a:lnTo>
                    <a:pt x="660" y="65"/>
                  </a:lnTo>
                  <a:lnTo>
                    <a:pt x="660" y="63"/>
                  </a:lnTo>
                  <a:lnTo>
                    <a:pt x="658" y="63"/>
                  </a:lnTo>
                  <a:lnTo>
                    <a:pt x="658" y="63"/>
                  </a:lnTo>
                  <a:lnTo>
                    <a:pt x="656" y="63"/>
                  </a:lnTo>
                  <a:lnTo>
                    <a:pt x="652" y="63"/>
                  </a:lnTo>
                  <a:lnTo>
                    <a:pt x="649" y="63"/>
                  </a:lnTo>
                  <a:lnTo>
                    <a:pt x="647" y="63"/>
                  </a:lnTo>
                  <a:lnTo>
                    <a:pt x="645" y="61"/>
                  </a:lnTo>
                  <a:lnTo>
                    <a:pt x="643" y="61"/>
                  </a:lnTo>
                  <a:lnTo>
                    <a:pt x="643" y="59"/>
                  </a:lnTo>
                  <a:lnTo>
                    <a:pt x="641" y="59"/>
                  </a:lnTo>
                  <a:lnTo>
                    <a:pt x="639" y="58"/>
                  </a:lnTo>
                  <a:lnTo>
                    <a:pt x="637" y="58"/>
                  </a:lnTo>
                  <a:lnTo>
                    <a:pt x="637" y="56"/>
                  </a:lnTo>
                  <a:lnTo>
                    <a:pt x="637" y="54"/>
                  </a:lnTo>
                  <a:lnTo>
                    <a:pt x="634" y="52"/>
                  </a:lnTo>
                  <a:lnTo>
                    <a:pt x="632" y="50"/>
                  </a:lnTo>
                  <a:lnTo>
                    <a:pt x="632" y="50"/>
                  </a:lnTo>
                  <a:lnTo>
                    <a:pt x="632" y="50"/>
                  </a:lnTo>
                  <a:lnTo>
                    <a:pt x="630" y="48"/>
                  </a:lnTo>
                  <a:lnTo>
                    <a:pt x="630" y="48"/>
                  </a:lnTo>
                  <a:lnTo>
                    <a:pt x="630" y="48"/>
                  </a:lnTo>
                  <a:lnTo>
                    <a:pt x="630" y="46"/>
                  </a:lnTo>
                  <a:lnTo>
                    <a:pt x="628" y="44"/>
                  </a:lnTo>
                  <a:lnTo>
                    <a:pt x="626" y="43"/>
                  </a:lnTo>
                  <a:lnTo>
                    <a:pt x="621" y="41"/>
                  </a:lnTo>
                  <a:lnTo>
                    <a:pt x="619" y="39"/>
                  </a:lnTo>
                  <a:lnTo>
                    <a:pt x="619" y="37"/>
                  </a:lnTo>
                  <a:lnTo>
                    <a:pt x="617" y="37"/>
                  </a:lnTo>
                  <a:lnTo>
                    <a:pt x="617" y="35"/>
                  </a:lnTo>
                  <a:lnTo>
                    <a:pt x="615" y="35"/>
                  </a:lnTo>
                  <a:lnTo>
                    <a:pt x="615" y="33"/>
                  </a:lnTo>
                  <a:lnTo>
                    <a:pt x="615" y="33"/>
                  </a:lnTo>
                  <a:lnTo>
                    <a:pt x="613" y="33"/>
                  </a:lnTo>
                  <a:lnTo>
                    <a:pt x="613" y="31"/>
                  </a:lnTo>
                  <a:lnTo>
                    <a:pt x="613" y="31"/>
                  </a:lnTo>
                  <a:lnTo>
                    <a:pt x="611" y="31"/>
                  </a:lnTo>
                  <a:lnTo>
                    <a:pt x="611" y="29"/>
                  </a:lnTo>
                  <a:lnTo>
                    <a:pt x="609" y="29"/>
                  </a:lnTo>
                  <a:lnTo>
                    <a:pt x="608" y="28"/>
                  </a:lnTo>
                  <a:lnTo>
                    <a:pt x="606" y="26"/>
                  </a:lnTo>
                  <a:lnTo>
                    <a:pt x="604" y="24"/>
                  </a:lnTo>
                  <a:lnTo>
                    <a:pt x="602" y="22"/>
                  </a:lnTo>
                  <a:lnTo>
                    <a:pt x="600" y="22"/>
                  </a:lnTo>
                  <a:lnTo>
                    <a:pt x="600" y="20"/>
                  </a:lnTo>
                  <a:lnTo>
                    <a:pt x="600" y="20"/>
                  </a:lnTo>
                  <a:lnTo>
                    <a:pt x="598" y="18"/>
                  </a:lnTo>
                  <a:lnTo>
                    <a:pt x="598" y="18"/>
                  </a:lnTo>
                  <a:lnTo>
                    <a:pt x="598" y="18"/>
                  </a:lnTo>
                  <a:lnTo>
                    <a:pt x="596" y="18"/>
                  </a:lnTo>
                  <a:lnTo>
                    <a:pt x="596" y="16"/>
                  </a:lnTo>
                  <a:lnTo>
                    <a:pt x="594" y="16"/>
                  </a:lnTo>
                  <a:lnTo>
                    <a:pt x="594" y="16"/>
                  </a:lnTo>
                  <a:lnTo>
                    <a:pt x="593" y="15"/>
                  </a:lnTo>
                  <a:lnTo>
                    <a:pt x="593" y="15"/>
                  </a:lnTo>
                  <a:lnTo>
                    <a:pt x="591" y="15"/>
                  </a:lnTo>
                  <a:lnTo>
                    <a:pt x="591" y="15"/>
                  </a:lnTo>
                  <a:lnTo>
                    <a:pt x="591" y="13"/>
                  </a:lnTo>
                  <a:lnTo>
                    <a:pt x="591" y="13"/>
                  </a:lnTo>
                  <a:lnTo>
                    <a:pt x="591" y="13"/>
                  </a:lnTo>
                  <a:lnTo>
                    <a:pt x="591" y="13"/>
                  </a:lnTo>
                  <a:lnTo>
                    <a:pt x="589" y="13"/>
                  </a:lnTo>
                  <a:lnTo>
                    <a:pt x="587" y="11"/>
                  </a:lnTo>
                  <a:lnTo>
                    <a:pt x="587" y="11"/>
                  </a:lnTo>
                  <a:lnTo>
                    <a:pt x="585" y="11"/>
                  </a:lnTo>
                  <a:lnTo>
                    <a:pt x="585" y="11"/>
                  </a:lnTo>
                  <a:lnTo>
                    <a:pt x="583" y="9"/>
                  </a:lnTo>
                  <a:lnTo>
                    <a:pt x="583" y="9"/>
                  </a:lnTo>
                  <a:lnTo>
                    <a:pt x="583" y="9"/>
                  </a:lnTo>
                  <a:lnTo>
                    <a:pt x="581" y="7"/>
                  </a:lnTo>
                  <a:lnTo>
                    <a:pt x="581" y="7"/>
                  </a:lnTo>
                  <a:lnTo>
                    <a:pt x="580" y="7"/>
                  </a:lnTo>
                  <a:lnTo>
                    <a:pt x="578" y="7"/>
                  </a:lnTo>
                  <a:lnTo>
                    <a:pt x="574" y="5"/>
                  </a:lnTo>
                  <a:lnTo>
                    <a:pt x="572" y="5"/>
                  </a:lnTo>
                  <a:lnTo>
                    <a:pt x="572" y="5"/>
                  </a:lnTo>
                  <a:lnTo>
                    <a:pt x="570" y="5"/>
                  </a:lnTo>
                  <a:lnTo>
                    <a:pt x="570" y="5"/>
                  </a:lnTo>
                  <a:lnTo>
                    <a:pt x="570" y="5"/>
                  </a:lnTo>
                  <a:lnTo>
                    <a:pt x="566" y="5"/>
                  </a:lnTo>
                  <a:lnTo>
                    <a:pt x="565" y="5"/>
                  </a:lnTo>
                  <a:lnTo>
                    <a:pt x="563" y="3"/>
                  </a:lnTo>
                  <a:lnTo>
                    <a:pt x="561" y="3"/>
                  </a:lnTo>
                  <a:lnTo>
                    <a:pt x="561" y="1"/>
                  </a:lnTo>
                  <a:lnTo>
                    <a:pt x="559" y="3"/>
                  </a:lnTo>
                  <a:lnTo>
                    <a:pt x="557" y="1"/>
                  </a:lnTo>
                  <a:lnTo>
                    <a:pt x="551" y="0"/>
                  </a:lnTo>
                  <a:lnTo>
                    <a:pt x="550" y="0"/>
                  </a:lnTo>
                  <a:lnTo>
                    <a:pt x="550" y="0"/>
                  </a:lnTo>
                  <a:lnTo>
                    <a:pt x="550" y="0"/>
                  </a:lnTo>
                  <a:lnTo>
                    <a:pt x="550" y="0"/>
                  </a:lnTo>
                  <a:lnTo>
                    <a:pt x="548" y="0"/>
                  </a:lnTo>
                  <a:lnTo>
                    <a:pt x="546" y="0"/>
                  </a:lnTo>
                  <a:lnTo>
                    <a:pt x="544" y="0"/>
                  </a:lnTo>
                  <a:lnTo>
                    <a:pt x="542" y="0"/>
                  </a:lnTo>
                  <a:lnTo>
                    <a:pt x="540" y="1"/>
                  </a:lnTo>
                  <a:lnTo>
                    <a:pt x="538" y="1"/>
                  </a:lnTo>
                  <a:lnTo>
                    <a:pt x="537" y="1"/>
                  </a:lnTo>
                  <a:lnTo>
                    <a:pt x="535" y="0"/>
                  </a:lnTo>
                  <a:lnTo>
                    <a:pt x="533" y="1"/>
                  </a:lnTo>
                  <a:lnTo>
                    <a:pt x="529" y="1"/>
                  </a:lnTo>
                  <a:lnTo>
                    <a:pt x="525" y="3"/>
                  </a:lnTo>
                  <a:lnTo>
                    <a:pt x="520" y="3"/>
                  </a:lnTo>
                  <a:lnTo>
                    <a:pt x="518" y="5"/>
                  </a:lnTo>
                  <a:lnTo>
                    <a:pt x="518" y="9"/>
                  </a:lnTo>
                  <a:lnTo>
                    <a:pt x="516" y="11"/>
                  </a:lnTo>
                  <a:lnTo>
                    <a:pt x="514" y="11"/>
                  </a:lnTo>
                  <a:lnTo>
                    <a:pt x="514" y="13"/>
                  </a:lnTo>
                  <a:lnTo>
                    <a:pt x="516" y="15"/>
                  </a:lnTo>
                  <a:lnTo>
                    <a:pt x="518" y="15"/>
                  </a:lnTo>
                  <a:lnTo>
                    <a:pt x="520" y="15"/>
                  </a:lnTo>
                  <a:lnTo>
                    <a:pt x="522" y="15"/>
                  </a:lnTo>
                  <a:lnTo>
                    <a:pt x="523" y="15"/>
                  </a:lnTo>
                  <a:lnTo>
                    <a:pt x="525" y="16"/>
                  </a:lnTo>
                  <a:lnTo>
                    <a:pt x="525" y="18"/>
                  </a:lnTo>
                  <a:lnTo>
                    <a:pt x="527" y="20"/>
                  </a:lnTo>
                  <a:lnTo>
                    <a:pt x="529" y="20"/>
                  </a:lnTo>
                  <a:lnTo>
                    <a:pt x="531" y="22"/>
                  </a:lnTo>
                  <a:lnTo>
                    <a:pt x="531" y="24"/>
                  </a:lnTo>
                  <a:lnTo>
                    <a:pt x="529" y="26"/>
                  </a:lnTo>
                  <a:lnTo>
                    <a:pt x="527" y="28"/>
                  </a:lnTo>
                  <a:lnTo>
                    <a:pt x="527" y="31"/>
                  </a:lnTo>
                  <a:lnTo>
                    <a:pt x="527" y="33"/>
                  </a:lnTo>
                  <a:lnTo>
                    <a:pt x="527" y="35"/>
                  </a:lnTo>
                  <a:lnTo>
                    <a:pt x="527" y="37"/>
                  </a:lnTo>
                  <a:lnTo>
                    <a:pt x="527" y="39"/>
                  </a:lnTo>
                  <a:lnTo>
                    <a:pt x="527" y="39"/>
                  </a:lnTo>
                  <a:lnTo>
                    <a:pt x="527" y="41"/>
                  </a:lnTo>
                  <a:lnTo>
                    <a:pt x="527" y="43"/>
                  </a:lnTo>
                  <a:lnTo>
                    <a:pt x="527" y="44"/>
                  </a:lnTo>
                  <a:lnTo>
                    <a:pt x="529" y="44"/>
                  </a:lnTo>
                  <a:lnTo>
                    <a:pt x="527" y="46"/>
                  </a:lnTo>
                  <a:lnTo>
                    <a:pt x="527" y="46"/>
                  </a:lnTo>
                  <a:lnTo>
                    <a:pt x="527" y="48"/>
                  </a:lnTo>
                  <a:lnTo>
                    <a:pt x="527" y="50"/>
                  </a:lnTo>
                  <a:lnTo>
                    <a:pt x="527" y="50"/>
                  </a:lnTo>
                  <a:lnTo>
                    <a:pt x="527" y="50"/>
                  </a:lnTo>
                  <a:lnTo>
                    <a:pt x="529" y="50"/>
                  </a:lnTo>
                  <a:lnTo>
                    <a:pt x="531" y="52"/>
                  </a:lnTo>
                  <a:lnTo>
                    <a:pt x="533" y="54"/>
                  </a:lnTo>
                  <a:lnTo>
                    <a:pt x="533" y="56"/>
                  </a:lnTo>
                  <a:lnTo>
                    <a:pt x="531" y="56"/>
                  </a:lnTo>
                  <a:lnTo>
                    <a:pt x="529" y="58"/>
                  </a:lnTo>
                  <a:lnTo>
                    <a:pt x="527" y="58"/>
                  </a:lnTo>
                  <a:lnTo>
                    <a:pt x="523" y="59"/>
                  </a:lnTo>
                  <a:lnTo>
                    <a:pt x="522" y="61"/>
                  </a:lnTo>
                  <a:lnTo>
                    <a:pt x="520" y="65"/>
                  </a:lnTo>
                  <a:lnTo>
                    <a:pt x="520" y="65"/>
                  </a:lnTo>
                  <a:lnTo>
                    <a:pt x="518" y="63"/>
                  </a:lnTo>
                  <a:lnTo>
                    <a:pt x="514" y="63"/>
                  </a:lnTo>
                  <a:lnTo>
                    <a:pt x="510" y="63"/>
                  </a:lnTo>
                  <a:lnTo>
                    <a:pt x="507" y="61"/>
                  </a:lnTo>
                  <a:lnTo>
                    <a:pt x="505" y="61"/>
                  </a:lnTo>
                  <a:lnTo>
                    <a:pt x="501" y="59"/>
                  </a:lnTo>
                  <a:lnTo>
                    <a:pt x="501" y="61"/>
                  </a:lnTo>
                  <a:lnTo>
                    <a:pt x="501" y="65"/>
                  </a:lnTo>
                  <a:lnTo>
                    <a:pt x="501" y="71"/>
                  </a:lnTo>
                  <a:lnTo>
                    <a:pt x="503" y="73"/>
                  </a:lnTo>
                  <a:lnTo>
                    <a:pt x="503" y="74"/>
                  </a:lnTo>
                  <a:lnTo>
                    <a:pt x="503" y="74"/>
                  </a:lnTo>
                  <a:lnTo>
                    <a:pt x="503" y="76"/>
                  </a:lnTo>
                  <a:lnTo>
                    <a:pt x="503" y="78"/>
                  </a:lnTo>
                  <a:lnTo>
                    <a:pt x="501" y="80"/>
                  </a:lnTo>
                  <a:lnTo>
                    <a:pt x="503" y="82"/>
                  </a:lnTo>
                  <a:lnTo>
                    <a:pt x="503" y="84"/>
                  </a:lnTo>
                  <a:lnTo>
                    <a:pt x="505" y="86"/>
                  </a:lnTo>
                  <a:lnTo>
                    <a:pt x="503" y="86"/>
                  </a:lnTo>
                  <a:lnTo>
                    <a:pt x="501" y="88"/>
                  </a:lnTo>
                  <a:lnTo>
                    <a:pt x="505" y="89"/>
                  </a:lnTo>
                  <a:lnTo>
                    <a:pt x="505" y="91"/>
                  </a:lnTo>
                  <a:lnTo>
                    <a:pt x="507" y="93"/>
                  </a:lnTo>
                  <a:lnTo>
                    <a:pt x="508" y="93"/>
                  </a:lnTo>
                  <a:lnTo>
                    <a:pt x="510" y="93"/>
                  </a:lnTo>
                  <a:lnTo>
                    <a:pt x="512" y="93"/>
                  </a:lnTo>
                  <a:lnTo>
                    <a:pt x="512" y="93"/>
                  </a:lnTo>
                  <a:lnTo>
                    <a:pt x="514" y="91"/>
                  </a:lnTo>
                  <a:lnTo>
                    <a:pt x="514" y="91"/>
                  </a:lnTo>
                  <a:lnTo>
                    <a:pt x="516" y="91"/>
                  </a:lnTo>
                  <a:lnTo>
                    <a:pt x="518" y="91"/>
                  </a:lnTo>
                  <a:lnTo>
                    <a:pt x="520" y="91"/>
                  </a:lnTo>
                  <a:lnTo>
                    <a:pt x="520" y="91"/>
                  </a:lnTo>
                  <a:lnTo>
                    <a:pt x="522" y="91"/>
                  </a:lnTo>
                  <a:lnTo>
                    <a:pt x="523" y="91"/>
                  </a:lnTo>
                  <a:lnTo>
                    <a:pt x="525" y="91"/>
                  </a:lnTo>
                  <a:lnTo>
                    <a:pt x="527" y="93"/>
                  </a:lnTo>
                  <a:lnTo>
                    <a:pt x="529" y="95"/>
                  </a:lnTo>
                  <a:lnTo>
                    <a:pt x="529" y="95"/>
                  </a:lnTo>
                  <a:lnTo>
                    <a:pt x="531" y="95"/>
                  </a:lnTo>
                  <a:lnTo>
                    <a:pt x="531" y="93"/>
                  </a:lnTo>
                  <a:lnTo>
                    <a:pt x="531" y="91"/>
                  </a:lnTo>
                  <a:lnTo>
                    <a:pt x="531" y="91"/>
                  </a:lnTo>
                  <a:lnTo>
                    <a:pt x="533" y="89"/>
                  </a:lnTo>
                  <a:lnTo>
                    <a:pt x="533" y="89"/>
                  </a:lnTo>
                  <a:lnTo>
                    <a:pt x="535" y="89"/>
                  </a:lnTo>
                  <a:lnTo>
                    <a:pt x="535" y="89"/>
                  </a:lnTo>
                  <a:lnTo>
                    <a:pt x="537" y="89"/>
                  </a:lnTo>
                  <a:lnTo>
                    <a:pt x="538" y="89"/>
                  </a:lnTo>
                  <a:lnTo>
                    <a:pt x="542" y="89"/>
                  </a:lnTo>
                  <a:lnTo>
                    <a:pt x="542" y="89"/>
                  </a:lnTo>
                  <a:lnTo>
                    <a:pt x="546" y="91"/>
                  </a:lnTo>
                  <a:lnTo>
                    <a:pt x="548" y="93"/>
                  </a:lnTo>
                  <a:lnTo>
                    <a:pt x="550" y="93"/>
                  </a:lnTo>
                  <a:lnTo>
                    <a:pt x="550" y="93"/>
                  </a:lnTo>
                  <a:lnTo>
                    <a:pt x="551" y="95"/>
                  </a:lnTo>
                  <a:lnTo>
                    <a:pt x="551" y="95"/>
                  </a:lnTo>
                  <a:lnTo>
                    <a:pt x="553" y="95"/>
                  </a:lnTo>
                  <a:lnTo>
                    <a:pt x="553" y="97"/>
                  </a:lnTo>
                  <a:lnTo>
                    <a:pt x="555" y="97"/>
                  </a:lnTo>
                  <a:lnTo>
                    <a:pt x="555" y="97"/>
                  </a:lnTo>
                  <a:lnTo>
                    <a:pt x="557" y="97"/>
                  </a:lnTo>
                  <a:lnTo>
                    <a:pt x="557" y="99"/>
                  </a:lnTo>
                  <a:lnTo>
                    <a:pt x="557" y="99"/>
                  </a:lnTo>
                  <a:lnTo>
                    <a:pt x="559" y="99"/>
                  </a:lnTo>
                  <a:lnTo>
                    <a:pt x="561" y="101"/>
                  </a:lnTo>
                  <a:lnTo>
                    <a:pt x="563" y="102"/>
                  </a:lnTo>
                  <a:lnTo>
                    <a:pt x="565" y="102"/>
                  </a:lnTo>
                  <a:lnTo>
                    <a:pt x="566" y="104"/>
                  </a:lnTo>
                  <a:lnTo>
                    <a:pt x="566" y="104"/>
                  </a:lnTo>
                  <a:lnTo>
                    <a:pt x="568" y="106"/>
                  </a:lnTo>
                  <a:lnTo>
                    <a:pt x="568" y="106"/>
                  </a:lnTo>
                  <a:lnTo>
                    <a:pt x="570" y="108"/>
                  </a:lnTo>
                  <a:lnTo>
                    <a:pt x="570" y="108"/>
                  </a:lnTo>
                  <a:lnTo>
                    <a:pt x="572" y="110"/>
                  </a:lnTo>
                  <a:lnTo>
                    <a:pt x="572" y="110"/>
                  </a:lnTo>
                  <a:lnTo>
                    <a:pt x="570" y="112"/>
                  </a:lnTo>
                  <a:lnTo>
                    <a:pt x="570" y="112"/>
                  </a:lnTo>
                  <a:lnTo>
                    <a:pt x="568" y="112"/>
                  </a:lnTo>
                  <a:lnTo>
                    <a:pt x="566" y="112"/>
                  </a:lnTo>
                  <a:lnTo>
                    <a:pt x="565" y="112"/>
                  </a:lnTo>
                  <a:lnTo>
                    <a:pt x="563" y="112"/>
                  </a:lnTo>
                  <a:lnTo>
                    <a:pt x="561" y="110"/>
                  </a:lnTo>
                  <a:lnTo>
                    <a:pt x="559" y="110"/>
                  </a:lnTo>
                  <a:lnTo>
                    <a:pt x="557" y="110"/>
                  </a:lnTo>
                  <a:lnTo>
                    <a:pt x="557" y="110"/>
                  </a:lnTo>
                  <a:lnTo>
                    <a:pt x="557" y="110"/>
                  </a:lnTo>
                  <a:lnTo>
                    <a:pt x="555" y="110"/>
                  </a:lnTo>
                  <a:lnTo>
                    <a:pt x="555" y="110"/>
                  </a:lnTo>
                  <a:lnTo>
                    <a:pt x="551" y="110"/>
                  </a:lnTo>
                  <a:lnTo>
                    <a:pt x="551" y="110"/>
                  </a:lnTo>
                  <a:lnTo>
                    <a:pt x="550" y="110"/>
                  </a:lnTo>
                  <a:lnTo>
                    <a:pt x="548" y="110"/>
                  </a:lnTo>
                  <a:lnTo>
                    <a:pt x="546" y="112"/>
                  </a:lnTo>
                  <a:lnTo>
                    <a:pt x="546" y="114"/>
                  </a:lnTo>
                  <a:lnTo>
                    <a:pt x="544" y="114"/>
                  </a:lnTo>
                  <a:lnTo>
                    <a:pt x="544" y="114"/>
                  </a:lnTo>
                  <a:lnTo>
                    <a:pt x="542" y="112"/>
                  </a:lnTo>
                  <a:lnTo>
                    <a:pt x="542" y="112"/>
                  </a:lnTo>
                  <a:lnTo>
                    <a:pt x="540" y="112"/>
                  </a:lnTo>
                  <a:lnTo>
                    <a:pt x="540" y="112"/>
                  </a:lnTo>
                  <a:lnTo>
                    <a:pt x="540" y="114"/>
                  </a:lnTo>
                  <a:lnTo>
                    <a:pt x="540" y="114"/>
                  </a:lnTo>
                  <a:lnTo>
                    <a:pt x="540" y="116"/>
                  </a:lnTo>
                  <a:lnTo>
                    <a:pt x="540" y="116"/>
                  </a:lnTo>
                  <a:lnTo>
                    <a:pt x="540" y="116"/>
                  </a:lnTo>
                  <a:lnTo>
                    <a:pt x="538" y="116"/>
                  </a:lnTo>
                  <a:lnTo>
                    <a:pt x="537" y="116"/>
                  </a:lnTo>
                  <a:lnTo>
                    <a:pt x="535" y="116"/>
                  </a:lnTo>
                  <a:lnTo>
                    <a:pt x="533" y="116"/>
                  </a:lnTo>
                  <a:lnTo>
                    <a:pt x="533" y="116"/>
                  </a:lnTo>
                  <a:lnTo>
                    <a:pt x="533" y="116"/>
                  </a:lnTo>
                  <a:lnTo>
                    <a:pt x="531" y="117"/>
                  </a:lnTo>
                  <a:lnTo>
                    <a:pt x="531" y="117"/>
                  </a:lnTo>
                  <a:lnTo>
                    <a:pt x="531" y="119"/>
                  </a:lnTo>
                  <a:lnTo>
                    <a:pt x="531" y="119"/>
                  </a:lnTo>
                  <a:lnTo>
                    <a:pt x="531" y="123"/>
                  </a:lnTo>
                  <a:lnTo>
                    <a:pt x="531" y="123"/>
                  </a:lnTo>
                  <a:lnTo>
                    <a:pt x="531" y="125"/>
                  </a:lnTo>
                  <a:lnTo>
                    <a:pt x="531" y="125"/>
                  </a:lnTo>
                  <a:lnTo>
                    <a:pt x="531" y="125"/>
                  </a:lnTo>
                  <a:lnTo>
                    <a:pt x="531" y="127"/>
                  </a:lnTo>
                  <a:lnTo>
                    <a:pt x="529" y="127"/>
                  </a:lnTo>
                  <a:lnTo>
                    <a:pt x="529" y="127"/>
                  </a:lnTo>
                  <a:lnTo>
                    <a:pt x="527" y="129"/>
                  </a:lnTo>
                  <a:lnTo>
                    <a:pt x="527" y="131"/>
                  </a:lnTo>
                  <a:lnTo>
                    <a:pt x="525" y="131"/>
                  </a:lnTo>
                  <a:lnTo>
                    <a:pt x="523" y="131"/>
                  </a:lnTo>
                  <a:lnTo>
                    <a:pt x="522" y="131"/>
                  </a:lnTo>
                  <a:lnTo>
                    <a:pt x="520" y="132"/>
                  </a:lnTo>
                  <a:lnTo>
                    <a:pt x="518" y="132"/>
                  </a:lnTo>
                  <a:lnTo>
                    <a:pt x="514" y="131"/>
                  </a:lnTo>
                  <a:lnTo>
                    <a:pt x="514" y="131"/>
                  </a:lnTo>
                  <a:lnTo>
                    <a:pt x="512" y="132"/>
                  </a:lnTo>
                  <a:lnTo>
                    <a:pt x="512" y="132"/>
                  </a:lnTo>
                  <a:lnTo>
                    <a:pt x="512" y="132"/>
                  </a:lnTo>
                  <a:lnTo>
                    <a:pt x="512" y="134"/>
                  </a:lnTo>
                  <a:lnTo>
                    <a:pt x="512" y="134"/>
                  </a:lnTo>
                  <a:lnTo>
                    <a:pt x="510" y="136"/>
                  </a:lnTo>
                  <a:lnTo>
                    <a:pt x="510" y="136"/>
                  </a:lnTo>
                  <a:lnTo>
                    <a:pt x="510" y="140"/>
                  </a:lnTo>
                  <a:lnTo>
                    <a:pt x="508" y="140"/>
                  </a:lnTo>
                  <a:lnTo>
                    <a:pt x="508" y="140"/>
                  </a:lnTo>
                  <a:lnTo>
                    <a:pt x="508" y="142"/>
                  </a:lnTo>
                  <a:lnTo>
                    <a:pt x="507" y="142"/>
                  </a:lnTo>
                  <a:lnTo>
                    <a:pt x="507" y="144"/>
                  </a:lnTo>
                  <a:lnTo>
                    <a:pt x="505" y="144"/>
                  </a:lnTo>
                  <a:lnTo>
                    <a:pt x="503" y="144"/>
                  </a:lnTo>
                  <a:lnTo>
                    <a:pt x="503" y="144"/>
                  </a:lnTo>
                  <a:lnTo>
                    <a:pt x="501" y="142"/>
                  </a:lnTo>
                  <a:lnTo>
                    <a:pt x="499" y="142"/>
                  </a:lnTo>
                  <a:lnTo>
                    <a:pt x="497" y="142"/>
                  </a:lnTo>
                  <a:lnTo>
                    <a:pt x="492" y="142"/>
                  </a:lnTo>
                  <a:lnTo>
                    <a:pt x="490" y="140"/>
                  </a:lnTo>
                  <a:lnTo>
                    <a:pt x="488" y="138"/>
                  </a:lnTo>
                  <a:lnTo>
                    <a:pt x="486" y="136"/>
                  </a:lnTo>
                  <a:lnTo>
                    <a:pt x="486" y="136"/>
                  </a:lnTo>
                  <a:lnTo>
                    <a:pt x="482" y="136"/>
                  </a:lnTo>
                  <a:lnTo>
                    <a:pt x="482" y="136"/>
                  </a:lnTo>
                  <a:lnTo>
                    <a:pt x="480" y="136"/>
                  </a:lnTo>
                  <a:lnTo>
                    <a:pt x="479" y="140"/>
                  </a:lnTo>
                  <a:lnTo>
                    <a:pt x="479" y="140"/>
                  </a:lnTo>
                  <a:lnTo>
                    <a:pt x="479" y="142"/>
                  </a:lnTo>
                  <a:lnTo>
                    <a:pt x="479" y="144"/>
                  </a:lnTo>
                  <a:lnTo>
                    <a:pt x="479" y="146"/>
                  </a:lnTo>
                  <a:lnTo>
                    <a:pt x="479" y="147"/>
                  </a:lnTo>
                  <a:lnTo>
                    <a:pt x="479" y="149"/>
                  </a:lnTo>
                  <a:lnTo>
                    <a:pt x="479" y="149"/>
                  </a:lnTo>
                  <a:lnTo>
                    <a:pt x="480" y="149"/>
                  </a:lnTo>
                  <a:lnTo>
                    <a:pt x="480" y="151"/>
                  </a:lnTo>
                  <a:lnTo>
                    <a:pt x="482" y="153"/>
                  </a:lnTo>
                  <a:lnTo>
                    <a:pt x="484" y="153"/>
                  </a:lnTo>
                  <a:lnTo>
                    <a:pt x="486" y="155"/>
                  </a:lnTo>
                  <a:lnTo>
                    <a:pt x="488" y="157"/>
                  </a:lnTo>
                  <a:lnTo>
                    <a:pt x="490" y="157"/>
                  </a:lnTo>
                  <a:lnTo>
                    <a:pt x="490" y="159"/>
                  </a:lnTo>
                  <a:lnTo>
                    <a:pt x="492" y="159"/>
                  </a:lnTo>
                  <a:lnTo>
                    <a:pt x="492" y="160"/>
                  </a:lnTo>
                  <a:lnTo>
                    <a:pt x="492" y="160"/>
                  </a:lnTo>
                  <a:lnTo>
                    <a:pt x="490" y="160"/>
                  </a:lnTo>
                  <a:lnTo>
                    <a:pt x="490" y="162"/>
                  </a:lnTo>
                  <a:lnTo>
                    <a:pt x="488" y="162"/>
                  </a:lnTo>
                  <a:lnTo>
                    <a:pt x="488" y="164"/>
                  </a:lnTo>
                  <a:lnTo>
                    <a:pt x="488" y="164"/>
                  </a:lnTo>
                  <a:lnTo>
                    <a:pt x="486" y="164"/>
                  </a:lnTo>
                  <a:lnTo>
                    <a:pt x="484" y="166"/>
                  </a:lnTo>
                  <a:lnTo>
                    <a:pt x="482" y="166"/>
                  </a:lnTo>
                  <a:lnTo>
                    <a:pt x="482" y="166"/>
                  </a:lnTo>
                  <a:lnTo>
                    <a:pt x="480" y="168"/>
                  </a:lnTo>
                  <a:lnTo>
                    <a:pt x="480" y="168"/>
                  </a:lnTo>
                  <a:lnTo>
                    <a:pt x="480" y="170"/>
                  </a:lnTo>
                  <a:lnTo>
                    <a:pt x="480" y="170"/>
                  </a:lnTo>
                  <a:lnTo>
                    <a:pt x="479" y="172"/>
                  </a:lnTo>
                  <a:lnTo>
                    <a:pt x="479" y="174"/>
                  </a:lnTo>
                  <a:lnTo>
                    <a:pt x="479" y="174"/>
                  </a:lnTo>
                  <a:lnTo>
                    <a:pt x="479" y="174"/>
                  </a:lnTo>
                  <a:lnTo>
                    <a:pt x="479" y="175"/>
                  </a:lnTo>
                  <a:lnTo>
                    <a:pt x="477" y="175"/>
                  </a:lnTo>
                  <a:lnTo>
                    <a:pt x="475" y="175"/>
                  </a:lnTo>
                  <a:lnTo>
                    <a:pt x="475" y="177"/>
                  </a:lnTo>
                  <a:lnTo>
                    <a:pt x="471" y="177"/>
                  </a:lnTo>
                  <a:lnTo>
                    <a:pt x="471" y="179"/>
                  </a:lnTo>
                  <a:lnTo>
                    <a:pt x="469" y="179"/>
                  </a:lnTo>
                  <a:lnTo>
                    <a:pt x="467" y="181"/>
                  </a:lnTo>
                  <a:lnTo>
                    <a:pt x="466" y="181"/>
                  </a:lnTo>
                  <a:lnTo>
                    <a:pt x="464" y="181"/>
                  </a:lnTo>
                  <a:lnTo>
                    <a:pt x="460" y="181"/>
                  </a:lnTo>
                  <a:lnTo>
                    <a:pt x="458" y="181"/>
                  </a:lnTo>
                  <a:lnTo>
                    <a:pt x="456" y="181"/>
                  </a:lnTo>
                  <a:lnTo>
                    <a:pt x="452" y="181"/>
                  </a:lnTo>
                  <a:lnTo>
                    <a:pt x="451" y="181"/>
                  </a:lnTo>
                  <a:lnTo>
                    <a:pt x="449" y="181"/>
                  </a:lnTo>
                  <a:lnTo>
                    <a:pt x="447" y="181"/>
                  </a:lnTo>
                  <a:lnTo>
                    <a:pt x="445" y="181"/>
                  </a:lnTo>
                  <a:lnTo>
                    <a:pt x="439" y="183"/>
                  </a:lnTo>
                  <a:lnTo>
                    <a:pt x="437" y="183"/>
                  </a:lnTo>
                  <a:lnTo>
                    <a:pt x="434" y="183"/>
                  </a:lnTo>
                  <a:lnTo>
                    <a:pt x="434" y="183"/>
                  </a:lnTo>
                  <a:lnTo>
                    <a:pt x="432" y="183"/>
                  </a:lnTo>
                  <a:lnTo>
                    <a:pt x="430" y="185"/>
                  </a:lnTo>
                  <a:lnTo>
                    <a:pt x="430" y="185"/>
                  </a:lnTo>
                  <a:lnTo>
                    <a:pt x="428" y="185"/>
                  </a:lnTo>
                  <a:lnTo>
                    <a:pt x="423" y="189"/>
                  </a:lnTo>
                  <a:lnTo>
                    <a:pt x="419" y="190"/>
                  </a:lnTo>
                  <a:lnTo>
                    <a:pt x="419" y="190"/>
                  </a:lnTo>
                  <a:lnTo>
                    <a:pt x="417" y="192"/>
                  </a:lnTo>
                  <a:lnTo>
                    <a:pt x="415" y="192"/>
                  </a:lnTo>
                  <a:lnTo>
                    <a:pt x="415" y="192"/>
                  </a:lnTo>
                  <a:lnTo>
                    <a:pt x="415" y="194"/>
                  </a:lnTo>
                  <a:lnTo>
                    <a:pt x="413" y="194"/>
                  </a:lnTo>
                  <a:lnTo>
                    <a:pt x="411" y="194"/>
                  </a:lnTo>
                  <a:lnTo>
                    <a:pt x="411" y="194"/>
                  </a:lnTo>
                  <a:lnTo>
                    <a:pt x="408" y="192"/>
                  </a:lnTo>
                  <a:lnTo>
                    <a:pt x="406" y="190"/>
                  </a:lnTo>
                  <a:lnTo>
                    <a:pt x="402" y="190"/>
                  </a:lnTo>
                  <a:lnTo>
                    <a:pt x="398" y="190"/>
                  </a:lnTo>
                  <a:lnTo>
                    <a:pt x="396" y="192"/>
                  </a:lnTo>
                  <a:lnTo>
                    <a:pt x="391" y="190"/>
                  </a:lnTo>
                  <a:lnTo>
                    <a:pt x="389" y="189"/>
                  </a:lnTo>
                  <a:lnTo>
                    <a:pt x="385" y="187"/>
                  </a:lnTo>
                  <a:lnTo>
                    <a:pt x="381" y="187"/>
                  </a:lnTo>
                  <a:lnTo>
                    <a:pt x="378" y="187"/>
                  </a:lnTo>
                  <a:lnTo>
                    <a:pt x="372" y="185"/>
                  </a:lnTo>
                  <a:lnTo>
                    <a:pt x="368" y="185"/>
                  </a:lnTo>
                  <a:lnTo>
                    <a:pt x="366" y="183"/>
                  </a:lnTo>
                  <a:lnTo>
                    <a:pt x="365" y="179"/>
                  </a:lnTo>
                  <a:lnTo>
                    <a:pt x="363" y="179"/>
                  </a:lnTo>
                  <a:lnTo>
                    <a:pt x="361" y="179"/>
                  </a:lnTo>
                  <a:lnTo>
                    <a:pt x="361" y="179"/>
                  </a:lnTo>
                  <a:lnTo>
                    <a:pt x="357" y="179"/>
                  </a:lnTo>
                  <a:lnTo>
                    <a:pt x="355" y="179"/>
                  </a:lnTo>
                  <a:lnTo>
                    <a:pt x="350" y="177"/>
                  </a:lnTo>
                  <a:lnTo>
                    <a:pt x="346" y="177"/>
                  </a:lnTo>
                  <a:lnTo>
                    <a:pt x="340" y="177"/>
                  </a:lnTo>
                  <a:lnTo>
                    <a:pt x="338" y="177"/>
                  </a:lnTo>
                  <a:lnTo>
                    <a:pt x="337" y="177"/>
                  </a:lnTo>
                  <a:lnTo>
                    <a:pt x="333" y="179"/>
                  </a:lnTo>
                  <a:lnTo>
                    <a:pt x="325" y="177"/>
                  </a:lnTo>
                  <a:lnTo>
                    <a:pt x="322" y="177"/>
                  </a:lnTo>
                  <a:lnTo>
                    <a:pt x="316" y="177"/>
                  </a:lnTo>
                  <a:lnTo>
                    <a:pt x="309" y="175"/>
                  </a:lnTo>
                  <a:lnTo>
                    <a:pt x="301" y="175"/>
                  </a:lnTo>
                  <a:lnTo>
                    <a:pt x="297" y="175"/>
                  </a:lnTo>
                  <a:lnTo>
                    <a:pt x="294" y="175"/>
                  </a:lnTo>
                  <a:lnTo>
                    <a:pt x="290" y="175"/>
                  </a:lnTo>
                  <a:lnTo>
                    <a:pt x="290" y="175"/>
                  </a:lnTo>
                  <a:lnTo>
                    <a:pt x="290" y="174"/>
                  </a:lnTo>
                  <a:lnTo>
                    <a:pt x="288" y="174"/>
                  </a:lnTo>
                  <a:lnTo>
                    <a:pt x="286" y="172"/>
                  </a:lnTo>
                  <a:lnTo>
                    <a:pt x="284" y="170"/>
                  </a:lnTo>
                  <a:lnTo>
                    <a:pt x="280" y="168"/>
                  </a:lnTo>
                  <a:lnTo>
                    <a:pt x="280" y="168"/>
                  </a:lnTo>
                  <a:lnTo>
                    <a:pt x="279" y="166"/>
                  </a:lnTo>
                  <a:lnTo>
                    <a:pt x="275" y="160"/>
                  </a:lnTo>
                  <a:lnTo>
                    <a:pt x="273" y="159"/>
                  </a:lnTo>
                  <a:lnTo>
                    <a:pt x="273" y="157"/>
                  </a:lnTo>
                  <a:lnTo>
                    <a:pt x="271" y="157"/>
                  </a:lnTo>
                  <a:lnTo>
                    <a:pt x="271" y="155"/>
                  </a:lnTo>
                  <a:lnTo>
                    <a:pt x="269" y="155"/>
                  </a:lnTo>
                  <a:lnTo>
                    <a:pt x="267" y="155"/>
                  </a:lnTo>
                  <a:lnTo>
                    <a:pt x="267" y="153"/>
                  </a:lnTo>
                  <a:lnTo>
                    <a:pt x="267" y="153"/>
                  </a:lnTo>
                  <a:lnTo>
                    <a:pt x="267" y="151"/>
                  </a:lnTo>
                  <a:lnTo>
                    <a:pt x="267" y="151"/>
                  </a:lnTo>
                  <a:lnTo>
                    <a:pt x="264" y="151"/>
                  </a:lnTo>
                  <a:lnTo>
                    <a:pt x="260" y="151"/>
                  </a:lnTo>
                  <a:lnTo>
                    <a:pt x="258" y="149"/>
                  </a:lnTo>
                  <a:lnTo>
                    <a:pt x="254" y="147"/>
                  </a:lnTo>
                  <a:lnTo>
                    <a:pt x="252" y="147"/>
                  </a:lnTo>
                  <a:lnTo>
                    <a:pt x="249" y="146"/>
                  </a:lnTo>
                  <a:lnTo>
                    <a:pt x="245" y="144"/>
                  </a:lnTo>
                  <a:lnTo>
                    <a:pt x="245" y="144"/>
                  </a:lnTo>
                  <a:lnTo>
                    <a:pt x="241" y="142"/>
                  </a:lnTo>
                  <a:lnTo>
                    <a:pt x="239" y="140"/>
                  </a:lnTo>
                  <a:lnTo>
                    <a:pt x="237" y="140"/>
                  </a:lnTo>
                  <a:lnTo>
                    <a:pt x="236" y="140"/>
                  </a:lnTo>
                  <a:lnTo>
                    <a:pt x="230" y="138"/>
                  </a:lnTo>
                  <a:lnTo>
                    <a:pt x="228" y="138"/>
                  </a:lnTo>
                  <a:lnTo>
                    <a:pt x="224" y="138"/>
                  </a:lnTo>
                  <a:lnTo>
                    <a:pt x="223" y="138"/>
                  </a:lnTo>
                  <a:lnTo>
                    <a:pt x="219" y="138"/>
                  </a:lnTo>
                  <a:lnTo>
                    <a:pt x="217" y="136"/>
                  </a:lnTo>
                  <a:lnTo>
                    <a:pt x="215" y="136"/>
                  </a:lnTo>
                  <a:lnTo>
                    <a:pt x="213" y="136"/>
                  </a:lnTo>
                  <a:lnTo>
                    <a:pt x="211" y="136"/>
                  </a:lnTo>
                  <a:lnTo>
                    <a:pt x="211" y="136"/>
                  </a:lnTo>
                  <a:lnTo>
                    <a:pt x="209" y="136"/>
                  </a:lnTo>
                  <a:lnTo>
                    <a:pt x="208" y="136"/>
                  </a:lnTo>
                  <a:lnTo>
                    <a:pt x="206" y="136"/>
                  </a:lnTo>
                  <a:lnTo>
                    <a:pt x="206" y="134"/>
                  </a:lnTo>
                  <a:lnTo>
                    <a:pt x="204" y="134"/>
                  </a:lnTo>
                  <a:lnTo>
                    <a:pt x="202" y="134"/>
                  </a:lnTo>
                  <a:lnTo>
                    <a:pt x="202" y="134"/>
                  </a:lnTo>
                  <a:lnTo>
                    <a:pt x="202" y="134"/>
                  </a:lnTo>
                  <a:lnTo>
                    <a:pt x="200" y="134"/>
                  </a:lnTo>
                  <a:lnTo>
                    <a:pt x="198" y="132"/>
                  </a:lnTo>
                  <a:lnTo>
                    <a:pt x="198" y="131"/>
                  </a:lnTo>
                  <a:lnTo>
                    <a:pt x="198" y="131"/>
                  </a:lnTo>
                  <a:lnTo>
                    <a:pt x="196" y="129"/>
                  </a:lnTo>
                  <a:lnTo>
                    <a:pt x="196" y="129"/>
                  </a:lnTo>
                  <a:lnTo>
                    <a:pt x="196" y="127"/>
                  </a:lnTo>
                  <a:lnTo>
                    <a:pt x="196" y="123"/>
                  </a:lnTo>
                  <a:lnTo>
                    <a:pt x="196" y="123"/>
                  </a:lnTo>
                  <a:lnTo>
                    <a:pt x="196" y="123"/>
                  </a:lnTo>
                  <a:lnTo>
                    <a:pt x="198" y="121"/>
                  </a:lnTo>
                  <a:lnTo>
                    <a:pt x="198" y="121"/>
                  </a:lnTo>
                  <a:lnTo>
                    <a:pt x="198" y="119"/>
                  </a:lnTo>
                  <a:lnTo>
                    <a:pt x="196" y="119"/>
                  </a:lnTo>
                  <a:lnTo>
                    <a:pt x="195" y="117"/>
                  </a:lnTo>
                  <a:lnTo>
                    <a:pt x="195" y="116"/>
                  </a:lnTo>
                  <a:lnTo>
                    <a:pt x="195" y="116"/>
                  </a:lnTo>
                  <a:lnTo>
                    <a:pt x="195" y="114"/>
                  </a:lnTo>
                  <a:lnTo>
                    <a:pt x="195" y="112"/>
                  </a:lnTo>
                  <a:lnTo>
                    <a:pt x="195" y="112"/>
                  </a:lnTo>
                  <a:lnTo>
                    <a:pt x="195" y="110"/>
                  </a:lnTo>
                  <a:lnTo>
                    <a:pt x="193" y="110"/>
                  </a:lnTo>
                  <a:lnTo>
                    <a:pt x="191" y="108"/>
                  </a:lnTo>
                  <a:lnTo>
                    <a:pt x="191" y="106"/>
                  </a:lnTo>
                  <a:lnTo>
                    <a:pt x="189" y="106"/>
                  </a:lnTo>
                  <a:lnTo>
                    <a:pt x="187" y="104"/>
                  </a:lnTo>
                  <a:lnTo>
                    <a:pt x="187" y="104"/>
                  </a:lnTo>
                  <a:lnTo>
                    <a:pt x="185" y="102"/>
                  </a:lnTo>
                  <a:lnTo>
                    <a:pt x="183" y="101"/>
                  </a:lnTo>
                  <a:lnTo>
                    <a:pt x="183" y="101"/>
                  </a:lnTo>
                  <a:lnTo>
                    <a:pt x="181" y="99"/>
                  </a:lnTo>
                  <a:lnTo>
                    <a:pt x="181" y="97"/>
                  </a:lnTo>
                  <a:lnTo>
                    <a:pt x="180" y="97"/>
                  </a:lnTo>
                  <a:lnTo>
                    <a:pt x="180" y="95"/>
                  </a:lnTo>
                  <a:lnTo>
                    <a:pt x="178" y="95"/>
                  </a:lnTo>
                  <a:lnTo>
                    <a:pt x="178" y="95"/>
                  </a:lnTo>
                  <a:lnTo>
                    <a:pt x="176" y="93"/>
                  </a:lnTo>
                  <a:lnTo>
                    <a:pt x="176" y="93"/>
                  </a:lnTo>
                  <a:lnTo>
                    <a:pt x="174" y="91"/>
                  </a:lnTo>
                  <a:lnTo>
                    <a:pt x="174" y="91"/>
                  </a:lnTo>
                  <a:lnTo>
                    <a:pt x="174" y="91"/>
                  </a:lnTo>
                  <a:lnTo>
                    <a:pt x="172" y="91"/>
                  </a:lnTo>
                  <a:lnTo>
                    <a:pt x="172" y="91"/>
                  </a:lnTo>
                  <a:lnTo>
                    <a:pt x="170" y="91"/>
                  </a:lnTo>
                  <a:lnTo>
                    <a:pt x="170" y="91"/>
                  </a:lnTo>
                  <a:lnTo>
                    <a:pt x="170" y="91"/>
                  </a:lnTo>
                  <a:lnTo>
                    <a:pt x="168" y="91"/>
                  </a:lnTo>
                  <a:lnTo>
                    <a:pt x="168" y="91"/>
                  </a:lnTo>
                  <a:lnTo>
                    <a:pt x="166" y="89"/>
                  </a:lnTo>
                  <a:lnTo>
                    <a:pt x="165" y="89"/>
                  </a:lnTo>
                  <a:lnTo>
                    <a:pt x="163" y="89"/>
                  </a:lnTo>
                  <a:lnTo>
                    <a:pt x="161" y="89"/>
                  </a:lnTo>
                  <a:lnTo>
                    <a:pt x="161" y="89"/>
                  </a:lnTo>
                  <a:lnTo>
                    <a:pt x="159" y="89"/>
                  </a:lnTo>
                  <a:lnTo>
                    <a:pt x="159" y="88"/>
                  </a:lnTo>
                  <a:lnTo>
                    <a:pt x="157" y="88"/>
                  </a:lnTo>
                  <a:lnTo>
                    <a:pt x="157" y="88"/>
                  </a:lnTo>
                  <a:lnTo>
                    <a:pt x="153" y="86"/>
                  </a:lnTo>
                  <a:lnTo>
                    <a:pt x="152" y="86"/>
                  </a:lnTo>
                  <a:lnTo>
                    <a:pt x="152" y="84"/>
                  </a:lnTo>
                  <a:lnTo>
                    <a:pt x="150" y="82"/>
                  </a:lnTo>
                  <a:lnTo>
                    <a:pt x="150" y="82"/>
                  </a:lnTo>
                  <a:lnTo>
                    <a:pt x="148" y="82"/>
                  </a:lnTo>
                  <a:lnTo>
                    <a:pt x="144" y="80"/>
                  </a:lnTo>
                  <a:lnTo>
                    <a:pt x="144" y="80"/>
                  </a:lnTo>
                  <a:lnTo>
                    <a:pt x="142" y="80"/>
                  </a:lnTo>
                  <a:lnTo>
                    <a:pt x="142" y="80"/>
                  </a:lnTo>
                  <a:lnTo>
                    <a:pt x="142" y="78"/>
                  </a:lnTo>
                  <a:lnTo>
                    <a:pt x="142" y="78"/>
                  </a:lnTo>
                  <a:lnTo>
                    <a:pt x="142" y="78"/>
                  </a:lnTo>
                  <a:lnTo>
                    <a:pt x="142" y="78"/>
                  </a:lnTo>
                  <a:lnTo>
                    <a:pt x="142" y="76"/>
                  </a:lnTo>
                  <a:lnTo>
                    <a:pt x="140" y="76"/>
                  </a:lnTo>
                  <a:lnTo>
                    <a:pt x="138" y="76"/>
                  </a:lnTo>
                  <a:lnTo>
                    <a:pt x="138" y="74"/>
                  </a:lnTo>
                  <a:lnTo>
                    <a:pt x="137" y="74"/>
                  </a:lnTo>
                  <a:lnTo>
                    <a:pt x="137" y="74"/>
                  </a:lnTo>
                  <a:lnTo>
                    <a:pt x="137" y="74"/>
                  </a:lnTo>
                  <a:lnTo>
                    <a:pt x="138" y="73"/>
                  </a:lnTo>
                  <a:lnTo>
                    <a:pt x="138" y="73"/>
                  </a:lnTo>
                  <a:lnTo>
                    <a:pt x="137" y="73"/>
                  </a:lnTo>
                  <a:lnTo>
                    <a:pt x="137" y="71"/>
                  </a:lnTo>
                  <a:lnTo>
                    <a:pt x="137" y="71"/>
                  </a:lnTo>
                  <a:lnTo>
                    <a:pt x="137" y="71"/>
                  </a:lnTo>
                  <a:lnTo>
                    <a:pt x="135" y="71"/>
                  </a:lnTo>
                  <a:lnTo>
                    <a:pt x="135" y="71"/>
                  </a:lnTo>
                  <a:lnTo>
                    <a:pt x="133" y="71"/>
                  </a:lnTo>
                  <a:lnTo>
                    <a:pt x="133" y="71"/>
                  </a:lnTo>
                  <a:lnTo>
                    <a:pt x="133" y="71"/>
                  </a:lnTo>
                  <a:lnTo>
                    <a:pt x="131" y="71"/>
                  </a:lnTo>
                  <a:lnTo>
                    <a:pt x="131" y="71"/>
                  </a:lnTo>
                  <a:lnTo>
                    <a:pt x="129" y="71"/>
                  </a:lnTo>
                  <a:lnTo>
                    <a:pt x="127" y="71"/>
                  </a:lnTo>
                  <a:lnTo>
                    <a:pt x="125" y="71"/>
                  </a:lnTo>
                  <a:lnTo>
                    <a:pt x="125" y="71"/>
                  </a:lnTo>
                  <a:lnTo>
                    <a:pt x="123" y="73"/>
                  </a:lnTo>
                  <a:lnTo>
                    <a:pt x="123" y="73"/>
                  </a:lnTo>
                  <a:lnTo>
                    <a:pt x="123" y="74"/>
                  </a:lnTo>
                  <a:lnTo>
                    <a:pt x="123" y="74"/>
                  </a:lnTo>
                  <a:lnTo>
                    <a:pt x="125" y="78"/>
                  </a:lnTo>
                  <a:lnTo>
                    <a:pt x="125" y="78"/>
                  </a:lnTo>
                  <a:lnTo>
                    <a:pt x="123" y="80"/>
                  </a:lnTo>
                  <a:lnTo>
                    <a:pt x="123" y="80"/>
                  </a:lnTo>
                  <a:lnTo>
                    <a:pt x="122" y="82"/>
                  </a:lnTo>
                  <a:lnTo>
                    <a:pt x="120" y="82"/>
                  </a:lnTo>
                  <a:lnTo>
                    <a:pt x="118" y="82"/>
                  </a:lnTo>
                  <a:lnTo>
                    <a:pt x="116" y="82"/>
                  </a:lnTo>
                  <a:lnTo>
                    <a:pt x="114" y="82"/>
                  </a:lnTo>
                  <a:lnTo>
                    <a:pt x="114" y="84"/>
                  </a:lnTo>
                  <a:lnTo>
                    <a:pt x="114" y="86"/>
                  </a:lnTo>
                  <a:lnTo>
                    <a:pt x="114" y="86"/>
                  </a:lnTo>
                  <a:lnTo>
                    <a:pt x="114" y="88"/>
                  </a:lnTo>
                  <a:lnTo>
                    <a:pt x="114" y="89"/>
                  </a:lnTo>
                  <a:lnTo>
                    <a:pt x="116" y="93"/>
                  </a:lnTo>
                  <a:lnTo>
                    <a:pt x="118" y="97"/>
                  </a:lnTo>
                  <a:lnTo>
                    <a:pt x="118" y="97"/>
                  </a:lnTo>
                  <a:lnTo>
                    <a:pt x="120" y="99"/>
                  </a:lnTo>
                  <a:lnTo>
                    <a:pt x="120" y="101"/>
                  </a:lnTo>
                  <a:lnTo>
                    <a:pt x="120" y="101"/>
                  </a:lnTo>
                  <a:lnTo>
                    <a:pt x="120" y="102"/>
                  </a:lnTo>
                  <a:lnTo>
                    <a:pt x="120" y="104"/>
                  </a:lnTo>
                  <a:lnTo>
                    <a:pt x="120" y="104"/>
                  </a:lnTo>
                  <a:lnTo>
                    <a:pt x="118" y="104"/>
                  </a:lnTo>
                  <a:lnTo>
                    <a:pt x="116" y="104"/>
                  </a:lnTo>
                  <a:lnTo>
                    <a:pt x="114" y="106"/>
                  </a:lnTo>
                  <a:lnTo>
                    <a:pt x="114" y="106"/>
                  </a:lnTo>
                  <a:lnTo>
                    <a:pt x="112" y="108"/>
                  </a:lnTo>
                  <a:lnTo>
                    <a:pt x="112" y="108"/>
                  </a:lnTo>
                  <a:lnTo>
                    <a:pt x="110" y="108"/>
                  </a:lnTo>
                  <a:lnTo>
                    <a:pt x="110" y="106"/>
                  </a:lnTo>
                  <a:lnTo>
                    <a:pt x="109" y="106"/>
                  </a:lnTo>
                  <a:lnTo>
                    <a:pt x="109" y="106"/>
                  </a:lnTo>
                  <a:lnTo>
                    <a:pt x="107" y="106"/>
                  </a:lnTo>
                  <a:lnTo>
                    <a:pt x="105" y="106"/>
                  </a:lnTo>
                  <a:lnTo>
                    <a:pt x="103" y="106"/>
                  </a:lnTo>
                  <a:lnTo>
                    <a:pt x="101" y="106"/>
                  </a:lnTo>
                  <a:lnTo>
                    <a:pt x="101" y="106"/>
                  </a:lnTo>
                  <a:lnTo>
                    <a:pt x="97" y="106"/>
                  </a:lnTo>
                  <a:lnTo>
                    <a:pt x="95" y="104"/>
                  </a:lnTo>
                  <a:lnTo>
                    <a:pt x="95" y="104"/>
                  </a:lnTo>
                  <a:lnTo>
                    <a:pt x="92" y="104"/>
                  </a:lnTo>
                  <a:lnTo>
                    <a:pt x="88" y="102"/>
                  </a:lnTo>
                  <a:lnTo>
                    <a:pt x="88" y="102"/>
                  </a:lnTo>
                  <a:lnTo>
                    <a:pt x="86" y="102"/>
                  </a:lnTo>
                  <a:lnTo>
                    <a:pt x="86" y="102"/>
                  </a:lnTo>
                  <a:lnTo>
                    <a:pt x="86" y="104"/>
                  </a:lnTo>
                  <a:lnTo>
                    <a:pt x="88" y="106"/>
                  </a:lnTo>
                  <a:lnTo>
                    <a:pt x="86" y="112"/>
                  </a:lnTo>
                  <a:lnTo>
                    <a:pt x="86" y="116"/>
                  </a:lnTo>
                  <a:lnTo>
                    <a:pt x="86" y="119"/>
                  </a:lnTo>
                  <a:lnTo>
                    <a:pt x="86" y="121"/>
                  </a:lnTo>
                  <a:lnTo>
                    <a:pt x="86" y="125"/>
                  </a:lnTo>
                  <a:lnTo>
                    <a:pt x="86" y="127"/>
                  </a:lnTo>
                  <a:lnTo>
                    <a:pt x="86" y="129"/>
                  </a:lnTo>
                  <a:lnTo>
                    <a:pt x="86" y="129"/>
                  </a:lnTo>
                  <a:lnTo>
                    <a:pt x="86" y="129"/>
                  </a:lnTo>
                  <a:lnTo>
                    <a:pt x="88" y="131"/>
                  </a:lnTo>
                  <a:lnTo>
                    <a:pt x="90" y="131"/>
                  </a:lnTo>
                  <a:lnTo>
                    <a:pt x="92" y="131"/>
                  </a:lnTo>
                  <a:lnTo>
                    <a:pt x="92" y="132"/>
                  </a:lnTo>
                  <a:lnTo>
                    <a:pt x="92" y="132"/>
                  </a:lnTo>
                  <a:lnTo>
                    <a:pt x="92" y="134"/>
                  </a:lnTo>
                  <a:lnTo>
                    <a:pt x="92" y="136"/>
                  </a:lnTo>
                  <a:lnTo>
                    <a:pt x="92" y="136"/>
                  </a:lnTo>
                  <a:lnTo>
                    <a:pt x="92" y="136"/>
                  </a:lnTo>
                  <a:lnTo>
                    <a:pt x="90" y="134"/>
                  </a:lnTo>
                  <a:lnTo>
                    <a:pt x="88" y="134"/>
                  </a:lnTo>
                  <a:lnTo>
                    <a:pt x="88" y="134"/>
                  </a:lnTo>
                  <a:lnTo>
                    <a:pt x="86" y="134"/>
                  </a:lnTo>
                  <a:lnTo>
                    <a:pt x="84" y="136"/>
                  </a:lnTo>
                  <a:lnTo>
                    <a:pt x="84" y="136"/>
                  </a:lnTo>
                  <a:lnTo>
                    <a:pt x="82" y="134"/>
                  </a:lnTo>
                  <a:lnTo>
                    <a:pt x="82" y="134"/>
                  </a:lnTo>
                  <a:lnTo>
                    <a:pt x="80" y="132"/>
                  </a:lnTo>
                  <a:lnTo>
                    <a:pt x="79" y="132"/>
                  </a:lnTo>
                  <a:lnTo>
                    <a:pt x="79" y="132"/>
                  </a:lnTo>
                  <a:lnTo>
                    <a:pt x="75" y="134"/>
                  </a:lnTo>
                  <a:lnTo>
                    <a:pt x="71" y="134"/>
                  </a:lnTo>
                  <a:lnTo>
                    <a:pt x="69" y="136"/>
                  </a:lnTo>
                  <a:lnTo>
                    <a:pt x="69" y="136"/>
                  </a:lnTo>
                  <a:lnTo>
                    <a:pt x="67" y="136"/>
                  </a:lnTo>
                  <a:lnTo>
                    <a:pt x="66" y="136"/>
                  </a:lnTo>
                  <a:lnTo>
                    <a:pt x="64" y="136"/>
                  </a:lnTo>
                  <a:lnTo>
                    <a:pt x="62" y="138"/>
                  </a:lnTo>
                  <a:lnTo>
                    <a:pt x="60" y="138"/>
                  </a:lnTo>
                  <a:lnTo>
                    <a:pt x="58" y="140"/>
                  </a:lnTo>
                  <a:lnTo>
                    <a:pt x="58" y="142"/>
                  </a:lnTo>
                  <a:lnTo>
                    <a:pt x="58" y="142"/>
                  </a:lnTo>
                  <a:lnTo>
                    <a:pt x="60" y="142"/>
                  </a:lnTo>
                  <a:lnTo>
                    <a:pt x="60" y="142"/>
                  </a:lnTo>
                  <a:lnTo>
                    <a:pt x="62" y="142"/>
                  </a:lnTo>
                  <a:lnTo>
                    <a:pt x="64" y="142"/>
                  </a:lnTo>
                  <a:lnTo>
                    <a:pt x="66" y="144"/>
                  </a:lnTo>
                  <a:lnTo>
                    <a:pt x="67" y="144"/>
                  </a:lnTo>
                  <a:lnTo>
                    <a:pt x="67" y="144"/>
                  </a:lnTo>
                  <a:lnTo>
                    <a:pt x="67" y="144"/>
                  </a:lnTo>
                  <a:lnTo>
                    <a:pt x="66" y="144"/>
                  </a:lnTo>
                  <a:lnTo>
                    <a:pt x="66" y="146"/>
                  </a:lnTo>
                  <a:lnTo>
                    <a:pt x="66" y="146"/>
                  </a:lnTo>
                  <a:lnTo>
                    <a:pt x="66" y="146"/>
                  </a:lnTo>
                  <a:lnTo>
                    <a:pt x="67" y="147"/>
                  </a:lnTo>
                  <a:lnTo>
                    <a:pt x="67" y="149"/>
                  </a:lnTo>
                  <a:lnTo>
                    <a:pt x="67" y="151"/>
                  </a:lnTo>
                  <a:lnTo>
                    <a:pt x="69" y="153"/>
                  </a:lnTo>
                  <a:lnTo>
                    <a:pt x="69" y="153"/>
                  </a:lnTo>
                  <a:lnTo>
                    <a:pt x="69" y="155"/>
                  </a:lnTo>
                  <a:lnTo>
                    <a:pt x="71" y="157"/>
                  </a:lnTo>
                  <a:lnTo>
                    <a:pt x="71" y="157"/>
                  </a:lnTo>
                  <a:lnTo>
                    <a:pt x="75" y="160"/>
                  </a:lnTo>
                  <a:lnTo>
                    <a:pt x="75" y="162"/>
                  </a:lnTo>
                  <a:lnTo>
                    <a:pt x="77" y="164"/>
                  </a:lnTo>
                  <a:lnTo>
                    <a:pt x="77" y="166"/>
                  </a:lnTo>
                  <a:lnTo>
                    <a:pt x="77" y="166"/>
                  </a:lnTo>
                  <a:lnTo>
                    <a:pt x="79" y="168"/>
                  </a:lnTo>
                  <a:lnTo>
                    <a:pt x="79" y="168"/>
                  </a:lnTo>
                  <a:lnTo>
                    <a:pt x="79" y="168"/>
                  </a:lnTo>
                  <a:lnTo>
                    <a:pt x="80" y="170"/>
                  </a:lnTo>
                  <a:lnTo>
                    <a:pt x="79" y="170"/>
                  </a:lnTo>
                  <a:lnTo>
                    <a:pt x="77" y="170"/>
                  </a:lnTo>
                  <a:lnTo>
                    <a:pt x="77" y="170"/>
                  </a:lnTo>
                  <a:lnTo>
                    <a:pt x="75" y="172"/>
                  </a:lnTo>
                  <a:lnTo>
                    <a:pt x="75" y="172"/>
                  </a:lnTo>
                  <a:lnTo>
                    <a:pt x="75" y="172"/>
                  </a:lnTo>
                  <a:lnTo>
                    <a:pt x="75" y="172"/>
                  </a:lnTo>
                  <a:lnTo>
                    <a:pt x="77" y="172"/>
                  </a:lnTo>
                  <a:lnTo>
                    <a:pt x="77" y="174"/>
                  </a:lnTo>
                  <a:lnTo>
                    <a:pt x="79" y="174"/>
                  </a:lnTo>
                  <a:lnTo>
                    <a:pt x="77" y="174"/>
                  </a:lnTo>
                  <a:lnTo>
                    <a:pt x="75" y="175"/>
                  </a:lnTo>
                  <a:lnTo>
                    <a:pt x="73" y="175"/>
                  </a:lnTo>
                  <a:lnTo>
                    <a:pt x="73" y="177"/>
                  </a:lnTo>
                  <a:lnTo>
                    <a:pt x="75" y="177"/>
                  </a:lnTo>
                  <a:lnTo>
                    <a:pt x="75" y="179"/>
                  </a:lnTo>
                  <a:lnTo>
                    <a:pt x="75" y="181"/>
                  </a:lnTo>
                  <a:lnTo>
                    <a:pt x="77" y="183"/>
                  </a:lnTo>
                  <a:lnTo>
                    <a:pt x="77" y="183"/>
                  </a:lnTo>
                  <a:lnTo>
                    <a:pt x="77" y="185"/>
                  </a:lnTo>
                  <a:lnTo>
                    <a:pt x="77" y="185"/>
                  </a:lnTo>
                  <a:lnTo>
                    <a:pt x="77" y="185"/>
                  </a:lnTo>
                  <a:lnTo>
                    <a:pt x="79" y="187"/>
                  </a:lnTo>
                  <a:lnTo>
                    <a:pt x="79" y="187"/>
                  </a:lnTo>
                  <a:lnTo>
                    <a:pt x="79" y="187"/>
                  </a:lnTo>
                  <a:lnTo>
                    <a:pt x="73" y="187"/>
                  </a:lnTo>
                  <a:lnTo>
                    <a:pt x="73" y="189"/>
                  </a:lnTo>
                  <a:lnTo>
                    <a:pt x="73" y="189"/>
                  </a:lnTo>
                  <a:lnTo>
                    <a:pt x="69" y="190"/>
                  </a:lnTo>
                  <a:lnTo>
                    <a:pt x="67" y="190"/>
                  </a:lnTo>
                  <a:lnTo>
                    <a:pt x="67" y="190"/>
                  </a:lnTo>
                  <a:lnTo>
                    <a:pt x="66" y="192"/>
                  </a:lnTo>
                  <a:lnTo>
                    <a:pt x="60" y="194"/>
                  </a:lnTo>
                  <a:lnTo>
                    <a:pt x="58" y="196"/>
                  </a:lnTo>
                  <a:lnTo>
                    <a:pt x="56" y="198"/>
                  </a:lnTo>
                  <a:lnTo>
                    <a:pt x="56" y="198"/>
                  </a:lnTo>
                  <a:lnTo>
                    <a:pt x="56" y="198"/>
                  </a:lnTo>
                  <a:lnTo>
                    <a:pt x="56" y="200"/>
                  </a:lnTo>
                  <a:lnTo>
                    <a:pt x="54" y="204"/>
                  </a:lnTo>
                  <a:lnTo>
                    <a:pt x="52" y="204"/>
                  </a:lnTo>
                  <a:lnTo>
                    <a:pt x="51" y="204"/>
                  </a:lnTo>
                  <a:lnTo>
                    <a:pt x="49" y="204"/>
                  </a:lnTo>
                  <a:lnTo>
                    <a:pt x="47" y="204"/>
                  </a:lnTo>
                  <a:lnTo>
                    <a:pt x="43" y="204"/>
                  </a:lnTo>
                  <a:lnTo>
                    <a:pt x="41" y="204"/>
                  </a:lnTo>
                  <a:lnTo>
                    <a:pt x="39" y="204"/>
                  </a:lnTo>
                  <a:lnTo>
                    <a:pt x="38" y="204"/>
                  </a:lnTo>
                  <a:lnTo>
                    <a:pt x="38" y="204"/>
                  </a:lnTo>
                  <a:lnTo>
                    <a:pt x="36" y="207"/>
                  </a:lnTo>
                  <a:lnTo>
                    <a:pt x="36" y="207"/>
                  </a:lnTo>
                  <a:lnTo>
                    <a:pt x="36" y="207"/>
                  </a:lnTo>
                  <a:lnTo>
                    <a:pt x="36" y="209"/>
                  </a:lnTo>
                  <a:lnTo>
                    <a:pt x="36" y="211"/>
                  </a:lnTo>
                  <a:lnTo>
                    <a:pt x="36" y="213"/>
                  </a:lnTo>
                  <a:lnTo>
                    <a:pt x="36" y="213"/>
                  </a:lnTo>
                  <a:lnTo>
                    <a:pt x="34" y="215"/>
                  </a:lnTo>
                  <a:lnTo>
                    <a:pt x="34" y="215"/>
                  </a:lnTo>
                  <a:lnTo>
                    <a:pt x="32" y="213"/>
                  </a:lnTo>
                  <a:lnTo>
                    <a:pt x="32" y="213"/>
                  </a:lnTo>
                  <a:lnTo>
                    <a:pt x="32" y="215"/>
                  </a:lnTo>
                  <a:lnTo>
                    <a:pt x="30" y="215"/>
                  </a:lnTo>
                  <a:lnTo>
                    <a:pt x="28" y="215"/>
                  </a:lnTo>
                  <a:lnTo>
                    <a:pt x="28" y="215"/>
                  </a:lnTo>
                  <a:lnTo>
                    <a:pt x="24" y="215"/>
                  </a:lnTo>
                  <a:lnTo>
                    <a:pt x="24" y="215"/>
                  </a:lnTo>
                  <a:lnTo>
                    <a:pt x="23" y="211"/>
                  </a:lnTo>
                  <a:lnTo>
                    <a:pt x="23" y="211"/>
                  </a:lnTo>
                  <a:lnTo>
                    <a:pt x="23" y="211"/>
                  </a:lnTo>
                  <a:lnTo>
                    <a:pt x="21" y="211"/>
                  </a:lnTo>
                  <a:lnTo>
                    <a:pt x="19" y="213"/>
                  </a:lnTo>
                  <a:lnTo>
                    <a:pt x="17" y="213"/>
                  </a:lnTo>
                  <a:lnTo>
                    <a:pt x="15" y="213"/>
                  </a:lnTo>
                  <a:lnTo>
                    <a:pt x="13" y="213"/>
                  </a:lnTo>
                  <a:lnTo>
                    <a:pt x="13" y="213"/>
                  </a:lnTo>
                  <a:lnTo>
                    <a:pt x="13" y="213"/>
                  </a:lnTo>
                  <a:lnTo>
                    <a:pt x="13" y="213"/>
                  </a:lnTo>
                  <a:lnTo>
                    <a:pt x="13" y="215"/>
                  </a:lnTo>
                  <a:lnTo>
                    <a:pt x="13" y="215"/>
                  </a:lnTo>
                  <a:lnTo>
                    <a:pt x="13" y="215"/>
                  </a:lnTo>
                  <a:lnTo>
                    <a:pt x="11" y="215"/>
                  </a:lnTo>
                  <a:lnTo>
                    <a:pt x="11" y="217"/>
                  </a:lnTo>
                  <a:lnTo>
                    <a:pt x="8" y="218"/>
                  </a:lnTo>
                  <a:lnTo>
                    <a:pt x="6" y="218"/>
                  </a:lnTo>
                  <a:lnTo>
                    <a:pt x="4" y="218"/>
                  </a:lnTo>
                  <a:lnTo>
                    <a:pt x="4" y="220"/>
                  </a:lnTo>
                  <a:lnTo>
                    <a:pt x="4" y="220"/>
                  </a:lnTo>
                  <a:lnTo>
                    <a:pt x="2" y="220"/>
                  </a:lnTo>
                  <a:lnTo>
                    <a:pt x="2" y="220"/>
                  </a:lnTo>
                  <a:lnTo>
                    <a:pt x="2" y="222"/>
                  </a:lnTo>
                  <a:lnTo>
                    <a:pt x="2" y="222"/>
                  </a:lnTo>
                  <a:lnTo>
                    <a:pt x="2" y="222"/>
                  </a:lnTo>
                  <a:lnTo>
                    <a:pt x="4" y="224"/>
                  </a:lnTo>
                  <a:lnTo>
                    <a:pt x="4" y="226"/>
                  </a:lnTo>
                  <a:lnTo>
                    <a:pt x="4" y="226"/>
                  </a:lnTo>
                  <a:lnTo>
                    <a:pt x="4" y="226"/>
                  </a:lnTo>
                  <a:lnTo>
                    <a:pt x="4" y="228"/>
                  </a:lnTo>
                  <a:lnTo>
                    <a:pt x="2" y="228"/>
                  </a:lnTo>
                  <a:lnTo>
                    <a:pt x="0" y="228"/>
                  </a:lnTo>
                  <a:lnTo>
                    <a:pt x="0" y="230"/>
                  </a:lnTo>
                  <a:lnTo>
                    <a:pt x="2" y="232"/>
                  </a:lnTo>
                  <a:lnTo>
                    <a:pt x="2" y="232"/>
                  </a:lnTo>
                  <a:lnTo>
                    <a:pt x="4" y="233"/>
                  </a:lnTo>
                  <a:lnTo>
                    <a:pt x="4" y="235"/>
                  </a:lnTo>
                  <a:lnTo>
                    <a:pt x="6" y="235"/>
                  </a:lnTo>
                  <a:lnTo>
                    <a:pt x="6" y="237"/>
                  </a:lnTo>
                  <a:lnTo>
                    <a:pt x="6" y="237"/>
                  </a:lnTo>
                  <a:lnTo>
                    <a:pt x="4" y="237"/>
                  </a:lnTo>
                  <a:lnTo>
                    <a:pt x="4" y="237"/>
                  </a:lnTo>
                  <a:lnTo>
                    <a:pt x="4" y="239"/>
                  </a:lnTo>
                  <a:lnTo>
                    <a:pt x="4" y="239"/>
                  </a:lnTo>
                  <a:lnTo>
                    <a:pt x="6" y="241"/>
                  </a:lnTo>
                  <a:lnTo>
                    <a:pt x="6" y="243"/>
                  </a:lnTo>
                  <a:lnTo>
                    <a:pt x="8" y="243"/>
                  </a:lnTo>
                  <a:lnTo>
                    <a:pt x="9" y="243"/>
                  </a:lnTo>
                  <a:lnTo>
                    <a:pt x="9" y="243"/>
                  </a:lnTo>
                  <a:lnTo>
                    <a:pt x="9" y="243"/>
                  </a:lnTo>
                  <a:lnTo>
                    <a:pt x="11" y="241"/>
                  </a:lnTo>
                  <a:lnTo>
                    <a:pt x="11" y="241"/>
                  </a:lnTo>
                  <a:lnTo>
                    <a:pt x="13" y="241"/>
                  </a:lnTo>
                  <a:lnTo>
                    <a:pt x="17" y="243"/>
                  </a:lnTo>
                  <a:lnTo>
                    <a:pt x="21" y="245"/>
                  </a:lnTo>
                  <a:lnTo>
                    <a:pt x="21" y="245"/>
                  </a:lnTo>
                  <a:lnTo>
                    <a:pt x="21" y="247"/>
                  </a:lnTo>
                  <a:lnTo>
                    <a:pt x="21" y="248"/>
                  </a:lnTo>
                  <a:lnTo>
                    <a:pt x="21" y="250"/>
                  </a:lnTo>
                  <a:lnTo>
                    <a:pt x="23" y="250"/>
                  </a:lnTo>
                  <a:lnTo>
                    <a:pt x="23" y="252"/>
                  </a:lnTo>
                  <a:lnTo>
                    <a:pt x="24" y="254"/>
                  </a:lnTo>
                  <a:lnTo>
                    <a:pt x="24" y="256"/>
                  </a:lnTo>
                  <a:lnTo>
                    <a:pt x="24" y="256"/>
                  </a:lnTo>
                  <a:lnTo>
                    <a:pt x="26" y="256"/>
                  </a:lnTo>
                  <a:lnTo>
                    <a:pt x="26" y="258"/>
                  </a:lnTo>
                  <a:lnTo>
                    <a:pt x="26" y="260"/>
                  </a:lnTo>
                  <a:lnTo>
                    <a:pt x="26" y="260"/>
                  </a:lnTo>
                  <a:lnTo>
                    <a:pt x="26" y="262"/>
                  </a:lnTo>
                  <a:lnTo>
                    <a:pt x="28" y="262"/>
                  </a:lnTo>
                  <a:lnTo>
                    <a:pt x="30" y="263"/>
                  </a:lnTo>
                  <a:lnTo>
                    <a:pt x="30" y="263"/>
                  </a:lnTo>
                  <a:lnTo>
                    <a:pt x="28" y="265"/>
                  </a:lnTo>
                  <a:lnTo>
                    <a:pt x="28" y="265"/>
                  </a:lnTo>
                  <a:lnTo>
                    <a:pt x="26" y="265"/>
                  </a:lnTo>
                  <a:lnTo>
                    <a:pt x="26" y="265"/>
                  </a:lnTo>
                  <a:lnTo>
                    <a:pt x="24" y="265"/>
                  </a:lnTo>
                  <a:lnTo>
                    <a:pt x="24" y="265"/>
                  </a:lnTo>
                  <a:lnTo>
                    <a:pt x="24" y="265"/>
                  </a:lnTo>
                  <a:lnTo>
                    <a:pt x="24" y="265"/>
                  </a:lnTo>
                  <a:lnTo>
                    <a:pt x="23" y="265"/>
                  </a:lnTo>
                  <a:lnTo>
                    <a:pt x="21" y="267"/>
                  </a:lnTo>
                  <a:lnTo>
                    <a:pt x="21" y="267"/>
                  </a:lnTo>
                  <a:lnTo>
                    <a:pt x="23" y="269"/>
                  </a:lnTo>
                  <a:lnTo>
                    <a:pt x="23" y="269"/>
                  </a:lnTo>
                  <a:lnTo>
                    <a:pt x="23" y="269"/>
                  </a:lnTo>
                  <a:lnTo>
                    <a:pt x="24" y="269"/>
                  </a:lnTo>
                  <a:lnTo>
                    <a:pt x="24" y="269"/>
                  </a:lnTo>
                  <a:lnTo>
                    <a:pt x="26" y="269"/>
                  </a:lnTo>
                  <a:lnTo>
                    <a:pt x="28" y="271"/>
                  </a:lnTo>
                  <a:lnTo>
                    <a:pt x="28" y="271"/>
                  </a:lnTo>
                  <a:lnTo>
                    <a:pt x="28" y="271"/>
                  </a:lnTo>
                  <a:lnTo>
                    <a:pt x="30" y="269"/>
                  </a:lnTo>
                  <a:lnTo>
                    <a:pt x="32" y="271"/>
                  </a:lnTo>
                  <a:lnTo>
                    <a:pt x="34" y="271"/>
                  </a:lnTo>
                  <a:lnTo>
                    <a:pt x="36" y="271"/>
                  </a:lnTo>
                  <a:lnTo>
                    <a:pt x="36" y="275"/>
                  </a:lnTo>
                  <a:lnTo>
                    <a:pt x="38" y="275"/>
                  </a:lnTo>
                  <a:lnTo>
                    <a:pt x="38" y="275"/>
                  </a:lnTo>
                  <a:lnTo>
                    <a:pt x="39" y="275"/>
                  </a:lnTo>
                  <a:lnTo>
                    <a:pt x="41" y="275"/>
                  </a:lnTo>
                  <a:lnTo>
                    <a:pt x="43" y="277"/>
                  </a:lnTo>
                  <a:lnTo>
                    <a:pt x="43" y="277"/>
                  </a:lnTo>
                  <a:lnTo>
                    <a:pt x="45" y="278"/>
                  </a:lnTo>
                  <a:lnTo>
                    <a:pt x="45" y="278"/>
                  </a:lnTo>
                  <a:lnTo>
                    <a:pt x="45" y="280"/>
                  </a:lnTo>
                  <a:lnTo>
                    <a:pt x="47" y="284"/>
                  </a:lnTo>
                  <a:lnTo>
                    <a:pt x="45" y="284"/>
                  </a:lnTo>
                  <a:lnTo>
                    <a:pt x="45" y="286"/>
                  </a:lnTo>
                  <a:lnTo>
                    <a:pt x="45" y="286"/>
                  </a:lnTo>
                  <a:lnTo>
                    <a:pt x="47" y="286"/>
                  </a:lnTo>
                  <a:lnTo>
                    <a:pt x="47" y="288"/>
                  </a:lnTo>
                  <a:lnTo>
                    <a:pt x="49" y="288"/>
                  </a:lnTo>
                  <a:lnTo>
                    <a:pt x="49" y="288"/>
                  </a:lnTo>
                  <a:lnTo>
                    <a:pt x="51" y="290"/>
                  </a:lnTo>
                  <a:lnTo>
                    <a:pt x="51" y="290"/>
                  </a:lnTo>
                  <a:lnTo>
                    <a:pt x="51" y="290"/>
                  </a:lnTo>
                  <a:lnTo>
                    <a:pt x="52" y="290"/>
                  </a:lnTo>
                  <a:lnTo>
                    <a:pt x="54" y="290"/>
                  </a:lnTo>
                  <a:lnTo>
                    <a:pt x="54" y="288"/>
                  </a:lnTo>
                  <a:lnTo>
                    <a:pt x="56" y="291"/>
                  </a:lnTo>
                  <a:lnTo>
                    <a:pt x="56" y="291"/>
                  </a:lnTo>
                  <a:lnTo>
                    <a:pt x="58" y="291"/>
                  </a:lnTo>
                  <a:lnTo>
                    <a:pt x="58" y="293"/>
                  </a:lnTo>
                  <a:lnTo>
                    <a:pt x="60" y="293"/>
                  </a:lnTo>
                  <a:lnTo>
                    <a:pt x="64" y="295"/>
                  </a:lnTo>
                  <a:lnTo>
                    <a:pt x="67" y="295"/>
                  </a:lnTo>
                  <a:lnTo>
                    <a:pt x="69" y="295"/>
                  </a:lnTo>
                  <a:lnTo>
                    <a:pt x="69" y="295"/>
                  </a:lnTo>
                  <a:lnTo>
                    <a:pt x="71" y="295"/>
                  </a:lnTo>
                  <a:lnTo>
                    <a:pt x="73" y="295"/>
                  </a:lnTo>
                  <a:lnTo>
                    <a:pt x="73" y="295"/>
                  </a:lnTo>
                  <a:lnTo>
                    <a:pt x="75" y="295"/>
                  </a:lnTo>
                  <a:lnTo>
                    <a:pt x="75" y="295"/>
                  </a:lnTo>
                  <a:lnTo>
                    <a:pt x="75" y="295"/>
                  </a:lnTo>
                  <a:lnTo>
                    <a:pt x="75" y="295"/>
                  </a:lnTo>
                  <a:lnTo>
                    <a:pt x="77" y="295"/>
                  </a:lnTo>
                  <a:lnTo>
                    <a:pt x="77" y="295"/>
                  </a:lnTo>
                  <a:lnTo>
                    <a:pt x="77" y="295"/>
                  </a:lnTo>
                  <a:lnTo>
                    <a:pt x="77" y="295"/>
                  </a:lnTo>
                  <a:lnTo>
                    <a:pt x="77" y="299"/>
                  </a:lnTo>
                  <a:lnTo>
                    <a:pt x="79" y="299"/>
                  </a:lnTo>
                  <a:lnTo>
                    <a:pt x="79" y="301"/>
                  </a:lnTo>
                  <a:lnTo>
                    <a:pt x="80" y="305"/>
                  </a:lnTo>
                  <a:lnTo>
                    <a:pt x="82" y="308"/>
                  </a:lnTo>
                  <a:lnTo>
                    <a:pt x="84" y="310"/>
                  </a:lnTo>
                  <a:lnTo>
                    <a:pt x="84" y="310"/>
                  </a:lnTo>
                  <a:lnTo>
                    <a:pt x="88" y="312"/>
                  </a:lnTo>
                  <a:lnTo>
                    <a:pt x="90" y="312"/>
                  </a:lnTo>
                  <a:lnTo>
                    <a:pt x="92" y="312"/>
                  </a:lnTo>
                  <a:lnTo>
                    <a:pt x="94" y="314"/>
                  </a:lnTo>
                  <a:lnTo>
                    <a:pt x="94" y="314"/>
                  </a:lnTo>
                  <a:lnTo>
                    <a:pt x="95" y="316"/>
                  </a:lnTo>
                  <a:lnTo>
                    <a:pt x="95" y="316"/>
                  </a:lnTo>
                  <a:lnTo>
                    <a:pt x="95" y="316"/>
                  </a:lnTo>
                  <a:lnTo>
                    <a:pt x="95" y="318"/>
                  </a:lnTo>
                  <a:lnTo>
                    <a:pt x="92" y="320"/>
                  </a:lnTo>
                  <a:lnTo>
                    <a:pt x="92" y="320"/>
                  </a:lnTo>
                  <a:lnTo>
                    <a:pt x="92" y="320"/>
                  </a:lnTo>
                  <a:lnTo>
                    <a:pt x="94" y="323"/>
                  </a:lnTo>
                  <a:lnTo>
                    <a:pt x="94" y="323"/>
                  </a:lnTo>
                  <a:lnTo>
                    <a:pt x="95" y="327"/>
                  </a:lnTo>
                  <a:lnTo>
                    <a:pt x="95" y="329"/>
                  </a:lnTo>
                  <a:lnTo>
                    <a:pt x="97" y="331"/>
                  </a:lnTo>
                  <a:lnTo>
                    <a:pt x="97" y="331"/>
                  </a:lnTo>
                  <a:lnTo>
                    <a:pt x="97" y="331"/>
                  </a:lnTo>
                  <a:lnTo>
                    <a:pt x="99" y="333"/>
                  </a:lnTo>
                  <a:lnTo>
                    <a:pt x="99" y="333"/>
                  </a:lnTo>
                  <a:lnTo>
                    <a:pt x="101" y="333"/>
                  </a:lnTo>
                  <a:lnTo>
                    <a:pt x="101" y="335"/>
                  </a:lnTo>
                  <a:lnTo>
                    <a:pt x="101" y="335"/>
                  </a:lnTo>
                  <a:lnTo>
                    <a:pt x="101" y="336"/>
                  </a:lnTo>
                  <a:lnTo>
                    <a:pt x="101" y="336"/>
                  </a:lnTo>
                  <a:lnTo>
                    <a:pt x="101" y="336"/>
                  </a:lnTo>
                  <a:lnTo>
                    <a:pt x="101" y="336"/>
                  </a:lnTo>
                  <a:lnTo>
                    <a:pt x="103" y="338"/>
                  </a:lnTo>
                  <a:lnTo>
                    <a:pt x="103" y="340"/>
                  </a:lnTo>
                  <a:lnTo>
                    <a:pt x="103" y="340"/>
                  </a:lnTo>
                  <a:lnTo>
                    <a:pt x="105" y="342"/>
                  </a:lnTo>
                  <a:lnTo>
                    <a:pt x="105" y="342"/>
                  </a:lnTo>
                  <a:lnTo>
                    <a:pt x="105" y="344"/>
                  </a:lnTo>
                  <a:lnTo>
                    <a:pt x="105" y="346"/>
                  </a:lnTo>
                  <a:lnTo>
                    <a:pt x="105" y="346"/>
                  </a:lnTo>
                  <a:lnTo>
                    <a:pt x="105" y="346"/>
                  </a:lnTo>
                  <a:lnTo>
                    <a:pt x="103" y="346"/>
                  </a:lnTo>
                  <a:lnTo>
                    <a:pt x="103" y="348"/>
                  </a:lnTo>
                  <a:lnTo>
                    <a:pt x="103" y="348"/>
                  </a:lnTo>
                  <a:lnTo>
                    <a:pt x="101" y="348"/>
                  </a:lnTo>
                  <a:lnTo>
                    <a:pt x="99" y="348"/>
                  </a:lnTo>
                  <a:lnTo>
                    <a:pt x="99" y="346"/>
                  </a:lnTo>
                  <a:lnTo>
                    <a:pt x="97" y="346"/>
                  </a:lnTo>
                  <a:lnTo>
                    <a:pt x="97" y="344"/>
                  </a:lnTo>
                  <a:lnTo>
                    <a:pt x="97" y="344"/>
                  </a:lnTo>
                  <a:lnTo>
                    <a:pt x="95" y="344"/>
                  </a:lnTo>
                  <a:lnTo>
                    <a:pt x="95" y="344"/>
                  </a:lnTo>
                  <a:lnTo>
                    <a:pt x="94" y="344"/>
                  </a:lnTo>
                  <a:lnTo>
                    <a:pt x="94" y="346"/>
                  </a:lnTo>
                  <a:lnTo>
                    <a:pt x="94" y="346"/>
                  </a:lnTo>
                  <a:lnTo>
                    <a:pt x="94" y="346"/>
                  </a:lnTo>
                  <a:lnTo>
                    <a:pt x="94" y="348"/>
                  </a:lnTo>
                  <a:lnTo>
                    <a:pt x="95" y="349"/>
                  </a:lnTo>
                  <a:lnTo>
                    <a:pt x="95" y="349"/>
                  </a:lnTo>
                  <a:lnTo>
                    <a:pt x="95" y="349"/>
                  </a:lnTo>
                  <a:lnTo>
                    <a:pt x="99" y="353"/>
                  </a:lnTo>
                  <a:lnTo>
                    <a:pt x="99" y="355"/>
                  </a:lnTo>
                  <a:lnTo>
                    <a:pt x="99" y="355"/>
                  </a:lnTo>
                  <a:lnTo>
                    <a:pt x="99" y="355"/>
                  </a:lnTo>
                  <a:lnTo>
                    <a:pt x="99" y="357"/>
                  </a:lnTo>
                  <a:lnTo>
                    <a:pt x="99" y="359"/>
                  </a:lnTo>
                  <a:lnTo>
                    <a:pt x="101" y="359"/>
                  </a:lnTo>
                  <a:lnTo>
                    <a:pt x="101" y="361"/>
                  </a:lnTo>
                  <a:lnTo>
                    <a:pt x="101" y="361"/>
                  </a:lnTo>
                  <a:lnTo>
                    <a:pt x="101" y="363"/>
                  </a:lnTo>
                  <a:lnTo>
                    <a:pt x="101" y="363"/>
                  </a:lnTo>
                  <a:lnTo>
                    <a:pt x="103" y="364"/>
                  </a:lnTo>
                  <a:lnTo>
                    <a:pt x="103" y="366"/>
                  </a:lnTo>
                  <a:lnTo>
                    <a:pt x="103" y="366"/>
                  </a:lnTo>
                  <a:lnTo>
                    <a:pt x="103" y="366"/>
                  </a:lnTo>
                  <a:lnTo>
                    <a:pt x="105" y="364"/>
                  </a:lnTo>
                  <a:lnTo>
                    <a:pt x="105" y="364"/>
                  </a:lnTo>
                  <a:lnTo>
                    <a:pt x="105" y="364"/>
                  </a:lnTo>
                  <a:lnTo>
                    <a:pt x="105" y="364"/>
                  </a:lnTo>
                  <a:lnTo>
                    <a:pt x="107" y="363"/>
                  </a:lnTo>
                  <a:lnTo>
                    <a:pt x="107" y="364"/>
                  </a:lnTo>
                  <a:lnTo>
                    <a:pt x="109" y="366"/>
                  </a:lnTo>
                  <a:lnTo>
                    <a:pt x="110" y="368"/>
                  </a:lnTo>
                  <a:lnTo>
                    <a:pt x="112" y="370"/>
                  </a:lnTo>
                  <a:lnTo>
                    <a:pt x="112" y="370"/>
                  </a:lnTo>
                  <a:lnTo>
                    <a:pt x="114" y="370"/>
                  </a:lnTo>
                  <a:lnTo>
                    <a:pt x="114" y="372"/>
                  </a:lnTo>
                  <a:lnTo>
                    <a:pt x="116" y="372"/>
                  </a:lnTo>
                  <a:lnTo>
                    <a:pt x="118" y="372"/>
                  </a:lnTo>
                  <a:lnTo>
                    <a:pt x="120" y="372"/>
                  </a:lnTo>
                  <a:lnTo>
                    <a:pt x="120" y="372"/>
                  </a:lnTo>
                  <a:lnTo>
                    <a:pt x="120" y="372"/>
                  </a:lnTo>
                  <a:lnTo>
                    <a:pt x="123" y="374"/>
                  </a:lnTo>
                  <a:lnTo>
                    <a:pt x="123" y="374"/>
                  </a:lnTo>
                  <a:lnTo>
                    <a:pt x="123" y="374"/>
                  </a:lnTo>
                  <a:lnTo>
                    <a:pt x="125" y="376"/>
                  </a:lnTo>
                  <a:lnTo>
                    <a:pt x="125" y="378"/>
                  </a:lnTo>
                  <a:lnTo>
                    <a:pt x="125" y="378"/>
                  </a:lnTo>
                  <a:lnTo>
                    <a:pt x="125" y="378"/>
                  </a:lnTo>
                  <a:lnTo>
                    <a:pt x="129" y="379"/>
                  </a:lnTo>
                  <a:lnTo>
                    <a:pt x="131" y="379"/>
                  </a:lnTo>
                  <a:lnTo>
                    <a:pt x="131" y="379"/>
                  </a:lnTo>
                  <a:lnTo>
                    <a:pt x="133" y="379"/>
                  </a:lnTo>
                  <a:lnTo>
                    <a:pt x="133" y="381"/>
                  </a:lnTo>
                  <a:lnTo>
                    <a:pt x="135" y="383"/>
                  </a:lnTo>
                  <a:lnTo>
                    <a:pt x="137" y="383"/>
                  </a:lnTo>
                  <a:lnTo>
                    <a:pt x="138" y="385"/>
                  </a:lnTo>
                  <a:lnTo>
                    <a:pt x="138" y="385"/>
                  </a:lnTo>
                  <a:lnTo>
                    <a:pt x="140" y="387"/>
                  </a:lnTo>
                  <a:lnTo>
                    <a:pt x="140" y="387"/>
                  </a:lnTo>
                  <a:lnTo>
                    <a:pt x="142" y="385"/>
                  </a:lnTo>
                  <a:lnTo>
                    <a:pt x="142" y="381"/>
                  </a:lnTo>
                  <a:lnTo>
                    <a:pt x="146" y="381"/>
                  </a:lnTo>
                  <a:lnTo>
                    <a:pt x="150" y="381"/>
                  </a:lnTo>
                  <a:lnTo>
                    <a:pt x="152" y="381"/>
                  </a:lnTo>
                  <a:lnTo>
                    <a:pt x="153" y="383"/>
                  </a:lnTo>
                  <a:lnTo>
                    <a:pt x="153" y="385"/>
                  </a:lnTo>
                  <a:lnTo>
                    <a:pt x="153" y="385"/>
                  </a:lnTo>
                  <a:lnTo>
                    <a:pt x="155" y="387"/>
                  </a:lnTo>
                  <a:lnTo>
                    <a:pt x="159" y="389"/>
                  </a:lnTo>
                  <a:lnTo>
                    <a:pt x="163" y="391"/>
                  </a:lnTo>
                  <a:lnTo>
                    <a:pt x="165" y="393"/>
                  </a:lnTo>
                  <a:lnTo>
                    <a:pt x="168" y="394"/>
                  </a:lnTo>
                  <a:lnTo>
                    <a:pt x="170" y="394"/>
                  </a:lnTo>
                  <a:lnTo>
                    <a:pt x="172" y="394"/>
                  </a:lnTo>
                  <a:lnTo>
                    <a:pt x="174" y="396"/>
                  </a:lnTo>
                  <a:lnTo>
                    <a:pt x="176" y="398"/>
                  </a:lnTo>
                  <a:lnTo>
                    <a:pt x="178" y="400"/>
                  </a:lnTo>
                  <a:lnTo>
                    <a:pt x="178" y="400"/>
                  </a:lnTo>
                  <a:lnTo>
                    <a:pt x="180" y="400"/>
                  </a:lnTo>
                  <a:lnTo>
                    <a:pt x="181" y="400"/>
                  </a:lnTo>
                  <a:lnTo>
                    <a:pt x="183" y="400"/>
                  </a:lnTo>
                  <a:lnTo>
                    <a:pt x="185" y="400"/>
                  </a:lnTo>
                  <a:lnTo>
                    <a:pt x="185" y="402"/>
                  </a:lnTo>
                  <a:lnTo>
                    <a:pt x="187" y="404"/>
                  </a:lnTo>
                  <a:lnTo>
                    <a:pt x="187" y="406"/>
                  </a:lnTo>
                  <a:lnTo>
                    <a:pt x="189" y="406"/>
                  </a:lnTo>
                  <a:lnTo>
                    <a:pt x="191" y="407"/>
                  </a:lnTo>
                  <a:lnTo>
                    <a:pt x="191" y="407"/>
                  </a:lnTo>
                  <a:lnTo>
                    <a:pt x="195" y="409"/>
                  </a:lnTo>
                  <a:lnTo>
                    <a:pt x="195" y="409"/>
                  </a:lnTo>
                  <a:lnTo>
                    <a:pt x="195" y="411"/>
                  </a:lnTo>
                  <a:lnTo>
                    <a:pt x="196" y="411"/>
                  </a:lnTo>
                  <a:lnTo>
                    <a:pt x="196" y="411"/>
                  </a:lnTo>
                  <a:lnTo>
                    <a:pt x="198" y="411"/>
                  </a:lnTo>
                  <a:lnTo>
                    <a:pt x="200" y="411"/>
                  </a:lnTo>
                  <a:lnTo>
                    <a:pt x="200" y="411"/>
                  </a:lnTo>
                  <a:lnTo>
                    <a:pt x="202" y="411"/>
                  </a:lnTo>
                  <a:lnTo>
                    <a:pt x="202" y="411"/>
                  </a:lnTo>
                  <a:lnTo>
                    <a:pt x="202" y="413"/>
                  </a:lnTo>
                  <a:lnTo>
                    <a:pt x="202" y="415"/>
                  </a:lnTo>
                  <a:lnTo>
                    <a:pt x="202" y="415"/>
                  </a:lnTo>
                  <a:lnTo>
                    <a:pt x="204" y="415"/>
                  </a:lnTo>
                  <a:lnTo>
                    <a:pt x="206" y="417"/>
                  </a:lnTo>
                  <a:lnTo>
                    <a:pt x="209" y="417"/>
                  </a:lnTo>
                  <a:lnTo>
                    <a:pt x="211" y="417"/>
                  </a:lnTo>
                  <a:lnTo>
                    <a:pt x="213" y="419"/>
                  </a:lnTo>
                  <a:lnTo>
                    <a:pt x="215" y="421"/>
                  </a:lnTo>
                  <a:lnTo>
                    <a:pt x="215" y="422"/>
                  </a:lnTo>
                  <a:lnTo>
                    <a:pt x="215" y="422"/>
                  </a:lnTo>
                  <a:lnTo>
                    <a:pt x="217" y="422"/>
                  </a:lnTo>
                  <a:lnTo>
                    <a:pt x="217" y="421"/>
                  </a:lnTo>
                  <a:lnTo>
                    <a:pt x="217" y="419"/>
                  </a:lnTo>
                  <a:lnTo>
                    <a:pt x="217" y="419"/>
                  </a:lnTo>
                  <a:lnTo>
                    <a:pt x="217" y="419"/>
                  </a:lnTo>
                  <a:lnTo>
                    <a:pt x="219" y="421"/>
                  </a:lnTo>
                  <a:lnTo>
                    <a:pt x="221" y="421"/>
                  </a:lnTo>
                  <a:lnTo>
                    <a:pt x="221" y="422"/>
                  </a:lnTo>
                  <a:lnTo>
                    <a:pt x="223" y="422"/>
                  </a:lnTo>
                  <a:lnTo>
                    <a:pt x="223" y="421"/>
                  </a:lnTo>
                  <a:lnTo>
                    <a:pt x="223" y="419"/>
                  </a:lnTo>
                  <a:lnTo>
                    <a:pt x="224" y="419"/>
                  </a:lnTo>
                  <a:lnTo>
                    <a:pt x="224" y="419"/>
                  </a:lnTo>
                  <a:lnTo>
                    <a:pt x="224" y="419"/>
                  </a:lnTo>
                  <a:lnTo>
                    <a:pt x="226" y="421"/>
                  </a:lnTo>
                  <a:lnTo>
                    <a:pt x="228" y="421"/>
                  </a:lnTo>
                  <a:lnTo>
                    <a:pt x="228" y="421"/>
                  </a:lnTo>
                  <a:lnTo>
                    <a:pt x="230" y="422"/>
                  </a:lnTo>
                  <a:lnTo>
                    <a:pt x="232" y="422"/>
                  </a:lnTo>
                  <a:lnTo>
                    <a:pt x="234" y="424"/>
                  </a:lnTo>
                  <a:lnTo>
                    <a:pt x="237" y="424"/>
                  </a:lnTo>
                  <a:lnTo>
                    <a:pt x="237" y="424"/>
                  </a:lnTo>
                  <a:lnTo>
                    <a:pt x="239" y="424"/>
                  </a:lnTo>
                  <a:lnTo>
                    <a:pt x="239" y="424"/>
                  </a:lnTo>
                  <a:lnTo>
                    <a:pt x="241" y="422"/>
                  </a:lnTo>
                  <a:lnTo>
                    <a:pt x="243" y="422"/>
                  </a:lnTo>
                  <a:lnTo>
                    <a:pt x="245" y="422"/>
                  </a:lnTo>
                  <a:lnTo>
                    <a:pt x="245" y="422"/>
                  </a:lnTo>
                  <a:lnTo>
                    <a:pt x="245" y="422"/>
                  </a:lnTo>
                  <a:lnTo>
                    <a:pt x="245" y="422"/>
                  </a:lnTo>
                  <a:lnTo>
                    <a:pt x="247" y="421"/>
                  </a:lnTo>
                  <a:lnTo>
                    <a:pt x="249" y="421"/>
                  </a:lnTo>
                  <a:lnTo>
                    <a:pt x="251" y="421"/>
                  </a:lnTo>
                  <a:lnTo>
                    <a:pt x="251" y="421"/>
                  </a:lnTo>
                  <a:lnTo>
                    <a:pt x="251" y="421"/>
                  </a:lnTo>
                  <a:lnTo>
                    <a:pt x="252" y="419"/>
                  </a:lnTo>
                  <a:lnTo>
                    <a:pt x="252" y="419"/>
                  </a:lnTo>
                  <a:lnTo>
                    <a:pt x="254" y="421"/>
                  </a:lnTo>
                  <a:lnTo>
                    <a:pt x="254" y="421"/>
                  </a:lnTo>
                  <a:lnTo>
                    <a:pt x="256" y="422"/>
                  </a:lnTo>
                  <a:lnTo>
                    <a:pt x="256" y="422"/>
                  </a:lnTo>
                  <a:lnTo>
                    <a:pt x="256" y="424"/>
                  </a:lnTo>
                  <a:lnTo>
                    <a:pt x="256" y="428"/>
                  </a:lnTo>
                  <a:lnTo>
                    <a:pt x="256" y="430"/>
                  </a:lnTo>
                  <a:lnTo>
                    <a:pt x="258" y="432"/>
                  </a:lnTo>
                  <a:lnTo>
                    <a:pt x="258" y="432"/>
                  </a:lnTo>
                  <a:lnTo>
                    <a:pt x="258" y="430"/>
                  </a:lnTo>
                  <a:lnTo>
                    <a:pt x="260" y="428"/>
                  </a:lnTo>
                  <a:lnTo>
                    <a:pt x="260" y="428"/>
                  </a:lnTo>
                  <a:lnTo>
                    <a:pt x="262" y="426"/>
                  </a:lnTo>
                  <a:lnTo>
                    <a:pt x="262" y="424"/>
                  </a:lnTo>
                  <a:lnTo>
                    <a:pt x="264" y="421"/>
                  </a:lnTo>
                  <a:lnTo>
                    <a:pt x="266" y="419"/>
                  </a:lnTo>
                  <a:lnTo>
                    <a:pt x="266" y="419"/>
                  </a:lnTo>
                  <a:lnTo>
                    <a:pt x="267" y="419"/>
                  </a:lnTo>
                  <a:lnTo>
                    <a:pt x="267" y="417"/>
                  </a:lnTo>
                  <a:lnTo>
                    <a:pt x="269" y="417"/>
                  </a:lnTo>
                  <a:lnTo>
                    <a:pt x="269" y="415"/>
                  </a:lnTo>
                  <a:lnTo>
                    <a:pt x="271" y="415"/>
                  </a:lnTo>
                  <a:lnTo>
                    <a:pt x="273" y="415"/>
                  </a:lnTo>
                  <a:lnTo>
                    <a:pt x="275" y="417"/>
                  </a:lnTo>
                  <a:lnTo>
                    <a:pt x="277" y="417"/>
                  </a:lnTo>
                  <a:lnTo>
                    <a:pt x="277" y="417"/>
                  </a:lnTo>
                  <a:lnTo>
                    <a:pt x="277" y="419"/>
                  </a:lnTo>
                  <a:lnTo>
                    <a:pt x="277" y="419"/>
                  </a:lnTo>
                  <a:lnTo>
                    <a:pt x="277" y="419"/>
                  </a:lnTo>
                  <a:lnTo>
                    <a:pt x="277" y="419"/>
                  </a:lnTo>
                  <a:lnTo>
                    <a:pt x="279" y="419"/>
                  </a:lnTo>
                  <a:lnTo>
                    <a:pt x="280" y="419"/>
                  </a:lnTo>
                  <a:lnTo>
                    <a:pt x="282" y="419"/>
                  </a:lnTo>
                  <a:lnTo>
                    <a:pt x="284" y="421"/>
                  </a:lnTo>
                  <a:lnTo>
                    <a:pt x="286" y="421"/>
                  </a:lnTo>
                  <a:lnTo>
                    <a:pt x="286" y="421"/>
                  </a:lnTo>
                  <a:lnTo>
                    <a:pt x="288" y="421"/>
                  </a:lnTo>
                  <a:lnTo>
                    <a:pt x="288" y="421"/>
                  </a:lnTo>
                  <a:lnTo>
                    <a:pt x="290" y="419"/>
                  </a:lnTo>
                  <a:lnTo>
                    <a:pt x="290" y="419"/>
                  </a:lnTo>
                  <a:lnTo>
                    <a:pt x="290" y="419"/>
                  </a:lnTo>
                  <a:lnTo>
                    <a:pt x="292" y="421"/>
                  </a:lnTo>
                  <a:lnTo>
                    <a:pt x="294" y="421"/>
                  </a:lnTo>
                  <a:lnTo>
                    <a:pt x="295" y="421"/>
                  </a:lnTo>
                  <a:lnTo>
                    <a:pt x="295" y="422"/>
                  </a:lnTo>
                  <a:lnTo>
                    <a:pt x="295" y="424"/>
                  </a:lnTo>
                  <a:lnTo>
                    <a:pt x="295" y="424"/>
                  </a:lnTo>
                  <a:lnTo>
                    <a:pt x="297" y="424"/>
                  </a:lnTo>
                  <a:lnTo>
                    <a:pt x="299" y="424"/>
                  </a:lnTo>
                  <a:lnTo>
                    <a:pt x="301" y="424"/>
                  </a:lnTo>
                  <a:lnTo>
                    <a:pt x="301" y="424"/>
                  </a:lnTo>
                  <a:lnTo>
                    <a:pt x="303" y="424"/>
                  </a:lnTo>
                  <a:lnTo>
                    <a:pt x="303" y="424"/>
                  </a:lnTo>
                  <a:lnTo>
                    <a:pt x="305" y="424"/>
                  </a:lnTo>
                  <a:lnTo>
                    <a:pt x="305" y="422"/>
                  </a:lnTo>
                  <a:lnTo>
                    <a:pt x="305" y="424"/>
                  </a:lnTo>
                  <a:lnTo>
                    <a:pt x="307" y="424"/>
                  </a:lnTo>
                  <a:lnTo>
                    <a:pt x="307" y="424"/>
                  </a:lnTo>
                  <a:lnTo>
                    <a:pt x="309" y="422"/>
                  </a:lnTo>
                  <a:lnTo>
                    <a:pt x="309" y="422"/>
                  </a:lnTo>
                  <a:lnTo>
                    <a:pt x="310" y="421"/>
                  </a:lnTo>
                  <a:lnTo>
                    <a:pt x="310" y="421"/>
                  </a:lnTo>
                  <a:lnTo>
                    <a:pt x="310" y="421"/>
                  </a:lnTo>
                  <a:lnTo>
                    <a:pt x="310" y="421"/>
                  </a:lnTo>
                  <a:lnTo>
                    <a:pt x="310" y="419"/>
                  </a:lnTo>
                  <a:lnTo>
                    <a:pt x="310" y="419"/>
                  </a:lnTo>
                  <a:lnTo>
                    <a:pt x="310" y="419"/>
                  </a:lnTo>
                  <a:lnTo>
                    <a:pt x="312" y="417"/>
                  </a:lnTo>
                  <a:lnTo>
                    <a:pt x="314" y="415"/>
                  </a:lnTo>
                  <a:lnTo>
                    <a:pt x="316" y="413"/>
                  </a:lnTo>
                  <a:lnTo>
                    <a:pt x="316" y="413"/>
                  </a:lnTo>
                  <a:lnTo>
                    <a:pt x="316" y="411"/>
                  </a:lnTo>
                  <a:lnTo>
                    <a:pt x="316" y="409"/>
                  </a:lnTo>
                  <a:lnTo>
                    <a:pt x="318" y="409"/>
                  </a:lnTo>
                  <a:lnTo>
                    <a:pt x="322" y="409"/>
                  </a:lnTo>
                  <a:lnTo>
                    <a:pt x="323" y="407"/>
                  </a:lnTo>
                  <a:lnTo>
                    <a:pt x="325" y="407"/>
                  </a:lnTo>
                  <a:lnTo>
                    <a:pt x="325" y="406"/>
                  </a:lnTo>
                  <a:lnTo>
                    <a:pt x="327" y="406"/>
                  </a:lnTo>
                  <a:lnTo>
                    <a:pt x="325" y="404"/>
                  </a:lnTo>
                  <a:lnTo>
                    <a:pt x="327" y="404"/>
                  </a:lnTo>
                  <a:lnTo>
                    <a:pt x="329" y="404"/>
                  </a:lnTo>
                  <a:lnTo>
                    <a:pt x="329" y="402"/>
                  </a:lnTo>
                  <a:lnTo>
                    <a:pt x="331" y="400"/>
                  </a:lnTo>
                  <a:lnTo>
                    <a:pt x="333" y="398"/>
                  </a:lnTo>
                  <a:lnTo>
                    <a:pt x="335" y="398"/>
                  </a:lnTo>
                  <a:lnTo>
                    <a:pt x="335" y="400"/>
                  </a:lnTo>
                  <a:lnTo>
                    <a:pt x="337" y="400"/>
                  </a:lnTo>
                  <a:lnTo>
                    <a:pt x="337" y="402"/>
                  </a:lnTo>
                  <a:lnTo>
                    <a:pt x="338" y="402"/>
                  </a:lnTo>
                  <a:lnTo>
                    <a:pt x="340" y="402"/>
                  </a:lnTo>
                  <a:lnTo>
                    <a:pt x="342" y="402"/>
                  </a:lnTo>
                  <a:lnTo>
                    <a:pt x="344" y="404"/>
                  </a:lnTo>
                  <a:lnTo>
                    <a:pt x="344" y="404"/>
                  </a:lnTo>
                  <a:lnTo>
                    <a:pt x="346" y="404"/>
                  </a:lnTo>
                  <a:lnTo>
                    <a:pt x="346" y="404"/>
                  </a:lnTo>
                  <a:lnTo>
                    <a:pt x="346" y="402"/>
                  </a:lnTo>
                  <a:lnTo>
                    <a:pt x="346" y="402"/>
                  </a:lnTo>
                  <a:lnTo>
                    <a:pt x="346" y="402"/>
                  </a:lnTo>
                  <a:lnTo>
                    <a:pt x="346" y="400"/>
                  </a:lnTo>
                  <a:lnTo>
                    <a:pt x="350" y="398"/>
                  </a:lnTo>
                  <a:lnTo>
                    <a:pt x="351" y="398"/>
                  </a:lnTo>
                  <a:lnTo>
                    <a:pt x="353" y="396"/>
                  </a:lnTo>
                  <a:lnTo>
                    <a:pt x="353" y="396"/>
                  </a:lnTo>
                  <a:lnTo>
                    <a:pt x="355" y="398"/>
                  </a:lnTo>
                  <a:lnTo>
                    <a:pt x="355" y="400"/>
                  </a:lnTo>
                  <a:lnTo>
                    <a:pt x="357" y="400"/>
                  </a:lnTo>
                  <a:lnTo>
                    <a:pt x="357" y="400"/>
                  </a:lnTo>
                  <a:lnTo>
                    <a:pt x="359" y="400"/>
                  </a:lnTo>
                  <a:lnTo>
                    <a:pt x="359" y="400"/>
                  </a:lnTo>
                  <a:lnTo>
                    <a:pt x="357" y="402"/>
                  </a:lnTo>
                  <a:lnTo>
                    <a:pt x="357" y="402"/>
                  </a:lnTo>
                  <a:lnTo>
                    <a:pt x="355" y="402"/>
                  </a:lnTo>
                  <a:lnTo>
                    <a:pt x="357" y="404"/>
                  </a:lnTo>
                  <a:lnTo>
                    <a:pt x="357" y="406"/>
                  </a:lnTo>
                  <a:lnTo>
                    <a:pt x="357" y="406"/>
                  </a:lnTo>
                  <a:lnTo>
                    <a:pt x="359" y="404"/>
                  </a:lnTo>
                  <a:lnTo>
                    <a:pt x="361" y="404"/>
                  </a:lnTo>
                  <a:lnTo>
                    <a:pt x="361" y="404"/>
                  </a:lnTo>
                  <a:lnTo>
                    <a:pt x="361" y="404"/>
                  </a:lnTo>
                  <a:lnTo>
                    <a:pt x="363" y="407"/>
                  </a:lnTo>
                  <a:lnTo>
                    <a:pt x="363" y="407"/>
                  </a:lnTo>
                  <a:lnTo>
                    <a:pt x="361" y="411"/>
                  </a:lnTo>
                  <a:lnTo>
                    <a:pt x="361" y="411"/>
                  </a:lnTo>
                  <a:lnTo>
                    <a:pt x="361" y="413"/>
                  </a:lnTo>
                  <a:lnTo>
                    <a:pt x="361" y="413"/>
                  </a:lnTo>
                  <a:lnTo>
                    <a:pt x="361" y="413"/>
                  </a:lnTo>
                  <a:lnTo>
                    <a:pt x="361" y="413"/>
                  </a:lnTo>
                  <a:lnTo>
                    <a:pt x="361" y="415"/>
                  </a:lnTo>
                  <a:lnTo>
                    <a:pt x="361" y="415"/>
                  </a:lnTo>
                  <a:lnTo>
                    <a:pt x="363" y="415"/>
                  </a:lnTo>
                  <a:lnTo>
                    <a:pt x="363" y="413"/>
                  </a:lnTo>
                  <a:lnTo>
                    <a:pt x="365" y="413"/>
                  </a:lnTo>
                  <a:lnTo>
                    <a:pt x="365" y="413"/>
                  </a:lnTo>
                  <a:lnTo>
                    <a:pt x="368" y="415"/>
                  </a:lnTo>
                  <a:lnTo>
                    <a:pt x="368" y="415"/>
                  </a:lnTo>
                  <a:lnTo>
                    <a:pt x="370" y="415"/>
                  </a:lnTo>
                  <a:lnTo>
                    <a:pt x="372" y="415"/>
                  </a:lnTo>
                  <a:lnTo>
                    <a:pt x="372" y="415"/>
                  </a:lnTo>
                  <a:lnTo>
                    <a:pt x="376" y="417"/>
                  </a:lnTo>
                  <a:lnTo>
                    <a:pt x="376" y="417"/>
                  </a:lnTo>
                  <a:lnTo>
                    <a:pt x="376" y="417"/>
                  </a:lnTo>
                  <a:lnTo>
                    <a:pt x="378" y="415"/>
                  </a:lnTo>
                  <a:lnTo>
                    <a:pt x="378" y="413"/>
                  </a:lnTo>
                  <a:lnTo>
                    <a:pt x="378" y="413"/>
                  </a:lnTo>
                  <a:lnTo>
                    <a:pt x="378" y="411"/>
                  </a:lnTo>
                  <a:lnTo>
                    <a:pt x="380" y="411"/>
                  </a:lnTo>
                  <a:lnTo>
                    <a:pt x="380" y="413"/>
                  </a:lnTo>
                  <a:lnTo>
                    <a:pt x="380" y="413"/>
                  </a:lnTo>
                  <a:lnTo>
                    <a:pt x="381" y="413"/>
                  </a:lnTo>
                  <a:lnTo>
                    <a:pt x="381" y="415"/>
                  </a:lnTo>
                  <a:lnTo>
                    <a:pt x="381" y="415"/>
                  </a:lnTo>
                  <a:lnTo>
                    <a:pt x="383" y="415"/>
                  </a:lnTo>
                  <a:lnTo>
                    <a:pt x="383" y="415"/>
                  </a:lnTo>
                  <a:lnTo>
                    <a:pt x="383" y="415"/>
                  </a:lnTo>
                  <a:lnTo>
                    <a:pt x="385" y="417"/>
                  </a:lnTo>
                  <a:lnTo>
                    <a:pt x="387" y="417"/>
                  </a:lnTo>
                  <a:lnTo>
                    <a:pt x="387" y="419"/>
                  </a:lnTo>
                  <a:lnTo>
                    <a:pt x="387" y="421"/>
                  </a:lnTo>
                  <a:lnTo>
                    <a:pt x="389" y="421"/>
                  </a:lnTo>
                  <a:lnTo>
                    <a:pt x="391" y="426"/>
                  </a:lnTo>
                  <a:lnTo>
                    <a:pt x="391" y="428"/>
                  </a:lnTo>
                  <a:lnTo>
                    <a:pt x="393" y="428"/>
                  </a:lnTo>
                  <a:lnTo>
                    <a:pt x="393" y="428"/>
                  </a:lnTo>
                  <a:lnTo>
                    <a:pt x="393" y="428"/>
                  </a:lnTo>
                  <a:lnTo>
                    <a:pt x="393" y="426"/>
                  </a:lnTo>
                  <a:lnTo>
                    <a:pt x="394" y="426"/>
                  </a:lnTo>
                  <a:lnTo>
                    <a:pt x="394" y="426"/>
                  </a:lnTo>
                  <a:lnTo>
                    <a:pt x="396" y="428"/>
                  </a:lnTo>
                  <a:lnTo>
                    <a:pt x="396" y="428"/>
                  </a:lnTo>
                  <a:lnTo>
                    <a:pt x="398" y="430"/>
                  </a:lnTo>
                  <a:lnTo>
                    <a:pt x="398" y="434"/>
                  </a:lnTo>
                  <a:lnTo>
                    <a:pt x="398" y="434"/>
                  </a:lnTo>
                  <a:lnTo>
                    <a:pt x="400" y="437"/>
                  </a:lnTo>
                  <a:lnTo>
                    <a:pt x="400" y="439"/>
                  </a:lnTo>
                  <a:lnTo>
                    <a:pt x="400" y="441"/>
                  </a:lnTo>
                  <a:lnTo>
                    <a:pt x="400" y="443"/>
                  </a:lnTo>
                  <a:lnTo>
                    <a:pt x="402" y="445"/>
                  </a:lnTo>
                  <a:lnTo>
                    <a:pt x="402" y="447"/>
                  </a:lnTo>
                  <a:lnTo>
                    <a:pt x="402" y="449"/>
                  </a:lnTo>
                  <a:lnTo>
                    <a:pt x="402" y="451"/>
                  </a:lnTo>
                  <a:lnTo>
                    <a:pt x="402" y="452"/>
                  </a:lnTo>
                  <a:lnTo>
                    <a:pt x="400" y="452"/>
                  </a:lnTo>
                  <a:lnTo>
                    <a:pt x="400" y="452"/>
                  </a:lnTo>
                  <a:lnTo>
                    <a:pt x="402" y="454"/>
                  </a:lnTo>
                  <a:lnTo>
                    <a:pt x="402" y="456"/>
                  </a:lnTo>
                  <a:lnTo>
                    <a:pt x="402" y="456"/>
                  </a:lnTo>
                  <a:lnTo>
                    <a:pt x="402" y="456"/>
                  </a:lnTo>
                  <a:lnTo>
                    <a:pt x="402" y="456"/>
                  </a:lnTo>
                  <a:lnTo>
                    <a:pt x="400" y="458"/>
                  </a:lnTo>
                  <a:lnTo>
                    <a:pt x="400" y="460"/>
                  </a:lnTo>
                  <a:lnTo>
                    <a:pt x="398" y="462"/>
                  </a:lnTo>
                  <a:lnTo>
                    <a:pt x="398" y="462"/>
                  </a:lnTo>
                  <a:lnTo>
                    <a:pt x="396" y="462"/>
                  </a:lnTo>
                  <a:lnTo>
                    <a:pt x="396" y="462"/>
                  </a:lnTo>
                  <a:lnTo>
                    <a:pt x="396" y="464"/>
                  </a:lnTo>
                  <a:lnTo>
                    <a:pt x="394" y="466"/>
                  </a:lnTo>
                  <a:lnTo>
                    <a:pt x="394" y="466"/>
                  </a:lnTo>
                  <a:lnTo>
                    <a:pt x="394" y="467"/>
                  </a:lnTo>
                  <a:lnTo>
                    <a:pt x="394" y="467"/>
                  </a:lnTo>
                  <a:lnTo>
                    <a:pt x="393" y="467"/>
                  </a:lnTo>
                  <a:lnTo>
                    <a:pt x="393" y="467"/>
                  </a:lnTo>
                  <a:lnTo>
                    <a:pt x="391" y="471"/>
                  </a:lnTo>
                  <a:lnTo>
                    <a:pt x="391" y="471"/>
                  </a:lnTo>
                  <a:lnTo>
                    <a:pt x="393" y="473"/>
                  </a:lnTo>
                  <a:lnTo>
                    <a:pt x="393" y="473"/>
                  </a:lnTo>
                  <a:lnTo>
                    <a:pt x="391" y="473"/>
                  </a:lnTo>
                  <a:lnTo>
                    <a:pt x="391" y="475"/>
                  </a:lnTo>
                  <a:lnTo>
                    <a:pt x="389" y="477"/>
                  </a:lnTo>
                  <a:lnTo>
                    <a:pt x="391" y="479"/>
                  </a:lnTo>
                  <a:lnTo>
                    <a:pt x="391" y="480"/>
                  </a:lnTo>
                  <a:lnTo>
                    <a:pt x="391" y="480"/>
                  </a:lnTo>
                  <a:lnTo>
                    <a:pt x="393" y="480"/>
                  </a:lnTo>
                  <a:lnTo>
                    <a:pt x="393" y="482"/>
                  </a:lnTo>
                  <a:lnTo>
                    <a:pt x="393" y="484"/>
                  </a:lnTo>
                  <a:lnTo>
                    <a:pt x="393" y="486"/>
                  </a:lnTo>
                  <a:lnTo>
                    <a:pt x="393" y="488"/>
                  </a:lnTo>
                  <a:lnTo>
                    <a:pt x="393" y="490"/>
                  </a:lnTo>
                  <a:lnTo>
                    <a:pt x="393" y="490"/>
                  </a:lnTo>
                  <a:lnTo>
                    <a:pt x="394" y="490"/>
                  </a:lnTo>
                  <a:lnTo>
                    <a:pt x="394" y="488"/>
                  </a:lnTo>
                  <a:lnTo>
                    <a:pt x="396" y="488"/>
                  </a:lnTo>
                  <a:lnTo>
                    <a:pt x="398" y="486"/>
                  </a:lnTo>
                  <a:lnTo>
                    <a:pt x="400" y="486"/>
                  </a:lnTo>
                  <a:lnTo>
                    <a:pt x="404" y="486"/>
                  </a:lnTo>
                  <a:lnTo>
                    <a:pt x="406" y="486"/>
                  </a:lnTo>
                  <a:lnTo>
                    <a:pt x="406" y="486"/>
                  </a:lnTo>
                  <a:lnTo>
                    <a:pt x="406" y="486"/>
                  </a:lnTo>
                  <a:lnTo>
                    <a:pt x="409" y="486"/>
                  </a:lnTo>
                  <a:lnTo>
                    <a:pt x="409" y="486"/>
                  </a:lnTo>
                  <a:lnTo>
                    <a:pt x="409" y="486"/>
                  </a:lnTo>
                  <a:lnTo>
                    <a:pt x="409" y="486"/>
                  </a:lnTo>
                  <a:lnTo>
                    <a:pt x="408" y="488"/>
                  </a:lnTo>
                  <a:lnTo>
                    <a:pt x="408" y="490"/>
                  </a:lnTo>
                  <a:lnTo>
                    <a:pt x="408" y="490"/>
                  </a:lnTo>
                  <a:lnTo>
                    <a:pt x="409" y="492"/>
                  </a:lnTo>
                  <a:lnTo>
                    <a:pt x="409" y="492"/>
                  </a:lnTo>
                  <a:lnTo>
                    <a:pt x="411" y="494"/>
                  </a:lnTo>
                  <a:lnTo>
                    <a:pt x="411" y="495"/>
                  </a:lnTo>
                  <a:lnTo>
                    <a:pt x="411" y="495"/>
                  </a:lnTo>
                  <a:lnTo>
                    <a:pt x="411" y="497"/>
                  </a:lnTo>
                  <a:lnTo>
                    <a:pt x="413" y="497"/>
                  </a:lnTo>
                  <a:lnTo>
                    <a:pt x="413" y="499"/>
                  </a:lnTo>
                  <a:lnTo>
                    <a:pt x="413" y="501"/>
                  </a:lnTo>
                  <a:lnTo>
                    <a:pt x="415" y="503"/>
                  </a:lnTo>
                  <a:lnTo>
                    <a:pt x="419" y="503"/>
                  </a:lnTo>
                  <a:lnTo>
                    <a:pt x="419" y="503"/>
                  </a:lnTo>
                  <a:lnTo>
                    <a:pt x="421" y="503"/>
                  </a:lnTo>
                  <a:lnTo>
                    <a:pt x="421" y="503"/>
                  </a:lnTo>
                  <a:lnTo>
                    <a:pt x="423" y="505"/>
                  </a:lnTo>
                  <a:lnTo>
                    <a:pt x="423" y="505"/>
                  </a:lnTo>
                  <a:lnTo>
                    <a:pt x="423" y="505"/>
                  </a:lnTo>
                  <a:lnTo>
                    <a:pt x="421" y="507"/>
                  </a:lnTo>
                  <a:lnTo>
                    <a:pt x="421" y="509"/>
                  </a:lnTo>
                  <a:lnTo>
                    <a:pt x="421" y="510"/>
                  </a:lnTo>
                  <a:lnTo>
                    <a:pt x="421" y="512"/>
                  </a:lnTo>
                  <a:lnTo>
                    <a:pt x="421" y="514"/>
                  </a:lnTo>
                  <a:lnTo>
                    <a:pt x="419" y="516"/>
                  </a:lnTo>
                  <a:lnTo>
                    <a:pt x="419" y="518"/>
                  </a:lnTo>
                  <a:lnTo>
                    <a:pt x="419" y="518"/>
                  </a:lnTo>
                  <a:lnTo>
                    <a:pt x="421" y="518"/>
                  </a:lnTo>
                  <a:lnTo>
                    <a:pt x="421" y="520"/>
                  </a:lnTo>
                  <a:lnTo>
                    <a:pt x="421" y="520"/>
                  </a:lnTo>
                  <a:lnTo>
                    <a:pt x="423" y="520"/>
                  </a:lnTo>
                  <a:lnTo>
                    <a:pt x="426" y="520"/>
                  </a:lnTo>
                  <a:lnTo>
                    <a:pt x="430" y="520"/>
                  </a:lnTo>
                  <a:lnTo>
                    <a:pt x="430" y="520"/>
                  </a:lnTo>
                  <a:lnTo>
                    <a:pt x="432" y="522"/>
                  </a:lnTo>
                  <a:lnTo>
                    <a:pt x="432" y="522"/>
                  </a:lnTo>
                  <a:lnTo>
                    <a:pt x="432" y="524"/>
                  </a:lnTo>
                  <a:lnTo>
                    <a:pt x="432" y="525"/>
                  </a:lnTo>
                  <a:lnTo>
                    <a:pt x="432" y="525"/>
                  </a:lnTo>
                  <a:lnTo>
                    <a:pt x="434" y="525"/>
                  </a:lnTo>
                  <a:lnTo>
                    <a:pt x="434" y="527"/>
                  </a:lnTo>
                  <a:lnTo>
                    <a:pt x="434" y="527"/>
                  </a:lnTo>
                  <a:lnTo>
                    <a:pt x="434" y="529"/>
                  </a:lnTo>
                  <a:lnTo>
                    <a:pt x="434" y="529"/>
                  </a:lnTo>
                  <a:lnTo>
                    <a:pt x="436" y="529"/>
                  </a:lnTo>
                  <a:lnTo>
                    <a:pt x="436" y="529"/>
                  </a:lnTo>
                  <a:lnTo>
                    <a:pt x="437" y="529"/>
                  </a:lnTo>
                  <a:lnTo>
                    <a:pt x="439" y="529"/>
                  </a:lnTo>
                  <a:lnTo>
                    <a:pt x="441" y="529"/>
                  </a:lnTo>
                  <a:lnTo>
                    <a:pt x="441" y="529"/>
                  </a:lnTo>
                  <a:lnTo>
                    <a:pt x="443" y="529"/>
                  </a:lnTo>
                  <a:lnTo>
                    <a:pt x="445" y="527"/>
                  </a:lnTo>
                  <a:lnTo>
                    <a:pt x="447" y="525"/>
                  </a:lnTo>
                  <a:lnTo>
                    <a:pt x="449" y="525"/>
                  </a:lnTo>
                  <a:lnTo>
                    <a:pt x="449" y="525"/>
                  </a:lnTo>
                  <a:lnTo>
                    <a:pt x="449" y="525"/>
                  </a:lnTo>
                  <a:lnTo>
                    <a:pt x="449" y="525"/>
                  </a:lnTo>
                  <a:lnTo>
                    <a:pt x="449" y="527"/>
                  </a:lnTo>
                  <a:lnTo>
                    <a:pt x="449" y="527"/>
                  </a:lnTo>
                  <a:lnTo>
                    <a:pt x="451" y="529"/>
                  </a:lnTo>
                  <a:lnTo>
                    <a:pt x="451" y="531"/>
                  </a:lnTo>
                  <a:lnTo>
                    <a:pt x="451" y="531"/>
                  </a:lnTo>
                  <a:lnTo>
                    <a:pt x="451" y="531"/>
                  </a:lnTo>
                  <a:lnTo>
                    <a:pt x="451" y="533"/>
                  </a:lnTo>
                  <a:lnTo>
                    <a:pt x="451" y="535"/>
                  </a:lnTo>
                  <a:lnTo>
                    <a:pt x="452" y="535"/>
                  </a:lnTo>
                  <a:lnTo>
                    <a:pt x="452" y="535"/>
                  </a:lnTo>
                  <a:lnTo>
                    <a:pt x="454" y="533"/>
                  </a:lnTo>
                  <a:lnTo>
                    <a:pt x="456" y="533"/>
                  </a:lnTo>
                  <a:lnTo>
                    <a:pt x="456" y="535"/>
                  </a:lnTo>
                  <a:lnTo>
                    <a:pt x="456" y="535"/>
                  </a:lnTo>
                  <a:lnTo>
                    <a:pt x="458" y="535"/>
                  </a:lnTo>
                  <a:lnTo>
                    <a:pt x="458" y="535"/>
                  </a:lnTo>
                  <a:lnTo>
                    <a:pt x="458" y="535"/>
                  </a:lnTo>
                  <a:lnTo>
                    <a:pt x="460" y="535"/>
                  </a:lnTo>
                  <a:lnTo>
                    <a:pt x="460" y="535"/>
                  </a:lnTo>
                  <a:lnTo>
                    <a:pt x="460" y="533"/>
                  </a:lnTo>
                  <a:lnTo>
                    <a:pt x="458" y="533"/>
                  </a:lnTo>
                  <a:lnTo>
                    <a:pt x="458" y="533"/>
                  </a:lnTo>
                  <a:lnTo>
                    <a:pt x="458" y="531"/>
                  </a:lnTo>
                  <a:lnTo>
                    <a:pt x="458" y="529"/>
                  </a:lnTo>
                  <a:lnTo>
                    <a:pt x="458" y="527"/>
                  </a:lnTo>
                  <a:lnTo>
                    <a:pt x="458" y="525"/>
                  </a:lnTo>
                  <a:lnTo>
                    <a:pt x="458" y="524"/>
                  </a:lnTo>
                  <a:lnTo>
                    <a:pt x="456" y="524"/>
                  </a:lnTo>
                  <a:lnTo>
                    <a:pt x="454" y="522"/>
                  </a:lnTo>
                  <a:lnTo>
                    <a:pt x="454" y="520"/>
                  </a:lnTo>
                  <a:lnTo>
                    <a:pt x="454" y="520"/>
                  </a:lnTo>
                  <a:lnTo>
                    <a:pt x="454" y="518"/>
                  </a:lnTo>
                  <a:lnTo>
                    <a:pt x="454" y="518"/>
                  </a:lnTo>
                  <a:lnTo>
                    <a:pt x="452" y="516"/>
                  </a:lnTo>
                  <a:lnTo>
                    <a:pt x="454" y="516"/>
                  </a:lnTo>
                  <a:lnTo>
                    <a:pt x="454" y="516"/>
                  </a:lnTo>
                  <a:lnTo>
                    <a:pt x="454" y="514"/>
                  </a:lnTo>
                  <a:lnTo>
                    <a:pt x="454" y="512"/>
                  </a:lnTo>
                  <a:lnTo>
                    <a:pt x="456" y="512"/>
                  </a:lnTo>
                  <a:lnTo>
                    <a:pt x="456" y="512"/>
                  </a:lnTo>
                  <a:lnTo>
                    <a:pt x="456" y="512"/>
                  </a:lnTo>
                  <a:lnTo>
                    <a:pt x="458" y="514"/>
                  </a:lnTo>
                  <a:lnTo>
                    <a:pt x="458" y="514"/>
                  </a:lnTo>
                  <a:lnTo>
                    <a:pt x="460" y="514"/>
                  </a:lnTo>
                  <a:lnTo>
                    <a:pt x="462" y="514"/>
                  </a:lnTo>
                  <a:lnTo>
                    <a:pt x="462" y="514"/>
                  </a:lnTo>
                  <a:lnTo>
                    <a:pt x="462" y="514"/>
                  </a:lnTo>
                  <a:lnTo>
                    <a:pt x="464" y="512"/>
                  </a:lnTo>
                  <a:lnTo>
                    <a:pt x="464" y="512"/>
                  </a:lnTo>
                  <a:lnTo>
                    <a:pt x="464" y="510"/>
                  </a:lnTo>
                  <a:lnTo>
                    <a:pt x="466" y="509"/>
                  </a:lnTo>
                  <a:lnTo>
                    <a:pt x="466" y="509"/>
                  </a:lnTo>
                  <a:lnTo>
                    <a:pt x="466" y="509"/>
                  </a:lnTo>
                  <a:lnTo>
                    <a:pt x="466" y="509"/>
                  </a:lnTo>
                  <a:lnTo>
                    <a:pt x="467" y="509"/>
                  </a:lnTo>
                  <a:lnTo>
                    <a:pt x="469" y="510"/>
                  </a:lnTo>
                  <a:lnTo>
                    <a:pt x="471" y="510"/>
                  </a:lnTo>
                  <a:lnTo>
                    <a:pt x="471" y="512"/>
                  </a:lnTo>
                  <a:lnTo>
                    <a:pt x="473" y="512"/>
                  </a:lnTo>
                  <a:lnTo>
                    <a:pt x="473" y="514"/>
                  </a:lnTo>
                  <a:lnTo>
                    <a:pt x="475" y="514"/>
                  </a:lnTo>
                  <a:lnTo>
                    <a:pt x="475" y="512"/>
                  </a:lnTo>
                  <a:lnTo>
                    <a:pt x="475" y="512"/>
                  </a:lnTo>
                  <a:lnTo>
                    <a:pt x="475" y="510"/>
                  </a:lnTo>
                  <a:lnTo>
                    <a:pt x="477" y="510"/>
                  </a:lnTo>
                  <a:lnTo>
                    <a:pt x="477" y="509"/>
                  </a:lnTo>
                  <a:lnTo>
                    <a:pt x="477" y="509"/>
                  </a:lnTo>
                  <a:lnTo>
                    <a:pt x="479" y="509"/>
                  </a:lnTo>
                  <a:lnTo>
                    <a:pt x="479" y="509"/>
                  </a:lnTo>
                  <a:lnTo>
                    <a:pt x="480" y="510"/>
                  </a:lnTo>
                  <a:lnTo>
                    <a:pt x="480" y="510"/>
                  </a:lnTo>
                  <a:lnTo>
                    <a:pt x="480" y="510"/>
                  </a:lnTo>
                  <a:lnTo>
                    <a:pt x="482" y="509"/>
                  </a:lnTo>
                  <a:lnTo>
                    <a:pt x="482" y="509"/>
                  </a:lnTo>
                  <a:lnTo>
                    <a:pt x="482" y="509"/>
                  </a:lnTo>
                  <a:lnTo>
                    <a:pt x="486" y="512"/>
                  </a:lnTo>
                  <a:lnTo>
                    <a:pt x="488" y="512"/>
                  </a:lnTo>
                  <a:lnTo>
                    <a:pt x="488" y="512"/>
                  </a:lnTo>
                  <a:lnTo>
                    <a:pt x="488" y="510"/>
                  </a:lnTo>
                  <a:lnTo>
                    <a:pt x="488" y="510"/>
                  </a:lnTo>
                  <a:lnTo>
                    <a:pt x="488" y="509"/>
                  </a:lnTo>
                  <a:lnTo>
                    <a:pt x="490" y="507"/>
                  </a:lnTo>
                  <a:lnTo>
                    <a:pt x="490" y="507"/>
                  </a:lnTo>
                  <a:lnTo>
                    <a:pt x="492" y="509"/>
                  </a:lnTo>
                  <a:lnTo>
                    <a:pt x="492" y="509"/>
                  </a:lnTo>
                  <a:lnTo>
                    <a:pt x="494" y="509"/>
                  </a:lnTo>
                  <a:lnTo>
                    <a:pt x="495" y="507"/>
                  </a:lnTo>
                  <a:lnTo>
                    <a:pt x="495" y="507"/>
                  </a:lnTo>
                  <a:lnTo>
                    <a:pt x="497" y="507"/>
                  </a:lnTo>
                  <a:lnTo>
                    <a:pt x="497" y="507"/>
                  </a:lnTo>
                  <a:lnTo>
                    <a:pt x="497" y="507"/>
                  </a:lnTo>
                  <a:lnTo>
                    <a:pt x="499" y="505"/>
                  </a:lnTo>
                  <a:lnTo>
                    <a:pt x="499" y="505"/>
                  </a:lnTo>
                  <a:lnTo>
                    <a:pt x="499" y="503"/>
                  </a:lnTo>
                  <a:lnTo>
                    <a:pt x="499" y="501"/>
                  </a:lnTo>
                  <a:lnTo>
                    <a:pt x="499" y="501"/>
                  </a:lnTo>
                  <a:lnTo>
                    <a:pt x="501" y="501"/>
                  </a:lnTo>
                  <a:lnTo>
                    <a:pt x="503" y="499"/>
                  </a:lnTo>
                  <a:lnTo>
                    <a:pt x="505" y="499"/>
                  </a:lnTo>
                  <a:lnTo>
                    <a:pt x="505" y="499"/>
                  </a:lnTo>
                  <a:lnTo>
                    <a:pt x="505" y="499"/>
                  </a:lnTo>
                  <a:lnTo>
                    <a:pt x="507" y="501"/>
                  </a:lnTo>
                  <a:lnTo>
                    <a:pt x="508" y="501"/>
                  </a:lnTo>
                  <a:lnTo>
                    <a:pt x="508" y="503"/>
                  </a:lnTo>
                  <a:lnTo>
                    <a:pt x="508" y="503"/>
                  </a:lnTo>
                  <a:lnTo>
                    <a:pt x="510" y="503"/>
                  </a:lnTo>
                  <a:lnTo>
                    <a:pt x="512" y="505"/>
                  </a:lnTo>
                  <a:lnTo>
                    <a:pt x="514" y="505"/>
                  </a:lnTo>
                  <a:lnTo>
                    <a:pt x="514" y="505"/>
                  </a:lnTo>
                  <a:lnTo>
                    <a:pt x="516" y="505"/>
                  </a:lnTo>
                  <a:lnTo>
                    <a:pt x="516" y="505"/>
                  </a:lnTo>
                  <a:lnTo>
                    <a:pt x="516" y="505"/>
                  </a:lnTo>
                  <a:lnTo>
                    <a:pt x="518" y="505"/>
                  </a:lnTo>
                  <a:lnTo>
                    <a:pt x="518" y="505"/>
                  </a:lnTo>
                  <a:lnTo>
                    <a:pt x="520" y="507"/>
                  </a:lnTo>
                  <a:lnTo>
                    <a:pt x="520" y="507"/>
                  </a:lnTo>
                  <a:lnTo>
                    <a:pt x="522" y="507"/>
                  </a:lnTo>
                  <a:lnTo>
                    <a:pt x="523" y="507"/>
                  </a:lnTo>
                  <a:lnTo>
                    <a:pt x="523" y="507"/>
                  </a:lnTo>
                  <a:lnTo>
                    <a:pt x="525" y="507"/>
                  </a:lnTo>
                  <a:lnTo>
                    <a:pt x="527" y="509"/>
                  </a:lnTo>
                  <a:lnTo>
                    <a:pt x="527" y="509"/>
                  </a:lnTo>
                  <a:lnTo>
                    <a:pt x="527" y="510"/>
                  </a:lnTo>
                  <a:lnTo>
                    <a:pt x="525" y="510"/>
                  </a:lnTo>
                  <a:lnTo>
                    <a:pt x="525" y="510"/>
                  </a:lnTo>
                  <a:lnTo>
                    <a:pt x="525" y="512"/>
                  </a:lnTo>
                  <a:lnTo>
                    <a:pt x="525" y="514"/>
                  </a:lnTo>
                  <a:lnTo>
                    <a:pt x="525" y="516"/>
                  </a:lnTo>
                  <a:lnTo>
                    <a:pt x="525" y="516"/>
                  </a:lnTo>
                  <a:lnTo>
                    <a:pt x="527" y="516"/>
                  </a:lnTo>
                  <a:lnTo>
                    <a:pt x="527" y="516"/>
                  </a:lnTo>
                  <a:lnTo>
                    <a:pt x="527" y="518"/>
                  </a:lnTo>
                  <a:lnTo>
                    <a:pt x="527" y="520"/>
                  </a:lnTo>
                  <a:lnTo>
                    <a:pt x="527" y="522"/>
                  </a:lnTo>
                  <a:lnTo>
                    <a:pt x="529" y="522"/>
                  </a:lnTo>
                  <a:lnTo>
                    <a:pt x="529" y="522"/>
                  </a:lnTo>
                  <a:lnTo>
                    <a:pt x="529" y="522"/>
                  </a:lnTo>
                  <a:lnTo>
                    <a:pt x="531" y="522"/>
                  </a:lnTo>
                  <a:lnTo>
                    <a:pt x="533" y="522"/>
                  </a:lnTo>
                  <a:lnTo>
                    <a:pt x="533" y="522"/>
                  </a:lnTo>
                  <a:lnTo>
                    <a:pt x="533" y="524"/>
                  </a:lnTo>
                  <a:lnTo>
                    <a:pt x="533" y="524"/>
                  </a:lnTo>
                  <a:lnTo>
                    <a:pt x="535" y="524"/>
                  </a:lnTo>
                  <a:lnTo>
                    <a:pt x="537" y="525"/>
                  </a:lnTo>
                  <a:lnTo>
                    <a:pt x="537" y="525"/>
                  </a:lnTo>
                  <a:lnTo>
                    <a:pt x="538" y="527"/>
                  </a:lnTo>
                  <a:lnTo>
                    <a:pt x="540" y="527"/>
                  </a:lnTo>
                  <a:lnTo>
                    <a:pt x="540" y="527"/>
                  </a:lnTo>
                  <a:lnTo>
                    <a:pt x="542" y="527"/>
                  </a:lnTo>
                  <a:lnTo>
                    <a:pt x="544" y="527"/>
                  </a:lnTo>
                  <a:lnTo>
                    <a:pt x="546" y="527"/>
                  </a:lnTo>
                  <a:lnTo>
                    <a:pt x="548" y="529"/>
                  </a:lnTo>
                  <a:lnTo>
                    <a:pt x="548" y="529"/>
                  </a:lnTo>
                  <a:lnTo>
                    <a:pt x="550" y="529"/>
                  </a:lnTo>
                  <a:lnTo>
                    <a:pt x="550" y="527"/>
                  </a:lnTo>
                  <a:lnTo>
                    <a:pt x="551" y="529"/>
                  </a:lnTo>
                  <a:lnTo>
                    <a:pt x="553" y="527"/>
                  </a:lnTo>
                  <a:lnTo>
                    <a:pt x="553" y="525"/>
                  </a:lnTo>
                  <a:lnTo>
                    <a:pt x="553" y="525"/>
                  </a:lnTo>
                  <a:lnTo>
                    <a:pt x="553" y="525"/>
                  </a:lnTo>
                  <a:lnTo>
                    <a:pt x="555" y="527"/>
                  </a:lnTo>
                  <a:lnTo>
                    <a:pt x="555" y="527"/>
                  </a:lnTo>
                  <a:lnTo>
                    <a:pt x="555" y="527"/>
                  </a:lnTo>
                  <a:lnTo>
                    <a:pt x="555" y="525"/>
                  </a:lnTo>
                  <a:lnTo>
                    <a:pt x="555" y="524"/>
                  </a:lnTo>
                  <a:lnTo>
                    <a:pt x="555" y="522"/>
                  </a:lnTo>
                  <a:lnTo>
                    <a:pt x="555" y="522"/>
                  </a:lnTo>
                  <a:lnTo>
                    <a:pt x="557" y="524"/>
                  </a:lnTo>
                  <a:lnTo>
                    <a:pt x="557" y="524"/>
                  </a:lnTo>
                  <a:lnTo>
                    <a:pt x="557" y="525"/>
                  </a:lnTo>
                  <a:lnTo>
                    <a:pt x="557" y="525"/>
                  </a:lnTo>
                  <a:lnTo>
                    <a:pt x="559" y="527"/>
                  </a:lnTo>
                  <a:lnTo>
                    <a:pt x="559" y="527"/>
                  </a:lnTo>
                  <a:lnTo>
                    <a:pt x="561" y="527"/>
                  </a:lnTo>
                  <a:lnTo>
                    <a:pt x="561" y="527"/>
                  </a:lnTo>
                  <a:lnTo>
                    <a:pt x="563" y="527"/>
                  </a:lnTo>
                  <a:lnTo>
                    <a:pt x="565" y="527"/>
                  </a:lnTo>
                  <a:lnTo>
                    <a:pt x="565" y="529"/>
                  </a:lnTo>
                  <a:lnTo>
                    <a:pt x="565" y="529"/>
                  </a:lnTo>
                  <a:lnTo>
                    <a:pt x="565" y="531"/>
                  </a:lnTo>
                  <a:lnTo>
                    <a:pt x="565" y="531"/>
                  </a:lnTo>
                  <a:lnTo>
                    <a:pt x="566" y="531"/>
                  </a:lnTo>
                  <a:lnTo>
                    <a:pt x="568" y="529"/>
                  </a:lnTo>
                  <a:lnTo>
                    <a:pt x="570" y="529"/>
                  </a:lnTo>
                  <a:lnTo>
                    <a:pt x="570" y="529"/>
                  </a:lnTo>
                  <a:lnTo>
                    <a:pt x="570" y="525"/>
                  </a:lnTo>
                  <a:lnTo>
                    <a:pt x="570" y="525"/>
                  </a:lnTo>
                  <a:lnTo>
                    <a:pt x="570" y="527"/>
                  </a:lnTo>
                  <a:lnTo>
                    <a:pt x="572" y="529"/>
                  </a:lnTo>
                  <a:lnTo>
                    <a:pt x="574" y="529"/>
                  </a:lnTo>
                  <a:lnTo>
                    <a:pt x="574" y="529"/>
                  </a:lnTo>
                  <a:lnTo>
                    <a:pt x="576" y="529"/>
                  </a:lnTo>
                  <a:lnTo>
                    <a:pt x="576" y="529"/>
                  </a:lnTo>
                  <a:lnTo>
                    <a:pt x="576" y="531"/>
                  </a:lnTo>
                  <a:lnTo>
                    <a:pt x="574" y="533"/>
                  </a:lnTo>
                  <a:lnTo>
                    <a:pt x="574" y="533"/>
                  </a:lnTo>
                  <a:lnTo>
                    <a:pt x="574" y="535"/>
                  </a:lnTo>
                  <a:lnTo>
                    <a:pt x="574" y="537"/>
                  </a:lnTo>
                  <a:lnTo>
                    <a:pt x="574" y="538"/>
                  </a:lnTo>
                  <a:lnTo>
                    <a:pt x="574" y="540"/>
                  </a:lnTo>
                  <a:lnTo>
                    <a:pt x="576" y="540"/>
                  </a:lnTo>
                  <a:lnTo>
                    <a:pt x="576" y="540"/>
                  </a:lnTo>
                  <a:lnTo>
                    <a:pt x="576" y="542"/>
                  </a:lnTo>
                  <a:lnTo>
                    <a:pt x="576" y="544"/>
                  </a:lnTo>
                  <a:lnTo>
                    <a:pt x="578" y="546"/>
                  </a:lnTo>
                  <a:lnTo>
                    <a:pt x="580" y="546"/>
                  </a:lnTo>
                  <a:lnTo>
                    <a:pt x="580" y="546"/>
                  </a:lnTo>
                  <a:lnTo>
                    <a:pt x="580" y="548"/>
                  </a:lnTo>
                  <a:lnTo>
                    <a:pt x="580" y="548"/>
                  </a:lnTo>
                  <a:lnTo>
                    <a:pt x="578" y="548"/>
                  </a:lnTo>
                  <a:lnTo>
                    <a:pt x="578" y="548"/>
                  </a:lnTo>
                  <a:lnTo>
                    <a:pt x="580" y="550"/>
                  </a:lnTo>
                  <a:lnTo>
                    <a:pt x="581" y="550"/>
                  </a:lnTo>
                  <a:lnTo>
                    <a:pt x="585" y="550"/>
                  </a:lnTo>
                  <a:lnTo>
                    <a:pt x="587" y="548"/>
                  </a:lnTo>
                  <a:lnTo>
                    <a:pt x="587" y="548"/>
                  </a:lnTo>
                  <a:lnTo>
                    <a:pt x="587" y="546"/>
                  </a:lnTo>
                  <a:lnTo>
                    <a:pt x="587" y="546"/>
                  </a:lnTo>
                  <a:lnTo>
                    <a:pt x="583" y="542"/>
                  </a:lnTo>
                  <a:lnTo>
                    <a:pt x="583" y="542"/>
                  </a:lnTo>
                  <a:lnTo>
                    <a:pt x="585" y="542"/>
                  </a:lnTo>
                  <a:lnTo>
                    <a:pt x="585" y="540"/>
                  </a:lnTo>
                  <a:lnTo>
                    <a:pt x="585" y="540"/>
                  </a:lnTo>
                  <a:lnTo>
                    <a:pt x="581" y="540"/>
                  </a:lnTo>
                  <a:lnTo>
                    <a:pt x="581" y="538"/>
                  </a:lnTo>
                  <a:lnTo>
                    <a:pt x="581" y="537"/>
                  </a:lnTo>
                  <a:lnTo>
                    <a:pt x="583" y="535"/>
                  </a:lnTo>
                  <a:lnTo>
                    <a:pt x="583" y="535"/>
                  </a:lnTo>
                  <a:lnTo>
                    <a:pt x="583" y="533"/>
                  </a:lnTo>
                  <a:lnTo>
                    <a:pt x="583" y="533"/>
                  </a:lnTo>
                  <a:lnTo>
                    <a:pt x="583" y="533"/>
                  </a:lnTo>
                  <a:lnTo>
                    <a:pt x="585" y="533"/>
                  </a:lnTo>
                  <a:lnTo>
                    <a:pt x="585" y="535"/>
                  </a:lnTo>
                  <a:lnTo>
                    <a:pt x="587" y="535"/>
                  </a:lnTo>
                  <a:lnTo>
                    <a:pt x="587" y="533"/>
                  </a:lnTo>
                  <a:lnTo>
                    <a:pt x="589" y="531"/>
                  </a:lnTo>
                  <a:lnTo>
                    <a:pt x="591" y="531"/>
                  </a:lnTo>
                  <a:lnTo>
                    <a:pt x="593" y="531"/>
                  </a:lnTo>
                  <a:lnTo>
                    <a:pt x="593" y="529"/>
                  </a:lnTo>
                  <a:lnTo>
                    <a:pt x="593" y="529"/>
                  </a:lnTo>
                  <a:lnTo>
                    <a:pt x="593" y="529"/>
                  </a:lnTo>
                  <a:lnTo>
                    <a:pt x="594" y="529"/>
                  </a:lnTo>
                  <a:lnTo>
                    <a:pt x="594" y="529"/>
                  </a:lnTo>
                  <a:lnTo>
                    <a:pt x="596" y="529"/>
                  </a:lnTo>
                  <a:lnTo>
                    <a:pt x="598" y="529"/>
                  </a:lnTo>
                  <a:lnTo>
                    <a:pt x="600" y="529"/>
                  </a:lnTo>
                  <a:lnTo>
                    <a:pt x="602" y="527"/>
                  </a:lnTo>
                  <a:lnTo>
                    <a:pt x="602" y="527"/>
                  </a:lnTo>
                  <a:lnTo>
                    <a:pt x="602" y="525"/>
                  </a:lnTo>
                  <a:lnTo>
                    <a:pt x="604" y="525"/>
                  </a:lnTo>
                  <a:lnTo>
                    <a:pt x="604" y="525"/>
                  </a:lnTo>
                  <a:lnTo>
                    <a:pt x="604" y="525"/>
                  </a:lnTo>
                  <a:lnTo>
                    <a:pt x="604" y="524"/>
                  </a:lnTo>
                  <a:lnTo>
                    <a:pt x="606" y="524"/>
                  </a:lnTo>
                  <a:lnTo>
                    <a:pt x="608" y="524"/>
                  </a:lnTo>
                  <a:lnTo>
                    <a:pt x="608" y="525"/>
                  </a:lnTo>
                  <a:lnTo>
                    <a:pt x="609" y="525"/>
                  </a:lnTo>
                  <a:lnTo>
                    <a:pt x="611" y="525"/>
                  </a:lnTo>
                  <a:lnTo>
                    <a:pt x="611" y="524"/>
                  </a:lnTo>
                  <a:lnTo>
                    <a:pt x="611" y="522"/>
                  </a:lnTo>
                  <a:lnTo>
                    <a:pt x="609" y="522"/>
                  </a:lnTo>
                  <a:lnTo>
                    <a:pt x="611" y="522"/>
                  </a:lnTo>
                  <a:lnTo>
                    <a:pt x="611" y="522"/>
                  </a:lnTo>
                  <a:lnTo>
                    <a:pt x="611" y="522"/>
                  </a:lnTo>
                  <a:lnTo>
                    <a:pt x="611" y="524"/>
                  </a:lnTo>
                  <a:lnTo>
                    <a:pt x="613" y="524"/>
                  </a:lnTo>
                  <a:lnTo>
                    <a:pt x="613" y="525"/>
                  </a:lnTo>
                  <a:lnTo>
                    <a:pt x="615" y="524"/>
                  </a:lnTo>
                  <a:lnTo>
                    <a:pt x="615" y="524"/>
                  </a:lnTo>
                  <a:lnTo>
                    <a:pt x="615" y="522"/>
                  </a:lnTo>
                  <a:lnTo>
                    <a:pt x="617" y="522"/>
                  </a:lnTo>
                  <a:lnTo>
                    <a:pt x="619" y="524"/>
                  </a:lnTo>
                  <a:lnTo>
                    <a:pt x="619" y="522"/>
                  </a:lnTo>
                  <a:lnTo>
                    <a:pt x="619" y="522"/>
                  </a:lnTo>
                  <a:lnTo>
                    <a:pt x="619" y="520"/>
                  </a:lnTo>
                  <a:lnTo>
                    <a:pt x="621" y="518"/>
                  </a:lnTo>
                  <a:lnTo>
                    <a:pt x="621" y="520"/>
                  </a:lnTo>
                  <a:lnTo>
                    <a:pt x="623" y="520"/>
                  </a:lnTo>
                  <a:lnTo>
                    <a:pt x="624" y="518"/>
                  </a:lnTo>
                  <a:lnTo>
                    <a:pt x="624" y="518"/>
                  </a:lnTo>
                  <a:lnTo>
                    <a:pt x="624" y="518"/>
                  </a:lnTo>
                  <a:lnTo>
                    <a:pt x="626" y="518"/>
                  </a:lnTo>
                  <a:lnTo>
                    <a:pt x="626" y="518"/>
                  </a:lnTo>
                  <a:lnTo>
                    <a:pt x="626" y="518"/>
                  </a:lnTo>
                  <a:lnTo>
                    <a:pt x="626" y="516"/>
                  </a:lnTo>
                  <a:lnTo>
                    <a:pt x="626" y="516"/>
                  </a:lnTo>
                  <a:lnTo>
                    <a:pt x="626" y="518"/>
                  </a:lnTo>
                  <a:lnTo>
                    <a:pt x="626" y="518"/>
                  </a:lnTo>
                  <a:lnTo>
                    <a:pt x="626" y="516"/>
                  </a:lnTo>
                  <a:lnTo>
                    <a:pt x="626" y="514"/>
                  </a:lnTo>
                  <a:lnTo>
                    <a:pt x="626" y="514"/>
                  </a:lnTo>
                  <a:lnTo>
                    <a:pt x="626" y="510"/>
                  </a:lnTo>
                  <a:lnTo>
                    <a:pt x="624" y="509"/>
                  </a:lnTo>
                  <a:lnTo>
                    <a:pt x="624" y="509"/>
                  </a:lnTo>
                  <a:lnTo>
                    <a:pt x="624" y="509"/>
                  </a:lnTo>
                  <a:lnTo>
                    <a:pt x="623" y="507"/>
                  </a:lnTo>
                  <a:lnTo>
                    <a:pt x="623" y="507"/>
                  </a:lnTo>
                  <a:lnTo>
                    <a:pt x="623" y="505"/>
                  </a:lnTo>
                  <a:lnTo>
                    <a:pt x="623" y="505"/>
                  </a:lnTo>
                  <a:lnTo>
                    <a:pt x="623" y="505"/>
                  </a:lnTo>
                  <a:lnTo>
                    <a:pt x="623" y="503"/>
                  </a:lnTo>
                  <a:lnTo>
                    <a:pt x="624" y="503"/>
                  </a:lnTo>
                  <a:lnTo>
                    <a:pt x="624" y="503"/>
                  </a:lnTo>
                  <a:lnTo>
                    <a:pt x="624" y="503"/>
                  </a:lnTo>
                  <a:lnTo>
                    <a:pt x="624" y="505"/>
                  </a:lnTo>
                  <a:lnTo>
                    <a:pt x="626" y="505"/>
                  </a:lnTo>
                  <a:lnTo>
                    <a:pt x="626" y="507"/>
                  </a:lnTo>
                  <a:lnTo>
                    <a:pt x="626" y="507"/>
                  </a:lnTo>
                  <a:lnTo>
                    <a:pt x="628" y="509"/>
                  </a:lnTo>
                  <a:lnTo>
                    <a:pt x="630" y="510"/>
                  </a:lnTo>
                  <a:lnTo>
                    <a:pt x="632" y="512"/>
                  </a:lnTo>
                  <a:lnTo>
                    <a:pt x="632" y="512"/>
                  </a:lnTo>
                  <a:lnTo>
                    <a:pt x="632" y="512"/>
                  </a:lnTo>
                  <a:lnTo>
                    <a:pt x="634" y="512"/>
                  </a:lnTo>
                  <a:lnTo>
                    <a:pt x="634" y="512"/>
                  </a:lnTo>
                  <a:lnTo>
                    <a:pt x="634" y="512"/>
                  </a:lnTo>
                  <a:lnTo>
                    <a:pt x="636" y="512"/>
                  </a:lnTo>
                  <a:lnTo>
                    <a:pt x="636" y="512"/>
                  </a:lnTo>
                  <a:lnTo>
                    <a:pt x="636" y="512"/>
                  </a:lnTo>
                  <a:lnTo>
                    <a:pt x="637" y="510"/>
                  </a:lnTo>
                  <a:lnTo>
                    <a:pt x="637" y="510"/>
                  </a:lnTo>
                  <a:lnTo>
                    <a:pt x="639" y="512"/>
                  </a:lnTo>
                  <a:lnTo>
                    <a:pt x="641" y="512"/>
                  </a:lnTo>
                  <a:lnTo>
                    <a:pt x="639" y="510"/>
                  </a:lnTo>
                  <a:lnTo>
                    <a:pt x="641" y="510"/>
                  </a:lnTo>
                  <a:lnTo>
                    <a:pt x="641" y="509"/>
                  </a:lnTo>
                  <a:lnTo>
                    <a:pt x="641" y="509"/>
                  </a:lnTo>
                  <a:lnTo>
                    <a:pt x="641" y="509"/>
                  </a:lnTo>
                  <a:lnTo>
                    <a:pt x="643" y="510"/>
                  </a:lnTo>
                  <a:lnTo>
                    <a:pt x="645" y="510"/>
                  </a:lnTo>
                  <a:lnTo>
                    <a:pt x="645" y="510"/>
                  </a:lnTo>
                  <a:lnTo>
                    <a:pt x="645" y="510"/>
                  </a:lnTo>
                  <a:lnTo>
                    <a:pt x="647" y="509"/>
                  </a:lnTo>
                  <a:lnTo>
                    <a:pt x="647" y="509"/>
                  </a:lnTo>
                  <a:lnTo>
                    <a:pt x="649" y="507"/>
                  </a:lnTo>
                  <a:lnTo>
                    <a:pt x="651" y="509"/>
                  </a:lnTo>
                  <a:lnTo>
                    <a:pt x="652" y="509"/>
                  </a:lnTo>
                  <a:lnTo>
                    <a:pt x="654" y="509"/>
                  </a:lnTo>
                  <a:lnTo>
                    <a:pt x="654" y="509"/>
                  </a:lnTo>
                  <a:lnTo>
                    <a:pt x="654" y="507"/>
                  </a:lnTo>
                  <a:lnTo>
                    <a:pt x="654" y="507"/>
                  </a:lnTo>
                  <a:lnTo>
                    <a:pt x="656" y="507"/>
                  </a:lnTo>
                  <a:lnTo>
                    <a:pt x="658" y="507"/>
                  </a:lnTo>
                  <a:lnTo>
                    <a:pt x="662" y="507"/>
                  </a:lnTo>
                  <a:lnTo>
                    <a:pt x="662" y="507"/>
                  </a:lnTo>
                  <a:lnTo>
                    <a:pt x="664" y="505"/>
                  </a:lnTo>
                  <a:lnTo>
                    <a:pt x="664" y="505"/>
                  </a:lnTo>
                  <a:lnTo>
                    <a:pt x="664" y="505"/>
                  </a:lnTo>
                  <a:lnTo>
                    <a:pt x="665" y="505"/>
                  </a:lnTo>
                  <a:lnTo>
                    <a:pt x="667" y="505"/>
                  </a:lnTo>
                  <a:lnTo>
                    <a:pt x="667" y="505"/>
                  </a:lnTo>
                  <a:lnTo>
                    <a:pt x="667" y="501"/>
                  </a:lnTo>
                  <a:lnTo>
                    <a:pt x="667" y="501"/>
                  </a:lnTo>
                  <a:lnTo>
                    <a:pt x="669" y="501"/>
                  </a:lnTo>
                  <a:lnTo>
                    <a:pt x="669" y="499"/>
                  </a:lnTo>
                  <a:lnTo>
                    <a:pt x="669" y="499"/>
                  </a:lnTo>
                  <a:lnTo>
                    <a:pt x="667" y="499"/>
                  </a:lnTo>
                  <a:lnTo>
                    <a:pt x="669" y="497"/>
                  </a:lnTo>
                  <a:lnTo>
                    <a:pt x="669" y="497"/>
                  </a:lnTo>
                  <a:lnTo>
                    <a:pt x="671" y="497"/>
                  </a:lnTo>
                  <a:lnTo>
                    <a:pt x="671" y="494"/>
                  </a:lnTo>
                  <a:lnTo>
                    <a:pt x="673" y="494"/>
                  </a:lnTo>
                  <a:lnTo>
                    <a:pt x="673" y="495"/>
                  </a:lnTo>
                  <a:lnTo>
                    <a:pt x="675" y="494"/>
                  </a:lnTo>
                  <a:lnTo>
                    <a:pt x="675" y="494"/>
                  </a:lnTo>
                  <a:lnTo>
                    <a:pt x="677" y="492"/>
                  </a:lnTo>
                  <a:lnTo>
                    <a:pt x="677" y="492"/>
                  </a:lnTo>
                  <a:lnTo>
                    <a:pt x="677" y="494"/>
                  </a:lnTo>
                  <a:lnTo>
                    <a:pt x="679" y="494"/>
                  </a:lnTo>
                  <a:lnTo>
                    <a:pt x="679" y="494"/>
                  </a:lnTo>
                  <a:lnTo>
                    <a:pt x="679" y="492"/>
                  </a:lnTo>
                  <a:lnTo>
                    <a:pt x="679" y="492"/>
                  </a:lnTo>
                  <a:lnTo>
                    <a:pt x="679" y="492"/>
                  </a:lnTo>
                  <a:lnTo>
                    <a:pt x="679" y="490"/>
                  </a:lnTo>
                  <a:lnTo>
                    <a:pt x="680" y="490"/>
                  </a:lnTo>
                  <a:lnTo>
                    <a:pt x="680" y="490"/>
                  </a:lnTo>
                  <a:lnTo>
                    <a:pt x="680" y="488"/>
                  </a:lnTo>
                  <a:lnTo>
                    <a:pt x="682" y="488"/>
                  </a:lnTo>
                  <a:lnTo>
                    <a:pt x="684" y="488"/>
                  </a:lnTo>
                  <a:lnTo>
                    <a:pt x="684" y="486"/>
                  </a:lnTo>
                  <a:lnTo>
                    <a:pt x="686" y="484"/>
                  </a:lnTo>
                  <a:lnTo>
                    <a:pt x="686" y="482"/>
                  </a:lnTo>
                  <a:lnTo>
                    <a:pt x="684" y="480"/>
                  </a:lnTo>
                  <a:lnTo>
                    <a:pt x="682" y="480"/>
                  </a:lnTo>
                  <a:lnTo>
                    <a:pt x="682" y="480"/>
                  </a:lnTo>
                  <a:lnTo>
                    <a:pt x="682" y="480"/>
                  </a:lnTo>
                  <a:lnTo>
                    <a:pt x="682" y="479"/>
                  </a:lnTo>
                  <a:lnTo>
                    <a:pt x="682" y="480"/>
                  </a:lnTo>
                  <a:lnTo>
                    <a:pt x="684" y="479"/>
                  </a:lnTo>
                  <a:lnTo>
                    <a:pt x="684" y="479"/>
                  </a:lnTo>
                  <a:lnTo>
                    <a:pt x="684" y="477"/>
                  </a:lnTo>
                  <a:lnTo>
                    <a:pt x="686" y="477"/>
                  </a:lnTo>
                  <a:lnTo>
                    <a:pt x="688" y="479"/>
                  </a:lnTo>
                  <a:lnTo>
                    <a:pt x="690" y="477"/>
                  </a:lnTo>
                  <a:lnTo>
                    <a:pt x="692" y="479"/>
                  </a:lnTo>
                  <a:lnTo>
                    <a:pt x="694" y="477"/>
                  </a:lnTo>
                  <a:lnTo>
                    <a:pt x="694" y="475"/>
                  </a:lnTo>
                  <a:lnTo>
                    <a:pt x="694" y="475"/>
                  </a:lnTo>
                  <a:lnTo>
                    <a:pt x="692" y="475"/>
                  </a:lnTo>
                  <a:lnTo>
                    <a:pt x="692" y="473"/>
                  </a:lnTo>
                  <a:lnTo>
                    <a:pt x="694" y="473"/>
                  </a:lnTo>
                  <a:lnTo>
                    <a:pt x="695" y="473"/>
                  </a:lnTo>
                  <a:lnTo>
                    <a:pt x="695" y="471"/>
                  </a:lnTo>
                  <a:lnTo>
                    <a:pt x="695" y="471"/>
                  </a:lnTo>
                  <a:lnTo>
                    <a:pt x="695" y="469"/>
                  </a:lnTo>
                  <a:lnTo>
                    <a:pt x="695" y="467"/>
                  </a:lnTo>
                  <a:lnTo>
                    <a:pt x="695" y="467"/>
                  </a:lnTo>
                  <a:lnTo>
                    <a:pt x="699" y="467"/>
                  </a:lnTo>
                  <a:lnTo>
                    <a:pt x="699" y="467"/>
                  </a:lnTo>
                  <a:lnTo>
                    <a:pt x="699" y="466"/>
                  </a:lnTo>
                  <a:lnTo>
                    <a:pt x="697" y="466"/>
                  </a:lnTo>
                  <a:lnTo>
                    <a:pt x="697" y="464"/>
                  </a:lnTo>
                  <a:lnTo>
                    <a:pt x="697" y="464"/>
                  </a:lnTo>
                  <a:lnTo>
                    <a:pt x="699" y="464"/>
                  </a:lnTo>
                  <a:lnTo>
                    <a:pt x="701" y="464"/>
                  </a:lnTo>
                  <a:lnTo>
                    <a:pt x="701" y="464"/>
                  </a:lnTo>
                  <a:lnTo>
                    <a:pt x="703" y="464"/>
                  </a:lnTo>
                  <a:lnTo>
                    <a:pt x="705" y="466"/>
                  </a:lnTo>
                  <a:lnTo>
                    <a:pt x="705" y="464"/>
                  </a:lnTo>
                  <a:lnTo>
                    <a:pt x="705" y="464"/>
                  </a:lnTo>
                  <a:lnTo>
                    <a:pt x="703" y="462"/>
                  </a:lnTo>
                  <a:lnTo>
                    <a:pt x="703" y="460"/>
                  </a:lnTo>
                  <a:lnTo>
                    <a:pt x="703" y="456"/>
                  </a:lnTo>
                  <a:lnTo>
                    <a:pt x="703" y="456"/>
                  </a:lnTo>
                  <a:lnTo>
                    <a:pt x="703" y="454"/>
                  </a:lnTo>
                  <a:lnTo>
                    <a:pt x="701" y="454"/>
                  </a:lnTo>
                  <a:lnTo>
                    <a:pt x="699" y="454"/>
                  </a:lnTo>
                  <a:lnTo>
                    <a:pt x="697" y="454"/>
                  </a:lnTo>
                  <a:lnTo>
                    <a:pt x="697" y="454"/>
                  </a:lnTo>
                  <a:lnTo>
                    <a:pt x="695" y="452"/>
                  </a:lnTo>
                  <a:lnTo>
                    <a:pt x="695" y="452"/>
                  </a:lnTo>
                  <a:lnTo>
                    <a:pt x="697" y="452"/>
                  </a:lnTo>
                  <a:lnTo>
                    <a:pt x="699" y="452"/>
                  </a:lnTo>
                  <a:lnTo>
                    <a:pt x="699" y="452"/>
                  </a:lnTo>
                  <a:lnTo>
                    <a:pt x="701" y="452"/>
                  </a:lnTo>
                  <a:lnTo>
                    <a:pt x="703" y="451"/>
                  </a:lnTo>
                  <a:lnTo>
                    <a:pt x="703" y="449"/>
                  </a:lnTo>
                  <a:lnTo>
                    <a:pt x="705" y="449"/>
                  </a:lnTo>
                  <a:lnTo>
                    <a:pt x="705" y="449"/>
                  </a:lnTo>
                  <a:lnTo>
                    <a:pt x="703" y="447"/>
                  </a:lnTo>
                  <a:lnTo>
                    <a:pt x="703" y="447"/>
                  </a:lnTo>
                  <a:lnTo>
                    <a:pt x="703" y="445"/>
                  </a:lnTo>
                  <a:lnTo>
                    <a:pt x="701" y="443"/>
                  </a:lnTo>
                  <a:lnTo>
                    <a:pt x="699" y="443"/>
                  </a:lnTo>
                  <a:lnTo>
                    <a:pt x="699" y="443"/>
                  </a:lnTo>
                  <a:lnTo>
                    <a:pt x="699" y="441"/>
                  </a:lnTo>
                  <a:lnTo>
                    <a:pt x="699" y="441"/>
                  </a:lnTo>
                  <a:lnTo>
                    <a:pt x="699" y="441"/>
                  </a:lnTo>
                  <a:lnTo>
                    <a:pt x="701" y="441"/>
                  </a:lnTo>
                  <a:lnTo>
                    <a:pt x="701" y="441"/>
                  </a:lnTo>
                  <a:lnTo>
                    <a:pt x="701" y="439"/>
                  </a:lnTo>
                  <a:lnTo>
                    <a:pt x="701" y="439"/>
                  </a:lnTo>
                  <a:lnTo>
                    <a:pt x="701" y="441"/>
                  </a:lnTo>
                  <a:lnTo>
                    <a:pt x="703" y="441"/>
                  </a:lnTo>
                  <a:lnTo>
                    <a:pt x="703" y="443"/>
                  </a:lnTo>
                  <a:lnTo>
                    <a:pt x="703" y="443"/>
                  </a:lnTo>
                  <a:lnTo>
                    <a:pt x="703" y="443"/>
                  </a:lnTo>
                  <a:lnTo>
                    <a:pt x="705" y="445"/>
                  </a:lnTo>
                  <a:lnTo>
                    <a:pt x="705" y="443"/>
                  </a:lnTo>
                  <a:lnTo>
                    <a:pt x="707" y="443"/>
                  </a:lnTo>
                  <a:lnTo>
                    <a:pt x="707" y="441"/>
                  </a:lnTo>
                  <a:lnTo>
                    <a:pt x="707" y="439"/>
                  </a:lnTo>
                  <a:lnTo>
                    <a:pt x="707" y="436"/>
                  </a:lnTo>
                  <a:lnTo>
                    <a:pt x="708" y="436"/>
                  </a:lnTo>
                  <a:lnTo>
                    <a:pt x="708" y="434"/>
                  </a:lnTo>
                  <a:lnTo>
                    <a:pt x="710" y="432"/>
                  </a:lnTo>
                  <a:lnTo>
                    <a:pt x="710" y="430"/>
                  </a:lnTo>
                  <a:lnTo>
                    <a:pt x="710" y="430"/>
                  </a:lnTo>
                  <a:lnTo>
                    <a:pt x="710" y="428"/>
                  </a:lnTo>
                  <a:lnTo>
                    <a:pt x="710" y="426"/>
                  </a:lnTo>
                  <a:lnTo>
                    <a:pt x="710" y="426"/>
                  </a:lnTo>
                  <a:lnTo>
                    <a:pt x="710" y="424"/>
                  </a:lnTo>
                  <a:lnTo>
                    <a:pt x="712" y="422"/>
                  </a:lnTo>
                  <a:lnTo>
                    <a:pt x="712" y="422"/>
                  </a:lnTo>
                  <a:lnTo>
                    <a:pt x="710" y="421"/>
                  </a:lnTo>
                  <a:lnTo>
                    <a:pt x="710" y="421"/>
                  </a:lnTo>
                  <a:lnTo>
                    <a:pt x="710" y="421"/>
                  </a:lnTo>
                  <a:lnTo>
                    <a:pt x="712" y="421"/>
                  </a:lnTo>
                  <a:lnTo>
                    <a:pt x="712" y="421"/>
                  </a:lnTo>
                  <a:lnTo>
                    <a:pt x="714" y="419"/>
                  </a:lnTo>
                  <a:lnTo>
                    <a:pt x="714" y="415"/>
                  </a:lnTo>
                  <a:lnTo>
                    <a:pt x="714" y="415"/>
                  </a:lnTo>
                  <a:lnTo>
                    <a:pt x="716" y="415"/>
                  </a:lnTo>
                  <a:lnTo>
                    <a:pt x="716" y="417"/>
                  </a:lnTo>
                  <a:lnTo>
                    <a:pt x="718" y="417"/>
                  </a:lnTo>
                  <a:lnTo>
                    <a:pt x="720" y="415"/>
                  </a:lnTo>
                  <a:lnTo>
                    <a:pt x="722" y="415"/>
                  </a:lnTo>
                  <a:lnTo>
                    <a:pt x="720" y="415"/>
                  </a:lnTo>
                  <a:lnTo>
                    <a:pt x="720" y="411"/>
                  </a:lnTo>
                  <a:lnTo>
                    <a:pt x="718" y="409"/>
                  </a:lnTo>
                  <a:lnTo>
                    <a:pt x="718" y="409"/>
                  </a:lnTo>
                  <a:lnTo>
                    <a:pt x="720" y="407"/>
                  </a:lnTo>
                  <a:lnTo>
                    <a:pt x="720" y="407"/>
                  </a:lnTo>
                  <a:lnTo>
                    <a:pt x="720" y="406"/>
                  </a:lnTo>
                  <a:lnTo>
                    <a:pt x="718" y="406"/>
                  </a:lnTo>
                  <a:lnTo>
                    <a:pt x="718" y="406"/>
                  </a:lnTo>
                  <a:lnTo>
                    <a:pt x="720" y="406"/>
                  </a:lnTo>
                  <a:lnTo>
                    <a:pt x="718" y="404"/>
                  </a:lnTo>
                  <a:lnTo>
                    <a:pt x="716" y="402"/>
                  </a:lnTo>
                  <a:lnTo>
                    <a:pt x="714" y="402"/>
                  </a:lnTo>
                  <a:lnTo>
                    <a:pt x="716" y="400"/>
                  </a:lnTo>
                  <a:lnTo>
                    <a:pt x="716" y="400"/>
                  </a:lnTo>
                  <a:lnTo>
                    <a:pt x="718" y="400"/>
                  </a:lnTo>
                  <a:lnTo>
                    <a:pt x="718" y="400"/>
                  </a:lnTo>
                  <a:lnTo>
                    <a:pt x="720" y="400"/>
                  </a:lnTo>
                  <a:lnTo>
                    <a:pt x="722" y="402"/>
                  </a:lnTo>
                  <a:lnTo>
                    <a:pt x="722" y="402"/>
                  </a:lnTo>
                  <a:lnTo>
                    <a:pt x="720" y="396"/>
                  </a:lnTo>
                  <a:lnTo>
                    <a:pt x="720" y="394"/>
                  </a:lnTo>
                  <a:lnTo>
                    <a:pt x="718" y="393"/>
                  </a:lnTo>
                  <a:lnTo>
                    <a:pt x="718" y="394"/>
                  </a:lnTo>
                  <a:lnTo>
                    <a:pt x="716" y="396"/>
                  </a:lnTo>
                  <a:lnTo>
                    <a:pt x="714" y="396"/>
                  </a:lnTo>
                  <a:lnTo>
                    <a:pt x="714" y="394"/>
                  </a:lnTo>
                  <a:lnTo>
                    <a:pt x="716" y="394"/>
                  </a:lnTo>
                  <a:lnTo>
                    <a:pt x="718" y="391"/>
                  </a:lnTo>
                  <a:lnTo>
                    <a:pt x="720" y="389"/>
                  </a:lnTo>
                  <a:lnTo>
                    <a:pt x="720" y="389"/>
                  </a:lnTo>
                  <a:lnTo>
                    <a:pt x="718" y="389"/>
                  </a:lnTo>
                  <a:lnTo>
                    <a:pt x="716" y="389"/>
                  </a:lnTo>
                  <a:lnTo>
                    <a:pt x="714" y="387"/>
                  </a:lnTo>
                  <a:lnTo>
                    <a:pt x="708" y="383"/>
                  </a:lnTo>
                  <a:lnTo>
                    <a:pt x="708" y="383"/>
                  </a:lnTo>
                  <a:lnTo>
                    <a:pt x="707" y="381"/>
                  </a:lnTo>
                  <a:lnTo>
                    <a:pt x="705" y="381"/>
                  </a:lnTo>
                  <a:lnTo>
                    <a:pt x="703" y="385"/>
                  </a:lnTo>
                  <a:lnTo>
                    <a:pt x="699" y="385"/>
                  </a:lnTo>
                  <a:lnTo>
                    <a:pt x="695" y="381"/>
                  </a:lnTo>
                  <a:lnTo>
                    <a:pt x="694" y="383"/>
                  </a:lnTo>
                  <a:lnTo>
                    <a:pt x="692" y="383"/>
                  </a:lnTo>
                  <a:lnTo>
                    <a:pt x="692" y="383"/>
                  </a:lnTo>
                  <a:lnTo>
                    <a:pt x="692" y="383"/>
                  </a:lnTo>
                  <a:lnTo>
                    <a:pt x="692" y="383"/>
                  </a:lnTo>
                  <a:lnTo>
                    <a:pt x="695" y="381"/>
                  </a:lnTo>
                  <a:lnTo>
                    <a:pt x="697" y="381"/>
                  </a:lnTo>
                  <a:lnTo>
                    <a:pt x="699" y="381"/>
                  </a:lnTo>
                  <a:lnTo>
                    <a:pt x="701" y="381"/>
                  </a:lnTo>
                  <a:lnTo>
                    <a:pt x="701" y="379"/>
                  </a:lnTo>
                  <a:lnTo>
                    <a:pt x="701" y="378"/>
                  </a:lnTo>
                  <a:lnTo>
                    <a:pt x="705" y="376"/>
                  </a:lnTo>
                  <a:lnTo>
                    <a:pt x="707" y="374"/>
                  </a:lnTo>
                  <a:lnTo>
                    <a:pt x="707" y="374"/>
                  </a:lnTo>
                  <a:lnTo>
                    <a:pt x="710" y="372"/>
                  </a:lnTo>
                  <a:lnTo>
                    <a:pt x="710" y="372"/>
                  </a:lnTo>
                  <a:lnTo>
                    <a:pt x="712" y="372"/>
                  </a:lnTo>
                  <a:lnTo>
                    <a:pt x="710" y="370"/>
                  </a:lnTo>
                  <a:lnTo>
                    <a:pt x="710" y="368"/>
                  </a:lnTo>
                  <a:lnTo>
                    <a:pt x="707" y="364"/>
                  </a:lnTo>
                  <a:lnTo>
                    <a:pt x="701" y="363"/>
                  </a:lnTo>
                  <a:lnTo>
                    <a:pt x="699" y="361"/>
                  </a:lnTo>
                  <a:lnTo>
                    <a:pt x="695" y="359"/>
                  </a:lnTo>
                  <a:lnTo>
                    <a:pt x="694" y="359"/>
                  </a:lnTo>
                  <a:lnTo>
                    <a:pt x="692" y="357"/>
                  </a:lnTo>
                  <a:lnTo>
                    <a:pt x="692" y="355"/>
                  </a:lnTo>
                  <a:lnTo>
                    <a:pt x="690" y="355"/>
                  </a:lnTo>
                  <a:lnTo>
                    <a:pt x="686" y="353"/>
                  </a:lnTo>
                  <a:lnTo>
                    <a:pt x="684" y="355"/>
                  </a:lnTo>
                  <a:lnTo>
                    <a:pt x="682" y="355"/>
                  </a:lnTo>
                  <a:lnTo>
                    <a:pt x="680" y="355"/>
                  </a:lnTo>
                  <a:lnTo>
                    <a:pt x="680" y="355"/>
                  </a:lnTo>
                  <a:lnTo>
                    <a:pt x="680" y="355"/>
                  </a:lnTo>
                  <a:lnTo>
                    <a:pt x="682" y="355"/>
                  </a:lnTo>
                  <a:lnTo>
                    <a:pt x="686" y="351"/>
                  </a:lnTo>
                  <a:lnTo>
                    <a:pt x="688" y="353"/>
                  </a:lnTo>
                  <a:lnTo>
                    <a:pt x="692" y="353"/>
                  </a:lnTo>
                  <a:lnTo>
                    <a:pt x="694" y="357"/>
                  </a:lnTo>
                  <a:lnTo>
                    <a:pt x="697" y="357"/>
                  </a:lnTo>
                  <a:lnTo>
                    <a:pt x="699" y="357"/>
                  </a:lnTo>
                  <a:lnTo>
                    <a:pt x="699" y="357"/>
                  </a:lnTo>
                  <a:lnTo>
                    <a:pt x="705" y="359"/>
                  </a:lnTo>
                  <a:lnTo>
                    <a:pt x="707" y="359"/>
                  </a:lnTo>
                  <a:lnTo>
                    <a:pt x="708" y="359"/>
                  </a:lnTo>
                  <a:lnTo>
                    <a:pt x="707" y="357"/>
                  </a:lnTo>
                  <a:lnTo>
                    <a:pt x="707" y="355"/>
                  </a:lnTo>
                  <a:lnTo>
                    <a:pt x="705" y="353"/>
                  </a:lnTo>
                  <a:lnTo>
                    <a:pt x="703" y="353"/>
                  </a:lnTo>
                  <a:lnTo>
                    <a:pt x="701" y="351"/>
                  </a:lnTo>
                  <a:lnTo>
                    <a:pt x="699" y="351"/>
                  </a:lnTo>
                  <a:lnTo>
                    <a:pt x="699" y="351"/>
                  </a:lnTo>
                  <a:lnTo>
                    <a:pt x="697" y="348"/>
                  </a:lnTo>
                  <a:lnTo>
                    <a:pt x="695" y="348"/>
                  </a:lnTo>
                  <a:lnTo>
                    <a:pt x="695" y="346"/>
                  </a:lnTo>
                  <a:lnTo>
                    <a:pt x="690" y="344"/>
                  </a:lnTo>
                  <a:lnTo>
                    <a:pt x="688" y="344"/>
                  </a:lnTo>
                  <a:lnTo>
                    <a:pt x="688" y="342"/>
                  </a:lnTo>
                  <a:lnTo>
                    <a:pt x="688" y="340"/>
                  </a:lnTo>
                  <a:lnTo>
                    <a:pt x="686" y="336"/>
                  </a:lnTo>
                  <a:lnTo>
                    <a:pt x="682" y="333"/>
                  </a:lnTo>
                  <a:lnTo>
                    <a:pt x="680" y="329"/>
                  </a:lnTo>
                  <a:lnTo>
                    <a:pt x="677" y="327"/>
                  </a:lnTo>
                  <a:lnTo>
                    <a:pt x="677" y="325"/>
                  </a:lnTo>
                  <a:lnTo>
                    <a:pt x="675" y="323"/>
                  </a:lnTo>
                  <a:lnTo>
                    <a:pt x="671" y="318"/>
                  </a:lnTo>
                  <a:lnTo>
                    <a:pt x="671" y="316"/>
                  </a:lnTo>
                  <a:lnTo>
                    <a:pt x="669" y="316"/>
                  </a:lnTo>
                  <a:lnTo>
                    <a:pt x="665" y="314"/>
                  </a:lnTo>
                  <a:lnTo>
                    <a:pt x="662" y="312"/>
                  </a:lnTo>
                  <a:lnTo>
                    <a:pt x="660" y="310"/>
                  </a:lnTo>
                  <a:lnTo>
                    <a:pt x="656" y="308"/>
                  </a:lnTo>
                  <a:lnTo>
                    <a:pt x="654" y="308"/>
                  </a:lnTo>
                  <a:lnTo>
                    <a:pt x="652" y="308"/>
                  </a:lnTo>
                  <a:lnTo>
                    <a:pt x="652" y="306"/>
                  </a:lnTo>
                  <a:lnTo>
                    <a:pt x="651" y="303"/>
                  </a:lnTo>
                  <a:lnTo>
                    <a:pt x="652" y="303"/>
                  </a:lnTo>
                  <a:lnTo>
                    <a:pt x="652" y="299"/>
                  </a:lnTo>
                  <a:lnTo>
                    <a:pt x="654" y="297"/>
                  </a:lnTo>
                  <a:lnTo>
                    <a:pt x="654" y="295"/>
                  </a:lnTo>
                  <a:lnTo>
                    <a:pt x="654" y="293"/>
                  </a:lnTo>
                  <a:lnTo>
                    <a:pt x="656" y="293"/>
                  </a:lnTo>
                  <a:lnTo>
                    <a:pt x="656" y="293"/>
                  </a:lnTo>
                  <a:lnTo>
                    <a:pt x="656" y="291"/>
                  </a:lnTo>
                  <a:lnTo>
                    <a:pt x="658" y="291"/>
                  </a:lnTo>
                  <a:lnTo>
                    <a:pt x="658" y="290"/>
                  </a:lnTo>
                  <a:lnTo>
                    <a:pt x="658" y="290"/>
                  </a:lnTo>
                  <a:lnTo>
                    <a:pt x="660" y="288"/>
                  </a:lnTo>
                  <a:lnTo>
                    <a:pt x="660" y="288"/>
                  </a:lnTo>
                  <a:lnTo>
                    <a:pt x="660" y="286"/>
                  </a:lnTo>
                  <a:lnTo>
                    <a:pt x="658" y="286"/>
                  </a:lnTo>
                  <a:lnTo>
                    <a:pt x="656" y="284"/>
                  </a:lnTo>
                  <a:lnTo>
                    <a:pt x="656" y="284"/>
                  </a:lnTo>
                  <a:lnTo>
                    <a:pt x="658" y="284"/>
                  </a:lnTo>
                  <a:lnTo>
                    <a:pt x="658" y="282"/>
                  </a:lnTo>
                  <a:lnTo>
                    <a:pt x="660" y="282"/>
                  </a:lnTo>
                  <a:lnTo>
                    <a:pt x="660" y="284"/>
                  </a:lnTo>
                  <a:lnTo>
                    <a:pt x="660" y="284"/>
                  </a:lnTo>
                  <a:lnTo>
                    <a:pt x="660" y="286"/>
                  </a:lnTo>
                  <a:lnTo>
                    <a:pt x="662" y="286"/>
                  </a:lnTo>
                  <a:lnTo>
                    <a:pt x="662" y="284"/>
                  </a:lnTo>
                  <a:lnTo>
                    <a:pt x="664" y="284"/>
                  </a:lnTo>
                  <a:lnTo>
                    <a:pt x="664" y="284"/>
                  </a:lnTo>
                  <a:lnTo>
                    <a:pt x="664" y="280"/>
                  </a:lnTo>
                  <a:lnTo>
                    <a:pt x="664" y="280"/>
                  </a:lnTo>
                  <a:lnTo>
                    <a:pt x="664" y="278"/>
                  </a:lnTo>
                  <a:lnTo>
                    <a:pt x="665" y="280"/>
                  </a:lnTo>
                  <a:lnTo>
                    <a:pt x="665" y="278"/>
                  </a:lnTo>
                  <a:lnTo>
                    <a:pt x="665" y="278"/>
                  </a:lnTo>
                  <a:lnTo>
                    <a:pt x="665" y="278"/>
                  </a:lnTo>
                  <a:lnTo>
                    <a:pt x="664" y="277"/>
                  </a:lnTo>
                  <a:lnTo>
                    <a:pt x="664" y="277"/>
                  </a:lnTo>
                  <a:lnTo>
                    <a:pt x="664" y="277"/>
                  </a:lnTo>
                  <a:lnTo>
                    <a:pt x="665" y="277"/>
                  </a:lnTo>
                  <a:lnTo>
                    <a:pt x="667" y="277"/>
                  </a:lnTo>
                  <a:lnTo>
                    <a:pt x="667" y="275"/>
                  </a:lnTo>
                  <a:lnTo>
                    <a:pt x="671" y="275"/>
                  </a:lnTo>
                  <a:lnTo>
                    <a:pt x="673" y="273"/>
                  </a:lnTo>
                  <a:lnTo>
                    <a:pt x="677" y="271"/>
                  </a:lnTo>
                  <a:lnTo>
                    <a:pt x="679" y="271"/>
                  </a:lnTo>
                  <a:lnTo>
                    <a:pt x="680" y="271"/>
                  </a:lnTo>
                  <a:lnTo>
                    <a:pt x="680" y="271"/>
                  </a:lnTo>
                  <a:lnTo>
                    <a:pt x="680" y="271"/>
                  </a:lnTo>
                  <a:lnTo>
                    <a:pt x="682" y="273"/>
                  </a:lnTo>
                  <a:lnTo>
                    <a:pt x="682" y="273"/>
                  </a:lnTo>
                  <a:lnTo>
                    <a:pt x="682" y="273"/>
                  </a:lnTo>
                  <a:lnTo>
                    <a:pt x="684" y="271"/>
                  </a:lnTo>
                  <a:lnTo>
                    <a:pt x="684" y="271"/>
                  </a:lnTo>
                  <a:lnTo>
                    <a:pt x="684" y="269"/>
                  </a:lnTo>
                  <a:lnTo>
                    <a:pt x="684" y="269"/>
                  </a:lnTo>
                  <a:lnTo>
                    <a:pt x="682" y="269"/>
                  </a:lnTo>
                  <a:lnTo>
                    <a:pt x="684" y="267"/>
                  </a:lnTo>
                  <a:lnTo>
                    <a:pt x="684" y="267"/>
                  </a:lnTo>
                  <a:lnTo>
                    <a:pt x="682" y="263"/>
                  </a:lnTo>
                  <a:lnTo>
                    <a:pt x="684" y="263"/>
                  </a:lnTo>
                  <a:lnTo>
                    <a:pt x="682" y="262"/>
                  </a:lnTo>
                  <a:lnTo>
                    <a:pt x="680" y="263"/>
                  </a:lnTo>
                  <a:lnTo>
                    <a:pt x="679" y="263"/>
                  </a:lnTo>
                  <a:lnTo>
                    <a:pt x="677" y="262"/>
                  </a:lnTo>
                  <a:lnTo>
                    <a:pt x="675" y="262"/>
                  </a:lnTo>
                  <a:lnTo>
                    <a:pt x="675" y="262"/>
                  </a:lnTo>
                  <a:lnTo>
                    <a:pt x="675" y="262"/>
                  </a:lnTo>
                  <a:lnTo>
                    <a:pt x="673" y="262"/>
                  </a:lnTo>
                  <a:lnTo>
                    <a:pt x="671" y="262"/>
                  </a:lnTo>
                  <a:lnTo>
                    <a:pt x="669" y="262"/>
                  </a:lnTo>
                  <a:lnTo>
                    <a:pt x="667" y="262"/>
                  </a:lnTo>
                  <a:lnTo>
                    <a:pt x="665" y="260"/>
                  </a:lnTo>
                  <a:lnTo>
                    <a:pt x="662" y="260"/>
                  </a:lnTo>
                  <a:lnTo>
                    <a:pt x="660" y="258"/>
                  </a:lnTo>
                  <a:lnTo>
                    <a:pt x="654" y="256"/>
                  </a:lnTo>
                  <a:lnTo>
                    <a:pt x="651" y="258"/>
                  </a:lnTo>
                  <a:lnTo>
                    <a:pt x="649" y="258"/>
                  </a:lnTo>
                  <a:lnTo>
                    <a:pt x="649" y="258"/>
                  </a:lnTo>
                  <a:lnTo>
                    <a:pt x="649" y="258"/>
                  </a:lnTo>
                  <a:lnTo>
                    <a:pt x="651" y="260"/>
                  </a:lnTo>
                  <a:lnTo>
                    <a:pt x="649" y="262"/>
                  </a:lnTo>
                  <a:lnTo>
                    <a:pt x="645" y="263"/>
                  </a:lnTo>
                  <a:lnTo>
                    <a:pt x="647" y="265"/>
                  </a:lnTo>
                  <a:lnTo>
                    <a:pt x="647" y="265"/>
                  </a:lnTo>
                  <a:lnTo>
                    <a:pt x="645" y="267"/>
                  </a:lnTo>
                  <a:lnTo>
                    <a:pt x="641" y="267"/>
                  </a:lnTo>
                  <a:lnTo>
                    <a:pt x="639" y="267"/>
                  </a:lnTo>
                  <a:lnTo>
                    <a:pt x="636" y="267"/>
                  </a:lnTo>
                  <a:lnTo>
                    <a:pt x="634" y="265"/>
                  </a:lnTo>
                  <a:lnTo>
                    <a:pt x="634" y="263"/>
                  </a:lnTo>
                  <a:lnTo>
                    <a:pt x="632" y="262"/>
                  </a:lnTo>
                  <a:lnTo>
                    <a:pt x="632" y="260"/>
                  </a:lnTo>
                  <a:lnTo>
                    <a:pt x="632" y="258"/>
                  </a:lnTo>
                  <a:lnTo>
                    <a:pt x="632" y="258"/>
                  </a:lnTo>
                  <a:lnTo>
                    <a:pt x="632" y="258"/>
                  </a:lnTo>
                  <a:lnTo>
                    <a:pt x="632" y="256"/>
                  </a:lnTo>
                  <a:lnTo>
                    <a:pt x="632" y="256"/>
                  </a:lnTo>
                  <a:lnTo>
                    <a:pt x="630" y="254"/>
                  </a:lnTo>
                  <a:lnTo>
                    <a:pt x="628" y="252"/>
                  </a:lnTo>
                  <a:lnTo>
                    <a:pt x="626" y="250"/>
                  </a:lnTo>
                  <a:lnTo>
                    <a:pt x="624" y="250"/>
                  </a:lnTo>
                  <a:lnTo>
                    <a:pt x="623" y="250"/>
                  </a:lnTo>
                  <a:lnTo>
                    <a:pt x="615" y="250"/>
                  </a:lnTo>
                  <a:lnTo>
                    <a:pt x="609" y="247"/>
                  </a:lnTo>
                  <a:lnTo>
                    <a:pt x="608" y="245"/>
                  </a:lnTo>
                  <a:lnTo>
                    <a:pt x="606" y="243"/>
                  </a:lnTo>
                  <a:lnTo>
                    <a:pt x="604" y="241"/>
                  </a:lnTo>
                  <a:lnTo>
                    <a:pt x="604" y="239"/>
                  </a:lnTo>
                  <a:lnTo>
                    <a:pt x="604" y="233"/>
                  </a:lnTo>
                  <a:lnTo>
                    <a:pt x="606" y="233"/>
                  </a:lnTo>
                  <a:lnTo>
                    <a:pt x="608" y="232"/>
                  </a:lnTo>
                  <a:lnTo>
                    <a:pt x="609" y="233"/>
                  </a:lnTo>
                  <a:lnTo>
                    <a:pt x="611" y="235"/>
                  </a:lnTo>
                  <a:lnTo>
                    <a:pt x="615" y="233"/>
                  </a:lnTo>
                  <a:lnTo>
                    <a:pt x="615" y="233"/>
                  </a:lnTo>
                  <a:lnTo>
                    <a:pt x="617" y="233"/>
                  </a:lnTo>
                  <a:lnTo>
                    <a:pt x="619" y="233"/>
                  </a:lnTo>
                  <a:lnTo>
                    <a:pt x="621" y="233"/>
                  </a:lnTo>
                  <a:lnTo>
                    <a:pt x="621" y="233"/>
                  </a:lnTo>
                  <a:lnTo>
                    <a:pt x="621" y="232"/>
                  </a:lnTo>
                  <a:lnTo>
                    <a:pt x="623" y="230"/>
                  </a:lnTo>
                  <a:lnTo>
                    <a:pt x="623" y="226"/>
                  </a:lnTo>
                  <a:lnTo>
                    <a:pt x="623" y="224"/>
                  </a:lnTo>
                  <a:lnTo>
                    <a:pt x="623" y="224"/>
                  </a:lnTo>
                  <a:lnTo>
                    <a:pt x="624" y="220"/>
                  </a:lnTo>
                  <a:lnTo>
                    <a:pt x="626" y="218"/>
                  </a:lnTo>
                  <a:lnTo>
                    <a:pt x="632" y="217"/>
                  </a:lnTo>
                  <a:lnTo>
                    <a:pt x="634" y="217"/>
                  </a:lnTo>
                  <a:lnTo>
                    <a:pt x="634" y="211"/>
                  </a:lnTo>
                  <a:lnTo>
                    <a:pt x="636" y="209"/>
                  </a:lnTo>
                  <a:lnTo>
                    <a:pt x="636" y="209"/>
                  </a:lnTo>
                  <a:lnTo>
                    <a:pt x="636" y="207"/>
                  </a:lnTo>
                  <a:lnTo>
                    <a:pt x="637" y="207"/>
                  </a:lnTo>
                  <a:lnTo>
                    <a:pt x="637" y="205"/>
                  </a:lnTo>
                  <a:lnTo>
                    <a:pt x="643" y="205"/>
                  </a:lnTo>
                  <a:lnTo>
                    <a:pt x="643" y="207"/>
                  </a:lnTo>
                  <a:lnTo>
                    <a:pt x="645" y="207"/>
                  </a:lnTo>
                  <a:lnTo>
                    <a:pt x="645" y="205"/>
                  </a:lnTo>
                  <a:lnTo>
                    <a:pt x="645" y="205"/>
                  </a:lnTo>
                  <a:lnTo>
                    <a:pt x="645" y="204"/>
                  </a:lnTo>
                  <a:lnTo>
                    <a:pt x="647" y="207"/>
                  </a:lnTo>
                  <a:lnTo>
                    <a:pt x="652" y="209"/>
                  </a:lnTo>
                  <a:lnTo>
                    <a:pt x="654" y="211"/>
                  </a:lnTo>
                  <a:lnTo>
                    <a:pt x="654" y="211"/>
                  </a:lnTo>
                  <a:lnTo>
                    <a:pt x="656" y="213"/>
                  </a:lnTo>
                  <a:lnTo>
                    <a:pt x="656" y="215"/>
                  </a:lnTo>
                  <a:lnTo>
                    <a:pt x="656" y="215"/>
                  </a:lnTo>
                  <a:lnTo>
                    <a:pt x="654" y="218"/>
                  </a:lnTo>
                  <a:lnTo>
                    <a:pt x="654" y="220"/>
                  </a:lnTo>
                  <a:lnTo>
                    <a:pt x="652" y="220"/>
                  </a:lnTo>
                  <a:lnTo>
                    <a:pt x="651" y="222"/>
                  </a:lnTo>
                  <a:lnTo>
                    <a:pt x="651" y="222"/>
                  </a:lnTo>
                  <a:lnTo>
                    <a:pt x="651" y="224"/>
                  </a:lnTo>
                  <a:lnTo>
                    <a:pt x="652" y="226"/>
                  </a:lnTo>
                  <a:lnTo>
                    <a:pt x="651" y="226"/>
                  </a:lnTo>
                  <a:lnTo>
                    <a:pt x="651" y="226"/>
                  </a:lnTo>
                  <a:lnTo>
                    <a:pt x="649" y="226"/>
                  </a:lnTo>
                  <a:lnTo>
                    <a:pt x="649" y="228"/>
                  </a:lnTo>
                  <a:lnTo>
                    <a:pt x="651" y="228"/>
                  </a:lnTo>
                  <a:lnTo>
                    <a:pt x="651" y="230"/>
                  </a:lnTo>
                  <a:lnTo>
                    <a:pt x="652" y="230"/>
                  </a:lnTo>
                  <a:lnTo>
                    <a:pt x="654" y="230"/>
                  </a:lnTo>
                  <a:lnTo>
                    <a:pt x="658" y="230"/>
                  </a:lnTo>
                  <a:lnTo>
                    <a:pt x="658" y="230"/>
                  </a:lnTo>
                  <a:lnTo>
                    <a:pt x="658" y="230"/>
                  </a:lnTo>
                  <a:lnTo>
                    <a:pt x="656" y="232"/>
                  </a:lnTo>
                  <a:lnTo>
                    <a:pt x="656" y="232"/>
                  </a:lnTo>
                  <a:lnTo>
                    <a:pt x="658" y="233"/>
                  </a:lnTo>
                  <a:lnTo>
                    <a:pt x="654" y="237"/>
                  </a:lnTo>
                  <a:lnTo>
                    <a:pt x="652" y="237"/>
                  </a:lnTo>
                  <a:lnTo>
                    <a:pt x="652" y="237"/>
                  </a:lnTo>
                  <a:lnTo>
                    <a:pt x="652" y="239"/>
                  </a:lnTo>
                  <a:lnTo>
                    <a:pt x="654" y="241"/>
                  </a:lnTo>
                  <a:lnTo>
                    <a:pt x="654" y="241"/>
                  </a:lnTo>
                  <a:lnTo>
                    <a:pt x="654" y="239"/>
                  </a:lnTo>
                  <a:lnTo>
                    <a:pt x="656" y="239"/>
                  </a:lnTo>
                  <a:lnTo>
                    <a:pt x="658" y="239"/>
                  </a:lnTo>
                  <a:lnTo>
                    <a:pt x="660" y="237"/>
                  </a:lnTo>
                  <a:lnTo>
                    <a:pt x="660" y="237"/>
                  </a:lnTo>
                  <a:lnTo>
                    <a:pt x="658" y="237"/>
                  </a:lnTo>
                  <a:lnTo>
                    <a:pt x="658" y="235"/>
                  </a:lnTo>
                  <a:lnTo>
                    <a:pt x="660" y="235"/>
                  </a:lnTo>
                  <a:lnTo>
                    <a:pt x="660" y="235"/>
                  </a:lnTo>
                  <a:lnTo>
                    <a:pt x="662" y="235"/>
                  </a:lnTo>
                  <a:lnTo>
                    <a:pt x="662" y="235"/>
                  </a:lnTo>
                  <a:lnTo>
                    <a:pt x="662" y="235"/>
                  </a:lnTo>
                  <a:lnTo>
                    <a:pt x="664" y="233"/>
                  </a:lnTo>
                  <a:lnTo>
                    <a:pt x="664" y="233"/>
                  </a:lnTo>
                  <a:lnTo>
                    <a:pt x="664" y="232"/>
                  </a:lnTo>
                  <a:lnTo>
                    <a:pt x="665" y="230"/>
                  </a:lnTo>
                  <a:lnTo>
                    <a:pt x="669" y="226"/>
                  </a:lnTo>
                  <a:lnTo>
                    <a:pt x="671" y="226"/>
                  </a:lnTo>
                  <a:lnTo>
                    <a:pt x="673" y="224"/>
                  </a:lnTo>
                  <a:lnTo>
                    <a:pt x="675" y="224"/>
                  </a:lnTo>
                  <a:lnTo>
                    <a:pt x="675" y="224"/>
                  </a:lnTo>
                  <a:lnTo>
                    <a:pt x="677" y="222"/>
                  </a:lnTo>
                  <a:lnTo>
                    <a:pt x="679" y="222"/>
                  </a:lnTo>
                  <a:lnTo>
                    <a:pt x="679" y="222"/>
                  </a:lnTo>
                  <a:lnTo>
                    <a:pt x="679" y="222"/>
                  </a:lnTo>
                  <a:lnTo>
                    <a:pt x="679" y="220"/>
                  </a:lnTo>
                  <a:lnTo>
                    <a:pt x="680" y="222"/>
                  </a:lnTo>
                  <a:lnTo>
                    <a:pt x="686" y="222"/>
                  </a:lnTo>
                  <a:lnTo>
                    <a:pt x="688" y="220"/>
                  </a:lnTo>
                  <a:lnTo>
                    <a:pt x="688" y="220"/>
                  </a:lnTo>
                  <a:lnTo>
                    <a:pt x="688" y="220"/>
                  </a:lnTo>
                  <a:lnTo>
                    <a:pt x="688" y="218"/>
                  </a:lnTo>
                  <a:lnTo>
                    <a:pt x="688" y="217"/>
                  </a:lnTo>
                  <a:lnTo>
                    <a:pt x="690" y="215"/>
                  </a:lnTo>
                  <a:lnTo>
                    <a:pt x="690" y="215"/>
                  </a:lnTo>
                  <a:lnTo>
                    <a:pt x="692" y="213"/>
                  </a:lnTo>
                  <a:lnTo>
                    <a:pt x="692" y="213"/>
                  </a:lnTo>
                  <a:lnTo>
                    <a:pt x="694" y="213"/>
                  </a:lnTo>
                  <a:lnTo>
                    <a:pt x="694" y="213"/>
                  </a:lnTo>
                  <a:lnTo>
                    <a:pt x="694" y="211"/>
                  </a:lnTo>
                  <a:lnTo>
                    <a:pt x="694" y="211"/>
                  </a:lnTo>
                  <a:lnTo>
                    <a:pt x="694" y="211"/>
                  </a:lnTo>
                  <a:lnTo>
                    <a:pt x="695" y="209"/>
                  </a:lnTo>
                  <a:lnTo>
                    <a:pt x="697" y="209"/>
                  </a:lnTo>
                  <a:lnTo>
                    <a:pt x="697" y="207"/>
                  </a:lnTo>
                  <a:lnTo>
                    <a:pt x="699" y="207"/>
                  </a:lnTo>
                  <a:lnTo>
                    <a:pt x="699" y="207"/>
                  </a:lnTo>
                  <a:lnTo>
                    <a:pt x="699" y="207"/>
                  </a:lnTo>
                  <a:lnTo>
                    <a:pt x="699" y="207"/>
                  </a:lnTo>
                  <a:lnTo>
                    <a:pt x="699" y="205"/>
                  </a:lnTo>
                  <a:lnTo>
                    <a:pt x="699" y="205"/>
                  </a:lnTo>
                  <a:lnTo>
                    <a:pt x="701" y="205"/>
                  </a:lnTo>
                  <a:lnTo>
                    <a:pt x="703" y="205"/>
                  </a:lnTo>
                  <a:lnTo>
                    <a:pt x="703" y="204"/>
                  </a:lnTo>
                  <a:lnTo>
                    <a:pt x="703" y="204"/>
                  </a:lnTo>
                  <a:lnTo>
                    <a:pt x="703" y="204"/>
                  </a:lnTo>
                  <a:lnTo>
                    <a:pt x="705" y="202"/>
                  </a:lnTo>
                  <a:lnTo>
                    <a:pt x="705" y="200"/>
                  </a:lnTo>
                  <a:lnTo>
                    <a:pt x="705" y="198"/>
                  </a:lnTo>
                  <a:lnTo>
                    <a:pt x="705" y="198"/>
                  </a:lnTo>
                  <a:lnTo>
                    <a:pt x="705" y="198"/>
                  </a:lnTo>
                  <a:lnTo>
                    <a:pt x="705" y="198"/>
                  </a:lnTo>
                  <a:lnTo>
                    <a:pt x="705" y="196"/>
                  </a:lnTo>
                  <a:lnTo>
                    <a:pt x="705" y="194"/>
                  </a:lnTo>
                  <a:lnTo>
                    <a:pt x="705" y="194"/>
                  </a:lnTo>
                  <a:lnTo>
                    <a:pt x="705" y="192"/>
                  </a:lnTo>
                  <a:lnTo>
                    <a:pt x="705" y="192"/>
                  </a:lnTo>
                  <a:lnTo>
                    <a:pt x="707" y="192"/>
                  </a:lnTo>
                  <a:lnTo>
                    <a:pt x="707" y="192"/>
                  </a:lnTo>
                  <a:lnTo>
                    <a:pt x="707" y="192"/>
                  </a:lnTo>
                  <a:lnTo>
                    <a:pt x="707" y="190"/>
                  </a:lnTo>
                  <a:lnTo>
                    <a:pt x="708" y="192"/>
                  </a:lnTo>
                  <a:lnTo>
                    <a:pt x="708" y="192"/>
                  </a:lnTo>
                  <a:lnTo>
                    <a:pt x="710" y="192"/>
                  </a:lnTo>
                  <a:lnTo>
                    <a:pt x="710" y="194"/>
                  </a:lnTo>
                  <a:lnTo>
                    <a:pt x="712" y="194"/>
                  </a:lnTo>
                  <a:lnTo>
                    <a:pt x="712" y="194"/>
                  </a:lnTo>
                  <a:lnTo>
                    <a:pt x="714" y="196"/>
                  </a:lnTo>
                  <a:lnTo>
                    <a:pt x="714" y="196"/>
                  </a:lnTo>
                  <a:lnTo>
                    <a:pt x="718" y="196"/>
                  </a:lnTo>
                  <a:lnTo>
                    <a:pt x="718" y="196"/>
                  </a:lnTo>
                  <a:lnTo>
                    <a:pt x="720" y="196"/>
                  </a:lnTo>
                  <a:lnTo>
                    <a:pt x="722" y="196"/>
                  </a:lnTo>
                  <a:lnTo>
                    <a:pt x="723" y="196"/>
                  </a:lnTo>
                  <a:lnTo>
                    <a:pt x="725" y="196"/>
                  </a:lnTo>
                  <a:lnTo>
                    <a:pt x="725" y="198"/>
                  </a:lnTo>
                  <a:lnTo>
                    <a:pt x="727" y="198"/>
                  </a:lnTo>
                  <a:lnTo>
                    <a:pt x="727" y="198"/>
                  </a:lnTo>
                  <a:lnTo>
                    <a:pt x="727" y="196"/>
                  </a:lnTo>
                  <a:lnTo>
                    <a:pt x="727" y="196"/>
                  </a:lnTo>
                  <a:lnTo>
                    <a:pt x="727" y="194"/>
                  </a:lnTo>
                  <a:lnTo>
                    <a:pt x="727" y="194"/>
                  </a:lnTo>
                  <a:lnTo>
                    <a:pt x="727" y="194"/>
                  </a:lnTo>
                  <a:lnTo>
                    <a:pt x="725" y="192"/>
                  </a:lnTo>
                  <a:lnTo>
                    <a:pt x="723" y="192"/>
                  </a:lnTo>
                  <a:lnTo>
                    <a:pt x="723" y="190"/>
                  </a:lnTo>
                  <a:lnTo>
                    <a:pt x="722" y="190"/>
                  </a:lnTo>
                  <a:lnTo>
                    <a:pt x="722" y="189"/>
                  </a:lnTo>
                  <a:lnTo>
                    <a:pt x="722" y="189"/>
                  </a:lnTo>
                  <a:lnTo>
                    <a:pt x="722" y="189"/>
                  </a:lnTo>
                  <a:lnTo>
                    <a:pt x="722" y="187"/>
                  </a:lnTo>
                  <a:lnTo>
                    <a:pt x="723" y="187"/>
                  </a:lnTo>
                  <a:lnTo>
                    <a:pt x="725" y="187"/>
                  </a:lnTo>
                  <a:lnTo>
                    <a:pt x="729" y="187"/>
                  </a:lnTo>
                  <a:lnTo>
                    <a:pt x="731" y="187"/>
                  </a:lnTo>
                  <a:lnTo>
                    <a:pt x="731" y="187"/>
                  </a:lnTo>
                  <a:lnTo>
                    <a:pt x="733" y="187"/>
                  </a:lnTo>
                  <a:lnTo>
                    <a:pt x="733" y="187"/>
                  </a:lnTo>
                  <a:lnTo>
                    <a:pt x="733" y="185"/>
                  </a:lnTo>
                  <a:lnTo>
                    <a:pt x="735" y="185"/>
                  </a:lnTo>
                  <a:lnTo>
                    <a:pt x="735" y="185"/>
                  </a:lnTo>
                  <a:lnTo>
                    <a:pt x="735" y="183"/>
                  </a:lnTo>
                  <a:lnTo>
                    <a:pt x="735" y="183"/>
                  </a:lnTo>
                  <a:lnTo>
                    <a:pt x="735" y="181"/>
                  </a:lnTo>
                  <a:lnTo>
                    <a:pt x="735" y="181"/>
                  </a:lnTo>
                  <a:lnTo>
                    <a:pt x="735" y="181"/>
                  </a:lnTo>
                  <a:lnTo>
                    <a:pt x="737" y="181"/>
                  </a:lnTo>
                  <a:lnTo>
                    <a:pt x="737" y="181"/>
                  </a:lnTo>
                  <a:lnTo>
                    <a:pt x="738" y="181"/>
                  </a:lnTo>
                  <a:lnTo>
                    <a:pt x="738" y="181"/>
                  </a:lnTo>
                  <a:lnTo>
                    <a:pt x="738" y="181"/>
                  </a:lnTo>
                  <a:lnTo>
                    <a:pt x="738" y="181"/>
                  </a:lnTo>
                  <a:lnTo>
                    <a:pt x="738" y="181"/>
                  </a:lnTo>
                  <a:lnTo>
                    <a:pt x="738" y="179"/>
                  </a:lnTo>
                  <a:lnTo>
                    <a:pt x="738" y="177"/>
                  </a:lnTo>
                  <a:lnTo>
                    <a:pt x="738" y="175"/>
                  </a:lnTo>
                  <a:lnTo>
                    <a:pt x="737" y="175"/>
                  </a:lnTo>
                  <a:lnTo>
                    <a:pt x="737" y="174"/>
                  </a:lnTo>
                  <a:lnTo>
                    <a:pt x="737" y="172"/>
                  </a:lnTo>
                  <a:lnTo>
                    <a:pt x="737" y="172"/>
                  </a:lnTo>
                  <a:lnTo>
                    <a:pt x="738" y="172"/>
                  </a:lnTo>
                  <a:lnTo>
                    <a:pt x="738" y="172"/>
                  </a:lnTo>
                  <a:lnTo>
                    <a:pt x="738" y="172"/>
                  </a:lnTo>
                  <a:lnTo>
                    <a:pt x="740" y="172"/>
                  </a:lnTo>
                  <a:lnTo>
                    <a:pt x="740" y="172"/>
                  </a:lnTo>
                  <a:lnTo>
                    <a:pt x="740" y="174"/>
                  </a:lnTo>
                  <a:lnTo>
                    <a:pt x="742" y="174"/>
                  </a:lnTo>
                  <a:lnTo>
                    <a:pt x="742" y="174"/>
                  </a:lnTo>
                  <a:lnTo>
                    <a:pt x="744" y="175"/>
                  </a:lnTo>
                  <a:lnTo>
                    <a:pt x="746" y="177"/>
                  </a:lnTo>
                  <a:lnTo>
                    <a:pt x="746" y="177"/>
                  </a:lnTo>
                  <a:lnTo>
                    <a:pt x="748" y="177"/>
                  </a:lnTo>
                  <a:lnTo>
                    <a:pt x="750" y="179"/>
                  </a:lnTo>
                  <a:lnTo>
                    <a:pt x="750" y="179"/>
                  </a:lnTo>
                  <a:lnTo>
                    <a:pt x="750" y="179"/>
                  </a:lnTo>
                  <a:lnTo>
                    <a:pt x="750" y="177"/>
                  </a:lnTo>
                  <a:lnTo>
                    <a:pt x="748" y="177"/>
                  </a:lnTo>
                  <a:lnTo>
                    <a:pt x="748" y="177"/>
                  </a:lnTo>
                  <a:lnTo>
                    <a:pt x="746" y="175"/>
                  </a:lnTo>
                  <a:lnTo>
                    <a:pt x="746" y="175"/>
                  </a:lnTo>
                  <a:lnTo>
                    <a:pt x="746" y="175"/>
                  </a:lnTo>
                  <a:lnTo>
                    <a:pt x="748" y="175"/>
                  </a:lnTo>
                  <a:lnTo>
                    <a:pt x="748" y="175"/>
                  </a:lnTo>
                  <a:lnTo>
                    <a:pt x="750" y="174"/>
                  </a:lnTo>
                  <a:lnTo>
                    <a:pt x="750" y="174"/>
                  </a:lnTo>
                  <a:lnTo>
                    <a:pt x="751" y="174"/>
                  </a:lnTo>
                  <a:lnTo>
                    <a:pt x="751" y="174"/>
                  </a:lnTo>
                  <a:lnTo>
                    <a:pt x="753" y="174"/>
                  </a:lnTo>
                  <a:lnTo>
                    <a:pt x="753" y="174"/>
                  </a:lnTo>
                  <a:lnTo>
                    <a:pt x="753" y="172"/>
                  </a:lnTo>
                  <a:lnTo>
                    <a:pt x="753" y="172"/>
                  </a:lnTo>
                  <a:lnTo>
                    <a:pt x="753" y="170"/>
                  </a:lnTo>
                  <a:lnTo>
                    <a:pt x="753" y="170"/>
                  </a:lnTo>
                  <a:lnTo>
                    <a:pt x="753" y="170"/>
                  </a:lnTo>
                  <a:lnTo>
                    <a:pt x="751" y="168"/>
                  </a:lnTo>
                  <a:lnTo>
                    <a:pt x="751" y="166"/>
                  </a:lnTo>
                  <a:lnTo>
                    <a:pt x="751" y="166"/>
                  </a:lnTo>
                  <a:lnTo>
                    <a:pt x="751" y="164"/>
                  </a:lnTo>
                  <a:lnTo>
                    <a:pt x="751" y="164"/>
                  </a:lnTo>
                  <a:lnTo>
                    <a:pt x="750" y="164"/>
                  </a:lnTo>
                  <a:lnTo>
                    <a:pt x="750" y="164"/>
                  </a:lnTo>
                  <a:lnTo>
                    <a:pt x="750" y="162"/>
                  </a:lnTo>
                  <a:lnTo>
                    <a:pt x="748" y="160"/>
                  </a:lnTo>
                  <a:lnTo>
                    <a:pt x="748" y="160"/>
                  </a:lnTo>
                  <a:lnTo>
                    <a:pt x="746" y="155"/>
                  </a:lnTo>
                  <a:lnTo>
                    <a:pt x="746" y="155"/>
                  </a:lnTo>
                  <a:lnTo>
                    <a:pt x="740" y="147"/>
                  </a:lnTo>
                  <a:lnTo>
                    <a:pt x="738" y="146"/>
                  </a:lnTo>
                  <a:lnTo>
                    <a:pt x="737" y="146"/>
                  </a:lnTo>
                  <a:lnTo>
                    <a:pt x="735" y="144"/>
                  </a:lnTo>
                  <a:lnTo>
                    <a:pt x="735" y="142"/>
                  </a:lnTo>
                  <a:lnTo>
                    <a:pt x="735" y="142"/>
                  </a:lnTo>
                  <a:lnTo>
                    <a:pt x="735" y="142"/>
                  </a:lnTo>
                  <a:lnTo>
                    <a:pt x="735" y="140"/>
                  </a:lnTo>
                  <a:lnTo>
                    <a:pt x="737" y="140"/>
                  </a:lnTo>
                  <a:lnTo>
                    <a:pt x="737" y="140"/>
                  </a:lnTo>
                  <a:lnTo>
                    <a:pt x="738" y="140"/>
                  </a:lnTo>
                  <a:lnTo>
                    <a:pt x="740" y="138"/>
                  </a:lnTo>
                  <a:lnTo>
                    <a:pt x="740" y="136"/>
                  </a:lnTo>
                  <a:lnTo>
                    <a:pt x="740" y="136"/>
                  </a:lnTo>
                  <a:lnTo>
                    <a:pt x="740" y="134"/>
                  </a:lnTo>
                  <a:lnTo>
                    <a:pt x="740" y="134"/>
                  </a:lnTo>
                  <a:lnTo>
                    <a:pt x="740" y="132"/>
                  </a:lnTo>
                  <a:lnTo>
                    <a:pt x="740" y="132"/>
                  </a:lnTo>
                  <a:lnTo>
                    <a:pt x="742" y="134"/>
                  </a:lnTo>
                  <a:lnTo>
                    <a:pt x="744" y="134"/>
                  </a:lnTo>
                  <a:lnTo>
                    <a:pt x="746" y="134"/>
                  </a:lnTo>
                  <a:lnTo>
                    <a:pt x="746" y="134"/>
                  </a:lnTo>
                  <a:lnTo>
                    <a:pt x="750" y="136"/>
                  </a:lnTo>
                  <a:lnTo>
                    <a:pt x="751" y="136"/>
                  </a:lnTo>
                  <a:lnTo>
                    <a:pt x="753" y="136"/>
                  </a:lnTo>
                  <a:lnTo>
                    <a:pt x="755" y="136"/>
                  </a:lnTo>
                  <a:lnTo>
                    <a:pt x="757" y="136"/>
                  </a:lnTo>
                  <a:lnTo>
                    <a:pt x="757" y="138"/>
                  </a:lnTo>
                  <a:lnTo>
                    <a:pt x="759" y="138"/>
                  </a:lnTo>
                  <a:lnTo>
                    <a:pt x="759" y="136"/>
                  </a:lnTo>
                  <a:lnTo>
                    <a:pt x="759" y="136"/>
                  </a:lnTo>
                  <a:lnTo>
                    <a:pt x="759" y="13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0" name="Google Shape;600;p23"/>
            <p:cNvSpPr/>
            <p:nvPr/>
          </p:nvSpPr>
          <p:spPr>
            <a:xfrm>
              <a:off x="1059" y="2236"/>
              <a:ext cx="767" cy="635"/>
            </a:xfrm>
            <a:custGeom>
              <a:avLst/>
              <a:gdLst/>
              <a:ahLst/>
              <a:cxnLst/>
              <a:rect l="l" t="t" r="r" b="b"/>
              <a:pathLst>
                <a:path w="767" h="635" extrusionOk="0">
                  <a:moveTo>
                    <a:pt x="759" y="633"/>
                  </a:moveTo>
                  <a:lnTo>
                    <a:pt x="755" y="633"/>
                  </a:lnTo>
                  <a:lnTo>
                    <a:pt x="755" y="633"/>
                  </a:lnTo>
                  <a:lnTo>
                    <a:pt x="755" y="635"/>
                  </a:lnTo>
                  <a:lnTo>
                    <a:pt x="755" y="635"/>
                  </a:lnTo>
                  <a:lnTo>
                    <a:pt x="755" y="635"/>
                  </a:lnTo>
                  <a:lnTo>
                    <a:pt x="757" y="635"/>
                  </a:lnTo>
                  <a:lnTo>
                    <a:pt x="759" y="635"/>
                  </a:lnTo>
                  <a:lnTo>
                    <a:pt x="759" y="635"/>
                  </a:lnTo>
                  <a:lnTo>
                    <a:pt x="759" y="635"/>
                  </a:lnTo>
                  <a:lnTo>
                    <a:pt x="759" y="635"/>
                  </a:lnTo>
                  <a:lnTo>
                    <a:pt x="759" y="633"/>
                  </a:lnTo>
                  <a:lnTo>
                    <a:pt x="759" y="633"/>
                  </a:lnTo>
                  <a:close/>
                  <a:moveTo>
                    <a:pt x="761" y="631"/>
                  </a:moveTo>
                  <a:lnTo>
                    <a:pt x="759" y="631"/>
                  </a:lnTo>
                  <a:lnTo>
                    <a:pt x="759" y="629"/>
                  </a:lnTo>
                  <a:lnTo>
                    <a:pt x="759" y="629"/>
                  </a:lnTo>
                  <a:lnTo>
                    <a:pt x="759" y="631"/>
                  </a:lnTo>
                  <a:lnTo>
                    <a:pt x="757" y="631"/>
                  </a:lnTo>
                  <a:lnTo>
                    <a:pt x="757" y="631"/>
                  </a:lnTo>
                  <a:lnTo>
                    <a:pt x="757" y="631"/>
                  </a:lnTo>
                  <a:lnTo>
                    <a:pt x="757" y="633"/>
                  </a:lnTo>
                  <a:lnTo>
                    <a:pt x="761" y="633"/>
                  </a:lnTo>
                  <a:lnTo>
                    <a:pt x="761" y="633"/>
                  </a:lnTo>
                  <a:lnTo>
                    <a:pt x="761" y="633"/>
                  </a:lnTo>
                  <a:lnTo>
                    <a:pt x="761" y="633"/>
                  </a:lnTo>
                  <a:lnTo>
                    <a:pt x="761" y="633"/>
                  </a:lnTo>
                  <a:lnTo>
                    <a:pt x="761" y="633"/>
                  </a:lnTo>
                  <a:lnTo>
                    <a:pt x="761" y="631"/>
                  </a:lnTo>
                  <a:close/>
                  <a:moveTo>
                    <a:pt x="767" y="623"/>
                  </a:moveTo>
                  <a:lnTo>
                    <a:pt x="767" y="623"/>
                  </a:lnTo>
                  <a:lnTo>
                    <a:pt x="765" y="623"/>
                  </a:lnTo>
                  <a:lnTo>
                    <a:pt x="765" y="623"/>
                  </a:lnTo>
                  <a:lnTo>
                    <a:pt x="765" y="623"/>
                  </a:lnTo>
                  <a:lnTo>
                    <a:pt x="765" y="625"/>
                  </a:lnTo>
                  <a:lnTo>
                    <a:pt x="767" y="625"/>
                  </a:lnTo>
                  <a:lnTo>
                    <a:pt x="767" y="625"/>
                  </a:lnTo>
                  <a:lnTo>
                    <a:pt x="767" y="623"/>
                  </a:lnTo>
                  <a:lnTo>
                    <a:pt x="767" y="623"/>
                  </a:lnTo>
                  <a:lnTo>
                    <a:pt x="767" y="623"/>
                  </a:lnTo>
                  <a:close/>
                  <a:moveTo>
                    <a:pt x="755" y="625"/>
                  </a:moveTo>
                  <a:lnTo>
                    <a:pt x="757" y="625"/>
                  </a:lnTo>
                  <a:lnTo>
                    <a:pt x="757" y="625"/>
                  </a:lnTo>
                  <a:lnTo>
                    <a:pt x="759" y="623"/>
                  </a:lnTo>
                  <a:lnTo>
                    <a:pt x="759" y="623"/>
                  </a:lnTo>
                  <a:lnTo>
                    <a:pt x="759" y="623"/>
                  </a:lnTo>
                  <a:lnTo>
                    <a:pt x="759" y="622"/>
                  </a:lnTo>
                  <a:lnTo>
                    <a:pt x="757" y="622"/>
                  </a:lnTo>
                  <a:lnTo>
                    <a:pt x="755" y="620"/>
                  </a:lnTo>
                  <a:lnTo>
                    <a:pt x="754" y="620"/>
                  </a:lnTo>
                  <a:lnTo>
                    <a:pt x="748" y="620"/>
                  </a:lnTo>
                  <a:lnTo>
                    <a:pt x="744" y="620"/>
                  </a:lnTo>
                  <a:lnTo>
                    <a:pt x="742" y="620"/>
                  </a:lnTo>
                  <a:lnTo>
                    <a:pt x="744" y="622"/>
                  </a:lnTo>
                  <a:lnTo>
                    <a:pt x="746" y="623"/>
                  </a:lnTo>
                  <a:lnTo>
                    <a:pt x="748" y="623"/>
                  </a:lnTo>
                  <a:lnTo>
                    <a:pt x="748" y="623"/>
                  </a:lnTo>
                  <a:lnTo>
                    <a:pt x="752" y="625"/>
                  </a:lnTo>
                  <a:lnTo>
                    <a:pt x="752" y="625"/>
                  </a:lnTo>
                  <a:lnTo>
                    <a:pt x="752" y="623"/>
                  </a:lnTo>
                  <a:lnTo>
                    <a:pt x="754" y="623"/>
                  </a:lnTo>
                  <a:lnTo>
                    <a:pt x="754" y="623"/>
                  </a:lnTo>
                  <a:lnTo>
                    <a:pt x="754" y="623"/>
                  </a:lnTo>
                  <a:lnTo>
                    <a:pt x="755" y="623"/>
                  </a:lnTo>
                  <a:lnTo>
                    <a:pt x="755" y="623"/>
                  </a:lnTo>
                  <a:lnTo>
                    <a:pt x="755" y="623"/>
                  </a:lnTo>
                  <a:lnTo>
                    <a:pt x="755" y="625"/>
                  </a:lnTo>
                  <a:close/>
                  <a:moveTo>
                    <a:pt x="750" y="629"/>
                  </a:moveTo>
                  <a:lnTo>
                    <a:pt x="750" y="627"/>
                  </a:lnTo>
                  <a:lnTo>
                    <a:pt x="748" y="627"/>
                  </a:lnTo>
                  <a:lnTo>
                    <a:pt x="746" y="625"/>
                  </a:lnTo>
                  <a:lnTo>
                    <a:pt x="746" y="625"/>
                  </a:lnTo>
                  <a:lnTo>
                    <a:pt x="746" y="625"/>
                  </a:lnTo>
                  <a:lnTo>
                    <a:pt x="746" y="625"/>
                  </a:lnTo>
                  <a:lnTo>
                    <a:pt x="744" y="623"/>
                  </a:lnTo>
                  <a:lnTo>
                    <a:pt x="744" y="623"/>
                  </a:lnTo>
                  <a:lnTo>
                    <a:pt x="741" y="623"/>
                  </a:lnTo>
                  <a:lnTo>
                    <a:pt x="741" y="623"/>
                  </a:lnTo>
                  <a:lnTo>
                    <a:pt x="741" y="622"/>
                  </a:lnTo>
                  <a:lnTo>
                    <a:pt x="742" y="622"/>
                  </a:lnTo>
                  <a:lnTo>
                    <a:pt x="741" y="620"/>
                  </a:lnTo>
                  <a:lnTo>
                    <a:pt x="739" y="620"/>
                  </a:lnTo>
                  <a:lnTo>
                    <a:pt x="735" y="622"/>
                  </a:lnTo>
                  <a:lnTo>
                    <a:pt x="726" y="620"/>
                  </a:lnTo>
                  <a:lnTo>
                    <a:pt x="722" y="618"/>
                  </a:lnTo>
                  <a:lnTo>
                    <a:pt x="724" y="622"/>
                  </a:lnTo>
                  <a:lnTo>
                    <a:pt x="724" y="622"/>
                  </a:lnTo>
                  <a:lnTo>
                    <a:pt x="724" y="623"/>
                  </a:lnTo>
                  <a:lnTo>
                    <a:pt x="724" y="623"/>
                  </a:lnTo>
                  <a:lnTo>
                    <a:pt x="726" y="623"/>
                  </a:lnTo>
                  <a:lnTo>
                    <a:pt x="726" y="623"/>
                  </a:lnTo>
                  <a:lnTo>
                    <a:pt x="726" y="623"/>
                  </a:lnTo>
                  <a:lnTo>
                    <a:pt x="726" y="623"/>
                  </a:lnTo>
                  <a:lnTo>
                    <a:pt x="727" y="623"/>
                  </a:lnTo>
                  <a:lnTo>
                    <a:pt x="727" y="623"/>
                  </a:lnTo>
                  <a:lnTo>
                    <a:pt x="729" y="625"/>
                  </a:lnTo>
                  <a:lnTo>
                    <a:pt x="729" y="625"/>
                  </a:lnTo>
                  <a:lnTo>
                    <a:pt x="729" y="625"/>
                  </a:lnTo>
                  <a:lnTo>
                    <a:pt x="731" y="627"/>
                  </a:lnTo>
                  <a:lnTo>
                    <a:pt x="733" y="627"/>
                  </a:lnTo>
                  <a:lnTo>
                    <a:pt x="733" y="627"/>
                  </a:lnTo>
                  <a:lnTo>
                    <a:pt x="735" y="627"/>
                  </a:lnTo>
                  <a:lnTo>
                    <a:pt x="737" y="627"/>
                  </a:lnTo>
                  <a:lnTo>
                    <a:pt x="733" y="627"/>
                  </a:lnTo>
                  <a:lnTo>
                    <a:pt x="733" y="625"/>
                  </a:lnTo>
                  <a:lnTo>
                    <a:pt x="733" y="625"/>
                  </a:lnTo>
                  <a:lnTo>
                    <a:pt x="733" y="623"/>
                  </a:lnTo>
                  <a:lnTo>
                    <a:pt x="733" y="623"/>
                  </a:lnTo>
                  <a:lnTo>
                    <a:pt x="735" y="623"/>
                  </a:lnTo>
                  <a:lnTo>
                    <a:pt x="737" y="623"/>
                  </a:lnTo>
                  <a:lnTo>
                    <a:pt x="737" y="625"/>
                  </a:lnTo>
                  <a:lnTo>
                    <a:pt x="737" y="623"/>
                  </a:lnTo>
                  <a:lnTo>
                    <a:pt x="739" y="623"/>
                  </a:lnTo>
                  <a:lnTo>
                    <a:pt x="739" y="625"/>
                  </a:lnTo>
                  <a:lnTo>
                    <a:pt x="739" y="625"/>
                  </a:lnTo>
                  <a:lnTo>
                    <a:pt x="739" y="627"/>
                  </a:lnTo>
                  <a:lnTo>
                    <a:pt x="739" y="627"/>
                  </a:lnTo>
                  <a:lnTo>
                    <a:pt x="741" y="627"/>
                  </a:lnTo>
                  <a:lnTo>
                    <a:pt x="741" y="627"/>
                  </a:lnTo>
                  <a:lnTo>
                    <a:pt x="742" y="627"/>
                  </a:lnTo>
                  <a:lnTo>
                    <a:pt x="742" y="627"/>
                  </a:lnTo>
                  <a:lnTo>
                    <a:pt x="744" y="629"/>
                  </a:lnTo>
                  <a:lnTo>
                    <a:pt x="746" y="629"/>
                  </a:lnTo>
                  <a:lnTo>
                    <a:pt x="748" y="629"/>
                  </a:lnTo>
                  <a:lnTo>
                    <a:pt x="748" y="629"/>
                  </a:lnTo>
                  <a:lnTo>
                    <a:pt x="750" y="631"/>
                  </a:lnTo>
                  <a:lnTo>
                    <a:pt x="752" y="631"/>
                  </a:lnTo>
                  <a:lnTo>
                    <a:pt x="752" y="631"/>
                  </a:lnTo>
                  <a:lnTo>
                    <a:pt x="752" y="629"/>
                  </a:lnTo>
                  <a:lnTo>
                    <a:pt x="750" y="629"/>
                  </a:lnTo>
                  <a:close/>
                  <a:moveTo>
                    <a:pt x="716" y="620"/>
                  </a:moveTo>
                  <a:lnTo>
                    <a:pt x="714" y="620"/>
                  </a:lnTo>
                  <a:lnTo>
                    <a:pt x="714" y="620"/>
                  </a:lnTo>
                  <a:lnTo>
                    <a:pt x="712" y="620"/>
                  </a:lnTo>
                  <a:lnTo>
                    <a:pt x="712" y="620"/>
                  </a:lnTo>
                  <a:lnTo>
                    <a:pt x="711" y="620"/>
                  </a:lnTo>
                  <a:lnTo>
                    <a:pt x="711" y="620"/>
                  </a:lnTo>
                  <a:lnTo>
                    <a:pt x="709" y="618"/>
                  </a:lnTo>
                  <a:lnTo>
                    <a:pt x="707" y="618"/>
                  </a:lnTo>
                  <a:lnTo>
                    <a:pt x="707" y="618"/>
                  </a:lnTo>
                  <a:lnTo>
                    <a:pt x="703" y="618"/>
                  </a:lnTo>
                  <a:lnTo>
                    <a:pt x="703" y="618"/>
                  </a:lnTo>
                  <a:lnTo>
                    <a:pt x="703" y="618"/>
                  </a:lnTo>
                  <a:lnTo>
                    <a:pt x="703" y="620"/>
                  </a:lnTo>
                  <a:lnTo>
                    <a:pt x="705" y="620"/>
                  </a:lnTo>
                  <a:lnTo>
                    <a:pt x="705" y="620"/>
                  </a:lnTo>
                  <a:lnTo>
                    <a:pt x="705" y="620"/>
                  </a:lnTo>
                  <a:lnTo>
                    <a:pt x="705" y="620"/>
                  </a:lnTo>
                  <a:lnTo>
                    <a:pt x="705" y="618"/>
                  </a:lnTo>
                  <a:lnTo>
                    <a:pt x="707" y="620"/>
                  </a:lnTo>
                  <a:lnTo>
                    <a:pt x="707" y="620"/>
                  </a:lnTo>
                  <a:lnTo>
                    <a:pt x="711" y="620"/>
                  </a:lnTo>
                  <a:lnTo>
                    <a:pt x="711" y="620"/>
                  </a:lnTo>
                  <a:lnTo>
                    <a:pt x="711" y="622"/>
                  </a:lnTo>
                  <a:lnTo>
                    <a:pt x="711" y="622"/>
                  </a:lnTo>
                  <a:lnTo>
                    <a:pt x="712" y="622"/>
                  </a:lnTo>
                  <a:lnTo>
                    <a:pt x="714" y="622"/>
                  </a:lnTo>
                  <a:lnTo>
                    <a:pt x="714" y="622"/>
                  </a:lnTo>
                  <a:lnTo>
                    <a:pt x="714" y="622"/>
                  </a:lnTo>
                  <a:lnTo>
                    <a:pt x="716" y="622"/>
                  </a:lnTo>
                  <a:lnTo>
                    <a:pt x="716" y="622"/>
                  </a:lnTo>
                  <a:lnTo>
                    <a:pt x="716" y="623"/>
                  </a:lnTo>
                  <a:lnTo>
                    <a:pt x="716" y="623"/>
                  </a:lnTo>
                  <a:lnTo>
                    <a:pt x="718" y="623"/>
                  </a:lnTo>
                  <a:lnTo>
                    <a:pt x="718" y="623"/>
                  </a:lnTo>
                  <a:lnTo>
                    <a:pt x="720" y="622"/>
                  </a:lnTo>
                  <a:lnTo>
                    <a:pt x="720" y="622"/>
                  </a:lnTo>
                  <a:lnTo>
                    <a:pt x="716" y="620"/>
                  </a:lnTo>
                  <a:close/>
                  <a:moveTo>
                    <a:pt x="696" y="609"/>
                  </a:moveTo>
                  <a:lnTo>
                    <a:pt x="698" y="609"/>
                  </a:lnTo>
                  <a:lnTo>
                    <a:pt x="699" y="610"/>
                  </a:lnTo>
                  <a:lnTo>
                    <a:pt x="703" y="610"/>
                  </a:lnTo>
                  <a:lnTo>
                    <a:pt x="703" y="610"/>
                  </a:lnTo>
                  <a:lnTo>
                    <a:pt x="703" y="610"/>
                  </a:lnTo>
                  <a:lnTo>
                    <a:pt x="703" y="609"/>
                  </a:lnTo>
                  <a:lnTo>
                    <a:pt x="703" y="609"/>
                  </a:lnTo>
                  <a:lnTo>
                    <a:pt x="703" y="607"/>
                  </a:lnTo>
                  <a:lnTo>
                    <a:pt x="701" y="607"/>
                  </a:lnTo>
                  <a:lnTo>
                    <a:pt x="699" y="607"/>
                  </a:lnTo>
                  <a:lnTo>
                    <a:pt x="698" y="605"/>
                  </a:lnTo>
                  <a:lnTo>
                    <a:pt x="694" y="605"/>
                  </a:lnTo>
                  <a:lnTo>
                    <a:pt x="692" y="603"/>
                  </a:lnTo>
                  <a:lnTo>
                    <a:pt x="688" y="603"/>
                  </a:lnTo>
                  <a:lnTo>
                    <a:pt x="688" y="603"/>
                  </a:lnTo>
                  <a:lnTo>
                    <a:pt x="686" y="603"/>
                  </a:lnTo>
                  <a:lnTo>
                    <a:pt x="686" y="605"/>
                  </a:lnTo>
                  <a:lnTo>
                    <a:pt x="688" y="607"/>
                  </a:lnTo>
                  <a:lnTo>
                    <a:pt x="692" y="609"/>
                  </a:lnTo>
                  <a:lnTo>
                    <a:pt x="692" y="610"/>
                  </a:lnTo>
                  <a:lnTo>
                    <a:pt x="694" y="609"/>
                  </a:lnTo>
                  <a:lnTo>
                    <a:pt x="694" y="609"/>
                  </a:lnTo>
                  <a:lnTo>
                    <a:pt x="696" y="609"/>
                  </a:lnTo>
                  <a:lnTo>
                    <a:pt x="696" y="609"/>
                  </a:lnTo>
                  <a:close/>
                  <a:moveTo>
                    <a:pt x="684" y="601"/>
                  </a:moveTo>
                  <a:lnTo>
                    <a:pt x="683" y="601"/>
                  </a:lnTo>
                  <a:lnTo>
                    <a:pt x="683" y="599"/>
                  </a:lnTo>
                  <a:lnTo>
                    <a:pt x="681" y="599"/>
                  </a:lnTo>
                  <a:lnTo>
                    <a:pt x="679" y="597"/>
                  </a:lnTo>
                  <a:lnTo>
                    <a:pt x="677" y="597"/>
                  </a:lnTo>
                  <a:lnTo>
                    <a:pt x="675" y="597"/>
                  </a:lnTo>
                  <a:lnTo>
                    <a:pt x="675" y="597"/>
                  </a:lnTo>
                  <a:lnTo>
                    <a:pt x="675" y="597"/>
                  </a:lnTo>
                  <a:lnTo>
                    <a:pt x="673" y="597"/>
                  </a:lnTo>
                  <a:lnTo>
                    <a:pt x="673" y="595"/>
                  </a:lnTo>
                  <a:lnTo>
                    <a:pt x="671" y="595"/>
                  </a:lnTo>
                  <a:lnTo>
                    <a:pt x="671" y="595"/>
                  </a:lnTo>
                  <a:lnTo>
                    <a:pt x="671" y="595"/>
                  </a:lnTo>
                  <a:lnTo>
                    <a:pt x="671" y="595"/>
                  </a:lnTo>
                  <a:lnTo>
                    <a:pt x="669" y="595"/>
                  </a:lnTo>
                  <a:lnTo>
                    <a:pt x="671" y="595"/>
                  </a:lnTo>
                  <a:lnTo>
                    <a:pt x="671" y="597"/>
                  </a:lnTo>
                  <a:lnTo>
                    <a:pt x="668" y="595"/>
                  </a:lnTo>
                  <a:lnTo>
                    <a:pt x="666" y="595"/>
                  </a:lnTo>
                  <a:lnTo>
                    <a:pt x="664" y="595"/>
                  </a:lnTo>
                  <a:lnTo>
                    <a:pt x="662" y="597"/>
                  </a:lnTo>
                  <a:lnTo>
                    <a:pt x="666" y="597"/>
                  </a:lnTo>
                  <a:lnTo>
                    <a:pt x="666" y="599"/>
                  </a:lnTo>
                  <a:lnTo>
                    <a:pt x="668" y="601"/>
                  </a:lnTo>
                  <a:lnTo>
                    <a:pt x="669" y="601"/>
                  </a:lnTo>
                  <a:lnTo>
                    <a:pt x="669" y="601"/>
                  </a:lnTo>
                  <a:lnTo>
                    <a:pt x="669" y="601"/>
                  </a:lnTo>
                  <a:lnTo>
                    <a:pt x="671" y="601"/>
                  </a:lnTo>
                  <a:lnTo>
                    <a:pt x="671" y="603"/>
                  </a:lnTo>
                  <a:lnTo>
                    <a:pt x="671" y="603"/>
                  </a:lnTo>
                  <a:lnTo>
                    <a:pt x="673" y="603"/>
                  </a:lnTo>
                  <a:lnTo>
                    <a:pt x="673" y="605"/>
                  </a:lnTo>
                  <a:lnTo>
                    <a:pt x="675" y="605"/>
                  </a:lnTo>
                  <a:lnTo>
                    <a:pt x="675" y="605"/>
                  </a:lnTo>
                  <a:lnTo>
                    <a:pt x="675" y="605"/>
                  </a:lnTo>
                  <a:lnTo>
                    <a:pt x="675" y="603"/>
                  </a:lnTo>
                  <a:lnTo>
                    <a:pt x="675" y="603"/>
                  </a:lnTo>
                  <a:lnTo>
                    <a:pt x="675" y="603"/>
                  </a:lnTo>
                  <a:lnTo>
                    <a:pt x="675" y="603"/>
                  </a:lnTo>
                  <a:lnTo>
                    <a:pt x="677" y="603"/>
                  </a:lnTo>
                  <a:lnTo>
                    <a:pt x="677" y="603"/>
                  </a:lnTo>
                  <a:lnTo>
                    <a:pt x="679" y="603"/>
                  </a:lnTo>
                  <a:lnTo>
                    <a:pt x="679" y="605"/>
                  </a:lnTo>
                  <a:lnTo>
                    <a:pt x="679" y="605"/>
                  </a:lnTo>
                  <a:lnTo>
                    <a:pt x="677" y="607"/>
                  </a:lnTo>
                  <a:lnTo>
                    <a:pt x="679" y="607"/>
                  </a:lnTo>
                  <a:lnTo>
                    <a:pt x="679" y="607"/>
                  </a:lnTo>
                  <a:lnTo>
                    <a:pt x="679" y="607"/>
                  </a:lnTo>
                  <a:lnTo>
                    <a:pt x="679" y="607"/>
                  </a:lnTo>
                  <a:lnTo>
                    <a:pt x="681" y="607"/>
                  </a:lnTo>
                  <a:lnTo>
                    <a:pt x="681" y="607"/>
                  </a:lnTo>
                  <a:lnTo>
                    <a:pt x="683" y="607"/>
                  </a:lnTo>
                  <a:lnTo>
                    <a:pt x="683" y="605"/>
                  </a:lnTo>
                  <a:lnTo>
                    <a:pt x="684" y="605"/>
                  </a:lnTo>
                  <a:lnTo>
                    <a:pt x="684" y="605"/>
                  </a:lnTo>
                  <a:lnTo>
                    <a:pt x="684" y="603"/>
                  </a:lnTo>
                  <a:lnTo>
                    <a:pt x="684" y="603"/>
                  </a:lnTo>
                  <a:lnTo>
                    <a:pt x="684" y="601"/>
                  </a:lnTo>
                  <a:close/>
                  <a:moveTo>
                    <a:pt x="662" y="594"/>
                  </a:moveTo>
                  <a:lnTo>
                    <a:pt x="664" y="594"/>
                  </a:lnTo>
                  <a:lnTo>
                    <a:pt x="664" y="594"/>
                  </a:lnTo>
                  <a:lnTo>
                    <a:pt x="664" y="594"/>
                  </a:lnTo>
                  <a:lnTo>
                    <a:pt x="666" y="594"/>
                  </a:lnTo>
                  <a:lnTo>
                    <a:pt x="668" y="595"/>
                  </a:lnTo>
                  <a:lnTo>
                    <a:pt x="669" y="594"/>
                  </a:lnTo>
                  <a:lnTo>
                    <a:pt x="669" y="594"/>
                  </a:lnTo>
                  <a:lnTo>
                    <a:pt x="666" y="594"/>
                  </a:lnTo>
                  <a:lnTo>
                    <a:pt x="666" y="594"/>
                  </a:lnTo>
                  <a:lnTo>
                    <a:pt x="664" y="592"/>
                  </a:lnTo>
                  <a:lnTo>
                    <a:pt x="664" y="592"/>
                  </a:lnTo>
                  <a:lnTo>
                    <a:pt x="662" y="592"/>
                  </a:lnTo>
                  <a:lnTo>
                    <a:pt x="660" y="590"/>
                  </a:lnTo>
                  <a:lnTo>
                    <a:pt x="658" y="590"/>
                  </a:lnTo>
                  <a:lnTo>
                    <a:pt x="656" y="590"/>
                  </a:lnTo>
                  <a:lnTo>
                    <a:pt x="655" y="588"/>
                  </a:lnTo>
                  <a:lnTo>
                    <a:pt x="653" y="588"/>
                  </a:lnTo>
                  <a:lnTo>
                    <a:pt x="651" y="588"/>
                  </a:lnTo>
                  <a:lnTo>
                    <a:pt x="651" y="588"/>
                  </a:lnTo>
                  <a:lnTo>
                    <a:pt x="651" y="588"/>
                  </a:lnTo>
                  <a:lnTo>
                    <a:pt x="649" y="586"/>
                  </a:lnTo>
                  <a:lnTo>
                    <a:pt x="649" y="586"/>
                  </a:lnTo>
                  <a:lnTo>
                    <a:pt x="647" y="586"/>
                  </a:lnTo>
                  <a:lnTo>
                    <a:pt x="645" y="584"/>
                  </a:lnTo>
                  <a:lnTo>
                    <a:pt x="645" y="584"/>
                  </a:lnTo>
                  <a:lnTo>
                    <a:pt x="645" y="586"/>
                  </a:lnTo>
                  <a:lnTo>
                    <a:pt x="647" y="586"/>
                  </a:lnTo>
                  <a:lnTo>
                    <a:pt x="649" y="588"/>
                  </a:lnTo>
                  <a:lnTo>
                    <a:pt x="651" y="588"/>
                  </a:lnTo>
                  <a:lnTo>
                    <a:pt x="653" y="590"/>
                  </a:lnTo>
                  <a:lnTo>
                    <a:pt x="653" y="590"/>
                  </a:lnTo>
                  <a:lnTo>
                    <a:pt x="655" y="590"/>
                  </a:lnTo>
                  <a:lnTo>
                    <a:pt x="656" y="590"/>
                  </a:lnTo>
                  <a:lnTo>
                    <a:pt x="658" y="590"/>
                  </a:lnTo>
                  <a:lnTo>
                    <a:pt x="660" y="592"/>
                  </a:lnTo>
                  <a:lnTo>
                    <a:pt x="662" y="592"/>
                  </a:lnTo>
                  <a:lnTo>
                    <a:pt x="662" y="594"/>
                  </a:lnTo>
                  <a:close/>
                  <a:moveTo>
                    <a:pt x="724" y="616"/>
                  </a:moveTo>
                  <a:lnTo>
                    <a:pt x="726" y="618"/>
                  </a:lnTo>
                  <a:lnTo>
                    <a:pt x="727" y="618"/>
                  </a:lnTo>
                  <a:lnTo>
                    <a:pt x="733" y="620"/>
                  </a:lnTo>
                  <a:lnTo>
                    <a:pt x="735" y="618"/>
                  </a:lnTo>
                  <a:lnTo>
                    <a:pt x="735" y="618"/>
                  </a:lnTo>
                  <a:lnTo>
                    <a:pt x="737" y="618"/>
                  </a:lnTo>
                  <a:lnTo>
                    <a:pt x="735" y="614"/>
                  </a:lnTo>
                  <a:lnTo>
                    <a:pt x="733" y="610"/>
                  </a:lnTo>
                  <a:lnTo>
                    <a:pt x="731" y="605"/>
                  </a:lnTo>
                  <a:lnTo>
                    <a:pt x="729" y="601"/>
                  </a:lnTo>
                  <a:lnTo>
                    <a:pt x="727" y="597"/>
                  </a:lnTo>
                  <a:lnTo>
                    <a:pt x="726" y="594"/>
                  </a:lnTo>
                  <a:lnTo>
                    <a:pt x="722" y="588"/>
                  </a:lnTo>
                  <a:lnTo>
                    <a:pt x="720" y="584"/>
                  </a:lnTo>
                  <a:lnTo>
                    <a:pt x="720" y="582"/>
                  </a:lnTo>
                  <a:lnTo>
                    <a:pt x="718" y="582"/>
                  </a:lnTo>
                  <a:lnTo>
                    <a:pt x="718" y="582"/>
                  </a:lnTo>
                  <a:lnTo>
                    <a:pt x="714" y="584"/>
                  </a:lnTo>
                  <a:lnTo>
                    <a:pt x="714" y="584"/>
                  </a:lnTo>
                  <a:lnTo>
                    <a:pt x="709" y="580"/>
                  </a:lnTo>
                  <a:lnTo>
                    <a:pt x="709" y="580"/>
                  </a:lnTo>
                  <a:lnTo>
                    <a:pt x="707" y="582"/>
                  </a:lnTo>
                  <a:lnTo>
                    <a:pt x="707" y="582"/>
                  </a:lnTo>
                  <a:lnTo>
                    <a:pt x="707" y="584"/>
                  </a:lnTo>
                  <a:lnTo>
                    <a:pt x="705" y="586"/>
                  </a:lnTo>
                  <a:lnTo>
                    <a:pt x="705" y="586"/>
                  </a:lnTo>
                  <a:lnTo>
                    <a:pt x="705" y="586"/>
                  </a:lnTo>
                  <a:lnTo>
                    <a:pt x="703" y="586"/>
                  </a:lnTo>
                  <a:lnTo>
                    <a:pt x="701" y="584"/>
                  </a:lnTo>
                  <a:lnTo>
                    <a:pt x="699" y="584"/>
                  </a:lnTo>
                  <a:lnTo>
                    <a:pt x="699" y="584"/>
                  </a:lnTo>
                  <a:lnTo>
                    <a:pt x="701" y="586"/>
                  </a:lnTo>
                  <a:lnTo>
                    <a:pt x="701" y="586"/>
                  </a:lnTo>
                  <a:lnTo>
                    <a:pt x="703" y="588"/>
                  </a:lnTo>
                  <a:lnTo>
                    <a:pt x="703" y="588"/>
                  </a:lnTo>
                  <a:lnTo>
                    <a:pt x="703" y="588"/>
                  </a:lnTo>
                  <a:lnTo>
                    <a:pt x="703" y="588"/>
                  </a:lnTo>
                  <a:lnTo>
                    <a:pt x="703" y="588"/>
                  </a:lnTo>
                  <a:lnTo>
                    <a:pt x="703" y="590"/>
                  </a:lnTo>
                  <a:lnTo>
                    <a:pt x="701" y="588"/>
                  </a:lnTo>
                  <a:lnTo>
                    <a:pt x="701" y="590"/>
                  </a:lnTo>
                  <a:lnTo>
                    <a:pt x="701" y="590"/>
                  </a:lnTo>
                  <a:lnTo>
                    <a:pt x="701" y="592"/>
                  </a:lnTo>
                  <a:lnTo>
                    <a:pt x="701" y="592"/>
                  </a:lnTo>
                  <a:lnTo>
                    <a:pt x="703" y="594"/>
                  </a:lnTo>
                  <a:lnTo>
                    <a:pt x="705" y="595"/>
                  </a:lnTo>
                  <a:lnTo>
                    <a:pt x="707" y="595"/>
                  </a:lnTo>
                  <a:lnTo>
                    <a:pt x="709" y="595"/>
                  </a:lnTo>
                  <a:lnTo>
                    <a:pt x="711" y="594"/>
                  </a:lnTo>
                  <a:lnTo>
                    <a:pt x="711" y="594"/>
                  </a:lnTo>
                  <a:lnTo>
                    <a:pt x="712" y="594"/>
                  </a:lnTo>
                  <a:lnTo>
                    <a:pt x="714" y="594"/>
                  </a:lnTo>
                  <a:lnTo>
                    <a:pt x="716" y="595"/>
                  </a:lnTo>
                  <a:lnTo>
                    <a:pt x="716" y="595"/>
                  </a:lnTo>
                  <a:lnTo>
                    <a:pt x="718" y="597"/>
                  </a:lnTo>
                  <a:lnTo>
                    <a:pt x="718" y="597"/>
                  </a:lnTo>
                  <a:lnTo>
                    <a:pt x="714" y="599"/>
                  </a:lnTo>
                  <a:lnTo>
                    <a:pt x="712" y="599"/>
                  </a:lnTo>
                  <a:lnTo>
                    <a:pt x="711" y="601"/>
                  </a:lnTo>
                  <a:lnTo>
                    <a:pt x="711" y="601"/>
                  </a:lnTo>
                  <a:lnTo>
                    <a:pt x="711" y="603"/>
                  </a:lnTo>
                  <a:lnTo>
                    <a:pt x="712" y="605"/>
                  </a:lnTo>
                  <a:lnTo>
                    <a:pt x="714" y="607"/>
                  </a:lnTo>
                  <a:lnTo>
                    <a:pt x="727" y="610"/>
                  </a:lnTo>
                  <a:lnTo>
                    <a:pt x="729" y="610"/>
                  </a:lnTo>
                  <a:lnTo>
                    <a:pt x="729" y="612"/>
                  </a:lnTo>
                  <a:lnTo>
                    <a:pt x="729" y="612"/>
                  </a:lnTo>
                  <a:lnTo>
                    <a:pt x="729" y="612"/>
                  </a:lnTo>
                  <a:lnTo>
                    <a:pt x="727" y="612"/>
                  </a:lnTo>
                  <a:lnTo>
                    <a:pt x="727" y="614"/>
                  </a:lnTo>
                  <a:lnTo>
                    <a:pt x="727" y="614"/>
                  </a:lnTo>
                  <a:lnTo>
                    <a:pt x="727" y="614"/>
                  </a:lnTo>
                  <a:lnTo>
                    <a:pt x="726" y="612"/>
                  </a:lnTo>
                  <a:lnTo>
                    <a:pt x="726" y="612"/>
                  </a:lnTo>
                  <a:lnTo>
                    <a:pt x="724" y="610"/>
                  </a:lnTo>
                  <a:lnTo>
                    <a:pt x="722" y="610"/>
                  </a:lnTo>
                  <a:lnTo>
                    <a:pt x="720" y="610"/>
                  </a:lnTo>
                  <a:lnTo>
                    <a:pt x="718" y="610"/>
                  </a:lnTo>
                  <a:lnTo>
                    <a:pt x="718" y="610"/>
                  </a:lnTo>
                  <a:lnTo>
                    <a:pt x="716" y="610"/>
                  </a:lnTo>
                  <a:lnTo>
                    <a:pt x="714" y="610"/>
                  </a:lnTo>
                  <a:lnTo>
                    <a:pt x="714" y="610"/>
                  </a:lnTo>
                  <a:lnTo>
                    <a:pt x="712" y="609"/>
                  </a:lnTo>
                  <a:lnTo>
                    <a:pt x="711" y="607"/>
                  </a:lnTo>
                  <a:lnTo>
                    <a:pt x="709" y="607"/>
                  </a:lnTo>
                  <a:lnTo>
                    <a:pt x="707" y="605"/>
                  </a:lnTo>
                  <a:lnTo>
                    <a:pt x="709" y="605"/>
                  </a:lnTo>
                  <a:lnTo>
                    <a:pt x="709" y="605"/>
                  </a:lnTo>
                  <a:lnTo>
                    <a:pt x="707" y="603"/>
                  </a:lnTo>
                  <a:lnTo>
                    <a:pt x="705" y="599"/>
                  </a:lnTo>
                  <a:lnTo>
                    <a:pt x="703" y="599"/>
                  </a:lnTo>
                  <a:lnTo>
                    <a:pt x="703" y="601"/>
                  </a:lnTo>
                  <a:lnTo>
                    <a:pt x="705" y="601"/>
                  </a:lnTo>
                  <a:lnTo>
                    <a:pt x="701" y="603"/>
                  </a:lnTo>
                  <a:lnTo>
                    <a:pt x="703" y="605"/>
                  </a:lnTo>
                  <a:lnTo>
                    <a:pt x="703" y="607"/>
                  </a:lnTo>
                  <a:lnTo>
                    <a:pt x="707" y="609"/>
                  </a:lnTo>
                  <a:lnTo>
                    <a:pt x="709" y="609"/>
                  </a:lnTo>
                  <a:lnTo>
                    <a:pt x="709" y="610"/>
                  </a:lnTo>
                  <a:lnTo>
                    <a:pt x="711" y="610"/>
                  </a:lnTo>
                  <a:lnTo>
                    <a:pt x="714" y="612"/>
                  </a:lnTo>
                  <a:lnTo>
                    <a:pt x="714" y="612"/>
                  </a:lnTo>
                  <a:lnTo>
                    <a:pt x="712" y="612"/>
                  </a:lnTo>
                  <a:lnTo>
                    <a:pt x="711" y="612"/>
                  </a:lnTo>
                  <a:lnTo>
                    <a:pt x="709" y="612"/>
                  </a:lnTo>
                  <a:lnTo>
                    <a:pt x="709" y="610"/>
                  </a:lnTo>
                  <a:lnTo>
                    <a:pt x="709" y="610"/>
                  </a:lnTo>
                  <a:lnTo>
                    <a:pt x="707" y="610"/>
                  </a:lnTo>
                  <a:lnTo>
                    <a:pt x="705" y="610"/>
                  </a:lnTo>
                  <a:lnTo>
                    <a:pt x="705" y="610"/>
                  </a:lnTo>
                  <a:lnTo>
                    <a:pt x="705" y="610"/>
                  </a:lnTo>
                  <a:lnTo>
                    <a:pt x="705" y="612"/>
                  </a:lnTo>
                  <a:lnTo>
                    <a:pt x="705" y="612"/>
                  </a:lnTo>
                  <a:lnTo>
                    <a:pt x="703" y="612"/>
                  </a:lnTo>
                  <a:lnTo>
                    <a:pt x="699" y="610"/>
                  </a:lnTo>
                  <a:lnTo>
                    <a:pt x="699" y="610"/>
                  </a:lnTo>
                  <a:lnTo>
                    <a:pt x="699" y="612"/>
                  </a:lnTo>
                  <a:lnTo>
                    <a:pt x="699" y="612"/>
                  </a:lnTo>
                  <a:lnTo>
                    <a:pt x="698" y="612"/>
                  </a:lnTo>
                  <a:lnTo>
                    <a:pt x="696" y="612"/>
                  </a:lnTo>
                  <a:lnTo>
                    <a:pt x="696" y="612"/>
                  </a:lnTo>
                  <a:lnTo>
                    <a:pt x="696" y="612"/>
                  </a:lnTo>
                  <a:lnTo>
                    <a:pt x="694" y="612"/>
                  </a:lnTo>
                  <a:lnTo>
                    <a:pt x="694" y="612"/>
                  </a:lnTo>
                  <a:lnTo>
                    <a:pt x="696" y="614"/>
                  </a:lnTo>
                  <a:lnTo>
                    <a:pt x="696" y="614"/>
                  </a:lnTo>
                  <a:lnTo>
                    <a:pt x="701" y="614"/>
                  </a:lnTo>
                  <a:lnTo>
                    <a:pt x="705" y="616"/>
                  </a:lnTo>
                  <a:lnTo>
                    <a:pt x="709" y="616"/>
                  </a:lnTo>
                  <a:lnTo>
                    <a:pt x="711" y="616"/>
                  </a:lnTo>
                  <a:lnTo>
                    <a:pt x="714" y="618"/>
                  </a:lnTo>
                  <a:lnTo>
                    <a:pt x="716" y="616"/>
                  </a:lnTo>
                  <a:lnTo>
                    <a:pt x="716" y="616"/>
                  </a:lnTo>
                  <a:lnTo>
                    <a:pt x="718" y="618"/>
                  </a:lnTo>
                  <a:lnTo>
                    <a:pt x="718" y="618"/>
                  </a:lnTo>
                  <a:lnTo>
                    <a:pt x="720" y="618"/>
                  </a:lnTo>
                  <a:lnTo>
                    <a:pt x="722" y="618"/>
                  </a:lnTo>
                  <a:lnTo>
                    <a:pt x="722" y="616"/>
                  </a:lnTo>
                  <a:lnTo>
                    <a:pt x="724" y="616"/>
                  </a:lnTo>
                  <a:close/>
                  <a:moveTo>
                    <a:pt x="645" y="571"/>
                  </a:moveTo>
                  <a:lnTo>
                    <a:pt x="645" y="571"/>
                  </a:lnTo>
                  <a:lnTo>
                    <a:pt x="645" y="571"/>
                  </a:lnTo>
                  <a:lnTo>
                    <a:pt x="645" y="571"/>
                  </a:lnTo>
                  <a:lnTo>
                    <a:pt x="643" y="569"/>
                  </a:lnTo>
                  <a:lnTo>
                    <a:pt x="641" y="569"/>
                  </a:lnTo>
                  <a:lnTo>
                    <a:pt x="641" y="569"/>
                  </a:lnTo>
                  <a:lnTo>
                    <a:pt x="640" y="569"/>
                  </a:lnTo>
                  <a:lnTo>
                    <a:pt x="640" y="569"/>
                  </a:lnTo>
                  <a:lnTo>
                    <a:pt x="640" y="569"/>
                  </a:lnTo>
                  <a:lnTo>
                    <a:pt x="641" y="571"/>
                  </a:lnTo>
                  <a:lnTo>
                    <a:pt x="641" y="571"/>
                  </a:lnTo>
                  <a:lnTo>
                    <a:pt x="643" y="571"/>
                  </a:lnTo>
                  <a:lnTo>
                    <a:pt x="645" y="571"/>
                  </a:lnTo>
                  <a:lnTo>
                    <a:pt x="645" y="571"/>
                  </a:lnTo>
                  <a:close/>
                  <a:moveTo>
                    <a:pt x="641" y="573"/>
                  </a:moveTo>
                  <a:lnTo>
                    <a:pt x="640" y="573"/>
                  </a:lnTo>
                  <a:lnTo>
                    <a:pt x="638" y="571"/>
                  </a:lnTo>
                  <a:lnTo>
                    <a:pt x="636" y="571"/>
                  </a:lnTo>
                  <a:lnTo>
                    <a:pt x="636" y="569"/>
                  </a:lnTo>
                  <a:lnTo>
                    <a:pt x="634" y="567"/>
                  </a:lnTo>
                  <a:lnTo>
                    <a:pt x="634" y="567"/>
                  </a:lnTo>
                  <a:lnTo>
                    <a:pt x="634" y="569"/>
                  </a:lnTo>
                  <a:lnTo>
                    <a:pt x="632" y="569"/>
                  </a:lnTo>
                  <a:lnTo>
                    <a:pt x="632" y="569"/>
                  </a:lnTo>
                  <a:lnTo>
                    <a:pt x="634" y="571"/>
                  </a:lnTo>
                  <a:lnTo>
                    <a:pt x="636" y="573"/>
                  </a:lnTo>
                  <a:lnTo>
                    <a:pt x="638" y="575"/>
                  </a:lnTo>
                  <a:lnTo>
                    <a:pt x="640" y="577"/>
                  </a:lnTo>
                  <a:lnTo>
                    <a:pt x="641" y="577"/>
                  </a:lnTo>
                  <a:lnTo>
                    <a:pt x="640" y="575"/>
                  </a:lnTo>
                  <a:lnTo>
                    <a:pt x="641" y="573"/>
                  </a:lnTo>
                  <a:close/>
                  <a:moveTo>
                    <a:pt x="632" y="564"/>
                  </a:moveTo>
                  <a:lnTo>
                    <a:pt x="634" y="564"/>
                  </a:lnTo>
                  <a:lnTo>
                    <a:pt x="634" y="564"/>
                  </a:lnTo>
                  <a:lnTo>
                    <a:pt x="634" y="564"/>
                  </a:lnTo>
                  <a:lnTo>
                    <a:pt x="636" y="564"/>
                  </a:lnTo>
                  <a:lnTo>
                    <a:pt x="636" y="562"/>
                  </a:lnTo>
                  <a:lnTo>
                    <a:pt x="634" y="562"/>
                  </a:lnTo>
                  <a:lnTo>
                    <a:pt x="634" y="560"/>
                  </a:lnTo>
                  <a:lnTo>
                    <a:pt x="634" y="560"/>
                  </a:lnTo>
                  <a:lnTo>
                    <a:pt x="632" y="560"/>
                  </a:lnTo>
                  <a:lnTo>
                    <a:pt x="630" y="562"/>
                  </a:lnTo>
                  <a:lnTo>
                    <a:pt x="628" y="562"/>
                  </a:lnTo>
                  <a:lnTo>
                    <a:pt x="627" y="562"/>
                  </a:lnTo>
                  <a:lnTo>
                    <a:pt x="627" y="564"/>
                  </a:lnTo>
                  <a:lnTo>
                    <a:pt x="627" y="564"/>
                  </a:lnTo>
                  <a:lnTo>
                    <a:pt x="627" y="565"/>
                  </a:lnTo>
                  <a:lnTo>
                    <a:pt x="628" y="567"/>
                  </a:lnTo>
                  <a:lnTo>
                    <a:pt x="628" y="565"/>
                  </a:lnTo>
                  <a:lnTo>
                    <a:pt x="628" y="565"/>
                  </a:lnTo>
                  <a:lnTo>
                    <a:pt x="628" y="564"/>
                  </a:lnTo>
                  <a:lnTo>
                    <a:pt x="630" y="564"/>
                  </a:lnTo>
                  <a:lnTo>
                    <a:pt x="632" y="564"/>
                  </a:lnTo>
                  <a:lnTo>
                    <a:pt x="632" y="564"/>
                  </a:lnTo>
                  <a:close/>
                  <a:moveTo>
                    <a:pt x="619" y="549"/>
                  </a:moveTo>
                  <a:lnTo>
                    <a:pt x="617" y="549"/>
                  </a:lnTo>
                  <a:lnTo>
                    <a:pt x="617" y="549"/>
                  </a:lnTo>
                  <a:lnTo>
                    <a:pt x="617" y="550"/>
                  </a:lnTo>
                  <a:lnTo>
                    <a:pt x="617" y="550"/>
                  </a:lnTo>
                  <a:lnTo>
                    <a:pt x="619" y="552"/>
                  </a:lnTo>
                  <a:lnTo>
                    <a:pt x="619" y="552"/>
                  </a:lnTo>
                  <a:lnTo>
                    <a:pt x="619" y="552"/>
                  </a:lnTo>
                  <a:lnTo>
                    <a:pt x="621" y="552"/>
                  </a:lnTo>
                  <a:lnTo>
                    <a:pt x="621" y="552"/>
                  </a:lnTo>
                  <a:lnTo>
                    <a:pt x="619" y="550"/>
                  </a:lnTo>
                  <a:lnTo>
                    <a:pt x="621" y="550"/>
                  </a:lnTo>
                  <a:lnTo>
                    <a:pt x="621" y="550"/>
                  </a:lnTo>
                  <a:lnTo>
                    <a:pt x="621" y="549"/>
                  </a:lnTo>
                  <a:lnTo>
                    <a:pt x="621" y="549"/>
                  </a:lnTo>
                  <a:lnTo>
                    <a:pt x="619" y="549"/>
                  </a:lnTo>
                  <a:close/>
                  <a:moveTo>
                    <a:pt x="619" y="541"/>
                  </a:moveTo>
                  <a:lnTo>
                    <a:pt x="617" y="541"/>
                  </a:lnTo>
                  <a:lnTo>
                    <a:pt x="617" y="541"/>
                  </a:lnTo>
                  <a:lnTo>
                    <a:pt x="615" y="541"/>
                  </a:lnTo>
                  <a:lnTo>
                    <a:pt x="615" y="543"/>
                  </a:lnTo>
                  <a:lnTo>
                    <a:pt x="615" y="543"/>
                  </a:lnTo>
                  <a:lnTo>
                    <a:pt x="615" y="543"/>
                  </a:lnTo>
                  <a:lnTo>
                    <a:pt x="615" y="545"/>
                  </a:lnTo>
                  <a:lnTo>
                    <a:pt x="615" y="547"/>
                  </a:lnTo>
                  <a:lnTo>
                    <a:pt x="617" y="547"/>
                  </a:lnTo>
                  <a:lnTo>
                    <a:pt x="619" y="547"/>
                  </a:lnTo>
                  <a:lnTo>
                    <a:pt x="621" y="545"/>
                  </a:lnTo>
                  <a:lnTo>
                    <a:pt x="621" y="545"/>
                  </a:lnTo>
                  <a:lnTo>
                    <a:pt x="623" y="543"/>
                  </a:lnTo>
                  <a:lnTo>
                    <a:pt x="621" y="543"/>
                  </a:lnTo>
                  <a:lnTo>
                    <a:pt x="619" y="541"/>
                  </a:lnTo>
                  <a:close/>
                  <a:moveTo>
                    <a:pt x="610" y="522"/>
                  </a:moveTo>
                  <a:lnTo>
                    <a:pt x="608" y="522"/>
                  </a:lnTo>
                  <a:lnTo>
                    <a:pt x="608" y="521"/>
                  </a:lnTo>
                  <a:lnTo>
                    <a:pt x="606" y="521"/>
                  </a:lnTo>
                  <a:lnTo>
                    <a:pt x="606" y="521"/>
                  </a:lnTo>
                  <a:lnTo>
                    <a:pt x="604" y="522"/>
                  </a:lnTo>
                  <a:lnTo>
                    <a:pt x="602" y="522"/>
                  </a:lnTo>
                  <a:lnTo>
                    <a:pt x="602" y="522"/>
                  </a:lnTo>
                  <a:lnTo>
                    <a:pt x="602" y="522"/>
                  </a:lnTo>
                  <a:lnTo>
                    <a:pt x="602" y="524"/>
                  </a:lnTo>
                  <a:lnTo>
                    <a:pt x="604" y="524"/>
                  </a:lnTo>
                  <a:lnTo>
                    <a:pt x="604" y="524"/>
                  </a:lnTo>
                  <a:lnTo>
                    <a:pt x="604" y="524"/>
                  </a:lnTo>
                  <a:lnTo>
                    <a:pt x="606" y="526"/>
                  </a:lnTo>
                  <a:lnTo>
                    <a:pt x="604" y="526"/>
                  </a:lnTo>
                  <a:lnTo>
                    <a:pt x="604" y="528"/>
                  </a:lnTo>
                  <a:lnTo>
                    <a:pt x="606" y="528"/>
                  </a:lnTo>
                  <a:lnTo>
                    <a:pt x="606" y="528"/>
                  </a:lnTo>
                  <a:lnTo>
                    <a:pt x="608" y="526"/>
                  </a:lnTo>
                  <a:lnTo>
                    <a:pt x="608" y="526"/>
                  </a:lnTo>
                  <a:lnTo>
                    <a:pt x="610" y="522"/>
                  </a:lnTo>
                  <a:close/>
                  <a:moveTo>
                    <a:pt x="625" y="541"/>
                  </a:moveTo>
                  <a:lnTo>
                    <a:pt x="625" y="539"/>
                  </a:lnTo>
                  <a:lnTo>
                    <a:pt x="625" y="537"/>
                  </a:lnTo>
                  <a:lnTo>
                    <a:pt x="625" y="537"/>
                  </a:lnTo>
                  <a:lnTo>
                    <a:pt x="623" y="536"/>
                  </a:lnTo>
                  <a:lnTo>
                    <a:pt x="623" y="536"/>
                  </a:lnTo>
                  <a:lnTo>
                    <a:pt x="623" y="536"/>
                  </a:lnTo>
                  <a:lnTo>
                    <a:pt x="623" y="534"/>
                  </a:lnTo>
                  <a:lnTo>
                    <a:pt x="621" y="532"/>
                  </a:lnTo>
                  <a:lnTo>
                    <a:pt x="621" y="530"/>
                  </a:lnTo>
                  <a:lnTo>
                    <a:pt x="619" y="526"/>
                  </a:lnTo>
                  <a:lnTo>
                    <a:pt x="615" y="521"/>
                  </a:lnTo>
                  <a:lnTo>
                    <a:pt x="615" y="521"/>
                  </a:lnTo>
                  <a:lnTo>
                    <a:pt x="615" y="521"/>
                  </a:lnTo>
                  <a:lnTo>
                    <a:pt x="613" y="521"/>
                  </a:lnTo>
                  <a:lnTo>
                    <a:pt x="612" y="519"/>
                  </a:lnTo>
                  <a:lnTo>
                    <a:pt x="612" y="519"/>
                  </a:lnTo>
                  <a:lnTo>
                    <a:pt x="610" y="521"/>
                  </a:lnTo>
                  <a:lnTo>
                    <a:pt x="610" y="521"/>
                  </a:lnTo>
                  <a:lnTo>
                    <a:pt x="610" y="521"/>
                  </a:lnTo>
                  <a:lnTo>
                    <a:pt x="612" y="522"/>
                  </a:lnTo>
                  <a:lnTo>
                    <a:pt x="612" y="524"/>
                  </a:lnTo>
                  <a:lnTo>
                    <a:pt x="612" y="524"/>
                  </a:lnTo>
                  <a:lnTo>
                    <a:pt x="610" y="526"/>
                  </a:lnTo>
                  <a:lnTo>
                    <a:pt x="610" y="526"/>
                  </a:lnTo>
                  <a:lnTo>
                    <a:pt x="612" y="528"/>
                  </a:lnTo>
                  <a:lnTo>
                    <a:pt x="612" y="528"/>
                  </a:lnTo>
                  <a:lnTo>
                    <a:pt x="612" y="530"/>
                  </a:lnTo>
                  <a:lnTo>
                    <a:pt x="610" y="528"/>
                  </a:lnTo>
                  <a:lnTo>
                    <a:pt x="610" y="528"/>
                  </a:lnTo>
                  <a:lnTo>
                    <a:pt x="608" y="530"/>
                  </a:lnTo>
                  <a:lnTo>
                    <a:pt x="608" y="530"/>
                  </a:lnTo>
                  <a:lnTo>
                    <a:pt x="610" y="532"/>
                  </a:lnTo>
                  <a:lnTo>
                    <a:pt x="610" y="532"/>
                  </a:lnTo>
                  <a:lnTo>
                    <a:pt x="612" y="532"/>
                  </a:lnTo>
                  <a:lnTo>
                    <a:pt x="612" y="534"/>
                  </a:lnTo>
                  <a:lnTo>
                    <a:pt x="610" y="534"/>
                  </a:lnTo>
                  <a:lnTo>
                    <a:pt x="610" y="536"/>
                  </a:lnTo>
                  <a:lnTo>
                    <a:pt x="610" y="537"/>
                  </a:lnTo>
                  <a:lnTo>
                    <a:pt x="612" y="537"/>
                  </a:lnTo>
                  <a:lnTo>
                    <a:pt x="613" y="537"/>
                  </a:lnTo>
                  <a:lnTo>
                    <a:pt x="615" y="537"/>
                  </a:lnTo>
                  <a:lnTo>
                    <a:pt x="617" y="537"/>
                  </a:lnTo>
                  <a:lnTo>
                    <a:pt x="617" y="537"/>
                  </a:lnTo>
                  <a:lnTo>
                    <a:pt x="617" y="537"/>
                  </a:lnTo>
                  <a:lnTo>
                    <a:pt x="615" y="534"/>
                  </a:lnTo>
                  <a:lnTo>
                    <a:pt x="615" y="534"/>
                  </a:lnTo>
                  <a:lnTo>
                    <a:pt x="615" y="534"/>
                  </a:lnTo>
                  <a:lnTo>
                    <a:pt x="617" y="532"/>
                  </a:lnTo>
                  <a:lnTo>
                    <a:pt x="617" y="532"/>
                  </a:lnTo>
                  <a:lnTo>
                    <a:pt x="619" y="532"/>
                  </a:lnTo>
                  <a:lnTo>
                    <a:pt x="619" y="532"/>
                  </a:lnTo>
                  <a:lnTo>
                    <a:pt x="617" y="532"/>
                  </a:lnTo>
                  <a:lnTo>
                    <a:pt x="617" y="534"/>
                  </a:lnTo>
                  <a:lnTo>
                    <a:pt x="619" y="534"/>
                  </a:lnTo>
                  <a:lnTo>
                    <a:pt x="617" y="536"/>
                  </a:lnTo>
                  <a:lnTo>
                    <a:pt x="617" y="536"/>
                  </a:lnTo>
                  <a:lnTo>
                    <a:pt x="619" y="536"/>
                  </a:lnTo>
                  <a:lnTo>
                    <a:pt x="619" y="537"/>
                  </a:lnTo>
                  <a:lnTo>
                    <a:pt x="621" y="539"/>
                  </a:lnTo>
                  <a:lnTo>
                    <a:pt x="621" y="539"/>
                  </a:lnTo>
                  <a:lnTo>
                    <a:pt x="623" y="541"/>
                  </a:lnTo>
                  <a:lnTo>
                    <a:pt x="623" y="541"/>
                  </a:lnTo>
                  <a:lnTo>
                    <a:pt x="625" y="541"/>
                  </a:lnTo>
                  <a:lnTo>
                    <a:pt x="625" y="541"/>
                  </a:lnTo>
                  <a:close/>
                  <a:moveTo>
                    <a:pt x="604" y="521"/>
                  </a:moveTo>
                  <a:lnTo>
                    <a:pt x="606" y="519"/>
                  </a:lnTo>
                  <a:lnTo>
                    <a:pt x="606" y="519"/>
                  </a:lnTo>
                  <a:lnTo>
                    <a:pt x="604" y="515"/>
                  </a:lnTo>
                  <a:lnTo>
                    <a:pt x="602" y="511"/>
                  </a:lnTo>
                  <a:lnTo>
                    <a:pt x="600" y="509"/>
                  </a:lnTo>
                  <a:lnTo>
                    <a:pt x="598" y="507"/>
                  </a:lnTo>
                  <a:lnTo>
                    <a:pt x="597" y="509"/>
                  </a:lnTo>
                  <a:lnTo>
                    <a:pt x="597" y="509"/>
                  </a:lnTo>
                  <a:lnTo>
                    <a:pt x="598" y="511"/>
                  </a:lnTo>
                  <a:lnTo>
                    <a:pt x="598" y="511"/>
                  </a:lnTo>
                  <a:lnTo>
                    <a:pt x="600" y="513"/>
                  </a:lnTo>
                  <a:lnTo>
                    <a:pt x="600" y="517"/>
                  </a:lnTo>
                  <a:lnTo>
                    <a:pt x="602" y="521"/>
                  </a:lnTo>
                  <a:lnTo>
                    <a:pt x="602" y="521"/>
                  </a:lnTo>
                  <a:lnTo>
                    <a:pt x="604" y="521"/>
                  </a:lnTo>
                  <a:close/>
                  <a:moveTo>
                    <a:pt x="600" y="509"/>
                  </a:moveTo>
                  <a:lnTo>
                    <a:pt x="600" y="509"/>
                  </a:lnTo>
                  <a:lnTo>
                    <a:pt x="602" y="511"/>
                  </a:lnTo>
                  <a:lnTo>
                    <a:pt x="604" y="511"/>
                  </a:lnTo>
                  <a:lnTo>
                    <a:pt x="604" y="513"/>
                  </a:lnTo>
                  <a:lnTo>
                    <a:pt x="606" y="513"/>
                  </a:lnTo>
                  <a:lnTo>
                    <a:pt x="606" y="515"/>
                  </a:lnTo>
                  <a:lnTo>
                    <a:pt x="608" y="517"/>
                  </a:lnTo>
                  <a:lnTo>
                    <a:pt x="610" y="519"/>
                  </a:lnTo>
                  <a:lnTo>
                    <a:pt x="612" y="519"/>
                  </a:lnTo>
                  <a:lnTo>
                    <a:pt x="613" y="519"/>
                  </a:lnTo>
                  <a:lnTo>
                    <a:pt x="613" y="517"/>
                  </a:lnTo>
                  <a:lnTo>
                    <a:pt x="612" y="515"/>
                  </a:lnTo>
                  <a:lnTo>
                    <a:pt x="612" y="515"/>
                  </a:lnTo>
                  <a:lnTo>
                    <a:pt x="612" y="515"/>
                  </a:lnTo>
                  <a:lnTo>
                    <a:pt x="612" y="513"/>
                  </a:lnTo>
                  <a:lnTo>
                    <a:pt x="610" y="513"/>
                  </a:lnTo>
                  <a:lnTo>
                    <a:pt x="610" y="511"/>
                  </a:lnTo>
                  <a:lnTo>
                    <a:pt x="608" y="511"/>
                  </a:lnTo>
                  <a:lnTo>
                    <a:pt x="608" y="509"/>
                  </a:lnTo>
                  <a:lnTo>
                    <a:pt x="608" y="509"/>
                  </a:lnTo>
                  <a:lnTo>
                    <a:pt x="606" y="507"/>
                  </a:lnTo>
                  <a:lnTo>
                    <a:pt x="606" y="506"/>
                  </a:lnTo>
                  <a:lnTo>
                    <a:pt x="604" y="506"/>
                  </a:lnTo>
                  <a:lnTo>
                    <a:pt x="604" y="507"/>
                  </a:lnTo>
                  <a:lnTo>
                    <a:pt x="600" y="507"/>
                  </a:lnTo>
                  <a:lnTo>
                    <a:pt x="600" y="509"/>
                  </a:lnTo>
                  <a:close/>
                  <a:moveTo>
                    <a:pt x="602" y="504"/>
                  </a:moveTo>
                  <a:lnTo>
                    <a:pt x="600" y="504"/>
                  </a:lnTo>
                  <a:lnTo>
                    <a:pt x="598" y="504"/>
                  </a:lnTo>
                  <a:lnTo>
                    <a:pt x="598" y="504"/>
                  </a:lnTo>
                  <a:lnTo>
                    <a:pt x="600" y="506"/>
                  </a:lnTo>
                  <a:lnTo>
                    <a:pt x="600" y="506"/>
                  </a:lnTo>
                  <a:lnTo>
                    <a:pt x="600" y="506"/>
                  </a:lnTo>
                  <a:lnTo>
                    <a:pt x="602" y="506"/>
                  </a:lnTo>
                  <a:lnTo>
                    <a:pt x="602" y="506"/>
                  </a:lnTo>
                  <a:lnTo>
                    <a:pt x="604" y="504"/>
                  </a:lnTo>
                  <a:lnTo>
                    <a:pt x="602" y="504"/>
                  </a:lnTo>
                  <a:lnTo>
                    <a:pt x="602" y="504"/>
                  </a:lnTo>
                  <a:close/>
                  <a:moveTo>
                    <a:pt x="591" y="468"/>
                  </a:moveTo>
                  <a:lnTo>
                    <a:pt x="591" y="470"/>
                  </a:lnTo>
                  <a:lnTo>
                    <a:pt x="593" y="472"/>
                  </a:lnTo>
                  <a:lnTo>
                    <a:pt x="593" y="470"/>
                  </a:lnTo>
                  <a:lnTo>
                    <a:pt x="595" y="472"/>
                  </a:lnTo>
                  <a:lnTo>
                    <a:pt x="597" y="472"/>
                  </a:lnTo>
                  <a:lnTo>
                    <a:pt x="597" y="470"/>
                  </a:lnTo>
                  <a:lnTo>
                    <a:pt x="597" y="470"/>
                  </a:lnTo>
                  <a:lnTo>
                    <a:pt x="597" y="468"/>
                  </a:lnTo>
                  <a:lnTo>
                    <a:pt x="597" y="468"/>
                  </a:lnTo>
                  <a:lnTo>
                    <a:pt x="595" y="466"/>
                  </a:lnTo>
                  <a:lnTo>
                    <a:pt x="595" y="464"/>
                  </a:lnTo>
                  <a:lnTo>
                    <a:pt x="593" y="463"/>
                  </a:lnTo>
                  <a:lnTo>
                    <a:pt x="593" y="463"/>
                  </a:lnTo>
                  <a:lnTo>
                    <a:pt x="591" y="463"/>
                  </a:lnTo>
                  <a:lnTo>
                    <a:pt x="591" y="464"/>
                  </a:lnTo>
                  <a:lnTo>
                    <a:pt x="593" y="466"/>
                  </a:lnTo>
                  <a:lnTo>
                    <a:pt x="593" y="468"/>
                  </a:lnTo>
                  <a:lnTo>
                    <a:pt x="591" y="468"/>
                  </a:lnTo>
                  <a:close/>
                  <a:moveTo>
                    <a:pt x="580" y="455"/>
                  </a:moveTo>
                  <a:lnTo>
                    <a:pt x="580" y="455"/>
                  </a:lnTo>
                  <a:lnTo>
                    <a:pt x="580" y="455"/>
                  </a:lnTo>
                  <a:lnTo>
                    <a:pt x="580" y="455"/>
                  </a:lnTo>
                  <a:lnTo>
                    <a:pt x="582" y="457"/>
                  </a:lnTo>
                  <a:lnTo>
                    <a:pt x="582" y="457"/>
                  </a:lnTo>
                  <a:lnTo>
                    <a:pt x="582" y="455"/>
                  </a:lnTo>
                  <a:lnTo>
                    <a:pt x="582" y="455"/>
                  </a:lnTo>
                  <a:lnTo>
                    <a:pt x="582" y="455"/>
                  </a:lnTo>
                  <a:lnTo>
                    <a:pt x="580" y="455"/>
                  </a:lnTo>
                  <a:close/>
                  <a:moveTo>
                    <a:pt x="598" y="453"/>
                  </a:moveTo>
                  <a:lnTo>
                    <a:pt x="598" y="455"/>
                  </a:lnTo>
                  <a:lnTo>
                    <a:pt x="598" y="455"/>
                  </a:lnTo>
                  <a:lnTo>
                    <a:pt x="600" y="455"/>
                  </a:lnTo>
                  <a:lnTo>
                    <a:pt x="600" y="455"/>
                  </a:lnTo>
                  <a:lnTo>
                    <a:pt x="600" y="453"/>
                  </a:lnTo>
                  <a:lnTo>
                    <a:pt x="598" y="453"/>
                  </a:lnTo>
                  <a:lnTo>
                    <a:pt x="598" y="451"/>
                  </a:lnTo>
                  <a:lnTo>
                    <a:pt x="597" y="451"/>
                  </a:lnTo>
                  <a:lnTo>
                    <a:pt x="597" y="449"/>
                  </a:lnTo>
                  <a:lnTo>
                    <a:pt x="597" y="451"/>
                  </a:lnTo>
                  <a:lnTo>
                    <a:pt x="597" y="451"/>
                  </a:lnTo>
                  <a:lnTo>
                    <a:pt x="597" y="451"/>
                  </a:lnTo>
                  <a:lnTo>
                    <a:pt x="597" y="453"/>
                  </a:lnTo>
                  <a:lnTo>
                    <a:pt x="598" y="453"/>
                  </a:lnTo>
                  <a:close/>
                  <a:moveTo>
                    <a:pt x="602" y="451"/>
                  </a:moveTo>
                  <a:lnTo>
                    <a:pt x="600" y="451"/>
                  </a:lnTo>
                  <a:lnTo>
                    <a:pt x="602" y="453"/>
                  </a:lnTo>
                  <a:lnTo>
                    <a:pt x="602" y="453"/>
                  </a:lnTo>
                  <a:lnTo>
                    <a:pt x="604" y="455"/>
                  </a:lnTo>
                  <a:lnTo>
                    <a:pt x="606" y="455"/>
                  </a:lnTo>
                  <a:lnTo>
                    <a:pt x="608" y="455"/>
                  </a:lnTo>
                  <a:lnTo>
                    <a:pt x="610" y="453"/>
                  </a:lnTo>
                  <a:lnTo>
                    <a:pt x="610" y="451"/>
                  </a:lnTo>
                  <a:lnTo>
                    <a:pt x="610" y="451"/>
                  </a:lnTo>
                  <a:lnTo>
                    <a:pt x="610" y="449"/>
                  </a:lnTo>
                  <a:lnTo>
                    <a:pt x="608" y="449"/>
                  </a:lnTo>
                  <a:lnTo>
                    <a:pt x="604" y="448"/>
                  </a:lnTo>
                  <a:lnTo>
                    <a:pt x="602" y="448"/>
                  </a:lnTo>
                  <a:lnTo>
                    <a:pt x="602" y="448"/>
                  </a:lnTo>
                  <a:lnTo>
                    <a:pt x="602" y="448"/>
                  </a:lnTo>
                  <a:lnTo>
                    <a:pt x="602" y="449"/>
                  </a:lnTo>
                  <a:lnTo>
                    <a:pt x="602" y="449"/>
                  </a:lnTo>
                  <a:lnTo>
                    <a:pt x="602" y="449"/>
                  </a:lnTo>
                  <a:lnTo>
                    <a:pt x="602" y="451"/>
                  </a:lnTo>
                  <a:close/>
                  <a:moveTo>
                    <a:pt x="595" y="449"/>
                  </a:moveTo>
                  <a:lnTo>
                    <a:pt x="595" y="448"/>
                  </a:lnTo>
                  <a:lnTo>
                    <a:pt x="595" y="448"/>
                  </a:lnTo>
                  <a:lnTo>
                    <a:pt x="595" y="446"/>
                  </a:lnTo>
                  <a:lnTo>
                    <a:pt x="593" y="446"/>
                  </a:lnTo>
                  <a:lnTo>
                    <a:pt x="593" y="444"/>
                  </a:lnTo>
                  <a:lnTo>
                    <a:pt x="591" y="444"/>
                  </a:lnTo>
                  <a:lnTo>
                    <a:pt x="591" y="444"/>
                  </a:lnTo>
                  <a:lnTo>
                    <a:pt x="589" y="444"/>
                  </a:lnTo>
                  <a:lnTo>
                    <a:pt x="589" y="446"/>
                  </a:lnTo>
                  <a:lnTo>
                    <a:pt x="591" y="448"/>
                  </a:lnTo>
                  <a:lnTo>
                    <a:pt x="591" y="448"/>
                  </a:lnTo>
                  <a:lnTo>
                    <a:pt x="589" y="448"/>
                  </a:lnTo>
                  <a:lnTo>
                    <a:pt x="587" y="448"/>
                  </a:lnTo>
                  <a:lnTo>
                    <a:pt x="587" y="449"/>
                  </a:lnTo>
                  <a:lnTo>
                    <a:pt x="585" y="449"/>
                  </a:lnTo>
                  <a:lnTo>
                    <a:pt x="587" y="451"/>
                  </a:lnTo>
                  <a:lnTo>
                    <a:pt x="585" y="451"/>
                  </a:lnTo>
                  <a:lnTo>
                    <a:pt x="587" y="453"/>
                  </a:lnTo>
                  <a:lnTo>
                    <a:pt x="589" y="455"/>
                  </a:lnTo>
                  <a:lnTo>
                    <a:pt x="591" y="457"/>
                  </a:lnTo>
                  <a:lnTo>
                    <a:pt x="593" y="461"/>
                  </a:lnTo>
                  <a:lnTo>
                    <a:pt x="595" y="461"/>
                  </a:lnTo>
                  <a:lnTo>
                    <a:pt x="597" y="463"/>
                  </a:lnTo>
                  <a:lnTo>
                    <a:pt x="597" y="464"/>
                  </a:lnTo>
                  <a:lnTo>
                    <a:pt x="598" y="464"/>
                  </a:lnTo>
                  <a:lnTo>
                    <a:pt x="600" y="464"/>
                  </a:lnTo>
                  <a:lnTo>
                    <a:pt x="600" y="464"/>
                  </a:lnTo>
                  <a:lnTo>
                    <a:pt x="600" y="464"/>
                  </a:lnTo>
                  <a:lnTo>
                    <a:pt x="600" y="464"/>
                  </a:lnTo>
                  <a:lnTo>
                    <a:pt x="600" y="463"/>
                  </a:lnTo>
                  <a:lnTo>
                    <a:pt x="600" y="463"/>
                  </a:lnTo>
                  <a:lnTo>
                    <a:pt x="600" y="463"/>
                  </a:lnTo>
                  <a:lnTo>
                    <a:pt x="600" y="461"/>
                  </a:lnTo>
                  <a:lnTo>
                    <a:pt x="598" y="459"/>
                  </a:lnTo>
                  <a:lnTo>
                    <a:pt x="598" y="457"/>
                  </a:lnTo>
                  <a:lnTo>
                    <a:pt x="598" y="457"/>
                  </a:lnTo>
                  <a:lnTo>
                    <a:pt x="597" y="455"/>
                  </a:lnTo>
                  <a:lnTo>
                    <a:pt x="597" y="453"/>
                  </a:lnTo>
                  <a:lnTo>
                    <a:pt x="595" y="451"/>
                  </a:lnTo>
                  <a:lnTo>
                    <a:pt x="593" y="451"/>
                  </a:lnTo>
                  <a:lnTo>
                    <a:pt x="593" y="449"/>
                  </a:lnTo>
                  <a:lnTo>
                    <a:pt x="593" y="449"/>
                  </a:lnTo>
                  <a:lnTo>
                    <a:pt x="595" y="449"/>
                  </a:lnTo>
                  <a:lnTo>
                    <a:pt x="595" y="449"/>
                  </a:lnTo>
                  <a:close/>
                  <a:moveTo>
                    <a:pt x="591" y="438"/>
                  </a:moveTo>
                  <a:lnTo>
                    <a:pt x="589" y="438"/>
                  </a:lnTo>
                  <a:lnTo>
                    <a:pt x="589" y="438"/>
                  </a:lnTo>
                  <a:lnTo>
                    <a:pt x="587" y="438"/>
                  </a:lnTo>
                  <a:lnTo>
                    <a:pt x="587" y="440"/>
                  </a:lnTo>
                  <a:lnTo>
                    <a:pt x="587" y="440"/>
                  </a:lnTo>
                  <a:lnTo>
                    <a:pt x="589" y="440"/>
                  </a:lnTo>
                  <a:lnTo>
                    <a:pt x="589" y="440"/>
                  </a:lnTo>
                  <a:lnTo>
                    <a:pt x="589" y="440"/>
                  </a:lnTo>
                  <a:lnTo>
                    <a:pt x="591" y="440"/>
                  </a:lnTo>
                  <a:lnTo>
                    <a:pt x="591" y="440"/>
                  </a:lnTo>
                  <a:lnTo>
                    <a:pt x="591" y="438"/>
                  </a:lnTo>
                  <a:lnTo>
                    <a:pt x="591" y="438"/>
                  </a:lnTo>
                  <a:close/>
                  <a:moveTo>
                    <a:pt x="578" y="434"/>
                  </a:moveTo>
                  <a:lnTo>
                    <a:pt x="578" y="434"/>
                  </a:lnTo>
                  <a:lnTo>
                    <a:pt x="576" y="434"/>
                  </a:lnTo>
                  <a:lnTo>
                    <a:pt x="576" y="434"/>
                  </a:lnTo>
                  <a:lnTo>
                    <a:pt x="576" y="434"/>
                  </a:lnTo>
                  <a:lnTo>
                    <a:pt x="576" y="434"/>
                  </a:lnTo>
                  <a:lnTo>
                    <a:pt x="576" y="436"/>
                  </a:lnTo>
                  <a:lnTo>
                    <a:pt x="578" y="434"/>
                  </a:lnTo>
                  <a:lnTo>
                    <a:pt x="578" y="434"/>
                  </a:lnTo>
                  <a:lnTo>
                    <a:pt x="578" y="434"/>
                  </a:lnTo>
                  <a:close/>
                  <a:moveTo>
                    <a:pt x="587" y="431"/>
                  </a:moveTo>
                  <a:lnTo>
                    <a:pt x="589" y="431"/>
                  </a:lnTo>
                  <a:lnTo>
                    <a:pt x="589" y="431"/>
                  </a:lnTo>
                  <a:lnTo>
                    <a:pt x="587" y="429"/>
                  </a:lnTo>
                  <a:lnTo>
                    <a:pt x="589" y="427"/>
                  </a:lnTo>
                  <a:lnTo>
                    <a:pt x="589" y="427"/>
                  </a:lnTo>
                  <a:lnTo>
                    <a:pt x="589" y="425"/>
                  </a:lnTo>
                  <a:lnTo>
                    <a:pt x="589" y="425"/>
                  </a:lnTo>
                  <a:lnTo>
                    <a:pt x="589" y="423"/>
                  </a:lnTo>
                  <a:lnTo>
                    <a:pt x="587" y="421"/>
                  </a:lnTo>
                  <a:lnTo>
                    <a:pt x="585" y="421"/>
                  </a:lnTo>
                  <a:lnTo>
                    <a:pt x="584" y="420"/>
                  </a:lnTo>
                  <a:lnTo>
                    <a:pt x="584" y="420"/>
                  </a:lnTo>
                  <a:lnTo>
                    <a:pt x="584" y="418"/>
                  </a:lnTo>
                  <a:lnTo>
                    <a:pt x="585" y="418"/>
                  </a:lnTo>
                  <a:lnTo>
                    <a:pt x="585" y="418"/>
                  </a:lnTo>
                  <a:lnTo>
                    <a:pt x="585" y="418"/>
                  </a:lnTo>
                  <a:lnTo>
                    <a:pt x="587" y="418"/>
                  </a:lnTo>
                  <a:lnTo>
                    <a:pt x="585" y="416"/>
                  </a:lnTo>
                  <a:lnTo>
                    <a:pt x="585" y="414"/>
                  </a:lnTo>
                  <a:lnTo>
                    <a:pt x="585" y="414"/>
                  </a:lnTo>
                  <a:lnTo>
                    <a:pt x="585" y="412"/>
                  </a:lnTo>
                  <a:lnTo>
                    <a:pt x="585" y="412"/>
                  </a:lnTo>
                  <a:lnTo>
                    <a:pt x="584" y="410"/>
                  </a:lnTo>
                  <a:lnTo>
                    <a:pt x="584" y="408"/>
                  </a:lnTo>
                  <a:lnTo>
                    <a:pt x="582" y="408"/>
                  </a:lnTo>
                  <a:lnTo>
                    <a:pt x="580" y="406"/>
                  </a:lnTo>
                  <a:lnTo>
                    <a:pt x="574" y="406"/>
                  </a:lnTo>
                  <a:lnTo>
                    <a:pt x="574" y="406"/>
                  </a:lnTo>
                  <a:lnTo>
                    <a:pt x="576" y="406"/>
                  </a:lnTo>
                  <a:lnTo>
                    <a:pt x="576" y="408"/>
                  </a:lnTo>
                  <a:lnTo>
                    <a:pt x="576" y="410"/>
                  </a:lnTo>
                  <a:lnTo>
                    <a:pt x="576" y="410"/>
                  </a:lnTo>
                  <a:lnTo>
                    <a:pt x="576" y="410"/>
                  </a:lnTo>
                  <a:lnTo>
                    <a:pt x="576" y="412"/>
                  </a:lnTo>
                  <a:lnTo>
                    <a:pt x="576" y="414"/>
                  </a:lnTo>
                  <a:lnTo>
                    <a:pt x="576" y="414"/>
                  </a:lnTo>
                  <a:lnTo>
                    <a:pt x="576" y="416"/>
                  </a:lnTo>
                  <a:lnTo>
                    <a:pt x="576" y="416"/>
                  </a:lnTo>
                  <a:lnTo>
                    <a:pt x="576" y="418"/>
                  </a:lnTo>
                  <a:lnTo>
                    <a:pt x="578" y="420"/>
                  </a:lnTo>
                  <a:lnTo>
                    <a:pt x="580" y="423"/>
                  </a:lnTo>
                  <a:lnTo>
                    <a:pt x="580" y="427"/>
                  </a:lnTo>
                  <a:lnTo>
                    <a:pt x="580" y="429"/>
                  </a:lnTo>
                  <a:lnTo>
                    <a:pt x="580" y="429"/>
                  </a:lnTo>
                  <a:lnTo>
                    <a:pt x="580" y="429"/>
                  </a:lnTo>
                  <a:lnTo>
                    <a:pt x="582" y="431"/>
                  </a:lnTo>
                  <a:lnTo>
                    <a:pt x="584" y="431"/>
                  </a:lnTo>
                  <a:lnTo>
                    <a:pt x="585" y="431"/>
                  </a:lnTo>
                  <a:lnTo>
                    <a:pt x="587" y="431"/>
                  </a:lnTo>
                  <a:lnTo>
                    <a:pt x="587" y="431"/>
                  </a:lnTo>
                  <a:close/>
                  <a:moveTo>
                    <a:pt x="464" y="270"/>
                  </a:moveTo>
                  <a:lnTo>
                    <a:pt x="464" y="270"/>
                  </a:lnTo>
                  <a:lnTo>
                    <a:pt x="464" y="270"/>
                  </a:lnTo>
                  <a:lnTo>
                    <a:pt x="462" y="270"/>
                  </a:lnTo>
                  <a:lnTo>
                    <a:pt x="462" y="270"/>
                  </a:lnTo>
                  <a:lnTo>
                    <a:pt x="462" y="270"/>
                  </a:lnTo>
                  <a:lnTo>
                    <a:pt x="462" y="270"/>
                  </a:lnTo>
                  <a:lnTo>
                    <a:pt x="462" y="272"/>
                  </a:lnTo>
                  <a:lnTo>
                    <a:pt x="464" y="270"/>
                  </a:lnTo>
                  <a:lnTo>
                    <a:pt x="464" y="270"/>
                  </a:lnTo>
                  <a:lnTo>
                    <a:pt x="464" y="270"/>
                  </a:lnTo>
                  <a:lnTo>
                    <a:pt x="464" y="270"/>
                  </a:lnTo>
                  <a:lnTo>
                    <a:pt x="464" y="270"/>
                  </a:lnTo>
                  <a:close/>
                  <a:moveTo>
                    <a:pt x="0" y="161"/>
                  </a:moveTo>
                  <a:lnTo>
                    <a:pt x="0" y="161"/>
                  </a:lnTo>
                  <a:lnTo>
                    <a:pt x="0" y="163"/>
                  </a:lnTo>
                  <a:lnTo>
                    <a:pt x="2" y="161"/>
                  </a:lnTo>
                  <a:lnTo>
                    <a:pt x="4" y="161"/>
                  </a:lnTo>
                  <a:lnTo>
                    <a:pt x="2" y="161"/>
                  </a:lnTo>
                  <a:lnTo>
                    <a:pt x="0" y="161"/>
                  </a:lnTo>
                  <a:close/>
                  <a:moveTo>
                    <a:pt x="692" y="601"/>
                  </a:moveTo>
                  <a:lnTo>
                    <a:pt x="694" y="603"/>
                  </a:lnTo>
                  <a:lnTo>
                    <a:pt x="698" y="603"/>
                  </a:lnTo>
                  <a:lnTo>
                    <a:pt x="699" y="601"/>
                  </a:lnTo>
                  <a:lnTo>
                    <a:pt x="699" y="601"/>
                  </a:lnTo>
                  <a:lnTo>
                    <a:pt x="699" y="597"/>
                  </a:lnTo>
                  <a:lnTo>
                    <a:pt x="698" y="595"/>
                  </a:lnTo>
                  <a:lnTo>
                    <a:pt x="696" y="595"/>
                  </a:lnTo>
                  <a:lnTo>
                    <a:pt x="696" y="592"/>
                  </a:lnTo>
                  <a:lnTo>
                    <a:pt x="696" y="588"/>
                  </a:lnTo>
                  <a:lnTo>
                    <a:pt x="694" y="588"/>
                  </a:lnTo>
                  <a:lnTo>
                    <a:pt x="694" y="586"/>
                  </a:lnTo>
                  <a:lnTo>
                    <a:pt x="696" y="584"/>
                  </a:lnTo>
                  <a:lnTo>
                    <a:pt x="696" y="584"/>
                  </a:lnTo>
                  <a:lnTo>
                    <a:pt x="698" y="584"/>
                  </a:lnTo>
                  <a:lnTo>
                    <a:pt x="703" y="580"/>
                  </a:lnTo>
                  <a:lnTo>
                    <a:pt x="705" y="580"/>
                  </a:lnTo>
                  <a:lnTo>
                    <a:pt x="707" y="580"/>
                  </a:lnTo>
                  <a:lnTo>
                    <a:pt x="707" y="580"/>
                  </a:lnTo>
                  <a:lnTo>
                    <a:pt x="707" y="577"/>
                  </a:lnTo>
                  <a:lnTo>
                    <a:pt x="709" y="577"/>
                  </a:lnTo>
                  <a:lnTo>
                    <a:pt x="711" y="577"/>
                  </a:lnTo>
                  <a:lnTo>
                    <a:pt x="712" y="577"/>
                  </a:lnTo>
                  <a:lnTo>
                    <a:pt x="720" y="579"/>
                  </a:lnTo>
                  <a:lnTo>
                    <a:pt x="720" y="577"/>
                  </a:lnTo>
                  <a:lnTo>
                    <a:pt x="718" y="577"/>
                  </a:lnTo>
                  <a:lnTo>
                    <a:pt x="716" y="577"/>
                  </a:lnTo>
                  <a:lnTo>
                    <a:pt x="712" y="577"/>
                  </a:lnTo>
                  <a:lnTo>
                    <a:pt x="709" y="575"/>
                  </a:lnTo>
                  <a:lnTo>
                    <a:pt x="705" y="575"/>
                  </a:lnTo>
                  <a:lnTo>
                    <a:pt x="701" y="575"/>
                  </a:lnTo>
                  <a:lnTo>
                    <a:pt x="698" y="573"/>
                  </a:lnTo>
                  <a:lnTo>
                    <a:pt x="692" y="573"/>
                  </a:lnTo>
                  <a:lnTo>
                    <a:pt x="686" y="573"/>
                  </a:lnTo>
                  <a:lnTo>
                    <a:pt x="681" y="573"/>
                  </a:lnTo>
                  <a:lnTo>
                    <a:pt x="677" y="573"/>
                  </a:lnTo>
                  <a:lnTo>
                    <a:pt x="673" y="573"/>
                  </a:lnTo>
                  <a:lnTo>
                    <a:pt x="673" y="573"/>
                  </a:lnTo>
                  <a:lnTo>
                    <a:pt x="671" y="571"/>
                  </a:lnTo>
                  <a:lnTo>
                    <a:pt x="671" y="569"/>
                  </a:lnTo>
                  <a:lnTo>
                    <a:pt x="669" y="569"/>
                  </a:lnTo>
                  <a:lnTo>
                    <a:pt x="668" y="567"/>
                  </a:lnTo>
                  <a:lnTo>
                    <a:pt x="666" y="567"/>
                  </a:lnTo>
                  <a:lnTo>
                    <a:pt x="664" y="565"/>
                  </a:lnTo>
                  <a:lnTo>
                    <a:pt x="664" y="564"/>
                  </a:lnTo>
                  <a:lnTo>
                    <a:pt x="664" y="562"/>
                  </a:lnTo>
                  <a:lnTo>
                    <a:pt x="662" y="560"/>
                  </a:lnTo>
                  <a:lnTo>
                    <a:pt x="662" y="560"/>
                  </a:lnTo>
                  <a:lnTo>
                    <a:pt x="660" y="558"/>
                  </a:lnTo>
                  <a:lnTo>
                    <a:pt x="660" y="558"/>
                  </a:lnTo>
                  <a:lnTo>
                    <a:pt x="662" y="558"/>
                  </a:lnTo>
                  <a:lnTo>
                    <a:pt x="660" y="556"/>
                  </a:lnTo>
                  <a:lnTo>
                    <a:pt x="660" y="554"/>
                  </a:lnTo>
                  <a:lnTo>
                    <a:pt x="658" y="552"/>
                  </a:lnTo>
                  <a:lnTo>
                    <a:pt x="656" y="550"/>
                  </a:lnTo>
                  <a:lnTo>
                    <a:pt x="656" y="550"/>
                  </a:lnTo>
                  <a:lnTo>
                    <a:pt x="655" y="550"/>
                  </a:lnTo>
                  <a:lnTo>
                    <a:pt x="655" y="550"/>
                  </a:lnTo>
                  <a:lnTo>
                    <a:pt x="653" y="550"/>
                  </a:lnTo>
                  <a:lnTo>
                    <a:pt x="651" y="550"/>
                  </a:lnTo>
                  <a:lnTo>
                    <a:pt x="651" y="552"/>
                  </a:lnTo>
                  <a:lnTo>
                    <a:pt x="649" y="552"/>
                  </a:lnTo>
                  <a:lnTo>
                    <a:pt x="649" y="552"/>
                  </a:lnTo>
                  <a:lnTo>
                    <a:pt x="647" y="552"/>
                  </a:lnTo>
                  <a:lnTo>
                    <a:pt x="647" y="550"/>
                  </a:lnTo>
                  <a:lnTo>
                    <a:pt x="645" y="550"/>
                  </a:lnTo>
                  <a:lnTo>
                    <a:pt x="645" y="549"/>
                  </a:lnTo>
                  <a:lnTo>
                    <a:pt x="643" y="547"/>
                  </a:lnTo>
                  <a:lnTo>
                    <a:pt x="641" y="545"/>
                  </a:lnTo>
                  <a:lnTo>
                    <a:pt x="640" y="543"/>
                  </a:lnTo>
                  <a:lnTo>
                    <a:pt x="638" y="541"/>
                  </a:lnTo>
                  <a:lnTo>
                    <a:pt x="638" y="539"/>
                  </a:lnTo>
                  <a:lnTo>
                    <a:pt x="638" y="537"/>
                  </a:lnTo>
                  <a:lnTo>
                    <a:pt x="636" y="536"/>
                  </a:lnTo>
                  <a:lnTo>
                    <a:pt x="634" y="534"/>
                  </a:lnTo>
                  <a:lnTo>
                    <a:pt x="634" y="532"/>
                  </a:lnTo>
                  <a:lnTo>
                    <a:pt x="634" y="530"/>
                  </a:lnTo>
                  <a:lnTo>
                    <a:pt x="634" y="530"/>
                  </a:lnTo>
                  <a:lnTo>
                    <a:pt x="638" y="530"/>
                  </a:lnTo>
                  <a:lnTo>
                    <a:pt x="636" y="528"/>
                  </a:lnTo>
                  <a:lnTo>
                    <a:pt x="636" y="526"/>
                  </a:lnTo>
                  <a:lnTo>
                    <a:pt x="636" y="524"/>
                  </a:lnTo>
                  <a:lnTo>
                    <a:pt x="638" y="524"/>
                  </a:lnTo>
                  <a:lnTo>
                    <a:pt x="638" y="524"/>
                  </a:lnTo>
                  <a:lnTo>
                    <a:pt x="640" y="522"/>
                  </a:lnTo>
                  <a:lnTo>
                    <a:pt x="640" y="522"/>
                  </a:lnTo>
                  <a:lnTo>
                    <a:pt x="640" y="521"/>
                  </a:lnTo>
                  <a:lnTo>
                    <a:pt x="640" y="521"/>
                  </a:lnTo>
                  <a:lnTo>
                    <a:pt x="640" y="519"/>
                  </a:lnTo>
                  <a:lnTo>
                    <a:pt x="638" y="517"/>
                  </a:lnTo>
                  <a:lnTo>
                    <a:pt x="638" y="515"/>
                  </a:lnTo>
                  <a:lnTo>
                    <a:pt x="640" y="515"/>
                  </a:lnTo>
                  <a:lnTo>
                    <a:pt x="641" y="513"/>
                  </a:lnTo>
                  <a:lnTo>
                    <a:pt x="641" y="511"/>
                  </a:lnTo>
                  <a:lnTo>
                    <a:pt x="640" y="509"/>
                  </a:lnTo>
                  <a:lnTo>
                    <a:pt x="638" y="507"/>
                  </a:lnTo>
                  <a:lnTo>
                    <a:pt x="636" y="507"/>
                  </a:lnTo>
                  <a:lnTo>
                    <a:pt x="636" y="506"/>
                  </a:lnTo>
                  <a:lnTo>
                    <a:pt x="636" y="504"/>
                  </a:lnTo>
                  <a:lnTo>
                    <a:pt x="636" y="504"/>
                  </a:lnTo>
                  <a:lnTo>
                    <a:pt x="636" y="502"/>
                  </a:lnTo>
                  <a:lnTo>
                    <a:pt x="634" y="500"/>
                  </a:lnTo>
                  <a:lnTo>
                    <a:pt x="636" y="498"/>
                  </a:lnTo>
                  <a:lnTo>
                    <a:pt x="638" y="498"/>
                  </a:lnTo>
                  <a:lnTo>
                    <a:pt x="638" y="496"/>
                  </a:lnTo>
                  <a:lnTo>
                    <a:pt x="638" y="494"/>
                  </a:lnTo>
                  <a:lnTo>
                    <a:pt x="638" y="494"/>
                  </a:lnTo>
                  <a:lnTo>
                    <a:pt x="638" y="494"/>
                  </a:lnTo>
                  <a:lnTo>
                    <a:pt x="638" y="492"/>
                  </a:lnTo>
                  <a:lnTo>
                    <a:pt x="636" y="492"/>
                  </a:lnTo>
                  <a:lnTo>
                    <a:pt x="636" y="491"/>
                  </a:lnTo>
                  <a:lnTo>
                    <a:pt x="636" y="489"/>
                  </a:lnTo>
                  <a:lnTo>
                    <a:pt x="636" y="489"/>
                  </a:lnTo>
                  <a:lnTo>
                    <a:pt x="638" y="487"/>
                  </a:lnTo>
                  <a:lnTo>
                    <a:pt x="638" y="487"/>
                  </a:lnTo>
                  <a:lnTo>
                    <a:pt x="638" y="485"/>
                  </a:lnTo>
                  <a:lnTo>
                    <a:pt x="636" y="483"/>
                  </a:lnTo>
                  <a:lnTo>
                    <a:pt x="634" y="481"/>
                  </a:lnTo>
                  <a:lnTo>
                    <a:pt x="634" y="479"/>
                  </a:lnTo>
                  <a:lnTo>
                    <a:pt x="632" y="479"/>
                  </a:lnTo>
                  <a:lnTo>
                    <a:pt x="632" y="478"/>
                  </a:lnTo>
                  <a:lnTo>
                    <a:pt x="632" y="478"/>
                  </a:lnTo>
                  <a:lnTo>
                    <a:pt x="634" y="476"/>
                  </a:lnTo>
                  <a:lnTo>
                    <a:pt x="634" y="474"/>
                  </a:lnTo>
                  <a:lnTo>
                    <a:pt x="632" y="474"/>
                  </a:lnTo>
                  <a:lnTo>
                    <a:pt x="632" y="472"/>
                  </a:lnTo>
                  <a:lnTo>
                    <a:pt x="630" y="470"/>
                  </a:lnTo>
                  <a:lnTo>
                    <a:pt x="630" y="468"/>
                  </a:lnTo>
                  <a:lnTo>
                    <a:pt x="630" y="468"/>
                  </a:lnTo>
                  <a:lnTo>
                    <a:pt x="632" y="468"/>
                  </a:lnTo>
                  <a:lnTo>
                    <a:pt x="632" y="466"/>
                  </a:lnTo>
                  <a:lnTo>
                    <a:pt x="634" y="464"/>
                  </a:lnTo>
                  <a:lnTo>
                    <a:pt x="632" y="463"/>
                  </a:lnTo>
                  <a:lnTo>
                    <a:pt x="630" y="463"/>
                  </a:lnTo>
                  <a:lnTo>
                    <a:pt x="628" y="461"/>
                  </a:lnTo>
                  <a:lnTo>
                    <a:pt x="628" y="457"/>
                  </a:lnTo>
                  <a:lnTo>
                    <a:pt x="625" y="457"/>
                  </a:lnTo>
                  <a:lnTo>
                    <a:pt x="621" y="457"/>
                  </a:lnTo>
                  <a:lnTo>
                    <a:pt x="621" y="455"/>
                  </a:lnTo>
                  <a:lnTo>
                    <a:pt x="621" y="453"/>
                  </a:lnTo>
                  <a:lnTo>
                    <a:pt x="621" y="455"/>
                  </a:lnTo>
                  <a:lnTo>
                    <a:pt x="625" y="453"/>
                  </a:lnTo>
                  <a:lnTo>
                    <a:pt x="627" y="453"/>
                  </a:lnTo>
                  <a:lnTo>
                    <a:pt x="627" y="453"/>
                  </a:lnTo>
                  <a:lnTo>
                    <a:pt x="628" y="453"/>
                  </a:lnTo>
                  <a:lnTo>
                    <a:pt x="630" y="455"/>
                  </a:lnTo>
                  <a:lnTo>
                    <a:pt x="630" y="453"/>
                  </a:lnTo>
                  <a:lnTo>
                    <a:pt x="630" y="451"/>
                  </a:lnTo>
                  <a:lnTo>
                    <a:pt x="630" y="451"/>
                  </a:lnTo>
                  <a:lnTo>
                    <a:pt x="630" y="449"/>
                  </a:lnTo>
                  <a:lnTo>
                    <a:pt x="630" y="449"/>
                  </a:lnTo>
                  <a:lnTo>
                    <a:pt x="628" y="448"/>
                  </a:lnTo>
                  <a:lnTo>
                    <a:pt x="621" y="448"/>
                  </a:lnTo>
                  <a:lnTo>
                    <a:pt x="621" y="448"/>
                  </a:lnTo>
                  <a:lnTo>
                    <a:pt x="619" y="446"/>
                  </a:lnTo>
                  <a:lnTo>
                    <a:pt x="619" y="444"/>
                  </a:lnTo>
                  <a:lnTo>
                    <a:pt x="619" y="444"/>
                  </a:lnTo>
                  <a:lnTo>
                    <a:pt x="619" y="442"/>
                  </a:lnTo>
                  <a:lnTo>
                    <a:pt x="619" y="442"/>
                  </a:lnTo>
                  <a:lnTo>
                    <a:pt x="619" y="440"/>
                  </a:lnTo>
                  <a:lnTo>
                    <a:pt x="619" y="440"/>
                  </a:lnTo>
                  <a:lnTo>
                    <a:pt x="617" y="438"/>
                  </a:lnTo>
                  <a:lnTo>
                    <a:pt x="617" y="436"/>
                  </a:lnTo>
                  <a:lnTo>
                    <a:pt x="617" y="436"/>
                  </a:lnTo>
                  <a:lnTo>
                    <a:pt x="617" y="434"/>
                  </a:lnTo>
                  <a:lnTo>
                    <a:pt x="615" y="434"/>
                  </a:lnTo>
                  <a:lnTo>
                    <a:pt x="613" y="433"/>
                  </a:lnTo>
                  <a:lnTo>
                    <a:pt x="613" y="431"/>
                  </a:lnTo>
                  <a:lnTo>
                    <a:pt x="613" y="431"/>
                  </a:lnTo>
                  <a:lnTo>
                    <a:pt x="615" y="431"/>
                  </a:lnTo>
                  <a:lnTo>
                    <a:pt x="615" y="429"/>
                  </a:lnTo>
                  <a:lnTo>
                    <a:pt x="613" y="429"/>
                  </a:lnTo>
                  <a:lnTo>
                    <a:pt x="612" y="427"/>
                  </a:lnTo>
                  <a:lnTo>
                    <a:pt x="610" y="427"/>
                  </a:lnTo>
                  <a:lnTo>
                    <a:pt x="608" y="427"/>
                  </a:lnTo>
                  <a:lnTo>
                    <a:pt x="608" y="425"/>
                  </a:lnTo>
                  <a:lnTo>
                    <a:pt x="606" y="421"/>
                  </a:lnTo>
                  <a:lnTo>
                    <a:pt x="606" y="420"/>
                  </a:lnTo>
                  <a:lnTo>
                    <a:pt x="606" y="420"/>
                  </a:lnTo>
                  <a:lnTo>
                    <a:pt x="606" y="418"/>
                  </a:lnTo>
                  <a:lnTo>
                    <a:pt x="606" y="418"/>
                  </a:lnTo>
                  <a:lnTo>
                    <a:pt x="604" y="416"/>
                  </a:lnTo>
                  <a:lnTo>
                    <a:pt x="604" y="414"/>
                  </a:lnTo>
                  <a:lnTo>
                    <a:pt x="604" y="414"/>
                  </a:lnTo>
                  <a:lnTo>
                    <a:pt x="604" y="412"/>
                  </a:lnTo>
                  <a:lnTo>
                    <a:pt x="604" y="412"/>
                  </a:lnTo>
                  <a:lnTo>
                    <a:pt x="604" y="412"/>
                  </a:lnTo>
                  <a:lnTo>
                    <a:pt x="606" y="412"/>
                  </a:lnTo>
                  <a:lnTo>
                    <a:pt x="606" y="412"/>
                  </a:lnTo>
                  <a:lnTo>
                    <a:pt x="608" y="410"/>
                  </a:lnTo>
                  <a:lnTo>
                    <a:pt x="608" y="410"/>
                  </a:lnTo>
                  <a:lnTo>
                    <a:pt x="606" y="408"/>
                  </a:lnTo>
                  <a:lnTo>
                    <a:pt x="604" y="406"/>
                  </a:lnTo>
                  <a:lnTo>
                    <a:pt x="602" y="403"/>
                  </a:lnTo>
                  <a:lnTo>
                    <a:pt x="602" y="403"/>
                  </a:lnTo>
                  <a:lnTo>
                    <a:pt x="602" y="403"/>
                  </a:lnTo>
                  <a:lnTo>
                    <a:pt x="600" y="399"/>
                  </a:lnTo>
                  <a:lnTo>
                    <a:pt x="600" y="397"/>
                  </a:lnTo>
                  <a:lnTo>
                    <a:pt x="598" y="393"/>
                  </a:lnTo>
                  <a:lnTo>
                    <a:pt x="598" y="391"/>
                  </a:lnTo>
                  <a:lnTo>
                    <a:pt x="597" y="390"/>
                  </a:lnTo>
                  <a:lnTo>
                    <a:pt x="597" y="388"/>
                  </a:lnTo>
                  <a:lnTo>
                    <a:pt x="597" y="386"/>
                  </a:lnTo>
                  <a:lnTo>
                    <a:pt x="597" y="386"/>
                  </a:lnTo>
                  <a:lnTo>
                    <a:pt x="597" y="384"/>
                  </a:lnTo>
                  <a:lnTo>
                    <a:pt x="597" y="384"/>
                  </a:lnTo>
                  <a:lnTo>
                    <a:pt x="598" y="382"/>
                  </a:lnTo>
                  <a:lnTo>
                    <a:pt x="598" y="382"/>
                  </a:lnTo>
                  <a:lnTo>
                    <a:pt x="597" y="382"/>
                  </a:lnTo>
                  <a:lnTo>
                    <a:pt x="595" y="380"/>
                  </a:lnTo>
                  <a:lnTo>
                    <a:pt x="595" y="380"/>
                  </a:lnTo>
                  <a:lnTo>
                    <a:pt x="595" y="378"/>
                  </a:lnTo>
                  <a:lnTo>
                    <a:pt x="595" y="378"/>
                  </a:lnTo>
                  <a:lnTo>
                    <a:pt x="597" y="378"/>
                  </a:lnTo>
                  <a:lnTo>
                    <a:pt x="597" y="376"/>
                  </a:lnTo>
                  <a:lnTo>
                    <a:pt x="597" y="376"/>
                  </a:lnTo>
                  <a:lnTo>
                    <a:pt x="597" y="376"/>
                  </a:lnTo>
                  <a:lnTo>
                    <a:pt x="595" y="375"/>
                  </a:lnTo>
                  <a:lnTo>
                    <a:pt x="595" y="373"/>
                  </a:lnTo>
                  <a:lnTo>
                    <a:pt x="593" y="371"/>
                  </a:lnTo>
                  <a:lnTo>
                    <a:pt x="593" y="371"/>
                  </a:lnTo>
                  <a:lnTo>
                    <a:pt x="595" y="371"/>
                  </a:lnTo>
                  <a:lnTo>
                    <a:pt x="595" y="371"/>
                  </a:lnTo>
                  <a:lnTo>
                    <a:pt x="595" y="371"/>
                  </a:lnTo>
                  <a:lnTo>
                    <a:pt x="595" y="371"/>
                  </a:lnTo>
                  <a:lnTo>
                    <a:pt x="595" y="369"/>
                  </a:lnTo>
                  <a:lnTo>
                    <a:pt x="595" y="369"/>
                  </a:lnTo>
                  <a:lnTo>
                    <a:pt x="595" y="367"/>
                  </a:lnTo>
                  <a:lnTo>
                    <a:pt x="595" y="365"/>
                  </a:lnTo>
                  <a:lnTo>
                    <a:pt x="595" y="365"/>
                  </a:lnTo>
                  <a:lnTo>
                    <a:pt x="593" y="361"/>
                  </a:lnTo>
                  <a:lnTo>
                    <a:pt x="593" y="360"/>
                  </a:lnTo>
                  <a:lnTo>
                    <a:pt x="595" y="360"/>
                  </a:lnTo>
                  <a:lnTo>
                    <a:pt x="595" y="358"/>
                  </a:lnTo>
                  <a:lnTo>
                    <a:pt x="597" y="358"/>
                  </a:lnTo>
                  <a:lnTo>
                    <a:pt x="597" y="358"/>
                  </a:lnTo>
                  <a:lnTo>
                    <a:pt x="598" y="356"/>
                  </a:lnTo>
                  <a:lnTo>
                    <a:pt x="598" y="356"/>
                  </a:lnTo>
                  <a:lnTo>
                    <a:pt x="598" y="354"/>
                  </a:lnTo>
                  <a:lnTo>
                    <a:pt x="598" y="354"/>
                  </a:lnTo>
                  <a:lnTo>
                    <a:pt x="598" y="352"/>
                  </a:lnTo>
                  <a:lnTo>
                    <a:pt x="597" y="352"/>
                  </a:lnTo>
                  <a:lnTo>
                    <a:pt x="597" y="350"/>
                  </a:lnTo>
                  <a:lnTo>
                    <a:pt x="595" y="348"/>
                  </a:lnTo>
                  <a:lnTo>
                    <a:pt x="595" y="345"/>
                  </a:lnTo>
                  <a:lnTo>
                    <a:pt x="593" y="343"/>
                  </a:lnTo>
                  <a:lnTo>
                    <a:pt x="591" y="341"/>
                  </a:lnTo>
                  <a:lnTo>
                    <a:pt x="589" y="337"/>
                  </a:lnTo>
                  <a:lnTo>
                    <a:pt x="589" y="337"/>
                  </a:lnTo>
                  <a:lnTo>
                    <a:pt x="589" y="335"/>
                  </a:lnTo>
                  <a:lnTo>
                    <a:pt x="589" y="333"/>
                  </a:lnTo>
                  <a:lnTo>
                    <a:pt x="587" y="332"/>
                  </a:lnTo>
                  <a:lnTo>
                    <a:pt x="587" y="332"/>
                  </a:lnTo>
                  <a:lnTo>
                    <a:pt x="587" y="330"/>
                  </a:lnTo>
                  <a:lnTo>
                    <a:pt x="587" y="328"/>
                  </a:lnTo>
                  <a:lnTo>
                    <a:pt x="587" y="326"/>
                  </a:lnTo>
                  <a:lnTo>
                    <a:pt x="585" y="324"/>
                  </a:lnTo>
                  <a:lnTo>
                    <a:pt x="585" y="324"/>
                  </a:lnTo>
                  <a:lnTo>
                    <a:pt x="585" y="322"/>
                  </a:lnTo>
                  <a:lnTo>
                    <a:pt x="587" y="320"/>
                  </a:lnTo>
                  <a:lnTo>
                    <a:pt x="585" y="320"/>
                  </a:lnTo>
                  <a:lnTo>
                    <a:pt x="585" y="318"/>
                  </a:lnTo>
                  <a:lnTo>
                    <a:pt x="587" y="318"/>
                  </a:lnTo>
                  <a:lnTo>
                    <a:pt x="587" y="317"/>
                  </a:lnTo>
                  <a:lnTo>
                    <a:pt x="589" y="317"/>
                  </a:lnTo>
                  <a:lnTo>
                    <a:pt x="589" y="317"/>
                  </a:lnTo>
                  <a:lnTo>
                    <a:pt x="589" y="317"/>
                  </a:lnTo>
                  <a:lnTo>
                    <a:pt x="589" y="317"/>
                  </a:lnTo>
                  <a:lnTo>
                    <a:pt x="589" y="315"/>
                  </a:lnTo>
                  <a:lnTo>
                    <a:pt x="591" y="315"/>
                  </a:lnTo>
                  <a:lnTo>
                    <a:pt x="591" y="313"/>
                  </a:lnTo>
                  <a:lnTo>
                    <a:pt x="593" y="313"/>
                  </a:lnTo>
                  <a:lnTo>
                    <a:pt x="593" y="311"/>
                  </a:lnTo>
                  <a:lnTo>
                    <a:pt x="593" y="309"/>
                  </a:lnTo>
                  <a:lnTo>
                    <a:pt x="591" y="307"/>
                  </a:lnTo>
                  <a:lnTo>
                    <a:pt x="591" y="307"/>
                  </a:lnTo>
                  <a:lnTo>
                    <a:pt x="591" y="303"/>
                  </a:lnTo>
                  <a:lnTo>
                    <a:pt x="591" y="302"/>
                  </a:lnTo>
                  <a:lnTo>
                    <a:pt x="589" y="302"/>
                  </a:lnTo>
                  <a:lnTo>
                    <a:pt x="589" y="300"/>
                  </a:lnTo>
                  <a:lnTo>
                    <a:pt x="589" y="298"/>
                  </a:lnTo>
                  <a:lnTo>
                    <a:pt x="587" y="298"/>
                  </a:lnTo>
                  <a:lnTo>
                    <a:pt x="587" y="298"/>
                  </a:lnTo>
                  <a:lnTo>
                    <a:pt x="587" y="296"/>
                  </a:lnTo>
                  <a:lnTo>
                    <a:pt x="587" y="296"/>
                  </a:lnTo>
                  <a:lnTo>
                    <a:pt x="589" y="296"/>
                  </a:lnTo>
                  <a:lnTo>
                    <a:pt x="589" y="292"/>
                  </a:lnTo>
                  <a:lnTo>
                    <a:pt x="589" y="290"/>
                  </a:lnTo>
                  <a:lnTo>
                    <a:pt x="589" y="289"/>
                  </a:lnTo>
                  <a:lnTo>
                    <a:pt x="589" y="289"/>
                  </a:lnTo>
                  <a:lnTo>
                    <a:pt x="589" y="289"/>
                  </a:lnTo>
                  <a:lnTo>
                    <a:pt x="589" y="287"/>
                  </a:lnTo>
                  <a:lnTo>
                    <a:pt x="589" y="285"/>
                  </a:lnTo>
                  <a:lnTo>
                    <a:pt x="589" y="283"/>
                  </a:lnTo>
                  <a:lnTo>
                    <a:pt x="589" y="283"/>
                  </a:lnTo>
                  <a:lnTo>
                    <a:pt x="589" y="281"/>
                  </a:lnTo>
                  <a:lnTo>
                    <a:pt x="591" y="281"/>
                  </a:lnTo>
                  <a:lnTo>
                    <a:pt x="591" y="281"/>
                  </a:lnTo>
                  <a:lnTo>
                    <a:pt x="591" y="281"/>
                  </a:lnTo>
                  <a:lnTo>
                    <a:pt x="593" y="281"/>
                  </a:lnTo>
                  <a:lnTo>
                    <a:pt x="591" y="279"/>
                  </a:lnTo>
                  <a:lnTo>
                    <a:pt x="591" y="277"/>
                  </a:lnTo>
                  <a:lnTo>
                    <a:pt x="591" y="275"/>
                  </a:lnTo>
                  <a:lnTo>
                    <a:pt x="589" y="272"/>
                  </a:lnTo>
                  <a:lnTo>
                    <a:pt x="589" y="270"/>
                  </a:lnTo>
                  <a:lnTo>
                    <a:pt x="589" y="268"/>
                  </a:lnTo>
                  <a:lnTo>
                    <a:pt x="589" y="266"/>
                  </a:lnTo>
                  <a:lnTo>
                    <a:pt x="589" y="266"/>
                  </a:lnTo>
                  <a:lnTo>
                    <a:pt x="589" y="264"/>
                  </a:lnTo>
                  <a:lnTo>
                    <a:pt x="587" y="264"/>
                  </a:lnTo>
                  <a:lnTo>
                    <a:pt x="585" y="264"/>
                  </a:lnTo>
                  <a:lnTo>
                    <a:pt x="585" y="264"/>
                  </a:lnTo>
                  <a:lnTo>
                    <a:pt x="584" y="262"/>
                  </a:lnTo>
                  <a:lnTo>
                    <a:pt x="584" y="262"/>
                  </a:lnTo>
                  <a:lnTo>
                    <a:pt x="584" y="260"/>
                  </a:lnTo>
                  <a:lnTo>
                    <a:pt x="584" y="259"/>
                  </a:lnTo>
                  <a:lnTo>
                    <a:pt x="584" y="259"/>
                  </a:lnTo>
                  <a:lnTo>
                    <a:pt x="584" y="257"/>
                  </a:lnTo>
                  <a:lnTo>
                    <a:pt x="582" y="257"/>
                  </a:lnTo>
                  <a:lnTo>
                    <a:pt x="580" y="253"/>
                  </a:lnTo>
                  <a:lnTo>
                    <a:pt x="580" y="251"/>
                  </a:lnTo>
                  <a:lnTo>
                    <a:pt x="580" y="249"/>
                  </a:lnTo>
                  <a:lnTo>
                    <a:pt x="578" y="247"/>
                  </a:lnTo>
                  <a:lnTo>
                    <a:pt x="578" y="247"/>
                  </a:lnTo>
                  <a:lnTo>
                    <a:pt x="576" y="245"/>
                  </a:lnTo>
                  <a:lnTo>
                    <a:pt x="576" y="244"/>
                  </a:lnTo>
                  <a:lnTo>
                    <a:pt x="576" y="244"/>
                  </a:lnTo>
                  <a:lnTo>
                    <a:pt x="576" y="244"/>
                  </a:lnTo>
                  <a:lnTo>
                    <a:pt x="576" y="242"/>
                  </a:lnTo>
                  <a:lnTo>
                    <a:pt x="576" y="242"/>
                  </a:lnTo>
                  <a:lnTo>
                    <a:pt x="576" y="242"/>
                  </a:lnTo>
                  <a:lnTo>
                    <a:pt x="574" y="242"/>
                  </a:lnTo>
                  <a:lnTo>
                    <a:pt x="574" y="240"/>
                  </a:lnTo>
                  <a:lnTo>
                    <a:pt x="572" y="238"/>
                  </a:lnTo>
                  <a:lnTo>
                    <a:pt x="570" y="236"/>
                  </a:lnTo>
                  <a:lnTo>
                    <a:pt x="570" y="234"/>
                  </a:lnTo>
                  <a:lnTo>
                    <a:pt x="570" y="232"/>
                  </a:lnTo>
                  <a:lnTo>
                    <a:pt x="570" y="231"/>
                  </a:lnTo>
                  <a:lnTo>
                    <a:pt x="570" y="229"/>
                  </a:lnTo>
                  <a:lnTo>
                    <a:pt x="570" y="229"/>
                  </a:lnTo>
                  <a:lnTo>
                    <a:pt x="570" y="229"/>
                  </a:lnTo>
                  <a:lnTo>
                    <a:pt x="572" y="229"/>
                  </a:lnTo>
                  <a:lnTo>
                    <a:pt x="572" y="227"/>
                  </a:lnTo>
                  <a:lnTo>
                    <a:pt x="572" y="227"/>
                  </a:lnTo>
                  <a:lnTo>
                    <a:pt x="572" y="227"/>
                  </a:lnTo>
                  <a:lnTo>
                    <a:pt x="572" y="225"/>
                  </a:lnTo>
                  <a:lnTo>
                    <a:pt x="570" y="225"/>
                  </a:lnTo>
                  <a:lnTo>
                    <a:pt x="572" y="223"/>
                  </a:lnTo>
                  <a:lnTo>
                    <a:pt x="572" y="221"/>
                  </a:lnTo>
                  <a:lnTo>
                    <a:pt x="572" y="217"/>
                  </a:lnTo>
                  <a:lnTo>
                    <a:pt x="572" y="217"/>
                  </a:lnTo>
                  <a:lnTo>
                    <a:pt x="572" y="216"/>
                  </a:lnTo>
                  <a:lnTo>
                    <a:pt x="572" y="216"/>
                  </a:lnTo>
                  <a:lnTo>
                    <a:pt x="572" y="216"/>
                  </a:lnTo>
                  <a:lnTo>
                    <a:pt x="574" y="216"/>
                  </a:lnTo>
                  <a:lnTo>
                    <a:pt x="576" y="214"/>
                  </a:lnTo>
                  <a:lnTo>
                    <a:pt x="576" y="214"/>
                  </a:lnTo>
                  <a:lnTo>
                    <a:pt x="576" y="212"/>
                  </a:lnTo>
                  <a:lnTo>
                    <a:pt x="576" y="212"/>
                  </a:lnTo>
                  <a:lnTo>
                    <a:pt x="574" y="212"/>
                  </a:lnTo>
                  <a:lnTo>
                    <a:pt x="574" y="212"/>
                  </a:lnTo>
                  <a:lnTo>
                    <a:pt x="574" y="210"/>
                  </a:lnTo>
                  <a:lnTo>
                    <a:pt x="574" y="208"/>
                  </a:lnTo>
                  <a:lnTo>
                    <a:pt x="572" y="206"/>
                  </a:lnTo>
                  <a:lnTo>
                    <a:pt x="572" y="202"/>
                  </a:lnTo>
                  <a:lnTo>
                    <a:pt x="570" y="199"/>
                  </a:lnTo>
                  <a:lnTo>
                    <a:pt x="570" y="197"/>
                  </a:lnTo>
                  <a:lnTo>
                    <a:pt x="570" y="195"/>
                  </a:lnTo>
                  <a:lnTo>
                    <a:pt x="572" y="195"/>
                  </a:lnTo>
                  <a:lnTo>
                    <a:pt x="572" y="193"/>
                  </a:lnTo>
                  <a:lnTo>
                    <a:pt x="572" y="189"/>
                  </a:lnTo>
                  <a:lnTo>
                    <a:pt x="572" y="187"/>
                  </a:lnTo>
                  <a:lnTo>
                    <a:pt x="572" y="186"/>
                  </a:lnTo>
                  <a:lnTo>
                    <a:pt x="572" y="184"/>
                  </a:lnTo>
                  <a:lnTo>
                    <a:pt x="574" y="182"/>
                  </a:lnTo>
                  <a:lnTo>
                    <a:pt x="574" y="180"/>
                  </a:lnTo>
                  <a:lnTo>
                    <a:pt x="574" y="180"/>
                  </a:lnTo>
                  <a:lnTo>
                    <a:pt x="574" y="180"/>
                  </a:lnTo>
                  <a:lnTo>
                    <a:pt x="576" y="178"/>
                  </a:lnTo>
                  <a:lnTo>
                    <a:pt x="576" y="176"/>
                  </a:lnTo>
                  <a:lnTo>
                    <a:pt x="578" y="174"/>
                  </a:lnTo>
                  <a:lnTo>
                    <a:pt x="578" y="174"/>
                  </a:lnTo>
                  <a:lnTo>
                    <a:pt x="578" y="172"/>
                  </a:lnTo>
                  <a:lnTo>
                    <a:pt x="578" y="169"/>
                  </a:lnTo>
                  <a:lnTo>
                    <a:pt x="578" y="167"/>
                  </a:lnTo>
                  <a:lnTo>
                    <a:pt x="580" y="167"/>
                  </a:lnTo>
                  <a:lnTo>
                    <a:pt x="580" y="163"/>
                  </a:lnTo>
                  <a:lnTo>
                    <a:pt x="580" y="161"/>
                  </a:lnTo>
                  <a:lnTo>
                    <a:pt x="582" y="161"/>
                  </a:lnTo>
                  <a:lnTo>
                    <a:pt x="582" y="161"/>
                  </a:lnTo>
                  <a:lnTo>
                    <a:pt x="582" y="161"/>
                  </a:lnTo>
                  <a:lnTo>
                    <a:pt x="584" y="161"/>
                  </a:lnTo>
                  <a:lnTo>
                    <a:pt x="584" y="161"/>
                  </a:lnTo>
                  <a:lnTo>
                    <a:pt x="585" y="161"/>
                  </a:lnTo>
                  <a:lnTo>
                    <a:pt x="587" y="159"/>
                  </a:lnTo>
                  <a:lnTo>
                    <a:pt x="587" y="159"/>
                  </a:lnTo>
                  <a:lnTo>
                    <a:pt x="587" y="158"/>
                  </a:lnTo>
                  <a:lnTo>
                    <a:pt x="585" y="156"/>
                  </a:lnTo>
                  <a:lnTo>
                    <a:pt x="584" y="154"/>
                  </a:lnTo>
                  <a:lnTo>
                    <a:pt x="582" y="152"/>
                  </a:lnTo>
                  <a:lnTo>
                    <a:pt x="582" y="150"/>
                  </a:lnTo>
                  <a:lnTo>
                    <a:pt x="582" y="150"/>
                  </a:lnTo>
                  <a:lnTo>
                    <a:pt x="582" y="148"/>
                  </a:lnTo>
                  <a:lnTo>
                    <a:pt x="582" y="148"/>
                  </a:lnTo>
                  <a:lnTo>
                    <a:pt x="584" y="146"/>
                  </a:lnTo>
                  <a:lnTo>
                    <a:pt x="584" y="144"/>
                  </a:lnTo>
                  <a:lnTo>
                    <a:pt x="580" y="139"/>
                  </a:lnTo>
                  <a:lnTo>
                    <a:pt x="580" y="137"/>
                  </a:lnTo>
                  <a:lnTo>
                    <a:pt x="578" y="135"/>
                  </a:lnTo>
                  <a:lnTo>
                    <a:pt x="578" y="133"/>
                  </a:lnTo>
                  <a:lnTo>
                    <a:pt x="578" y="129"/>
                  </a:lnTo>
                  <a:lnTo>
                    <a:pt x="580" y="129"/>
                  </a:lnTo>
                  <a:lnTo>
                    <a:pt x="580" y="129"/>
                  </a:lnTo>
                  <a:lnTo>
                    <a:pt x="580" y="128"/>
                  </a:lnTo>
                  <a:lnTo>
                    <a:pt x="580" y="128"/>
                  </a:lnTo>
                  <a:lnTo>
                    <a:pt x="580" y="128"/>
                  </a:lnTo>
                  <a:lnTo>
                    <a:pt x="580" y="126"/>
                  </a:lnTo>
                  <a:lnTo>
                    <a:pt x="580" y="126"/>
                  </a:lnTo>
                  <a:lnTo>
                    <a:pt x="578" y="124"/>
                  </a:lnTo>
                  <a:lnTo>
                    <a:pt x="578" y="124"/>
                  </a:lnTo>
                  <a:lnTo>
                    <a:pt x="578" y="122"/>
                  </a:lnTo>
                  <a:lnTo>
                    <a:pt x="578" y="120"/>
                  </a:lnTo>
                  <a:lnTo>
                    <a:pt x="578" y="120"/>
                  </a:lnTo>
                  <a:lnTo>
                    <a:pt x="578" y="118"/>
                  </a:lnTo>
                  <a:lnTo>
                    <a:pt x="580" y="118"/>
                  </a:lnTo>
                  <a:lnTo>
                    <a:pt x="580" y="116"/>
                  </a:lnTo>
                  <a:lnTo>
                    <a:pt x="582" y="116"/>
                  </a:lnTo>
                  <a:lnTo>
                    <a:pt x="584" y="114"/>
                  </a:lnTo>
                  <a:lnTo>
                    <a:pt x="585" y="113"/>
                  </a:lnTo>
                  <a:lnTo>
                    <a:pt x="589" y="111"/>
                  </a:lnTo>
                  <a:lnTo>
                    <a:pt x="593" y="111"/>
                  </a:lnTo>
                  <a:lnTo>
                    <a:pt x="593" y="109"/>
                  </a:lnTo>
                  <a:lnTo>
                    <a:pt x="593" y="109"/>
                  </a:lnTo>
                  <a:lnTo>
                    <a:pt x="595" y="103"/>
                  </a:lnTo>
                  <a:lnTo>
                    <a:pt x="595" y="98"/>
                  </a:lnTo>
                  <a:lnTo>
                    <a:pt x="595" y="92"/>
                  </a:lnTo>
                  <a:lnTo>
                    <a:pt x="593" y="90"/>
                  </a:lnTo>
                  <a:lnTo>
                    <a:pt x="591" y="90"/>
                  </a:lnTo>
                  <a:lnTo>
                    <a:pt x="587" y="90"/>
                  </a:lnTo>
                  <a:lnTo>
                    <a:pt x="585" y="90"/>
                  </a:lnTo>
                  <a:lnTo>
                    <a:pt x="584" y="90"/>
                  </a:lnTo>
                  <a:lnTo>
                    <a:pt x="584" y="90"/>
                  </a:lnTo>
                  <a:lnTo>
                    <a:pt x="584" y="90"/>
                  </a:lnTo>
                  <a:lnTo>
                    <a:pt x="582" y="88"/>
                  </a:lnTo>
                  <a:lnTo>
                    <a:pt x="582" y="88"/>
                  </a:lnTo>
                  <a:lnTo>
                    <a:pt x="582" y="86"/>
                  </a:lnTo>
                  <a:lnTo>
                    <a:pt x="582" y="85"/>
                  </a:lnTo>
                  <a:lnTo>
                    <a:pt x="580" y="81"/>
                  </a:lnTo>
                  <a:lnTo>
                    <a:pt x="580" y="81"/>
                  </a:lnTo>
                  <a:lnTo>
                    <a:pt x="580" y="79"/>
                  </a:lnTo>
                  <a:lnTo>
                    <a:pt x="580" y="77"/>
                  </a:lnTo>
                  <a:lnTo>
                    <a:pt x="578" y="75"/>
                  </a:lnTo>
                  <a:lnTo>
                    <a:pt x="578" y="73"/>
                  </a:lnTo>
                  <a:lnTo>
                    <a:pt x="578" y="71"/>
                  </a:lnTo>
                  <a:lnTo>
                    <a:pt x="576" y="70"/>
                  </a:lnTo>
                  <a:lnTo>
                    <a:pt x="576" y="68"/>
                  </a:lnTo>
                  <a:lnTo>
                    <a:pt x="574" y="64"/>
                  </a:lnTo>
                  <a:lnTo>
                    <a:pt x="572" y="62"/>
                  </a:lnTo>
                  <a:lnTo>
                    <a:pt x="570" y="58"/>
                  </a:lnTo>
                  <a:lnTo>
                    <a:pt x="569" y="58"/>
                  </a:lnTo>
                  <a:lnTo>
                    <a:pt x="569" y="58"/>
                  </a:lnTo>
                  <a:lnTo>
                    <a:pt x="569" y="56"/>
                  </a:lnTo>
                  <a:lnTo>
                    <a:pt x="569" y="55"/>
                  </a:lnTo>
                  <a:lnTo>
                    <a:pt x="569" y="55"/>
                  </a:lnTo>
                  <a:lnTo>
                    <a:pt x="569" y="53"/>
                  </a:lnTo>
                  <a:lnTo>
                    <a:pt x="569" y="53"/>
                  </a:lnTo>
                  <a:lnTo>
                    <a:pt x="569" y="53"/>
                  </a:lnTo>
                  <a:lnTo>
                    <a:pt x="567" y="51"/>
                  </a:lnTo>
                  <a:lnTo>
                    <a:pt x="565" y="51"/>
                  </a:lnTo>
                  <a:lnTo>
                    <a:pt x="565" y="49"/>
                  </a:lnTo>
                  <a:lnTo>
                    <a:pt x="565" y="49"/>
                  </a:lnTo>
                  <a:lnTo>
                    <a:pt x="565" y="49"/>
                  </a:lnTo>
                  <a:lnTo>
                    <a:pt x="567" y="47"/>
                  </a:lnTo>
                  <a:lnTo>
                    <a:pt x="565" y="47"/>
                  </a:lnTo>
                  <a:lnTo>
                    <a:pt x="565" y="45"/>
                  </a:lnTo>
                  <a:lnTo>
                    <a:pt x="565" y="45"/>
                  </a:lnTo>
                  <a:lnTo>
                    <a:pt x="565" y="43"/>
                  </a:lnTo>
                  <a:lnTo>
                    <a:pt x="565" y="43"/>
                  </a:lnTo>
                  <a:lnTo>
                    <a:pt x="567" y="43"/>
                  </a:lnTo>
                  <a:lnTo>
                    <a:pt x="567" y="42"/>
                  </a:lnTo>
                  <a:lnTo>
                    <a:pt x="567" y="42"/>
                  </a:lnTo>
                  <a:lnTo>
                    <a:pt x="567" y="40"/>
                  </a:lnTo>
                  <a:lnTo>
                    <a:pt x="565" y="38"/>
                  </a:lnTo>
                  <a:lnTo>
                    <a:pt x="565" y="38"/>
                  </a:lnTo>
                  <a:lnTo>
                    <a:pt x="567" y="36"/>
                  </a:lnTo>
                  <a:lnTo>
                    <a:pt x="567" y="34"/>
                  </a:lnTo>
                  <a:lnTo>
                    <a:pt x="567" y="34"/>
                  </a:lnTo>
                  <a:lnTo>
                    <a:pt x="567" y="32"/>
                  </a:lnTo>
                  <a:lnTo>
                    <a:pt x="567" y="32"/>
                  </a:lnTo>
                  <a:lnTo>
                    <a:pt x="567" y="32"/>
                  </a:lnTo>
                  <a:lnTo>
                    <a:pt x="565" y="30"/>
                  </a:lnTo>
                  <a:lnTo>
                    <a:pt x="565" y="30"/>
                  </a:lnTo>
                  <a:lnTo>
                    <a:pt x="563" y="28"/>
                  </a:lnTo>
                  <a:lnTo>
                    <a:pt x="561" y="28"/>
                  </a:lnTo>
                  <a:lnTo>
                    <a:pt x="559" y="27"/>
                  </a:lnTo>
                  <a:lnTo>
                    <a:pt x="559" y="25"/>
                  </a:lnTo>
                  <a:lnTo>
                    <a:pt x="559" y="25"/>
                  </a:lnTo>
                  <a:lnTo>
                    <a:pt x="559" y="23"/>
                  </a:lnTo>
                  <a:lnTo>
                    <a:pt x="557" y="21"/>
                  </a:lnTo>
                  <a:lnTo>
                    <a:pt x="557" y="19"/>
                  </a:lnTo>
                  <a:lnTo>
                    <a:pt x="557" y="17"/>
                  </a:lnTo>
                  <a:lnTo>
                    <a:pt x="555" y="15"/>
                  </a:lnTo>
                  <a:lnTo>
                    <a:pt x="555" y="13"/>
                  </a:lnTo>
                  <a:lnTo>
                    <a:pt x="555" y="13"/>
                  </a:lnTo>
                  <a:lnTo>
                    <a:pt x="555" y="12"/>
                  </a:lnTo>
                  <a:lnTo>
                    <a:pt x="555" y="12"/>
                  </a:lnTo>
                  <a:lnTo>
                    <a:pt x="555" y="10"/>
                  </a:lnTo>
                  <a:lnTo>
                    <a:pt x="555" y="10"/>
                  </a:lnTo>
                  <a:lnTo>
                    <a:pt x="554" y="8"/>
                  </a:lnTo>
                  <a:lnTo>
                    <a:pt x="552" y="8"/>
                  </a:lnTo>
                  <a:lnTo>
                    <a:pt x="552" y="6"/>
                  </a:lnTo>
                  <a:lnTo>
                    <a:pt x="550" y="2"/>
                  </a:lnTo>
                  <a:lnTo>
                    <a:pt x="548" y="0"/>
                  </a:lnTo>
                  <a:lnTo>
                    <a:pt x="548" y="2"/>
                  </a:lnTo>
                  <a:lnTo>
                    <a:pt x="546" y="4"/>
                  </a:lnTo>
                  <a:lnTo>
                    <a:pt x="544" y="4"/>
                  </a:lnTo>
                  <a:lnTo>
                    <a:pt x="544" y="4"/>
                  </a:lnTo>
                  <a:lnTo>
                    <a:pt x="544" y="6"/>
                  </a:lnTo>
                  <a:lnTo>
                    <a:pt x="544" y="8"/>
                  </a:lnTo>
                  <a:lnTo>
                    <a:pt x="546" y="10"/>
                  </a:lnTo>
                  <a:lnTo>
                    <a:pt x="544" y="12"/>
                  </a:lnTo>
                  <a:lnTo>
                    <a:pt x="544" y="13"/>
                  </a:lnTo>
                  <a:lnTo>
                    <a:pt x="542" y="13"/>
                  </a:lnTo>
                  <a:lnTo>
                    <a:pt x="541" y="15"/>
                  </a:lnTo>
                  <a:lnTo>
                    <a:pt x="539" y="15"/>
                  </a:lnTo>
                  <a:lnTo>
                    <a:pt x="537" y="15"/>
                  </a:lnTo>
                  <a:lnTo>
                    <a:pt x="537" y="15"/>
                  </a:lnTo>
                  <a:lnTo>
                    <a:pt x="539" y="15"/>
                  </a:lnTo>
                  <a:lnTo>
                    <a:pt x="539" y="19"/>
                  </a:lnTo>
                  <a:lnTo>
                    <a:pt x="539" y="23"/>
                  </a:lnTo>
                  <a:lnTo>
                    <a:pt x="541" y="30"/>
                  </a:lnTo>
                  <a:lnTo>
                    <a:pt x="542" y="34"/>
                  </a:lnTo>
                  <a:lnTo>
                    <a:pt x="542" y="36"/>
                  </a:lnTo>
                  <a:lnTo>
                    <a:pt x="544" y="38"/>
                  </a:lnTo>
                  <a:lnTo>
                    <a:pt x="544" y="40"/>
                  </a:lnTo>
                  <a:lnTo>
                    <a:pt x="544" y="47"/>
                  </a:lnTo>
                  <a:lnTo>
                    <a:pt x="544" y="51"/>
                  </a:lnTo>
                  <a:lnTo>
                    <a:pt x="544" y="55"/>
                  </a:lnTo>
                  <a:lnTo>
                    <a:pt x="548" y="64"/>
                  </a:lnTo>
                  <a:lnTo>
                    <a:pt x="548" y="66"/>
                  </a:lnTo>
                  <a:lnTo>
                    <a:pt x="548" y="68"/>
                  </a:lnTo>
                  <a:lnTo>
                    <a:pt x="548" y="70"/>
                  </a:lnTo>
                  <a:lnTo>
                    <a:pt x="548" y="73"/>
                  </a:lnTo>
                  <a:lnTo>
                    <a:pt x="548" y="75"/>
                  </a:lnTo>
                  <a:lnTo>
                    <a:pt x="548" y="79"/>
                  </a:lnTo>
                  <a:lnTo>
                    <a:pt x="548" y="85"/>
                  </a:lnTo>
                  <a:lnTo>
                    <a:pt x="548" y="90"/>
                  </a:lnTo>
                  <a:lnTo>
                    <a:pt x="546" y="92"/>
                  </a:lnTo>
                  <a:lnTo>
                    <a:pt x="546" y="94"/>
                  </a:lnTo>
                  <a:lnTo>
                    <a:pt x="544" y="94"/>
                  </a:lnTo>
                  <a:lnTo>
                    <a:pt x="544" y="96"/>
                  </a:lnTo>
                  <a:lnTo>
                    <a:pt x="544" y="98"/>
                  </a:lnTo>
                  <a:lnTo>
                    <a:pt x="544" y="100"/>
                  </a:lnTo>
                  <a:lnTo>
                    <a:pt x="546" y="101"/>
                  </a:lnTo>
                  <a:lnTo>
                    <a:pt x="548" y="101"/>
                  </a:lnTo>
                  <a:lnTo>
                    <a:pt x="548" y="101"/>
                  </a:lnTo>
                  <a:lnTo>
                    <a:pt x="548" y="103"/>
                  </a:lnTo>
                  <a:lnTo>
                    <a:pt x="548" y="105"/>
                  </a:lnTo>
                  <a:lnTo>
                    <a:pt x="548" y="107"/>
                  </a:lnTo>
                  <a:lnTo>
                    <a:pt x="548" y="109"/>
                  </a:lnTo>
                  <a:lnTo>
                    <a:pt x="548" y="111"/>
                  </a:lnTo>
                  <a:lnTo>
                    <a:pt x="548" y="114"/>
                  </a:lnTo>
                  <a:lnTo>
                    <a:pt x="548" y="120"/>
                  </a:lnTo>
                  <a:lnTo>
                    <a:pt x="548" y="122"/>
                  </a:lnTo>
                  <a:lnTo>
                    <a:pt x="552" y="129"/>
                  </a:lnTo>
                  <a:lnTo>
                    <a:pt x="552" y="129"/>
                  </a:lnTo>
                  <a:lnTo>
                    <a:pt x="552" y="133"/>
                  </a:lnTo>
                  <a:lnTo>
                    <a:pt x="550" y="135"/>
                  </a:lnTo>
                  <a:lnTo>
                    <a:pt x="550" y="135"/>
                  </a:lnTo>
                  <a:lnTo>
                    <a:pt x="550" y="139"/>
                  </a:lnTo>
                  <a:lnTo>
                    <a:pt x="550" y="141"/>
                  </a:lnTo>
                  <a:lnTo>
                    <a:pt x="552" y="143"/>
                  </a:lnTo>
                  <a:lnTo>
                    <a:pt x="552" y="146"/>
                  </a:lnTo>
                  <a:lnTo>
                    <a:pt x="552" y="148"/>
                  </a:lnTo>
                  <a:lnTo>
                    <a:pt x="552" y="150"/>
                  </a:lnTo>
                  <a:lnTo>
                    <a:pt x="552" y="154"/>
                  </a:lnTo>
                  <a:lnTo>
                    <a:pt x="552" y="158"/>
                  </a:lnTo>
                  <a:lnTo>
                    <a:pt x="552" y="159"/>
                  </a:lnTo>
                  <a:lnTo>
                    <a:pt x="550" y="163"/>
                  </a:lnTo>
                  <a:lnTo>
                    <a:pt x="550" y="165"/>
                  </a:lnTo>
                  <a:lnTo>
                    <a:pt x="552" y="169"/>
                  </a:lnTo>
                  <a:lnTo>
                    <a:pt x="552" y="169"/>
                  </a:lnTo>
                  <a:lnTo>
                    <a:pt x="552" y="171"/>
                  </a:lnTo>
                  <a:lnTo>
                    <a:pt x="550" y="172"/>
                  </a:lnTo>
                  <a:lnTo>
                    <a:pt x="550" y="172"/>
                  </a:lnTo>
                  <a:lnTo>
                    <a:pt x="550" y="178"/>
                  </a:lnTo>
                  <a:lnTo>
                    <a:pt x="550" y="182"/>
                  </a:lnTo>
                  <a:lnTo>
                    <a:pt x="550" y="186"/>
                  </a:lnTo>
                  <a:lnTo>
                    <a:pt x="550" y="187"/>
                  </a:lnTo>
                  <a:lnTo>
                    <a:pt x="548" y="189"/>
                  </a:lnTo>
                  <a:lnTo>
                    <a:pt x="548" y="191"/>
                  </a:lnTo>
                  <a:lnTo>
                    <a:pt x="548" y="191"/>
                  </a:lnTo>
                  <a:lnTo>
                    <a:pt x="548" y="197"/>
                  </a:lnTo>
                  <a:lnTo>
                    <a:pt x="552" y="199"/>
                  </a:lnTo>
                  <a:lnTo>
                    <a:pt x="552" y="201"/>
                  </a:lnTo>
                  <a:lnTo>
                    <a:pt x="554" y="204"/>
                  </a:lnTo>
                  <a:lnTo>
                    <a:pt x="554" y="208"/>
                  </a:lnTo>
                  <a:lnTo>
                    <a:pt x="554" y="212"/>
                  </a:lnTo>
                  <a:lnTo>
                    <a:pt x="550" y="216"/>
                  </a:lnTo>
                  <a:lnTo>
                    <a:pt x="552" y="219"/>
                  </a:lnTo>
                  <a:lnTo>
                    <a:pt x="552" y="223"/>
                  </a:lnTo>
                  <a:lnTo>
                    <a:pt x="554" y="227"/>
                  </a:lnTo>
                  <a:lnTo>
                    <a:pt x="554" y="229"/>
                  </a:lnTo>
                  <a:lnTo>
                    <a:pt x="555" y="234"/>
                  </a:lnTo>
                  <a:lnTo>
                    <a:pt x="557" y="240"/>
                  </a:lnTo>
                  <a:lnTo>
                    <a:pt x="559" y="247"/>
                  </a:lnTo>
                  <a:lnTo>
                    <a:pt x="563" y="249"/>
                  </a:lnTo>
                  <a:lnTo>
                    <a:pt x="563" y="251"/>
                  </a:lnTo>
                  <a:lnTo>
                    <a:pt x="563" y="255"/>
                  </a:lnTo>
                  <a:lnTo>
                    <a:pt x="563" y="259"/>
                  </a:lnTo>
                  <a:lnTo>
                    <a:pt x="561" y="260"/>
                  </a:lnTo>
                  <a:lnTo>
                    <a:pt x="561" y="260"/>
                  </a:lnTo>
                  <a:lnTo>
                    <a:pt x="563" y="264"/>
                  </a:lnTo>
                  <a:lnTo>
                    <a:pt x="563" y="266"/>
                  </a:lnTo>
                  <a:lnTo>
                    <a:pt x="565" y="268"/>
                  </a:lnTo>
                  <a:lnTo>
                    <a:pt x="565" y="270"/>
                  </a:lnTo>
                  <a:lnTo>
                    <a:pt x="563" y="274"/>
                  </a:lnTo>
                  <a:lnTo>
                    <a:pt x="563" y="275"/>
                  </a:lnTo>
                  <a:lnTo>
                    <a:pt x="563" y="277"/>
                  </a:lnTo>
                  <a:lnTo>
                    <a:pt x="561" y="279"/>
                  </a:lnTo>
                  <a:lnTo>
                    <a:pt x="563" y="281"/>
                  </a:lnTo>
                  <a:lnTo>
                    <a:pt x="563" y="283"/>
                  </a:lnTo>
                  <a:lnTo>
                    <a:pt x="563" y="287"/>
                  </a:lnTo>
                  <a:lnTo>
                    <a:pt x="563" y="292"/>
                  </a:lnTo>
                  <a:lnTo>
                    <a:pt x="563" y="294"/>
                  </a:lnTo>
                  <a:lnTo>
                    <a:pt x="561" y="298"/>
                  </a:lnTo>
                  <a:lnTo>
                    <a:pt x="561" y="300"/>
                  </a:lnTo>
                  <a:lnTo>
                    <a:pt x="561" y="302"/>
                  </a:lnTo>
                  <a:lnTo>
                    <a:pt x="561" y="302"/>
                  </a:lnTo>
                  <a:lnTo>
                    <a:pt x="559" y="303"/>
                  </a:lnTo>
                  <a:lnTo>
                    <a:pt x="561" y="305"/>
                  </a:lnTo>
                  <a:lnTo>
                    <a:pt x="561" y="307"/>
                  </a:lnTo>
                  <a:lnTo>
                    <a:pt x="559" y="309"/>
                  </a:lnTo>
                  <a:lnTo>
                    <a:pt x="561" y="317"/>
                  </a:lnTo>
                  <a:lnTo>
                    <a:pt x="559" y="318"/>
                  </a:lnTo>
                  <a:lnTo>
                    <a:pt x="559" y="320"/>
                  </a:lnTo>
                  <a:lnTo>
                    <a:pt x="559" y="322"/>
                  </a:lnTo>
                  <a:lnTo>
                    <a:pt x="559" y="324"/>
                  </a:lnTo>
                  <a:lnTo>
                    <a:pt x="559" y="326"/>
                  </a:lnTo>
                  <a:lnTo>
                    <a:pt x="559" y="328"/>
                  </a:lnTo>
                  <a:lnTo>
                    <a:pt x="559" y="330"/>
                  </a:lnTo>
                  <a:lnTo>
                    <a:pt x="559" y="332"/>
                  </a:lnTo>
                  <a:lnTo>
                    <a:pt x="557" y="332"/>
                  </a:lnTo>
                  <a:lnTo>
                    <a:pt x="554" y="330"/>
                  </a:lnTo>
                  <a:lnTo>
                    <a:pt x="554" y="332"/>
                  </a:lnTo>
                  <a:lnTo>
                    <a:pt x="554" y="333"/>
                  </a:lnTo>
                  <a:lnTo>
                    <a:pt x="555" y="335"/>
                  </a:lnTo>
                  <a:lnTo>
                    <a:pt x="555" y="337"/>
                  </a:lnTo>
                  <a:lnTo>
                    <a:pt x="555" y="339"/>
                  </a:lnTo>
                  <a:lnTo>
                    <a:pt x="559" y="343"/>
                  </a:lnTo>
                  <a:lnTo>
                    <a:pt x="561" y="345"/>
                  </a:lnTo>
                  <a:lnTo>
                    <a:pt x="561" y="347"/>
                  </a:lnTo>
                  <a:lnTo>
                    <a:pt x="561" y="350"/>
                  </a:lnTo>
                  <a:lnTo>
                    <a:pt x="563" y="352"/>
                  </a:lnTo>
                  <a:lnTo>
                    <a:pt x="563" y="354"/>
                  </a:lnTo>
                  <a:lnTo>
                    <a:pt x="570" y="365"/>
                  </a:lnTo>
                  <a:lnTo>
                    <a:pt x="570" y="369"/>
                  </a:lnTo>
                  <a:lnTo>
                    <a:pt x="570" y="375"/>
                  </a:lnTo>
                  <a:lnTo>
                    <a:pt x="570" y="375"/>
                  </a:lnTo>
                  <a:lnTo>
                    <a:pt x="569" y="376"/>
                  </a:lnTo>
                  <a:lnTo>
                    <a:pt x="569" y="378"/>
                  </a:lnTo>
                  <a:lnTo>
                    <a:pt x="569" y="380"/>
                  </a:lnTo>
                  <a:lnTo>
                    <a:pt x="570" y="384"/>
                  </a:lnTo>
                  <a:lnTo>
                    <a:pt x="570" y="391"/>
                  </a:lnTo>
                  <a:lnTo>
                    <a:pt x="570" y="393"/>
                  </a:lnTo>
                  <a:lnTo>
                    <a:pt x="572" y="395"/>
                  </a:lnTo>
                  <a:lnTo>
                    <a:pt x="574" y="399"/>
                  </a:lnTo>
                  <a:lnTo>
                    <a:pt x="574" y="401"/>
                  </a:lnTo>
                  <a:lnTo>
                    <a:pt x="576" y="401"/>
                  </a:lnTo>
                  <a:lnTo>
                    <a:pt x="578" y="403"/>
                  </a:lnTo>
                  <a:lnTo>
                    <a:pt x="580" y="403"/>
                  </a:lnTo>
                  <a:lnTo>
                    <a:pt x="580" y="403"/>
                  </a:lnTo>
                  <a:lnTo>
                    <a:pt x="578" y="403"/>
                  </a:lnTo>
                  <a:lnTo>
                    <a:pt x="578" y="405"/>
                  </a:lnTo>
                  <a:lnTo>
                    <a:pt x="578" y="405"/>
                  </a:lnTo>
                  <a:lnTo>
                    <a:pt x="580" y="406"/>
                  </a:lnTo>
                  <a:lnTo>
                    <a:pt x="582" y="406"/>
                  </a:lnTo>
                  <a:lnTo>
                    <a:pt x="585" y="406"/>
                  </a:lnTo>
                  <a:lnTo>
                    <a:pt x="585" y="405"/>
                  </a:lnTo>
                  <a:lnTo>
                    <a:pt x="587" y="403"/>
                  </a:lnTo>
                  <a:lnTo>
                    <a:pt x="587" y="401"/>
                  </a:lnTo>
                  <a:lnTo>
                    <a:pt x="589" y="401"/>
                  </a:lnTo>
                  <a:lnTo>
                    <a:pt x="589" y="403"/>
                  </a:lnTo>
                  <a:lnTo>
                    <a:pt x="593" y="405"/>
                  </a:lnTo>
                  <a:lnTo>
                    <a:pt x="593" y="405"/>
                  </a:lnTo>
                  <a:lnTo>
                    <a:pt x="595" y="405"/>
                  </a:lnTo>
                  <a:lnTo>
                    <a:pt x="595" y="403"/>
                  </a:lnTo>
                  <a:lnTo>
                    <a:pt x="595" y="401"/>
                  </a:lnTo>
                  <a:lnTo>
                    <a:pt x="597" y="401"/>
                  </a:lnTo>
                  <a:lnTo>
                    <a:pt x="597" y="403"/>
                  </a:lnTo>
                  <a:lnTo>
                    <a:pt x="595" y="405"/>
                  </a:lnTo>
                  <a:lnTo>
                    <a:pt x="593" y="405"/>
                  </a:lnTo>
                  <a:lnTo>
                    <a:pt x="593" y="406"/>
                  </a:lnTo>
                  <a:lnTo>
                    <a:pt x="591" y="406"/>
                  </a:lnTo>
                  <a:lnTo>
                    <a:pt x="591" y="408"/>
                  </a:lnTo>
                  <a:lnTo>
                    <a:pt x="593" y="408"/>
                  </a:lnTo>
                  <a:lnTo>
                    <a:pt x="593" y="408"/>
                  </a:lnTo>
                  <a:lnTo>
                    <a:pt x="595" y="410"/>
                  </a:lnTo>
                  <a:lnTo>
                    <a:pt x="597" y="408"/>
                  </a:lnTo>
                  <a:lnTo>
                    <a:pt x="598" y="412"/>
                  </a:lnTo>
                  <a:lnTo>
                    <a:pt x="600" y="416"/>
                  </a:lnTo>
                  <a:lnTo>
                    <a:pt x="600" y="416"/>
                  </a:lnTo>
                  <a:lnTo>
                    <a:pt x="598" y="414"/>
                  </a:lnTo>
                  <a:lnTo>
                    <a:pt x="597" y="412"/>
                  </a:lnTo>
                  <a:lnTo>
                    <a:pt x="595" y="412"/>
                  </a:lnTo>
                  <a:lnTo>
                    <a:pt x="595" y="414"/>
                  </a:lnTo>
                  <a:lnTo>
                    <a:pt x="595" y="414"/>
                  </a:lnTo>
                  <a:lnTo>
                    <a:pt x="597" y="416"/>
                  </a:lnTo>
                  <a:lnTo>
                    <a:pt x="598" y="418"/>
                  </a:lnTo>
                  <a:lnTo>
                    <a:pt x="598" y="418"/>
                  </a:lnTo>
                  <a:lnTo>
                    <a:pt x="597" y="418"/>
                  </a:lnTo>
                  <a:lnTo>
                    <a:pt x="597" y="420"/>
                  </a:lnTo>
                  <a:lnTo>
                    <a:pt x="597" y="423"/>
                  </a:lnTo>
                  <a:lnTo>
                    <a:pt x="598" y="423"/>
                  </a:lnTo>
                  <a:lnTo>
                    <a:pt x="600" y="425"/>
                  </a:lnTo>
                  <a:lnTo>
                    <a:pt x="600" y="427"/>
                  </a:lnTo>
                  <a:lnTo>
                    <a:pt x="598" y="427"/>
                  </a:lnTo>
                  <a:lnTo>
                    <a:pt x="598" y="427"/>
                  </a:lnTo>
                  <a:lnTo>
                    <a:pt x="598" y="429"/>
                  </a:lnTo>
                  <a:lnTo>
                    <a:pt x="597" y="431"/>
                  </a:lnTo>
                  <a:lnTo>
                    <a:pt x="598" y="433"/>
                  </a:lnTo>
                  <a:lnTo>
                    <a:pt x="600" y="436"/>
                  </a:lnTo>
                  <a:lnTo>
                    <a:pt x="600" y="440"/>
                  </a:lnTo>
                  <a:lnTo>
                    <a:pt x="598" y="440"/>
                  </a:lnTo>
                  <a:lnTo>
                    <a:pt x="600" y="442"/>
                  </a:lnTo>
                  <a:lnTo>
                    <a:pt x="600" y="444"/>
                  </a:lnTo>
                  <a:lnTo>
                    <a:pt x="602" y="446"/>
                  </a:lnTo>
                  <a:lnTo>
                    <a:pt x="604" y="446"/>
                  </a:lnTo>
                  <a:lnTo>
                    <a:pt x="608" y="448"/>
                  </a:lnTo>
                  <a:lnTo>
                    <a:pt x="610" y="449"/>
                  </a:lnTo>
                  <a:lnTo>
                    <a:pt x="612" y="451"/>
                  </a:lnTo>
                  <a:lnTo>
                    <a:pt x="612" y="453"/>
                  </a:lnTo>
                  <a:lnTo>
                    <a:pt x="608" y="457"/>
                  </a:lnTo>
                  <a:lnTo>
                    <a:pt x="606" y="457"/>
                  </a:lnTo>
                  <a:lnTo>
                    <a:pt x="604" y="457"/>
                  </a:lnTo>
                  <a:lnTo>
                    <a:pt x="604" y="461"/>
                  </a:lnTo>
                  <a:lnTo>
                    <a:pt x="606" y="463"/>
                  </a:lnTo>
                  <a:lnTo>
                    <a:pt x="608" y="463"/>
                  </a:lnTo>
                  <a:lnTo>
                    <a:pt x="612" y="464"/>
                  </a:lnTo>
                  <a:lnTo>
                    <a:pt x="612" y="466"/>
                  </a:lnTo>
                  <a:lnTo>
                    <a:pt x="613" y="466"/>
                  </a:lnTo>
                  <a:lnTo>
                    <a:pt x="613" y="466"/>
                  </a:lnTo>
                  <a:lnTo>
                    <a:pt x="613" y="466"/>
                  </a:lnTo>
                  <a:lnTo>
                    <a:pt x="610" y="464"/>
                  </a:lnTo>
                  <a:lnTo>
                    <a:pt x="608" y="464"/>
                  </a:lnTo>
                  <a:lnTo>
                    <a:pt x="608" y="464"/>
                  </a:lnTo>
                  <a:lnTo>
                    <a:pt x="606" y="466"/>
                  </a:lnTo>
                  <a:lnTo>
                    <a:pt x="602" y="466"/>
                  </a:lnTo>
                  <a:lnTo>
                    <a:pt x="604" y="470"/>
                  </a:lnTo>
                  <a:lnTo>
                    <a:pt x="604" y="470"/>
                  </a:lnTo>
                  <a:lnTo>
                    <a:pt x="606" y="472"/>
                  </a:lnTo>
                  <a:lnTo>
                    <a:pt x="606" y="472"/>
                  </a:lnTo>
                  <a:lnTo>
                    <a:pt x="608" y="474"/>
                  </a:lnTo>
                  <a:lnTo>
                    <a:pt x="608" y="476"/>
                  </a:lnTo>
                  <a:lnTo>
                    <a:pt x="608" y="478"/>
                  </a:lnTo>
                  <a:lnTo>
                    <a:pt x="608" y="479"/>
                  </a:lnTo>
                  <a:lnTo>
                    <a:pt x="610" y="479"/>
                  </a:lnTo>
                  <a:lnTo>
                    <a:pt x="610" y="481"/>
                  </a:lnTo>
                  <a:lnTo>
                    <a:pt x="610" y="483"/>
                  </a:lnTo>
                  <a:lnTo>
                    <a:pt x="610" y="485"/>
                  </a:lnTo>
                  <a:lnTo>
                    <a:pt x="608" y="485"/>
                  </a:lnTo>
                  <a:lnTo>
                    <a:pt x="608" y="483"/>
                  </a:lnTo>
                  <a:lnTo>
                    <a:pt x="608" y="483"/>
                  </a:lnTo>
                  <a:lnTo>
                    <a:pt x="608" y="481"/>
                  </a:lnTo>
                  <a:lnTo>
                    <a:pt x="608" y="476"/>
                  </a:lnTo>
                  <a:lnTo>
                    <a:pt x="606" y="476"/>
                  </a:lnTo>
                  <a:lnTo>
                    <a:pt x="606" y="474"/>
                  </a:lnTo>
                  <a:lnTo>
                    <a:pt x="606" y="472"/>
                  </a:lnTo>
                  <a:lnTo>
                    <a:pt x="604" y="472"/>
                  </a:lnTo>
                  <a:lnTo>
                    <a:pt x="604" y="474"/>
                  </a:lnTo>
                  <a:lnTo>
                    <a:pt x="604" y="476"/>
                  </a:lnTo>
                  <a:lnTo>
                    <a:pt x="604" y="478"/>
                  </a:lnTo>
                  <a:lnTo>
                    <a:pt x="604" y="479"/>
                  </a:lnTo>
                  <a:lnTo>
                    <a:pt x="602" y="479"/>
                  </a:lnTo>
                  <a:lnTo>
                    <a:pt x="600" y="479"/>
                  </a:lnTo>
                  <a:lnTo>
                    <a:pt x="598" y="479"/>
                  </a:lnTo>
                  <a:lnTo>
                    <a:pt x="600" y="479"/>
                  </a:lnTo>
                  <a:lnTo>
                    <a:pt x="602" y="478"/>
                  </a:lnTo>
                  <a:lnTo>
                    <a:pt x="602" y="476"/>
                  </a:lnTo>
                  <a:lnTo>
                    <a:pt x="602" y="474"/>
                  </a:lnTo>
                  <a:lnTo>
                    <a:pt x="602" y="474"/>
                  </a:lnTo>
                  <a:lnTo>
                    <a:pt x="602" y="472"/>
                  </a:lnTo>
                  <a:lnTo>
                    <a:pt x="602" y="468"/>
                  </a:lnTo>
                  <a:lnTo>
                    <a:pt x="602" y="468"/>
                  </a:lnTo>
                  <a:lnTo>
                    <a:pt x="602" y="466"/>
                  </a:lnTo>
                  <a:lnTo>
                    <a:pt x="600" y="466"/>
                  </a:lnTo>
                  <a:lnTo>
                    <a:pt x="600" y="466"/>
                  </a:lnTo>
                  <a:lnTo>
                    <a:pt x="598" y="466"/>
                  </a:lnTo>
                  <a:lnTo>
                    <a:pt x="598" y="466"/>
                  </a:lnTo>
                  <a:lnTo>
                    <a:pt x="598" y="466"/>
                  </a:lnTo>
                  <a:lnTo>
                    <a:pt x="598" y="468"/>
                  </a:lnTo>
                  <a:lnTo>
                    <a:pt x="600" y="470"/>
                  </a:lnTo>
                  <a:lnTo>
                    <a:pt x="600" y="470"/>
                  </a:lnTo>
                  <a:lnTo>
                    <a:pt x="600" y="470"/>
                  </a:lnTo>
                  <a:lnTo>
                    <a:pt x="598" y="472"/>
                  </a:lnTo>
                  <a:lnTo>
                    <a:pt x="598" y="472"/>
                  </a:lnTo>
                  <a:lnTo>
                    <a:pt x="597" y="472"/>
                  </a:lnTo>
                  <a:lnTo>
                    <a:pt x="597" y="472"/>
                  </a:lnTo>
                  <a:lnTo>
                    <a:pt x="593" y="472"/>
                  </a:lnTo>
                  <a:lnTo>
                    <a:pt x="591" y="472"/>
                  </a:lnTo>
                  <a:lnTo>
                    <a:pt x="587" y="474"/>
                  </a:lnTo>
                  <a:lnTo>
                    <a:pt x="589" y="476"/>
                  </a:lnTo>
                  <a:lnTo>
                    <a:pt x="591" y="478"/>
                  </a:lnTo>
                  <a:lnTo>
                    <a:pt x="591" y="478"/>
                  </a:lnTo>
                  <a:lnTo>
                    <a:pt x="591" y="479"/>
                  </a:lnTo>
                  <a:lnTo>
                    <a:pt x="589" y="481"/>
                  </a:lnTo>
                  <a:lnTo>
                    <a:pt x="587" y="483"/>
                  </a:lnTo>
                  <a:lnTo>
                    <a:pt x="587" y="483"/>
                  </a:lnTo>
                  <a:lnTo>
                    <a:pt x="585" y="485"/>
                  </a:lnTo>
                  <a:lnTo>
                    <a:pt x="585" y="487"/>
                  </a:lnTo>
                  <a:lnTo>
                    <a:pt x="585" y="489"/>
                  </a:lnTo>
                  <a:lnTo>
                    <a:pt x="587" y="489"/>
                  </a:lnTo>
                  <a:lnTo>
                    <a:pt x="589" y="491"/>
                  </a:lnTo>
                  <a:lnTo>
                    <a:pt x="591" y="491"/>
                  </a:lnTo>
                  <a:lnTo>
                    <a:pt x="591" y="491"/>
                  </a:lnTo>
                  <a:lnTo>
                    <a:pt x="591" y="489"/>
                  </a:lnTo>
                  <a:lnTo>
                    <a:pt x="589" y="487"/>
                  </a:lnTo>
                  <a:lnTo>
                    <a:pt x="587" y="487"/>
                  </a:lnTo>
                  <a:lnTo>
                    <a:pt x="587" y="487"/>
                  </a:lnTo>
                  <a:lnTo>
                    <a:pt x="587" y="487"/>
                  </a:lnTo>
                  <a:lnTo>
                    <a:pt x="587" y="487"/>
                  </a:lnTo>
                  <a:lnTo>
                    <a:pt x="589" y="485"/>
                  </a:lnTo>
                  <a:lnTo>
                    <a:pt x="593" y="485"/>
                  </a:lnTo>
                  <a:lnTo>
                    <a:pt x="593" y="483"/>
                  </a:lnTo>
                  <a:lnTo>
                    <a:pt x="593" y="483"/>
                  </a:lnTo>
                  <a:lnTo>
                    <a:pt x="593" y="485"/>
                  </a:lnTo>
                  <a:lnTo>
                    <a:pt x="595" y="487"/>
                  </a:lnTo>
                  <a:lnTo>
                    <a:pt x="595" y="487"/>
                  </a:lnTo>
                  <a:lnTo>
                    <a:pt x="598" y="489"/>
                  </a:lnTo>
                  <a:lnTo>
                    <a:pt x="600" y="489"/>
                  </a:lnTo>
                  <a:lnTo>
                    <a:pt x="602" y="491"/>
                  </a:lnTo>
                  <a:lnTo>
                    <a:pt x="602" y="491"/>
                  </a:lnTo>
                  <a:lnTo>
                    <a:pt x="602" y="489"/>
                  </a:lnTo>
                  <a:lnTo>
                    <a:pt x="602" y="489"/>
                  </a:lnTo>
                  <a:lnTo>
                    <a:pt x="602" y="489"/>
                  </a:lnTo>
                  <a:lnTo>
                    <a:pt x="602" y="489"/>
                  </a:lnTo>
                  <a:lnTo>
                    <a:pt x="604" y="489"/>
                  </a:lnTo>
                  <a:lnTo>
                    <a:pt x="606" y="491"/>
                  </a:lnTo>
                  <a:lnTo>
                    <a:pt x="608" y="491"/>
                  </a:lnTo>
                  <a:lnTo>
                    <a:pt x="608" y="492"/>
                  </a:lnTo>
                  <a:lnTo>
                    <a:pt x="610" y="494"/>
                  </a:lnTo>
                  <a:lnTo>
                    <a:pt x="608" y="494"/>
                  </a:lnTo>
                  <a:lnTo>
                    <a:pt x="606" y="496"/>
                  </a:lnTo>
                  <a:lnTo>
                    <a:pt x="606" y="498"/>
                  </a:lnTo>
                  <a:lnTo>
                    <a:pt x="610" y="500"/>
                  </a:lnTo>
                  <a:lnTo>
                    <a:pt x="610" y="500"/>
                  </a:lnTo>
                  <a:lnTo>
                    <a:pt x="612" y="502"/>
                  </a:lnTo>
                  <a:lnTo>
                    <a:pt x="612" y="502"/>
                  </a:lnTo>
                  <a:lnTo>
                    <a:pt x="612" y="502"/>
                  </a:lnTo>
                  <a:lnTo>
                    <a:pt x="612" y="504"/>
                  </a:lnTo>
                  <a:lnTo>
                    <a:pt x="610" y="502"/>
                  </a:lnTo>
                  <a:lnTo>
                    <a:pt x="610" y="502"/>
                  </a:lnTo>
                  <a:lnTo>
                    <a:pt x="608" y="502"/>
                  </a:lnTo>
                  <a:lnTo>
                    <a:pt x="606" y="502"/>
                  </a:lnTo>
                  <a:lnTo>
                    <a:pt x="606" y="502"/>
                  </a:lnTo>
                  <a:lnTo>
                    <a:pt x="606" y="504"/>
                  </a:lnTo>
                  <a:lnTo>
                    <a:pt x="608" y="504"/>
                  </a:lnTo>
                  <a:lnTo>
                    <a:pt x="608" y="504"/>
                  </a:lnTo>
                  <a:lnTo>
                    <a:pt x="610" y="506"/>
                  </a:lnTo>
                  <a:lnTo>
                    <a:pt x="612" y="506"/>
                  </a:lnTo>
                  <a:lnTo>
                    <a:pt x="612" y="506"/>
                  </a:lnTo>
                  <a:lnTo>
                    <a:pt x="612" y="507"/>
                  </a:lnTo>
                  <a:lnTo>
                    <a:pt x="613" y="507"/>
                  </a:lnTo>
                  <a:lnTo>
                    <a:pt x="615" y="507"/>
                  </a:lnTo>
                  <a:lnTo>
                    <a:pt x="617" y="507"/>
                  </a:lnTo>
                  <a:lnTo>
                    <a:pt x="617" y="506"/>
                  </a:lnTo>
                  <a:lnTo>
                    <a:pt x="617" y="504"/>
                  </a:lnTo>
                  <a:lnTo>
                    <a:pt x="617" y="502"/>
                  </a:lnTo>
                  <a:lnTo>
                    <a:pt x="619" y="502"/>
                  </a:lnTo>
                  <a:lnTo>
                    <a:pt x="621" y="506"/>
                  </a:lnTo>
                  <a:lnTo>
                    <a:pt x="621" y="507"/>
                  </a:lnTo>
                  <a:lnTo>
                    <a:pt x="623" y="507"/>
                  </a:lnTo>
                  <a:lnTo>
                    <a:pt x="623" y="507"/>
                  </a:lnTo>
                  <a:lnTo>
                    <a:pt x="625" y="509"/>
                  </a:lnTo>
                  <a:lnTo>
                    <a:pt x="627" y="511"/>
                  </a:lnTo>
                  <a:lnTo>
                    <a:pt x="627" y="511"/>
                  </a:lnTo>
                  <a:lnTo>
                    <a:pt x="625" y="511"/>
                  </a:lnTo>
                  <a:lnTo>
                    <a:pt x="619" y="509"/>
                  </a:lnTo>
                  <a:lnTo>
                    <a:pt x="613" y="509"/>
                  </a:lnTo>
                  <a:lnTo>
                    <a:pt x="612" y="507"/>
                  </a:lnTo>
                  <a:lnTo>
                    <a:pt x="610" y="507"/>
                  </a:lnTo>
                  <a:lnTo>
                    <a:pt x="610" y="511"/>
                  </a:lnTo>
                  <a:lnTo>
                    <a:pt x="612" y="513"/>
                  </a:lnTo>
                  <a:lnTo>
                    <a:pt x="613" y="513"/>
                  </a:lnTo>
                  <a:lnTo>
                    <a:pt x="613" y="515"/>
                  </a:lnTo>
                  <a:lnTo>
                    <a:pt x="615" y="517"/>
                  </a:lnTo>
                  <a:lnTo>
                    <a:pt x="617" y="515"/>
                  </a:lnTo>
                  <a:lnTo>
                    <a:pt x="617" y="515"/>
                  </a:lnTo>
                  <a:lnTo>
                    <a:pt x="621" y="515"/>
                  </a:lnTo>
                  <a:lnTo>
                    <a:pt x="619" y="517"/>
                  </a:lnTo>
                  <a:lnTo>
                    <a:pt x="619" y="517"/>
                  </a:lnTo>
                  <a:lnTo>
                    <a:pt x="619" y="517"/>
                  </a:lnTo>
                  <a:lnTo>
                    <a:pt x="617" y="517"/>
                  </a:lnTo>
                  <a:lnTo>
                    <a:pt x="617" y="519"/>
                  </a:lnTo>
                  <a:lnTo>
                    <a:pt x="617" y="521"/>
                  </a:lnTo>
                  <a:lnTo>
                    <a:pt x="619" y="524"/>
                  </a:lnTo>
                  <a:lnTo>
                    <a:pt x="623" y="530"/>
                  </a:lnTo>
                  <a:lnTo>
                    <a:pt x="623" y="532"/>
                  </a:lnTo>
                  <a:lnTo>
                    <a:pt x="623" y="532"/>
                  </a:lnTo>
                  <a:lnTo>
                    <a:pt x="623" y="532"/>
                  </a:lnTo>
                  <a:lnTo>
                    <a:pt x="625" y="532"/>
                  </a:lnTo>
                  <a:lnTo>
                    <a:pt x="625" y="532"/>
                  </a:lnTo>
                  <a:lnTo>
                    <a:pt x="625" y="530"/>
                  </a:lnTo>
                  <a:lnTo>
                    <a:pt x="625" y="528"/>
                  </a:lnTo>
                  <a:lnTo>
                    <a:pt x="625" y="528"/>
                  </a:lnTo>
                  <a:lnTo>
                    <a:pt x="625" y="526"/>
                  </a:lnTo>
                  <a:lnTo>
                    <a:pt x="625" y="524"/>
                  </a:lnTo>
                  <a:lnTo>
                    <a:pt x="625" y="524"/>
                  </a:lnTo>
                  <a:lnTo>
                    <a:pt x="625" y="524"/>
                  </a:lnTo>
                  <a:lnTo>
                    <a:pt x="625" y="526"/>
                  </a:lnTo>
                  <a:lnTo>
                    <a:pt x="625" y="526"/>
                  </a:lnTo>
                  <a:lnTo>
                    <a:pt x="625" y="526"/>
                  </a:lnTo>
                  <a:lnTo>
                    <a:pt x="627" y="528"/>
                  </a:lnTo>
                  <a:lnTo>
                    <a:pt x="627" y="530"/>
                  </a:lnTo>
                  <a:lnTo>
                    <a:pt x="627" y="530"/>
                  </a:lnTo>
                  <a:lnTo>
                    <a:pt x="627" y="532"/>
                  </a:lnTo>
                  <a:lnTo>
                    <a:pt x="628" y="532"/>
                  </a:lnTo>
                  <a:lnTo>
                    <a:pt x="630" y="534"/>
                  </a:lnTo>
                  <a:lnTo>
                    <a:pt x="630" y="534"/>
                  </a:lnTo>
                  <a:lnTo>
                    <a:pt x="630" y="534"/>
                  </a:lnTo>
                  <a:lnTo>
                    <a:pt x="628" y="534"/>
                  </a:lnTo>
                  <a:lnTo>
                    <a:pt x="627" y="534"/>
                  </a:lnTo>
                  <a:lnTo>
                    <a:pt x="625" y="534"/>
                  </a:lnTo>
                  <a:lnTo>
                    <a:pt x="625" y="534"/>
                  </a:lnTo>
                  <a:lnTo>
                    <a:pt x="625" y="536"/>
                  </a:lnTo>
                  <a:lnTo>
                    <a:pt x="627" y="537"/>
                  </a:lnTo>
                  <a:lnTo>
                    <a:pt x="628" y="539"/>
                  </a:lnTo>
                  <a:lnTo>
                    <a:pt x="630" y="539"/>
                  </a:lnTo>
                  <a:lnTo>
                    <a:pt x="630" y="539"/>
                  </a:lnTo>
                  <a:lnTo>
                    <a:pt x="632" y="541"/>
                  </a:lnTo>
                  <a:lnTo>
                    <a:pt x="632" y="541"/>
                  </a:lnTo>
                  <a:lnTo>
                    <a:pt x="627" y="539"/>
                  </a:lnTo>
                  <a:lnTo>
                    <a:pt x="627" y="541"/>
                  </a:lnTo>
                  <a:lnTo>
                    <a:pt x="625" y="543"/>
                  </a:lnTo>
                  <a:lnTo>
                    <a:pt x="627" y="545"/>
                  </a:lnTo>
                  <a:lnTo>
                    <a:pt x="628" y="547"/>
                  </a:lnTo>
                  <a:lnTo>
                    <a:pt x="630" y="547"/>
                  </a:lnTo>
                  <a:lnTo>
                    <a:pt x="630" y="547"/>
                  </a:lnTo>
                  <a:lnTo>
                    <a:pt x="634" y="549"/>
                  </a:lnTo>
                  <a:lnTo>
                    <a:pt x="636" y="549"/>
                  </a:lnTo>
                  <a:lnTo>
                    <a:pt x="632" y="549"/>
                  </a:lnTo>
                  <a:lnTo>
                    <a:pt x="634" y="550"/>
                  </a:lnTo>
                  <a:lnTo>
                    <a:pt x="634" y="550"/>
                  </a:lnTo>
                  <a:lnTo>
                    <a:pt x="636" y="552"/>
                  </a:lnTo>
                  <a:lnTo>
                    <a:pt x="638" y="554"/>
                  </a:lnTo>
                  <a:lnTo>
                    <a:pt x="640" y="552"/>
                  </a:lnTo>
                  <a:lnTo>
                    <a:pt x="640" y="549"/>
                  </a:lnTo>
                  <a:lnTo>
                    <a:pt x="640" y="549"/>
                  </a:lnTo>
                  <a:lnTo>
                    <a:pt x="640" y="549"/>
                  </a:lnTo>
                  <a:lnTo>
                    <a:pt x="640" y="550"/>
                  </a:lnTo>
                  <a:lnTo>
                    <a:pt x="641" y="550"/>
                  </a:lnTo>
                  <a:lnTo>
                    <a:pt x="641" y="550"/>
                  </a:lnTo>
                  <a:lnTo>
                    <a:pt x="641" y="550"/>
                  </a:lnTo>
                  <a:lnTo>
                    <a:pt x="640" y="552"/>
                  </a:lnTo>
                  <a:lnTo>
                    <a:pt x="640" y="554"/>
                  </a:lnTo>
                  <a:lnTo>
                    <a:pt x="641" y="556"/>
                  </a:lnTo>
                  <a:lnTo>
                    <a:pt x="641" y="556"/>
                  </a:lnTo>
                  <a:lnTo>
                    <a:pt x="636" y="554"/>
                  </a:lnTo>
                  <a:lnTo>
                    <a:pt x="636" y="554"/>
                  </a:lnTo>
                  <a:lnTo>
                    <a:pt x="636" y="552"/>
                  </a:lnTo>
                  <a:lnTo>
                    <a:pt x="632" y="550"/>
                  </a:lnTo>
                  <a:lnTo>
                    <a:pt x="630" y="549"/>
                  </a:lnTo>
                  <a:lnTo>
                    <a:pt x="627" y="547"/>
                  </a:lnTo>
                  <a:lnTo>
                    <a:pt x="627" y="547"/>
                  </a:lnTo>
                  <a:lnTo>
                    <a:pt x="625" y="547"/>
                  </a:lnTo>
                  <a:lnTo>
                    <a:pt x="625" y="549"/>
                  </a:lnTo>
                  <a:lnTo>
                    <a:pt x="627" y="549"/>
                  </a:lnTo>
                  <a:lnTo>
                    <a:pt x="628" y="550"/>
                  </a:lnTo>
                  <a:lnTo>
                    <a:pt x="628" y="550"/>
                  </a:lnTo>
                  <a:lnTo>
                    <a:pt x="627" y="552"/>
                  </a:lnTo>
                  <a:lnTo>
                    <a:pt x="623" y="552"/>
                  </a:lnTo>
                  <a:lnTo>
                    <a:pt x="625" y="554"/>
                  </a:lnTo>
                  <a:lnTo>
                    <a:pt x="627" y="554"/>
                  </a:lnTo>
                  <a:lnTo>
                    <a:pt x="630" y="558"/>
                  </a:lnTo>
                  <a:lnTo>
                    <a:pt x="632" y="558"/>
                  </a:lnTo>
                  <a:lnTo>
                    <a:pt x="632" y="558"/>
                  </a:lnTo>
                  <a:lnTo>
                    <a:pt x="634" y="560"/>
                  </a:lnTo>
                  <a:lnTo>
                    <a:pt x="636" y="560"/>
                  </a:lnTo>
                  <a:lnTo>
                    <a:pt x="636" y="560"/>
                  </a:lnTo>
                  <a:lnTo>
                    <a:pt x="638" y="560"/>
                  </a:lnTo>
                  <a:lnTo>
                    <a:pt x="640" y="560"/>
                  </a:lnTo>
                  <a:lnTo>
                    <a:pt x="641" y="562"/>
                  </a:lnTo>
                  <a:lnTo>
                    <a:pt x="643" y="562"/>
                  </a:lnTo>
                  <a:lnTo>
                    <a:pt x="645" y="567"/>
                  </a:lnTo>
                  <a:lnTo>
                    <a:pt x="643" y="565"/>
                  </a:lnTo>
                  <a:lnTo>
                    <a:pt x="641" y="567"/>
                  </a:lnTo>
                  <a:lnTo>
                    <a:pt x="643" y="567"/>
                  </a:lnTo>
                  <a:lnTo>
                    <a:pt x="645" y="569"/>
                  </a:lnTo>
                  <a:lnTo>
                    <a:pt x="647" y="569"/>
                  </a:lnTo>
                  <a:lnTo>
                    <a:pt x="647" y="569"/>
                  </a:lnTo>
                  <a:lnTo>
                    <a:pt x="649" y="569"/>
                  </a:lnTo>
                  <a:lnTo>
                    <a:pt x="649" y="569"/>
                  </a:lnTo>
                  <a:lnTo>
                    <a:pt x="651" y="571"/>
                  </a:lnTo>
                  <a:lnTo>
                    <a:pt x="653" y="573"/>
                  </a:lnTo>
                  <a:lnTo>
                    <a:pt x="655" y="573"/>
                  </a:lnTo>
                  <a:lnTo>
                    <a:pt x="656" y="575"/>
                  </a:lnTo>
                  <a:lnTo>
                    <a:pt x="658" y="573"/>
                  </a:lnTo>
                  <a:lnTo>
                    <a:pt x="660" y="571"/>
                  </a:lnTo>
                  <a:lnTo>
                    <a:pt x="664" y="569"/>
                  </a:lnTo>
                  <a:lnTo>
                    <a:pt x="664" y="569"/>
                  </a:lnTo>
                  <a:lnTo>
                    <a:pt x="662" y="567"/>
                  </a:lnTo>
                  <a:lnTo>
                    <a:pt x="662" y="567"/>
                  </a:lnTo>
                  <a:lnTo>
                    <a:pt x="660" y="567"/>
                  </a:lnTo>
                  <a:lnTo>
                    <a:pt x="655" y="565"/>
                  </a:lnTo>
                  <a:lnTo>
                    <a:pt x="655" y="565"/>
                  </a:lnTo>
                  <a:lnTo>
                    <a:pt x="653" y="564"/>
                  </a:lnTo>
                  <a:lnTo>
                    <a:pt x="653" y="564"/>
                  </a:lnTo>
                  <a:lnTo>
                    <a:pt x="655" y="564"/>
                  </a:lnTo>
                  <a:lnTo>
                    <a:pt x="660" y="565"/>
                  </a:lnTo>
                  <a:lnTo>
                    <a:pt x="664" y="567"/>
                  </a:lnTo>
                  <a:lnTo>
                    <a:pt x="664" y="569"/>
                  </a:lnTo>
                  <a:lnTo>
                    <a:pt x="666" y="571"/>
                  </a:lnTo>
                  <a:lnTo>
                    <a:pt x="666" y="571"/>
                  </a:lnTo>
                  <a:lnTo>
                    <a:pt x="664" y="571"/>
                  </a:lnTo>
                  <a:lnTo>
                    <a:pt x="666" y="573"/>
                  </a:lnTo>
                  <a:lnTo>
                    <a:pt x="666" y="573"/>
                  </a:lnTo>
                  <a:lnTo>
                    <a:pt x="668" y="575"/>
                  </a:lnTo>
                  <a:lnTo>
                    <a:pt x="668" y="577"/>
                  </a:lnTo>
                  <a:lnTo>
                    <a:pt x="668" y="577"/>
                  </a:lnTo>
                  <a:lnTo>
                    <a:pt x="668" y="577"/>
                  </a:lnTo>
                  <a:lnTo>
                    <a:pt x="668" y="579"/>
                  </a:lnTo>
                  <a:lnTo>
                    <a:pt x="668" y="579"/>
                  </a:lnTo>
                  <a:lnTo>
                    <a:pt x="668" y="579"/>
                  </a:lnTo>
                  <a:lnTo>
                    <a:pt x="666" y="579"/>
                  </a:lnTo>
                  <a:lnTo>
                    <a:pt x="666" y="579"/>
                  </a:lnTo>
                  <a:lnTo>
                    <a:pt x="668" y="577"/>
                  </a:lnTo>
                  <a:lnTo>
                    <a:pt x="668" y="577"/>
                  </a:lnTo>
                  <a:lnTo>
                    <a:pt x="666" y="575"/>
                  </a:lnTo>
                  <a:lnTo>
                    <a:pt x="666" y="575"/>
                  </a:lnTo>
                  <a:lnTo>
                    <a:pt x="664" y="573"/>
                  </a:lnTo>
                  <a:lnTo>
                    <a:pt x="664" y="573"/>
                  </a:lnTo>
                  <a:lnTo>
                    <a:pt x="664" y="573"/>
                  </a:lnTo>
                  <a:lnTo>
                    <a:pt x="662" y="573"/>
                  </a:lnTo>
                  <a:lnTo>
                    <a:pt x="662" y="573"/>
                  </a:lnTo>
                  <a:lnTo>
                    <a:pt x="662" y="573"/>
                  </a:lnTo>
                  <a:lnTo>
                    <a:pt x="660" y="575"/>
                  </a:lnTo>
                  <a:lnTo>
                    <a:pt x="658" y="575"/>
                  </a:lnTo>
                  <a:lnTo>
                    <a:pt x="656" y="575"/>
                  </a:lnTo>
                  <a:lnTo>
                    <a:pt x="655" y="575"/>
                  </a:lnTo>
                  <a:lnTo>
                    <a:pt x="655" y="575"/>
                  </a:lnTo>
                  <a:lnTo>
                    <a:pt x="653" y="575"/>
                  </a:lnTo>
                  <a:lnTo>
                    <a:pt x="653" y="575"/>
                  </a:lnTo>
                  <a:lnTo>
                    <a:pt x="653" y="575"/>
                  </a:lnTo>
                  <a:lnTo>
                    <a:pt x="653" y="577"/>
                  </a:lnTo>
                  <a:lnTo>
                    <a:pt x="653" y="577"/>
                  </a:lnTo>
                  <a:lnTo>
                    <a:pt x="651" y="577"/>
                  </a:lnTo>
                  <a:lnTo>
                    <a:pt x="649" y="575"/>
                  </a:lnTo>
                  <a:lnTo>
                    <a:pt x="647" y="575"/>
                  </a:lnTo>
                  <a:lnTo>
                    <a:pt x="645" y="575"/>
                  </a:lnTo>
                  <a:lnTo>
                    <a:pt x="645" y="575"/>
                  </a:lnTo>
                  <a:lnTo>
                    <a:pt x="645" y="575"/>
                  </a:lnTo>
                  <a:lnTo>
                    <a:pt x="645" y="575"/>
                  </a:lnTo>
                  <a:lnTo>
                    <a:pt x="645" y="577"/>
                  </a:lnTo>
                  <a:lnTo>
                    <a:pt x="647" y="579"/>
                  </a:lnTo>
                  <a:lnTo>
                    <a:pt x="649" y="579"/>
                  </a:lnTo>
                  <a:lnTo>
                    <a:pt x="649" y="579"/>
                  </a:lnTo>
                  <a:lnTo>
                    <a:pt x="651" y="579"/>
                  </a:lnTo>
                  <a:lnTo>
                    <a:pt x="651" y="580"/>
                  </a:lnTo>
                  <a:lnTo>
                    <a:pt x="651" y="582"/>
                  </a:lnTo>
                  <a:lnTo>
                    <a:pt x="653" y="582"/>
                  </a:lnTo>
                  <a:lnTo>
                    <a:pt x="655" y="584"/>
                  </a:lnTo>
                  <a:lnTo>
                    <a:pt x="656" y="584"/>
                  </a:lnTo>
                  <a:lnTo>
                    <a:pt x="658" y="584"/>
                  </a:lnTo>
                  <a:lnTo>
                    <a:pt x="660" y="582"/>
                  </a:lnTo>
                  <a:lnTo>
                    <a:pt x="662" y="582"/>
                  </a:lnTo>
                  <a:lnTo>
                    <a:pt x="662" y="582"/>
                  </a:lnTo>
                  <a:lnTo>
                    <a:pt x="662" y="580"/>
                  </a:lnTo>
                  <a:lnTo>
                    <a:pt x="662" y="580"/>
                  </a:lnTo>
                  <a:lnTo>
                    <a:pt x="664" y="582"/>
                  </a:lnTo>
                  <a:lnTo>
                    <a:pt x="664" y="582"/>
                  </a:lnTo>
                  <a:lnTo>
                    <a:pt x="662" y="584"/>
                  </a:lnTo>
                  <a:lnTo>
                    <a:pt x="662" y="584"/>
                  </a:lnTo>
                  <a:lnTo>
                    <a:pt x="658" y="586"/>
                  </a:lnTo>
                  <a:lnTo>
                    <a:pt x="660" y="588"/>
                  </a:lnTo>
                  <a:lnTo>
                    <a:pt x="662" y="588"/>
                  </a:lnTo>
                  <a:lnTo>
                    <a:pt x="664" y="590"/>
                  </a:lnTo>
                  <a:lnTo>
                    <a:pt x="668" y="590"/>
                  </a:lnTo>
                  <a:lnTo>
                    <a:pt x="668" y="590"/>
                  </a:lnTo>
                  <a:lnTo>
                    <a:pt x="668" y="590"/>
                  </a:lnTo>
                  <a:lnTo>
                    <a:pt x="668" y="588"/>
                  </a:lnTo>
                  <a:lnTo>
                    <a:pt x="668" y="588"/>
                  </a:lnTo>
                  <a:lnTo>
                    <a:pt x="668" y="586"/>
                  </a:lnTo>
                  <a:lnTo>
                    <a:pt x="668" y="584"/>
                  </a:lnTo>
                  <a:lnTo>
                    <a:pt x="668" y="582"/>
                  </a:lnTo>
                  <a:lnTo>
                    <a:pt x="668" y="582"/>
                  </a:lnTo>
                  <a:lnTo>
                    <a:pt x="668" y="582"/>
                  </a:lnTo>
                  <a:lnTo>
                    <a:pt x="669" y="580"/>
                  </a:lnTo>
                  <a:lnTo>
                    <a:pt x="671" y="582"/>
                  </a:lnTo>
                  <a:lnTo>
                    <a:pt x="671" y="582"/>
                  </a:lnTo>
                  <a:lnTo>
                    <a:pt x="671" y="582"/>
                  </a:lnTo>
                  <a:lnTo>
                    <a:pt x="673" y="582"/>
                  </a:lnTo>
                  <a:lnTo>
                    <a:pt x="673" y="580"/>
                  </a:lnTo>
                  <a:lnTo>
                    <a:pt x="679" y="582"/>
                  </a:lnTo>
                  <a:lnTo>
                    <a:pt x="681" y="582"/>
                  </a:lnTo>
                  <a:lnTo>
                    <a:pt x="684" y="582"/>
                  </a:lnTo>
                  <a:lnTo>
                    <a:pt x="683" y="582"/>
                  </a:lnTo>
                  <a:lnTo>
                    <a:pt x="683" y="584"/>
                  </a:lnTo>
                  <a:lnTo>
                    <a:pt x="681" y="584"/>
                  </a:lnTo>
                  <a:lnTo>
                    <a:pt x="679" y="582"/>
                  </a:lnTo>
                  <a:lnTo>
                    <a:pt x="677" y="582"/>
                  </a:lnTo>
                  <a:lnTo>
                    <a:pt x="673" y="586"/>
                  </a:lnTo>
                  <a:lnTo>
                    <a:pt x="671" y="586"/>
                  </a:lnTo>
                  <a:lnTo>
                    <a:pt x="671" y="586"/>
                  </a:lnTo>
                  <a:lnTo>
                    <a:pt x="669" y="584"/>
                  </a:lnTo>
                  <a:lnTo>
                    <a:pt x="669" y="584"/>
                  </a:lnTo>
                  <a:lnTo>
                    <a:pt x="669" y="586"/>
                  </a:lnTo>
                  <a:lnTo>
                    <a:pt x="668" y="586"/>
                  </a:lnTo>
                  <a:lnTo>
                    <a:pt x="669" y="588"/>
                  </a:lnTo>
                  <a:lnTo>
                    <a:pt x="669" y="592"/>
                  </a:lnTo>
                  <a:lnTo>
                    <a:pt x="669" y="592"/>
                  </a:lnTo>
                  <a:lnTo>
                    <a:pt x="669" y="594"/>
                  </a:lnTo>
                  <a:lnTo>
                    <a:pt x="671" y="594"/>
                  </a:lnTo>
                  <a:lnTo>
                    <a:pt x="675" y="595"/>
                  </a:lnTo>
                  <a:lnTo>
                    <a:pt x="677" y="595"/>
                  </a:lnTo>
                  <a:lnTo>
                    <a:pt x="677" y="595"/>
                  </a:lnTo>
                  <a:lnTo>
                    <a:pt x="677" y="594"/>
                  </a:lnTo>
                  <a:lnTo>
                    <a:pt x="677" y="594"/>
                  </a:lnTo>
                  <a:lnTo>
                    <a:pt x="679" y="592"/>
                  </a:lnTo>
                  <a:lnTo>
                    <a:pt x="679" y="590"/>
                  </a:lnTo>
                  <a:lnTo>
                    <a:pt x="683" y="588"/>
                  </a:lnTo>
                  <a:lnTo>
                    <a:pt x="686" y="584"/>
                  </a:lnTo>
                  <a:lnTo>
                    <a:pt x="688" y="586"/>
                  </a:lnTo>
                  <a:lnTo>
                    <a:pt x="690" y="586"/>
                  </a:lnTo>
                  <a:lnTo>
                    <a:pt x="690" y="588"/>
                  </a:lnTo>
                  <a:lnTo>
                    <a:pt x="690" y="588"/>
                  </a:lnTo>
                  <a:lnTo>
                    <a:pt x="690" y="590"/>
                  </a:lnTo>
                  <a:lnTo>
                    <a:pt x="688" y="590"/>
                  </a:lnTo>
                  <a:lnTo>
                    <a:pt x="686" y="592"/>
                  </a:lnTo>
                  <a:lnTo>
                    <a:pt x="688" y="597"/>
                  </a:lnTo>
                  <a:lnTo>
                    <a:pt x="686" y="597"/>
                  </a:lnTo>
                  <a:lnTo>
                    <a:pt x="686" y="597"/>
                  </a:lnTo>
                  <a:lnTo>
                    <a:pt x="686" y="595"/>
                  </a:lnTo>
                  <a:lnTo>
                    <a:pt x="686" y="595"/>
                  </a:lnTo>
                  <a:lnTo>
                    <a:pt x="684" y="594"/>
                  </a:lnTo>
                  <a:lnTo>
                    <a:pt x="683" y="592"/>
                  </a:lnTo>
                  <a:lnTo>
                    <a:pt x="683" y="594"/>
                  </a:lnTo>
                  <a:lnTo>
                    <a:pt x="679" y="594"/>
                  </a:lnTo>
                  <a:lnTo>
                    <a:pt x="679" y="594"/>
                  </a:lnTo>
                  <a:lnTo>
                    <a:pt x="679" y="594"/>
                  </a:lnTo>
                  <a:lnTo>
                    <a:pt x="679" y="595"/>
                  </a:lnTo>
                  <a:lnTo>
                    <a:pt x="681" y="595"/>
                  </a:lnTo>
                  <a:lnTo>
                    <a:pt x="684" y="599"/>
                  </a:lnTo>
                  <a:lnTo>
                    <a:pt x="684" y="599"/>
                  </a:lnTo>
                  <a:lnTo>
                    <a:pt x="688" y="601"/>
                  </a:lnTo>
                  <a:lnTo>
                    <a:pt x="692" y="60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1" name="Google Shape;601;p23"/>
            <p:cNvSpPr/>
            <p:nvPr/>
          </p:nvSpPr>
          <p:spPr>
            <a:xfrm>
              <a:off x="2814" y="1553"/>
              <a:ext cx="154" cy="266"/>
            </a:xfrm>
            <a:custGeom>
              <a:avLst/>
              <a:gdLst/>
              <a:ahLst/>
              <a:cxnLst/>
              <a:rect l="l" t="t" r="r" b="b"/>
              <a:pathLst>
                <a:path w="154" h="266" extrusionOk="0">
                  <a:moveTo>
                    <a:pt x="154" y="126"/>
                  </a:moveTo>
                  <a:lnTo>
                    <a:pt x="154" y="118"/>
                  </a:lnTo>
                  <a:lnTo>
                    <a:pt x="154" y="111"/>
                  </a:lnTo>
                  <a:lnTo>
                    <a:pt x="154" y="103"/>
                  </a:lnTo>
                  <a:lnTo>
                    <a:pt x="154" y="96"/>
                  </a:lnTo>
                  <a:lnTo>
                    <a:pt x="154" y="88"/>
                  </a:lnTo>
                  <a:lnTo>
                    <a:pt x="154" y="81"/>
                  </a:lnTo>
                  <a:lnTo>
                    <a:pt x="152" y="73"/>
                  </a:lnTo>
                  <a:lnTo>
                    <a:pt x="152" y="66"/>
                  </a:lnTo>
                  <a:lnTo>
                    <a:pt x="146" y="62"/>
                  </a:lnTo>
                  <a:lnTo>
                    <a:pt x="139" y="58"/>
                  </a:lnTo>
                  <a:lnTo>
                    <a:pt x="131" y="55"/>
                  </a:lnTo>
                  <a:lnTo>
                    <a:pt x="124" y="51"/>
                  </a:lnTo>
                  <a:lnTo>
                    <a:pt x="118" y="45"/>
                  </a:lnTo>
                  <a:lnTo>
                    <a:pt x="111" y="41"/>
                  </a:lnTo>
                  <a:lnTo>
                    <a:pt x="103" y="38"/>
                  </a:lnTo>
                  <a:lnTo>
                    <a:pt x="96" y="34"/>
                  </a:lnTo>
                  <a:lnTo>
                    <a:pt x="90" y="30"/>
                  </a:lnTo>
                  <a:lnTo>
                    <a:pt x="83" y="27"/>
                  </a:lnTo>
                  <a:lnTo>
                    <a:pt x="75" y="23"/>
                  </a:lnTo>
                  <a:lnTo>
                    <a:pt x="70" y="19"/>
                  </a:lnTo>
                  <a:lnTo>
                    <a:pt x="62" y="15"/>
                  </a:lnTo>
                  <a:lnTo>
                    <a:pt x="55" y="10"/>
                  </a:lnTo>
                  <a:lnTo>
                    <a:pt x="47" y="6"/>
                  </a:lnTo>
                  <a:lnTo>
                    <a:pt x="41" y="2"/>
                  </a:lnTo>
                  <a:lnTo>
                    <a:pt x="36" y="0"/>
                  </a:lnTo>
                  <a:lnTo>
                    <a:pt x="30" y="2"/>
                  </a:lnTo>
                  <a:lnTo>
                    <a:pt x="27" y="4"/>
                  </a:lnTo>
                  <a:lnTo>
                    <a:pt x="21" y="8"/>
                  </a:lnTo>
                  <a:lnTo>
                    <a:pt x="23" y="17"/>
                  </a:lnTo>
                  <a:lnTo>
                    <a:pt x="25" y="25"/>
                  </a:lnTo>
                  <a:lnTo>
                    <a:pt x="25" y="30"/>
                  </a:lnTo>
                  <a:lnTo>
                    <a:pt x="25" y="32"/>
                  </a:lnTo>
                  <a:lnTo>
                    <a:pt x="25" y="32"/>
                  </a:lnTo>
                  <a:lnTo>
                    <a:pt x="27" y="34"/>
                  </a:lnTo>
                  <a:lnTo>
                    <a:pt x="30" y="41"/>
                  </a:lnTo>
                  <a:lnTo>
                    <a:pt x="30" y="43"/>
                  </a:lnTo>
                  <a:lnTo>
                    <a:pt x="30" y="45"/>
                  </a:lnTo>
                  <a:lnTo>
                    <a:pt x="32" y="45"/>
                  </a:lnTo>
                  <a:lnTo>
                    <a:pt x="36" y="51"/>
                  </a:lnTo>
                  <a:lnTo>
                    <a:pt x="36" y="51"/>
                  </a:lnTo>
                  <a:lnTo>
                    <a:pt x="36" y="53"/>
                  </a:lnTo>
                  <a:lnTo>
                    <a:pt x="34" y="58"/>
                  </a:lnTo>
                  <a:lnTo>
                    <a:pt x="32" y="58"/>
                  </a:lnTo>
                  <a:lnTo>
                    <a:pt x="32" y="66"/>
                  </a:lnTo>
                  <a:lnTo>
                    <a:pt x="32" y="71"/>
                  </a:lnTo>
                  <a:lnTo>
                    <a:pt x="32" y="77"/>
                  </a:lnTo>
                  <a:lnTo>
                    <a:pt x="30" y="85"/>
                  </a:lnTo>
                  <a:lnTo>
                    <a:pt x="30" y="92"/>
                  </a:lnTo>
                  <a:lnTo>
                    <a:pt x="30" y="101"/>
                  </a:lnTo>
                  <a:lnTo>
                    <a:pt x="30" y="109"/>
                  </a:lnTo>
                  <a:lnTo>
                    <a:pt x="27" y="114"/>
                  </a:lnTo>
                  <a:lnTo>
                    <a:pt x="19" y="122"/>
                  </a:lnTo>
                  <a:lnTo>
                    <a:pt x="13" y="128"/>
                  </a:lnTo>
                  <a:lnTo>
                    <a:pt x="12" y="133"/>
                  </a:lnTo>
                  <a:lnTo>
                    <a:pt x="6" y="141"/>
                  </a:lnTo>
                  <a:lnTo>
                    <a:pt x="2" y="146"/>
                  </a:lnTo>
                  <a:lnTo>
                    <a:pt x="0" y="150"/>
                  </a:lnTo>
                  <a:lnTo>
                    <a:pt x="0" y="152"/>
                  </a:lnTo>
                  <a:lnTo>
                    <a:pt x="0" y="156"/>
                  </a:lnTo>
                  <a:lnTo>
                    <a:pt x="2" y="163"/>
                  </a:lnTo>
                  <a:lnTo>
                    <a:pt x="4" y="167"/>
                  </a:lnTo>
                  <a:lnTo>
                    <a:pt x="8" y="171"/>
                  </a:lnTo>
                  <a:lnTo>
                    <a:pt x="10" y="172"/>
                  </a:lnTo>
                  <a:lnTo>
                    <a:pt x="12" y="172"/>
                  </a:lnTo>
                  <a:lnTo>
                    <a:pt x="15" y="174"/>
                  </a:lnTo>
                  <a:lnTo>
                    <a:pt x="15" y="174"/>
                  </a:lnTo>
                  <a:lnTo>
                    <a:pt x="15" y="178"/>
                  </a:lnTo>
                  <a:lnTo>
                    <a:pt x="17" y="178"/>
                  </a:lnTo>
                  <a:lnTo>
                    <a:pt x="19" y="180"/>
                  </a:lnTo>
                  <a:lnTo>
                    <a:pt x="21" y="182"/>
                  </a:lnTo>
                  <a:lnTo>
                    <a:pt x="21" y="186"/>
                  </a:lnTo>
                  <a:lnTo>
                    <a:pt x="23" y="189"/>
                  </a:lnTo>
                  <a:lnTo>
                    <a:pt x="23" y="189"/>
                  </a:lnTo>
                  <a:lnTo>
                    <a:pt x="25" y="193"/>
                  </a:lnTo>
                  <a:lnTo>
                    <a:pt x="25" y="193"/>
                  </a:lnTo>
                  <a:lnTo>
                    <a:pt x="25" y="195"/>
                  </a:lnTo>
                  <a:lnTo>
                    <a:pt x="25" y="197"/>
                  </a:lnTo>
                  <a:lnTo>
                    <a:pt x="25" y="199"/>
                  </a:lnTo>
                  <a:lnTo>
                    <a:pt x="25" y="202"/>
                  </a:lnTo>
                  <a:lnTo>
                    <a:pt x="23" y="202"/>
                  </a:lnTo>
                  <a:lnTo>
                    <a:pt x="23" y="206"/>
                  </a:lnTo>
                  <a:lnTo>
                    <a:pt x="25" y="210"/>
                  </a:lnTo>
                  <a:lnTo>
                    <a:pt x="25" y="214"/>
                  </a:lnTo>
                  <a:lnTo>
                    <a:pt x="27" y="216"/>
                  </a:lnTo>
                  <a:lnTo>
                    <a:pt x="27" y="219"/>
                  </a:lnTo>
                  <a:lnTo>
                    <a:pt x="28" y="221"/>
                  </a:lnTo>
                  <a:lnTo>
                    <a:pt x="30" y="223"/>
                  </a:lnTo>
                  <a:lnTo>
                    <a:pt x="32" y="225"/>
                  </a:lnTo>
                  <a:lnTo>
                    <a:pt x="30" y="225"/>
                  </a:lnTo>
                  <a:lnTo>
                    <a:pt x="28" y="225"/>
                  </a:lnTo>
                  <a:lnTo>
                    <a:pt x="27" y="225"/>
                  </a:lnTo>
                  <a:lnTo>
                    <a:pt x="25" y="225"/>
                  </a:lnTo>
                  <a:lnTo>
                    <a:pt x="25" y="225"/>
                  </a:lnTo>
                  <a:lnTo>
                    <a:pt x="21" y="225"/>
                  </a:lnTo>
                  <a:lnTo>
                    <a:pt x="17" y="225"/>
                  </a:lnTo>
                  <a:lnTo>
                    <a:pt x="13" y="225"/>
                  </a:lnTo>
                  <a:lnTo>
                    <a:pt x="12" y="225"/>
                  </a:lnTo>
                  <a:lnTo>
                    <a:pt x="10" y="227"/>
                  </a:lnTo>
                  <a:lnTo>
                    <a:pt x="10" y="229"/>
                  </a:lnTo>
                  <a:lnTo>
                    <a:pt x="8" y="230"/>
                  </a:lnTo>
                  <a:lnTo>
                    <a:pt x="8" y="230"/>
                  </a:lnTo>
                  <a:lnTo>
                    <a:pt x="10" y="232"/>
                  </a:lnTo>
                  <a:lnTo>
                    <a:pt x="12" y="234"/>
                  </a:lnTo>
                  <a:lnTo>
                    <a:pt x="12" y="236"/>
                  </a:lnTo>
                  <a:lnTo>
                    <a:pt x="13" y="238"/>
                  </a:lnTo>
                  <a:lnTo>
                    <a:pt x="17" y="240"/>
                  </a:lnTo>
                  <a:lnTo>
                    <a:pt x="19" y="244"/>
                  </a:lnTo>
                  <a:lnTo>
                    <a:pt x="19" y="244"/>
                  </a:lnTo>
                  <a:lnTo>
                    <a:pt x="21" y="244"/>
                  </a:lnTo>
                  <a:lnTo>
                    <a:pt x="21" y="244"/>
                  </a:lnTo>
                  <a:lnTo>
                    <a:pt x="23" y="245"/>
                  </a:lnTo>
                  <a:lnTo>
                    <a:pt x="25" y="249"/>
                  </a:lnTo>
                  <a:lnTo>
                    <a:pt x="27" y="253"/>
                  </a:lnTo>
                  <a:lnTo>
                    <a:pt x="28" y="257"/>
                  </a:lnTo>
                  <a:lnTo>
                    <a:pt x="30" y="260"/>
                  </a:lnTo>
                  <a:lnTo>
                    <a:pt x="30" y="260"/>
                  </a:lnTo>
                  <a:lnTo>
                    <a:pt x="32" y="260"/>
                  </a:lnTo>
                  <a:lnTo>
                    <a:pt x="32" y="262"/>
                  </a:lnTo>
                  <a:lnTo>
                    <a:pt x="32" y="264"/>
                  </a:lnTo>
                  <a:lnTo>
                    <a:pt x="30" y="264"/>
                  </a:lnTo>
                  <a:lnTo>
                    <a:pt x="30" y="266"/>
                  </a:lnTo>
                  <a:lnTo>
                    <a:pt x="32" y="266"/>
                  </a:lnTo>
                  <a:lnTo>
                    <a:pt x="34" y="266"/>
                  </a:lnTo>
                  <a:lnTo>
                    <a:pt x="36" y="266"/>
                  </a:lnTo>
                  <a:lnTo>
                    <a:pt x="38" y="266"/>
                  </a:lnTo>
                  <a:lnTo>
                    <a:pt x="38" y="264"/>
                  </a:lnTo>
                  <a:lnTo>
                    <a:pt x="41" y="264"/>
                  </a:lnTo>
                  <a:lnTo>
                    <a:pt x="43" y="262"/>
                  </a:lnTo>
                  <a:lnTo>
                    <a:pt x="43" y="262"/>
                  </a:lnTo>
                  <a:lnTo>
                    <a:pt x="45" y="260"/>
                  </a:lnTo>
                  <a:lnTo>
                    <a:pt x="45" y="260"/>
                  </a:lnTo>
                  <a:lnTo>
                    <a:pt x="45" y="260"/>
                  </a:lnTo>
                  <a:lnTo>
                    <a:pt x="45" y="260"/>
                  </a:lnTo>
                  <a:lnTo>
                    <a:pt x="47" y="262"/>
                  </a:lnTo>
                  <a:lnTo>
                    <a:pt x="47" y="264"/>
                  </a:lnTo>
                  <a:lnTo>
                    <a:pt x="49" y="266"/>
                  </a:lnTo>
                  <a:lnTo>
                    <a:pt x="49" y="266"/>
                  </a:lnTo>
                  <a:lnTo>
                    <a:pt x="51" y="264"/>
                  </a:lnTo>
                  <a:lnTo>
                    <a:pt x="53" y="262"/>
                  </a:lnTo>
                  <a:lnTo>
                    <a:pt x="55" y="262"/>
                  </a:lnTo>
                  <a:lnTo>
                    <a:pt x="56" y="260"/>
                  </a:lnTo>
                  <a:lnTo>
                    <a:pt x="58" y="260"/>
                  </a:lnTo>
                  <a:lnTo>
                    <a:pt x="58" y="260"/>
                  </a:lnTo>
                  <a:lnTo>
                    <a:pt x="60" y="259"/>
                  </a:lnTo>
                  <a:lnTo>
                    <a:pt x="62" y="259"/>
                  </a:lnTo>
                  <a:lnTo>
                    <a:pt x="64" y="259"/>
                  </a:lnTo>
                  <a:lnTo>
                    <a:pt x="66" y="259"/>
                  </a:lnTo>
                  <a:lnTo>
                    <a:pt x="71" y="257"/>
                  </a:lnTo>
                  <a:lnTo>
                    <a:pt x="73" y="257"/>
                  </a:lnTo>
                  <a:lnTo>
                    <a:pt x="75" y="257"/>
                  </a:lnTo>
                  <a:lnTo>
                    <a:pt x="75" y="257"/>
                  </a:lnTo>
                  <a:lnTo>
                    <a:pt x="77" y="255"/>
                  </a:lnTo>
                  <a:lnTo>
                    <a:pt x="77" y="255"/>
                  </a:lnTo>
                  <a:lnTo>
                    <a:pt x="79" y="253"/>
                  </a:lnTo>
                  <a:lnTo>
                    <a:pt x="81" y="251"/>
                  </a:lnTo>
                  <a:lnTo>
                    <a:pt x="83" y="249"/>
                  </a:lnTo>
                  <a:lnTo>
                    <a:pt x="83" y="247"/>
                  </a:lnTo>
                  <a:lnTo>
                    <a:pt x="83" y="247"/>
                  </a:lnTo>
                  <a:lnTo>
                    <a:pt x="83" y="247"/>
                  </a:lnTo>
                  <a:lnTo>
                    <a:pt x="83" y="247"/>
                  </a:lnTo>
                  <a:lnTo>
                    <a:pt x="83" y="245"/>
                  </a:lnTo>
                  <a:lnTo>
                    <a:pt x="81" y="244"/>
                  </a:lnTo>
                  <a:lnTo>
                    <a:pt x="81" y="244"/>
                  </a:lnTo>
                  <a:lnTo>
                    <a:pt x="81" y="244"/>
                  </a:lnTo>
                  <a:lnTo>
                    <a:pt x="81" y="244"/>
                  </a:lnTo>
                  <a:lnTo>
                    <a:pt x="81" y="242"/>
                  </a:lnTo>
                  <a:lnTo>
                    <a:pt x="83" y="242"/>
                  </a:lnTo>
                  <a:lnTo>
                    <a:pt x="84" y="242"/>
                  </a:lnTo>
                  <a:lnTo>
                    <a:pt x="88" y="242"/>
                  </a:lnTo>
                  <a:lnTo>
                    <a:pt x="90" y="240"/>
                  </a:lnTo>
                  <a:lnTo>
                    <a:pt x="92" y="240"/>
                  </a:lnTo>
                  <a:lnTo>
                    <a:pt x="94" y="240"/>
                  </a:lnTo>
                  <a:lnTo>
                    <a:pt x="96" y="240"/>
                  </a:lnTo>
                  <a:lnTo>
                    <a:pt x="98" y="238"/>
                  </a:lnTo>
                  <a:lnTo>
                    <a:pt x="101" y="240"/>
                  </a:lnTo>
                  <a:lnTo>
                    <a:pt x="105" y="236"/>
                  </a:lnTo>
                  <a:lnTo>
                    <a:pt x="105" y="236"/>
                  </a:lnTo>
                  <a:lnTo>
                    <a:pt x="107" y="236"/>
                  </a:lnTo>
                  <a:lnTo>
                    <a:pt x="107" y="236"/>
                  </a:lnTo>
                  <a:lnTo>
                    <a:pt x="109" y="234"/>
                  </a:lnTo>
                  <a:lnTo>
                    <a:pt x="109" y="232"/>
                  </a:lnTo>
                  <a:lnTo>
                    <a:pt x="111" y="230"/>
                  </a:lnTo>
                  <a:lnTo>
                    <a:pt x="111" y="229"/>
                  </a:lnTo>
                  <a:lnTo>
                    <a:pt x="114" y="225"/>
                  </a:lnTo>
                  <a:lnTo>
                    <a:pt x="116" y="225"/>
                  </a:lnTo>
                  <a:lnTo>
                    <a:pt x="116" y="225"/>
                  </a:lnTo>
                  <a:lnTo>
                    <a:pt x="118" y="221"/>
                  </a:lnTo>
                  <a:lnTo>
                    <a:pt x="118" y="221"/>
                  </a:lnTo>
                  <a:lnTo>
                    <a:pt x="120" y="221"/>
                  </a:lnTo>
                  <a:lnTo>
                    <a:pt x="120" y="221"/>
                  </a:lnTo>
                  <a:lnTo>
                    <a:pt x="122" y="219"/>
                  </a:lnTo>
                  <a:lnTo>
                    <a:pt x="122" y="217"/>
                  </a:lnTo>
                  <a:lnTo>
                    <a:pt x="122" y="217"/>
                  </a:lnTo>
                  <a:lnTo>
                    <a:pt x="122" y="216"/>
                  </a:lnTo>
                  <a:lnTo>
                    <a:pt x="122" y="216"/>
                  </a:lnTo>
                  <a:lnTo>
                    <a:pt x="122" y="214"/>
                  </a:lnTo>
                  <a:lnTo>
                    <a:pt x="122" y="214"/>
                  </a:lnTo>
                  <a:lnTo>
                    <a:pt x="126" y="212"/>
                  </a:lnTo>
                  <a:lnTo>
                    <a:pt x="126" y="212"/>
                  </a:lnTo>
                  <a:lnTo>
                    <a:pt x="126" y="210"/>
                  </a:lnTo>
                  <a:lnTo>
                    <a:pt x="127" y="210"/>
                  </a:lnTo>
                  <a:lnTo>
                    <a:pt x="127" y="210"/>
                  </a:lnTo>
                  <a:lnTo>
                    <a:pt x="129" y="210"/>
                  </a:lnTo>
                  <a:lnTo>
                    <a:pt x="129" y="210"/>
                  </a:lnTo>
                  <a:lnTo>
                    <a:pt x="131" y="208"/>
                  </a:lnTo>
                  <a:lnTo>
                    <a:pt x="133" y="208"/>
                  </a:lnTo>
                  <a:lnTo>
                    <a:pt x="135" y="208"/>
                  </a:lnTo>
                  <a:lnTo>
                    <a:pt x="137" y="208"/>
                  </a:lnTo>
                  <a:lnTo>
                    <a:pt x="137" y="208"/>
                  </a:lnTo>
                  <a:lnTo>
                    <a:pt x="139" y="210"/>
                  </a:lnTo>
                  <a:lnTo>
                    <a:pt x="139" y="208"/>
                  </a:lnTo>
                  <a:lnTo>
                    <a:pt x="139" y="204"/>
                  </a:lnTo>
                  <a:lnTo>
                    <a:pt x="139" y="202"/>
                  </a:lnTo>
                  <a:lnTo>
                    <a:pt x="139" y="202"/>
                  </a:lnTo>
                  <a:lnTo>
                    <a:pt x="139" y="201"/>
                  </a:lnTo>
                  <a:lnTo>
                    <a:pt x="137" y="201"/>
                  </a:lnTo>
                  <a:lnTo>
                    <a:pt x="137" y="201"/>
                  </a:lnTo>
                  <a:lnTo>
                    <a:pt x="135" y="201"/>
                  </a:lnTo>
                  <a:lnTo>
                    <a:pt x="135" y="199"/>
                  </a:lnTo>
                  <a:lnTo>
                    <a:pt x="135" y="199"/>
                  </a:lnTo>
                  <a:lnTo>
                    <a:pt x="133" y="197"/>
                  </a:lnTo>
                  <a:lnTo>
                    <a:pt x="133" y="191"/>
                  </a:lnTo>
                  <a:lnTo>
                    <a:pt x="133" y="191"/>
                  </a:lnTo>
                  <a:lnTo>
                    <a:pt x="133" y="189"/>
                  </a:lnTo>
                  <a:lnTo>
                    <a:pt x="133" y="189"/>
                  </a:lnTo>
                  <a:lnTo>
                    <a:pt x="133" y="189"/>
                  </a:lnTo>
                  <a:lnTo>
                    <a:pt x="131" y="186"/>
                  </a:lnTo>
                  <a:lnTo>
                    <a:pt x="131" y="184"/>
                  </a:lnTo>
                  <a:lnTo>
                    <a:pt x="131" y="182"/>
                  </a:lnTo>
                  <a:lnTo>
                    <a:pt x="131" y="180"/>
                  </a:lnTo>
                  <a:lnTo>
                    <a:pt x="129" y="180"/>
                  </a:lnTo>
                  <a:lnTo>
                    <a:pt x="127" y="180"/>
                  </a:lnTo>
                  <a:lnTo>
                    <a:pt x="126" y="180"/>
                  </a:lnTo>
                  <a:lnTo>
                    <a:pt x="124" y="180"/>
                  </a:lnTo>
                  <a:lnTo>
                    <a:pt x="124" y="180"/>
                  </a:lnTo>
                  <a:lnTo>
                    <a:pt x="124" y="178"/>
                  </a:lnTo>
                  <a:lnTo>
                    <a:pt x="122" y="178"/>
                  </a:lnTo>
                  <a:lnTo>
                    <a:pt x="124" y="176"/>
                  </a:lnTo>
                  <a:lnTo>
                    <a:pt x="124" y="174"/>
                  </a:lnTo>
                  <a:lnTo>
                    <a:pt x="126" y="172"/>
                  </a:lnTo>
                  <a:lnTo>
                    <a:pt x="127" y="171"/>
                  </a:lnTo>
                  <a:lnTo>
                    <a:pt x="127" y="171"/>
                  </a:lnTo>
                  <a:lnTo>
                    <a:pt x="129" y="169"/>
                  </a:lnTo>
                  <a:lnTo>
                    <a:pt x="129" y="167"/>
                  </a:lnTo>
                  <a:lnTo>
                    <a:pt x="129" y="167"/>
                  </a:lnTo>
                  <a:lnTo>
                    <a:pt x="127" y="165"/>
                  </a:lnTo>
                  <a:lnTo>
                    <a:pt x="127" y="163"/>
                  </a:lnTo>
                  <a:lnTo>
                    <a:pt x="127" y="161"/>
                  </a:lnTo>
                  <a:lnTo>
                    <a:pt x="127" y="161"/>
                  </a:lnTo>
                  <a:lnTo>
                    <a:pt x="127" y="159"/>
                  </a:lnTo>
                  <a:lnTo>
                    <a:pt x="127" y="159"/>
                  </a:lnTo>
                  <a:lnTo>
                    <a:pt x="129" y="158"/>
                  </a:lnTo>
                  <a:lnTo>
                    <a:pt x="129" y="158"/>
                  </a:lnTo>
                  <a:lnTo>
                    <a:pt x="129" y="158"/>
                  </a:lnTo>
                  <a:lnTo>
                    <a:pt x="131" y="158"/>
                  </a:lnTo>
                  <a:lnTo>
                    <a:pt x="133" y="156"/>
                  </a:lnTo>
                  <a:lnTo>
                    <a:pt x="133" y="156"/>
                  </a:lnTo>
                  <a:lnTo>
                    <a:pt x="133" y="154"/>
                  </a:lnTo>
                  <a:lnTo>
                    <a:pt x="133" y="154"/>
                  </a:lnTo>
                  <a:lnTo>
                    <a:pt x="131" y="152"/>
                  </a:lnTo>
                  <a:lnTo>
                    <a:pt x="131" y="152"/>
                  </a:lnTo>
                  <a:lnTo>
                    <a:pt x="131" y="150"/>
                  </a:lnTo>
                  <a:lnTo>
                    <a:pt x="131" y="150"/>
                  </a:lnTo>
                  <a:lnTo>
                    <a:pt x="131" y="148"/>
                  </a:lnTo>
                  <a:lnTo>
                    <a:pt x="131" y="148"/>
                  </a:lnTo>
                  <a:lnTo>
                    <a:pt x="131" y="146"/>
                  </a:lnTo>
                  <a:lnTo>
                    <a:pt x="133" y="146"/>
                  </a:lnTo>
                  <a:lnTo>
                    <a:pt x="135" y="146"/>
                  </a:lnTo>
                  <a:lnTo>
                    <a:pt x="135" y="146"/>
                  </a:lnTo>
                  <a:lnTo>
                    <a:pt x="135" y="144"/>
                  </a:lnTo>
                  <a:lnTo>
                    <a:pt x="135" y="143"/>
                  </a:lnTo>
                  <a:lnTo>
                    <a:pt x="135" y="143"/>
                  </a:lnTo>
                  <a:lnTo>
                    <a:pt x="137" y="141"/>
                  </a:lnTo>
                  <a:lnTo>
                    <a:pt x="137" y="141"/>
                  </a:lnTo>
                  <a:lnTo>
                    <a:pt x="137" y="139"/>
                  </a:lnTo>
                  <a:lnTo>
                    <a:pt x="139" y="139"/>
                  </a:lnTo>
                  <a:lnTo>
                    <a:pt x="139" y="137"/>
                  </a:lnTo>
                  <a:lnTo>
                    <a:pt x="139" y="135"/>
                  </a:lnTo>
                  <a:lnTo>
                    <a:pt x="139" y="131"/>
                  </a:lnTo>
                  <a:lnTo>
                    <a:pt x="139" y="131"/>
                  </a:lnTo>
                  <a:lnTo>
                    <a:pt x="141" y="129"/>
                  </a:lnTo>
                  <a:lnTo>
                    <a:pt x="142" y="129"/>
                  </a:lnTo>
                  <a:lnTo>
                    <a:pt x="146" y="129"/>
                  </a:lnTo>
                  <a:lnTo>
                    <a:pt x="148" y="128"/>
                  </a:lnTo>
                  <a:lnTo>
                    <a:pt x="150" y="128"/>
                  </a:lnTo>
                  <a:lnTo>
                    <a:pt x="154" y="129"/>
                  </a:lnTo>
                  <a:lnTo>
                    <a:pt x="154" y="129"/>
                  </a:lnTo>
                  <a:lnTo>
                    <a:pt x="154" y="129"/>
                  </a:lnTo>
                  <a:lnTo>
                    <a:pt x="154" y="128"/>
                  </a:lnTo>
                  <a:lnTo>
                    <a:pt x="154" y="12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2" name="Google Shape;602;p23"/>
            <p:cNvSpPr/>
            <p:nvPr/>
          </p:nvSpPr>
          <p:spPr>
            <a:xfrm>
              <a:off x="2829" y="1761"/>
              <a:ext cx="191" cy="146"/>
            </a:xfrm>
            <a:custGeom>
              <a:avLst/>
              <a:gdLst/>
              <a:ahLst/>
              <a:cxnLst/>
              <a:rect l="l" t="t" r="r" b="b"/>
              <a:pathLst>
                <a:path w="191" h="146" extrusionOk="0">
                  <a:moveTo>
                    <a:pt x="189" y="97"/>
                  </a:moveTo>
                  <a:lnTo>
                    <a:pt x="189" y="95"/>
                  </a:lnTo>
                  <a:lnTo>
                    <a:pt x="189" y="92"/>
                  </a:lnTo>
                  <a:lnTo>
                    <a:pt x="189" y="90"/>
                  </a:lnTo>
                  <a:lnTo>
                    <a:pt x="187" y="90"/>
                  </a:lnTo>
                  <a:lnTo>
                    <a:pt x="187" y="88"/>
                  </a:lnTo>
                  <a:lnTo>
                    <a:pt x="187" y="88"/>
                  </a:lnTo>
                  <a:lnTo>
                    <a:pt x="185" y="86"/>
                  </a:lnTo>
                  <a:lnTo>
                    <a:pt x="183" y="86"/>
                  </a:lnTo>
                  <a:lnTo>
                    <a:pt x="182" y="84"/>
                  </a:lnTo>
                  <a:lnTo>
                    <a:pt x="182" y="82"/>
                  </a:lnTo>
                  <a:lnTo>
                    <a:pt x="178" y="82"/>
                  </a:lnTo>
                  <a:lnTo>
                    <a:pt x="178" y="82"/>
                  </a:lnTo>
                  <a:lnTo>
                    <a:pt x="176" y="80"/>
                  </a:lnTo>
                  <a:lnTo>
                    <a:pt x="176" y="79"/>
                  </a:lnTo>
                  <a:lnTo>
                    <a:pt x="176" y="77"/>
                  </a:lnTo>
                  <a:lnTo>
                    <a:pt x="174" y="77"/>
                  </a:lnTo>
                  <a:lnTo>
                    <a:pt x="174" y="75"/>
                  </a:lnTo>
                  <a:lnTo>
                    <a:pt x="176" y="73"/>
                  </a:lnTo>
                  <a:lnTo>
                    <a:pt x="174" y="71"/>
                  </a:lnTo>
                  <a:lnTo>
                    <a:pt x="172" y="69"/>
                  </a:lnTo>
                  <a:lnTo>
                    <a:pt x="170" y="69"/>
                  </a:lnTo>
                  <a:lnTo>
                    <a:pt x="170" y="67"/>
                  </a:lnTo>
                  <a:lnTo>
                    <a:pt x="169" y="66"/>
                  </a:lnTo>
                  <a:lnTo>
                    <a:pt x="163" y="62"/>
                  </a:lnTo>
                  <a:lnTo>
                    <a:pt x="161" y="62"/>
                  </a:lnTo>
                  <a:lnTo>
                    <a:pt x="159" y="60"/>
                  </a:lnTo>
                  <a:lnTo>
                    <a:pt x="157" y="58"/>
                  </a:lnTo>
                  <a:lnTo>
                    <a:pt x="157" y="58"/>
                  </a:lnTo>
                  <a:lnTo>
                    <a:pt x="159" y="56"/>
                  </a:lnTo>
                  <a:lnTo>
                    <a:pt x="159" y="54"/>
                  </a:lnTo>
                  <a:lnTo>
                    <a:pt x="157" y="52"/>
                  </a:lnTo>
                  <a:lnTo>
                    <a:pt x="155" y="51"/>
                  </a:lnTo>
                  <a:lnTo>
                    <a:pt x="154" y="47"/>
                  </a:lnTo>
                  <a:lnTo>
                    <a:pt x="152" y="47"/>
                  </a:lnTo>
                  <a:lnTo>
                    <a:pt x="148" y="45"/>
                  </a:lnTo>
                  <a:lnTo>
                    <a:pt x="146" y="45"/>
                  </a:lnTo>
                  <a:lnTo>
                    <a:pt x="144" y="45"/>
                  </a:lnTo>
                  <a:lnTo>
                    <a:pt x="144" y="43"/>
                  </a:lnTo>
                  <a:lnTo>
                    <a:pt x="142" y="41"/>
                  </a:lnTo>
                  <a:lnTo>
                    <a:pt x="144" y="39"/>
                  </a:lnTo>
                  <a:lnTo>
                    <a:pt x="142" y="39"/>
                  </a:lnTo>
                  <a:lnTo>
                    <a:pt x="142" y="39"/>
                  </a:lnTo>
                  <a:lnTo>
                    <a:pt x="141" y="37"/>
                  </a:lnTo>
                  <a:lnTo>
                    <a:pt x="139" y="37"/>
                  </a:lnTo>
                  <a:lnTo>
                    <a:pt x="135" y="37"/>
                  </a:lnTo>
                  <a:lnTo>
                    <a:pt x="135" y="37"/>
                  </a:lnTo>
                  <a:lnTo>
                    <a:pt x="133" y="36"/>
                  </a:lnTo>
                  <a:lnTo>
                    <a:pt x="133" y="34"/>
                  </a:lnTo>
                  <a:lnTo>
                    <a:pt x="133" y="34"/>
                  </a:lnTo>
                  <a:lnTo>
                    <a:pt x="133" y="34"/>
                  </a:lnTo>
                  <a:lnTo>
                    <a:pt x="133" y="32"/>
                  </a:lnTo>
                  <a:lnTo>
                    <a:pt x="133" y="32"/>
                  </a:lnTo>
                  <a:lnTo>
                    <a:pt x="135" y="28"/>
                  </a:lnTo>
                  <a:lnTo>
                    <a:pt x="135" y="28"/>
                  </a:lnTo>
                  <a:lnTo>
                    <a:pt x="135" y="22"/>
                  </a:lnTo>
                  <a:lnTo>
                    <a:pt x="135" y="21"/>
                  </a:lnTo>
                  <a:lnTo>
                    <a:pt x="135" y="19"/>
                  </a:lnTo>
                  <a:lnTo>
                    <a:pt x="133" y="15"/>
                  </a:lnTo>
                  <a:lnTo>
                    <a:pt x="133" y="13"/>
                  </a:lnTo>
                  <a:lnTo>
                    <a:pt x="129" y="9"/>
                  </a:lnTo>
                  <a:lnTo>
                    <a:pt x="129" y="9"/>
                  </a:lnTo>
                  <a:lnTo>
                    <a:pt x="126" y="4"/>
                  </a:lnTo>
                  <a:lnTo>
                    <a:pt x="124" y="4"/>
                  </a:lnTo>
                  <a:lnTo>
                    <a:pt x="124" y="2"/>
                  </a:lnTo>
                  <a:lnTo>
                    <a:pt x="122" y="0"/>
                  </a:lnTo>
                  <a:lnTo>
                    <a:pt x="122" y="0"/>
                  </a:lnTo>
                  <a:lnTo>
                    <a:pt x="120" y="0"/>
                  </a:lnTo>
                  <a:lnTo>
                    <a:pt x="118" y="0"/>
                  </a:lnTo>
                  <a:lnTo>
                    <a:pt x="116" y="0"/>
                  </a:lnTo>
                  <a:lnTo>
                    <a:pt x="114" y="2"/>
                  </a:lnTo>
                  <a:lnTo>
                    <a:pt x="114" y="2"/>
                  </a:lnTo>
                  <a:lnTo>
                    <a:pt x="112" y="2"/>
                  </a:lnTo>
                  <a:lnTo>
                    <a:pt x="112" y="2"/>
                  </a:lnTo>
                  <a:lnTo>
                    <a:pt x="111" y="2"/>
                  </a:lnTo>
                  <a:lnTo>
                    <a:pt x="111" y="4"/>
                  </a:lnTo>
                  <a:lnTo>
                    <a:pt x="111" y="4"/>
                  </a:lnTo>
                  <a:lnTo>
                    <a:pt x="107" y="6"/>
                  </a:lnTo>
                  <a:lnTo>
                    <a:pt x="107" y="6"/>
                  </a:lnTo>
                  <a:lnTo>
                    <a:pt x="107" y="8"/>
                  </a:lnTo>
                  <a:lnTo>
                    <a:pt x="107" y="8"/>
                  </a:lnTo>
                  <a:lnTo>
                    <a:pt x="107" y="9"/>
                  </a:lnTo>
                  <a:lnTo>
                    <a:pt x="107" y="9"/>
                  </a:lnTo>
                  <a:lnTo>
                    <a:pt x="107" y="11"/>
                  </a:lnTo>
                  <a:lnTo>
                    <a:pt x="105" y="13"/>
                  </a:lnTo>
                  <a:lnTo>
                    <a:pt x="105" y="13"/>
                  </a:lnTo>
                  <a:lnTo>
                    <a:pt x="103" y="13"/>
                  </a:lnTo>
                  <a:lnTo>
                    <a:pt x="103" y="13"/>
                  </a:lnTo>
                  <a:lnTo>
                    <a:pt x="101" y="17"/>
                  </a:lnTo>
                  <a:lnTo>
                    <a:pt x="101" y="17"/>
                  </a:lnTo>
                  <a:lnTo>
                    <a:pt x="99" y="17"/>
                  </a:lnTo>
                  <a:lnTo>
                    <a:pt x="96" y="21"/>
                  </a:lnTo>
                  <a:lnTo>
                    <a:pt x="96" y="22"/>
                  </a:lnTo>
                  <a:lnTo>
                    <a:pt x="94" y="24"/>
                  </a:lnTo>
                  <a:lnTo>
                    <a:pt x="94" y="26"/>
                  </a:lnTo>
                  <a:lnTo>
                    <a:pt x="92" y="28"/>
                  </a:lnTo>
                  <a:lnTo>
                    <a:pt x="92" y="28"/>
                  </a:lnTo>
                  <a:lnTo>
                    <a:pt x="90" y="28"/>
                  </a:lnTo>
                  <a:lnTo>
                    <a:pt x="90" y="28"/>
                  </a:lnTo>
                  <a:lnTo>
                    <a:pt x="86" y="32"/>
                  </a:lnTo>
                  <a:lnTo>
                    <a:pt x="83" y="30"/>
                  </a:lnTo>
                  <a:lnTo>
                    <a:pt x="81" y="32"/>
                  </a:lnTo>
                  <a:lnTo>
                    <a:pt x="79" y="32"/>
                  </a:lnTo>
                  <a:lnTo>
                    <a:pt x="77" y="32"/>
                  </a:lnTo>
                  <a:lnTo>
                    <a:pt x="75" y="32"/>
                  </a:lnTo>
                  <a:lnTo>
                    <a:pt x="73" y="34"/>
                  </a:lnTo>
                  <a:lnTo>
                    <a:pt x="69" y="34"/>
                  </a:lnTo>
                  <a:lnTo>
                    <a:pt x="68" y="34"/>
                  </a:lnTo>
                  <a:lnTo>
                    <a:pt x="66" y="34"/>
                  </a:lnTo>
                  <a:lnTo>
                    <a:pt x="66" y="36"/>
                  </a:lnTo>
                  <a:lnTo>
                    <a:pt x="66" y="36"/>
                  </a:lnTo>
                  <a:lnTo>
                    <a:pt x="66" y="36"/>
                  </a:lnTo>
                  <a:lnTo>
                    <a:pt x="66" y="36"/>
                  </a:lnTo>
                  <a:lnTo>
                    <a:pt x="68" y="37"/>
                  </a:lnTo>
                  <a:lnTo>
                    <a:pt x="68" y="39"/>
                  </a:lnTo>
                  <a:lnTo>
                    <a:pt x="68" y="39"/>
                  </a:lnTo>
                  <a:lnTo>
                    <a:pt x="68" y="39"/>
                  </a:lnTo>
                  <a:lnTo>
                    <a:pt x="68" y="39"/>
                  </a:lnTo>
                  <a:lnTo>
                    <a:pt x="68" y="41"/>
                  </a:lnTo>
                  <a:lnTo>
                    <a:pt x="66" y="43"/>
                  </a:lnTo>
                  <a:lnTo>
                    <a:pt x="64" y="45"/>
                  </a:lnTo>
                  <a:lnTo>
                    <a:pt x="62" y="47"/>
                  </a:lnTo>
                  <a:lnTo>
                    <a:pt x="62" y="47"/>
                  </a:lnTo>
                  <a:lnTo>
                    <a:pt x="60" y="49"/>
                  </a:lnTo>
                  <a:lnTo>
                    <a:pt x="60" y="49"/>
                  </a:lnTo>
                  <a:lnTo>
                    <a:pt x="58" y="49"/>
                  </a:lnTo>
                  <a:lnTo>
                    <a:pt x="56" y="49"/>
                  </a:lnTo>
                  <a:lnTo>
                    <a:pt x="51" y="51"/>
                  </a:lnTo>
                  <a:lnTo>
                    <a:pt x="49" y="51"/>
                  </a:lnTo>
                  <a:lnTo>
                    <a:pt x="47" y="51"/>
                  </a:lnTo>
                  <a:lnTo>
                    <a:pt x="45" y="51"/>
                  </a:lnTo>
                  <a:lnTo>
                    <a:pt x="43" y="52"/>
                  </a:lnTo>
                  <a:lnTo>
                    <a:pt x="43" y="52"/>
                  </a:lnTo>
                  <a:lnTo>
                    <a:pt x="41" y="52"/>
                  </a:lnTo>
                  <a:lnTo>
                    <a:pt x="40" y="54"/>
                  </a:lnTo>
                  <a:lnTo>
                    <a:pt x="38" y="54"/>
                  </a:lnTo>
                  <a:lnTo>
                    <a:pt x="36" y="56"/>
                  </a:lnTo>
                  <a:lnTo>
                    <a:pt x="34" y="58"/>
                  </a:lnTo>
                  <a:lnTo>
                    <a:pt x="34" y="58"/>
                  </a:lnTo>
                  <a:lnTo>
                    <a:pt x="32" y="56"/>
                  </a:lnTo>
                  <a:lnTo>
                    <a:pt x="32" y="54"/>
                  </a:lnTo>
                  <a:lnTo>
                    <a:pt x="30" y="52"/>
                  </a:lnTo>
                  <a:lnTo>
                    <a:pt x="30" y="52"/>
                  </a:lnTo>
                  <a:lnTo>
                    <a:pt x="30" y="52"/>
                  </a:lnTo>
                  <a:lnTo>
                    <a:pt x="30" y="52"/>
                  </a:lnTo>
                  <a:lnTo>
                    <a:pt x="28" y="54"/>
                  </a:lnTo>
                  <a:lnTo>
                    <a:pt x="28" y="54"/>
                  </a:lnTo>
                  <a:lnTo>
                    <a:pt x="26" y="56"/>
                  </a:lnTo>
                  <a:lnTo>
                    <a:pt x="23" y="56"/>
                  </a:lnTo>
                  <a:lnTo>
                    <a:pt x="23" y="58"/>
                  </a:lnTo>
                  <a:lnTo>
                    <a:pt x="21" y="58"/>
                  </a:lnTo>
                  <a:lnTo>
                    <a:pt x="19" y="58"/>
                  </a:lnTo>
                  <a:lnTo>
                    <a:pt x="17" y="58"/>
                  </a:lnTo>
                  <a:lnTo>
                    <a:pt x="15" y="58"/>
                  </a:lnTo>
                  <a:lnTo>
                    <a:pt x="13" y="60"/>
                  </a:lnTo>
                  <a:lnTo>
                    <a:pt x="12" y="62"/>
                  </a:lnTo>
                  <a:lnTo>
                    <a:pt x="12" y="64"/>
                  </a:lnTo>
                  <a:lnTo>
                    <a:pt x="12" y="64"/>
                  </a:lnTo>
                  <a:lnTo>
                    <a:pt x="10" y="66"/>
                  </a:lnTo>
                  <a:lnTo>
                    <a:pt x="10" y="67"/>
                  </a:lnTo>
                  <a:lnTo>
                    <a:pt x="8" y="69"/>
                  </a:lnTo>
                  <a:lnTo>
                    <a:pt x="8" y="71"/>
                  </a:lnTo>
                  <a:lnTo>
                    <a:pt x="6" y="73"/>
                  </a:lnTo>
                  <a:lnTo>
                    <a:pt x="4" y="77"/>
                  </a:lnTo>
                  <a:lnTo>
                    <a:pt x="4" y="79"/>
                  </a:lnTo>
                  <a:lnTo>
                    <a:pt x="4" y="79"/>
                  </a:lnTo>
                  <a:lnTo>
                    <a:pt x="4" y="79"/>
                  </a:lnTo>
                  <a:lnTo>
                    <a:pt x="2" y="80"/>
                  </a:lnTo>
                  <a:lnTo>
                    <a:pt x="0" y="80"/>
                  </a:lnTo>
                  <a:lnTo>
                    <a:pt x="0" y="80"/>
                  </a:lnTo>
                  <a:lnTo>
                    <a:pt x="0" y="82"/>
                  </a:lnTo>
                  <a:lnTo>
                    <a:pt x="0" y="82"/>
                  </a:lnTo>
                  <a:lnTo>
                    <a:pt x="0" y="84"/>
                  </a:lnTo>
                  <a:lnTo>
                    <a:pt x="0" y="84"/>
                  </a:lnTo>
                  <a:lnTo>
                    <a:pt x="2" y="84"/>
                  </a:lnTo>
                  <a:lnTo>
                    <a:pt x="2" y="84"/>
                  </a:lnTo>
                  <a:lnTo>
                    <a:pt x="2" y="84"/>
                  </a:lnTo>
                  <a:lnTo>
                    <a:pt x="2" y="86"/>
                  </a:lnTo>
                  <a:lnTo>
                    <a:pt x="2" y="92"/>
                  </a:lnTo>
                  <a:lnTo>
                    <a:pt x="2" y="92"/>
                  </a:lnTo>
                  <a:lnTo>
                    <a:pt x="2" y="94"/>
                  </a:lnTo>
                  <a:lnTo>
                    <a:pt x="2" y="94"/>
                  </a:lnTo>
                  <a:lnTo>
                    <a:pt x="2" y="95"/>
                  </a:lnTo>
                  <a:lnTo>
                    <a:pt x="2" y="95"/>
                  </a:lnTo>
                  <a:lnTo>
                    <a:pt x="2" y="95"/>
                  </a:lnTo>
                  <a:lnTo>
                    <a:pt x="2" y="97"/>
                  </a:lnTo>
                  <a:lnTo>
                    <a:pt x="4" y="99"/>
                  </a:lnTo>
                  <a:lnTo>
                    <a:pt x="4" y="105"/>
                  </a:lnTo>
                  <a:lnTo>
                    <a:pt x="4" y="107"/>
                  </a:lnTo>
                  <a:lnTo>
                    <a:pt x="4" y="107"/>
                  </a:lnTo>
                  <a:lnTo>
                    <a:pt x="6" y="109"/>
                  </a:lnTo>
                  <a:lnTo>
                    <a:pt x="8" y="110"/>
                  </a:lnTo>
                  <a:lnTo>
                    <a:pt x="10" y="112"/>
                  </a:lnTo>
                  <a:lnTo>
                    <a:pt x="10" y="114"/>
                  </a:lnTo>
                  <a:lnTo>
                    <a:pt x="10" y="116"/>
                  </a:lnTo>
                  <a:lnTo>
                    <a:pt x="10" y="116"/>
                  </a:lnTo>
                  <a:lnTo>
                    <a:pt x="10" y="116"/>
                  </a:lnTo>
                  <a:lnTo>
                    <a:pt x="10" y="116"/>
                  </a:lnTo>
                  <a:lnTo>
                    <a:pt x="10" y="116"/>
                  </a:lnTo>
                  <a:lnTo>
                    <a:pt x="10" y="118"/>
                  </a:lnTo>
                  <a:lnTo>
                    <a:pt x="10" y="120"/>
                  </a:lnTo>
                  <a:lnTo>
                    <a:pt x="12" y="122"/>
                  </a:lnTo>
                  <a:lnTo>
                    <a:pt x="13" y="124"/>
                  </a:lnTo>
                  <a:lnTo>
                    <a:pt x="15" y="125"/>
                  </a:lnTo>
                  <a:lnTo>
                    <a:pt x="17" y="127"/>
                  </a:lnTo>
                  <a:lnTo>
                    <a:pt x="19" y="129"/>
                  </a:lnTo>
                  <a:lnTo>
                    <a:pt x="19" y="131"/>
                  </a:lnTo>
                  <a:lnTo>
                    <a:pt x="21" y="131"/>
                  </a:lnTo>
                  <a:lnTo>
                    <a:pt x="21" y="131"/>
                  </a:lnTo>
                  <a:lnTo>
                    <a:pt x="23" y="133"/>
                  </a:lnTo>
                  <a:lnTo>
                    <a:pt x="23" y="133"/>
                  </a:lnTo>
                  <a:lnTo>
                    <a:pt x="23" y="133"/>
                  </a:lnTo>
                  <a:lnTo>
                    <a:pt x="25" y="135"/>
                  </a:lnTo>
                  <a:lnTo>
                    <a:pt x="25" y="137"/>
                  </a:lnTo>
                  <a:lnTo>
                    <a:pt x="25" y="137"/>
                  </a:lnTo>
                  <a:lnTo>
                    <a:pt x="25" y="139"/>
                  </a:lnTo>
                  <a:lnTo>
                    <a:pt x="25" y="139"/>
                  </a:lnTo>
                  <a:lnTo>
                    <a:pt x="25" y="140"/>
                  </a:lnTo>
                  <a:lnTo>
                    <a:pt x="25" y="140"/>
                  </a:lnTo>
                  <a:lnTo>
                    <a:pt x="25" y="142"/>
                  </a:lnTo>
                  <a:lnTo>
                    <a:pt x="25" y="144"/>
                  </a:lnTo>
                  <a:lnTo>
                    <a:pt x="26" y="146"/>
                  </a:lnTo>
                  <a:lnTo>
                    <a:pt x="26" y="144"/>
                  </a:lnTo>
                  <a:lnTo>
                    <a:pt x="28" y="140"/>
                  </a:lnTo>
                  <a:lnTo>
                    <a:pt x="28" y="139"/>
                  </a:lnTo>
                  <a:lnTo>
                    <a:pt x="30" y="137"/>
                  </a:lnTo>
                  <a:lnTo>
                    <a:pt x="30" y="135"/>
                  </a:lnTo>
                  <a:lnTo>
                    <a:pt x="30" y="133"/>
                  </a:lnTo>
                  <a:lnTo>
                    <a:pt x="30" y="131"/>
                  </a:lnTo>
                  <a:lnTo>
                    <a:pt x="30" y="131"/>
                  </a:lnTo>
                  <a:lnTo>
                    <a:pt x="30" y="129"/>
                  </a:lnTo>
                  <a:lnTo>
                    <a:pt x="30" y="127"/>
                  </a:lnTo>
                  <a:lnTo>
                    <a:pt x="32" y="125"/>
                  </a:lnTo>
                  <a:lnTo>
                    <a:pt x="32" y="125"/>
                  </a:lnTo>
                  <a:lnTo>
                    <a:pt x="32" y="124"/>
                  </a:lnTo>
                  <a:lnTo>
                    <a:pt x="34" y="124"/>
                  </a:lnTo>
                  <a:lnTo>
                    <a:pt x="38" y="124"/>
                  </a:lnTo>
                  <a:lnTo>
                    <a:pt x="41" y="124"/>
                  </a:lnTo>
                  <a:lnTo>
                    <a:pt x="41" y="124"/>
                  </a:lnTo>
                  <a:lnTo>
                    <a:pt x="43" y="122"/>
                  </a:lnTo>
                  <a:lnTo>
                    <a:pt x="45" y="122"/>
                  </a:lnTo>
                  <a:lnTo>
                    <a:pt x="45" y="122"/>
                  </a:lnTo>
                  <a:lnTo>
                    <a:pt x="49" y="124"/>
                  </a:lnTo>
                  <a:lnTo>
                    <a:pt x="51" y="124"/>
                  </a:lnTo>
                  <a:lnTo>
                    <a:pt x="51" y="124"/>
                  </a:lnTo>
                  <a:lnTo>
                    <a:pt x="51" y="124"/>
                  </a:lnTo>
                  <a:lnTo>
                    <a:pt x="53" y="124"/>
                  </a:lnTo>
                  <a:lnTo>
                    <a:pt x="53" y="124"/>
                  </a:lnTo>
                  <a:lnTo>
                    <a:pt x="55" y="124"/>
                  </a:lnTo>
                  <a:lnTo>
                    <a:pt x="55" y="125"/>
                  </a:lnTo>
                  <a:lnTo>
                    <a:pt x="55" y="125"/>
                  </a:lnTo>
                  <a:lnTo>
                    <a:pt x="56" y="124"/>
                  </a:lnTo>
                  <a:lnTo>
                    <a:pt x="56" y="124"/>
                  </a:lnTo>
                  <a:lnTo>
                    <a:pt x="60" y="124"/>
                  </a:lnTo>
                  <a:lnTo>
                    <a:pt x="60" y="124"/>
                  </a:lnTo>
                  <a:lnTo>
                    <a:pt x="60" y="125"/>
                  </a:lnTo>
                  <a:lnTo>
                    <a:pt x="62" y="125"/>
                  </a:lnTo>
                  <a:lnTo>
                    <a:pt x="62" y="122"/>
                  </a:lnTo>
                  <a:lnTo>
                    <a:pt x="62" y="118"/>
                  </a:lnTo>
                  <a:lnTo>
                    <a:pt x="62" y="114"/>
                  </a:lnTo>
                  <a:lnTo>
                    <a:pt x="60" y="112"/>
                  </a:lnTo>
                  <a:lnTo>
                    <a:pt x="62" y="110"/>
                  </a:lnTo>
                  <a:lnTo>
                    <a:pt x="62" y="110"/>
                  </a:lnTo>
                  <a:lnTo>
                    <a:pt x="64" y="109"/>
                  </a:lnTo>
                  <a:lnTo>
                    <a:pt x="68" y="101"/>
                  </a:lnTo>
                  <a:lnTo>
                    <a:pt x="71" y="99"/>
                  </a:lnTo>
                  <a:lnTo>
                    <a:pt x="75" y="97"/>
                  </a:lnTo>
                  <a:lnTo>
                    <a:pt x="77" y="97"/>
                  </a:lnTo>
                  <a:lnTo>
                    <a:pt x="79" y="99"/>
                  </a:lnTo>
                  <a:lnTo>
                    <a:pt x="81" y="99"/>
                  </a:lnTo>
                  <a:lnTo>
                    <a:pt x="83" y="101"/>
                  </a:lnTo>
                  <a:lnTo>
                    <a:pt x="84" y="103"/>
                  </a:lnTo>
                  <a:lnTo>
                    <a:pt x="88" y="105"/>
                  </a:lnTo>
                  <a:lnTo>
                    <a:pt x="88" y="107"/>
                  </a:lnTo>
                  <a:lnTo>
                    <a:pt x="90" y="109"/>
                  </a:lnTo>
                  <a:lnTo>
                    <a:pt x="92" y="109"/>
                  </a:lnTo>
                  <a:lnTo>
                    <a:pt x="94" y="109"/>
                  </a:lnTo>
                  <a:lnTo>
                    <a:pt x="96" y="110"/>
                  </a:lnTo>
                  <a:lnTo>
                    <a:pt x="99" y="110"/>
                  </a:lnTo>
                  <a:lnTo>
                    <a:pt x="99" y="112"/>
                  </a:lnTo>
                  <a:lnTo>
                    <a:pt x="101" y="110"/>
                  </a:lnTo>
                  <a:lnTo>
                    <a:pt x="101" y="112"/>
                  </a:lnTo>
                  <a:lnTo>
                    <a:pt x="105" y="112"/>
                  </a:lnTo>
                  <a:lnTo>
                    <a:pt x="107" y="112"/>
                  </a:lnTo>
                  <a:lnTo>
                    <a:pt x="111" y="112"/>
                  </a:lnTo>
                  <a:lnTo>
                    <a:pt x="118" y="114"/>
                  </a:lnTo>
                  <a:lnTo>
                    <a:pt x="118" y="114"/>
                  </a:lnTo>
                  <a:lnTo>
                    <a:pt x="118" y="114"/>
                  </a:lnTo>
                  <a:lnTo>
                    <a:pt x="118" y="112"/>
                  </a:lnTo>
                  <a:lnTo>
                    <a:pt x="120" y="109"/>
                  </a:lnTo>
                  <a:lnTo>
                    <a:pt x="122" y="107"/>
                  </a:lnTo>
                  <a:lnTo>
                    <a:pt x="122" y="107"/>
                  </a:lnTo>
                  <a:lnTo>
                    <a:pt x="124" y="105"/>
                  </a:lnTo>
                  <a:lnTo>
                    <a:pt x="126" y="105"/>
                  </a:lnTo>
                  <a:lnTo>
                    <a:pt x="127" y="105"/>
                  </a:lnTo>
                  <a:lnTo>
                    <a:pt x="129" y="105"/>
                  </a:lnTo>
                  <a:lnTo>
                    <a:pt x="131" y="105"/>
                  </a:lnTo>
                  <a:lnTo>
                    <a:pt x="133" y="105"/>
                  </a:lnTo>
                  <a:lnTo>
                    <a:pt x="133" y="105"/>
                  </a:lnTo>
                  <a:lnTo>
                    <a:pt x="137" y="103"/>
                  </a:lnTo>
                  <a:lnTo>
                    <a:pt x="139" y="103"/>
                  </a:lnTo>
                  <a:lnTo>
                    <a:pt x="141" y="103"/>
                  </a:lnTo>
                  <a:lnTo>
                    <a:pt x="144" y="101"/>
                  </a:lnTo>
                  <a:lnTo>
                    <a:pt x="146" y="99"/>
                  </a:lnTo>
                  <a:lnTo>
                    <a:pt x="148" y="99"/>
                  </a:lnTo>
                  <a:lnTo>
                    <a:pt x="152" y="101"/>
                  </a:lnTo>
                  <a:lnTo>
                    <a:pt x="155" y="101"/>
                  </a:lnTo>
                  <a:lnTo>
                    <a:pt x="157" y="101"/>
                  </a:lnTo>
                  <a:lnTo>
                    <a:pt x="159" y="99"/>
                  </a:lnTo>
                  <a:lnTo>
                    <a:pt x="159" y="99"/>
                  </a:lnTo>
                  <a:lnTo>
                    <a:pt x="161" y="95"/>
                  </a:lnTo>
                  <a:lnTo>
                    <a:pt x="163" y="95"/>
                  </a:lnTo>
                  <a:lnTo>
                    <a:pt x="167" y="95"/>
                  </a:lnTo>
                  <a:lnTo>
                    <a:pt x="167" y="95"/>
                  </a:lnTo>
                  <a:lnTo>
                    <a:pt x="172" y="97"/>
                  </a:lnTo>
                  <a:lnTo>
                    <a:pt x="180" y="99"/>
                  </a:lnTo>
                  <a:lnTo>
                    <a:pt x="182" y="99"/>
                  </a:lnTo>
                  <a:lnTo>
                    <a:pt x="182" y="99"/>
                  </a:lnTo>
                  <a:lnTo>
                    <a:pt x="183" y="99"/>
                  </a:lnTo>
                  <a:lnTo>
                    <a:pt x="185" y="97"/>
                  </a:lnTo>
                  <a:lnTo>
                    <a:pt x="185" y="97"/>
                  </a:lnTo>
                  <a:lnTo>
                    <a:pt x="187" y="97"/>
                  </a:lnTo>
                  <a:lnTo>
                    <a:pt x="191" y="97"/>
                  </a:lnTo>
                  <a:lnTo>
                    <a:pt x="189" y="9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3" name="Google Shape;603;p23"/>
            <p:cNvSpPr/>
            <p:nvPr/>
          </p:nvSpPr>
          <p:spPr>
            <a:xfrm>
              <a:off x="1439" y="1615"/>
              <a:ext cx="24" cy="8"/>
            </a:xfrm>
            <a:custGeom>
              <a:avLst/>
              <a:gdLst/>
              <a:ahLst/>
              <a:cxnLst/>
              <a:rect l="l" t="t" r="r" b="b"/>
              <a:pathLst>
                <a:path w="24" h="8" extrusionOk="0">
                  <a:moveTo>
                    <a:pt x="2" y="6"/>
                  </a:moveTo>
                  <a:lnTo>
                    <a:pt x="2" y="6"/>
                  </a:lnTo>
                  <a:lnTo>
                    <a:pt x="0" y="6"/>
                  </a:lnTo>
                  <a:lnTo>
                    <a:pt x="0" y="6"/>
                  </a:lnTo>
                  <a:lnTo>
                    <a:pt x="0" y="6"/>
                  </a:lnTo>
                  <a:lnTo>
                    <a:pt x="0" y="6"/>
                  </a:lnTo>
                  <a:lnTo>
                    <a:pt x="0" y="8"/>
                  </a:lnTo>
                  <a:lnTo>
                    <a:pt x="2" y="8"/>
                  </a:lnTo>
                  <a:lnTo>
                    <a:pt x="2" y="8"/>
                  </a:lnTo>
                  <a:lnTo>
                    <a:pt x="2" y="8"/>
                  </a:lnTo>
                  <a:lnTo>
                    <a:pt x="4" y="8"/>
                  </a:lnTo>
                  <a:lnTo>
                    <a:pt x="4" y="6"/>
                  </a:lnTo>
                  <a:lnTo>
                    <a:pt x="2" y="6"/>
                  </a:lnTo>
                  <a:close/>
                  <a:moveTo>
                    <a:pt x="20" y="0"/>
                  </a:moveTo>
                  <a:lnTo>
                    <a:pt x="20" y="0"/>
                  </a:lnTo>
                  <a:lnTo>
                    <a:pt x="20" y="0"/>
                  </a:lnTo>
                  <a:lnTo>
                    <a:pt x="18" y="0"/>
                  </a:lnTo>
                  <a:lnTo>
                    <a:pt x="18" y="0"/>
                  </a:lnTo>
                  <a:lnTo>
                    <a:pt x="18" y="0"/>
                  </a:lnTo>
                  <a:lnTo>
                    <a:pt x="18" y="0"/>
                  </a:lnTo>
                  <a:lnTo>
                    <a:pt x="20" y="0"/>
                  </a:lnTo>
                  <a:lnTo>
                    <a:pt x="20" y="0"/>
                  </a:lnTo>
                  <a:lnTo>
                    <a:pt x="20" y="0"/>
                  </a:lnTo>
                  <a:lnTo>
                    <a:pt x="20" y="0"/>
                  </a:lnTo>
                  <a:lnTo>
                    <a:pt x="20" y="0"/>
                  </a:lnTo>
                  <a:lnTo>
                    <a:pt x="20" y="0"/>
                  </a:lnTo>
                  <a:close/>
                  <a:moveTo>
                    <a:pt x="24" y="0"/>
                  </a:moveTo>
                  <a:lnTo>
                    <a:pt x="24" y="0"/>
                  </a:lnTo>
                  <a:lnTo>
                    <a:pt x="24" y="0"/>
                  </a:lnTo>
                  <a:lnTo>
                    <a:pt x="24" y="0"/>
                  </a:lnTo>
                  <a:lnTo>
                    <a:pt x="22" y="0"/>
                  </a:lnTo>
                  <a:lnTo>
                    <a:pt x="22" y="0"/>
                  </a:lnTo>
                  <a:lnTo>
                    <a:pt x="24" y="0"/>
                  </a:lnTo>
                  <a:lnTo>
                    <a:pt x="24" y="0"/>
                  </a:lnTo>
                  <a:lnTo>
                    <a:pt x="24" y="0"/>
                  </a:lnTo>
                  <a:lnTo>
                    <a:pt x="2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4" name="Google Shape;604;p23"/>
            <p:cNvSpPr/>
            <p:nvPr/>
          </p:nvSpPr>
          <p:spPr>
            <a:xfrm>
              <a:off x="2250" y="1658"/>
              <a:ext cx="37" cy="39"/>
            </a:xfrm>
            <a:custGeom>
              <a:avLst/>
              <a:gdLst/>
              <a:ahLst/>
              <a:cxnLst/>
              <a:rect l="l" t="t" r="r" b="b"/>
              <a:pathLst>
                <a:path w="37" h="39" extrusionOk="0">
                  <a:moveTo>
                    <a:pt x="11" y="36"/>
                  </a:moveTo>
                  <a:lnTo>
                    <a:pt x="9" y="36"/>
                  </a:lnTo>
                  <a:lnTo>
                    <a:pt x="9" y="38"/>
                  </a:lnTo>
                  <a:lnTo>
                    <a:pt x="9" y="38"/>
                  </a:lnTo>
                  <a:lnTo>
                    <a:pt x="11" y="39"/>
                  </a:lnTo>
                  <a:lnTo>
                    <a:pt x="11" y="39"/>
                  </a:lnTo>
                  <a:lnTo>
                    <a:pt x="13" y="38"/>
                  </a:lnTo>
                  <a:lnTo>
                    <a:pt x="13" y="38"/>
                  </a:lnTo>
                  <a:lnTo>
                    <a:pt x="13" y="36"/>
                  </a:lnTo>
                  <a:lnTo>
                    <a:pt x="11" y="36"/>
                  </a:lnTo>
                  <a:close/>
                  <a:moveTo>
                    <a:pt x="30" y="30"/>
                  </a:moveTo>
                  <a:lnTo>
                    <a:pt x="28" y="32"/>
                  </a:lnTo>
                  <a:lnTo>
                    <a:pt x="28" y="32"/>
                  </a:lnTo>
                  <a:lnTo>
                    <a:pt x="28" y="34"/>
                  </a:lnTo>
                  <a:lnTo>
                    <a:pt x="30" y="34"/>
                  </a:lnTo>
                  <a:lnTo>
                    <a:pt x="30" y="34"/>
                  </a:lnTo>
                  <a:lnTo>
                    <a:pt x="30" y="34"/>
                  </a:lnTo>
                  <a:lnTo>
                    <a:pt x="30" y="32"/>
                  </a:lnTo>
                  <a:lnTo>
                    <a:pt x="30" y="30"/>
                  </a:lnTo>
                  <a:lnTo>
                    <a:pt x="30" y="30"/>
                  </a:lnTo>
                  <a:close/>
                  <a:moveTo>
                    <a:pt x="24" y="34"/>
                  </a:moveTo>
                  <a:lnTo>
                    <a:pt x="22" y="32"/>
                  </a:lnTo>
                  <a:lnTo>
                    <a:pt x="22" y="30"/>
                  </a:lnTo>
                  <a:lnTo>
                    <a:pt x="20" y="30"/>
                  </a:lnTo>
                  <a:lnTo>
                    <a:pt x="20" y="30"/>
                  </a:lnTo>
                  <a:lnTo>
                    <a:pt x="20" y="32"/>
                  </a:lnTo>
                  <a:lnTo>
                    <a:pt x="20" y="34"/>
                  </a:lnTo>
                  <a:lnTo>
                    <a:pt x="20" y="34"/>
                  </a:lnTo>
                  <a:lnTo>
                    <a:pt x="22" y="36"/>
                  </a:lnTo>
                  <a:lnTo>
                    <a:pt x="22" y="38"/>
                  </a:lnTo>
                  <a:lnTo>
                    <a:pt x="24" y="38"/>
                  </a:lnTo>
                  <a:lnTo>
                    <a:pt x="26" y="36"/>
                  </a:lnTo>
                  <a:lnTo>
                    <a:pt x="24" y="34"/>
                  </a:lnTo>
                  <a:lnTo>
                    <a:pt x="24" y="34"/>
                  </a:lnTo>
                  <a:close/>
                  <a:moveTo>
                    <a:pt x="37" y="17"/>
                  </a:moveTo>
                  <a:lnTo>
                    <a:pt x="37" y="15"/>
                  </a:lnTo>
                  <a:lnTo>
                    <a:pt x="35" y="15"/>
                  </a:lnTo>
                  <a:lnTo>
                    <a:pt x="35" y="15"/>
                  </a:lnTo>
                  <a:lnTo>
                    <a:pt x="34" y="15"/>
                  </a:lnTo>
                  <a:lnTo>
                    <a:pt x="34" y="17"/>
                  </a:lnTo>
                  <a:lnTo>
                    <a:pt x="34" y="19"/>
                  </a:lnTo>
                  <a:lnTo>
                    <a:pt x="34" y="19"/>
                  </a:lnTo>
                  <a:lnTo>
                    <a:pt x="35" y="19"/>
                  </a:lnTo>
                  <a:lnTo>
                    <a:pt x="37" y="19"/>
                  </a:lnTo>
                  <a:lnTo>
                    <a:pt x="37" y="17"/>
                  </a:lnTo>
                  <a:lnTo>
                    <a:pt x="37" y="17"/>
                  </a:lnTo>
                  <a:close/>
                  <a:moveTo>
                    <a:pt x="17" y="9"/>
                  </a:moveTo>
                  <a:lnTo>
                    <a:pt x="15" y="8"/>
                  </a:lnTo>
                  <a:lnTo>
                    <a:pt x="13" y="8"/>
                  </a:lnTo>
                  <a:lnTo>
                    <a:pt x="13" y="8"/>
                  </a:lnTo>
                  <a:lnTo>
                    <a:pt x="13" y="9"/>
                  </a:lnTo>
                  <a:lnTo>
                    <a:pt x="13" y="11"/>
                  </a:lnTo>
                  <a:lnTo>
                    <a:pt x="15" y="9"/>
                  </a:lnTo>
                  <a:lnTo>
                    <a:pt x="15" y="9"/>
                  </a:lnTo>
                  <a:lnTo>
                    <a:pt x="17" y="9"/>
                  </a:lnTo>
                  <a:lnTo>
                    <a:pt x="19" y="9"/>
                  </a:lnTo>
                  <a:lnTo>
                    <a:pt x="19" y="9"/>
                  </a:lnTo>
                  <a:lnTo>
                    <a:pt x="17" y="9"/>
                  </a:lnTo>
                  <a:close/>
                  <a:moveTo>
                    <a:pt x="34" y="8"/>
                  </a:moveTo>
                  <a:lnTo>
                    <a:pt x="34" y="9"/>
                  </a:lnTo>
                  <a:lnTo>
                    <a:pt x="35" y="8"/>
                  </a:lnTo>
                  <a:lnTo>
                    <a:pt x="35" y="8"/>
                  </a:lnTo>
                  <a:lnTo>
                    <a:pt x="35" y="6"/>
                  </a:lnTo>
                  <a:lnTo>
                    <a:pt x="34" y="6"/>
                  </a:lnTo>
                  <a:lnTo>
                    <a:pt x="34" y="6"/>
                  </a:lnTo>
                  <a:lnTo>
                    <a:pt x="34" y="8"/>
                  </a:lnTo>
                  <a:lnTo>
                    <a:pt x="34" y="8"/>
                  </a:lnTo>
                  <a:close/>
                  <a:moveTo>
                    <a:pt x="6" y="4"/>
                  </a:moveTo>
                  <a:lnTo>
                    <a:pt x="4" y="4"/>
                  </a:lnTo>
                  <a:lnTo>
                    <a:pt x="4" y="4"/>
                  </a:lnTo>
                  <a:lnTo>
                    <a:pt x="4" y="6"/>
                  </a:lnTo>
                  <a:lnTo>
                    <a:pt x="4" y="6"/>
                  </a:lnTo>
                  <a:lnTo>
                    <a:pt x="6" y="6"/>
                  </a:lnTo>
                  <a:lnTo>
                    <a:pt x="6" y="6"/>
                  </a:lnTo>
                  <a:lnTo>
                    <a:pt x="6" y="6"/>
                  </a:lnTo>
                  <a:lnTo>
                    <a:pt x="6" y="4"/>
                  </a:lnTo>
                  <a:close/>
                  <a:moveTo>
                    <a:pt x="6" y="0"/>
                  </a:moveTo>
                  <a:lnTo>
                    <a:pt x="4" y="0"/>
                  </a:lnTo>
                  <a:lnTo>
                    <a:pt x="4" y="0"/>
                  </a:lnTo>
                  <a:lnTo>
                    <a:pt x="0" y="0"/>
                  </a:lnTo>
                  <a:lnTo>
                    <a:pt x="0" y="2"/>
                  </a:lnTo>
                  <a:lnTo>
                    <a:pt x="0" y="2"/>
                  </a:lnTo>
                  <a:lnTo>
                    <a:pt x="0" y="4"/>
                  </a:lnTo>
                  <a:lnTo>
                    <a:pt x="0" y="4"/>
                  </a:lnTo>
                  <a:lnTo>
                    <a:pt x="2" y="4"/>
                  </a:lnTo>
                  <a:lnTo>
                    <a:pt x="4" y="2"/>
                  </a:lnTo>
                  <a:lnTo>
                    <a:pt x="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5" name="Google Shape;605;p23"/>
            <p:cNvSpPr/>
            <p:nvPr/>
          </p:nvSpPr>
          <p:spPr>
            <a:xfrm>
              <a:off x="985" y="646"/>
              <a:ext cx="1157" cy="602"/>
            </a:xfrm>
            <a:custGeom>
              <a:avLst/>
              <a:gdLst/>
              <a:ahLst/>
              <a:cxnLst/>
              <a:rect l="l" t="t" r="r" b="b"/>
              <a:pathLst>
                <a:path w="1157" h="602" extrusionOk="0">
                  <a:moveTo>
                    <a:pt x="383" y="134"/>
                  </a:moveTo>
                  <a:lnTo>
                    <a:pt x="385" y="134"/>
                  </a:lnTo>
                  <a:lnTo>
                    <a:pt x="385" y="136"/>
                  </a:lnTo>
                  <a:lnTo>
                    <a:pt x="387" y="136"/>
                  </a:lnTo>
                  <a:lnTo>
                    <a:pt x="392" y="138"/>
                  </a:lnTo>
                  <a:lnTo>
                    <a:pt x="392" y="140"/>
                  </a:lnTo>
                  <a:lnTo>
                    <a:pt x="392" y="140"/>
                  </a:lnTo>
                  <a:lnTo>
                    <a:pt x="392" y="142"/>
                  </a:lnTo>
                  <a:lnTo>
                    <a:pt x="392" y="142"/>
                  </a:lnTo>
                  <a:lnTo>
                    <a:pt x="390" y="146"/>
                  </a:lnTo>
                  <a:lnTo>
                    <a:pt x="390" y="146"/>
                  </a:lnTo>
                  <a:lnTo>
                    <a:pt x="390" y="146"/>
                  </a:lnTo>
                  <a:lnTo>
                    <a:pt x="390" y="148"/>
                  </a:lnTo>
                  <a:lnTo>
                    <a:pt x="392" y="148"/>
                  </a:lnTo>
                  <a:lnTo>
                    <a:pt x="394" y="148"/>
                  </a:lnTo>
                  <a:lnTo>
                    <a:pt x="396" y="146"/>
                  </a:lnTo>
                  <a:lnTo>
                    <a:pt x="398" y="146"/>
                  </a:lnTo>
                  <a:lnTo>
                    <a:pt x="403" y="144"/>
                  </a:lnTo>
                  <a:lnTo>
                    <a:pt x="411" y="142"/>
                  </a:lnTo>
                  <a:lnTo>
                    <a:pt x="413" y="142"/>
                  </a:lnTo>
                  <a:lnTo>
                    <a:pt x="413" y="142"/>
                  </a:lnTo>
                  <a:lnTo>
                    <a:pt x="413" y="142"/>
                  </a:lnTo>
                  <a:lnTo>
                    <a:pt x="413" y="142"/>
                  </a:lnTo>
                  <a:lnTo>
                    <a:pt x="416" y="142"/>
                  </a:lnTo>
                  <a:lnTo>
                    <a:pt x="420" y="142"/>
                  </a:lnTo>
                  <a:lnTo>
                    <a:pt x="424" y="142"/>
                  </a:lnTo>
                  <a:lnTo>
                    <a:pt x="426" y="140"/>
                  </a:lnTo>
                  <a:lnTo>
                    <a:pt x="428" y="140"/>
                  </a:lnTo>
                  <a:lnTo>
                    <a:pt x="428" y="140"/>
                  </a:lnTo>
                  <a:lnTo>
                    <a:pt x="433" y="136"/>
                  </a:lnTo>
                  <a:lnTo>
                    <a:pt x="435" y="134"/>
                  </a:lnTo>
                  <a:lnTo>
                    <a:pt x="439" y="133"/>
                  </a:lnTo>
                  <a:lnTo>
                    <a:pt x="441" y="131"/>
                  </a:lnTo>
                  <a:lnTo>
                    <a:pt x="443" y="131"/>
                  </a:lnTo>
                  <a:lnTo>
                    <a:pt x="446" y="131"/>
                  </a:lnTo>
                  <a:lnTo>
                    <a:pt x="450" y="131"/>
                  </a:lnTo>
                  <a:lnTo>
                    <a:pt x="452" y="129"/>
                  </a:lnTo>
                  <a:lnTo>
                    <a:pt x="458" y="127"/>
                  </a:lnTo>
                  <a:lnTo>
                    <a:pt x="459" y="125"/>
                  </a:lnTo>
                  <a:lnTo>
                    <a:pt x="461" y="125"/>
                  </a:lnTo>
                  <a:lnTo>
                    <a:pt x="474" y="121"/>
                  </a:lnTo>
                  <a:lnTo>
                    <a:pt x="484" y="120"/>
                  </a:lnTo>
                  <a:lnTo>
                    <a:pt x="487" y="120"/>
                  </a:lnTo>
                  <a:lnTo>
                    <a:pt x="497" y="118"/>
                  </a:lnTo>
                  <a:lnTo>
                    <a:pt x="501" y="118"/>
                  </a:lnTo>
                  <a:lnTo>
                    <a:pt x="502" y="116"/>
                  </a:lnTo>
                  <a:lnTo>
                    <a:pt x="510" y="116"/>
                  </a:lnTo>
                  <a:lnTo>
                    <a:pt x="510" y="116"/>
                  </a:lnTo>
                  <a:lnTo>
                    <a:pt x="512" y="114"/>
                  </a:lnTo>
                  <a:lnTo>
                    <a:pt x="512" y="114"/>
                  </a:lnTo>
                  <a:lnTo>
                    <a:pt x="512" y="114"/>
                  </a:lnTo>
                  <a:lnTo>
                    <a:pt x="514" y="114"/>
                  </a:lnTo>
                  <a:lnTo>
                    <a:pt x="514" y="112"/>
                  </a:lnTo>
                  <a:lnTo>
                    <a:pt x="512" y="112"/>
                  </a:lnTo>
                  <a:lnTo>
                    <a:pt x="510" y="110"/>
                  </a:lnTo>
                  <a:lnTo>
                    <a:pt x="508" y="106"/>
                  </a:lnTo>
                  <a:lnTo>
                    <a:pt x="506" y="106"/>
                  </a:lnTo>
                  <a:lnTo>
                    <a:pt x="506" y="105"/>
                  </a:lnTo>
                  <a:lnTo>
                    <a:pt x="504" y="105"/>
                  </a:lnTo>
                  <a:lnTo>
                    <a:pt x="502" y="105"/>
                  </a:lnTo>
                  <a:lnTo>
                    <a:pt x="501" y="105"/>
                  </a:lnTo>
                  <a:lnTo>
                    <a:pt x="497" y="105"/>
                  </a:lnTo>
                  <a:lnTo>
                    <a:pt x="493" y="105"/>
                  </a:lnTo>
                  <a:lnTo>
                    <a:pt x="493" y="105"/>
                  </a:lnTo>
                  <a:lnTo>
                    <a:pt x="491" y="105"/>
                  </a:lnTo>
                  <a:lnTo>
                    <a:pt x="486" y="106"/>
                  </a:lnTo>
                  <a:lnTo>
                    <a:pt x="484" y="106"/>
                  </a:lnTo>
                  <a:lnTo>
                    <a:pt x="484" y="108"/>
                  </a:lnTo>
                  <a:lnTo>
                    <a:pt x="484" y="106"/>
                  </a:lnTo>
                  <a:lnTo>
                    <a:pt x="486" y="106"/>
                  </a:lnTo>
                  <a:lnTo>
                    <a:pt x="486" y="105"/>
                  </a:lnTo>
                  <a:lnTo>
                    <a:pt x="486" y="105"/>
                  </a:lnTo>
                  <a:lnTo>
                    <a:pt x="486" y="105"/>
                  </a:lnTo>
                  <a:lnTo>
                    <a:pt x="486" y="105"/>
                  </a:lnTo>
                  <a:lnTo>
                    <a:pt x="484" y="105"/>
                  </a:lnTo>
                  <a:lnTo>
                    <a:pt x="480" y="106"/>
                  </a:lnTo>
                  <a:lnTo>
                    <a:pt x="480" y="106"/>
                  </a:lnTo>
                  <a:lnTo>
                    <a:pt x="480" y="106"/>
                  </a:lnTo>
                  <a:lnTo>
                    <a:pt x="480" y="106"/>
                  </a:lnTo>
                  <a:lnTo>
                    <a:pt x="484" y="105"/>
                  </a:lnTo>
                  <a:lnTo>
                    <a:pt x="480" y="105"/>
                  </a:lnTo>
                  <a:lnTo>
                    <a:pt x="476" y="103"/>
                  </a:lnTo>
                  <a:lnTo>
                    <a:pt x="472" y="103"/>
                  </a:lnTo>
                  <a:lnTo>
                    <a:pt x="472" y="101"/>
                  </a:lnTo>
                  <a:lnTo>
                    <a:pt x="471" y="101"/>
                  </a:lnTo>
                  <a:lnTo>
                    <a:pt x="469" y="101"/>
                  </a:lnTo>
                  <a:lnTo>
                    <a:pt x="467" y="101"/>
                  </a:lnTo>
                  <a:lnTo>
                    <a:pt x="458" y="101"/>
                  </a:lnTo>
                  <a:lnTo>
                    <a:pt x="448" y="103"/>
                  </a:lnTo>
                  <a:lnTo>
                    <a:pt x="433" y="103"/>
                  </a:lnTo>
                  <a:lnTo>
                    <a:pt x="433" y="103"/>
                  </a:lnTo>
                  <a:lnTo>
                    <a:pt x="433" y="103"/>
                  </a:lnTo>
                  <a:lnTo>
                    <a:pt x="433" y="105"/>
                  </a:lnTo>
                  <a:lnTo>
                    <a:pt x="433" y="105"/>
                  </a:lnTo>
                  <a:lnTo>
                    <a:pt x="431" y="108"/>
                  </a:lnTo>
                  <a:lnTo>
                    <a:pt x="429" y="108"/>
                  </a:lnTo>
                  <a:lnTo>
                    <a:pt x="431" y="110"/>
                  </a:lnTo>
                  <a:lnTo>
                    <a:pt x="431" y="110"/>
                  </a:lnTo>
                  <a:lnTo>
                    <a:pt x="431" y="110"/>
                  </a:lnTo>
                  <a:lnTo>
                    <a:pt x="431" y="110"/>
                  </a:lnTo>
                  <a:lnTo>
                    <a:pt x="428" y="112"/>
                  </a:lnTo>
                  <a:lnTo>
                    <a:pt x="424" y="114"/>
                  </a:lnTo>
                  <a:lnTo>
                    <a:pt x="418" y="116"/>
                  </a:lnTo>
                  <a:lnTo>
                    <a:pt x="415" y="118"/>
                  </a:lnTo>
                  <a:lnTo>
                    <a:pt x="413" y="118"/>
                  </a:lnTo>
                  <a:lnTo>
                    <a:pt x="409" y="120"/>
                  </a:lnTo>
                  <a:lnTo>
                    <a:pt x="409" y="120"/>
                  </a:lnTo>
                  <a:lnTo>
                    <a:pt x="409" y="120"/>
                  </a:lnTo>
                  <a:lnTo>
                    <a:pt x="409" y="121"/>
                  </a:lnTo>
                  <a:lnTo>
                    <a:pt x="409" y="121"/>
                  </a:lnTo>
                  <a:lnTo>
                    <a:pt x="409" y="121"/>
                  </a:lnTo>
                  <a:lnTo>
                    <a:pt x="409" y="121"/>
                  </a:lnTo>
                  <a:lnTo>
                    <a:pt x="409" y="121"/>
                  </a:lnTo>
                  <a:lnTo>
                    <a:pt x="409" y="121"/>
                  </a:lnTo>
                  <a:lnTo>
                    <a:pt x="409" y="121"/>
                  </a:lnTo>
                  <a:lnTo>
                    <a:pt x="403" y="123"/>
                  </a:lnTo>
                  <a:lnTo>
                    <a:pt x="403" y="123"/>
                  </a:lnTo>
                  <a:lnTo>
                    <a:pt x="401" y="123"/>
                  </a:lnTo>
                  <a:lnTo>
                    <a:pt x="401" y="123"/>
                  </a:lnTo>
                  <a:lnTo>
                    <a:pt x="400" y="125"/>
                  </a:lnTo>
                  <a:lnTo>
                    <a:pt x="398" y="125"/>
                  </a:lnTo>
                  <a:lnTo>
                    <a:pt x="398" y="127"/>
                  </a:lnTo>
                  <a:lnTo>
                    <a:pt x="398" y="127"/>
                  </a:lnTo>
                  <a:lnTo>
                    <a:pt x="398" y="127"/>
                  </a:lnTo>
                  <a:lnTo>
                    <a:pt x="396" y="127"/>
                  </a:lnTo>
                  <a:lnTo>
                    <a:pt x="394" y="127"/>
                  </a:lnTo>
                  <a:lnTo>
                    <a:pt x="392" y="129"/>
                  </a:lnTo>
                  <a:lnTo>
                    <a:pt x="390" y="129"/>
                  </a:lnTo>
                  <a:lnTo>
                    <a:pt x="390" y="129"/>
                  </a:lnTo>
                  <a:lnTo>
                    <a:pt x="388" y="131"/>
                  </a:lnTo>
                  <a:lnTo>
                    <a:pt x="387" y="131"/>
                  </a:lnTo>
                  <a:lnTo>
                    <a:pt x="385" y="131"/>
                  </a:lnTo>
                  <a:lnTo>
                    <a:pt x="385" y="131"/>
                  </a:lnTo>
                  <a:lnTo>
                    <a:pt x="385" y="131"/>
                  </a:lnTo>
                  <a:lnTo>
                    <a:pt x="385" y="133"/>
                  </a:lnTo>
                  <a:lnTo>
                    <a:pt x="385" y="133"/>
                  </a:lnTo>
                  <a:lnTo>
                    <a:pt x="381" y="133"/>
                  </a:lnTo>
                  <a:lnTo>
                    <a:pt x="381" y="133"/>
                  </a:lnTo>
                  <a:lnTo>
                    <a:pt x="381" y="133"/>
                  </a:lnTo>
                  <a:lnTo>
                    <a:pt x="381" y="134"/>
                  </a:lnTo>
                  <a:lnTo>
                    <a:pt x="379" y="134"/>
                  </a:lnTo>
                  <a:lnTo>
                    <a:pt x="377" y="134"/>
                  </a:lnTo>
                  <a:lnTo>
                    <a:pt x="377" y="134"/>
                  </a:lnTo>
                  <a:lnTo>
                    <a:pt x="379" y="134"/>
                  </a:lnTo>
                  <a:lnTo>
                    <a:pt x="383" y="134"/>
                  </a:lnTo>
                  <a:close/>
                  <a:moveTo>
                    <a:pt x="501" y="82"/>
                  </a:moveTo>
                  <a:lnTo>
                    <a:pt x="501" y="82"/>
                  </a:lnTo>
                  <a:lnTo>
                    <a:pt x="501" y="84"/>
                  </a:lnTo>
                  <a:lnTo>
                    <a:pt x="499" y="84"/>
                  </a:lnTo>
                  <a:lnTo>
                    <a:pt x="497" y="84"/>
                  </a:lnTo>
                  <a:lnTo>
                    <a:pt x="495" y="84"/>
                  </a:lnTo>
                  <a:lnTo>
                    <a:pt x="497" y="84"/>
                  </a:lnTo>
                  <a:lnTo>
                    <a:pt x="497" y="84"/>
                  </a:lnTo>
                  <a:lnTo>
                    <a:pt x="499" y="84"/>
                  </a:lnTo>
                  <a:lnTo>
                    <a:pt x="499" y="84"/>
                  </a:lnTo>
                  <a:lnTo>
                    <a:pt x="501" y="84"/>
                  </a:lnTo>
                  <a:lnTo>
                    <a:pt x="501" y="84"/>
                  </a:lnTo>
                  <a:lnTo>
                    <a:pt x="502" y="82"/>
                  </a:lnTo>
                  <a:lnTo>
                    <a:pt x="502" y="82"/>
                  </a:lnTo>
                  <a:lnTo>
                    <a:pt x="502" y="82"/>
                  </a:lnTo>
                  <a:lnTo>
                    <a:pt x="501" y="82"/>
                  </a:lnTo>
                  <a:lnTo>
                    <a:pt x="501" y="82"/>
                  </a:lnTo>
                  <a:close/>
                  <a:moveTo>
                    <a:pt x="487" y="80"/>
                  </a:moveTo>
                  <a:lnTo>
                    <a:pt x="487" y="80"/>
                  </a:lnTo>
                  <a:lnTo>
                    <a:pt x="487" y="82"/>
                  </a:lnTo>
                  <a:lnTo>
                    <a:pt x="487" y="82"/>
                  </a:lnTo>
                  <a:lnTo>
                    <a:pt x="487" y="82"/>
                  </a:lnTo>
                  <a:lnTo>
                    <a:pt x="487" y="82"/>
                  </a:lnTo>
                  <a:lnTo>
                    <a:pt x="489" y="82"/>
                  </a:lnTo>
                  <a:lnTo>
                    <a:pt x="493" y="82"/>
                  </a:lnTo>
                  <a:lnTo>
                    <a:pt x="495" y="80"/>
                  </a:lnTo>
                  <a:lnTo>
                    <a:pt x="497" y="82"/>
                  </a:lnTo>
                  <a:lnTo>
                    <a:pt x="499" y="82"/>
                  </a:lnTo>
                  <a:lnTo>
                    <a:pt x="499" y="82"/>
                  </a:lnTo>
                  <a:lnTo>
                    <a:pt x="501" y="82"/>
                  </a:lnTo>
                  <a:lnTo>
                    <a:pt x="502" y="82"/>
                  </a:lnTo>
                  <a:lnTo>
                    <a:pt x="506" y="80"/>
                  </a:lnTo>
                  <a:lnTo>
                    <a:pt x="508" y="78"/>
                  </a:lnTo>
                  <a:lnTo>
                    <a:pt x="508" y="78"/>
                  </a:lnTo>
                  <a:lnTo>
                    <a:pt x="508" y="80"/>
                  </a:lnTo>
                  <a:lnTo>
                    <a:pt x="508" y="80"/>
                  </a:lnTo>
                  <a:lnTo>
                    <a:pt x="506" y="80"/>
                  </a:lnTo>
                  <a:lnTo>
                    <a:pt x="508" y="82"/>
                  </a:lnTo>
                  <a:lnTo>
                    <a:pt x="506" y="82"/>
                  </a:lnTo>
                  <a:lnTo>
                    <a:pt x="506" y="84"/>
                  </a:lnTo>
                  <a:lnTo>
                    <a:pt x="504" y="84"/>
                  </a:lnTo>
                  <a:lnTo>
                    <a:pt x="506" y="84"/>
                  </a:lnTo>
                  <a:lnTo>
                    <a:pt x="508" y="84"/>
                  </a:lnTo>
                  <a:lnTo>
                    <a:pt x="510" y="84"/>
                  </a:lnTo>
                  <a:lnTo>
                    <a:pt x="514" y="82"/>
                  </a:lnTo>
                  <a:lnTo>
                    <a:pt x="515" y="82"/>
                  </a:lnTo>
                  <a:lnTo>
                    <a:pt x="515" y="82"/>
                  </a:lnTo>
                  <a:lnTo>
                    <a:pt x="517" y="82"/>
                  </a:lnTo>
                  <a:lnTo>
                    <a:pt x="517" y="82"/>
                  </a:lnTo>
                  <a:lnTo>
                    <a:pt x="517" y="80"/>
                  </a:lnTo>
                  <a:lnTo>
                    <a:pt x="517" y="80"/>
                  </a:lnTo>
                  <a:lnTo>
                    <a:pt x="517" y="80"/>
                  </a:lnTo>
                  <a:lnTo>
                    <a:pt x="517" y="80"/>
                  </a:lnTo>
                  <a:lnTo>
                    <a:pt x="519" y="80"/>
                  </a:lnTo>
                  <a:lnTo>
                    <a:pt x="519" y="78"/>
                  </a:lnTo>
                  <a:lnTo>
                    <a:pt x="521" y="78"/>
                  </a:lnTo>
                  <a:lnTo>
                    <a:pt x="521" y="78"/>
                  </a:lnTo>
                  <a:lnTo>
                    <a:pt x="523" y="76"/>
                  </a:lnTo>
                  <a:lnTo>
                    <a:pt x="523" y="76"/>
                  </a:lnTo>
                  <a:lnTo>
                    <a:pt x="523" y="76"/>
                  </a:lnTo>
                  <a:lnTo>
                    <a:pt x="523" y="78"/>
                  </a:lnTo>
                  <a:lnTo>
                    <a:pt x="523" y="78"/>
                  </a:lnTo>
                  <a:lnTo>
                    <a:pt x="523" y="80"/>
                  </a:lnTo>
                  <a:lnTo>
                    <a:pt x="523" y="80"/>
                  </a:lnTo>
                  <a:lnTo>
                    <a:pt x="523" y="80"/>
                  </a:lnTo>
                  <a:lnTo>
                    <a:pt x="525" y="80"/>
                  </a:lnTo>
                  <a:lnTo>
                    <a:pt x="527" y="80"/>
                  </a:lnTo>
                  <a:lnTo>
                    <a:pt x="529" y="78"/>
                  </a:lnTo>
                  <a:lnTo>
                    <a:pt x="529" y="78"/>
                  </a:lnTo>
                  <a:lnTo>
                    <a:pt x="532" y="76"/>
                  </a:lnTo>
                  <a:lnTo>
                    <a:pt x="532" y="76"/>
                  </a:lnTo>
                  <a:lnTo>
                    <a:pt x="534" y="76"/>
                  </a:lnTo>
                  <a:lnTo>
                    <a:pt x="534" y="76"/>
                  </a:lnTo>
                  <a:lnTo>
                    <a:pt x="534" y="75"/>
                  </a:lnTo>
                  <a:lnTo>
                    <a:pt x="534" y="75"/>
                  </a:lnTo>
                  <a:lnTo>
                    <a:pt x="536" y="75"/>
                  </a:lnTo>
                  <a:lnTo>
                    <a:pt x="536" y="75"/>
                  </a:lnTo>
                  <a:lnTo>
                    <a:pt x="538" y="75"/>
                  </a:lnTo>
                  <a:lnTo>
                    <a:pt x="540" y="75"/>
                  </a:lnTo>
                  <a:lnTo>
                    <a:pt x="542" y="73"/>
                  </a:lnTo>
                  <a:lnTo>
                    <a:pt x="542" y="73"/>
                  </a:lnTo>
                  <a:lnTo>
                    <a:pt x="544" y="73"/>
                  </a:lnTo>
                  <a:lnTo>
                    <a:pt x="545" y="73"/>
                  </a:lnTo>
                  <a:lnTo>
                    <a:pt x="547" y="71"/>
                  </a:lnTo>
                  <a:lnTo>
                    <a:pt x="549" y="71"/>
                  </a:lnTo>
                  <a:lnTo>
                    <a:pt x="549" y="71"/>
                  </a:lnTo>
                  <a:lnTo>
                    <a:pt x="549" y="71"/>
                  </a:lnTo>
                  <a:lnTo>
                    <a:pt x="549" y="73"/>
                  </a:lnTo>
                  <a:lnTo>
                    <a:pt x="545" y="73"/>
                  </a:lnTo>
                  <a:lnTo>
                    <a:pt x="544" y="75"/>
                  </a:lnTo>
                  <a:lnTo>
                    <a:pt x="542" y="75"/>
                  </a:lnTo>
                  <a:lnTo>
                    <a:pt x="540" y="76"/>
                  </a:lnTo>
                  <a:lnTo>
                    <a:pt x="540" y="76"/>
                  </a:lnTo>
                  <a:lnTo>
                    <a:pt x="540" y="76"/>
                  </a:lnTo>
                  <a:lnTo>
                    <a:pt x="542" y="78"/>
                  </a:lnTo>
                  <a:lnTo>
                    <a:pt x="542" y="78"/>
                  </a:lnTo>
                  <a:lnTo>
                    <a:pt x="544" y="78"/>
                  </a:lnTo>
                  <a:lnTo>
                    <a:pt x="545" y="78"/>
                  </a:lnTo>
                  <a:lnTo>
                    <a:pt x="545" y="78"/>
                  </a:lnTo>
                  <a:lnTo>
                    <a:pt x="547" y="76"/>
                  </a:lnTo>
                  <a:lnTo>
                    <a:pt x="549" y="76"/>
                  </a:lnTo>
                  <a:lnTo>
                    <a:pt x="549" y="76"/>
                  </a:lnTo>
                  <a:lnTo>
                    <a:pt x="551" y="75"/>
                  </a:lnTo>
                  <a:lnTo>
                    <a:pt x="551" y="75"/>
                  </a:lnTo>
                  <a:lnTo>
                    <a:pt x="553" y="75"/>
                  </a:lnTo>
                  <a:lnTo>
                    <a:pt x="558" y="75"/>
                  </a:lnTo>
                  <a:lnTo>
                    <a:pt x="560" y="75"/>
                  </a:lnTo>
                  <a:lnTo>
                    <a:pt x="564" y="73"/>
                  </a:lnTo>
                  <a:lnTo>
                    <a:pt x="564" y="73"/>
                  </a:lnTo>
                  <a:lnTo>
                    <a:pt x="566" y="73"/>
                  </a:lnTo>
                  <a:lnTo>
                    <a:pt x="566" y="73"/>
                  </a:lnTo>
                  <a:lnTo>
                    <a:pt x="566" y="71"/>
                  </a:lnTo>
                  <a:lnTo>
                    <a:pt x="566" y="71"/>
                  </a:lnTo>
                  <a:lnTo>
                    <a:pt x="566" y="71"/>
                  </a:lnTo>
                  <a:lnTo>
                    <a:pt x="568" y="69"/>
                  </a:lnTo>
                  <a:lnTo>
                    <a:pt x="568" y="69"/>
                  </a:lnTo>
                  <a:lnTo>
                    <a:pt x="570" y="71"/>
                  </a:lnTo>
                  <a:lnTo>
                    <a:pt x="572" y="69"/>
                  </a:lnTo>
                  <a:lnTo>
                    <a:pt x="572" y="69"/>
                  </a:lnTo>
                  <a:lnTo>
                    <a:pt x="572" y="69"/>
                  </a:lnTo>
                  <a:lnTo>
                    <a:pt x="570" y="67"/>
                  </a:lnTo>
                  <a:lnTo>
                    <a:pt x="570" y="67"/>
                  </a:lnTo>
                  <a:lnTo>
                    <a:pt x="572" y="67"/>
                  </a:lnTo>
                  <a:lnTo>
                    <a:pt x="579" y="65"/>
                  </a:lnTo>
                  <a:lnTo>
                    <a:pt x="581" y="65"/>
                  </a:lnTo>
                  <a:lnTo>
                    <a:pt x="583" y="65"/>
                  </a:lnTo>
                  <a:lnTo>
                    <a:pt x="583" y="65"/>
                  </a:lnTo>
                  <a:lnTo>
                    <a:pt x="583" y="63"/>
                  </a:lnTo>
                  <a:lnTo>
                    <a:pt x="579" y="63"/>
                  </a:lnTo>
                  <a:lnTo>
                    <a:pt x="579" y="61"/>
                  </a:lnTo>
                  <a:lnTo>
                    <a:pt x="577" y="61"/>
                  </a:lnTo>
                  <a:lnTo>
                    <a:pt x="577" y="61"/>
                  </a:lnTo>
                  <a:lnTo>
                    <a:pt x="573" y="61"/>
                  </a:lnTo>
                  <a:lnTo>
                    <a:pt x="572" y="63"/>
                  </a:lnTo>
                  <a:lnTo>
                    <a:pt x="570" y="63"/>
                  </a:lnTo>
                  <a:lnTo>
                    <a:pt x="570" y="63"/>
                  </a:lnTo>
                  <a:lnTo>
                    <a:pt x="570" y="63"/>
                  </a:lnTo>
                  <a:lnTo>
                    <a:pt x="572" y="63"/>
                  </a:lnTo>
                  <a:lnTo>
                    <a:pt x="572" y="63"/>
                  </a:lnTo>
                  <a:lnTo>
                    <a:pt x="570" y="65"/>
                  </a:lnTo>
                  <a:lnTo>
                    <a:pt x="570" y="65"/>
                  </a:lnTo>
                  <a:lnTo>
                    <a:pt x="568" y="65"/>
                  </a:lnTo>
                  <a:lnTo>
                    <a:pt x="568" y="63"/>
                  </a:lnTo>
                  <a:lnTo>
                    <a:pt x="566" y="65"/>
                  </a:lnTo>
                  <a:lnTo>
                    <a:pt x="564" y="65"/>
                  </a:lnTo>
                  <a:lnTo>
                    <a:pt x="564" y="65"/>
                  </a:lnTo>
                  <a:lnTo>
                    <a:pt x="558" y="63"/>
                  </a:lnTo>
                  <a:lnTo>
                    <a:pt x="551" y="65"/>
                  </a:lnTo>
                  <a:lnTo>
                    <a:pt x="547" y="65"/>
                  </a:lnTo>
                  <a:lnTo>
                    <a:pt x="544" y="65"/>
                  </a:lnTo>
                  <a:lnTo>
                    <a:pt x="542" y="67"/>
                  </a:lnTo>
                  <a:lnTo>
                    <a:pt x="536" y="67"/>
                  </a:lnTo>
                  <a:lnTo>
                    <a:pt x="529" y="69"/>
                  </a:lnTo>
                  <a:lnTo>
                    <a:pt x="527" y="71"/>
                  </a:lnTo>
                  <a:lnTo>
                    <a:pt x="527" y="71"/>
                  </a:lnTo>
                  <a:lnTo>
                    <a:pt x="525" y="71"/>
                  </a:lnTo>
                  <a:lnTo>
                    <a:pt x="523" y="71"/>
                  </a:lnTo>
                  <a:lnTo>
                    <a:pt x="517" y="73"/>
                  </a:lnTo>
                  <a:lnTo>
                    <a:pt x="515" y="73"/>
                  </a:lnTo>
                  <a:lnTo>
                    <a:pt x="514" y="73"/>
                  </a:lnTo>
                  <a:lnTo>
                    <a:pt x="506" y="76"/>
                  </a:lnTo>
                  <a:lnTo>
                    <a:pt x="506" y="76"/>
                  </a:lnTo>
                  <a:lnTo>
                    <a:pt x="497" y="76"/>
                  </a:lnTo>
                  <a:lnTo>
                    <a:pt x="497" y="76"/>
                  </a:lnTo>
                  <a:lnTo>
                    <a:pt x="495" y="76"/>
                  </a:lnTo>
                  <a:lnTo>
                    <a:pt x="489" y="78"/>
                  </a:lnTo>
                  <a:lnTo>
                    <a:pt x="487" y="80"/>
                  </a:lnTo>
                  <a:lnTo>
                    <a:pt x="487" y="80"/>
                  </a:lnTo>
                  <a:lnTo>
                    <a:pt x="489" y="80"/>
                  </a:lnTo>
                  <a:lnTo>
                    <a:pt x="489" y="80"/>
                  </a:lnTo>
                  <a:lnTo>
                    <a:pt x="491" y="80"/>
                  </a:lnTo>
                  <a:lnTo>
                    <a:pt x="489" y="80"/>
                  </a:lnTo>
                  <a:lnTo>
                    <a:pt x="489" y="80"/>
                  </a:lnTo>
                  <a:lnTo>
                    <a:pt x="489" y="80"/>
                  </a:lnTo>
                  <a:lnTo>
                    <a:pt x="489" y="80"/>
                  </a:lnTo>
                  <a:lnTo>
                    <a:pt x="489" y="80"/>
                  </a:lnTo>
                  <a:lnTo>
                    <a:pt x="487" y="80"/>
                  </a:lnTo>
                  <a:close/>
                  <a:moveTo>
                    <a:pt x="194" y="168"/>
                  </a:moveTo>
                  <a:lnTo>
                    <a:pt x="196" y="168"/>
                  </a:lnTo>
                  <a:lnTo>
                    <a:pt x="198" y="168"/>
                  </a:lnTo>
                  <a:lnTo>
                    <a:pt x="198" y="168"/>
                  </a:lnTo>
                  <a:lnTo>
                    <a:pt x="196" y="166"/>
                  </a:lnTo>
                  <a:lnTo>
                    <a:pt x="196" y="166"/>
                  </a:lnTo>
                  <a:lnTo>
                    <a:pt x="194" y="168"/>
                  </a:lnTo>
                  <a:lnTo>
                    <a:pt x="194" y="168"/>
                  </a:lnTo>
                  <a:lnTo>
                    <a:pt x="194" y="168"/>
                  </a:lnTo>
                  <a:close/>
                  <a:moveTo>
                    <a:pt x="22" y="402"/>
                  </a:moveTo>
                  <a:lnTo>
                    <a:pt x="22" y="402"/>
                  </a:lnTo>
                  <a:lnTo>
                    <a:pt x="24" y="400"/>
                  </a:lnTo>
                  <a:lnTo>
                    <a:pt x="24" y="400"/>
                  </a:lnTo>
                  <a:lnTo>
                    <a:pt x="22" y="400"/>
                  </a:lnTo>
                  <a:lnTo>
                    <a:pt x="20" y="402"/>
                  </a:lnTo>
                  <a:lnTo>
                    <a:pt x="16" y="402"/>
                  </a:lnTo>
                  <a:lnTo>
                    <a:pt x="16" y="402"/>
                  </a:lnTo>
                  <a:lnTo>
                    <a:pt x="15" y="404"/>
                  </a:lnTo>
                  <a:lnTo>
                    <a:pt x="15" y="404"/>
                  </a:lnTo>
                  <a:lnTo>
                    <a:pt x="13" y="406"/>
                  </a:lnTo>
                  <a:lnTo>
                    <a:pt x="13" y="408"/>
                  </a:lnTo>
                  <a:lnTo>
                    <a:pt x="11" y="408"/>
                  </a:lnTo>
                  <a:lnTo>
                    <a:pt x="7" y="408"/>
                  </a:lnTo>
                  <a:lnTo>
                    <a:pt x="7" y="408"/>
                  </a:lnTo>
                  <a:lnTo>
                    <a:pt x="7" y="408"/>
                  </a:lnTo>
                  <a:lnTo>
                    <a:pt x="7" y="408"/>
                  </a:lnTo>
                  <a:lnTo>
                    <a:pt x="7" y="408"/>
                  </a:lnTo>
                  <a:lnTo>
                    <a:pt x="13" y="406"/>
                  </a:lnTo>
                  <a:lnTo>
                    <a:pt x="15" y="404"/>
                  </a:lnTo>
                  <a:lnTo>
                    <a:pt x="15" y="404"/>
                  </a:lnTo>
                  <a:lnTo>
                    <a:pt x="15" y="402"/>
                  </a:lnTo>
                  <a:lnTo>
                    <a:pt x="16" y="402"/>
                  </a:lnTo>
                  <a:lnTo>
                    <a:pt x="16" y="400"/>
                  </a:lnTo>
                  <a:lnTo>
                    <a:pt x="16" y="400"/>
                  </a:lnTo>
                  <a:lnTo>
                    <a:pt x="15" y="400"/>
                  </a:lnTo>
                  <a:lnTo>
                    <a:pt x="13" y="402"/>
                  </a:lnTo>
                  <a:lnTo>
                    <a:pt x="13" y="400"/>
                  </a:lnTo>
                  <a:lnTo>
                    <a:pt x="9" y="400"/>
                  </a:lnTo>
                  <a:lnTo>
                    <a:pt x="9" y="400"/>
                  </a:lnTo>
                  <a:lnTo>
                    <a:pt x="7" y="400"/>
                  </a:lnTo>
                  <a:lnTo>
                    <a:pt x="7" y="400"/>
                  </a:lnTo>
                  <a:lnTo>
                    <a:pt x="5" y="402"/>
                  </a:lnTo>
                  <a:lnTo>
                    <a:pt x="3" y="404"/>
                  </a:lnTo>
                  <a:lnTo>
                    <a:pt x="1" y="404"/>
                  </a:lnTo>
                  <a:lnTo>
                    <a:pt x="1" y="406"/>
                  </a:lnTo>
                  <a:lnTo>
                    <a:pt x="1" y="408"/>
                  </a:lnTo>
                  <a:lnTo>
                    <a:pt x="1" y="408"/>
                  </a:lnTo>
                  <a:lnTo>
                    <a:pt x="1" y="410"/>
                  </a:lnTo>
                  <a:lnTo>
                    <a:pt x="1" y="410"/>
                  </a:lnTo>
                  <a:lnTo>
                    <a:pt x="1" y="411"/>
                  </a:lnTo>
                  <a:lnTo>
                    <a:pt x="3" y="413"/>
                  </a:lnTo>
                  <a:lnTo>
                    <a:pt x="3" y="413"/>
                  </a:lnTo>
                  <a:lnTo>
                    <a:pt x="3" y="413"/>
                  </a:lnTo>
                  <a:lnTo>
                    <a:pt x="1" y="413"/>
                  </a:lnTo>
                  <a:lnTo>
                    <a:pt x="1" y="411"/>
                  </a:lnTo>
                  <a:lnTo>
                    <a:pt x="0" y="411"/>
                  </a:lnTo>
                  <a:lnTo>
                    <a:pt x="0" y="413"/>
                  </a:lnTo>
                  <a:lnTo>
                    <a:pt x="0" y="413"/>
                  </a:lnTo>
                  <a:lnTo>
                    <a:pt x="0" y="415"/>
                  </a:lnTo>
                  <a:lnTo>
                    <a:pt x="1" y="415"/>
                  </a:lnTo>
                  <a:lnTo>
                    <a:pt x="7" y="413"/>
                  </a:lnTo>
                  <a:lnTo>
                    <a:pt x="9" y="413"/>
                  </a:lnTo>
                  <a:lnTo>
                    <a:pt x="11" y="411"/>
                  </a:lnTo>
                  <a:lnTo>
                    <a:pt x="13" y="410"/>
                  </a:lnTo>
                  <a:lnTo>
                    <a:pt x="15" y="408"/>
                  </a:lnTo>
                  <a:lnTo>
                    <a:pt x="18" y="404"/>
                  </a:lnTo>
                  <a:lnTo>
                    <a:pt x="22" y="402"/>
                  </a:lnTo>
                  <a:close/>
                  <a:moveTo>
                    <a:pt x="28" y="473"/>
                  </a:moveTo>
                  <a:lnTo>
                    <a:pt x="28" y="473"/>
                  </a:lnTo>
                  <a:lnTo>
                    <a:pt x="28" y="471"/>
                  </a:lnTo>
                  <a:lnTo>
                    <a:pt x="30" y="471"/>
                  </a:lnTo>
                  <a:lnTo>
                    <a:pt x="30" y="469"/>
                  </a:lnTo>
                  <a:lnTo>
                    <a:pt x="30" y="469"/>
                  </a:lnTo>
                  <a:lnTo>
                    <a:pt x="28" y="468"/>
                  </a:lnTo>
                  <a:lnTo>
                    <a:pt x="26" y="469"/>
                  </a:lnTo>
                  <a:lnTo>
                    <a:pt x="26" y="469"/>
                  </a:lnTo>
                  <a:lnTo>
                    <a:pt x="26" y="469"/>
                  </a:lnTo>
                  <a:lnTo>
                    <a:pt x="26" y="471"/>
                  </a:lnTo>
                  <a:lnTo>
                    <a:pt x="24" y="471"/>
                  </a:lnTo>
                  <a:lnTo>
                    <a:pt x="24" y="471"/>
                  </a:lnTo>
                  <a:lnTo>
                    <a:pt x="26" y="471"/>
                  </a:lnTo>
                  <a:lnTo>
                    <a:pt x="26" y="473"/>
                  </a:lnTo>
                  <a:lnTo>
                    <a:pt x="26" y="473"/>
                  </a:lnTo>
                  <a:lnTo>
                    <a:pt x="28" y="473"/>
                  </a:lnTo>
                  <a:close/>
                  <a:moveTo>
                    <a:pt x="579" y="71"/>
                  </a:moveTo>
                  <a:lnTo>
                    <a:pt x="577" y="71"/>
                  </a:lnTo>
                  <a:lnTo>
                    <a:pt x="579" y="73"/>
                  </a:lnTo>
                  <a:lnTo>
                    <a:pt x="586" y="73"/>
                  </a:lnTo>
                  <a:lnTo>
                    <a:pt x="590" y="73"/>
                  </a:lnTo>
                  <a:lnTo>
                    <a:pt x="590" y="71"/>
                  </a:lnTo>
                  <a:lnTo>
                    <a:pt x="592" y="71"/>
                  </a:lnTo>
                  <a:lnTo>
                    <a:pt x="592" y="71"/>
                  </a:lnTo>
                  <a:lnTo>
                    <a:pt x="590" y="71"/>
                  </a:lnTo>
                  <a:lnTo>
                    <a:pt x="588" y="71"/>
                  </a:lnTo>
                  <a:lnTo>
                    <a:pt x="585" y="71"/>
                  </a:lnTo>
                  <a:lnTo>
                    <a:pt x="581" y="71"/>
                  </a:lnTo>
                  <a:lnTo>
                    <a:pt x="579" y="71"/>
                  </a:lnTo>
                  <a:close/>
                  <a:moveTo>
                    <a:pt x="3" y="432"/>
                  </a:moveTo>
                  <a:lnTo>
                    <a:pt x="3" y="432"/>
                  </a:lnTo>
                  <a:lnTo>
                    <a:pt x="1" y="434"/>
                  </a:lnTo>
                  <a:lnTo>
                    <a:pt x="1" y="434"/>
                  </a:lnTo>
                  <a:lnTo>
                    <a:pt x="1" y="434"/>
                  </a:lnTo>
                  <a:lnTo>
                    <a:pt x="1" y="434"/>
                  </a:lnTo>
                  <a:lnTo>
                    <a:pt x="3" y="432"/>
                  </a:lnTo>
                  <a:lnTo>
                    <a:pt x="3" y="432"/>
                  </a:lnTo>
                  <a:lnTo>
                    <a:pt x="3" y="432"/>
                  </a:lnTo>
                  <a:close/>
                  <a:moveTo>
                    <a:pt x="9" y="415"/>
                  </a:moveTo>
                  <a:lnTo>
                    <a:pt x="7" y="415"/>
                  </a:lnTo>
                  <a:lnTo>
                    <a:pt x="5" y="415"/>
                  </a:lnTo>
                  <a:lnTo>
                    <a:pt x="3" y="415"/>
                  </a:lnTo>
                  <a:lnTo>
                    <a:pt x="1" y="415"/>
                  </a:lnTo>
                  <a:lnTo>
                    <a:pt x="0" y="415"/>
                  </a:lnTo>
                  <a:lnTo>
                    <a:pt x="0" y="415"/>
                  </a:lnTo>
                  <a:lnTo>
                    <a:pt x="0" y="417"/>
                  </a:lnTo>
                  <a:lnTo>
                    <a:pt x="0" y="417"/>
                  </a:lnTo>
                  <a:lnTo>
                    <a:pt x="1" y="419"/>
                  </a:lnTo>
                  <a:lnTo>
                    <a:pt x="1" y="419"/>
                  </a:lnTo>
                  <a:lnTo>
                    <a:pt x="0" y="419"/>
                  </a:lnTo>
                  <a:lnTo>
                    <a:pt x="0" y="419"/>
                  </a:lnTo>
                  <a:lnTo>
                    <a:pt x="0" y="419"/>
                  </a:lnTo>
                  <a:lnTo>
                    <a:pt x="0" y="421"/>
                  </a:lnTo>
                  <a:lnTo>
                    <a:pt x="0" y="421"/>
                  </a:lnTo>
                  <a:lnTo>
                    <a:pt x="0" y="423"/>
                  </a:lnTo>
                  <a:lnTo>
                    <a:pt x="0" y="425"/>
                  </a:lnTo>
                  <a:lnTo>
                    <a:pt x="1" y="426"/>
                  </a:lnTo>
                  <a:lnTo>
                    <a:pt x="1" y="428"/>
                  </a:lnTo>
                  <a:lnTo>
                    <a:pt x="1" y="428"/>
                  </a:lnTo>
                  <a:lnTo>
                    <a:pt x="1" y="430"/>
                  </a:lnTo>
                  <a:lnTo>
                    <a:pt x="1" y="432"/>
                  </a:lnTo>
                  <a:lnTo>
                    <a:pt x="3" y="430"/>
                  </a:lnTo>
                  <a:lnTo>
                    <a:pt x="5" y="430"/>
                  </a:lnTo>
                  <a:lnTo>
                    <a:pt x="3" y="430"/>
                  </a:lnTo>
                  <a:lnTo>
                    <a:pt x="3" y="430"/>
                  </a:lnTo>
                  <a:lnTo>
                    <a:pt x="3" y="428"/>
                  </a:lnTo>
                  <a:lnTo>
                    <a:pt x="5" y="428"/>
                  </a:lnTo>
                  <a:lnTo>
                    <a:pt x="5" y="428"/>
                  </a:lnTo>
                  <a:lnTo>
                    <a:pt x="5" y="426"/>
                  </a:lnTo>
                  <a:lnTo>
                    <a:pt x="3" y="428"/>
                  </a:lnTo>
                  <a:lnTo>
                    <a:pt x="3" y="428"/>
                  </a:lnTo>
                  <a:lnTo>
                    <a:pt x="3" y="426"/>
                  </a:lnTo>
                  <a:lnTo>
                    <a:pt x="3" y="425"/>
                  </a:lnTo>
                  <a:lnTo>
                    <a:pt x="3" y="425"/>
                  </a:lnTo>
                  <a:lnTo>
                    <a:pt x="7" y="423"/>
                  </a:lnTo>
                  <a:lnTo>
                    <a:pt x="5" y="423"/>
                  </a:lnTo>
                  <a:lnTo>
                    <a:pt x="3" y="423"/>
                  </a:lnTo>
                  <a:lnTo>
                    <a:pt x="3" y="421"/>
                  </a:lnTo>
                  <a:lnTo>
                    <a:pt x="3" y="421"/>
                  </a:lnTo>
                  <a:lnTo>
                    <a:pt x="3" y="421"/>
                  </a:lnTo>
                  <a:lnTo>
                    <a:pt x="3" y="419"/>
                  </a:lnTo>
                  <a:lnTo>
                    <a:pt x="3" y="419"/>
                  </a:lnTo>
                  <a:lnTo>
                    <a:pt x="5" y="421"/>
                  </a:lnTo>
                  <a:lnTo>
                    <a:pt x="7" y="419"/>
                  </a:lnTo>
                  <a:lnTo>
                    <a:pt x="9" y="417"/>
                  </a:lnTo>
                  <a:lnTo>
                    <a:pt x="9" y="417"/>
                  </a:lnTo>
                  <a:lnTo>
                    <a:pt x="9" y="415"/>
                  </a:lnTo>
                  <a:lnTo>
                    <a:pt x="9" y="415"/>
                  </a:lnTo>
                  <a:lnTo>
                    <a:pt x="9" y="415"/>
                  </a:lnTo>
                  <a:close/>
                  <a:moveTo>
                    <a:pt x="601" y="60"/>
                  </a:moveTo>
                  <a:lnTo>
                    <a:pt x="603" y="60"/>
                  </a:lnTo>
                  <a:lnTo>
                    <a:pt x="607" y="60"/>
                  </a:lnTo>
                  <a:lnTo>
                    <a:pt x="607" y="60"/>
                  </a:lnTo>
                  <a:lnTo>
                    <a:pt x="609" y="58"/>
                  </a:lnTo>
                  <a:lnTo>
                    <a:pt x="609" y="58"/>
                  </a:lnTo>
                  <a:lnTo>
                    <a:pt x="609" y="58"/>
                  </a:lnTo>
                  <a:lnTo>
                    <a:pt x="611" y="58"/>
                  </a:lnTo>
                  <a:lnTo>
                    <a:pt x="609" y="58"/>
                  </a:lnTo>
                  <a:lnTo>
                    <a:pt x="609" y="58"/>
                  </a:lnTo>
                  <a:lnTo>
                    <a:pt x="609" y="56"/>
                  </a:lnTo>
                  <a:lnTo>
                    <a:pt x="607" y="56"/>
                  </a:lnTo>
                  <a:lnTo>
                    <a:pt x="607" y="56"/>
                  </a:lnTo>
                  <a:lnTo>
                    <a:pt x="607" y="56"/>
                  </a:lnTo>
                  <a:lnTo>
                    <a:pt x="607" y="56"/>
                  </a:lnTo>
                  <a:lnTo>
                    <a:pt x="607" y="56"/>
                  </a:lnTo>
                  <a:lnTo>
                    <a:pt x="605" y="56"/>
                  </a:lnTo>
                  <a:lnTo>
                    <a:pt x="603" y="56"/>
                  </a:lnTo>
                  <a:lnTo>
                    <a:pt x="601" y="56"/>
                  </a:lnTo>
                  <a:lnTo>
                    <a:pt x="601" y="56"/>
                  </a:lnTo>
                  <a:lnTo>
                    <a:pt x="600" y="56"/>
                  </a:lnTo>
                  <a:lnTo>
                    <a:pt x="598" y="58"/>
                  </a:lnTo>
                  <a:lnTo>
                    <a:pt x="600" y="60"/>
                  </a:lnTo>
                  <a:lnTo>
                    <a:pt x="601" y="60"/>
                  </a:lnTo>
                  <a:close/>
                  <a:moveTo>
                    <a:pt x="611" y="120"/>
                  </a:moveTo>
                  <a:lnTo>
                    <a:pt x="611" y="120"/>
                  </a:lnTo>
                  <a:lnTo>
                    <a:pt x="615" y="120"/>
                  </a:lnTo>
                  <a:lnTo>
                    <a:pt x="618" y="118"/>
                  </a:lnTo>
                  <a:lnTo>
                    <a:pt x="620" y="116"/>
                  </a:lnTo>
                  <a:lnTo>
                    <a:pt x="622" y="114"/>
                  </a:lnTo>
                  <a:lnTo>
                    <a:pt x="622" y="114"/>
                  </a:lnTo>
                  <a:lnTo>
                    <a:pt x="622" y="114"/>
                  </a:lnTo>
                  <a:lnTo>
                    <a:pt x="622" y="112"/>
                  </a:lnTo>
                  <a:lnTo>
                    <a:pt x="622" y="112"/>
                  </a:lnTo>
                  <a:lnTo>
                    <a:pt x="622" y="112"/>
                  </a:lnTo>
                  <a:lnTo>
                    <a:pt x="620" y="110"/>
                  </a:lnTo>
                  <a:lnTo>
                    <a:pt x="618" y="110"/>
                  </a:lnTo>
                  <a:lnTo>
                    <a:pt x="616" y="110"/>
                  </a:lnTo>
                  <a:lnTo>
                    <a:pt x="607" y="112"/>
                  </a:lnTo>
                  <a:lnTo>
                    <a:pt x="603" y="112"/>
                  </a:lnTo>
                  <a:lnTo>
                    <a:pt x="603" y="112"/>
                  </a:lnTo>
                  <a:lnTo>
                    <a:pt x="600" y="112"/>
                  </a:lnTo>
                  <a:lnTo>
                    <a:pt x="598" y="114"/>
                  </a:lnTo>
                  <a:lnTo>
                    <a:pt x="598" y="114"/>
                  </a:lnTo>
                  <a:lnTo>
                    <a:pt x="600" y="114"/>
                  </a:lnTo>
                  <a:lnTo>
                    <a:pt x="600" y="116"/>
                  </a:lnTo>
                  <a:lnTo>
                    <a:pt x="601" y="118"/>
                  </a:lnTo>
                  <a:lnTo>
                    <a:pt x="601" y="118"/>
                  </a:lnTo>
                  <a:lnTo>
                    <a:pt x="601" y="118"/>
                  </a:lnTo>
                  <a:lnTo>
                    <a:pt x="603" y="120"/>
                  </a:lnTo>
                  <a:lnTo>
                    <a:pt x="603" y="121"/>
                  </a:lnTo>
                  <a:lnTo>
                    <a:pt x="603" y="121"/>
                  </a:lnTo>
                  <a:lnTo>
                    <a:pt x="605" y="121"/>
                  </a:lnTo>
                  <a:lnTo>
                    <a:pt x="605" y="121"/>
                  </a:lnTo>
                  <a:lnTo>
                    <a:pt x="607" y="121"/>
                  </a:lnTo>
                  <a:lnTo>
                    <a:pt x="609" y="121"/>
                  </a:lnTo>
                  <a:lnTo>
                    <a:pt x="611" y="120"/>
                  </a:lnTo>
                  <a:close/>
                  <a:moveTo>
                    <a:pt x="620" y="153"/>
                  </a:moveTo>
                  <a:lnTo>
                    <a:pt x="620" y="153"/>
                  </a:lnTo>
                  <a:lnTo>
                    <a:pt x="618" y="153"/>
                  </a:lnTo>
                  <a:lnTo>
                    <a:pt x="618" y="153"/>
                  </a:lnTo>
                  <a:lnTo>
                    <a:pt x="618" y="155"/>
                  </a:lnTo>
                  <a:lnTo>
                    <a:pt x="618" y="155"/>
                  </a:lnTo>
                  <a:lnTo>
                    <a:pt x="618" y="155"/>
                  </a:lnTo>
                  <a:lnTo>
                    <a:pt x="620" y="155"/>
                  </a:lnTo>
                  <a:lnTo>
                    <a:pt x="620" y="155"/>
                  </a:lnTo>
                  <a:lnTo>
                    <a:pt x="622" y="155"/>
                  </a:lnTo>
                  <a:lnTo>
                    <a:pt x="622" y="155"/>
                  </a:lnTo>
                  <a:lnTo>
                    <a:pt x="622" y="153"/>
                  </a:lnTo>
                  <a:lnTo>
                    <a:pt x="622" y="153"/>
                  </a:lnTo>
                  <a:lnTo>
                    <a:pt x="622" y="153"/>
                  </a:lnTo>
                  <a:lnTo>
                    <a:pt x="620" y="153"/>
                  </a:lnTo>
                  <a:close/>
                  <a:moveTo>
                    <a:pt x="659" y="90"/>
                  </a:moveTo>
                  <a:lnTo>
                    <a:pt x="659" y="90"/>
                  </a:lnTo>
                  <a:lnTo>
                    <a:pt x="659" y="90"/>
                  </a:lnTo>
                  <a:lnTo>
                    <a:pt x="658" y="90"/>
                  </a:lnTo>
                  <a:lnTo>
                    <a:pt x="656" y="90"/>
                  </a:lnTo>
                  <a:lnTo>
                    <a:pt x="654" y="90"/>
                  </a:lnTo>
                  <a:lnTo>
                    <a:pt x="652" y="90"/>
                  </a:lnTo>
                  <a:lnTo>
                    <a:pt x="650" y="90"/>
                  </a:lnTo>
                  <a:lnTo>
                    <a:pt x="648" y="91"/>
                  </a:lnTo>
                  <a:lnTo>
                    <a:pt x="646" y="91"/>
                  </a:lnTo>
                  <a:lnTo>
                    <a:pt x="646" y="91"/>
                  </a:lnTo>
                  <a:lnTo>
                    <a:pt x="646" y="93"/>
                  </a:lnTo>
                  <a:lnTo>
                    <a:pt x="646" y="93"/>
                  </a:lnTo>
                  <a:lnTo>
                    <a:pt x="646" y="93"/>
                  </a:lnTo>
                  <a:lnTo>
                    <a:pt x="650" y="93"/>
                  </a:lnTo>
                  <a:lnTo>
                    <a:pt x="652" y="93"/>
                  </a:lnTo>
                  <a:lnTo>
                    <a:pt x="656" y="93"/>
                  </a:lnTo>
                  <a:lnTo>
                    <a:pt x="658" y="93"/>
                  </a:lnTo>
                  <a:lnTo>
                    <a:pt x="658" y="93"/>
                  </a:lnTo>
                  <a:lnTo>
                    <a:pt x="658" y="91"/>
                  </a:lnTo>
                  <a:lnTo>
                    <a:pt x="659" y="91"/>
                  </a:lnTo>
                  <a:lnTo>
                    <a:pt x="659" y="91"/>
                  </a:lnTo>
                  <a:lnTo>
                    <a:pt x="659" y="91"/>
                  </a:lnTo>
                  <a:lnTo>
                    <a:pt x="659" y="91"/>
                  </a:lnTo>
                  <a:lnTo>
                    <a:pt x="659" y="90"/>
                  </a:lnTo>
                  <a:close/>
                  <a:moveTo>
                    <a:pt x="521" y="88"/>
                  </a:moveTo>
                  <a:lnTo>
                    <a:pt x="523" y="86"/>
                  </a:lnTo>
                  <a:lnTo>
                    <a:pt x="529" y="84"/>
                  </a:lnTo>
                  <a:lnTo>
                    <a:pt x="534" y="82"/>
                  </a:lnTo>
                  <a:lnTo>
                    <a:pt x="534" y="82"/>
                  </a:lnTo>
                  <a:lnTo>
                    <a:pt x="538" y="80"/>
                  </a:lnTo>
                  <a:lnTo>
                    <a:pt x="538" y="80"/>
                  </a:lnTo>
                  <a:lnTo>
                    <a:pt x="538" y="80"/>
                  </a:lnTo>
                  <a:lnTo>
                    <a:pt x="536" y="80"/>
                  </a:lnTo>
                  <a:lnTo>
                    <a:pt x="534" y="80"/>
                  </a:lnTo>
                  <a:lnTo>
                    <a:pt x="530" y="82"/>
                  </a:lnTo>
                  <a:lnTo>
                    <a:pt x="527" y="82"/>
                  </a:lnTo>
                  <a:lnTo>
                    <a:pt x="525" y="82"/>
                  </a:lnTo>
                  <a:lnTo>
                    <a:pt x="517" y="84"/>
                  </a:lnTo>
                  <a:lnTo>
                    <a:pt x="514" y="86"/>
                  </a:lnTo>
                  <a:lnTo>
                    <a:pt x="512" y="86"/>
                  </a:lnTo>
                  <a:lnTo>
                    <a:pt x="512" y="86"/>
                  </a:lnTo>
                  <a:lnTo>
                    <a:pt x="510" y="86"/>
                  </a:lnTo>
                  <a:lnTo>
                    <a:pt x="512" y="88"/>
                  </a:lnTo>
                  <a:lnTo>
                    <a:pt x="514" y="88"/>
                  </a:lnTo>
                  <a:lnTo>
                    <a:pt x="515" y="88"/>
                  </a:lnTo>
                  <a:lnTo>
                    <a:pt x="517" y="88"/>
                  </a:lnTo>
                  <a:lnTo>
                    <a:pt x="521" y="88"/>
                  </a:lnTo>
                  <a:close/>
                  <a:moveTo>
                    <a:pt x="609" y="61"/>
                  </a:moveTo>
                  <a:lnTo>
                    <a:pt x="609" y="61"/>
                  </a:lnTo>
                  <a:lnTo>
                    <a:pt x="609" y="61"/>
                  </a:lnTo>
                  <a:lnTo>
                    <a:pt x="609" y="61"/>
                  </a:lnTo>
                  <a:lnTo>
                    <a:pt x="609" y="63"/>
                  </a:lnTo>
                  <a:lnTo>
                    <a:pt x="611" y="63"/>
                  </a:lnTo>
                  <a:lnTo>
                    <a:pt x="613" y="63"/>
                  </a:lnTo>
                  <a:lnTo>
                    <a:pt x="615" y="65"/>
                  </a:lnTo>
                  <a:lnTo>
                    <a:pt x="616" y="65"/>
                  </a:lnTo>
                  <a:lnTo>
                    <a:pt x="626" y="63"/>
                  </a:lnTo>
                  <a:lnTo>
                    <a:pt x="626" y="63"/>
                  </a:lnTo>
                  <a:lnTo>
                    <a:pt x="628" y="63"/>
                  </a:lnTo>
                  <a:lnTo>
                    <a:pt x="631" y="63"/>
                  </a:lnTo>
                  <a:lnTo>
                    <a:pt x="635" y="63"/>
                  </a:lnTo>
                  <a:lnTo>
                    <a:pt x="637" y="61"/>
                  </a:lnTo>
                  <a:lnTo>
                    <a:pt x="639" y="61"/>
                  </a:lnTo>
                  <a:lnTo>
                    <a:pt x="639" y="61"/>
                  </a:lnTo>
                  <a:lnTo>
                    <a:pt x="641" y="60"/>
                  </a:lnTo>
                  <a:lnTo>
                    <a:pt x="641" y="60"/>
                  </a:lnTo>
                  <a:lnTo>
                    <a:pt x="641" y="60"/>
                  </a:lnTo>
                  <a:lnTo>
                    <a:pt x="641" y="60"/>
                  </a:lnTo>
                  <a:lnTo>
                    <a:pt x="641" y="60"/>
                  </a:lnTo>
                  <a:lnTo>
                    <a:pt x="637" y="60"/>
                  </a:lnTo>
                  <a:lnTo>
                    <a:pt x="635" y="60"/>
                  </a:lnTo>
                  <a:lnTo>
                    <a:pt x="635" y="58"/>
                  </a:lnTo>
                  <a:lnTo>
                    <a:pt x="637" y="58"/>
                  </a:lnTo>
                  <a:lnTo>
                    <a:pt x="637" y="58"/>
                  </a:lnTo>
                  <a:lnTo>
                    <a:pt x="644" y="58"/>
                  </a:lnTo>
                  <a:lnTo>
                    <a:pt x="648" y="58"/>
                  </a:lnTo>
                  <a:lnTo>
                    <a:pt x="650" y="56"/>
                  </a:lnTo>
                  <a:lnTo>
                    <a:pt x="652" y="56"/>
                  </a:lnTo>
                  <a:lnTo>
                    <a:pt x="652" y="56"/>
                  </a:lnTo>
                  <a:lnTo>
                    <a:pt x="652" y="56"/>
                  </a:lnTo>
                  <a:lnTo>
                    <a:pt x="644" y="56"/>
                  </a:lnTo>
                  <a:lnTo>
                    <a:pt x="643" y="56"/>
                  </a:lnTo>
                  <a:lnTo>
                    <a:pt x="641" y="56"/>
                  </a:lnTo>
                  <a:lnTo>
                    <a:pt x="637" y="56"/>
                  </a:lnTo>
                  <a:lnTo>
                    <a:pt x="626" y="56"/>
                  </a:lnTo>
                  <a:lnTo>
                    <a:pt x="620" y="58"/>
                  </a:lnTo>
                  <a:lnTo>
                    <a:pt x="616" y="58"/>
                  </a:lnTo>
                  <a:lnTo>
                    <a:pt x="616" y="58"/>
                  </a:lnTo>
                  <a:lnTo>
                    <a:pt x="615" y="58"/>
                  </a:lnTo>
                  <a:lnTo>
                    <a:pt x="615" y="58"/>
                  </a:lnTo>
                  <a:lnTo>
                    <a:pt x="613" y="58"/>
                  </a:lnTo>
                  <a:lnTo>
                    <a:pt x="613" y="58"/>
                  </a:lnTo>
                  <a:lnTo>
                    <a:pt x="613" y="60"/>
                  </a:lnTo>
                  <a:lnTo>
                    <a:pt x="611" y="60"/>
                  </a:lnTo>
                  <a:lnTo>
                    <a:pt x="611" y="60"/>
                  </a:lnTo>
                  <a:lnTo>
                    <a:pt x="611" y="61"/>
                  </a:lnTo>
                  <a:lnTo>
                    <a:pt x="611" y="61"/>
                  </a:lnTo>
                  <a:lnTo>
                    <a:pt x="609" y="61"/>
                  </a:lnTo>
                  <a:lnTo>
                    <a:pt x="609" y="61"/>
                  </a:lnTo>
                  <a:close/>
                  <a:moveTo>
                    <a:pt x="624" y="52"/>
                  </a:moveTo>
                  <a:lnTo>
                    <a:pt x="629" y="52"/>
                  </a:lnTo>
                  <a:lnTo>
                    <a:pt x="635" y="52"/>
                  </a:lnTo>
                  <a:lnTo>
                    <a:pt x="637" y="52"/>
                  </a:lnTo>
                  <a:lnTo>
                    <a:pt x="639" y="52"/>
                  </a:lnTo>
                  <a:lnTo>
                    <a:pt x="639" y="52"/>
                  </a:lnTo>
                  <a:lnTo>
                    <a:pt x="641" y="52"/>
                  </a:lnTo>
                  <a:lnTo>
                    <a:pt x="643" y="52"/>
                  </a:lnTo>
                  <a:lnTo>
                    <a:pt x="644" y="52"/>
                  </a:lnTo>
                  <a:lnTo>
                    <a:pt x="644" y="52"/>
                  </a:lnTo>
                  <a:lnTo>
                    <a:pt x="646" y="52"/>
                  </a:lnTo>
                  <a:lnTo>
                    <a:pt x="646" y="52"/>
                  </a:lnTo>
                  <a:lnTo>
                    <a:pt x="648" y="52"/>
                  </a:lnTo>
                  <a:lnTo>
                    <a:pt x="650" y="52"/>
                  </a:lnTo>
                  <a:lnTo>
                    <a:pt x="654" y="52"/>
                  </a:lnTo>
                  <a:lnTo>
                    <a:pt x="656" y="52"/>
                  </a:lnTo>
                  <a:lnTo>
                    <a:pt x="658" y="52"/>
                  </a:lnTo>
                  <a:lnTo>
                    <a:pt x="659" y="52"/>
                  </a:lnTo>
                  <a:lnTo>
                    <a:pt x="661" y="52"/>
                  </a:lnTo>
                  <a:lnTo>
                    <a:pt x="661" y="52"/>
                  </a:lnTo>
                  <a:lnTo>
                    <a:pt x="661" y="50"/>
                  </a:lnTo>
                  <a:lnTo>
                    <a:pt x="663" y="50"/>
                  </a:lnTo>
                  <a:lnTo>
                    <a:pt x="663" y="50"/>
                  </a:lnTo>
                  <a:lnTo>
                    <a:pt x="663" y="48"/>
                  </a:lnTo>
                  <a:lnTo>
                    <a:pt x="663" y="48"/>
                  </a:lnTo>
                  <a:lnTo>
                    <a:pt x="661" y="48"/>
                  </a:lnTo>
                  <a:lnTo>
                    <a:pt x="661" y="48"/>
                  </a:lnTo>
                  <a:lnTo>
                    <a:pt x="661" y="48"/>
                  </a:lnTo>
                  <a:lnTo>
                    <a:pt x="659" y="48"/>
                  </a:lnTo>
                  <a:lnTo>
                    <a:pt x="658" y="47"/>
                  </a:lnTo>
                  <a:lnTo>
                    <a:pt x="656" y="47"/>
                  </a:lnTo>
                  <a:lnTo>
                    <a:pt x="654" y="48"/>
                  </a:lnTo>
                  <a:lnTo>
                    <a:pt x="650" y="48"/>
                  </a:lnTo>
                  <a:lnTo>
                    <a:pt x="646" y="48"/>
                  </a:lnTo>
                  <a:lnTo>
                    <a:pt x="644" y="48"/>
                  </a:lnTo>
                  <a:lnTo>
                    <a:pt x="643" y="50"/>
                  </a:lnTo>
                  <a:lnTo>
                    <a:pt x="637" y="50"/>
                  </a:lnTo>
                  <a:lnTo>
                    <a:pt x="631" y="50"/>
                  </a:lnTo>
                  <a:lnTo>
                    <a:pt x="629" y="50"/>
                  </a:lnTo>
                  <a:lnTo>
                    <a:pt x="626" y="52"/>
                  </a:lnTo>
                  <a:lnTo>
                    <a:pt x="624" y="52"/>
                  </a:lnTo>
                  <a:lnTo>
                    <a:pt x="622" y="52"/>
                  </a:lnTo>
                  <a:lnTo>
                    <a:pt x="622" y="52"/>
                  </a:lnTo>
                  <a:lnTo>
                    <a:pt x="622" y="52"/>
                  </a:lnTo>
                  <a:lnTo>
                    <a:pt x="624" y="52"/>
                  </a:lnTo>
                  <a:close/>
                  <a:moveTo>
                    <a:pt x="30" y="477"/>
                  </a:moveTo>
                  <a:lnTo>
                    <a:pt x="30" y="477"/>
                  </a:lnTo>
                  <a:lnTo>
                    <a:pt x="30" y="477"/>
                  </a:lnTo>
                  <a:lnTo>
                    <a:pt x="30" y="479"/>
                  </a:lnTo>
                  <a:lnTo>
                    <a:pt x="30" y="479"/>
                  </a:lnTo>
                  <a:lnTo>
                    <a:pt x="31" y="477"/>
                  </a:lnTo>
                  <a:lnTo>
                    <a:pt x="31" y="477"/>
                  </a:lnTo>
                  <a:lnTo>
                    <a:pt x="30" y="477"/>
                  </a:lnTo>
                  <a:close/>
                  <a:moveTo>
                    <a:pt x="588" y="84"/>
                  </a:moveTo>
                  <a:lnTo>
                    <a:pt x="586" y="84"/>
                  </a:lnTo>
                  <a:lnTo>
                    <a:pt x="586" y="84"/>
                  </a:lnTo>
                  <a:lnTo>
                    <a:pt x="588" y="84"/>
                  </a:lnTo>
                  <a:lnTo>
                    <a:pt x="590" y="82"/>
                  </a:lnTo>
                  <a:lnTo>
                    <a:pt x="590" y="82"/>
                  </a:lnTo>
                  <a:lnTo>
                    <a:pt x="588" y="80"/>
                  </a:lnTo>
                  <a:lnTo>
                    <a:pt x="588" y="78"/>
                  </a:lnTo>
                  <a:lnTo>
                    <a:pt x="586" y="78"/>
                  </a:lnTo>
                  <a:lnTo>
                    <a:pt x="585" y="78"/>
                  </a:lnTo>
                  <a:lnTo>
                    <a:pt x="583" y="78"/>
                  </a:lnTo>
                  <a:lnTo>
                    <a:pt x="577" y="78"/>
                  </a:lnTo>
                  <a:lnTo>
                    <a:pt x="575" y="78"/>
                  </a:lnTo>
                  <a:lnTo>
                    <a:pt x="575" y="78"/>
                  </a:lnTo>
                  <a:lnTo>
                    <a:pt x="577" y="76"/>
                  </a:lnTo>
                  <a:lnTo>
                    <a:pt x="577" y="76"/>
                  </a:lnTo>
                  <a:lnTo>
                    <a:pt x="577" y="76"/>
                  </a:lnTo>
                  <a:lnTo>
                    <a:pt x="577" y="76"/>
                  </a:lnTo>
                  <a:lnTo>
                    <a:pt x="577" y="76"/>
                  </a:lnTo>
                  <a:lnTo>
                    <a:pt x="577" y="75"/>
                  </a:lnTo>
                  <a:lnTo>
                    <a:pt x="575" y="75"/>
                  </a:lnTo>
                  <a:lnTo>
                    <a:pt x="573" y="75"/>
                  </a:lnTo>
                  <a:lnTo>
                    <a:pt x="572" y="75"/>
                  </a:lnTo>
                  <a:lnTo>
                    <a:pt x="564" y="76"/>
                  </a:lnTo>
                  <a:lnTo>
                    <a:pt x="560" y="76"/>
                  </a:lnTo>
                  <a:lnTo>
                    <a:pt x="560" y="76"/>
                  </a:lnTo>
                  <a:lnTo>
                    <a:pt x="558" y="78"/>
                  </a:lnTo>
                  <a:lnTo>
                    <a:pt x="558" y="78"/>
                  </a:lnTo>
                  <a:lnTo>
                    <a:pt x="558" y="78"/>
                  </a:lnTo>
                  <a:lnTo>
                    <a:pt x="560" y="78"/>
                  </a:lnTo>
                  <a:lnTo>
                    <a:pt x="566" y="78"/>
                  </a:lnTo>
                  <a:lnTo>
                    <a:pt x="566" y="78"/>
                  </a:lnTo>
                  <a:lnTo>
                    <a:pt x="566" y="80"/>
                  </a:lnTo>
                  <a:lnTo>
                    <a:pt x="566" y="80"/>
                  </a:lnTo>
                  <a:lnTo>
                    <a:pt x="557" y="78"/>
                  </a:lnTo>
                  <a:lnTo>
                    <a:pt x="555" y="78"/>
                  </a:lnTo>
                  <a:lnTo>
                    <a:pt x="553" y="78"/>
                  </a:lnTo>
                  <a:lnTo>
                    <a:pt x="549" y="80"/>
                  </a:lnTo>
                  <a:lnTo>
                    <a:pt x="547" y="80"/>
                  </a:lnTo>
                  <a:lnTo>
                    <a:pt x="547" y="80"/>
                  </a:lnTo>
                  <a:lnTo>
                    <a:pt x="547" y="82"/>
                  </a:lnTo>
                  <a:lnTo>
                    <a:pt x="545" y="82"/>
                  </a:lnTo>
                  <a:lnTo>
                    <a:pt x="544" y="82"/>
                  </a:lnTo>
                  <a:lnTo>
                    <a:pt x="544" y="82"/>
                  </a:lnTo>
                  <a:lnTo>
                    <a:pt x="545" y="82"/>
                  </a:lnTo>
                  <a:lnTo>
                    <a:pt x="545" y="84"/>
                  </a:lnTo>
                  <a:lnTo>
                    <a:pt x="553" y="82"/>
                  </a:lnTo>
                  <a:lnTo>
                    <a:pt x="560" y="82"/>
                  </a:lnTo>
                  <a:lnTo>
                    <a:pt x="557" y="84"/>
                  </a:lnTo>
                  <a:lnTo>
                    <a:pt x="553" y="84"/>
                  </a:lnTo>
                  <a:lnTo>
                    <a:pt x="551" y="84"/>
                  </a:lnTo>
                  <a:lnTo>
                    <a:pt x="544" y="84"/>
                  </a:lnTo>
                  <a:lnTo>
                    <a:pt x="540" y="84"/>
                  </a:lnTo>
                  <a:lnTo>
                    <a:pt x="538" y="84"/>
                  </a:lnTo>
                  <a:lnTo>
                    <a:pt x="536" y="86"/>
                  </a:lnTo>
                  <a:lnTo>
                    <a:pt x="534" y="86"/>
                  </a:lnTo>
                  <a:lnTo>
                    <a:pt x="532" y="86"/>
                  </a:lnTo>
                  <a:lnTo>
                    <a:pt x="534" y="86"/>
                  </a:lnTo>
                  <a:lnTo>
                    <a:pt x="540" y="88"/>
                  </a:lnTo>
                  <a:lnTo>
                    <a:pt x="544" y="86"/>
                  </a:lnTo>
                  <a:lnTo>
                    <a:pt x="555" y="86"/>
                  </a:lnTo>
                  <a:lnTo>
                    <a:pt x="555" y="86"/>
                  </a:lnTo>
                  <a:lnTo>
                    <a:pt x="555" y="86"/>
                  </a:lnTo>
                  <a:lnTo>
                    <a:pt x="553" y="86"/>
                  </a:lnTo>
                  <a:lnTo>
                    <a:pt x="551" y="86"/>
                  </a:lnTo>
                  <a:lnTo>
                    <a:pt x="542" y="88"/>
                  </a:lnTo>
                  <a:lnTo>
                    <a:pt x="540" y="88"/>
                  </a:lnTo>
                  <a:lnTo>
                    <a:pt x="532" y="88"/>
                  </a:lnTo>
                  <a:lnTo>
                    <a:pt x="530" y="88"/>
                  </a:lnTo>
                  <a:lnTo>
                    <a:pt x="529" y="88"/>
                  </a:lnTo>
                  <a:lnTo>
                    <a:pt x="529" y="90"/>
                  </a:lnTo>
                  <a:lnTo>
                    <a:pt x="527" y="90"/>
                  </a:lnTo>
                  <a:lnTo>
                    <a:pt x="525" y="90"/>
                  </a:lnTo>
                  <a:lnTo>
                    <a:pt x="523" y="90"/>
                  </a:lnTo>
                  <a:lnTo>
                    <a:pt x="523" y="91"/>
                  </a:lnTo>
                  <a:lnTo>
                    <a:pt x="521" y="91"/>
                  </a:lnTo>
                  <a:lnTo>
                    <a:pt x="521" y="91"/>
                  </a:lnTo>
                  <a:lnTo>
                    <a:pt x="521" y="91"/>
                  </a:lnTo>
                  <a:lnTo>
                    <a:pt x="525" y="93"/>
                  </a:lnTo>
                  <a:lnTo>
                    <a:pt x="527" y="93"/>
                  </a:lnTo>
                  <a:lnTo>
                    <a:pt x="530" y="91"/>
                  </a:lnTo>
                  <a:lnTo>
                    <a:pt x="532" y="93"/>
                  </a:lnTo>
                  <a:lnTo>
                    <a:pt x="534" y="95"/>
                  </a:lnTo>
                  <a:lnTo>
                    <a:pt x="536" y="95"/>
                  </a:lnTo>
                  <a:lnTo>
                    <a:pt x="536" y="95"/>
                  </a:lnTo>
                  <a:lnTo>
                    <a:pt x="538" y="93"/>
                  </a:lnTo>
                  <a:lnTo>
                    <a:pt x="538" y="93"/>
                  </a:lnTo>
                  <a:lnTo>
                    <a:pt x="540" y="93"/>
                  </a:lnTo>
                  <a:lnTo>
                    <a:pt x="540" y="93"/>
                  </a:lnTo>
                  <a:lnTo>
                    <a:pt x="542" y="93"/>
                  </a:lnTo>
                  <a:lnTo>
                    <a:pt x="542" y="93"/>
                  </a:lnTo>
                  <a:lnTo>
                    <a:pt x="542" y="93"/>
                  </a:lnTo>
                  <a:lnTo>
                    <a:pt x="542" y="95"/>
                  </a:lnTo>
                  <a:lnTo>
                    <a:pt x="542" y="95"/>
                  </a:lnTo>
                  <a:lnTo>
                    <a:pt x="542" y="95"/>
                  </a:lnTo>
                  <a:lnTo>
                    <a:pt x="544" y="95"/>
                  </a:lnTo>
                  <a:lnTo>
                    <a:pt x="549" y="93"/>
                  </a:lnTo>
                  <a:lnTo>
                    <a:pt x="551" y="93"/>
                  </a:lnTo>
                  <a:lnTo>
                    <a:pt x="553" y="91"/>
                  </a:lnTo>
                  <a:lnTo>
                    <a:pt x="553" y="91"/>
                  </a:lnTo>
                  <a:lnTo>
                    <a:pt x="553" y="91"/>
                  </a:lnTo>
                  <a:lnTo>
                    <a:pt x="553" y="91"/>
                  </a:lnTo>
                  <a:lnTo>
                    <a:pt x="553" y="91"/>
                  </a:lnTo>
                  <a:lnTo>
                    <a:pt x="555" y="91"/>
                  </a:lnTo>
                  <a:lnTo>
                    <a:pt x="555" y="91"/>
                  </a:lnTo>
                  <a:lnTo>
                    <a:pt x="557" y="91"/>
                  </a:lnTo>
                  <a:lnTo>
                    <a:pt x="558" y="90"/>
                  </a:lnTo>
                  <a:lnTo>
                    <a:pt x="560" y="90"/>
                  </a:lnTo>
                  <a:lnTo>
                    <a:pt x="560" y="90"/>
                  </a:lnTo>
                  <a:lnTo>
                    <a:pt x="560" y="90"/>
                  </a:lnTo>
                  <a:lnTo>
                    <a:pt x="560" y="90"/>
                  </a:lnTo>
                  <a:lnTo>
                    <a:pt x="560" y="90"/>
                  </a:lnTo>
                  <a:lnTo>
                    <a:pt x="564" y="90"/>
                  </a:lnTo>
                  <a:lnTo>
                    <a:pt x="566" y="90"/>
                  </a:lnTo>
                  <a:lnTo>
                    <a:pt x="564" y="90"/>
                  </a:lnTo>
                  <a:lnTo>
                    <a:pt x="560" y="90"/>
                  </a:lnTo>
                  <a:lnTo>
                    <a:pt x="560" y="91"/>
                  </a:lnTo>
                  <a:lnTo>
                    <a:pt x="558" y="91"/>
                  </a:lnTo>
                  <a:lnTo>
                    <a:pt x="558" y="91"/>
                  </a:lnTo>
                  <a:lnTo>
                    <a:pt x="557" y="91"/>
                  </a:lnTo>
                  <a:lnTo>
                    <a:pt x="557" y="93"/>
                  </a:lnTo>
                  <a:lnTo>
                    <a:pt x="557" y="93"/>
                  </a:lnTo>
                  <a:lnTo>
                    <a:pt x="557" y="93"/>
                  </a:lnTo>
                  <a:lnTo>
                    <a:pt x="557" y="93"/>
                  </a:lnTo>
                  <a:lnTo>
                    <a:pt x="560" y="93"/>
                  </a:lnTo>
                  <a:lnTo>
                    <a:pt x="564" y="93"/>
                  </a:lnTo>
                  <a:lnTo>
                    <a:pt x="566" y="93"/>
                  </a:lnTo>
                  <a:lnTo>
                    <a:pt x="568" y="93"/>
                  </a:lnTo>
                  <a:lnTo>
                    <a:pt x="570" y="91"/>
                  </a:lnTo>
                  <a:lnTo>
                    <a:pt x="570" y="91"/>
                  </a:lnTo>
                  <a:lnTo>
                    <a:pt x="570" y="91"/>
                  </a:lnTo>
                  <a:lnTo>
                    <a:pt x="572" y="91"/>
                  </a:lnTo>
                  <a:lnTo>
                    <a:pt x="572" y="93"/>
                  </a:lnTo>
                  <a:lnTo>
                    <a:pt x="573" y="93"/>
                  </a:lnTo>
                  <a:lnTo>
                    <a:pt x="575" y="93"/>
                  </a:lnTo>
                  <a:lnTo>
                    <a:pt x="577" y="91"/>
                  </a:lnTo>
                  <a:lnTo>
                    <a:pt x="579" y="91"/>
                  </a:lnTo>
                  <a:lnTo>
                    <a:pt x="581" y="91"/>
                  </a:lnTo>
                  <a:lnTo>
                    <a:pt x="585" y="91"/>
                  </a:lnTo>
                  <a:lnTo>
                    <a:pt x="586" y="91"/>
                  </a:lnTo>
                  <a:lnTo>
                    <a:pt x="586" y="91"/>
                  </a:lnTo>
                  <a:lnTo>
                    <a:pt x="585" y="91"/>
                  </a:lnTo>
                  <a:lnTo>
                    <a:pt x="583" y="93"/>
                  </a:lnTo>
                  <a:lnTo>
                    <a:pt x="579" y="93"/>
                  </a:lnTo>
                  <a:lnTo>
                    <a:pt x="575" y="93"/>
                  </a:lnTo>
                  <a:lnTo>
                    <a:pt x="575" y="95"/>
                  </a:lnTo>
                  <a:lnTo>
                    <a:pt x="573" y="95"/>
                  </a:lnTo>
                  <a:lnTo>
                    <a:pt x="572" y="95"/>
                  </a:lnTo>
                  <a:lnTo>
                    <a:pt x="566" y="95"/>
                  </a:lnTo>
                  <a:lnTo>
                    <a:pt x="564" y="95"/>
                  </a:lnTo>
                  <a:lnTo>
                    <a:pt x="557" y="95"/>
                  </a:lnTo>
                  <a:lnTo>
                    <a:pt x="551" y="97"/>
                  </a:lnTo>
                  <a:lnTo>
                    <a:pt x="547" y="97"/>
                  </a:lnTo>
                  <a:lnTo>
                    <a:pt x="544" y="99"/>
                  </a:lnTo>
                  <a:lnTo>
                    <a:pt x="544" y="99"/>
                  </a:lnTo>
                  <a:lnTo>
                    <a:pt x="544" y="99"/>
                  </a:lnTo>
                  <a:lnTo>
                    <a:pt x="544" y="101"/>
                  </a:lnTo>
                  <a:lnTo>
                    <a:pt x="545" y="101"/>
                  </a:lnTo>
                  <a:lnTo>
                    <a:pt x="545" y="101"/>
                  </a:lnTo>
                  <a:lnTo>
                    <a:pt x="547" y="103"/>
                  </a:lnTo>
                  <a:lnTo>
                    <a:pt x="551" y="103"/>
                  </a:lnTo>
                  <a:lnTo>
                    <a:pt x="557" y="103"/>
                  </a:lnTo>
                  <a:lnTo>
                    <a:pt x="566" y="101"/>
                  </a:lnTo>
                  <a:lnTo>
                    <a:pt x="572" y="101"/>
                  </a:lnTo>
                  <a:lnTo>
                    <a:pt x="577" y="99"/>
                  </a:lnTo>
                  <a:lnTo>
                    <a:pt x="579" y="99"/>
                  </a:lnTo>
                  <a:lnTo>
                    <a:pt x="581" y="97"/>
                  </a:lnTo>
                  <a:lnTo>
                    <a:pt x="583" y="97"/>
                  </a:lnTo>
                  <a:lnTo>
                    <a:pt x="585" y="97"/>
                  </a:lnTo>
                  <a:lnTo>
                    <a:pt x="588" y="97"/>
                  </a:lnTo>
                  <a:lnTo>
                    <a:pt x="596" y="95"/>
                  </a:lnTo>
                  <a:lnTo>
                    <a:pt x="601" y="95"/>
                  </a:lnTo>
                  <a:lnTo>
                    <a:pt x="605" y="93"/>
                  </a:lnTo>
                  <a:lnTo>
                    <a:pt x="607" y="93"/>
                  </a:lnTo>
                  <a:lnTo>
                    <a:pt x="607" y="93"/>
                  </a:lnTo>
                  <a:lnTo>
                    <a:pt x="605" y="95"/>
                  </a:lnTo>
                  <a:lnTo>
                    <a:pt x="605" y="95"/>
                  </a:lnTo>
                  <a:lnTo>
                    <a:pt x="605" y="95"/>
                  </a:lnTo>
                  <a:lnTo>
                    <a:pt x="607" y="95"/>
                  </a:lnTo>
                  <a:lnTo>
                    <a:pt x="607" y="95"/>
                  </a:lnTo>
                  <a:lnTo>
                    <a:pt x="609" y="95"/>
                  </a:lnTo>
                  <a:lnTo>
                    <a:pt x="611" y="95"/>
                  </a:lnTo>
                  <a:lnTo>
                    <a:pt x="615" y="95"/>
                  </a:lnTo>
                  <a:lnTo>
                    <a:pt x="616" y="95"/>
                  </a:lnTo>
                  <a:lnTo>
                    <a:pt x="620" y="95"/>
                  </a:lnTo>
                  <a:lnTo>
                    <a:pt x="620" y="95"/>
                  </a:lnTo>
                  <a:lnTo>
                    <a:pt x="622" y="95"/>
                  </a:lnTo>
                  <a:lnTo>
                    <a:pt x="626" y="95"/>
                  </a:lnTo>
                  <a:lnTo>
                    <a:pt x="633" y="93"/>
                  </a:lnTo>
                  <a:lnTo>
                    <a:pt x="635" y="93"/>
                  </a:lnTo>
                  <a:lnTo>
                    <a:pt x="637" y="91"/>
                  </a:lnTo>
                  <a:lnTo>
                    <a:pt x="643" y="90"/>
                  </a:lnTo>
                  <a:lnTo>
                    <a:pt x="644" y="88"/>
                  </a:lnTo>
                  <a:lnTo>
                    <a:pt x="648" y="86"/>
                  </a:lnTo>
                  <a:lnTo>
                    <a:pt x="650" y="86"/>
                  </a:lnTo>
                  <a:lnTo>
                    <a:pt x="650" y="84"/>
                  </a:lnTo>
                  <a:lnTo>
                    <a:pt x="652" y="84"/>
                  </a:lnTo>
                  <a:lnTo>
                    <a:pt x="652" y="82"/>
                  </a:lnTo>
                  <a:lnTo>
                    <a:pt x="652" y="82"/>
                  </a:lnTo>
                  <a:lnTo>
                    <a:pt x="652" y="82"/>
                  </a:lnTo>
                  <a:lnTo>
                    <a:pt x="650" y="82"/>
                  </a:lnTo>
                  <a:lnTo>
                    <a:pt x="646" y="80"/>
                  </a:lnTo>
                  <a:lnTo>
                    <a:pt x="644" y="80"/>
                  </a:lnTo>
                  <a:lnTo>
                    <a:pt x="643" y="82"/>
                  </a:lnTo>
                  <a:lnTo>
                    <a:pt x="641" y="82"/>
                  </a:lnTo>
                  <a:lnTo>
                    <a:pt x="641" y="82"/>
                  </a:lnTo>
                  <a:lnTo>
                    <a:pt x="639" y="82"/>
                  </a:lnTo>
                  <a:lnTo>
                    <a:pt x="639" y="84"/>
                  </a:lnTo>
                  <a:lnTo>
                    <a:pt x="639" y="84"/>
                  </a:lnTo>
                  <a:lnTo>
                    <a:pt x="639" y="84"/>
                  </a:lnTo>
                  <a:lnTo>
                    <a:pt x="639" y="84"/>
                  </a:lnTo>
                  <a:lnTo>
                    <a:pt x="637" y="84"/>
                  </a:lnTo>
                  <a:lnTo>
                    <a:pt x="635" y="84"/>
                  </a:lnTo>
                  <a:lnTo>
                    <a:pt x="635" y="86"/>
                  </a:lnTo>
                  <a:lnTo>
                    <a:pt x="635" y="86"/>
                  </a:lnTo>
                  <a:lnTo>
                    <a:pt x="635" y="84"/>
                  </a:lnTo>
                  <a:lnTo>
                    <a:pt x="637" y="84"/>
                  </a:lnTo>
                  <a:lnTo>
                    <a:pt x="637" y="84"/>
                  </a:lnTo>
                  <a:lnTo>
                    <a:pt x="637" y="84"/>
                  </a:lnTo>
                  <a:lnTo>
                    <a:pt x="635" y="82"/>
                  </a:lnTo>
                  <a:lnTo>
                    <a:pt x="633" y="82"/>
                  </a:lnTo>
                  <a:lnTo>
                    <a:pt x="633" y="82"/>
                  </a:lnTo>
                  <a:lnTo>
                    <a:pt x="631" y="84"/>
                  </a:lnTo>
                  <a:lnTo>
                    <a:pt x="628" y="84"/>
                  </a:lnTo>
                  <a:lnTo>
                    <a:pt x="626" y="84"/>
                  </a:lnTo>
                  <a:lnTo>
                    <a:pt x="626" y="84"/>
                  </a:lnTo>
                  <a:lnTo>
                    <a:pt x="628" y="84"/>
                  </a:lnTo>
                  <a:lnTo>
                    <a:pt x="631" y="82"/>
                  </a:lnTo>
                  <a:lnTo>
                    <a:pt x="631" y="82"/>
                  </a:lnTo>
                  <a:lnTo>
                    <a:pt x="631" y="82"/>
                  </a:lnTo>
                  <a:lnTo>
                    <a:pt x="633" y="82"/>
                  </a:lnTo>
                  <a:lnTo>
                    <a:pt x="633" y="80"/>
                  </a:lnTo>
                  <a:lnTo>
                    <a:pt x="631" y="80"/>
                  </a:lnTo>
                  <a:lnTo>
                    <a:pt x="631" y="80"/>
                  </a:lnTo>
                  <a:lnTo>
                    <a:pt x="629" y="80"/>
                  </a:lnTo>
                  <a:lnTo>
                    <a:pt x="628" y="80"/>
                  </a:lnTo>
                  <a:lnTo>
                    <a:pt x="628" y="80"/>
                  </a:lnTo>
                  <a:lnTo>
                    <a:pt x="628" y="80"/>
                  </a:lnTo>
                  <a:lnTo>
                    <a:pt x="628" y="80"/>
                  </a:lnTo>
                  <a:lnTo>
                    <a:pt x="629" y="80"/>
                  </a:lnTo>
                  <a:lnTo>
                    <a:pt x="631" y="78"/>
                  </a:lnTo>
                  <a:lnTo>
                    <a:pt x="633" y="78"/>
                  </a:lnTo>
                  <a:lnTo>
                    <a:pt x="633" y="76"/>
                  </a:lnTo>
                  <a:lnTo>
                    <a:pt x="633" y="76"/>
                  </a:lnTo>
                  <a:lnTo>
                    <a:pt x="633" y="76"/>
                  </a:lnTo>
                  <a:lnTo>
                    <a:pt x="633" y="76"/>
                  </a:lnTo>
                  <a:lnTo>
                    <a:pt x="633" y="75"/>
                  </a:lnTo>
                  <a:lnTo>
                    <a:pt x="633" y="75"/>
                  </a:lnTo>
                  <a:lnTo>
                    <a:pt x="635" y="75"/>
                  </a:lnTo>
                  <a:lnTo>
                    <a:pt x="635" y="75"/>
                  </a:lnTo>
                  <a:lnTo>
                    <a:pt x="635" y="73"/>
                  </a:lnTo>
                  <a:lnTo>
                    <a:pt x="637" y="73"/>
                  </a:lnTo>
                  <a:lnTo>
                    <a:pt x="639" y="73"/>
                  </a:lnTo>
                  <a:lnTo>
                    <a:pt x="639" y="73"/>
                  </a:lnTo>
                  <a:lnTo>
                    <a:pt x="639" y="73"/>
                  </a:lnTo>
                  <a:lnTo>
                    <a:pt x="639" y="73"/>
                  </a:lnTo>
                  <a:lnTo>
                    <a:pt x="637" y="71"/>
                  </a:lnTo>
                  <a:lnTo>
                    <a:pt x="633" y="71"/>
                  </a:lnTo>
                  <a:lnTo>
                    <a:pt x="633" y="71"/>
                  </a:lnTo>
                  <a:lnTo>
                    <a:pt x="631" y="73"/>
                  </a:lnTo>
                  <a:lnTo>
                    <a:pt x="628" y="73"/>
                  </a:lnTo>
                  <a:lnTo>
                    <a:pt x="622" y="75"/>
                  </a:lnTo>
                  <a:lnTo>
                    <a:pt x="620" y="75"/>
                  </a:lnTo>
                  <a:lnTo>
                    <a:pt x="615" y="76"/>
                  </a:lnTo>
                  <a:lnTo>
                    <a:pt x="615" y="76"/>
                  </a:lnTo>
                  <a:lnTo>
                    <a:pt x="615" y="76"/>
                  </a:lnTo>
                  <a:lnTo>
                    <a:pt x="613" y="76"/>
                  </a:lnTo>
                  <a:lnTo>
                    <a:pt x="613" y="78"/>
                  </a:lnTo>
                  <a:lnTo>
                    <a:pt x="613" y="78"/>
                  </a:lnTo>
                  <a:lnTo>
                    <a:pt x="615" y="78"/>
                  </a:lnTo>
                  <a:lnTo>
                    <a:pt x="616" y="78"/>
                  </a:lnTo>
                  <a:lnTo>
                    <a:pt x="618" y="80"/>
                  </a:lnTo>
                  <a:lnTo>
                    <a:pt x="618" y="80"/>
                  </a:lnTo>
                  <a:lnTo>
                    <a:pt x="616" y="80"/>
                  </a:lnTo>
                  <a:lnTo>
                    <a:pt x="616" y="80"/>
                  </a:lnTo>
                  <a:lnTo>
                    <a:pt x="616" y="82"/>
                  </a:lnTo>
                  <a:lnTo>
                    <a:pt x="611" y="82"/>
                  </a:lnTo>
                  <a:lnTo>
                    <a:pt x="609" y="84"/>
                  </a:lnTo>
                  <a:lnTo>
                    <a:pt x="615" y="86"/>
                  </a:lnTo>
                  <a:lnTo>
                    <a:pt x="615" y="86"/>
                  </a:lnTo>
                  <a:lnTo>
                    <a:pt x="615" y="86"/>
                  </a:lnTo>
                  <a:lnTo>
                    <a:pt x="613" y="88"/>
                  </a:lnTo>
                  <a:lnTo>
                    <a:pt x="613" y="88"/>
                  </a:lnTo>
                  <a:lnTo>
                    <a:pt x="611" y="88"/>
                  </a:lnTo>
                  <a:lnTo>
                    <a:pt x="611" y="88"/>
                  </a:lnTo>
                  <a:lnTo>
                    <a:pt x="598" y="88"/>
                  </a:lnTo>
                  <a:lnTo>
                    <a:pt x="596" y="88"/>
                  </a:lnTo>
                  <a:lnTo>
                    <a:pt x="594" y="88"/>
                  </a:lnTo>
                  <a:lnTo>
                    <a:pt x="592" y="88"/>
                  </a:lnTo>
                  <a:lnTo>
                    <a:pt x="590" y="88"/>
                  </a:lnTo>
                  <a:lnTo>
                    <a:pt x="590" y="86"/>
                  </a:lnTo>
                  <a:lnTo>
                    <a:pt x="590" y="86"/>
                  </a:lnTo>
                  <a:lnTo>
                    <a:pt x="592" y="84"/>
                  </a:lnTo>
                  <a:lnTo>
                    <a:pt x="592" y="84"/>
                  </a:lnTo>
                  <a:lnTo>
                    <a:pt x="592" y="84"/>
                  </a:lnTo>
                  <a:lnTo>
                    <a:pt x="590" y="84"/>
                  </a:lnTo>
                  <a:lnTo>
                    <a:pt x="588" y="84"/>
                  </a:lnTo>
                  <a:close/>
                  <a:moveTo>
                    <a:pt x="41" y="417"/>
                  </a:moveTo>
                  <a:lnTo>
                    <a:pt x="41" y="417"/>
                  </a:lnTo>
                  <a:lnTo>
                    <a:pt x="43" y="413"/>
                  </a:lnTo>
                  <a:lnTo>
                    <a:pt x="43" y="413"/>
                  </a:lnTo>
                  <a:lnTo>
                    <a:pt x="43" y="413"/>
                  </a:lnTo>
                  <a:lnTo>
                    <a:pt x="43" y="413"/>
                  </a:lnTo>
                  <a:lnTo>
                    <a:pt x="43" y="413"/>
                  </a:lnTo>
                  <a:lnTo>
                    <a:pt x="41" y="415"/>
                  </a:lnTo>
                  <a:lnTo>
                    <a:pt x="39" y="415"/>
                  </a:lnTo>
                  <a:lnTo>
                    <a:pt x="39" y="415"/>
                  </a:lnTo>
                  <a:lnTo>
                    <a:pt x="39" y="417"/>
                  </a:lnTo>
                  <a:lnTo>
                    <a:pt x="39" y="417"/>
                  </a:lnTo>
                  <a:lnTo>
                    <a:pt x="41" y="417"/>
                  </a:lnTo>
                  <a:close/>
                  <a:moveTo>
                    <a:pt x="59" y="481"/>
                  </a:moveTo>
                  <a:lnTo>
                    <a:pt x="59" y="483"/>
                  </a:lnTo>
                  <a:lnTo>
                    <a:pt x="59" y="484"/>
                  </a:lnTo>
                  <a:lnTo>
                    <a:pt x="59" y="484"/>
                  </a:lnTo>
                  <a:lnTo>
                    <a:pt x="61" y="484"/>
                  </a:lnTo>
                  <a:lnTo>
                    <a:pt x="61" y="484"/>
                  </a:lnTo>
                  <a:lnTo>
                    <a:pt x="59" y="483"/>
                  </a:lnTo>
                  <a:lnTo>
                    <a:pt x="59" y="481"/>
                  </a:lnTo>
                  <a:close/>
                  <a:moveTo>
                    <a:pt x="54" y="469"/>
                  </a:moveTo>
                  <a:lnTo>
                    <a:pt x="54" y="471"/>
                  </a:lnTo>
                  <a:lnTo>
                    <a:pt x="56" y="471"/>
                  </a:lnTo>
                  <a:lnTo>
                    <a:pt x="56" y="471"/>
                  </a:lnTo>
                  <a:lnTo>
                    <a:pt x="56" y="473"/>
                  </a:lnTo>
                  <a:lnTo>
                    <a:pt x="56" y="473"/>
                  </a:lnTo>
                  <a:lnTo>
                    <a:pt x="58" y="475"/>
                  </a:lnTo>
                  <a:lnTo>
                    <a:pt x="58" y="473"/>
                  </a:lnTo>
                  <a:lnTo>
                    <a:pt x="58" y="471"/>
                  </a:lnTo>
                  <a:lnTo>
                    <a:pt x="58" y="471"/>
                  </a:lnTo>
                  <a:lnTo>
                    <a:pt x="56" y="469"/>
                  </a:lnTo>
                  <a:lnTo>
                    <a:pt x="56" y="469"/>
                  </a:lnTo>
                  <a:lnTo>
                    <a:pt x="54" y="469"/>
                  </a:lnTo>
                  <a:close/>
                  <a:moveTo>
                    <a:pt x="56" y="460"/>
                  </a:moveTo>
                  <a:lnTo>
                    <a:pt x="54" y="460"/>
                  </a:lnTo>
                  <a:lnTo>
                    <a:pt x="54" y="460"/>
                  </a:lnTo>
                  <a:lnTo>
                    <a:pt x="52" y="462"/>
                  </a:lnTo>
                  <a:lnTo>
                    <a:pt x="52" y="464"/>
                  </a:lnTo>
                  <a:lnTo>
                    <a:pt x="52" y="466"/>
                  </a:lnTo>
                  <a:lnTo>
                    <a:pt x="52" y="466"/>
                  </a:lnTo>
                  <a:lnTo>
                    <a:pt x="54" y="464"/>
                  </a:lnTo>
                  <a:lnTo>
                    <a:pt x="54" y="462"/>
                  </a:lnTo>
                  <a:lnTo>
                    <a:pt x="56" y="462"/>
                  </a:lnTo>
                  <a:lnTo>
                    <a:pt x="56" y="462"/>
                  </a:lnTo>
                  <a:lnTo>
                    <a:pt x="56" y="460"/>
                  </a:lnTo>
                  <a:lnTo>
                    <a:pt x="56" y="460"/>
                  </a:lnTo>
                  <a:lnTo>
                    <a:pt x="56" y="460"/>
                  </a:lnTo>
                  <a:close/>
                  <a:moveTo>
                    <a:pt x="56" y="464"/>
                  </a:moveTo>
                  <a:lnTo>
                    <a:pt x="56" y="464"/>
                  </a:lnTo>
                  <a:lnTo>
                    <a:pt x="54" y="464"/>
                  </a:lnTo>
                  <a:lnTo>
                    <a:pt x="54" y="466"/>
                  </a:lnTo>
                  <a:lnTo>
                    <a:pt x="54" y="466"/>
                  </a:lnTo>
                  <a:lnTo>
                    <a:pt x="56" y="466"/>
                  </a:lnTo>
                  <a:lnTo>
                    <a:pt x="56" y="466"/>
                  </a:lnTo>
                  <a:lnTo>
                    <a:pt x="56" y="464"/>
                  </a:lnTo>
                  <a:lnTo>
                    <a:pt x="56" y="464"/>
                  </a:lnTo>
                  <a:lnTo>
                    <a:pt x="56" y="462"/>
                  </a:lnTo>
                  <a:lnTo>
                    <a:pt x="56" y="464"/>
                  </a:lnTo>
                  <a:close/>
                  <a:moveTo>
                    <a:pt x="532" y="600"/>
                  </a:moveTo>
                  <a:lnTo>
                    <a:pt x="532" y="602"/>
                  </a:lnTo>
                  <a:lnTo>
                    <a:pt x="532" y="602"/>
                  </a:lnTo>
                  <a:lnTo>
                    <a:pt x="532" y="602"/>
                  </a:lnTo>
                  <a:lnTo>
                    <a:pt x="532" y="602"/>
                  </a:lnTo>
                  <a:lnTo>
                    <a:pt x="532" y="600"/>
                  </a:lnTo>
                  <a:lnTo>
                    <a:pt x="532" y="600"/>
                  </a:lnTo>
                  <a:lnTo>
                    <a:pt x="532" y="600"/>
                  </a:lnTo>
                  <a:close/>
                  <a:moveTo>
                    <a:pt x="35" y="421"/>
                  </a:moveTo>
                  <a:lnTo>
                    <a:pt x="35" y="421"/>
                  </a:lnTo>
                  <a:lnTo>
                    <a:pt x="35" y="421"/>
                  </a:lnTo>
                  <a:lnTo>
                    <a:pt x="35" y="423"/>
                  </a:lnTo>
                  <a:lnTo>
                    <a:pt x="35" y="423"/>
                  </a:lnTo>
                  <a:lnTo>
                    <a:pt x="33" y="425"/>
                  </a:lnTo>
                  <a:lnTo>
                    <a:pt x="35" y="425"/>
                  </a:lnTo>
                  <a:lnTo>
                    <a:pt x="35" y="426"/>
                  </a:lnTo>
                  <a:lnTo>
                    <a:pt x="35" y="426"/>
                  </a:lnTo>
                  <a:lnTo>
                    <a:pt x="37" y="425"/>
                  </a:lnTo>
                  <a:lnTo>
                    <a:pt x="37" y="423"/>
                  </a:lnTo>
                  <a:lnTo>
                    <a:pt x="37" y="421"/>
                  </a:lnTo>
                  <a:lnTo>
                    <a:pt x="35" y="421"/>
                  </a:lnTo>
                  <a:close/>
                  <a:moveTo>
                    <a:pt x="519" y="484"/>
                  </a:moveTo>
                  <a:lnTo>
                    <a:pt x="519" y="484"/>
                  </a:lnTo>
                  <a:lnTo>
                    <a:pt x="517" y="484"/>
                  </a:lnTo>
                  <a:lnTo>
                    <a:pt x="517" y="484"/>
                  </a:lnTo>
                  <a:lnTo>
                    <a:pt x="515" y="484"/>
                  </a:lnTo>
                  <a:lnTo>
                    <a:pt x="515" y="486"/>
                  </a:lnTo>
                  <a:lnTo>
                    <a:pt x="514" y="486"/>
                  </a:lnTo>
                  <a:lnTo>
                    <a:pt x="515" y="488"/>
                  </a:lnTo>
                  <a:lnTo>
                    <a:pt x="515" y="486"/>
                  </a:lnTo>
                  <a:lnTo>
                    <a:pt x="515" y="486"/>
                  </a:lnTo>
                  <a:lnTo>
                    <a:pt x="517" y="486"/>
                  </a:lnTo>
                  <a:lnTo>
                    <a:pt x="517" y="486"/>
                  </a:lnTo>
                  <a:lnTo>
                    <a:pt x="517" y="486"/>
                  </a:lnTo>
                  <a:lnTo>
                    <a:pt x="519" y="486"/>
                  </a:lnTo>
                  <a:lnTo>
                    <a:pt x="519" y="486"/>
                  </a:lnTo>
                  <a:lnTo>
                    <a:pt x="519" y="486"/>
                  </a:lnTo>
                  <a:lnTo>
                    <a:pt x="519" y="484"/>
                  </a:lnTo>
                  <a:close/>
                  <a:moveTo>
                    <a:pt x="628" y="563"/>
                  </a:moveTo>
                  <a:lnTo>
                    <a:pt x="628" y="563"/>
                  </a:lnTo>
                  <a:lnTo>
                    <a:pt x="628" y="563"/>
                  </a:lnTo>
                  <a:lnTo>
                    <a:pt x="628" y="563"/>
                  </a:lnTo>
                  <a:lnTo>
                    <a:pt x="629" y="563"/>
                  </a:lnTo>
                  <a:lnTo>
                    <a:pt x="629" y="563"/>
                  </a:lnTo>
                  <a:lnTo>
                    <a:pt x="629" y="563"/>
                  </a:lnTo>
                  <a:lnTo>
                    <a:pt x="628" y="563"/>
                  </a:lnTo>
                  <a:lnTo>
                    <a:pt x="628" y="563"/>
                  </a:lnTo>
                  <a:close/>
                  <a:moveTo>
                    <a:pt x="521" y="484"/>
                  </a:moveTo>
                  <a:lnTo>
                    <a:pt x="519" y="484"/>
                  </a:lnTo>
                  <a:lnTo>
                    <a:pt x="519" y="484"/>
                  </a:lnTo>
                  <a:lnTo>
                    <a:pt x="519" y="486"/>
                  </a:lnTo>
                  <a:lnTo>
                    <a:pt x="519" y="486"/>
                  </a:lnTo>
                  <a:lnTo>
                    <a:pt x="519" y="486"/>
                  </a:lnTo>
                  <a:lnTo>
                    <a:pt x="519" y="486"/>
                  </a:lnTo>
                  <a:lnTo>
                    <a:pt x="519" y="486"/>
                  </a:lnTo>
                  <a:lnTo>
                    <a:pt x="519" y="486"/>
                  </a:lnTo>
                  <a:lnTo>
                    <a:pt x="521" y="486"/>
                  </a:lnTo>
                  <a:lnTo>
                    <a:pt x="521" y="486"/>
                  </a:lnTo>
                  <a:lnTo>
                    <a:pt x="521" y="486"/>
                  </a:lnTo>
                  <a:lnTo>
                    <a:pt x="521" y="484"/>
                  </a:lnTo>
                  <a:close/>
                  <a:moveTo>
                    <a:pt x="35" y="402"/>
                  </a:moveTo>
                  <a:lnTo>
                    <a:pt x="33" y="404"/>
                  </a:lnTo>
                  <a:lnTo>
                    <a:pt x="33" y="404"/>
                  </a:lnTo>
                  <a:lnTo>
                    <a:pt x="33" y="404"/>
                  </a:lnTo>
                  <a:lnTo>
                    <a:pt x="33" y="404"/>
                  </a:lnTo>
                  <a:lnTo>
                    <a:pt x="33" y="404"/>
                  </a:lnTo>
                  <a:lnTo>
                    <a:pt x="33" y="404"/>
                  </a:lnTo>
                  <a:lnTo>
                    <a:pt x="33" y="404"/>
                  </a:lnTo>
                  <a:lnTo>
                    <a:pt x="33" y="404"/>
                  </a:lnTo>
                  <a:lnTo>
                    <a:pt x="33" y="404"/>
                  </a:lnTo>
                  <a:lnTo>
                    <a:pt x="35" y="404"/>
                  </a:lnTo>
                  <a:lnTo>
                    <a:pt x="35" y="404"/>
                  </a:lnTo>
                  <a:lnTo>
                    <a:pt x="35" y="404"/>
                  </a:lnTo>
                  <a:lnTo>
                    <a:pt x="35" y="404"/>
                  </a:lnTo>
                  <a:lnTo>
                    <a:pt x="35" y="404"/>
                  </a:lnTo>
                  <a:lnTo>
                    <a:pt x="35" y="404"/>
                  </a:lnTo>
                  <a:lnTo>
                    <a:pt x="37" y="404"/>
                  </a:lnTo>
                  <a:lnTo>
                    <a:pt x="39" y="404"/>
                  </a:lnTo>
                  <a:lnTo>
                    <a:pt x="39" y="402"/>
                  </a:lnTo>
                  <a:lnTo>
                    <a:pt x="41" y="402"/>
                  </a:lnTo>
                  <a:lnTo>
                    <a:pt x="39" y="402"/>
                  </a:lnTo>
                  <a:lnTo>
                    <a:pt x="39" y="400"/>
                  </a:lnTo>
                  <a:lnTo>
                    <a:pt x="39" y="400"/>
                  </a:lnTo>
                  <a:lnTo>
                    <a:pt x="39" y="400"/>
                  </a:lnTo>
                  <a:lnTo>
                    <a:pt x="35" y="402"/>
                  </a:lnTo>
                  <a:close/>
                  <a:moveTo>
                    <a:pt x="30" y="410"/>
                  </a:moveTo>
                  <a:lnTo>
                    <a:pt x="31" y="410"/>
                  </a:lnTo>
                  <a:lnTo>
                    <a:pt x="31" y="411"/>
                  </a:lnTo>
                  <a:lnTo>
                    <a:pt x="31" y="413"/>
                  </a:lnTo>
                  <a:lnTo>
                    <a:pt x="31" y="415"/>
                  </a:lnTo>
                  <a:lnTo>
                    <a:pt x="33" y="415"/>
                  </a:lnTo>
                  <a:lnTo>
                    <a:pt x="33" y="415"/>
                  </a:lnTo>
                  <a:lnTo>
                    <a:pt x="35" y="415"/>
                  </a:lnTo>
                  <a:lnTo>
                    <a:pt x="35" y="413"/>
                  </a:lnTo>
                  <a:lnTo>
                    <a:pt x="35" y="411"/>
                  </a:lnTo>
                  <a:lnTo>
                    <a:pt x="35" y="410"/>
                  </a:lnTo>
                  <a:lnTo>
                    <a:pt x="35" y="410"/>
                  </a:lnTo>
                  <a:lnTo>
                    <a:pt x="33" y="408"/>
                  </a:lnTo>
                  <a:lnTo>
                    <a:pt x="31" y="408"/>
                  </a:lnTo>
                  <a:lnTo>
                    <a:pt x="30" y="410"/>
                  </a:lnTo>
                  <a:close/>
                  <a:moveTo>
                    <a:pt x="43" y="393"/>
                  </a:moveTo>
                  <a:lnTo>
                    <a:pt x="43" y="393"/>
                  </a:lnTo>
                  <a:lnTo>
                    <a:pt x="43" y="393"/>
                  </a:lnTo>
                  <a:lnTo>
                    <a:pt x="43" y="393"/>
                  </a:lnTo>
                  <a:lnTo>
                    <a:pt x="41" y="393"/>
                  </a:lnTo>
                  <a:lnTo>
                    <a:pt x="41" y="393"/>
                  </a:lnTo>
                  <a:lnTo>
                    <a:pt x="39" y="395"/>
                  </a:lnTo>
                  <a:lnTo>
                    <a:pt x="39" y="395"/>
                  </a:lnTo>
                  <a:lnTo>
                    <a:pt x="39" y="395"/>
                  </a:lnTo>
                  <a:lnTo>
                    <a:pt x="39" y="395"/>
                  </a:lnTo>
                  <a:lnTo>
                    <a:pt x="41" y="393"/>
                  </a:lnTo>
                  <a:lnTo>
                    <a:pt x="43" y="393"/>
                  </a:lnTo>
                  <a:close/>
                  <a:moveTo>
                    <a:pt x="37" y="423"/>
                  </a:moveTo>
                  <a:lnTo>
                    <a:pt x="39" y="423"/>
                  </a:lnTo>
                  <a:lnTo>
                    <a:pt x="39" y="423"/>
                  </a:lnTo>
                  <a:lnTo>
                    <a:pt x="41" y="423"/>
                  </a:lnTo>
                  <a:lnTo>
                    <a:pt x="41" y="423"/>
                  </a:lnTo>
                  <a:lnTo>
                    <a:pt x="39" y="425"/>
                  </a:lnTo>
                  <a:lnTo>
                    <a:pt x="39" y="425"/>
                  </a:lnTo>
                  <a:lnTo>
                    <a:pt x="37" y="426"/>
                  </a:lnTo>
                  <a:lnTo>
                    <a:pt x="35" y="428"/>
                  </a:lnTo>
                  <a:lnTo>
                    <a:pt x="35" y="430"/>
                  </a:lnTo>
                  <a:lnTo>
                    <a:pt x="37" y="428"/>
                  </a:lnTo>
                  <a:lnTo>
                    <a:pt x="39" y="426"/>
                  </a:lnTo>
                  <a:lnTo>
                    <a:pt x="41" y="426"/>
                  </a:lnTo>
                  <a:lnTo>
                    <a:pt x="43" y="425"/>
                  </a:lnTo>
                  <a:lnTo>
                    <a:pt x="46" y="419"/>
                  </a:lnTo>
                  <a:lnTo>
                    <a:pt x="48" y="417"/>
                  </a:lnTo>
                  <a:lnTo>
                    <a:pt x="46" y="415"/>
                  </a:lnTo>
                  <a:lnTo>
                    <a:pt x="46" y="415"/>
                  </a:lnTo>
                  <a:lnTo>
                    <a:pt x="46" y="413"/>
                  </a:lnTo>
                  <a:lnTo>
                    <a:pt x="44" y="413"/>
                  </a:lnTo>
                  <a:lnTo>
                    <a:pt x="44" y="415"/>
                  </a:lnTo>
                  <a:lnTo>
                    <a:pt x="43" y="415"/>
                  </a:lnTo>
                  <a:lnTo>
                    <a:pt x="41" y="417"/>
                  </a:lnTo>
                  <a:lnTo>
                    <a:pt x="39" y="417"/>
                  </a:lnTo>
                  <a:lnTo>
                    <a:pt x="39" y="419"/>
                  </a:lnTo>
                  <a:lnTo>
                    <a:pt x="39" y="419"/>
                  </a:lnTo>
                  <a:lnTo>
                    <a:pt x="39" y="421"/>
                  </a:lnTo>
                  <a:lnTo>
                    <a:pt x="39" y="421"/>
                  </a:lnTo>
                  <a:lnTo>
                    <a:pt x="37" y="423"/>
                  </a:lnTo>
                  <a:close/>
                  <a:moveTo>
                    <a:pt x="58" y="488"/>
                  </a:moveTo>
                  <a:lnTo>
                    <a:pt x="58" y="488"/>
                  </a:lnTo>
                  <a:lnTo>
                    <a:pt x="56" y="490"/>
                  </a:lnTo>
                  <a:lnTo>
                    <a:pt x="56" y="490"/>
                  </a:lnTo>
                  <a:lnTo>
                    <a:pt x="58" y="486"/>
                  </a:lnTo>
                  <a:lnTo>
                    <a:pt x="56" y="483"/>
                  </a:lnTo>
                  <a:lnTo>
                    <a:pt x="58" y="481"/>
                  </a:lnTo>
                  <a:lnTo>
                    <a:pt x="58" y="481"/>
                  </a:lnTo>
                  <a:lnTo>
                    <a:pt x="58" y="481"/>
                  </a:lnTo>
                  <a:lnTo>
                    <a:pt x="56" y="479"/>
                  </a:lnTo>
                  <a:lnTo>
                    <a:pt x="56" y="477"/>
                  </a:lnTo>
                  <a:lnTo>
                    <a:pt x="52" y="477"/>
                  </a:lnTo>
                  <a:lnTo>
                    <a:pt x="50" y="475"/>
                  </a:lnTo>
                  <a:lnTo>
                    <a:pt x="50" y="473"/>
                  </a:lnTo>
                  <a:lnTo>
                    <a:pt x="50" y="471"/>
                  </a:lnTo>
                  <a:lnTo>
                    <a:pt x="50" y="471"/>
                  </a:lnTo>
                  <a:lnTo>
                    <a:pt x="50" y="471"/>
                  </a:lnTo>
                  <a:lnTo>
                    <a:pt x="50" y="471"/>
                  </a:lnTo>
                  <a:lnTo>
                    <a:pt x="50" y="469"/>
                  </a:lnTo>
                  <a:lnTo>
                    <a:pt x="50" y="466"/>
                  </a:lnTo>
                  <a:lnTo>
                    <a:pt x="50" y="464"/>
                  </a:lnTo>
                  <a:lnTo>
                    <a:pt x="50" y="462"/>
                  </a:lnTo>
                  <a:lnTo>
                    <a:pt x="50" y="462"/>
                  </a:lnTo>
                  <a:lnTo>
                    <a:pt x="50" y="460"/>
                  </a:lnTo>
                  <a:lnTo>
                    <a:pt x="50" y="460"/>
                  </a:lnTo>
                  <a:lnTo>
                    <a:pt x="46" y="460"/>
                  </a:lnTo>
                  <a:lnTo>
                    <a:pt x="43" y="458"/>
                  </a:lnTo>
                  <a:lnTo>
                    <a:pt x="37" y="458"/>
                  </a:lnTo>
                  <a:lnTo>
                    <a:pt x="33" y="456"/>
                  </a:lnTo>
                  <a:lnTo>
                    <a:pt x="30" y="453"/>
                  </a:lnTo>
                  <a:lnTo>
                    <a:pt x="26" y="453"/>
                  </a:lnTo>
                  <a:lnTo>
                    <a:pt x="24" y="453"/>
                  </a:lnTo>
                  <a:lnTo>
                    <a:pt x="22" y="453"/>
                  </a:lnTo>
                  <a:lnTo>
                    <a:pt x="20" y="453"/>
                  </a:lnTo>
                  <a:lnTo>
                    <a:pt x="20" y="454"/>
                  </a:lnTo>
                  <a:lnTo>
                    <a:pt x="18" y="454"/>
                  </a:lnTo>
                  <a:lnTo>
                    <a:pt x="18" y="456"/>
                  </a:lnTo>
                  <a:lnTo>
                    <a:pt x="20" y="458"/>
                  </a:lnTo>
                  <a:lnTo>
                    <a:pt x="20" y="458"/>
                  </a:lnTo>
                  <a:lnTo>
                    <a:pt x="22" y="458"/>
                  </a:lnTo>
                  <a:lnTo>
                    <a:pt x="22" y="458"/>
                  </a:lnTo>
                  <a:lnTo>
                    <a:pt x="24" y="458"/>
                  </a:lnTo>
                  <a:lnTo>
                    <a:pt x="26" y="456"/>
                  </a:lnTo>
                  <a:lnTo>
                    <a:pt x="26" y="456"/>
                  </a:lnTo>
                  <a:lnTo>
                    <a:pt x="28" y="456"/>
                  </a:lnTo>
                  <a:lnTo>
                    <a:pt x="30" y="456"/>
                  </a:lnTo>
                  <a:lnTo>
                    <a:pt x="28" y="458"/>
                  </a:lnTo>
                  <a:lnTo>
                    <a:pt x="28" y="458"/>
                  </a:lnTo>
                  <a:lnTo>
                    <a:pt x="26" y="460"/>
                  </a:lnTo>
                  <a:lnTo>
                    <a:pt x="26" y="460"/>
                  </a:lnTo>
                  <a:lnTo>
                    <a:pt x="26" y="458"/>
                  </a:lnTo>
                  <a:lnTo>
                    <a:pt x="26" y="458"/>
                  </a:lnTo>
                  <a:lnTo>
                    <a:pt x="22" y="458"/>
                  </a:lnTo>
                  <a:lnTo>
                    <a:pt x="22" y="458"/>
                  </a:lnTo>
                  <a:lnTo>
                    <a:pt x="22" y="458"/>
                  </a:lnTo>
                  <a:lnTo>
                    <a:pt x="20" y="460"/>
                  </a:lnTo>
                  <a:lnTo>
                    <a:pt x="20" y="462"/>
                  </a:lnTo>
                  <a:lnTo>
                    <a:pt x="20" y="462"/>
                  </a:lnTo>
                  <a:lnTo>
                    <a:pt x="20" y="462"/>
                  </a:lnTo>
                  <a:lnTo>
                    <a:pt x="20" y="464"/>
                  </a:lnTo>
                  <a:lnTo>
                    <a:pt x="18" y="464"/>
                  </a:lnTo>
                  <a:lnTo>
                    <a:pt x="18" y="464"/>
                  </a:lnTo>
                  <a:lnTo>
                    <a:pt x="18" y="464"/>
                  </a:lnTo>
                  <a:lnTo>
                    <a:pt x="18" y="464"/>
                  </a:lnTo>
                  <a:lnTo>
                    <a:pt x="20" y="464"/>
                  </a:lnTo>
                  <a:lnTo>
                    <a:pt x="24" y="464"/>
                  </a:lnTo>
                  <a:lnTo>
                    <a:pt x="24" y="464"/>
                  </a:lnTo>
                  <a:lnTo>
                    <a:pt x="24" y="466"/>
                  </a:lnTo>
                  <a:lnTo>
                    <a:pt x="24" y="466"/>
                  </a:lnTo>
                  <a:lnTo>
                    <a:pt x="24" y="466"/>
                  </a:lnTo>
                  <a:lnTo>
                    <a:pt x="26" y="466"/>
                  </a:lnTo>
                  <a:lnTo>
                    <a:pt x="26" y="464"/>
                  </a:lnTo>
                  <a:lnTo>
                    <a:pt x="26" y="464"/>
                  </a:lnTo>
                  <a:lnTo>
                    <a:pt x="26" y="464"/>
                  </a:lnTo>
                  <a:lnTo>
                    <a:pt x="26" y="464"/>
                  </a:lnTo>
                  <a:lnTo>
                    <a:pt x="26" y="466"/>
                  </a:lnTo>
                  <a:lnTo>
                    <a:pt x="26" y="466"/>
                  </a:lnTo>
                  <a:lnTo>
                    <a:pt x="24" y="466"/>
                  </a:lnTo>
                  <a:lnTo>
                    <a:pt x="24" y="468"/>
                  </a:lnTo>
                  <a:lnTo>
                    <a:pt x="24" y="468"/>
                  </a:lnTo>
                  <a:lnTo>
                    <a:pt x="24" y="468"/>
                  </a:lnTo>
                  <a:lnTo>
                    <a:pt x="26" y="468"/>
                  </a:lnTo>
                  <a:lnTo>
                    <a:pt x="26" y="468"/>
                  </a:lnTo>
                  <a:lnTo>
                    <a:pt x="28" y="468"/>
                  </a:lnTo>
                  <a:lnTo>
                    <a:pt x="28" y="468"/>
                  </a:lnTo>
                  <a:lnTo>
                    <a:pt x="28" y="468"/>
                  </a:lnTo>
                  <a:lnTo>
                    <a:pt x="28" y="468"/>
                  </a:lnTo>
                  <a:lnTo>
                    <a:pt x="30" y="468"/>
                  </a:lnTo>
                  <a:lnTo>
                    <a:pt x="30" y="468"/>
                  </a:lnTo>
                  <a:lnTo>
                    <a:pt x="30" y="469"/>
                  </a:lnTo>
                  <a:lnTo>
                    <a:pt x="30" y="471"/>
                  </a:lnTo>
                  <a:lnTo>
                    <a:pt x="30" y="471"/>
                  </a:lnTo>
                  <a:lnTo>
                    <a:pt x="31" y="471"/>
                  </a:lnTo>
                  <a:lnTo>
                    <a:pt x="31" y="471"/>
                  </a:lnTo>
                  <a:lnTo>
                    <a:pt x="31" y="471"/>
                  </a:lnTo>
                  <a:lnTo>
                    <a:pt x="35" y="471"/>
                  </a:lnTo>
                  <a:lnTo>
                    <a:pt x="33" y="471"/>
                  </a:lnTo>
                  <a:lnTo>
                    <a:pt x="30" y="473"/>
                  </a:lnTo>
                  <a:lnTo>
                    <a:pt x="28" y="473"/>
                  </a:lnTo>
                  <a:lnTo>
                    <a:pt x="28" y="473"/>
                  </a:lnTo>
                  <a:lnTo>
                    <a:pt x="28" y="473"/>
                  </a:lnTo>
                  <a:lnTo>
                    <a:pt x="26" y="475"/>
                  </a:lnTo>
                  <a:lnTo>
                    <a:pt x="26" y="477"/>
                  </a:lnTo>
                  <a:lnTo>
                    <a:pt x="26" y="477"/>
                  </a:lnTo>
                  <a:lnTo>
                    <a:pt x="28" y="475"/>
                  </a:lnTo>
                  <a:lnTo>
                    <a:pt x="28" y="475"/>
                  </a:lnTo>
                  <a:lnTo>
                    <a:pt x="30" y="477"/>
                  </a:lnTo>
                  <a:lnTo>
                    <a:pt x="30" y="477"/>
                  </a:lnTo>
                  <a:lnTo>
                    <a:pt x="30" y="475"/>
                  </a:lnTo>
                  <a:lnTo>
                    <a:pt x="30" y="475"/>
                  </a:lnTo>
                  <a:lnTo>
                    <a:pt x="31" y="475"/>
                  </a:lnTo>
                  <a:lnTo>
                    <a:pt x="31" y="475"/>
                  </a:lnTo>
                  <a:lnTo>
                    <a:pt x="31" y="475"/>
                  </a:lnTo>
                  <a:lnTo>
                    <a:pt x="31" y="477"/>
                  </a:lnTo>
                  <a:lnTo>
                    <a:pt x="31" y="477"/>
                  </a:lnTo>
                  <a:lnTo>
                    <a:pt x="33" y="477"/>
                  </a:lnTo>
                  <a:lnTo>
                    <a:pt x="33" y="477"/>
                  </a:lnTo>
                  <a:lnTo>
                    <a:pt x="31" y="479"/>
                  </a:lnTo>
                  <a:lnTo>
                    <a:pt x="31" y="479"/>
                  </a:lnTo>
                  <a:lnTo>
                    <a:pt x="31" y="479"/>
                  </a:lnTo>
                  <a:lnTo>
                    <a:pt x="33" y="479"/>
                  </a:lnTo>
                  <a:lnTo>
                    <a:pt x="33" y="479"/>
                  </a:lnTo>
                  <a:lnTo>
                    <a:pt x="33" y="479"/>
                  </a:lnTo>
                  <a:lnTo>
                    <a:pt x="35" y="479"/>
                  </a:lnTo>
                  <a:lnTo>
                    <a:pt x="35" y="479"/>
                  </a:lnTo>
                  <a:lnTo>
                    <a:pt x="35" y="479"/>
                  </a:lnTo>
                  <a:lnTo>
                    <a:pt x="33" y="481"/>
                  </a:lnTo>
                  <a:lnTo>
                    <a:pt x="31" y="481"/>
                  </a:lnTo>
                  <a:lnTo>
                    <a:pt x="31" y="481"/>
                  </a:lnTo>
                  <a:lnTo>
                    <a:pt x="33" y="483"/>
                  </a:lnTo>
                  <a:lnTo>
                    <a:pt x="33" y="483"/>
                  </a:lnTo>
                  <a:lnTo>
                    <a:pt x="33" y="484"/>
                  </a:lnTo>
                  <a:lnTo>
                    <a:pt x="35" y="484"/>
                  </a:lnTo>
                  <a:lnTo>
                    <a:pt x="37" y="483"/>
                  </a:lnTo>
                  <a:lnTo>
                    <a:pt x="39" y="483"/>
                  </a:lnTo>
                  <a:lnTo>
                    <a:pt x="43" y="483"/>
                  </a:lnTo>
                  <a:lnTo>
                    <a:pt x="43" y="483"/>
                  </a:lnTo>
                  <a:lnTo>
                    <a:pt x="44" y="481"/>
                  </a:lnTo>
                  <a:lnTo>
                    <a:pt x="44" y="481"/>
                  </a:lnTo>
                  <a:lnTo>
                    <a:pt x="46" y="479"/>
                  </a:lnTo>
                  <a:lnTo>
                    <a:pt x="46" y="479"/>
                  </a:lnTo>
                  <a:lnTo>
                    <a:pt x="44" y="481"/>
                  </a:lnTo>
                  <a:lnTo>
                    <a:pt x="44" y="481"/>
                  </a:lnTo>
                  <a:lnTo>
                    <a:pt x="43" y="483"/>
                  </a:lnTo>
                  <a:lnTo>
                    <a:pt x="41" y="483"/>
                  </a:lnTo>
                  <a:lnTo>
                    <a:pt x="37" y="486"/>
                  </a:lnTo>
                  <a:lnTo>
                    <a:pt x="37" y="486"/>
                  </a:lnTo>
                  <a:lnTo>
                    <a:pt x="37" y="486"/>
                  </a:lnTo>
                  <a:lnTo>
                    <a:pt x="37" y="488"/>
                  </a:lnTo>
                  <a:lnTo>
                    <a:pt x="39" y="488"/>
                  </a:lnTo>
                  <a:lnTo>
                    <a:pt x="41" y="490"/>
                  </a:lnTo>
                  <a:lnTo>
                    <a:pt x="43" y="490"/>
                  </a:lnTo>
                  <a:lnTo>
                    <a:pt x="46" y="492"/>
                  </a:lnTo>
                  <a:lnTo>
                    <a:pt x="48" y="492"/>
                  </a:lnTo>
                  <a:lnTo>
                    <a:pt x="52" y="494"/>
                  </a:lnTo>
                  <a:lnTo>
                    <a:pt x="52" y="494"/>
                  </a:lnTo>
                  <a:lnTo>
                    <a:pt x="52" y="494"/>
                  </a:lnTo>
                  <a:lnTo>
                    <a:pt x="54" y="492"/>
                  </a:lnTo>
                  <a:lnTo>
                    <a:pt x="54" y="492"/>
                  </a:lnTo>
                  <a:lnTo>
                    <a:pt x="56" y="492"/>
                  </a:lnTo>
                  <a:lnTo>
                    <a:pt x="56" y="492"/>
                  </a:lnTo>
                  <a:lnTo>
                    <a:pt x="58" y="492"/>
                  </a:lnTo>
                  <a:lnTo>
                    <a:pt x="58" y="488"/>
                  </a:lnTo>
                  <a:lnTo>
                    <a:pt x="58" y="488"/>
                  </a:lnTo>
                  <a:lnTo>
                    <a:pt x="58" y="488"/>
                  </a:lnTo>
                  <a:lnTo>
                    <a:pt x="58" y="488"/>
                  </a:lnTo>
                  <a:close/>
                  <a:moveTo>
                    <a:pt x="43" y="425"/>
                  </a:moveTo>
                  <a:lnTo>
                    <a:pt x="43" y="426"/>
                  </a:lnTo>
                  <a:lnTo>
                    <a:pt x="41" y="426"/>
                  </a:lnTo>
                  <a:lnTo>
                    <a:pt x="41" y="426"/>
                  </a:lnTo>
                  <a:lnTo>
                    <a:pt x="41" y="428"/>
                  </a:lnTo>
                  <a:lnTo>
                    <a:pt x="41" y="428"/>
                  </a:lnTo>
                  <a:lnTo>
                    <a:pt x="43" y="426"/>
                  </a:lnTo>
                  <a:lnTo>
                    <a:pt x="43" y="426"/>
                  </a:lnTo>
                  <a:lnTo>
                    <a:pt x="44" y="425"/>
                  </a:lnTo>
                  <a:lnTo>
                    <a:pt x="48" y="423"/>
                  </a:lnTo>
                  <a:lnTo>
                    <a:pt x="48" y="421"/>
                  </a:lnTo>
                  <a:lnTo>
                    <a:pt x="46" y="421"/>
                  </a:lnTo>
                  <a:lnTo>
                    <a:pt x="44" y="423"/>
                  </a:lnTo>
                  <a:lnTo>
                    <a:pt x="43" y="425"/>
                  </a:lnTo>
                  <a:close/>
                  <a:moveTo>
                    <a:pt x="33" y="439"/>
                  </a:moveTo>
                  <a:lnTo>
                    <a:pt x="33" y="439"/>
                  </a:lnTo>
                  <a:lnTo>
                    <a:pt x="33" y="441"/>
                  </a:lnTo>
                  <a:lnTo>
                    <a:pt x="33" y="443"/>
                  </a:lnTo>
                  <a:lnTo>
                    <a:pt x="33" y="443"/>
                  </a:lnTo>
                  <a:lnTo>
                    <a:pt x="33" y="443"/>
                  </a:lnTo>
                  <a:lnTo>
                    <a:pt x="35" y="443"/>
                  </a:lnTo>
                  <a:lnTo>
                    <a:pt x="35" y="441"/>
                  </a:lnTo>
                  <a:lnTo>
                    <a:pt x="35" y="441"/>
                  </a:lnTo>
                  <a:lnTo>
                    <a:pt x="37" y="439"/>
                  </a:lnTo>
                  <a:lnTo>
                    <a:pt x="37" y="439"/>
                  </a:lnTo>
                  <a:lnTo>
                    <a:pt x="37" y="439"/>
                  </a:lnTo>
                  <a:lnTo>
                    <a:pt x="37" y="439"/>
                  </a:lnTo>
                  <a:lnTo>
                    <a:pt x="35" y="439"/>
                  </a:lnTo>
                  <a:lnTo>
                    <a:pt x="33" y="439"/>
                  </a:lnTo>
                  <a:close/>
                  <a:moveTo>
                    <a:pt x="37" y="415"/>
                  </a:moveTo>
                  <a:lnTo>
                    <a:pt x="37" y="415"/>
                  </a:lnTo>
                  <a:lnTo>
                    <a:pt x="37" y="415"/>
                  </a:lnTo>
                  <a:lnTo>
                    <a:pt x="37" y="417"/>
                  </a:lnTo>
                  <a:lnTo>
                    <a:pt x="37" y="417"/>
                  </a:lnTo>
                  <a:lnTo>
                    <a:pt x="37" y="419"/>
                  </a:lnTo>
                  <a:lnTo>
                    <a:pt x="37" y="419"/>
                  </a:lnTo>
                  <a:lnTo>
                    <a:pt x="37" y="419"/>
                  </a:lnTo>
                  <a:lnTo>
                    <a:pt x="37" y="417"/>
                  </a:lnTo>
                  <a:lnTo>
                    <a:pt x="39" y="415"/>
                  </a:lnTo>
                  <a:lnTo>
                    <a:pt x="39" y="415"/>
                  </a:lnTo>
                  <a:lnTo>
                    <a:pt x="37" y="415"/>
                  </a:lnTo>
                  <a:close/>
                  <a:moveTo>
                    <a:pt x="635" y="561"/>
                  </a:moveTo>
                  <a:lnTo>
                    <a:pt x="633" y="561"/>
                  </a:lnTo>
                  <a:lnTo>
                    <a:pt x="631" y="563"/>
                  </a:lnTo>
                  <a:lnTo>
                    <a:pt x="631" y="563"/>
                  </a:lnTo>
                  <a:lnTo>
                    <a:pt x="631" y="563"/>
                  </a:lnTo>
                  <a:lnTo>
                    <a:pt x="631" y="563"/>
                  </a:lnTo>
                  <a:lnTo>
                    <a:pt x="631" y="563"/>
                  </a:lnTo>
                  <a:lnTo>
                    <a:pt x="631" y="563"/>
                  </a:lnTo>
                  <a:lnTo>
                    <a:pt x="631" y="563"/>
                  </a:lnTo>
                  <a:lnTo>
                    <a:pt x="631" y="563"/>
                  </a:lnTo>
                  <a:lnTo>
                    <a:pt x="633" y="563"/>
                  </a:lnTo>
                  <a:lnTo>
                    <a:pt x="633" y="563"/>
                  </a:lnTo>
                  <a:lnTo>
                    <a:pt x="633" y="561"/>
                  </a:lnTo>
                  <a:lnTo>
                    <a:pt x="635" y="561"/>
                  </a:lnTo>
                  <a:lnTo>
                    <a:pt x="635" y="561"/>
                  </a:lnTo>
                  <a:lnTo>
                    <a:pt x="635" y="561"/>
                  </a:lnTo>
                  <a:lnTo>
                    <a:pt x="635" y="561"/>
                  </a:lnTo>
                  <a:close/>
                  <a:moveTo>
                    <a:pt x="487" y="191"/>
                  </a:moveTo>
                  <a:lnTo>
                    <a:pt x="489" y="191"/>
                  </a:lnTo>
                  <a:lnTo>
                    <a:pt x="489" y="191"/>
                  </a:lnTo>
                  <a:lnTo>
                    <a:pt x="489" y="189"/>
                  </a:lnTo>
                  <a:lnTo>
                    <a:pt x="489" y="189"/>
                  </a:lnTo>
                  <a:lnTo>
                    <a:pt x="487" y="189"/>
                  </a:lnTo>
                  <a:lnTo>
                    <a:pt x="487" y="191"/>
                  </a:lnTo>
                  <a:close/>
                  <a:moveTo>
                    <a:pt x="712" y="101"/>
                  </a:moveTo>
                  <a:lnTo>
                    <a:pt x="712" y="101"/>
                  </a:lnTo>
                  <a:lnTo>
                    <a:pt x="712" y="99"/>
                  </a:lnTo>
                  <a:lnTo>
                    <a:pt x="712" y="99"/>
                  </a:lnTo>
                  <a:lnTo>
                    <a:pt x="710" y="99"/>
                  </a:lnTo>
                  <a:lnTo>
                    <a:pt x="706" y="101"/>
                  </a:lnTo>
                  <a:lnTo>
                    <a:pt x="706" y="101"/>
                  </a:lnTo>
                  <a:lnTo>
                    <a:pt x="706" y="101"/>
                  </a:lnTo>
                  <a:lnTo>
                    <a:pt x="710" y="101"/>
                  </a:lnTo>
                  <a:lnTo>
                    <a:pt x="712" y="101"/>
                  </a:lnTo>
                  <a:close/>
                  <a:moveTo>
                    <a:pt x="695" y="118"/>
                  </a:moveTo>
                  <a:lnTo>
                    <a:pt x="693" y="120"/>
                  </a:lnTo>
                  <a:lnTo>
                    <a:pt x="693" y="120"/>
                  </a:lnTo>
                  <a:lnTo>
                    <a:pt x="691" y="120"/>
                  </a:lnTo>
                  <a:lnTo>
                    <a:pt x="691" y="120"/>
                  </a:lnTo>
                  <a:lnTo>
                    <a:pt x="689" y="121"/>
                  </a:lnTo>
                  <a:lnTo>
                    <a:pt x="691" y="121"/>
                  </a:lnTo>
                  <a:lnTo>
                    <a:pt x="693" y="121"/>
                  </a:lnTo>
                  <a:lnTo>
                    <a:pt x="693" y="121"/>
                  </a:lnTo>
                  <a:lnTo>
                    <a:pt x="693" y="121"/>
                  </a:lnTo>
                  <a:lnTo>
                    <a:pt x="695" y="121"/>
                  </a:lnTo>
                  <a:lnTo>
                    <a:pt x="695" y="120"/>
                  </a:lnTo>
                  <a:lnTo>
                    <a:pt x="697" y="120"/>
                  </a:lnTo>
                  <a:lnTo>
                    <a:pt x="697" y="120"/>
                  </a:lnTo>
                  <a:lnTo>
                    <a:pt x="695" y="120"/>
                  </a:lnTo>
                  <a:lnTo>
                    <a:pt x="695" y="120"/>
                  </a:lnTo>
                  <a:lnTo>
                    <a:pt x="695" y="120"/>
                  </a:lnTo>
                  <a:lnTo>
                    <a:pt x="695" y="118"/>
                  </a:lnTo>
                  <a:close/>
                  <a:moveTo>
                    <a:pt x="712" y="170"/>
                  </a:moveTo>
                  <a:lnTo>
                    <a:pt x="712" y="170"/>
                  </a:lnTo>
                  <a:lnTo>
                    <a:pt x="710" y="170"/>
                  </a:lnTo>
                  <a:lnTo>
                    <a:pt x="710" y="170"/>
                  </a:lnTo>
                  <a:lnTo>
                    <a:pt x="710" y="172"/>
                  </a:lnTo>
                  <a:lnTo>
                    <a:pt x="710" y="172"/>
                  </a:lnTo>
                  <a:lnTo>
                    <a:pt x="710" y="172"/>
                  </a:lnTo>
                  <a:lnTo>
                    <a:pt x="710" y="172"/>
                  </a:lnTo>
                  <a:lnTo>
                    <a:pt x="712" y="172"/>
                  </a:lnTo>
                  <a:lnTo>
                    <a:pt x="714" y="170"/>
                  </a:lnTo>
                  <a:lnTo>
                    <a:pt x="714" y="170"/>
                  </a:lnTo>
                  <a:lnTo>
                    <a:pt x="714" y="170"/>
                  </a:lnTo>
                  <a:lnTo>
                    <a:pt x="714" y="170"/>
                  </a:lnTo>
                  <a:lnTo>
                    <a:pt x="712" y="170"/>
                  </a:lnTo>
                  <a:close/>
                  <a:moveTo>
                    <a:pt x="730" y="192"/>
                  </a:moveTo>
                  <a:lnTo>
                    <a:pt x="730" y="192"/>
                  </a:lnTo>
                  <a:lnTo>
                    <a:pt x="730" y="192"/>
                  </a:lnTo>
                  <a:lnTo>
                    <a:pt x="730" y="192"/>
                  </a:lnTo>
                  <a:lnTo>
                    <a:pt x="730" y="194"/>
                  </a:lnTo>
                  <a:lnTo>
                    <a:pt x="732" y="194"/>
                  </a:lnTo>
                  <a:lnTo>
                    <a:pt x="732" y="194"/>
                  </a:lnTo>
                  <a:lnTo>
                    <a:pt x="732" y="194"/>
                  </a:lnTo>
                  <a:lnTo>
                    <a:pt x="734" y="192"/>
                  </a:lnTo>
                  <a:lnTo>
                    <a:pt x="734" y="192"/>
                  </a:lnTo>
                  <a:lnTo>
                    <a:pt x="736" y="192"/>
                  </a:lnTo>
                  <a:lnTo>
                    <a:pt x="736" y="191"/>
                  </a:lnTo>
                  <a:lnTo>
                    <a:pt x="738" y="191"/>
                  </a:lnTo>
                  <a:lnTo>
                    <a:pt x="738" y="189"/>
                  </a:lnTo>
                  <a:lnTo>
                    <a:pt x="738" y="189"/>
                  </a:lnTo>
                  <a:lnTo>
                    <a:pt x="740" y="187"/>
                  </a:lnTo>
                  <a:lnTo>
                    <a:pt x="740" y="187"/>
                  </a:lnTo>
                  <a:lnTo>
                    <a:pt x="740" y="187"/>
                  </a:lnTo>
                  <a:lnTo>
                    <a:pt x="738" y="185"/>
                  </a:lnTo>
                  <a:lnTo>
                    <a:pt x="736" y="187"/>
                  </a:lnTo>
                  <a:lnTo>
                    <a:pt x="734" y="187"/>
                  </a:lnTo>
                  <a:lnTo>
                    <a:pt x="734" y="189"/>
                  </a:lnTo>
                  <a:lnTo>
                    <a:pt x="732" y="189"/>
                  </a:lnTo>
                  <a:lnTo>
                    <a:pt x="732" y="189"/>
                  </a:lnTo>
                  <a:lnTo>
                    <a:pt x="732" y="189"/>
                  </a:lnTo>
                  <a:lnTo>
                    <a:pt x="732" y="191"/>
                  </a:lnTo>
                  <a:lnTo>
                    <a:pt x="730" y="191"/>
                  </a:lnTo>
                  <a:lnTo>
                    <a:pt x="730" y="192"/>
                  </a:lnTo>
                  <a:close/>
                  <a:moveTo>
                    <a:pt x="730" y="90"/>
                  </a:moveTo>
                  <a:lnTo>
                    <a:pt x="730" y="90"/>
                  </a:lnTo>
                  <a:lnTo>
                    <a:pt x="732" y="90"/>
                  </a:lnTo>
                  <a:lnTo>
                    <a:pt x="734" y="88"/>
                  </a:lnTo>
                  <a:lnTo>
                    <a:pt x="736" y="88"/>
                  </a:lnTo>
                  <a:lnTo>
                    <a:pt x="736" y="88"/>
                  </a:lnTo>
                  <a:lnTo>
                    <a:pt x="738" y="88"/>
                  </a:lnTo>
                  <a:lnTo>
                    <a:pt x="738" y="88"/>
                  </a:lnTo>
                  <a:lnTo>
                    <a:pt x="740" y="88"/>
                  </a:lnTo>
                  <a:lnTo>
                    <a:pt x="740" y="88"/>
                  </a:lnTo>
                  <a:lnTo>
                    <a:pt x="740" y="88"/>
                  </a:lnTo>
                  <a:lnTo>
                    <a:pt x="740" y="86"/>
                  </a:lnTo>
                  <a:lnTo>
                    <a:pt x="738" y="86"/>
                  </a:lnTo>
                  <a:lnTo>
                    <a:pt x="738" y="86"/>
                  </a:lnTo>
                  <a:lnTo>
                    <a:pt x="738" y="86"/>
                  </a:lnTo>
                  <a:lnTo>
                    <a:pt x="736" y="86"/>
                  </a:lnTo>
                  <a:lnTo>
                    <a:pt x="736" y="88"/>
                  </a:lnTo>
                  <a:lnTo>
                    <a:pt x="730" y="88"/>
                  </a:lnTo>
                  <a:lnTo>
                    <a:pt x="730" y="88"/>
                  </a:lnTo>
                  <a:lnTo>
                    <a:pt x="729" y="88"/>
                  </a:lnTo>
                  <a:lnTo>
                    <a:pt x="729" y="90"/>
                  </a:lnTo>
                  <a:lnTo>
                    <a:pt x="729" y="90"/>
                  </a:lnTo>
                  <a:lnTo>
                    <a:pt x="729" y="90"/>
                  </a:lnTo>
                  <a:lnTo>
                    <a:pt x="730" y="90"/>
                  </a:lnTo>
                  <a:close/>
                  <a:moveTo>
                    <a:pt x="727" y="93"/>
                  </a:moveTo>
                  <a:lnTo>
                    <a:pt x="727" y="93"/>
                  </a:lnTo>
                  <a:lnTo>
                    <a:pt x="725" y="95"/>
                  </a:lnTo>
                  <a:lnTo>
                    <a:pt x="725" y="95"/>
                  </a:lnTo>
                  <a:lnTo>
                    <a:pt x="727" y="95"/>
                  </a:lnTo>
                  <a:lnTo>
                    <a:pt x="727" y="95"/>
                  </a:lnTo>
                  <a:lnTo>
                    <a:pt x="727" y="95"/>
                  </a:lnTo>
                  <a:lnTo>
                    <a:pt x="727" y="95"/>
                  </a:lnTo>
                  <a:lnTo>
                    <a:pt x="727" y="95"/>
                  </a:lnTo>
                  <a:lnTo>
                    <a:pt x="729" y="95"/>
                  </a:lnTo>
                  <a:lnTo>
                    <a:pt x="729" y="95"/>
                  </a:lnTo>
                  <a:lnTo>
                    <a:pt x="730" y="97"/>
                  </a:lnTo>
                  <a:lnTo>
                    <a:pt x="734" y="97"/>
                  </a:lnTo>
                  <a:lnTo>
                    <a:pt x="736" y="97"/>
                  </a:lnTo>
                  <a:lnTo>
                    <a:pt x="738" y="99"/>
                  </a:lnTo>
                  <a:lnTo>
                    <a:pt x="738" y="99"/>
                  </a:lnTo>
                  <a:lnTo>
                    <a:pt x="738" y="99"/>
                  </a:lnTo>
                  <a:lnTo>
                    <a:pt x="740" y="99"/>
                  </a:lnTo>
                  <a:lnTo>
                    <a:pt x="743" y="99"/>
                  </a:lnTo>
                  <a:lnTo>
                    <a:pt x="745" y="99"/>
                  </a:lnTo>
                  <a:lnTo>
                    <a:pt x="749" y="99"/>
                  </a:lnTo>
                  <a:lnTo>
                    <a:pt x="751" y="99"/>
                  </a:lnTo>
                  <a:lnTo>
                    <a:pt x="751" y="99"/>
                  </a:lnTo>
                  <a:lnTo>
                    <a:pt x="751" y="99"/>
                  </a:lnTo>
                  <a:lnTo>
                    <a:pt x="753" y="97"/>
                  </a:lnTo>
                  <a:lnTo>
                    <a:pt x="753" y="97"/>
                  </a:lnTo>
                  <a:lnTo>
                    <a:pt x="753" y="97"/>
                  </a:lnTo>
                  <a:lnTo>
                    <a:pt x="755" y="97"/>
                  </a:lnTo>
                  <a:lnTo>
                    <a:pt x="755" y="95"/>
                  </a:lnTo>
                  <a:lnTo>
                    <a:pt x="755" y="95"/>
                  </a:lnTo>
                  <a:lnTo>
                    <a:pt x="757" y="93"/>
                  </a:lnTo>
                  <a:lnTo>
                    <a:pt x="757" y="93"/>
                  </a:lnTo>
                  <a:lnTo>
                    <a:pt x="757" y="93"/>
                  </a:lnTo>
                  <a:lnTo>
                    <a:pt x="758" y="93"/>
                  </a:lnTo>
                  <a:lnTo>
                    <a:pt x="758" y="91"/>
                  </a:lnTo>
                  <a:lnTo>
                    <a:pt x="758" y="91"/>
                  </a:lnTo>
                  <a:lnTo>
                    <a:pt x="758" y="90"/>
                  </a:lnTo>
                  <a:lnTo>
                    <a:pt x="758" y="90"/>
                  </a:lnTo>
                  <a:lnTo>
                    <a:pt x="757" y="88"/>
                  </a:lnTo>
                  <a:lnTo>
                    <a:pt x="757" y="86"/>
                  </a:lnTo>
                  <a:lnTo>
                    <a:pt x="755" y="86"/>
                  </a:lnTo>
                  <a:lnTo>
                    <a:pt x="753" y="86"/>
                  </a:lnTo>
                  <a:lnTo>
                    <a:pt x="751" y="86"/>
                  </a:lnTo>
                  <a:lnTo>
                    <a:pt x="743" y="88"/>
                  </a:lnTo>
                  <a:lnTo>
                    <a:pt x="740" y="88"/>
                  </a:lnTo>
                  <a:lnTo>
                    <a:pt x="738" y="90"/>
                  </a:lnTo>
                  <a:lnTo>
                    <a:pt x="736" y="90"/>
                  </a:lnTo>
                  <a:lnTo>
                    <a:pt x="734" y="91"/>
                  </a:lnTo>
                  <a:lnTo>
                    <a:pt x="734" y="91"/>
                  </a:lnTo>
                  <a:lnTo>
                    <a:pt x="732" y="91"/>
                  </a:lnTo>
                  <a:lnTo>
                    <a:pt x="730" y="91"/>
                  </a:lnTo>
                  <a:lnTo>
                    <a:pt x="727" y="93"/>
                  </a:lnTo>
                  <a:lnTo>
                    <a:pt x="727" y="93"/>
                  </a:lnTo>
                  <a:close/>
                  <a:moveTo>
                    <a:pt x="729" y="99"/>
                  </a:moveTo>
                  <a:lnTo>
                    <a:pt x="729" y="99"/>
                  </a:lnTo>
                  <a:lnTo>
                    <a:pt x="727" y="99"/>
                  </a:lnTo>
                  <a:lnTo>
                    <a:pt x="727" y="101"/>
                  </a:lnTo>
                  <a:lnTo>
                    <a:pt x="727" y="101"/>
                  </a:lnTo>
                  <a:lnTo>
                    <a:pt x="727" y="101"/>
                  </a:lnTo>
                  <a:lnTo>
                    <a:pt x="729" y="101"/>
                  </a:lnTo>
                  <a:lnTo>
                    <a:pt x="730" y="101"/>
                  </a:lnTo>
                  <a:lnTo>
                    <a:pt x="730" y="101"/>
                  </a:lnTo>
                  <a:lnTo>
                    <a:pt x="730" y="101"/>
                  </a:lnTo>
                  <a:lnTo>
                    <a:pt x="732" y="101"/>
                  </a:lnTo>
                  <a:lnTo>
                    <a:pt x="730" y="101"/>
                  </a:lnTo>
                  <a:lnTo>
                    <a:pt x="730" y="99"/>
                  </a:lnTo>
                  <a:lnTo>
                    <a:pt x="729" y="99"/>
                  </a:lnTo>
                  <a:close/>
                  <a:moveTo>
                    <a:pt x="758" y="84"/>
                  </a:moveTo>
                  <a:lnTo>
                    <a:pt x="760" y="84"/>
                  </a:lnTo>
                  <a:lnTo>
                    <a:pt x="760" y="84"/>
                  </a:lnTo>
                  <a:lnTo>
                    <a:pt x="760" y="84"/>
                  </a:lnTo>
                  <a:lnTo>
                    <a:pt x="760" y="84"/>
                  </a:lnTo>
                  <a:lnTo>
                    <a:pt x="760" y="82"/>
                  </a:lnTo>
                  <a:lnTo>
                    <a:pt x="760" y="82"/>
                  </a:lnTo>
                  <a:lnTo>
                    <a:pt x="762" y="82"/>
                  </a:lnTo>
                  <a:lnTo>
                    <a:pt x="762" y="82"/>
                  </a:lnTo>
                  <a:lnTo>
                    <a:pt x="762" y="82"/>
                  </a:lnTo>
                  <a:lnTo>
                    <a:pt x="758" y="82"/>
                  </a:lnTo>
                  <a:lnTo>
                    <a:pt x="758" y="82"/>
                  </a:lnTo>
                  <a:lnTo>
                    <a:pt x="757" y="82"/>
                  </a:lnTo>
                  <a:lnTo>
                    <a:pt x="757" y="82"/>
                  </a:lnTo>
                  <a:lnTo>
                    <a:pt x="757" y="82"/>
                  </a:lnTo>
                  <a:lnTo>
                    <a:pt x="757" y="82"/>
                  </a:lnTo>
                  <a:lnTo>
                    <a:pt x="757" y="84"/>
                  </a:lnTo>
                  <a:lnTo>
                    <a:pt x="757" y="84"/>
                  </a:lnTo>
                  <a:lnTo>
                    <a:pt x="757" y="84"/>
                  </a:lnTo>
                  <a:lnTo>
                    <a:pt x="757" y="84"/>
                  </a:lnTo>
                  <a:lnTo>
                    <a:pt x="757" y="84"/>
                  </a:lnTo>
                  <a:lnTo>
                    <a:pt x="758" y="84"/>
                  </a:lnTo>
                  <a:close/>
                  <a:moveTo>
                    <a:pt x="755" y="118"/>
                  </a:moveTo>
                  <a:lnTo>
                    <a:pt x="757" y="116"/>
                  </a:lnTo>
                  <a:lnTo>
                    <a:pt x="758" y="114"/>
                  </a:lnTo>
                  <a:lnTo>
                    <a:pt x="760" y="114"/>
                  </a:lnTo>
                  <a:lnTo>
                    <a:pt x="760" y="114"/>
                  </a:lnTo>
                  <a:lnTo>
                    <a:pt x="762" y="114"/>
                  </a:lnTo>
                  <a:lnTo>
                    <a:pt x="766" y="112"/>
                  </a:lnTo>
                  <a:lnTo>
                    <a:pt x="768" y="110"/>
                  </a:lnTo>
                  <a:lnTo>
                    <a:pt x="770" y="110"/>
                  </a:lnTo>
                  <a:lnTo>
                    <a:pt x="772" y="110"/>
                  </a:lnTo>
                  <a:lnTo>
                    <a:pt x="770" y="108"/>
                  </a:lnTo>
                  <a:lnTo>
                    <a:pt x="770" y="108"/>
                  </a:lnTo>
                  <a:lnTo>
                    <a:pt x="766" y="108"/>
                  </a:lnTo>
                  <a:lnTo>
                    <a:pt x="760" y="106"/>
                  </a:lnTo>
                  <a:lnTo>
                    <a:pt x="758" y="108"/>
                  </a:lnTo>
                  <a:lnTo>
                    <a:pt x="753" y="108"/>
                  </a:lnTo>
                  <a:lnTo>
                    <a:pt x="753" y="108"/>
                  </a:lnTo>
                  <a:lnTo>
                    <a:pt x="753" y="106"/>
                  </a:lnTo>
                  <a:lnTo>
                    <a:pt x="751" y="106"/>
                  </a:lnTo>
                  <a:lnTo>
                    <a:pt x="751" y="106"/>
                  </a:lnTo>
                  <a:lnTo>
                    <a:pt x="747" y="106"/>
                  </a:lnTo>
                  <a:lnTo>
                    <a:pt x="745" y="105"/>
                  </a:lnTo>
                  <a:lnTo>
                    <a:pt x="743" y="105"/>
                  </a:lnTo>
                  <a:lnTo>
                    <a:pt x="740" y="106"/>
                  </a:lnTo>
                  <a:lnTo>
                    <a:pt x="738" y="106"/>
                  </a:lnTo>
                  <a:lnTo>
                    <a:pt x="732" y="106"/>
                  </a:lnTo>
                  <a:lnTo>
                    <a:pt x="730" y="106"/>
                  </a:lnTo>
                  <a:lnTo>
                    <a:pt x="727" y="106"/>
                  </a:lnTo>
                  <a:lnTo>
                    <a:pt x="727" y="106"/>
                  </a:lnTo>
                  <a:lnTo>
                    <a:pt x="725" y="108"/>
                  </a:lnTo>
                  <a:lnTo>
                    <a:pt x="725" y="108"/>
                  </a:lnTo>
                  <a:lnTo>
                    <a:pt x="723" y="108"/>
                  </a:lnTo>
                  <a:lnTo>
                    <a:pt x="723" y="108"/>
                  </a:lnTo>
                  <a:lnTo>
                    <a:pt x="723" y="108"/>
                  </a:lnTo>
                  <a:lnTo>
                    <a:pt x="723" y="110"/>
                  </a:lnTo>
                  <a:lnTo>
                    <a:pt x="723" y="112"/>
                  </a:lnTo>
                  <a:lnTo>
                    <a:pt x="723" y="112"/>
                  </a:lnTo>
                  <a:lnTo>
                    <a:pt x="725" y="112"/>
                  </a:lnTo>
                  <a:lnTo>
                    <a:pt x="725" y="112"/>
                  </a:lnTo>
                  <a:lnTo>
                    <a:pt x="723" y="112"/>
                  </a:lnTo>
                  <a:lnTo>
                    <a:pt x="721" y="112"/>
                  </a:lnTo>
                  <a:lnTo>
                    <a:pt x="719" y="110"/>
                  </a:lnTo>
                  <a:lnTo>
                    <a:pt x="717" y="110"/>
                  </a:lnTo>
                  <a:lnTo>
                    <a:pt x="715" y="112"/>
                  </a:lnTo>
                  <a:lnTo>
                    <a:pt x="715" y="112"/>
                  </a:lnTo>
                  <a:lnTo>
                    <a:pt x="715" y="112"/>
                  </a:lnTo>
                  <a:lnTo>
                    <a:pt x="714" y="112"/>
                  </a:lnTo>
                  <a:lnTo>
                    <a:pt x="714" y="114"/>
                  </a:lnTo>
                  <a:lnTo>
                    <a:pt x="710" y="116"/>
                  </a:lnTo>
                  <a:lnTo>
                    <a:pt x="708" y="120"/>
                  </a:lnTo>
                  <a:lnTo>
                    <a:pt x="708" y="120"/>
                  </a:lnTo>
                  <a:lnTo>
                    <a:pt x="706" y="121"/>
                  </a:lnTo>
                  <a:lnTo>
                    <a:pt x="704" y="121"/>
                  </a:lnTo>
                  <a:lnTo>
                    <a:pt x="704" y="123"/>
                  </a:lnTo>
                  <a:lnTo>
                    <a:pt x="702" y="123"/>
                  </a:lnTo>
                  <a:lnTo>
                    <a:pt x="702" y="123"/>
                  </a:lnTo>
                  <a:lnTo>
                    <a:pt x="702" y="127"/>
                  </a:lnTo>
                  <a:lnTo>
                    <a:pt x="701" y="129"/>
                  </a:lnTo>
                  <a:lnTo>
                    <a:pt x="699" y="133"/>
                  </a:lnTo>
                  <a:lnTo>
                    <a:pt x="695" y="134"/>
                  </a:lnTo>
                  <a:lnTo>
                    <a:pt x="697" y="134"/>
                  </a:lnTo>
                  <a:lnTo>
                    <a:pt x="702" y="134"/>
                  </a:lnTo>
                  <a:lnTo>
                    <a:pt x="702" y="134"/>
                  </a:lnTo>
                  <a:lnTo>
                    <a:pt x="706" y="134"/>
                  </a:lnTo>
                  <a:lnTo>
                    <a:pt x="708" y="134"/>
                  </a:lnTo>
                  <a:lnTo>
                    <a:pt x="710" y="133"/>
                  </a:lnTo>
                  <a:lnTo>
                    <a:pt x="712" y="131"/>
                  </a:lnTo>
                  <a:lnTo>
                    <a:pt x="717" y="129"/>
                  </a:lnTo>
                  <a:lnTo>
                    <a:pt x="719" y="129"/>
                  </a:lnTo>
                  <a:lnTo>
                    <a:pt x="719" y="127"/>
                  </a:lnTo>
                  <a:lnTo>
                    <a:pt x="719" y="127"/>
                  </a:lnTo>
                  <a:lnTo>
                    <a:pt x="719" y="127"/>
                  </a:lnTo>
                  <a:lnTo>
                    <a:pt x="719" y="125"/>
                  </a:lnTo>
                  <a:lnTo>
                    <a:pt x="719" y="125"/>
                  </a:lnTo>
                  <a:lnTo>
                    <a:pt x="717" y="125"/>
                  </a:lnTo>
                  <a:lnTo>
                    <a:pt x="715" y="125"/>
                  </a:lnTo>
                  <a:lnTo>
                    <a:pt x="723" y="123"/>
                  </a:lnTo>
                  <a:lnTo>
                    <a:pt x="725" y="123"/>
                  </a:lnTo>
                  <a:lnTo>
                    <a:pt x="734" y="125"/>
                  </a:lnTo>
                  <a:lnTo>
                    <a:pt x="736" y="125"/>
                  </a:lnTo>
                  <a:lnTo>
                    <a:pt x="738" y="125"/>
                  </a:lnTo>
                  <a:lnTo>
                    <a:pt x="742" y="123"/>
                  </a:lnTo>
                  <a:lnTo>
                    <a:pt x="743" y="121"/>
                  </a:lnTo>
                  <a:lnTo>
                    <a:pt x="747" y="121"/>
                  </a:lnTo>
                  <a:lnTo>
                    <a:pt x="749" y="120"/>
                  </a:lnTo>
                  <a:lnTo>
                    <a:pt x="751" y="118"/>
                  </a:lnTo>
                  <a:lnTo>
                    <a:pt x="751" y="118"/>
                  </a:lnTo>
                  <a:lnTo>
                    <a:pt x="749" y="118"/>
                  </a:lnTo>
                  <a:lnTo>
                    <a:pt x="753" y="118"/>
                  </a:lnTo>
                  <a:lnTo>
                    <a:pt x="755" y="118"/>
                  </a:lnTo>
                  <a:close/>
                  <a:moveTo>
                    <a:pt x="704" y="52"/>
                  </a:moveTo>
                  <a:lnTo>
                    <a:pt x="706" y="54"/>
                  </a:lnTo>
                  <a:lnTo>
                    <a:pt x="710" y="54"/>
                  </a:lnTo>
                  <a:lnTo>
                    <a:pt x="714" y="52"/>
                  </a:lnTo>
                  <a:lnTo>
                    <a:pt x="723" y="52"/>
                  </a:lnTo>
                  <a:lnTo>
                    <a:pt x="721" y="52"/>
                  </a:lnTo>
                  <a:lnTo>
                    <a:pt x="721" y="52"/>
                  </a:lnTo>
                  <a:lnTo>
                    <a:pt x="721" y="52"/>
                  </a:lnTo>
                  <a:lnTo>
                    <a:pt x="721" y="54"/>
                  </a:lnTo>
                  <a:lnTo>
                    <a:pt x="721" y="54"/>
                  </a:lnTo>
                  <a:lnTo>
                    <a:pt x="725" y="52"/>
                  </a:lnTo>
                  <a:lnTo>
                    <a:pt x="727" y="52"/>
                  </a:lnTo>
                  <a:lnTo>
                    <a:pt x="729" y="54"/>
                  </a:lnTo>
                  <a:lnTo>
                    <a:pt x="734" y="54"/>
                  </a:lnTo>
                  <a:lnTo>
                    <a:pt x="736" y="54"/>
                  </a:lnTo>
                  <a:lnTo>
                    <a:pt x="736" y="54"/>
                  </a:lnTo>
                  <a:lnTo>
                    <a:pt x="736" y="56"/>
                  </a:lnTo>
                  <a:lnTo>
                    <a:pt x="736" y="56"/>
                  </a:lnTo>
                  <a:lnTo>
                    <a:pt x="734" y="56"/>
                  </a:lnTo>
                  <a:lnTo>
                    <a:pt x="734" y="56"/>
                  </a:lnTo>
                  <a:lnTo>
                    <a:pt x="734" y="58"/>
                  </a:lnTo>
                  <a:lnTo>
                    <a:pt x="734" y="58"/>
                  </a:lnTo>
                  <a:lnTo>
                    <a:pt x="736" y="58"/>
                  </a:lnTo>
                  <a:lnTo>
                    <a:pt x="740" y="60"/>
                  </a:lnTo>
                  <a:lnTo>
                    <a:pt x="742" y="58"/>
                  </a:lnTo>
                  <a:lnTo>
                    <a:pt x="745" y="58"/>
                  </a:lnTo>
                  <a:lnTo>
                    <a:pt x="747" y="58"/>
                  </a:lnTo>
                  <a:lnTo>
                    <a:pt x="749" y="58"/>
                  </a:lnTo>
                  <a:lnTo>
                    <a:pt x="751" y="56"/>
                  </a:lnTo>
                  <a:lnTo>
                    <a:pt x="751" y="56"/>
                  </a:lnTo>
                  <a:lnTo>
                    <a:pt x="751" y="56"/>
                  </a:lnTo>
                  <a:lnTo>
                    <a:pt x="753" y="56"/>
                  </a:lnTo>
                  <a:lnTo>
                    <a:pt x="753" y="54"/>
                  </a:lnTo>
                  <a:lnTo>
                    <a:pt x="751" y="52"/>
                  </a:lnTo>
                  <a:lnTo>
                    <a:pt x="749" y="52"/>
                  </a:lnTo>
                  <a:lnTo>
                    <a:pt x="749" y="52"/>
                  </a:lnTo>
                  <a:lnTo>
                    <a:pt x="751" y="52"/>
                  </a:lnTo>
                  <a:lnTo>
                    <a:pt x="751" y="52"/>
                  </a:lnTo>
                  <a:lnTo>
                    <a:pt x="751" y="50"/>
                  </a:lnTo>
                  <a:lnTo>
                    <a:pt x="751" y="50"/>
                  </a:lnTo>
                  <a:lnTo>
                    <a:pt x="753" y="50"/>
                  </a:lnTo>
                  <a:lnTo>
                    <a:pt x="755" y="50"/>
                  </a:lnTo>
                  <a:lnTo>
                    <a:pt x="757" y="50"/>
                  </a:lnTo>
                  <a:lnTo>
                    <a:pt x="757" y="48"/>
                  </a:lnTo>
                  <a:lnTo>
                    <a:pt x="755" y="48"/>
                  </a:lnTo>
                  <a:lnTo>
                    <a:pt x="755" y="48"/>
                  </a:lnTo>
                  <a:lnTo>
                    <a:pt x="753" y="47"/>
                  </a:lnTo>
                  <a:lnTo>
                    <a:pt x="747" y="47"/>
                  </a:lnTo>
                  <a:lnTo>
                    <a:pt x="745" y="47"/>
                  </a:lnTo>
                  <a:lnTo>
                    <a:pt x="745" y="47"/>
                  </a:lnTo>
                  <a:lnTo>
                    <a:pt x="747" y="47"/>
                  </a:lnTo>
                  <a:lnTo>
                    <a:pt x="749" y="45"/>
                  </a:lnTo>
                  <a:lnTo>
                    <a:pt x="749" y="45"/>
                  </a:lnTo>
                  <a:lnTo>
                    <a:pt x="749" y="45"/>
                  </a:lnTo>
                  <a:lnTo>
                    <a:pt x="749" y="45"/>
                  </a:lnTo>
                  <a:lnTo>
                    <a:pt x="747" y="45"/>
                  </a:lnTo>
                  <a:lnTo>
                    <a:pt x="745" y="43"/>
                  </a:lnTo>
                  <a:lnTo>
                    <a:pt x="743" y="43"/>
                  </a:lnTo>
                  <a:lnTo>
                    <a:pt x="742" y="43"/>
                  </a:lnTo>
                  <a:lnTo>
                    <a:pt x="740" y="45"/>
                  </a:lnTo>
                  <a:lnTo>
                    <a:pt x="738" y="45"/>
                  </a:lnTo>
                  <a:lnTo>
                    <a:pt x="736" y="45"/>
                  </a:lnTo>
                  <a:lnTo>
                    <a:pt x="736" y="45"/>
                  </a:lnTo>
                  <a:lnTo>
                    <a:pt x="734" y="45"/>
                  </a:lnTo>
                  <a:lnTo>
                    <a:pt x="732" y="47"/>
                  </a:lnTo>
                  <a:lnTo>
                    <a:pt x="734" y="45"/>
                  </a:lnTo>
                  <a:lnTo>
                    <a:pt x="734" y="45"/>
                  </a:lnTo>
                  <a:lnTo>
                    <a:pt x="734" y="45"/>
                  </a:lnTo>
                  <a:lnTo>
                    <a:pt x="734" y="45"/>
                  </a:lnTo>
                  <a:lnTo>
                    <a:pt x="734" y="45"/>
                  </a:lnTo>
                  <a:lnTo>
                    <a:pt x="736" y="45"/>
                  </a:lnTo>
                  <a:lnTo>
                    <a:pt x="736" y="43"/>
                  </a:lnTo>
                  <a:lnTo>
                    <a:pt x="736" y="43"/>
                  </a:lnTo>
                  <a:lnTo>
                    <a:pt x="736" y="43"/>
                  </a:lnTo>
                  <a:lnTo>
                    <a:pt x="736" y="41"/>
                  </a:lnTo>
                  <a:lnTo>
                    <a:pt x="734" y="41"/>
                  </a:lnTo>
                  <a:lnTo>
                    <a:pt x="732" y="41"/>
                  </a:lnTo>
                  <a:lnTo>
                    <a:pt x="730" y="41"/>
                  </a:lnTo>
                  <a:lnTo>
                    <a:pt x="729" y="41"/>
                  </a:lnTo>
                  <a:lnTo>
                    <a:pt x="719" y="41"/>
                  </a:lnTo>
                  <a:lnTo>
                    <a:pt x="715" y="41"/>
                  </a:lnTo>
                  <a:lnTo>
                    <a:pt x="714" y="41"/>
                  </a:lnTo>
                  <a:lnTo>
                    <a:pt x="712" y="41"/>
                  </a:lnTo>
                  <a:lnTo>
                    <a:pt x="710" y="43"/>
                  </a:lnTo>
                  <a:lnTo>
                    <a:pt x="710" y="43"/>
                  </a:lnTo>
                  <a:lnTo>
                    <a:pt x="708" y="43"/>
                  </a:lnTo>
                  <a:lnTo>
                    <a:pt x="708" y="45"/>
                  </a:lnTo>
                  <a:lnTo>
                    <a:pt x="710" y="45"/>
                  </a:lnTo>
                  <a:lnTo>
                    <a:pt x="715" y="45"/>
                  </a:lnTo>
                  <a:lnTo>
                    <a:pt x="715" y="45"/>
                  </a:lnTo>
                  <a:lnTo>
                    <a:pt x="715" y="45"/>
                  </a:lnTo>
                  <a:lnTo>
                    <a:pt x="712" y="47"/>
                  </a:lnTo>
                  <a:lnTo>
                    <a:pt x="710" y="47"/>
                  </a:lnTo>
                  <a:lnTo>
                    <a:pt x="710" y="47"/>
                  </a:lnTo>
                  <a:lnTo>
                    <a:pt x="710" y="47"/>
                  </a:lnTo>
                  <a:lnTo>
                    <a:pt x="712" y="47"/>
                  </a:lnTo>
                  <a:lnTo>
                    <a:pt x="712" y="47"/>
                  </a:lnTo>
                  <a:lnTo>
                    <a:pt x="717" y="45"/>
                  </a:lnTo>
                  <a:lnTo>
                    <a:pt x="721" y="45"/>
                  </a:lnTo>
                  <a:lnTo>
                    <a:pt x="721" y="45"/>
                  </a:lnTo>
                  <a:lnTo>
                    <a:pt x="721" y="45"/>
                  </a:lnTo>
                  <a:lnTo>
                    <a:pt x="721" y="45"/>
                  </a:lnTo>
                  <a:lnTo>
                    <a:pt x="721" y="45"/>
                  </a:lnTo>
                  <a:lnTo>
                    <a:pt x="717" y="47"/>
                  </a:lnTo>
                  <a:lnTo>
                    <a:pt x="717" y="47"/>
                  </a:lnTo>
                  <a:lnTo>
                    <a:pt x="717" y="47"/>
                  </a:lnTo>
                  <a:lnTo>
                    <a:pt x="717" y="47"/>
                  </a:lnTo>
                  <a:lnTo>
                    <a:pt x="723" y="47"/>
                  </a:lnTo>
                  <a:lnTo>
                    <a:pt x="723" y="47"/>
                  </a:lnTo>
                  <a:lnTo>
                    <a:pt x="723" y="47"/>
                  </a:lnTo>
                  <a:lnTo>
                    <a:pt x="721" y="48"/>
                  </a:lnTo>
                  <a:lnTo>
                    <a:pt x="717" y="48"/>
                  </a:lnTo>
                  <a:lnTo>
                    <a:pt x="715" y="48"/>
                  </a:lnTo>
                  <a:lnTo>
                    <a:pt x="719" y="48"/>
                  </a:lnTo>
                  <a:lnTo>
                    <a:pt x="719" y="48"/>
                  </a:lnTo>
                  <a:lnTo>
                    <a:pt x="717" y="50"/>
                  </a:lnTo>
                  <a:lnTo>
                    <a:pt x="715" y="50"/>
                  </a:lnTo>
                  <a:lnTo>
                    <a:pt x="712" y="50"/>
                  </a:lnTo>
                  <a:lnTo>
                    <a:pt x="708" y="50"/>
                  </a:lnTo>
                  <a:lnTo>
                    <a:pt x="706" y="50"/>
                  </a:lnTo>
                  <a:lnTo>
                    <a:pt x="706" y="50"/>
                  </a:lnTo>
                  <a:lnTo>
                    <a:pt x="704" y="50"/>
                  </a:lnTo>
                  <a:lnTo>
                    <a:pt x="702" y="50"/>
                  </a:lnTo>
                  <a:lnTo>
                    <a:pt x="702" y="52"/>
                  </a:lnTo>
                  <a:lnTo>
                    <a:pt x="702" y="52"/>
                  </a:lnTo>
                  <a:lnTo>
                    <a:pt x="704" y="52"/>
                  </a:lnTo>
                  <a:close/>
                  <a:moveTo>
                    <a:pt x="816" y="75"/>
                  </a:moveTo>
                  <a:lnTo>
                    <a:pt x="816" y="73"/>
                  </a:lnTo>
                  <a:lnTo>
                    <a:pt x="818" y="73"/>
                  </a:lnTo>
                  <a:lnTo>
                    <a:pt x="820" y="73"/>
                  </a:lnTo>
                  <a:lnTo>
                    <a:pt x="820" y="73"/>
                  </a:lnTo>
                  <a:lnTo>
                    <a:pt x="820" y="73"/>
                  </a:lnTo>
                  <a:lnTo>
                    <a:pt x="820" y="71"/>
                  </a:lnTo>
                  <a:lnTo>
                    <a:pt x="820" y="71"/>
                  </a:lnTo>
                  <a:lnTo>
                    <a:pt x="818" y="71"/>
                  </a:lnTo>
                  <a:lnTo>
                    <a:pt x="816" y="71"/>
                  </a:lnTo>
                  <a:lnTo>
                    <a:pt x="815" y="71"/>
                  </a:lnTo>
                  <a:lnTo>
                    <a:pt x="813" y="71"/>
                  </a:lnTo>
                  <a:lnTo>
                    <a:pt x="813" y="73"/>
                  </a:lnTo>
                  <a:lnTo>
                    <a:pt x="811" y="73"/>
                  </a:lnTo>
                  <a:lnTo>
                    <a:pt x="811" y="73"/>
                  </a:lnTo>
                  <a:lnTo>
                    <a:pt x="813" y="75"/>
                  </a:lnTo>
                  <a:lnTo>
                    <a:pt x="813" y="75"/>
                  </a:lnTo>
                  <a:lnTo>
                    <a:pt x="813" y="75"/>
                  </a:lnTo>
                  <a:lnTo>
                    <a:pt x="813" y="75"/>
                  </a:lnTo>
                  <a:lnTo>
                    <a:pt x="815" y="75"/>
                  </a:lnTo>
                  <a:lnTo>
                    <a:pt x="816" y="75"/>
                  </a:lnTo>
                  <a:lnTo>
                    <a:pt x="816" y="75"/>
                  </a:lnTo>
                  <a:lnTo>
                    <a:pt x="816" y="75"/>
                  </a:lnTo>
                  <a:lnTo>
                    <a:pt x="816" y="75"/>
                  </a:lnTo>
                  <a:lnTo>
                    <a:pt x="816" y="75"/>
                  </a:lnTo>
                  <a:lnTo>
                    <a:pt x="816" y="75"/>
                  </a:lnTo>
                  <a:close/>
                  <a:moveTo>
                    <a:pt x="824" y="65"/>
                  </a:moveTo>
                  <a:lnTo>
                    <a:pt x="828" y="65"/>
                  </a:lnTo>
                  <a:lnTo>
                    <a:pt x="828" y="65"/>
                  </a:lnTo>
                  <a:lnTo>
                    <a:pt x="829" y="65"/>
                  </a:lnTo>
                  <a:lnTo>
                    <a:pt x="829" y="65"/>
                  </a:lnTo>
                  <a:lnTo>
                    <a:pt x="829" y="63"/>
                  </a:lnTo>
                  <a:lnTo>
                    <a:pt x="831" y="63"/>
                  </a:lnTo>
                  <a:lnTo>
                    <a:pt x="829" y="63"/>
                  </a:lnTo>
                  <a:lnTo>
                    <a:pt x="829" y="61"/>
                  </a:lnTo>
                  <a:lnTo>
                    <a:pt x="828" y="61"/>
                  </a:lnTo>
                  <a:lnTo>
                    <a:pt x="826" y="61"/>
                  </a:lnTo>
                  <a:lnTo>
                    <a:pt x="824" y="61"/>
                  </a:lnTo>
                  <a:lnTo>
                    <a:pt x="822" y="61"/>
                  </a:lnTo>
                  <a:lnTo>
                    <a:pt x="820" y="61"/>
                  </a:lnTo>
                  <a:lnTo>
                    <a:pt x="820" y="61"/>
                  </a:lnTo>
                  <a:lnTo>
                    <a:pt x="818" y="61"/>
                  </a:lnTo>
                  <a:lnTo>
                    <a:pt x="818" y="63"/>
                  </a:lnTo>
                  <a:lnTo>
                    <a:pt x="816" y="63"/>
                  </a:lnTo>
                  <a:lnTo>
                    <a:pt x="816" y="63"/>
                  </a:lnTo>
                  <a:lnTo>
                    <a:pt x="816" y="65"/>
                  </a:lnTo>
                  <a:lnTo>
                    <a:pt x="822" y="65"/>
                  </a:lnTo>
                  <a:lnTo>
                    <a:pt x="824" y="65"/>
                  </a:lnTo>
                  <a:close/>
                  <a:moveTo>
                    <a:pt x="788" y="60"/>
                  </a:moveTo>
                  <a:lnTo>
                    <a:pt x="786" y="60"/>
                  </a:lnTo>
                  <a:lnTo>
                    <a:pt x="783" y="60"/>
                  </a:lnTo>
                  <a:lnTo>
                    <a:pt x="781" y="60"/>
                  </a:lnTo>
                  <a:lnTo>
                    <a:pt x="779" y="60"/>
                  </a:lnTo>
                  <a:lnTo>
                    <a:pt x="773" y="60"/>
                  </a:lnTo>
                  <a:lnTo>
                    <a:pt x="773" y="60"/>
                  </a:lnTo>
                  <a:lnTo>
                    <a:pt x="772" y="60"/>
                  </a:lnTo>
                  <a:lnTo>
                    <a:pt x="772" y="61"/>
                  </a:lnTo>
                  <a:lnTo>
                    <a:pt x="772" y="61"/>
                  </a:lnTo>
                  <a:lnTo>
                    <a:pt x="772" y="63"/>
                  </a:lnTo>
                  <a:lnTo>
                    <a:pt x="772" y="63"/>
                  </a:lnTo>
                  <a:lnTo>
                    <a:pt x="786" y="63"/>
                  </a:lnTo>
                  <a:lnTo>
                    <a:pt x="792" y="63"/>
                  </a:lnTo>
                  <a:lnTo>
                    <a:pt x="792" y="63"/>
                  </a:lnTo>
                  <a:lnTo>
                    <a:pt x="794" y="63"/>
                  </a:lnTo>
                  <a:lnTo>
                    <a:pt x="796" y="63"/>
                  </a:lnTo>
                  <a:lnTo>
                    <a:pt x="800" y="61"/>
                  </a:lnTo>
                  <a:lnTo>
                    <a:pt x="801" y="60"/>
                  </a:lnTo>
                  <a:lnTo>
                    <a:pt x="801" y="60"/>
                  </a:lnTo>
                  <a:lnTo>
                    <a:pt x="801" y="60"/>
                  </a:lnTo>
                  <a:lnTo>
                    <a:pt x="800" y="60"/>
                  </a:lnTo>
                  <a:lnTo>
                    <a:pt x="800" y="60"/>
                  </a:lnTo>
                  <a:lnTo>
                    <a:pt x="794" y="60"/>
                  </a:lnTo>
                  <a:lnTo>
                    <a:pt x="788" y="60"/>
                  </a:lnTo>
                  <a:close/>
                  <a:moveTo>
                    <a:pt x="902" y="118"/>
                  </a:moveTo>
                  <a:lnTo>
                    <a:pt x="900" y="118"/>
                  </a:lnTo>
                  <a:lnTo>
                    <a:pt x="899" y="116"/>
                  </a:lnTo>
                  <a:lnTo>
                    <a:pt x="899" y="116"/>
                  </a:lnTo>
                  <a:lnTo>
                    <a:pt x="899" y="116"/>
                  </a:lnTo>
                  <a:lnTo>
                    <a:pt x="899" y="114"/>
                  </a:lnTo>
                  <a:lnTo>
                    <a:pt x="899" y="114"/>
                  </a:lnTo>
                  <a:lnTo>
                    <a:pt x="893" y="112"/>
                  </a:lnTo>
                  <a:lnTo>
                    <a:pt x="889" y="112"/>
                  </a:lnTo>
                  <a:lnTo>
                    <a:pt x="878" y="112"/>
                  </a:lnTo>
                  <a:lnTo>
                    <a:pt x="878" y="112"/>
                  </a:lnTo>
                  <a:lnTo>
                    <a:pt x="874" y="112"/>
                  </a:lnTo>
                  <a:lnTo>
                    <a:pt x="872" y="112"/>
                  </a:lnTo>
                  <a:lnTo>
                    <a:pt x="871" y="110"/>
                  </a:lnTo>
                  <a:lnTo>
                    <a:pt x="869" y="110"/>
                  </a:lnTo>
                  <a:lnTo>
                    <a:pt x="867" y="110"/>
                  </a:lnTo>
                  <a:lnTo>
                    <a:pt x="865" y="110"/>
                  </a:lnTo>
                  <a:lnTo>
                    <a:pt x="865" y="112"/>
                  </a:lnTo>
                  <a:lnTo>
                    <a:pt x="865" y="112"/>
                  </a:lnTo>
                  <a:lnTo>
                    <a:pt x="863" y="114"/>
                  </a:lnTo>
                  <a:lnTo>
                    <a:pt x="863" y="114"/>
                  </a:lnTo>
                  <a:lnTo>
                    <a:pt x="863" y="114"/>
                  </a:lnTo>
                  <a:lnTo>
                    <a:pt x="863" y="114"/>
                  </a:lnTo>
                  <a:lnTo>
                    <a:pt x="863" y="114"/>
                  </a:lnTo>
                  <a:lnTo>
                    <a:pt x="861" y="116"/>
                  </a:lnTo>
                  <a:lnTo>
                    <a:pt x="861" y="116"/>
                  </a:lnTo>
                  <a:lnTo>
                    <a:pt x="861" y="116"/>
                  </a:lnTo>
                  <a:lnTo>
                    <a:pt x="861" y="118"/>
                  </a:lnTo>
                  <a:lnTo>
                    <a:pt x="861" y="118"/>
                  </a:lnTo>
                  <a:lnTo>
                    <a:pt x="865" y="118"/>
                  </a:lnTo>
                  <a:lnTo>
                    <a:pt x="865" y="118"/>
                  </a:lnTo>
                  <a:lnTo>
                    <a:pt x="865" y="120"/>
                  </a:lnTo>
                  <a:lnTo>
                    <a:pt x="865" y="120"/>
                  </a:lnTo>
                  <a:lnTo>
                    <a:pt x="863" y="121"/>
                  </a:lnTo>
                  <a:lnTo>
                    <a:pt x="863" y="123"/>
                  </a:lnTo>
                  <a:lnTo>
                    <a:pt x="863" y="123"/>
                  </a:lnTo>
                  <a:lnTo>
                    <a:pt x="865" y="123"/>
                  </a:lnTo>
                  <a:lnTo>
                    <a:pt x="867" y="125"/>
                  </a:lnTo>
                  <a:lnTo>
                    <a:pt x="869" y="125"/>
                  </a:lnTo>
                  <a:lnTo>
                    <a:pt x="871" y="123"/>
                  </a:lnTo>
                  <a:lnTo>
                    <a:pt x="878" y="123"/>
                  </a:lnTo>
                  <a:lnTo>
                    <a:pt x="880" y="123"/>
                  </a:lnTo>
                  <a:lnTo>
                    <a:pt x="886" y="123"/>
                  </a:lnTo>
                  <a:lnTo>
                    <a:pt x="893" y="123"/>
                  </a:lnTo>
                  <a:lnTo>
                    <a:pt x="899" y="123"/>
                  </a:lnTo>
                  <a:lnTo>
                    <a:pt x="902" y="123"/>
                  </a:lnTo>
                  <a:lnTo>
                    <a:pt x="902" y="123"/>
                  </a:lnTo>
                  <a:lnTo>
                    <a:pt x="902" y="121"/>
                  </a:lnTo>
                  <a:lnTo>
                    <a:pt x="902" y="121"/>
                  </a:lnTo>
                  <a:lnTo>
                    <a:pt x="902" y="121"/>
                  </a:lnTo>
                  <a:lnTo>
                    <a:pt x="904" y="120"/>
                  </a:lnTo>
                  <a:lnTo>
                    <a:pt x="902" y="120"/>
                  </a:lnTo>
                  <a:lnTo>
                    <a:pt x="902" y="120"/>
                  </a:lnTo>
                  <a:lnTo>
                    <a:pt x="902" y="120"/>
                  </a:lnTo>
                  <a:lnTo>
                    <a:pt x="902" y="118"/>
                  </a:lnTo>
                  <a:lnTo>
                    <a:pt x="902" y="118"/>
                  </a:lnTo>
                  <a:close/>
                  <a:moveTo>
                    <a:pt x="822" y="37"/>
                  </a:moveTo>
                  <a:lnTo>
                    <a:pt x="813" y="37"/>
                  </a:lnTo>
                  <a:lnTo>
                    <a:pt x="809" y="37"/>
                  </a:lnTo>
                  <a:lnTo>
                    <a:pt x="809" y="39"/>
                  </a:lnTo>
                  <a:lnTo>
                    <a:pt x="805" y="39"/>
                  </a:lnTo>
                  <a:lnTo>
                    <a:pt x="807" y="39"/>
                  </a:lnTo>
                  <a:lnTo>
                    <a:pt x="809" y="41"/>
                  </a:lnTo>
                  <a:lnTo>
                    <a:pt x="809" y="41"/>
                  </a:lnTo>
                  <a:lnTo>
                    <a:pt x="811" y="41"/>
                  </a:lnTo>
                  <a:lnTo>
                    <a:pt x="813" y="41"/>
                  </a:lnTo>
                  <a:lnTo>
                    <a:pt x="818" y="39"/>
                  </a:lnTo>
                  <a:lnTo>
                    <a:pt x="818" y="39"/>
                  </a:lnTo>
                  <a:lnTo>
                    <a:pt x="820" y="39"/>
                  </a:lnTo>
                  <a:lnTo>
                    <a:pt x="822" y="39"/>
                  </a:lnTo>
                  <a:lnTo>
                    <a:pt x="822" y="39"/>
                  </a:lnTo>
                  <a:lnTo>
                    <a:pt x="820" y="41"/>
                  </a:lnTo>
                  <a:lnTo>
                    <a:pt x="820" y="41"/>
                  </a:lnTo>
                  <a:lnTo>
                    <a:pt x="820" y="41"/>
                  </a:lnTo>
                  <a:lnTo>
                    <a:pt x="820" y="41"/>
                  </a:lnTo>
                  <a:lnTo>
                    <a:pt x="820" y="41"/>
                  </a:lnTo>
                  <a:lnTo>
                    <a:pt x="826" y="41"/>
                  </a:lnTo>
                  <a:lnTo>
                    <a:pt x="828" y="41"/>
                  </a:lnTo>
                  <a:lnTo>
                    <a:pt x="831" y="39"/>
                  </a:lnTo>
                  <a:lnTo>
                    <a:pt x="833" y="39"/>
                  </a:lnTo>
                  <a:lnTo>
                    <a:pt x="835" y="39"/>
                  </a:lnTo>
                  <a:lnTo>
                    <a:pt x="837" y="39"/>
                  </a:lnTo>
                  <a:lnTo>
                    <a:pt x="837" y="39"/>
                  </a:lnTo>
                  <a:lnTo>
                    <a:pt x="843" y="41"/>
                  </a:lnTo>
                  <a:lnTo>
                    <a:pt x="846" y="39"/>
                  </a:lnTo>
                  <a:lnTo>
                    <a:pt x="846" y="41"/>
                  </a:lnTo>
                  <a:lnTo>
                    <a:pt x="841" y="41"/>
                  </a:lnTo>
                  <a:lnTo>
                    <a:pt x="833" y="41"/>
                  </a:lnTo>
                  <a:lnTo>
                    <a:pt x="831" y="43"/>
                  </a:lnTo>
                  <a:lnTo>
                    <a:pt x="829" y="43"/>
                  </a:lnTo>
                  <a:lnTo>
                    <a:pt x="826" y="43"/>
                  </a:lnTo>
                  <a:lnTo>
                    <a:pt x="824" y="43"/>
                  </a:lnTo>
                  <a:lnTo>
                    <a:pt x="816" y="45"/>
                  </a:lnTo>
                  <a:lnTo>
                    <a:pt x="815" y="45"/>
                  </a:lnTo>
                  <a:lnTo>
                    <a:pt x="813" y="45"/>
                  </a:lnTo>
                  <a:lnTo>
                    <a:pt x="813" y="45"/>
                  </a:lnTo>
                  <a:lnTo>
                    <a:pt x="813" y="45"/>
                  </a:lnTo>
                  <a:lnTo>
                    <a:pt x="815" y="47"/>
                  </a:lnTo>
                  <a:lnTo>
                    <a:pt x="818" y="47"/>
                  </a:lnTo>
                  <a:lnTo>
                    <a:pt x="820" y="47"/>
                  </a:lnTo>
                  <a:lnTo>
                    <a:pt x="818" y="47"/>
                  </a:lnTo>
                  <a:lnTo>
                    <a:pt x="816" y="47"/>
                  </a:lnTo>
                  <a:lnTo>
                    <a:pt x="815" y="47"/>
                  </a:lnTo>
                  <a:lnTo>
                    <a:pt x="815" y="47"/>
                  </a:lnTo>
                  <a:lnTo>
                    <a:pt x="815" y="48"/>
                  </a:lnTo>
                  <a:lnTo>
                    <a:pt x="815" y="48"/>
                  </a:lnTo>
                  <a:lnTo>
                    <a:pt x="816" y="48"/>
                  </a:lnTo>
                  <a:lnTo>
                    <a:pt x="816" y="48"/>
                  </a:lnTo>
                  <a:lnTo>
                    <a:pt x="818" y="48"/>
                  </a:lnTo>
                  <a:lnTo>
                    <a:pt x="820" y="48"/>
                  </a:lnTo>
                  <a:lnTo>
                    <a:pt x="828" y="50"/>
                  </a:lnTo>
                  <a:lnTo>
                    <a:pt x="828" y="50"/>
                  </a:lnTo>
                  <a:lnTo>
                    <a:pt x="824" y="50"/>
                  </a:lnTo>
                  <a:lnTo>
                    <a:pt x="818" y="50"/>
                  </a:lnTo>
                  <a:lnTo>
                    <a:pt x="816" y="50"/>
                  </a:lnTo>
                  <a:lnTo>
                    <a:pt x="816" y="50"/>
                  </a:lnTo>
                  <a:lnTo>
                    <a:pt x="818" y="52"/>
                  </a:lnTo>
                  <a:lnTo>
                    <a:pt x="820" y="52"/>
                  </a:lnTo>
                  <a:lnTo>
                    <a:pt x="822" y="54"/>
                  </a:lnTo>
                  <a:lnTo>
                    <a:pt x="826" y="54"/>
                  </a:lnTo>
                  <a:lnTo>
                    <a:pt x="831" y="54"/>
                  </a:lnTo>
                  <a:lnTo>
                    <a:pt x="833" y="54"/>
                  </a:lnTo>
                  <a:lnTo>
                    <a:pt x="835" y="54"/>
                  </a:lnTo>
                  <a:lnTo>
                    <a:pt x="837" y="54"/>
                  </a:lnTo>
                  <a:lnTo>
                    <a:pt x="837" y="54"/>
                  </a:lnTo>
                  <a:lnTo>
                    <a:pt x="837" y="54"/>
                  </a:lnTo>
                  <a:lnTo>
                    <a:pt x="837" y="54"/>
                  </a:lnTo>
                  <a:lnTo>
                    <a:pt x="835" y="52"/>
                  </a:lnTo>
                  <a:lnTo>
                    <a:pt x="835" y="52"/>
                  </a:lnTo>
                  <a:lnTo>
                    <a:pt x="837" y="52"/>
                  </a:lnTo>
                  <a:lnTo>
                    <a:pt x="839" y="52"/>
                  </a:lnTo>
                  <a:lnTo>
                    <a:pt x="841" y="52"/>
                  </a:lnTo>
                  <a:lnTo>
                    <a:pt x="841" y="52"/>
                  </a:lnTo>
                  <a:lnTo>
                    <a:pt x="841" y="54"/>
                  </a:lnTo>
                  <a:lnTo>
                    <a:pt x="843" y="54"/>
                  </a:lnTo>
                  <a:lnTo>
                    <a:pt x="843" y="54"/>
                  </a:lnTo>
                  <a:lnTo>
                    <a:pt x="843" y="54"/>
                  </a:lnTo>
                  <a:lnTo>
                    <a:pt x="844" y="54"/>
                  </a:lnTo>
                  <a:lnTo>
                    <a:pt x="844" y="54"/>
                  </a:lnTo>
                  <a:lnTo>
                    <a:pt x="844" y="54"/>
                  </a:lnTo>
                  <a:lnTo>
                    <a:pt x="844" y="52"/>
                  </a:lnTo>
                  <a:lnTo>
                    <a:pt x="844" y="52"/>
                  </a:lnTo>
                  <a:lnTo>
                    <a:pt x="844" y="50"/>
                  </a:lnTo>
                  <a:lnTo>
                    <a:pt x="844" y="50"/>
                  </a:lnTo>
                  <a:lnTo>
                    <a:pt x="846" y="48"/>
                  </a:lnTo>
                  <a:lnTo>
                    <a:pt x="846" y="48"/>
                  </a:lnTo>
                  <a:lnTo>
                    <a:pt x="846" y="50"/>
                  </a:lnTo>
                  <a:lnTo>
                    <a:pt x="846" y="50"/>
                  </a:lnTo>
                  <a:lnTo>
                    <a:pt x="848" y="52"/>
                  </a:lnTo>
                  <a:lnTo>
                    <a:pt x="848" y="54"/>
                  </a:lnTo>
                  <a:lnTo>
                    <a:pt x="850" y="54"/>
                  </a:lnTo>
                  <a:lnTo>
                    <a:pt x="850" y="54"/>
                  </a:lnTo>
                  <a:lnTo>
                    <a:pt x="852" y="54"/>
                  </a:lnTo>
                  <a:lnTo>
                    <a:pt x="852" y="54"/>
                  </a:lnTo>
                  <a:lnTo>
                    <a:pt x="856" y="52"/>
                  </a:lnTo>
                  <a:lnTo>
                    <a:pt x="856" y="52"/>
                  </a:lnTo>
                  <a:lnTo>
                    <a:pt x="857" y="50"/>
                  </a:lnTo>
                  <a:lnTo>
                    <a:pt x="857" y="50"/>
                  </a:lnTo>
                  <a:lnTo>
                    <a:pt x="857" y="48"/>
                  </a:lnTo>
                  <a:lnTo>
                    <a:pt x="857" y="48"/>
                  </a:lnTo>
                  <a:lnTo>
                    <a:pt x="859" y="48"/>
                  </a:lnTo>
                  <a:lnTo>
                    <a:pt x="861" y="50"/>
                  </a:lnTo>
                  <a:lnTo>
                    <a:pt x="861" y="50"/>
                  </a:lnTo>
                  <a:lnTo>
                    <a:pt x="863" y="50"/>
                  </a:lnTo>
                  <a:lnTo>
                    <a:pt x="865" y="50"/>
                  </a:lnTo>
                  <a:lnTo>
                    <a:pt x="865" y="50"/>
                  </a:lnTo>
                  <a:lnTo>
                    <a:pt x="865" y="48"/>
                  </a:lnTo>
                  <a:lnTo>
                    <a:pt x="865" y="48"/>
                  </a:lnTo>
                  <a:lnTo>
                    <a:pt x="865" y="48"/>
                  </a:lnTo>
                  <a:lnTo>
                    <a:pt x="863" y="48"/>
                  </a:lnTo>
                  <a:lnTo>
                    <a:pt x="863" y="48"/>
                  </a:lnTo>
                  <a:lnTo>
                    <a:pt x="865" y="48"/>
                  </a:lnTo>
                  <a:lnTo>
                    <a:pt x="865" y="47"/>
                  </a:lnTo>
                  <a:lnTo>
                    <a:pt x="867" y="47"/>
                  </a:lnTo>
                  <a:lnTo>
                    <a:pt x="869" y="45"/>
                  </a:lnTo>
                  <a:lnTo>
                    <a:pt x="871" y="45"/>
                  </a:lnTo>
                  <a:lnTo>
                    <a:pt x="871" y="45"/>
                  </a:lnTo>
                  <a:lnTo>
                    <a:pt x="872" y="45"/>
                  </a:lnTo>
                  <a:lnTo>
                    <a:pt x="874" y="45"/>
                  </a:lnTo>
                  <a:lnTo>
                    <a:pt x="872" y="45"/>
                  </a:lnTo>
                  <a:lnTo>
                    <a:pt x="871" y="45"/>
                  </a:lnTo>
                  <a:lnTo>
                    <a:pt x="871" y="45"/>
                  </a:lnTo>
                  <a:lnTo>
                    <a:pt x="871" y="47"/>
                  </a:lnTo>
                  <a:lnTo>
                    <a:pt x="869" y="47"/>
                  </a:lnTo>
                  <a:lnTo>
                    <a:pt x="869" y="47"/>
                  </a:lnTo>
                  <a:lnTo>
                    <a:pt x="869" y="48"/>
                  </a:lnTo>
                  <a:lnTo>
                    <a:pt x="871" y="48"/>
                  </a:lnTo>
                  <a:lnTo>
                    <a:pt x="872" y="48"/>
                  </a:lnTo>
                  <a:lnTo>
                    <a:pt x="876" y="47"/>
                  </a:lnTo>
                  <a:lnTo>
                    <a:pt x="878" y="47"/>
                  </a:lnTo>
                  <a:lnTo>
                    <a:pt x="878" y="45"/>
                  </a:lnTo>
                  <a:lnTo>
                    <a:pt x="880" y="45"/>
                  </a:lnTo>
                  <a:lnTo>
                    <a:pt x="882" y="45"/>
                  </a:lnTo>
                  <a:lnTo>
                    <a:pt x="882" y="45"/>
                  </a:lnTo>
                  <a:lnTo>
                    <a:pt x="884" y="45"/>
                  </a:lnTo>
                  <a:lnTo>
                    <a:pt x="886" y="45"/>
                  </a:lnTo>
                  <a:lnTo>
                    <a:pt x="891" y="43"/>
                  </a:lnTo>
                  <a:lnTo>
                    <a:pt x="899" y="43"/>
                  </a:lnTo>
                  <a:lnTo>
                    <a:pt x="900" y="41"/>
                  </a:lnTo>
                  <a:lnTo>
                    <a:pt x="902" y="41"/>
                  </a:lnTo>
                  <a:lnTo>
                    <a:pt x="904" y="41"/>
                  </a:lnTo>
                  <a:lnTo>
                    <a:pt x="902" y="39"/>
                  </a:lnTo>
                  <a:lnTo>
                    <a:pt x="902" y="39"/>
                  </a:lnTo>
                  <a:lnTo>
                    <a:pt x="902" y="37"/>
                  </a:lnTo>
                  <a:lnTo>
                    <a:pt x="902" y="37"/>
                  </a:lnTo>
                  <a:lnTo>
                    <a:pt x="900" y="37"/>
                  </a:lnTo>
                  <a:lnTo>
                    <a:pt x="900" y="37"/>
                  </a:lnTo>
                  <a:lnTo>
                    <a:pt x="897" y="39"/>
                  </a:lnTo>
                  <a:lnTo>
                    <a:pt x="897" y="39"/>
                  </a:lnTo>
                  <a:lnTo>
                    <a:pt x="897" y="37"/>
                  </a:lnTo>
                  <a:lnTo>
                    <a:pt x="897" y="37"/>
                  </a:lnTo>
                  <a:lnTo>
                    <a:pt x="897" y="37"/>
                  </a:lnTo>
                  <a:lnTo>
                    <a:pt x="897" y="37"/>
                  </a:lnTo>
                  <a:lnTo>
                    <a:pt x="893" y="37"/>
                  </a:lnTo>
                  <a:lnTo>
                    <a:pt x="891" y="37"/>
                  </a:lnTo>
                  <a:lnTo>
                    <a:pt x="889" y="37"/>
                  </a:lnTo>
                  <a:lnTo>
                    <a:pt x="887" y="37"/>
                  </a:lnTo>
                  <a:lnTo>
                    <a:pt x="887" y="37"/>
                  </a:lnTo>
                  <a:lnTo>
                    <a:pt x="887" y="37"/>
                  </a:lnTo>
                  <a:lnTo>
                    <a:pt x="889" y="37"/>
                  </a:lnTo>
                  <a:lnTo>
                    <a:pt x="893" y="35"/>
                  </a:lnTo>
                  <a:lnTo>
                    <a:pt x="895" y="33"/>
                  </a:lnTo>
                  <a:lnTo>
                    <a:pt x="895" y="33"/>
                  </a:lnTo>
                  <a:lnTo>
                    <a:pt x="895" y="32"/>
                  </a:lnTo>
                  <a:lnTo>
                    <a:pt x="893" y="32"/>
                  </a:lnTo>
                  <a:lnTo>
                    <a:pt x="891" y="32"/>
                  </a:lnTo>
                  <a:lnTo>
                    <a:pt x="889" y="32"/>
                  </a:lnTo>
                  <a:lnTo>
                    <a:pt x="889" y="32"/>
                  </a:lnTo>
                  <a:lnTo>
                    <a:pt x="889" y="32"/>
                  </a:lnTo>
                  <a:lnTo>
                    <a:pt x="893" y="32"/>
                  </a:lnTo>
                  <a:lnTo>
                    <a:pt x="893" y="30"/>
                  </a:lnTo>
                  <a:lnTo>
                    <a:pt x="895" y="30"/>
                  </a:lnTo>
                  <a:lnTo>
                    <a:pt x="895" y="30"/>
                  </a:lnTo>
                  <a:lnTo>
                    <a:pt x="895" y="28"/>
                  </a:lnTo>
                  <a:lnTo>
                    <a:pt x="893" y="28"/>
                  </a:lnTo>
                  <a:lnTo>
                    <a:pt x="891" y="28"/>
                  </a:lnTo>
                  <a:lnTo>
                    <a:pt x="889" y="28"/>
                  </a:lnTo>
                  <a:lnTo>
                    <a:pt x="887" y="28"/>
                  </a:lnTo>
                  <a:lnTo>
                    <a:pt x="886" y="28"/>
                  </a:lnTo>
                  <a:lnTo>
                    <a:pt x="886" y="30"/>
                  </a:lnTo>
                  <a:lnTo>
                    <a:pt x="886" y="30"/>
                  </a:lnTo>
                  <a:lnTo>
                    <a:pt x="886" y="30"/>
                  </a:lnTo>
                  <a:lnTo>
                    <a:pt x="886" y="30"/>
                  </a:lnTo>
                  <a:lnTo>
                    <a:pt x="887" y="32"/>
                  </a:lnTo>
                  <a:lnTo>
                    <a:pt x="887" y="32"/>
                  </a:lnTo>
                  <a:lnTo>
                    <a:pt x="886" y="32"/>
                  </a:lnTo>
                  <a:lnTo>
                    <a:pt x="886" y="32"/>
                  </a:lnTo>
                  <a:lnTo>
                    <a:pt x="884" y="32"/>
                  </a:lnTo>
                  <a:lnTo>
                    <a:pt x="882" y="32"/>
                  </a:lnTo>
                  <a:lnTo>
                    <a:pt x="880" y="30"/>
                  </a:lnTo>
                  <a:lnTo>
                    <a:pt x="880" y="30"/>
                  </a:lnTo>
                  <a:lnTo>
                    <a:pt x="880" y="30"/>
                  </a:lnTo>
                  <a:lnTo>
                    <a:pt x="882" y="28"/>
                  </a:lnTo>
                  <a:lnTo>
                    <a:pt x="882" y="28"/>
                  </a:lnTo>
                  <a:lnTo>
                    <a:pt x="882" y="28"/>
                  </a:lnTo>
                  <a:lnTo>
                    <a:pt x="882" y="28"/>
                  </a:lnTo>
                  <a:lnTo>
                    <a:pt x="884" y="28"/>
                  </a:lnTo>
                  <a:lnTo>
                    <a:pt x="884" y="28"/>
                  </a:lnTo>
                  <a:lnTo>
                    <a:pt x="884" y="28"/>
                  </a:lnTo>
                  <a:lnTo>
                    <a:pt x="884" y="28"/>
                  </a:lnTo>
                  <a:lnTo>
                    <a:pt x="882" y="26"/>
                  </a:lnTo>
                  <a:lnTo>
                    <a:pt x="880" y="26"/>
                  </a:lnTo>
                  <a:lnTo>
                    <a:pt x="880" y="26"/>
                  </a:lnTo>
                  <a:lnTo>
                    <a:pt x="878" y="28"/>
                  </a:lnTo>
                  <a:lnTo>
                    <a:pt x="876" y="28"/>
                  </a:lnTo>
                  <a:lnTo>
                    <a:pt x="874" y="26"/>
                  </a:lnTo>
                  <a:lnTo>
                    <a:pt x="872" y="26"/>
                  </a:lnTo>
                  <a:lnTo>
                    <a:pt x="871" y="26"/>
                  </a:lnTo>
                  <a:lnTo>
                    <a:pt x="872" y="26"/>
                  </a:lnTo>
                  <a:lnTo>
                    <a:pt x="872" y="26"/>
                  </a:lnTo>
                  <a:lnTo>
                    <a:pt x="872" y="26"/>
                  </a:lnTo>
                  <a:lnTo>
                    <a:pt x="871" y="24"/>
                  </a:lnTo>
                  <a:lnTo>
                    <a:pt x="871" y="24"/>
                  </a:lnTo>
                  <a:lnTo>
                    <a:pt x="869" y="20"/>
                  </a:lnTo>
                  <a:lnTo>
                    <a:pt x="869" y="20"/>
                  </a:lnTo>
                  <a:lnTo>
                    <a:pt x="869" y="20"/>
                  </a:lnTo>
                  <a:lnTo>
                    <a:pt x="867" y="18"/>
                  </a:lnTo>
                  <a:lnTo>
                    <a:pt x="867" y="18"/>
                  </a:lnTo>
                  <a:lnTo>
                    <a:pt x="861" y="18"/>
                  </a:lnTo>
                  <a:lnTo>
                    <a:pt x="859" y="18"/>
                  </a:lnTo>
                  <a:lnTo>
                    <a:pt x="856" y="18"/>
                  </a:lnTo>
                  <a:lnTo>
                    <a:pt x="852" y="18"/>
                  </a:lnTo>
                  <a:lnTo>
                    <a:pt x="852" y="18"/>
                  </a:lnTo>
                  <a:lnTo>
                    <a:pt x="850" y="18"/>
                  </a:lnTo>
                  <a:lnTo>
                    <a:pt x="850" y="18"/>
                  </a:lnTo>
                  <a:lnTo>
                    <a:pt x="850" y="18"/>
                  </a:lnTo>
                  <a:lnTo>
                    <a:pt x="850" y="18"/>
                  </a:lnTo>
                  <a:lnTo>
                    <a:pt x="850" y="18"/>
                  </a:lnTo>
                  <a:lnTo>
                    <a:pt x="850" y="18"/>
                  </a:lnTo>
                  <a:lnTo>
                    <a:pt x="852" y="20"/>
                  </a:lnTo>
                  <a:lnTo>
                    <a:pt x="856" y="20"/>
                  </a:lnTo>
                  <a:lnTo>
                    <a:pt x="857" y="20"/>
                  </a:lnTo>
                  <a:lnTo>
                    <a:pt x="857" y="20"/>
                  </a:lnTo>
                  <a:lnTo>
                    <a:pt x="856" y="20"/>
                  </a:lnTo>
                  <a:lnTo>
                    <a:pt x="856" y="20"/>
                  </a:lnTo>
                  <a:lnTo>
                    <a:pt x="854" y="20"/>
                  </a:lnTo>
                  <a:lnTo>
                    <a:pt x="854" y="20"/>
                  </a:lnTo>
                  <a:lnTo>
                    <a:pt x="850" y="20"/>
                  </a:lnTo>
                  <a:lnTo>
                    <a:pt x="846" y="20"/>
                  </a:lnTo>
                  <a:lnTo>
                    <a:pt x="843" y="22"/>
                  </a:lnTo>
                  <a:lnTo>
                    <a:pt x="839" y="20"/>
                  </a:lnTo>
                  <a:lnTo>
                    <a:pt x="837" y="22"/>
                  </a:lnTo>
                  <a:lnTo>
                    <a:pt x="831" y="24"/>
                  </a:lnTo>
                  <a:lnTo>
                    <a:pt x="831" y="24"/>
                  </a:lnTo>
                  <a:lnTo>
                    <a:pt x="833" y="24"/>
                  </a:lnTo>
                  <a:lnTo>
                    <a:pt x="837" y="24"/>
                  </a:lnTo>
                  <a:lnTo>
                    <a:pt x="837" y="26"/>
                  </a:lnTo>
                  <a:lnTo>
                    <a:pt x="839" y="26"/>
                  </a:lnTo>
                  <a:lnTo>
                    <a:pt x="841" y="26"/>
                  </a:lnTo>
                  <a:lnTo>
                    <a:pt x="841" y="26"/>
                  </a:lnTo>
                  <a:lnTo>
                    <a:pt x="837" y="26"/>
                  </a:lnTo>
                  <a:lnTo>
                    <a:pt x="833" y="26"/>
                  </a:lnTo>
                  <a:lnTo>
                    <a:pt x="833" y="26"/>
                  </a:lnTo>
                  <a:lnTo>
                    <a:pt x="833" y="26"/>
                  </a:lnTo>
                  <a:lnTo>
                    <a:pt x="831" y="26"/>
                  </a:lnTo>
                  <a:lnTo>
                    <a:pt x="829" y="26"/>
                  </a:lnTo>
                  <a:lnTo>
                    <a:pt x="828" y="24"/>
                  </a:lnTo>
                  <a:lnTo>
                    <a:pt x="826" y="24"/>
                  </a:lnTo>
                  <a:lnTo>
                    <a:pt x="824" y="26"/>
                  </a:lnTo>
                  <a:lnTo>
                    <a:pt x="820" y="26"/>
                  </a:lnTo>
                  <a:lnTo>
                    <a:pt x="822" y="28"/>
                  </a:lnTo>
                  <a:lnTo>
                    <a:pt x="824" y="28"/>
                  </a:lnTo>
                  <a:lnTo>
                    <a:pt x="824" y="28"/>
                  </a:lnTo>
                  <a:lnTo>
                    <a:pt x="822" y="28"/>
                  </a:lnTo>
                  <a:lnTo>
                    <a:pt x="820" y="28"/>
                  </a:lnTo>
                  <a:lnTo>
                    <a:pt x="818" y="28"/>
                  </a:lnTo>
                  <a:lnTo>
                    <a:pt x="816" y="30"/>
                  </a:lnTo>
                  <a:lnTo>
                    <a:pt x="815" y="30"/>
                  </a:lnTo>
                  <a:lnTo>
                    <a:pt x="815" y="30"/>
                  </a:lnTo>
                  <a:lnTo>
                    <a:pt x="815" y="30"/>
                  </a:lnTo>
                  <a:lnTo>
                    <a:pt x="815" y="30"/>
                  </a:lnTo>
                  <a:lnTo>
                    <a:pt x="815" y="30"/>
                  </a:lnTo>
                  <a:lnTo>
                    <a:pt x="816" y="30"/>
                  </a:lnTo>
                  <a:lnTo>
                    <a:pt x="818" y="30"/>
                  </a:lnTo>
                  <a:lnTo>
                    <a:pt x="820" y="30"/>
                  </a:lnTo>
                  <a:lnTo>
                    <a:pt x="820" y="32"/>
                  </a:lnTo>
                  <a:lnTo>
                    <a:pt x="822" y="32"/>
                  </a:lnTo>
                  <a:lnTo>
                    <a:pt x="829" y="30"/>
                  </a:lnTo>
                  <a:lnTo>
                    <a:pt x="831" y="30"/>
                  </a:lnTo>
                  <a:lnTo>
                    <a:pt x="831" y="32"/>
                  </a:lnTo>
                  <a:lnTo>
                    <a:pt x="828" y="32"/>
                  </a:lnTo>
                  <a:lnTo>
                    <a:pt x="828" y="32"/>
                  </a:lnTo>
                  <a:lnTo>
                    <a:pt x="828" y="32"/>
                  </a:lnTo>
                  <a:lnTo>
                    <a:pt x="828" y="32"/>
                  </a:lnTo>
                  <a:lnTo>
                    <a:pt x="828" y="32"/>
                  </a:lnTo>
                  <a:lnTo>
                    <a:pt x="826" y="32"/>
                  </a:lnTo>
                  <a:lnTo>
                    <a:pt x="820" y="32"/>
                  </a:lnTo>
                  <a:lnTo>
                    <a:pt x="816" y="32"/>
                  </a:lnTo>
                  <a:lnTo>
                    <a:pt x="809" y="32"/>
                  </a:lnTo>
                  <a:lnTo>
                    <a:pt x="807" y="32"/>
                  </a:lnTo>
                  <a:lnTo>
                    <a:pt x="807" y="33"/>
                  </a:lnTo>
                  <a:lnTo>
                    <a:pt x="807" y="33"/>
                  </a:lnTo>
                  <a:lnTo>
                    <a:pt x="807" y="35"/>
                  </a:lnTo>
                  <a:lnTo>
                    <a:pt x="809" y="35"/>
                  </a:lnTo>
                  <a:lnTo>
                    <a:pt x="809" y="37"/>
                  </a:lnTo>
                  <a:lnTo>
                    <a:pt x="811" y="37"/>
                  </a:lnTo>
                  <a:lnTo>
                    <a:pt x="811" y="37"/>
                  </a:lnTo>
                  <a:lnTo>
                    <a:pt x="815" y="37"/>
                  </a:lnTo>
                  <a:lnTo>
                    <a:pt x="816" y="37"/>
                  </a:lnTo>
                  <a:lnTo>
                    <a:pt x="822" y="35"/>
                  </a:lnTo>
                  <a:lnTo>
                    <a:pt x="824" y="35"/>
                  </a:lnTo>
                  <a:lnTo>
                    <a:pt x="822" y="37"/>
                  </a:lnTo>
                  <a:lnTo>
                    <a:pt x="822" y="37"/>
                  </a:lnTo>
                  <a:close/>
                  <a:moveTo>
                    <a:pt x="755" y="69"/>
                  </a:moveTo>
                  <a:lnTo>
                    <a:pt x="755" y="69"/>
                  </a:lnTo>
                  <a:lnTo>
                    <a:pt x="755" y="71"/>
                  </a:lnTo>
                  <a:lnTo>
                    <a:pt x="755" y="71"/>
                  </a:lnTo>
                  <a:lnTo>
                    <a:pt x="757" y="71"/>
                  </a:lnTo>
                  <a:lnTo>
                    <a:pt x="757" y="71"/>
                  </a:lnTo>
                  <a:lnTo>
                    <a:pt x="755" y="71"/>
                  </a:lnTo>
                  <a:lnTo>
                    <a:pt x="755" y="71"/>
                  </a:lnTo>
                  <a:lnTo>
                    <a:pt x="753" y="71"/>
                  </a:lnTo>
                  <a:lnTo>
                    <a:pt x="751" y="71"/>
                  </a:lnTo>
                  <a:lnTo>
                    <a:pt x="751" y="71"/>
                  </a:lnTo>
                  <a:lnTo>
                    <a:pt x="751" y="73"/>
                  </a:lnTo>
                  <a:lnTo>
                    <a:pt x="751" y="73"/>
                  </a:lnTo>
                  <a:lnTo>
                    <a:pt x="751" y="73"/>
                  </a:lnTo>
                  <a:lnTo>
                    <a:pt x="753" y="73"/>
                  </a:lnTo>
                  <a:lnTo>
                    <a:pt x="757" y="75"/>
                  </a:lnTo>
                  <a:lnTo>
                    <a:pt x="758" y="75"/>
                  </a:lnTo>
                  <a:lnTo>
                    <a:pt x="760" y="75"/>
                  </a:lnTo>
                  <a:lnTo>
                    <a:pt x="758" y="75"/>
                  </a:lnTo>
                  <a:lnTo>
                    <a:pt x="758" y="75"/>
                  </a:lnTo>
                  <a:lnTo>
                    <a:pt x="755" y="75"/>
                  </a:lnTo>
                  <a:lnTo>
                    <a:pt x="755" y="75"/>
                  </a:lnTo>
                  <a:lnTo>
                    <a:pt x="755" y="76"/>
                  </a:lnTo>
                  <a:lnTo>
                    <a:pt x="755" y="76"/>
                  </a:lnTo>
                  <a:lnTo>
                    <a:pt x="758" y="76"/>
                  </a:lnTo>
                  <a:lnTo>
                    <a:pt x="758" y="78"/>
                  </a:lnTo>
                  <a:lnTo>
                    <a:pt x="760" y="78"/>
                  </a:lnTo>
                  <a:lnTo>
                    <a:pt x="764" y="78"/>
                  </a:lnTo>
                  <a:lnTo>
                    <a:pt x="766" y="78"/>
                  </a:lnTo>
                  <a:lnTo>
                    <a:pt x="768" y="78"/>
                  </a:lnTo>
                  <a:lnTo>
                    <a:pt x="772" y="78"/>
                  </a:lnTo>
                  <a:lnTo>
                    <a:pt x="773" y="78"/>
                  </a:lnTo>
                  <a:lnTo>
                    <a:pt x="775" y="78"/>
                  </a:lnTo>
                  <a:lnTo>
                    <a:pt x="775" y="78"/>
                  </a:lnTo>
                  <a:lnTo>
                    <a:pt x="779" y="76"/>
                  </a:lnTo>
                  <a:lnTo>
                    <a:pt x="781" y="76"/>
                  </a:lnTo>
                  <a:lnTo>
                    <a:pt x="781" y="76"/>
                  </a:lnTo>
                  <a:lnTo>
                    <a:pt x="781" y="78"/>
                  </a:lnTo>
                  <a:lnTo>
                    <a:pt x="781" y="80"/>
                  </a:lnTo>
                  <a:lnTo>
                    <a:pt x="781" y="82"/>
                  </a:lnTo>
                  <a:lnTo>
                    <a:pt x="783" y="82"/>
                  </a:lnTo>
                  <a:lnTo>
                    <a:pt x="783" y="84"/>
                  </a:lnTo>
                  <a:lnTo>
                    <a:pt x="781" y="84"/>
                  </a:lnTo>
                  <a:lnTo>
                    <a:pt x="781" y="86"/>
                  </a:lnTo>
                  <a:lnTo>
                    <a:pt x="781" y="86"/>
                  </a:lnTo>
                  <a:lnTo>
                    <a:pt x="779" y="86"/>
                  </a:lnTo>
                  <a:lnTo>
                    <a:pt x="779" y="86"/>
                  </a:lnTo>
                  <a:lnTo>
                    <a:pt x="775" y="88"/>
                  </a:lnTo>
                  <a:lnTo>
                    <a:pt x="773" y="90"/>
                  </a:lnTo>
                  <a:lnTo>
                    <a:pt x="773" y="90"/>
                  </a:lnTo>
                  <a:lnTo>
                    <a:pt x="772" y="90"/>
                  </a:lnTo>
                  <a:lnTo>
                    <a:pt x="772" y="91"/>
                  </a:lnTo>
                  <a:lnTo>
                    <a:pt x="772" y="91"/>
                  </a:lnTo>
                  <a:lnTo>
                    <a:pt x="772" y="91"/>
                  </a:lnTo>
                  <a:lnTo>
                    <a:pt x="772" y="91"/>
                  </a:lnTo>
                  <a:lnTo>
                    <a:pt x="772" y="93"/>
                  </a:lnTo>
                  <a:lnTo>
                    <a:pt x="772" y="93"/>
                  </a:lnTo>
                  <a:lnTo>
                    <a:pt x="770" y="93"/>
                  </a:lnTo>
                  <a:lnTo>
                    <a:pt x="770" y="93"/>
                  </a:lnTo>
                  <a:lnTo>
                    <a:pt x="770" y="95"/>
                  </a:lnTo>
                  <a:lnTo>
                    <a:pt x="768" y="97"/>
                  </a:lnTo>
                  <a:lnTo>
                    <a:pt x="768" y="97"/>
                  </a:lnTo>
                  <a:lnTo>
                    <a:pt x="770" y="99"/>
                  </a:lnTo>
                  <a:lnTo>
                    <a:pt x="770" y="99"/>
                  </a:lnTo>
                  <a:lnTo>
                    <a:pt x="772" y="99"/>
                  </a:lnTo>
                  <a:lnTo>
                    <a:pt x="773" y="99"/>
                  </a:lnTo>
                  <a:lnTo>
                    <a:pt x="773" y="99"/>
                  </a:lnTo>
                  <a:lnTo>
                    <a:pt x="775" y="99"/>
                  </a:lnTo>
                  <a:lnTo>
                    <a:pt x="775" y="99"/>
                  </a:lnTo>
                  <a:lnTo>
                    <a:pt x="775" y="97"/>
                  </a:lnTo>
                  <a:lnTo>
                    <a:pt x="779" y="97"/>
                  </a:lnTo>
                  <a:lnTo>
                    <a:pt x="779" y="97"/>
                  </a:lnTo>
                  <a:lnTo>
                    <a:pt x="777" y="97"/>
                  </a:lnTo>
                  <a:lnTo>
                    <a:pt x="777" y="99"/>
                  </a:lnTo>
                  <a:lnTo>
                    <a:pt x="779" y="99"/>
                  </a:lnTo>
                  <a:lnTo>
                    <a:pt x="779" y="99"/>
                  </a:lnTo>
                  <a:lnTo>
                    <a:pt x="781" y="99"/>
                  </a:lnTo>
                  <a:lnTo>
                    <a:pt x="785" y="101"/>
                  </a:lnTo>
                  <a:lnTo>
                    <a:pt x="786" y="101"/>
                  </a:lnTo>
                  <a:lnTo>
                    <a:pt x="788" y="101"/>
                  </a:lnTo>
                  <a:lnTo>
                    <a:pt x="790" y="101"/>
                  </a:lnTo>
                  <a:lnTo>
                    <a:pt x="792" y="99"/>
                  </a:lnTo>
                  <a:lnTo>
                    <a:pt x="794" y="99"/>
                  </a:lnTo>
                  <a:lnTo>
                    <a:pt x="794" y="99"/>
                  </a:lnTo>
                  <a:lnTo>
                    <a:pt x="794" y="99"/>
                  </a:lnTo>
                  <a:lnTo>
                    <a:pt x="794" y="97"/>
                  </a:lnTo>
                  <a:lnTo>
                    <a:pt x="796" y="97"/>
                  </a:lnTo>
                  <a:lnTo>
                    <a:pt x="796" y="97"/>
                  </a:lnTo>
                  <a:lnTo>
                    <a:pt x="796" y="97"/>
                  </a:lnTo>
                  <a:lnTo>
                    <a:pt x="798" y="97"/>
                  </a:lnTo>
                  <a:lnTo>
                    <a:pt x="798" y="97"/>
                  </a:lnTo>
                  <a:lnTo>
                    <a:pt x="798" y="97"/>
                  </a:lnTo>
                  <a:lnTo>
                    <a:pt x="798" y="97"/>
                  </a:lnTo>
                  <a:lnTo>
                    <a:pt x="798" y="99"/>
                  </a:lnTo>
                  <a:lnTo>
                    <a:pt x="798" y="99"/>
                  </a:lnTo>
                  <a:lnTo>
                    <a:pt x="800" y="99"/>
                  </a:lnTo>
                  <a:lnTo>
                    <a:pt x="801" y="97"/>
                  </a:lnTo>
                  <a:lnTo>
                    <a:pt x="803" y="97"/>
                  </a:lnTo>
                  <a:lnTo>
                    <a:pt x="803" y="97"/>
                  </a:lnTo>
                  <a:lnTo>
                    <a:pt x="803" y="97"/>
                  </a:lnTo>
                  <a:lnTo>
                    <a:pt x="803" y="97"/>
                  </a:lnTo>
                  <a:lnTo>
                    <a:pt x="803" y="97"/>
                  </a:lnTo>
                  <a:lnTo>
                    <a:pt x="801" y="99"/>
                  </a:lnTo>
                  <a:lnTo>
                    <a:pt x="800" y="99"/>
                  </a:lnTo>
                  <a:lnTo>
                    <a:pt x="800" y="101"/>
                  </a:lnTo>
                  <a:lnTo>
                    <a:pt x="798" y="101"/>
                  </a:lnTo>
                  <a:lnTo>
                    <a:pt x="800" y="101"/>
                  </a:lnTo>
                  <a:lnTo>
                    <a:pt x="800" y="101"/>
                  </a:lnTo>
                  <a:lnTo>
                    <a:pt x="803" y="101"/>
                  </a:lnTo>
                  <a:lnTo>
                    <a:pt x="807" y="101"/>
                  </a:lnTo>
                  <a:lnTo>
                    <a:pt x="811" y="101"/>
                  </a:lnTo>
                  <a:lnTo>
                    <a:pt x="813" y="101"/>
                  </a:lnTo>
                  <a:lnTo>
                    <a:pt x="816" y="101"/>
                  </a:lnTo>
                  <a:lnTo>
                    <a:pt x="816" y="101"/>
                  </a:lnTo>
                  <a:lnTo>
                    <a:pt x="816" y="101"/>
                  </a:lnTo>
                  <a:lnTo>
                    <a:pt x="818" y="101"/>
                  </a:lnTo>
                  <a:lnTo>
                    <a:pt x="820" y="101"/>
                  </a:lnTo>
                  <a:lnTo>
                    <a:pt x="822" y="101"/>
                  </a:lnTo>
                  <a:lnTo>
                    <a:pt x="824" y="101"/>
                  </a:lnTo>
                  <a:lnTo>
                    <a:pt x="824" y="101"/>
                  </a:lnTo>
                  <a:lnTo>
                    <a:pt x="826" y="101"/>
                  </a:lnTo>
                  <a:lnTo>
                    <a:pt x="829" y="101"/>
                  </a:lnTo>
                  <a:lnTo>
                    <a:pt x="829" y="101"/>
                  </a:lnTo>
                  <a:lnTo>
                    <a:pt x="829" y="101"/>
                  </a:lnTo>
                  <a:lnTo>
                    <a:pt x="829" y="99"/>
                  </a:lnTo>
                  <a:lnTo>
                    <a:pt x="831" y="99"/>
                  </a:lnTo>
                  <a:lnTo>
                    <a:pt x="831" y="101"/>
                  </a:lnTo>
                  <a:lnTo>
                    <a:pt x="831" y="101"/>
                  </a:lnTo>
                  <a:lnTo>
                    <a:pt x="833" y="101"/>
                  </a:lnTo>
                  <a:lnTo>
                    <a:pt x="833" y="101"/>
                  </a:lnTo>
                  <a:lnTo>
                    <a:pt x="835" y="99"/>
                  </a:lnTo>
                  <a:lnTo>
                    <a:pt x="835" y="99"/>
                  </a:lnTo>
                  <a:lnTo>
                    <a:pt x="835" y="101"/>
                  </a:lnTo>
                  <a:lnTo>
                    <a:pt x="835" y="101"/>
                  </a:lnTo>
                  <a:lnTo>
                    <a:pt x="837" y="101"/>
                  </a:lnTo>
                  <a:lnTo>
                    <a:pt x="839" y="101"/>
                  </a:lnTo>
                  <a:lnTo>
                    <a:pt x="841" y="101"/>
                  </a:lnTo>
                  <a:lnTo>
                    <a:pt x="846" y="101"/>
                  </a:lnTo>
                  <a:lnTo>
                    <a:pt x="848" y="101"/>
                  </a:lnTo>
                  <a:lnTo>
                    <a:pt x="850" y="101"/>
                  </a:lnTo>
                  <a:lnTo>
                    <a:pt x="852" y="99"/>
                  </a:lnTo>
                  <a:lnTo>
                    <a:pt x="852" y="99"/>
                  </a:lnTo>
                  <a:lnTo>
                    <a:pt x="854" y="97"/>
                  </a:lnTo>
                  <a:lnTo>
                    <a:pt x="854" y="97"/>
                  </a:lnTo>
                  <a:lnTo>
                    <a:pt x="854" y="97"/>
                  </a:lnTo>
                  <a:lnTo>
                    <a:pt x="854" y="97"/>
                  </a:lnTo>
                  <a:lnTo>
                    <a:pt x="854" y="95"/>
                  </a:lnTo>
                  <a:lnTo>
                    <a:pt x="854" y="95"/>
                  </a:lnTo>
                  <a:lnTo>
                    <a:pt x="854" y="95"/>
                  </a:lnTo>
                  <a:lnTo>
                    <a:pt x="856" y="97"/>
                  </a:lnTo>
                  <a:lnTo>
                    <a:pt x="856" y="97"/>
                  </a:lnTo>
                  <a:lnTo>
                    <a:pt x="857" y="97"/>
                  </a:lnTo>
                  <a:lnTo>
                    <a:pt x="856" y="97"/>
                  </a:lnTo>
                  <a:lnTo>
                    <a:pt x="856" y="97"/>
                  </a:lnTo>
                  <a:lnTo>
                    <a:pt x="856" y="99"/>
                  </a:lnTo>
                  <a:lnTo>
                    <a:pt x="856" y="99"/>
                  </a:lnTo>
                  <a:lnTo>
                    <a:pt x="856" y="101"/>
                  </a:lnTo>
                  <a:lnTo>
                    <a:pt x="856" y="101"/>
                  </a:lnTo>
                  <a:lnTo>
                    <a:pt x="857" y="101"/>
                  </a:lnTo>
                  <a:lnTo>
                    <a:pt x="857" y="101"/>
                  </a:lnTo>
                  <a:lnTo>
                    <a:pt x="859" y="101"/>
                  </a:lnTo>
                  <a:lnTo>
                    <a:pt x="863" y="101"/>
                  </a:lnTo>
                  <a:lnTo>
                    <a:pt x="863" y="101"/>
                  </a:lnTo>
                  <a:lnTo>
                    <a:pt x="865" y="101"/>
                  </a:lnTo>
                  <a:lnTo>
                    <a:pt x="867" y="101"/>
                  </a:lnTo>
                  <a:lnTo>
                    <a:pt x="871" y="101"/>
                  </a:lnTo>
                  <a:lnTo>
                    <a:pt x="872" y="101"/>
                  </a:lnTo>
                  <a:lnTo>
                    <a:pt x="882" y="101"/>
                  </a:lnTo>
                  <a:lnTo>
                    <a:pt x="882" y="101"/>
                  </a:lnTo>
                  <a:lnTo>
                    <a:pt x="884" y="99"/>
                  </a:lnTo>
                  <a:lnTo>
                    <a:pt x="884" y="99"/>
                  </a:lnTo>
                  <a:lnTo>
                    <a:pt x="886" y="97"/>
                  </a:lnTo>
                  <a:lnTo>
                    <a:pt x="886" y="97"/>
                  </a:lnTo>
                  <a:lnTo>
                    <a:pt x="886" y="97"/>
                  </a:lnTo>
                  <a:lnTo>
                    <a:pt x="886" y="97"/>
                  </a:lnTo>
                  <a:lnTo>
                    <a:pt x="886" y="95"/>
                  </a:lnTo>
                  <a:lnTo>
                    <a:pt x="886" y="95"/>
                  </a:lnTo>
                  <a:lnTo>
                    <a:pt x="886" y="95"/>
                  </a:lnTo>
                  <a:lnTo>
                    <a:pt x="887" y="95"/>
                  </a:lnTo>
                  <a:lnTo>
                    <a:pt x="889" y="97"/>
                  </a:lnTo>
                  <a:lnTo>
                    <a:pt x="893" y="95"/>
                  </a:lnTo>
                  <a:lnTo>
                    <a:pt x="895" y="95"/>
                  </a:lnTo>
                  <a:lnTo>
                    <a:pt x="895" y="95"/>
                  </a:lnTo>
                  <a:lnTo>
                    <a:pt x="895" y="95"/>
                  </a:lnTo>
                  <a:lnTo>
                    <a:pt x="893" y="93"/>
                  </a:lnTo>
                  <a:lnTo>
                    <a:pt x="893" y="93"/>
                  </a:lnTo>
                  <a:lnTo>
                    <a:pt x="889" y="95"/>
                  </a:lnTo>
                  <a:lnTo>
                    <a:pt x="889" y="95"/>
                  </a:lnTo>
                  <a:lnTo>
                    <a:pt x="887" y="95"/>
                  </a:lnTo>
                  <a:lnTo>
                    <a:pt x="887" y="93"/>
                  </a:lnTo>
                  <a:lnTo>
                    <a:pt x="887" y="93"/>
                  </a:lnTo>
                  <a:lnTo>
                    <a:pt x="891" y="93"/>
                  </a:lnTo>
                  <a:lnTo>
                    <a:pt x="897" y="91"/>
                  </a:lnTo>
                  <a:lnTo>
                    <a:pt x="899" y="91"/>
                  </a:lnTo>
                  <a:lnTo>
                    <a:pt x="899" y="91"/>
                  </a:lnTo>
                  <a:lnTo>
                    <a:pt x="899" y="90"/>
                  </a:lnTo>
                  <a:lnTo>
                    <a:pt x="899" y="88"/>
                  </a:lnTo>
                  <a:lnTo>
                    <a:pt x="899" y="88"/>
                  </a:lnTo>
                  <a:lnTo>
                    <a:pt x="895" y="88"/>
                  </a:lnTo>
                  <a:lnTo>
                    <a:pt x="893" y="88"/>
                  </a:lnTo>
                  <a:lnTo>
                    <a:pt x="893" y="88"/>
                  </a:lnTo>
                  <a:lnTo>
                    <a:pt x="897" y="88"/>
                  </a:lnTo>
                  <a:lnTo>
                    <a:pt x="897" y="88"/>
                  </a:lnTo>
                  <a:lnTo>
                    <a:pt x="897" y="88"/>
                  </a:lnTo>
                  <a:lnTo>
                    <a:pt x="895" y="86"/>
                  </a:lnTo>
                  <a:lnTo>
                    <a:pt x="893" y="86"/>
                  </a:lnTo>
                  <a:lnTo>
                    <a:pt x="889" y="86"/>
                  </a:lnTo>
                  <a:lnTo>
                    <a:pt x="887" y="86"/>
                  </a:lnTo>
                  <a:lnTo>
                    <a:pt x="887" y="86"/>
                  </a:lnTo>
                  <a:lnTo>
                    <a:pt x="887" y="86"/>
                  </a:lnTo>
                  <a:lnTo>
                    <a:pt x="889" y="86"/>
                  </a:lnTo>
                  <a:lnTo>
                    <a:pt x="887" y="84"/>
                  </a:lnTo>
                  <a:lnTo>
                    <a:pt x="884" y="84"/>
                  </a:lnTo>
                  <a:lnTo>
                    <a:pt x="880" y="84"/>
                  </a:lnTo>
                  <a:lnTo>
                    <a:pt x="878" y="84"/>
                  </a:lnTo>
                  <a:lnTo>
                    <a:pt x="876" y="84"/>
                  </a:lnTo>
                  <a:lnTo>
                    <a:pt x="871" y="84"/>
                  </a:lnTo>
                  <a:lnTo>
                    <a:pt x="869" y="84"/>
                  </a:lnTo>
                  <a:lnTo>
                    <a:pt x="865" y="84"/>
                  </a:lnTo>
                  <a:lnTo>
                    <a:pt x="863" y="84"/>
                  </a:lnTo>
                  <a:lnTo>
                    <a:pt x="861" y="84"/>
                  </a:lnTo>
                  <a:lnTo>
                    <a:pt x="859" y="84"/>
                  </a:lnTo>
                  <a:lnTo>
                    <a:pt x="854" y="86"/>
                  </a:lnTo>
                  <a:lnTo>
                    <a:pt x="852" y="86"/>
                  </a:lnTo>
                  <a:lnTo>
                    <a:pt x="850" y="86"/>
                  </a:lnTo>
                  <a:lnTo>
                    <a:pt x="844" y="88"/>
                  </a:lnTo>
                  <a:lnTo>
                    <a:pt x="843" y="88"/>
                  </a:lnTo>
                  <a:lnTo>
                    <a:pt x="839" y="88"/>
                  </a:lnTo>
                  <a:lnTo>
                    <a:pt x="837" y="88"/>
                  </a:lnTo>
                  <a:lnTo>
                    <a:pt x="837" y="90"/>
                  </a:lnTo>
                  <a:lnTo>
                    <a:pt x="837" y="90"/>
                  </a:lnTo>
                  <a:lnTo>
                    <a:pt x="833" y="90"/>
                  </a:lnTo>
                  <a:lnTo>
                    <a:pt x="833" y="90"/>
                  </a:lnTo>
                  <a:lnTo>
                    <a:pt x="831" y="88"/>
                  </a:lnTo>
                  <a:lnTo>
                    <a:pt x="829" y="88"/>
                  </a:lnTo>
                  <a:lnTo>
                    <a:pt x="828" y="86"/>
                  </a:lnTo>
                  <a:lnTo>
                    <a:pt x="826" y="88"/>
                  </a:lnTo>
                  <a:lnTo>
                    <a:pt x="822" y="88"/>
                  </a:lnTo>
                  <a:lnTo>
                    <a:pt x="822" y="88"/>
                  </a:lnTo>
                  <a:lnTo>
                    <a:pt x="822" y="88"/>
                  </a:lnTo>
                  <a:lnTo>
                    <a:pt x="822" y="88"/>
                  </a:lnTo>
                  <a:lnTo>
                    <a:pt x="816" y="88"/>
                  </a:lnTo>
                  <a:lnTo>
                    <a:pt x="815" y="86"/>
                  </a:lnTo>
                  <a:lnTo>
                    <a:pt x="815" y="86"/>
                  </a:lnTo>
                  <a:lnTo>
                    <a:pt x="813" y="86"/>
                  </a:lnTo>
                  <a:lnTo>
                    <a:pt x="813" y="86"/>
                  </a:lnTo>
                  <a:lnTo>
                    <a:pt x="811" y="86"/>
                  </a:lnTo>
                  <a:lnTo>
                    <a:pt x="811" y="88"/>
                  </a:lnTo>
                  <a:lnTo>
                    <a:pt x="811" y="88"/>
                  </a:lnTo>
                  <a:lnTo>
                    <a:pt x="811" y="88"/>
                  </a:lnTo>
                  <a:lnTo>
                    <a:pt x="809" y="88"/>
                  </a:lnTo>
                  <a:lnTo>
                    <a:pt x="809" y="88"/>
                  </a:lnTo>
                  <a:lnTo>
                    <a:pt x="809" y="88"/>
                  </a:lnTo>
                  <a:lnTo>
                    <a:pt x="807" y="88"/>
                  </a:lnTo>
                  <a:lnTo>
                    <a:pt x="805" y="88"/>
                  </a:lnTo>
                  <a:lnTo>
                    <a:pt x="803" y="88"/>
                  </a:lnTo>
                  <a:lnTo>
                    <a:pt x="803" y="88"/>
                  </a:lnTo>
                  <a:lnTo>
                    <a:pt x="807" y="86"/>
                  </a:lnTo>
                  <a:lnTo>
                    <a:pt x="809" y="86"/>
                  </a:lnTo>
                  <a:lnTo>
                    <a:pt x="809" y="84"/>
                  </a:lnTo>
                  <a:lnTo>
                    <a:pt x="811" y="84"/>
                  </a:lnTo>
                  <a:lnTo>
                    <a:pt x="809" y="84"/>
                  </a:lnTo>
                  <a:lnTo>
                    <a:pt x="809" y="84"/>
                  </a:lnTo>
                  <a:lnTo>
                    <a:pt x="807" y="84"/>
                  </a:lnTo>
                  <a:lnTo>
                    <a:pt x="807" y="84"/>
                  </a:lnTo>
                  <a:lnTo>
                    <a:pt x="807" y="82"/>
                  </a:lnTo>
                  <a:lnTo>
                    <a:pt x="807" y="82"/>
                  </a:lnTo>
                  <a:lnTo>
                    <a:pt x="805" y="82"/>
                  </a:lnTo>
                  <a:lnTo>
                    <a:pt x="805" y="80"/>
                  </a:lnTo>
                  <a:lnTo>
                    <a:pt x="803" y="80"/>
                  </a:lnTo>
                  <a:lnTo>
                    <a:pt x="800" y="80"/>
                  </a:lnTo>
                  <a:lnTo>
                    <a:pt x="800" y="80"/>
                  </a:lnTo>
                  <a:lnTo>
                    <a:pt x="798" y="80"/>
                  </a:lnTo>
                  <a:lnTo>
                    <a:pt x="796" y="80"/>
                  </a:lnTo>
                  <a:lnTo>
                    <a:pt x="796" y="78"/>
                  </a:lnTo>
                  <a:lnTo>
                    <a:pt x="798" y="78"/>
                  </a:lnTo>
                  <a:lnTo>
                    <a:pt x="801" y="78"/>
                  </a:lnTo>
                  <a:lnTo>
                    <a:pt x="805" y="80"/>
                  </a:lnTo>
                  <a:lnTo>
                    <a:pt x="815" y="78"/>
                  </a:lnTo>
                  <a:lnTo>
                    <a:pt x="816" y="78"/>
                  </a:lnTo>
                  <a:lnTo>
                    <a:pt x="816" y="78"/>
                  </a:lnTo>
                  <a:lnTo>
                    <a:pt x="816" y="78"/>
                  </a:lnTo>
                  <a:lnTo>
                    <a:pt x="818" y="78"/>
                  </a:lnTo>
                  <a:lnTo>
                    <a:pt x="803" y="76"/>
                  </a:lnTo>
                  <a:lnTo>
                    <a:pt x="800" y="76"/>
                  </a:lnTo>
                  <a:lnTo>
                    <a:pt x="800" y="76"/>
                  </a:lnTo>
                  <a:lnTo>
                    <a:pt x="800" y="75"/>
                  </a:lnTo>
                  <a:lnTo>
                    <a:pt x="800" y="75"/>
                  </a:lnTo>
                  <a:lnTo>
                    <a:pt x="801" y="75"/>
                  </a:lnTo>
                  <a:lnTo>
                    <a:pt x="801" y="75"/>
                  </a:lnTo>
                  <a:lnTo>
                    <a:pt x="805" y="75"/>
                  </a:lnTo>
                  <a:lnTo>
                    <a:pt x="807" y="76"/>
                  </a:lnTo>
                  <a:lnTo>
                    <a:pt x="809" y="75"/>
                  </a:lnTo>
                  <a:lnTo>
                    <a:pt x="809" y="75"/>
                  </a:lnTo>
                  <a:lnTo>
                    <a:pt x="809" y="75"/>
                  </a:lnTo>
                  <a:lnTo>
                    <a:pt x="807" y="75"/>
                  </a:lnTo>
                  <a:lnTo>
                    <a:pt x="805" y="73"/>
                  </a:lnTo>
                  <a:lnTo>
                    <a:pt x="803" y="73"/>
                  </a:lnTo>
                  <a:lnTo>
                    <a:pt x="801" y="73"/>
                  </a:lnTo>
                  <a:lnTo>
                    <a:pt x="800" y="73"/>
                  </a:lnTo>
                  <a:lnTo>
                    <a:pt x="792" y="73"/>
                  </a:lnTo>
                  <a:lnTo>
                    <a:pt x="788" y="75"/>
                  </a:lnTo>
                  <a:lnTo>
                    <a:pt x="786" y="73"/>
                  </a:lnTo>
                  <a:lnTo>
                    <a:pt x="779" y="75"/>
                  </a:lnTo>
                  <a:lnTo>
                    <a:pt x="779" y="76"/>
                  </a:lnTo>
                  <a:lnTo>
                    <a:pt x="779" y="75"/>
                  </a:lnTo>
                  <a:lnTo>
                    <a:pt x="781" y="75"/>
                  </a:lnTo>
                  <a:lnTo>
                    <a:pt x="783" y="75"/>
                  </a:lnTo>
                  <a:lnTo>
                    <a:pt x="785" y="73"/>
                  </a:lnTo>
                  <a:lnTo>
                    <a:pt x="785" y="73"/>
                  </a:lnTo>
                  <a:lnTo>
                    <a:pt x="785" y="73"/>
                  </a:lnTo>
                  <a:lnTo>
                    <a:pt x="786" y="73"/>
                  </a:lnTo>
                  <a:lnTo>
                    <a:pt x="786" y="73"/>
                  </a:lnTo>
                  <a:lnTo>
                    <a:pt x="786" y="71"/>
                  </a:lnTo>
                  <a:lnTo>
                    <a:pt x="786" y="71"/>
                  </a:lnTo>
                  <a:lnTo>
                    <a:pt x="785" y="71"/>
                  </a:lnTo>
                  <a:lnTo>
                    <a:pt x="785" y="71"/>
                  </a:lnTo>
                  <a:lnTo>
                    <a:pt x="783" y="69"/>
                  </a:lnTo>
                  <a:lnTo>
                    <a:pt x="783" y="69"/>
                  </a:lnTo>
                  <a:lnTo>
                    <a:pt x="781" y="71"/>
                  </a:lnTo>
                  <a:lnTo>
                    <a:pt x="779" y="69"/>
                  </a:lnTo>
                  <a:lnTo>
                    <a:pt x="775" y="69"/>
                  </a:lnTo>
                  <a:lnTo>
                    <a:pt x="772" y="69"/>
                  </a:lnTo>
                  <a:lnTo>
                    <a:pt x="768" y="67"/>
                  </a:lnTo>
                  <a:lnTo>
                    <a:pt x="766" y="67"/>
                  </a:lnTo>
                  <a:lnTo>
                    <a:pt x="764" y="69"/>
                  </a:lnTo>
                  <a:lnTo>
                    <a:pt x="760" y="69"/>
                  </a:lnTo>
                  <a:lnTo>
                    <a:pt x="758" y="69"/>
                  </a:lnTo>
                  <a:lnTo>
                    <a:pt x="757" y="69"/>
                  </a:lnTo>
                  <a:lnTo>
                    <a:pt x="755" y="69"/>
                  </a:lnTo>
                  <a:lnTo>
                    <a:pt x="755" y="69"/>
                  </a:lnTo>
                  <a:close/>
                  <a:moveTo>
                    <a:pt x="775" y="33"/>
                  </a:moveTo>
                  <a:lnTo>
                    <a:pt x="779" y="33"/>
                  </a:lnTo>
                  <a:lnTo>
                    <a:pt x="779" y="35"/>
                  </a:lnTo>
                  <a:lnTo>
                    <a:pt x="779" y="35"/>
                  </a:lnTo>
                  <a:lnTo>
                    <a:pt x="779" y="35"/>
                  </a:lnTo>
                  <a:lnTo>
                    <a:pt x="779" y="35"/>
                  </a:lnTo>
                  <a:lnTo>
                    <a:pt x="781" y="35"/>
                  </a:lnTo>
                  <a:lnTo>
                    <a:pt x="783" y="35"/>
                  </a:lnTo>
                  <a:lnTo>
                    <a:pt x="783" y="35"/>
                  </a:lnTo>
                  <a:lnTo>
                    <a:pt x="785" y="35"/>
                  </a:lnTo>
                  <a:lnTo>
                    <a:pt x="785" y="35"/>
                  </a:lnTo>
                  <a:lnTo>
                    <a:pt x="786" y="33"/>
                  </a:lnTo>
                  <a:lnTo>
                    <a:pt x="788" y="32"/>
                  </a:lnTo>
                  <a:lnTo>
                    <a:pt x="788" y="32"/>
                  </a:lnTo>
                  <a:lnTo>
                    <a:pt x="786" y="32"/>
                  </a:lnTo>
                  <a:lnTo>
                    <a:pt x="786" y="32"/>
                  </a:lnTo>
                  <a:lnTo>
                    <a:pt x="785" y="32"/>
                  </a:lnTo>
                  <a:lnTo>
                    <a:pt x="781" y="32"/>
                  </a:lnTo>
                  <a:lnTo>
                    <a:pt x="781" y="32"/>
                  </a:lnTo>
                  <a:lnTo>
                    <a:pt x="777" y="32"/>
                  </a:lnTo>
                  <a:lnTo>
                    <a:pt x="777" y="32"/>
                  </a:lnTo>
                  <a:lnTo>
                    <a:pt x="775" y="32"/>
                  </a:lnTo>
                  <a:lnTo>
                    <a:pt x="775" y="33"/>
                  </a:lnTo>
                  <a:lnTo>
                    <a:pt x="773" y="33"/>
                  </a:lnTo>
                  <a:lnTo>
                    <a:pt x="773" y="33"/>
                  </a:lnTo>
                  <a:lnTo>
                    <a:pt x="775" y="33"/>
                  </a:lnTo>
                  <a:lnTo>
                    <a:pt x="775" y="33"/>
                  </a:lnTo>
                  <a:close/>
                  <a:moveTo>
                    <a:pt x="768" y="58"/>
                  </a:moveTo>
                  <a:lnTo>
                    <a:pt x="770" y="58"/>
                  </a:lnTo>
                  <a:lnTo>
                    <a:pt x="768" y="58"/>
                  </a:lnTo>
                  <a:lnTo>
                    <a:pt x="768" y="58"/>
                  </a:lnTo>
                  <a:lnTo>
                    <a:pt x="768" y="58"/>
                  </a:lnTo>
                  <a:lnTo>
                    <a:pt x="768" y="60"/>
                  </a:lnTo>
                  <a:lnTo>
                    <a:pt x="770" y="58"/>
                  </a:lnTo>
                  <a:lnTo>
                    <a:pt x="772" y="58"/>
                  </a:lnTo>
                  <a:lnTo>
                    <a:pt x="773" y="58"/>
                  </a:lnTo>
                  <a:lnTo>
                    <a:pt x="777" y="58"/>
                  </a:lnTo>
                  <a:lnTo>
                    <a:pt x="783" y="58"/>
                  </a:lnTo>
                  <a:lnTo>
                    <a:pt x="785" y="56"/>
                  </a:lnTo>
                  <a:lnTo>
                    <a:pt x="785" y="56"/>
                  </a:lnTo>
                  <a:lnTo>
                    <a:pt x="786" y="56"/>
                  </a:lnTo>
                  <a:lnTo>
                    <a:pt x="788" y="56"/>
                  </a:lnTo>
                  <a:lnTo>
                    <a:pt x="792" y="56"/>
                  </a:lnTo>
                  <a:lnTo>
                    <a:pt x="792" y="56"/>
                  </a:lnTo>
                  <a:lnTo>
                    <a:pt x="792" y="54"/>
                  </a:lnTo>
                  <a:lnTo>
                    <a:pt x="792" y="54"/>
                  </a:lnTo>
                  <a:lnTo>
                    <a:pt x="790" y="54"/>
                  </a:lnTo>
                  <a:lnTo>
                    <a:pt x="792" y="54"/>
                  </a:lnTo>
                  <a:lnTo>
                    <a:pt x="794" y="52"/>
                  </a:lnTo>
                  <a:lnTo>
                    <a:pt x="796" y="52"/>
                  </a:lnTo>
                  <a:lnTo>
                    <a:pt x="796" y="52"/>
                  </a:lnTo>
                  <a:lnTo>
                    <a:pt x="796" y="52"/>
                  </a:lnTo>
                  <a:lnTo>
                    <a:pt x="796" y="50"/>
                  </a:lnTo>
                  <a:lnTo>
                    <a:pt x="794" y="50"/>
                  </a:lnTo>
                  <a:lnTo>
                    <a:pt x="792" y="50"/>
                  </a:lnTo>
                  <a:lnTo>
                    <a:pt x="788" y="50"/>
                  </a:lnTo>
                  <a:lnTo>
                    <a:pt x="786" y="50"/>
                  </a:lnTo>
                  <a:lnTo>
                    <a:pt x="786" y="50"/>
                  </a:lnTo>
                  <a:lnTo>
                    <a:pt x="786" y="50"/>
                  </a:lnTo>
                  <a:lnTo>
                    <a:pt x="786" y="48"/>
                  </a:lnTo>
                  <a:lnTo>
                    <a:pt x="786" y="48"/>
                  </a:lnTo>
                  <a:lnTo>
                    <a:pt x="786" y="48"/>
                  </a:lnTo>
                  <a:lnTo>
                    <a:pt x="783" y="48"/>
                  </a:lnTo>
                  <a:lnTo>
                    <a:pt x="781" y="47"/>
                  </a:lnTo>
                  <a:lnTo>
                    <a:pt x="781" y="47"/>
                  </a:lnTo>
                  <a:lnTo>
                    <a:pt x="779" y="47"/>
                  </a:lnTo>
                  <a:lnTo>
                    <a:pt x="773" y="47"/>
                  </a:lnTo>
                  <a:lnTo>
                    <a:pt x="773" y="47"/>
                  </a:lnTo>
                  <a:lnTo>
                    <a:pt x="772" y="47"/>
                  </a:lnTo>
                  <a:lnTo>
                    <a:pt x="770" y="47"/>
                  </a:lnTo>
                  <a:lnTo>
                    <a:pt x="770" y="48"/>
                  </a:lnTo>
                  <a:lnTo>
                    <a:pt x="770" y="48"/>
                  </a:lnTo>
                  <a:lnTo>
                    <a:pt x="770" y="50"/>
                  </a:lnTo>
                  <a:lnTo>
                    <a:pt x="766" y="50"/>
                  </a:lnTo>
                  <a:lnTo>
                    <a:pt x="766" y="50"/>
                  </a:lnTo>
                  <a:lnTo>
                    <a:pt x="766" y="50"/>
                  </a:lnTo>
                  <a:lnTo>
                    <a:pt x="766" y="50"/>
                  </a:lnTo>
                  <a:lnTo>
                    <a:pt x="766" y="50"/>
                  </a:lnTo>
                  <a:lnTo>
                    <a:pt x="766" y="52"/>
                  </a:lnTo>
                  <a:lnTo>
                    <a:pt x="768" y="52"/>
                  </a:lnTo>
                  <a:lnTo>
                    <a:pt x="766" y="52"/>
                  </a:lnTo>
                  <a:lnTo>
                    <a:pt x="768" y="54"/>
                  </a:lnTo>
                  <a:lnTo>
                    <a:pt x="766" y="54"/>
                  </a:lnTo>
                  <a:lnTo>
                    <a:pt x="772" y="54"/>
                  </a:lnTo>
                  <a:lnTo>
                    <a:pt x="773" y="54"/>
                  </a:lnTo>
                  <a:lnTo>
                    <a:pt x="773" y="54"/>
                  </a:lnTo>
                  <a:lnTo>
                    <a:pt x="773" y="54"/>
                  </a:lnTo>
                  <a:lnTo>
                    <a:pt x="772" y="54"/>
                  </a:lnTo>
                  <a:lnTo>
                    <a:pt x="770" y="56"/>
                  </a:lnTo>
                  <a:lnTo>
                    <a:pt x="766" y="56"/>
                  </a:lnTo>
                  <a:lnTo>
                    <a:pt x="766" y="56"/>
                  </a:lnTo>
                  <a:lnTo>
                    <a:pt x="766" y="56"/>
                  </a:lnTo>
                  <a:lnTo>
                    <a:pt x="766" y="56"/>
                  </a:lnTo>
                  <a:lnTo>
                    <a:pt x="768" y="58"/>
                  </a:lnTo>
                  <a:close/>
                  <a:moveTo>
                    <a:pt x="706" y="75"/>
                  </a:moveTo>
                  <a:lnTo>
                    <a:pt x="712" y="73"/>
                  </a:lnTo>
                  <a:lnTo>
                    <a:pt x="717" y="73"/>
                  </a:lnTo>
                  <a:lnTo>
                    <a:pt x="715" y="73"/>
                  </a:lnTo>
                  <a:lnTo>
                    <a:pt x="715" y="73"/>
                  </a:lnTo>
                  <a:lnTo>
                    <a:pt x="712" y="73"/>
                  </a:lnTo>
                  <a:lnTo>
                    <a:pt x="712" y="73"/>
                  </a:lnTo>
                  <a:lnTo>
                    <a:pt x="708" y="73"/>
                  </a:lnTo>
                  <a:lnTo>
                    <a:pt x="704" y="73"/>
                  </a:lnTo>
                  <a:lnTo>
                    <a:pt x="702" y="75"/>
                  </a:lnTo>
                  <a:lnTo>
                    <a:pt x="702" y="75"/>
                  </a:lnTo>
                  <a:lnTo>
                    <a:pt x="702" y="75"/>
                  </a:lnTo>
                  <a:lnTo>
                    <a:pt x="706" y="75"/>
                  </a:lnTo>
                  <a:close/>
                  <a:moveTo>
                    <a:pt x="605" y="164"/>
                  </a:moveTo>
                  <a:lnTo>
                    <a:pt x="607" y="161"/>
                  </a:lnTo>
                  <a:lnTo>
                    <a:pt x="607" y="161"/>
                  </a:lnTo>
                  <a:lnTo>
                    <a:pt x="607" y="161"/>
                  </a:lnTo>
                  <a:lnTo>
                    <a:pt x="607" y="161"/>
                  </a:lnTo>
                  <a:lnTo>
                    <a:pt x="607" y="161"/>
                  </a:lnTo>
                  <a:lnTo>
                    <a:pt x="603" y="161"/>
                  </a:lnTo>
                  <a:lnTo>
                    <a:pt x="603" y="159"/>
                  </a:lnTo>
                  <a:lnTo>
                    <a:pt x="603" y="159"/>
                  </a:lnTo>
                  <a:lnTo>
                    <a:pt x="603" y="159"/>
                  </a:lnTo>
                  <a:lnTo>
                    <a:pt x="603" y="159"/>
                  </a:lnTo>
                  <a:lnTo>
                    <a:pt x="603" y="159"/>
                  </a:lnTo>
                  <a:lnTo>
                    <a:pt x="601" y="159"/>
                  </a:lnTo>
                  <a:lnTo>
                    <a:pt x="600" y="159"/>
                  </a:lnTo>
                  <a:lnTo>
                    <a:pt x="598" y="157"/>
                  </a:lnTo>
                  <a:lnTo>
                    <a:pt x="596" y="155"/>
                  </a:lnTo>
                  <a:lnTo>
                    <a:pt x="596" y="155"/>
                  </a:lnTo>
                  <a:lnTo>
                    <a:pt x="594" y="153"/>
                  </a:lnTo>
                  <a:lnTo>
                    <a:pt x="594" y="153"/>
                  </a:lnTo>
                  <a:lnTo>
                    <a:pt x="594" y="153"/>
                  </a:lnTo>
                  <a:lnTo>
                    <a:pt x="594" y="155"/>
                  </a:lnTo>
                  <a:lnTo>
                    <a:pt x="592" y="155"/>
                  </a:lnTo>
                  <a:lnTo>
                    <a:pt x="592" y="155"/>
                  </a:lnTo>
                  <a:lnTo>
                    <a:pt x="592" y="155"/>
                  </a:lnTo>
                  <a:lnTo>
                    <a:pt x="592" y="155"/>
                  </a:lnTo>
                  <a:lnTo>
                    <a:pt x="592" y="155"/>
                  </a:lnTo>
                  <a:lnTo>
                    <a:pt x="590" y="153"/>
                  </a:lnTo>
                  <a:lnTo>
                    <a:pt x="588" y="153"/>
                  </a:lnTo>
                  <a:lnTo>
                    <a:pt x="586" y="151"/>
                  </a:lnTo>
                  <a:lnTo>
                    <a:pt x="586" y="151"/>
                  </a:lnTo>
                  <a:lnTo>
                    <a:pt x="586" y="149"/>
                  </a:lnTo>
                  <a:lnTo>
                    <a:pt x="585" y="148"/>
                  </a:lnTo>
                  <a:lnTo>
                    <a:pt x="585" y="148"/>
                  </a:lnTo>
                  <a:lnTo>
                    <a:pt x="585" y="146"/>
                  </a:lnTo>
                  <a:lnTo>
                    <a:pt x="588" y="144"/>
                  </a:lnTo>
                  <a:lnTo>
                    <a:pt x="590" y="144"/>
                  </a:lnTo>
                  <a:lnTo>
                    <a:pt x="590" y="144"/>
                  </a:lnTo>
                  <a:lnTo>
                    <a:pt x="592" y="142"/>
                  </a:lnTo>
                  <a:lnTo>
                    <a:pt x="592" y="142"/>
                  </a:lnTo>
                  <a:lnTo>
                    <a:pt x="592" y="142"/>
                  </a:lnTo>
                  <a:lnTo>
                    <a:pt x="592" y="142"/>
                  </a:lnTo>
                  <a:lnTo>
                    <a:pt x="594" y="140"/>
                  </a:lnTo>
                  <a:lnTo>
                    <a:pt x="594" y="138"/>
                  </a:lnTo>
                  <a:lnTo>
                    <a:pt x="594" y="136"/>
                  </a:lnTo>
                  <a:lnTo>
                    <a:pt x="594" y="136"/>
                  </a:lnTo>
                  <a:lnTo>
                    <a:pt x="596" y="134"/>
                  </a:lnTo>
                  <a:lnTo>
                    <a:pt x="598" y="129"/>
                  </a:lnTo>
                  <a:lnTo>
                    <a:pt x="598" y="129"/>
                  </a:lnTo>
                  <a:lnTo>
                    <a:pt x="600" y="127"/>
                  </a:lnTo>
                  <a:lnTo>
                    <a:pt x="600" y="125"/>
                  </a:lnTo>
                  <a:lnTo>
                    <a:pt x="601" y="125"/>
                  </a:lnTo>
                  <a:lnTo>
                    <a:pt x="601" y="125"/>
                  </a:lnTo>
                  <a:lnTo>
                    <a:pt x="601" y="125"/>
                  </a:lnTo>
                  <a:lnTo>
                    <a:pt x="601" y="123"/>
                  </a:lnTo>
                  <a:lnTo>
                    <a:pt x="601" y="123"/>
                  </a:lnTo>
                  <a:lnTo>
                    <a:pt x="601" y="123"/>
                  </a:lnTo>
                  <a:lnTo>
                    <a:pt x="601" y="121"/>
                  </a:lnTo>
                  <a:lnTo>
                    <a:pt x="601" y="121"/>
                  </a:lnTo>
                  <a:lnTo>
                    <a:pt x="600" y="120"/>
                  </a:lnTo>
                  <a:lnTo>
                    <a:pt x="598" y="118"/>
                  </a:lnTo>
                  <a:lnTo>
                    <a:pt x="596" y="118"/>
                  </a:lnTo>
                  <a:lnTo>
                    <a:pt x="594" y="118"/>
                  </a:lnTo>
                  <a:lnTo>
                    <a:pt x="592" y="118"/>
                  </a:lnTo>
                  <a:lnTo>
                    <a:pt x="592" y="118"/>
                  </a:lnTo>
                  <a:lnTo>
                    <a:pt x="590" y="118"/>
                  </a:lnTo>
                  <a:lnTo>
                    <a:pt x="588" y="118"/>
                  </a:lnTo>
                  <a:lnTo>
                    <a:pt x="586" y="116"/>
                  </a:lnTo>
                  <a:lnTo>
                    <a:pt x="585" y="116"/>
                  </a:lnTo>
                  <a:lnTo>
                    <a:pt x="583" y="118"/>
                  </a:lnTo>
                  <a:lnTo>
                    <a:pt x="583" y="118"/>
                  </a:lnTo>
                  <a:lnTo>
                    <a:pt x="583" y="118"/>
                  </a:lnTo>
                  <a:lnTo>
                    <a:pt x="583" y="118"/>
                  </a:lnTo>
                  <a:lnTo>
                    <a:pt x="583" y="118"/>
                  </a:lnTo>
                  <a:lnTo>
                    <a:pt x="581" y="118"/>
                  </a:lnTo>
                  <a:lnTo>
                    <a:pt x="579" y="118"/>
                  </a:lnTo>
                  <a:lnTo>
                    <a:pt x="579" y="120"/>
                  </a:lnTo>
                  <a:lnTo>
                    <a:pt x="579" y="120"/>
                  </a:lnTo>
                  <a:lnTo>
                    <a:pt x="573" y="125"/>
                  </a:lnTo>
                  <a:lnTo>
                    <a:pt x="573" y="127"/>
                  </a:lnTo>
                  <a:lnTo>
                    <a:pt x="573" y="127"/>
                  </a:lnTo>
                  <a:lnTo>
                    <a:pt x="572" y="127"/>
                  </a:lnTo>
                  <a:lnTo>
                    <a:pt x="572" y="127"/>
                  </a:lnTo>
                  <a:lnTo>
                    <a:pt x="572" y="129"/>
                  </a:lnTo>
                  <a:lnTo>
                    <a:pt x="572" y="129"/>
                  </a:lnTo>
                  <a:lnTo>
                    <a:pt x="570" y="129"/>
                  </a:lnTo>
                  <a:lnTo>
                    <a:pt x="570" y="131"/>
                  </a:lnTo>
                  <a:lnTo>
                    <a:pt x="568" y="133"/>
                  </a:lnTo>
                  <a:lnTo>
                    <a:pt x="568" y="134"/>
                  </a:lnTo>
                  <a:lnTo>
                    <a:pt x="568" y="136"/>
                  </a:lnTo>
                  <a:lnTo>
                    <a:pt x="568" y="136"/>
                  </a:lnTo>
                  <a:lnTo>
                    <a:pt x="568" y="136"/>
                  </a:lnTo>
                  <a:lnTo>
                    <a:pt x="568" y="136"/>
                  </a:lnTo>
                  <a:lnTo>
                    <a:pt x="568" y="136"/>
                  </a:lnTo>
                  <a:lnTo>
                    <a:pt x="568" y="136"/>
                  </a:lnTo>
                  <a:lnTo>
                    <a:pt x="562" y="138"/>
                  </a:lnTo>
                  <a:lnTo>
                    <a:pt x="560" y="138"/>
                  </a:lnTo>
                  <a:lnTo>
                    <a:pt x="560" y="140"/>
                  </a:lnTo>
                  <a:lnTo>
                    <a:pt x="558" y="140"/>
                  </a:lnTo>
                  <a:lnTo>
                    <a:pt x="558" y="140"/>
                  </a:lnTo>
                  <a:lnTo>
                    <a:pt x="558" y="138"/>
                  </a:lnTo>
                  <a:lnTo>
                    <a:pt x="557" y="138"/>
                  </a:lnTo>
                  <a:lnTo>
                    <a:pt x="557" y="138"/>
                  </a:lnTo>
                  <a:lnTo>
                    <a:pt x="557" y="138"/>
                  </a:lnTo>
                  <a:lnTo>
                    <a:pt x="558" y="136"/>
                  </a:lnTo>
                  <a:lnTo>
                    <a:pt x="560" y="133"/>
                  </a:lnTo>
                  <a:lnTo>
                    <a:pt x="562" y="131"/>
                  </a:lnTo>
                  <a:lnTo>
                    <a:pt x="562" y="129"/>
                  </a:lnTo>
                  <a:lnTo>
                    <a:pt x="564" y="127"/>
                  </a:lnTo>
                  <a:lnTo>
                    <a:pt x="564" y="127"/>
                  </a:lnTo>
                  <a:lnTo>
                    <a:pt x="564" y="127"/>
                  </a:lnTo>
                  <a:lnTo>
                    <a:pt x="562" y="127"/>
                  </a:lnTo>
                  <a:lnTo>
                    <a:pt x="562" y="127"/>
                  </a:lnTo>
                  <a:lnTo>
                    <a:pt x="562" y="125"/>
                  </a:lnTo>
                  <a:lnTo>
                    <a:pt x="564" y="125"/>
                  </a:lnTo>
                  <a:lnTo>
                    <a:pt x="564" y="125"/>
                  </a:lnTo>
                  <a:lnTo>
                    <a:pt x="562" y="125"/>
                  </a:lnTo>
                  <a:lnTo>
                    <a:pt x="562" y="125"/>
                  </a:lnTo>
                  <a:lnTo>
                    <a:pt x="562" y="123"/>
                  </a:lnTo>
                  <a:lnTo>
                    <a:pt x="560" y="123"/>
                  </a:lnTo>
                  <a:lnTo>
                    <a:pt x="560" y="123"/>
                  </a:lnTo>
                  <a:lnTo>
                    <a:pt x="558" y="121"/>
                  </a:lnTo>
                  <a:lnTo>
                    <a:pt x="557" y="121"/>
                  </a:lnTo>
                  <a:lnTo>
                    <a:pt x="553" y="121"/>
                  </a:lnTo>
                  <a:lnTo>
                    <a:pt x="551" y="121"/>
                  </a:lnTo>
                  <a:lnTo>
                    <a:pt x="551" y="121"/>
                  </a:lnTo>
                  <a:lnTo>
                    <a:pt x="551" y="123"/>
                  </a:lnTo>
                  <a:lnTo>
                    <a:pt x="553" y="123"/>
                  </a:lnTo>
                  <a:lnTo>
                    <a:pt x="553" y="123"/>
                  </a:lnTo>
                  <a:lnTo>
                    <a:pt x="551" y="125"/>
                  </a:lnTo>
                  <a:lnTo>
                    <a:pt x="551" y="125"/>
                  </a:lnTo>
                  <a:lnTo>
                    <a:pt x="547" y="125"/>
                  </a:lnTo>
                  <a:lnTo>
                    <a:pt x="547" y="127"/>
                  </a:lnTo>
                  <a:lnTo>
                    <a:pt x="544" y="127"/>
                  </a:lnTo>
                  <a:lnTo>
                    <a:pt x="540" y="129"/>
                  </a:lnTo>
                  <a:lnTo>
                    <a:pt x="536" y="129"/>
                  </a:lnTo>
                  <a:lnTo>
                    <a:pt x="536" y="129"/>
                  </a:lnTo>
                  <a:lnTo>
                    <a:pt x="534" y="129"/>
                  </a:lnTo>
                  <a:lnTo>
                    <a:pt x="536" y="129"/>
                  </a:lnTo>
                  <a:lnTo>
                    <a:pt x="536" y="129"/>
                  </a:lnTo>
                  <a:lnTo>
                    <a:pt x="536" y="129"/>
                  </a:lnTo>
                  <a:lnTo>
                    <a:pt x="536" y="129"/>
                  </a:lnTo>
                  <a:lnTo>
                    <a:pt x="536" y="129"/>
                  </a:lnTo>
                  <a:lnTo>
                    <a:pt x="536" y="129"/>
                  </a:lnTo>
                  <a:lnTo>
                    <a:pt x="534" y="129"/>
                  </a:lnTo>
                  <a:lnTo>
                    <a:pt x="532" y="129"/>
                  </a:lnTo>
                  <a:lnTo>
                    <a:pt x="530" y="131"/>
                  </a:lnTo>
                  <a:lnTo>
                    <a:pt x="530" y="131"/>
                  </a:lnTo>
                  <a:lnTo>
                    <a:pt x="529" y="129"/>
                  </a:lnTo>
                  <a:lnTo>
                    <a:pt x="530" y="129"/>
                  </a:lnTo>
                  <a:lnTo>
                    <a:pt x="532" y="129"/>
                  </a:lnTo>
                  <a:lnTo>
                    <a:pt x="538" y="127"/>
                  </a:lnTo>
                  <a:lnTo>
                    <a:pt x="540" y="125"/>
                  </a:lnTo>
                  <a:lnTo>
                    <a:pt x="542" y="125"/>
                  </a:lnTo>
                  <a:lnTo>
                    <a:pt x="540" y="123"/>
                  </a:lnTo>
                  <a:lnTo>
                    <a:pt x="536" y="123"/>
                  </a:lnTo>
                  <a:lnTo>
                    <a:pt x="532" y="121"/>
                  </a:lnTo>
                  <a:lnTo>
                    <a:pt x="530" y="121"/>
                  </a:lnTo>
                  <a:lnTo>
                    <a:pt x="527" y="121"/>
                  </a:lnTo>
                  <a:lnTo>
                    <a:pt x="525" y="121"/>
                  </a:lnTo>
                  <a:lnTo>
                    <a:pt x="525" y="121"/>
                  </a:lnTo>
                  <a:lnTo>
                    <a:pt x="521" y="123"/>
                  </a:lnTo>
                  <a:lnTo>
                    <a:pt x="519" y="123"/>
                  </a:lnTo>
                  <a:lnTo>
                    <a:pt x="519" y="125"/>
                  </a:lnTo>
                  <a:lnTo>
                    <a:pt x="517" y="125"/>
                  </a:lnTo>
                  <a:lnTo>
                    <a:pt x="517" y="125"/>
                  </a:lnTo>
                  <a:lnTo>
                    <a:pt x="515" y="125"/>
                  </a:lnTo>
                  <a:lnTo>
                    <a:pt x="515" y="125"/>
                  </a:lnTo>
                  <a:lnTo>
                    <a:pt x="515" y="125"/>
                  </a:lnTo>
                  <a:lnTo>
                    <a:pt x="512" y="125"/>
                  </a:lnTo>
                  <a:lnTo>
                    <a:pt x="510" y="125"/>
                  </a:lnTo>
                  <a:lnTo>
                    <a:pt x="508" y="127"/>
                  </a:lnTo>
                  <a:lnTo>
                    <a:pt x="506" y="127"/>
                  </a:lnTo>
                  <a:lnTo>
                    <a:pt x="506" y="127"/>
                  </a:lnTo>
                  <a:lnTo>
                    <a:pt x="506" y="125"/>
                  </a:lnTo>
                  <a:lnTo>
                    <a:pt x="510" y="125"/>
                  </a:lnTo>
                  <a:lnTo>
                    <a:pt x="512" y="123"/>
                  </a:lnTo>
                  <a:lnTo>
                    <a:pt x="514" y="123"/>
                  </a:lnTo>
                  <a:lnTo>
                    <a:pt x="515" y="121"/>
                  </a:lnTo>
                  <a:lnTo>
                    <a:pt x="515" y="121"/>
                  </a:lnTo>
                  <a:lnTo>
                    <a:pt x="517" y="121"/>
                  </a:lnTo>
                  <a:lnTo>
                    <a:pt x="517" y="120"/>
                  </a:lnTo>
                  <a:lnTo>
                    <a:pt x="519" y="118"/>
                  </a:lnTo>
                  <a:lnTo>
                    <a:pt x="521" y="118"/>
                  </a:lnTo>
                  <a:lnTo>
                    <a:pt x="521" y="118"/>
                  </a:lnTo>
                  <a:lnTo>
                    <a:pt x="521" y="118"/>
                  </a:lnTo>
                  <a:lnTo>
                    <a:pt x="519" y="116"/>
                  </a:lnTo>
                  <a:lnTo>
                    <a:pt x="517" y="116"/>
                  </a:lnTo>
                  <a:lnTo>
                    <a:pt x="506" y="118"/>
                  </a:lnTo>
                  <a:lnTo>
                    <a:pt x="493" y="120"/>
                  </a:lnTo>
                  <a:lnTo>
                    <a:pt x="487" y="121"/>
                  </a:lnTo>
                  <a:lnTo>
                    <a:pt x="484" y="121"/>
                  </a:lnTo>
                  <a:lnTo>
                    <a:pt x="478" y="123"/>
                  </a:lnTo>
                  <a:lnTo>
                    <a:pt x="469" y="125"/>
                  </a:lnTo>
                  <a:lnTo>
                    <a:pt x="465" y="127"/>
                  </a:lnTo>
                  <a:lnTo>
                    <a:pt x="463" y="129"/>
                  </a:lnTo>
                  <a:lnTo>
                    <a:pt x="461" y="129"/>
                  </a:lnTo>
                  <a:lnTo>
                    <a:pt x="461" y="129"/>
                  </a:lnTo>
                  <a:lnTo>
                    <a:pt x="461" y="129"/>
                  </a:lnTo>
                  <a:lnTo>
                    <a:pt x="463" y="131"/>
                  </a:lnTo>
                  <a:lnTo>
                    <a:pt x="463" y="131"/>
                  </a:lnTo>
                  <a:lnTo>
                    <a:pt x="461" y="131"/>
                  </a:lnTo>
                  <a:lnTo>
                    <a:pt x="459" y="131"/>
                  </a:lnTo>
                  <a:lnTo>
                    <a:pt x="456" y="133"/>
                  </a:lnTo>
                  <a:lnTo>
                    <a:pt x="450" y="134"/>
                  </a:lnTo>
                  <a:lnTo>
                    <a:pt x="450" y="134"/>
                  </a:lnTo>
                  <a:lnTo>
                    <a:pt x="448" y="136"/>
                  </a:lnTo>
                  <a:lnTo>
                    <a:pt x="446" y="136"/>
                  </a:lnTo>
                  <a:lnTo>
                    <a:pt x="444" y="138"/>
                  </a:lnTo>
                  <a:lnTo>
                    <a:pt x="444" y="138"/>
                  </a:lnTo>
                  <a:lnTo>
                    <a:pt x="444" y="138"/>
                  </a:lnTo>
                  <a:lnTo>
                    <a:pt x="448" y="140"/>
                  </a:lnTo>
                  <a:lnTo>
                    <a:pt x="450" y="140"/>
                  </a:lnTo>
                  <a:lnTo>
                    <a:pt x="456" y="138"/>
                  </a:lnTo>
                  <a:lnTo>
                    <a:pt x="456" y="138"/>
                  </a:lnTo>
                  <a:lnTo>
                    <a:pt x="454" y="140"/>
                  </a:lnTo>
                  <a:lnTo>
                    <a:pt x="450" y="140"/>
                  </a:lnTo>
                  <a:lnTo>
                    <a:pt x="448" y="142"/>
                  </a:lnTo>
                  <a:lnTo>
                    <a:pt x="448" y="142"/>
                  </a:lnTo>
                  <a:lnTo>
                    <a:pt x="448" y="142"/>
                  </a:lnTo>
                  <a:lnTo>
                    <a:pt x="450" y="142"/>
                  </a:lnTo>
                  <a:lnTo>
                    <a:pt x="452" y="142"/>
                  </a:lnTo>
                  <a:lnTo>
                    <a:pt x="458" y="142"/>
                  </a:lnTo>
                  <a:lnTo>
                    <a:pt x="463" y="142"/>
                  </a:lnTo>
                  <a:lnTo>
                    <a:pt x="476" y="140"/>
                  </a:lnTo>
                  <a:lnTo>
                    <a:pt x="480" y="142"/>
                  </a:lnTo>
                  <a:lnTo>
                    <a:pt x="480" y="142"/>
                  </a:lnTo>
                  <a:lnTo>
                    <a:pt x="478" y="142"/>
                  </a:lnTo>
                  <a:lnTo>
                    <a:pt x="476" y="142"/>
                  </a:lnTo>
                  <a:lnTo>
                    <a:pt x="474" y="142"/>
                  </a:lnTo>
                  <a:lnTo>
                    <a:pt x="472" y="142"/>
                  </a:lnTo>
                  <a:lnTo>
                    <a:pt x="471" y="142"/>
                  </a:lnTo>
                  <a:lnTo>
                    <a:pt x="471" y="142"/>
                  </a:lnTo>
                  <a:lnTo>
                    <a:pt x="471" y="142"/>
                  </a:lnTo>
                  <a:lnTo>
                    <a:pt x="471" y="142"/>
                  </a:lnTo>
                  <a:lnTo>
                    <a:pt x="469" y="144"/>
                  </a:lnTo>
                  <a:lnTo>
                    <a:pt x="467" y="144"/>
                  </a:lnTo>
                  <a:lnTo>
                    <a:pt x="465" y="144"/>
                  </a:lnTo>
                  <a:lnTo>
                    <a:pt x="459" y="144"/>
                  </a:lnTo>
                  <a:lnTo>
                    <a:pt x="454" y="146"/>
                  </a:lnTo>
                  <a:lnTo>
                    <a:pt x="448" y="146"/>
                  </a:lnTo>
                  <a:lnTo>
                    <a:pt x="446" y="146"/>
                  </a:lnTo>
                  <a:lnTo>
                    <a:pt x="441" y="148"/>
                  </a:lnTo>
                  <a:lnTo>
                    <a:pt x="439" y="148"/>
                  </a:lnTo>
                  <a:lnTo>
                    <a:pt x="439" y="149"/>
                  </a:lnTo>
                  <a:lnTo>
                    <a:pt x="439" y="149"/>
                  </a:lnTo>
                  <a:lnTo>
                    <a:pt x="441" y="153"/>
                  </a:lnTo>
                  <a:lnTo>
                    <a:pt x="446" y="153"/>
                  </a:lnTo>
                  <a:lnTo>
                    <a:pt x="454" y="153"/>
                  </a:lnTo>
                  <a:lnTo>
                    <a:pt x="456" y="153"/>
                  </a:lnTo>
                  <a:lnTo>
                    <a:pt x="456" y="153"/>
                  </a:lnTo>
                  <a:lnTo>
                    <a:pt x="458" y="153"/>
                  </a:lnTo>
                  <a:lnTo>
                    <a:pt x="465" y="153"/>
                  </a:lnTo>
                  <a:lnTo>
                    <a:pt x="471" y="153"/>
                  </a:lnTo>
                  <a:lnTo>
                    <a:pt x="472" y="153"/>
                  </a:lnTo>
                  <a:lnTo>
                    <a:pt x="476" y="153"/>
                  </a:lnTo>
                  <a:lnTo>
                    <a:pt x="476" y="153"/>
                  </a:lnTo>
                  <a:lnTo>
                    <a:pt x="480" y="153"/>
                  </a:lnTo>
                  <a:lnTo>
                    <a:pt x="482" y="153"/>
                  </a:lnTo>
                  <a:lnTo>
                    <a:pt x="486" y="153"/>
                  </a:lnTo>
                  <a:lnTo>
                    <a:pt x="487" y="153"/>
                  </a:lnTo>
                  <a:lnTo>
                    <a:pt x="495" y="155"/>
                  </a:lnTo>
                  <a:lnTo>
                    <a:pt x="499" y="157"/>
                  </a:lnTo>
                  <a:lnTo>
                    <a:pt x="499" y="157"/>
                  </a:lnTo>
                  <a:lnTo>
                    <a:pt x="497" y="159"/>
                  </a:lnTo>
                  <a:lnTo>
                    <a:pt x="497" y="159"/>
                  </a:lnTo>
                  <a:lnTo>
                    <a:pt x="493" y="159"/>
                  </a:lnTo>
                  <a:lnTo>
                    <a:pt x="491" y="159"/>
                  </a:lnTo>
                  <a:lnTo>
                    <a:pt x="487" y="159"/>
                  </a:lnTo>
                  <a:lnTo>
                    <a:pt x="487" y="159"/>
                  </a:lnTo>
                  <a:lnTo>
                    <a:pt x="482" y="159"/>
                  </a:lnTo>
                  <a:lnTo>
                    <a:pt x="476" y="159"/>
                  </a:lnTo>
                  <a:lnTo>
                    <a:pt x="474" y="159"/>
                  </a:lnTo>
                  <a:lnTo>
                    <a:pt x="472" y="157"/>
                  </a:lnTo>
                  <a:lnTo>
                    <a:pt x="467" y="157"/>
                  </a:lnTo>
                  <a:lnTo>
                    <a:pt x="458" y="159"/>
                  </a:lnTo>
                  <a:lnTo>
                    <a:pt x="444" y="159"/>
                  </a:lnTo>
                  <a:lnTo>
                    <a:pt x="437" y="161"/>
                  </a:lnTo>
                  <a:lnTo>
                    <a:pt x="437" y="161"/>
                  </a:lnTo>
                  <a:lnTo>
                    <a:pt x="435" y="161"/>
                  </a:lnTo>
                  <a:lnTo>
                    <a:pt x="435" y="163"/>
                  </a:lnTo>
                  <a:lnTo>
                    <a:pt x="433" y="164"/>
                  </a:lnTo>
                  <a:lnTo>
                    <a:pt x="433" y="164"/>
                  </a:lnTo>
                  <a:lnTo>
                    <a:pt x="433" y="164"/>
                  </a:lnTo>
                  <a:lnTo>
                    <a:pt x="433" y="166"/>
                  </a:lnTo>
                  <a:lnTo>
                    <a:pt x="433" y="168"/>
                  </a:lnTo>
                  <a:lnTo>
                    <a:pt x="433" y="168"/>
                  </a:lnTo>
                  <a:lnTo>
                    <a:pt x="433" y="170"/>
                  </a:lnTo>
                  <a:lnTo>
                    <a:pt x="433" y="170"/>
                  </a:lnTo>
                  <a:lnTo>
                    <a:pt x="433" y="170"/>
                  </a:lnTo>
                  <a:lnTo>
                    <a:pt x="437" y="172"/>
                  </a:lnTo>
                  <a:lnTo>
                    <a:pt x="439" y="172"/>
                  </a:lnTo>
                  <a:lnTo>
                    <a:pt x="441" y="172"/>
                  </a:lnTo>
                  <a:lnTo>
                    <a:pt x="444" y="172"/>
                  </a:lnTo>
                  <a:lnTo>
                    <a:pt x="450" y="172"/>
                  </a:lnTo>
                  <a:lnTo>
                    <a:pt x="454" y="172"/>
                  </a:lnTo>
                  <a:lnTo>
                    <a:pt x="456" y="172"/>
                  </a:lnTo>
                  <a:lnTo>
                    <a:pt x="459" y="174"/>
                  </a:lnTo>
                  <a:lnTo>
                    <a:pt x="459" y="174"/>
                  </a:lnTo>
                  <a:lnTo>
                    <a:pt x="458" y="176"/>
                  </a:lnTo>
                  <a:lnTo>
                    <a:pt x="458" y="176"/>
                  </a:lnTo>
                  <a:lnTo>
                    <a:pt x="456" y="178"/>
                  </a:lnTo>
                  <a:lnTo>
                    <a:pt x="454" y="179"/>
                  </a:lnTo>
                  <a:lnTo>
                    <a:pt x="454" y="181"/>
                  </a:lnTo>
                  <a:lnTo>
                    <a:pt x="454" y="183"/>
                  </a:lnTo>
                  <a:lnTo>
                    <a:pt x="456" y="183"/>
                  </a:lnTo>
                  <a:lnTo>
                    <a:pt x="456" y="183"/>
                  </a:lnTo>
                  <a:lnTo>
                    <a:pt x="458" y="183"/>
                  </a:lnTo>
                  <a:lnTo>
                    <a:pt x="459" y="183"/>
                  </a:lnTo>
                  <a:lnTo>
                    <a:pt x="465" y="183"/>
                  </a:lnTo>
                  <a:lnTo>
                    <a:pt x="472" y="183"/>
                  </a:lnTo>
                  <a:lnTo>
                    <a:pt x="474" y="183"/>
                  </a:lnTo>
                  <a:lnTo>
                    <a:pt x="478" y="181"/>
                  </a:lnTo>
                  <a:lnTo>
                    <a:pt x="480" y="181"/>
                  </a:lnTo>
                  <a:lnTo>
                    <a:pt x="480" y="181"/>
                  </a:lnTo>
                  <a:lnTo>
                    <a:pt x="486" y="181"/>
                  </a:lnTo>
                  <a:lnTo>
                    <a:pt x="491" y="181"/>
                  </a:lnTo>
                  <a:lnTo>
                    <a:pt x="497" y="181"/>
                  </a:lnTo>
                  <a:lnTo>
                    <a:pt x="504" y="179"/>
                  </a:lnTo>
                  <a:lnTo>
                    <a:pt x="508" y="178"/>
                  </a:lnTo>
                  <a:lnTo>
                    <a:pt x="510" y="178"/>
                  </a:lnTo>
                  <a:lnTo>
                    <a:pt x="514" y="178"/>
                  </a:lnTo>
                  <a:lnTo>
                    <a:pt x="519" y="178"/>
                  </a:lnTo>
                  <a:lnTo>
                    <a:pt x="523" y="176"/>
                  </a:lnTo>
                  <a:lnTo>
                    <a:pt x="525" y="176"/>
                  </a:lnTo>
                  <a:lnTo>
                    <a:pt x="529" y="174"/>
                  </a:lnTo>
                  <a:lnTo>
                    <a:pt x="530" y="174"/>
                  </a:lnTo>
                  <a:lnTo>
                    <a:pt x="534" y="172"/>
                  </a:lnTo>
                  <a:lnTo>
                    <a:pt x="536" y="170"/>
                  </a:lnTo>
                  <a:lnTo>
                    <a:pt x="538" y="170"/>
                  </a:lnTo>
                  <a:lnTo>
                    <a:pt x="540" y="170"/>
                  </a:lnTo>
                  <a:lnTo>
                    <a:pt x="540" y="170"/>
                  </a:lnTo>
                  <a:lnTo>
                    <a:pt x="542" y="170"/>
                  </a:lnTo>
                  <a:lnTo>
                    <a:pt x="540" y="172"/>
                  </a:lnTo>
                  <a:lnTo>
                    <a:pt x="540" y="172"/>
                  </a:lnTo>
                  <a:lnTo>
                    <a:pt x="540" y="172"/>
                  </a:lnTo>
                  <a:lnTo>
                    <a:pt x="538" y="172"/>
                  </a:lnTo>
                  <a:lnTo>
                    <a:pt x="540" y="174"/>
                  </a:lnTo>
                  <a:lnTo>
                    <a:pt x="540" y="174"/>
                  </a:lnTo>
                  <a:lnTo>
                    <a:pt x="542" y="174"/>
                  </a:lnTo>
                  <a:lnTo>
                    <a:pt x="544" y="174"/>
                  </a:lnTo>
                  <a:lnTo>
                    <a:pt x="545" y="174"/>
                  </a:lnTo>
                  <a:lnTo>
                    <a:pt x="549" y="174"/>
                  </a:lnTo>
                  <a:lnTo>
                    <a:pt x="551" y="176"/>
                  </a:lnTo>
                  <a:lnTo>
                    <a:pt x="551" y="176"/>
                  </a:lnTo>
                  <a:lnTo>
                    <a:pt x="551" y="176"/>
                  </a:lnTo>
                  <a:lnTo>
                    <a:pt x="547" y="176"/>
                  </a:lnTo>
                  <a:lnTo>
                    <a:pt x="547" y="178"/>
                  </a:lnTo>
                  <a:lnTo>
                    <a:pt x="547" y="178"/>
                  </a:lnTo>
                  <a:lnTo>
                    <a:pt x="553" y="178"/>
                  </a:lnTo>
                  <a:lnTo>
                    <a:pt x="555" y="178"/>
                  </a:lnTo>
                  <a:lnTo>
                    <a:pt x="557" y="178"/>
                  </a:lnTo>
                  <a:lnTo>
                    <a:pt x="558" y="178"/>
                  </a:lnTo>
                  <a:lnTo>
                    <a:pt x="560" y="178"/>
                  </a:lnTo>
                  <a:lnTo>
                    <a:pt x="564" y="179"/>
                  </a:lnTo>
                  <a:lnTo>
                    <a:pt x="568" y="178"/>
                  </a:lnTo>
                  <a:lnTo>
                    <a:pt x="570" y="179"/>
                  </a:lnTo>
                  <a:lnTo>
                    <a:pt x="572" y="178"/>
                  </a:lnTo>
                  <a:lnTo>
                    <a:pt x="572" y="178"/>
                  </a:lnTo>
                  <a:lnTo>
                    <a:pt x="575" y="178"/>
                  </a:lnTo>
                  <a:lnTo>
                    <a:pt x="577" y="178"/>
                  </a:lnTo>
                  <a:lnTo>
                    <a:pt x="583" y="176"/>
                  </a:lnTo>
                  <a:lnTo>
                    <a:pt x="585" y="176"/>
                  </a:lnTo>
                  <a:lnTo>
                    <a:pt x="586" y="174"/>
                  </a:lnTo>
                  <a:lnTo>
                    <a:pt x="586" y="174"/>
                  </a:lnTo>
                  <a:lnTo>
                    <a:pt x="586" y="174"/>
                  </a:lnTo>
                  <a:lnTo>
                    <a:pt x="586" y="172"/>
                  </a:lnTo>
                  <a:lnTo>
                    <a:pt x="586" y="172"/>
                  </a:lnTo>
                  <a:lnTo>
                    <a:pt x="585" y="172"/>
                  </a:lnTo>
                  <a:lnTo>
                    <a:pt x="585" y="172"/>
                  </a:lnTo>
                  <a:lnTo>
                    <a:pt x="585" y="172"/>
                  </a:lnTo>
                  <a:lnTo>
                    <a:pt x="585" y="172"/>
                  </a:lnTo>
                  <a:lnTo>
                    <a:pt x="586" y="172"/>
                  </a:lnTo>
                  <a:lnTo>
                    <a:pt x="586" y="170"/>
                  </a:lnTo>
                  <a:lnTo>
                    <a:pt x="588" y="170"/>
                  </a:lnTo>
                  <a:lnTo>
                    <a:pt x="588" y="170"/>
                  </a:lnTo>
                  <a:lnTo>
                    <a:pt x="588" y="170"/>
                  </a:lnTo>
                  <a:lnTo>
                    <a:pt x="586" y="170"/>
                  </a:lnTo>
                  <a:lnTo>
                    <a:pt x="585" y="170"/>
                  </a:lnTo>
                  <a:lnTo>
                    <a:pt x="583" y="170"/>
                  </a:lnTo>
                  <a:lnTo>
                    <a:pt x="579" y="170"/>
                  </a:lnTo>
                  <a:lnTo>
                    <a:pt x="577" y="172"/>
                  </a:lnTo>
                  <a:lnTo>
                    <a:pt x="573" y="174"/>
                  </a:lnTo>
                  <a:lnTo>
                    <a:pt x="573" y="174"/>
                  </a:lnTo>
                  <a:lnTo>
                    <a:pt x="573" y="172"/>
                  </a:lnTo>
                  <a:lnTo>
                    <a:pt x="575" y="170"/>
                  </a:lnTo>
                  <a:lnTo>
                    <a:pt x="577" y="170"/>
                  </a:lnTo>
                  <a:lnTo>
                    <a:pt x="577" y="170"/>
                  </a:lnTo>
                  <a:lnTo>
                    <a:pt x="577" y="170"/>
                  </a:lnTo>
                  <a:lnTo>
                    <a:pt x="577" y="170"/>
                  </a:lnTo>
                  <a:lnTo>
                    <a:pt x="577" y="168"/>
                  </a:lnTo>
                  <a:lnTo>
                    <a:pt x="575" y="168"/>
                  </a:lnTo>
                  <a:lnTo>
                    <a:pt x="575" y="168"/>
                  </a:lnTo>
                  <a:lnTo>
                    <a:pt x="575" y="166"/>
                  </a:lnTo>
                  <a:lnTo>
                    <a:pt x="575" y="166"/>
                  </a:lnTo>
                  <a:lnTo>
                    <a:pt x="577" y="166"/>
                  </a:lnTo>
                  <a:lnTo>
                    <a:pt x="577" y="166"/>
                  </a:lnTo>
                  <a:lnTo>
                    <a:pt x="579" y="168"/>
                  </a:lnTo>
                  <a:lnTo>
                    <a:pt x="581" y="168"/>
                  </a:lnTo>
                  <a:lnTo>
                    <a:pt x="581" y="168"/>
                  </a:lnTo>
                  <a:lnTo>
                    <a:pt x="583" y="168"/>
                  </a:lnTo>
                  <a:lnTo>
                    <a:pt x="585" y="168"/>
                  </a:lnTo>
                  <a:lnTo>
                    <a:pt x="585" y="168"/>
                  </a:lnTo>
                  <a:lnTo>
                    <a:pt x="585" y="168"/>
                  </a:lnTo>
                  <a:lnTo>
                    <a:pt x="585" y="166"/>
                  </a:lnTo>
                  <a:lnTo>
                    <a:pt x="586" y="166"/>
                  </a:lnTo>
                  <a:lnTo>
                    <a:pt x="586" y="166"/>
                  </a:lnTo>
                  <a:lnTo>
                    <a:pt x="586" y="164"/>
                  </a:lnTo>
                  <a:lnTo>
                    <a:pt x="590" y="164"/>
                  </a:lnTo>
                  <a:lnTo>
                    <a:pt x="592" y="164"/>
                  </a:lnTo>
                  <a:lnTo>
                    <a:pt x="592" y="164"/>
                  </a:lnTo>
                  <a:lnTo>
                    <a:pt x="592" y="164"/>
                  </a:lnTo>
                  <a:lnTo>
                    <a:pt x="594" y="166"/>
                  </a:lnTo>
                  <a:lnTo>
                    <a:pt x="594" y="166"/>
                  </a:lnTo>
                  <a:lnTo>
                    <a:pt x="596" y="166"/>
                  </a:lnTo>
                  <a:lnTo>
                    <a:pt x="596" y="166"/>
                  </a:lnTo>
                  <a:lnTo>
                    <a:pt x="598" y="166"/>
                  </a:lnTo>
                  <a:lnTo>
                    <a:pt x="600" y="164"/>
                  </a:lnTo>
                  <a:lnTo>
                    <a:pt x="600" y="164"/>
                  </a:lnTo>
                  <a:lnTo>
                    <a:pt x="600" y="164"/>
                  </a:lnTo>
                  <a:lnTo>
                    <a:pt x="600" y="166"/>
                  </a:lnTo>
                  <a:lnTo>
                    <a:pt x="600" y="166"/>
                  </a:lnTo>
                  <a:lnTo>
                    <a:pt x="600" y="166"/>
                  </a:lnTo>
                  <a:lnTo>
                    <a:pt x="601" y="166"/>
                  </a:lnTo>
                  <a:lnTo>
                    <a:pt x="601" y="166"/>
                  </a:lnTo>
                  <a:lnTo>
                    <a:pt x="603" y="166"/>
                  </a:lnTo>
                  <a:lnTo>
                    <a:pt x="605" y="164"/>
                  </a:lnTo>
                  <a:lnTo>
                    <a:pt x="605" y="164"/>
                  </a:lnTo>
                  <a:close/>
                  <a:moveTo>
                    <a:pt x="596" y="179"/>
                  </a:moveTo>
                  <a:lnTo>
                    <a:pt x="596" y="179"/>
                  </a:lnTo>
                  <a:lnTo>
                    <a:pt x="598" y="179"/>
                  </a:lnTo>
                  <a:lnTo>
                    <a:pt x="598" y="179"/>
                  </a:lnTo>
                  <a:lnTo>
                    <a:pt x="598" y="179"/>
                  </a:lnTo>
                  <a:lnTo>
                    <a:pt x="600" y="178"/>
                  </a:lnTo>
                  <a:lnTo>
                    <a:pt x="600" y="178"/>
                  </a:lnTo>
                  <a:lnTo>
                    <a:pt x="600" y="178"/>
                  </a:lnTo>
                  <a:lnTo>
                    <a:pt x="600" y="176"/>
                  </a:lnTo>
                  <a:lnTo>
                    <a:pt x="600" y="176"/>
                  </a:lnTo>
                  <a:lnTo>
                    <a:pt x="598" y="176"/>
                  </a:lnTo>
                  <a:lnTo>
                    <a:pt x="598" y="176"/>
                  </a:lnTo>
                  <a:lnTo>
                    <a:pt x="598" y="176"/>
                  </a:lnTo>
                  <a:lnTo>
                    <a:pt x="596" y="176"/>
                  </a:lnTo>
                  <a:lnTo>
                    <a:pt x="596" y="176"/>
                  </a:lnTo>
                  <a:lnTo>
                    <a:pt x="596" y="178"/>
                  </a:lnTo>
                  <a:lnTo>
                    <a:pt x="594" y="178"/>
                  </a:lnTo>
                  <a:lnTo>
                    <a:pt x="594" y="179"/>
                  </a:lnTo>
                  <a:lnTo>
                    <a:pt x="594" y="179"/>
                  </a:lnTo>
                  <a:lnTo>
                    <a:pt x="594" y="179"/>
                  </a:lnTo>
                  <a:lnTo>
                    <a:pt x="594" y="179"/>
                  </a:lnTo>
                  <a:lnTo>
                    <a:pt x="596" y="179"/>
                  </a:lnTo>
                  <a:lnTo>
                    <a:pt x="596" y="179"/>
                  </a:lnTo>
                  <a:lnTo>
                    <a:pt x="596" y="179"/>
                  </a:lnTo>
                  <a:lnTo>
                    <a:pt x="596" y="179"/>
                  </a:lnTo>
                  <a:lnTo>
                    <a:pt x="596" y="179"/>
                  </a:lnTo>
                  <a:close/>
                  <a:moveTo>
                    <a:pt x="603" y="174"/>
                  </a:moveTo>
                  <a:lnTo>
                    <a:pt x="601" y="176"/>
                  </a:lnTo>
                  <a:lnTo>
                    <a:pt x="601" y="176"/>
                  </a:lnTo>
                  <a:lnTo>
                    <a:pt x="601" y="176"/>
                  </a:lnTo>
                  <a:lnTo>
                    <a:pt x="601" y="176"/>
                  </a:lnTo>
                  <a:lnTo>
                    <a:pt x="601" y="176"/>
                  </a:lnTo>
                  <a:lnTo>
                    <a:pt x="603" y="178"/>
                  </a:lnTo>
                  <a:lnTo>
                    <a:pt x="603" y="176"/>
                  </a:lnTo>
                  <a:lnTo>
                    <a:pt x="603" y="176"/>
                  </a:lnTo>
                  <a:lnTo>
                    <a:pt x="603" y="176"/>
                  </a:lnTo>
                  <a:lnTo>
                    <a:pt x="603" y="174"/>
                  </a:lnTo>
                  <a:lnTo>
                    <a:pt x="603" y="174"/>
                  </a:lnTo>
                  <a:lnTo>
                    <a:pt x="603" y="174"/>
                  </a:lnTo>
                  <a:close/>
                  <a:moveTo>
                    <a:pt x="618" y="179"/>
                  </a:moveTo>
                  <a:lnTo>
                    <a:pt x="618" y="179"/>
                  </a:lnTo>
                  <a:lnTo>
                    <a:pt x="618" y="179"/>
                  </a:lnTo>
                  <a:lnTo>
                    <a:pt x="622" y="181"/>
                  </a:lnTo>
                  <a:lnTo>
                    <a:pt x="624" y="181"/>
                  </a:lnTo>
                  <a:lnTo>
                    <a:pt x="624" y="183"/>
                  </a:lnTo>
                  <a:lnTo>
                    <a:pt x="626" y="183"/>
                  </a:lnTo>
                  <a:lnTo>
                    <a:pt x="629" y="183"/>
                  </a:lnTo>
                  <a:lnTo>
                    <a:pt x="633" y="183"/>
                  </a:lnTo>
                  <a:lnTo>
                    <a:pt x="635" y="183"/>
                  </a:lnTo>
                  <a:lnTo>
                    <a:pt x="637" y="183"/>
                  </a:lnTo>
                  <a:lnTo>
                    <a:pt x="641" y="181"/>
                  </a:lnTo>
                  <a:lnTo>
                    <a:pt x="643" y="181"/>
                  </a:lnTo>
                  <a:lnTo>
                    <a:pt x="644" y="181"/>
                  </a:lnTo>
                  <a:lnTo>
                    <a:pt x="646" y="179"/>
                  </a:lnTo>
                  <a:lnTo>
                    <a:pt x="646" y="179"/>
                  </a:lnTo>
                  <a:lnTo>
                    <a:pt x="648" y="179"/>
                  </a:lnTo>
                  <a:lnTo>
                    <a:pt x="650" y="179"/>
                  </a:lnTo>
                  <a:lnTo>
                    <a:pt x="652" y="179"/>
                  </a:lnTo>
                  <a:lnTo>
                    <a:pt x="652" y="178"/>
                  </a:lnTo>
                  <a:lnTo>
                    <a:pt x="652" y="178"/>
                  </a:lnTo>
                  <a:lnTo>
                    <a:pt x="652" y="178"/>
                  </a:lnTo>
                  <a:lnTo>
                    <a:pt x="650" y="178"/>
                  </a:lnTo>
                  <a:lnTo>
                    <a:pt x="648" y="178"/>
                  </a:lnTo>
                  <a:lnTo>
                    <a:pt x="648" y="178"/>
                  </a:lnTo>
                  <a:lnTo>
                    <a:pt x="648" y="178"/>
                  </a:lnTo>
                  <a:lnTo>
                    <a:pt x="646" y="176"/>
                  </a:lnTo>
                  <a:lnTo>
                    <a:pt x="648" y="174"/>
                  </a:lnTo>
                  <a:lnTo>
                    <a:pt x="648" y="172"/>
                  </a:lnTo>
                  <a:lnTo>
                    <a:pt x="648" y="172"/>
                  </a:lnTo>
                  <a:lnTo>
                    <a:pt x="644" y="170"/>
                  </a:lnTo>
                  <a:lnTo>
                    <a:pt x="644" y="168"/>
                  </a:lnTo>
                  <a:lnTo>
                    <a:pt x="643" y="168"/>
                  </a:lnTo>
                  <a:lnTo>
                    <a:pt x="643" y="168"/>
                  </a:lnTo>
                  <a:lnTo>
                    <a:pt x="643" y="166"/>
                  </a:lnTo>
                  <a:lnTo>
                    <a:pt x="643" y="166"/>
                  </a:lnTo>
                  <a:lnTo>
                    <a:pt x="641" y="166"/>
                  </a:lnTo>
                  <a:lnTo>
                    <a:pt x="641" y="166"/>
                  </a:lnTo>
                  <a:lnTo>
                    <a:pt x="639" y="166"/>
                  </a:lnTo>
                  <a:lnTo>
                    <a:pt x="639" y="166"/>
                  </a:lnTo>
                  <a:lnTo>
                    <a:pt x="639" y="166"/>
                  </a:lnTo>
                  <a:lnTo>
                    <a:pt x="641" y="166"/>
                  </a:lnTo>
                  <a:lnTo>
                    <a:pt x="641" y="166"/>
                  </a:lnTo>
                  <a:lnTo>
                    <a:pt x="641" y="166"/>
                  </a:lnTo>
                  <a:lnTo>
                    <a:pt x="641" y="166"/>
                  </a:lnTo>
                  <a:lnTo>
                    <a:pt x="641" y="164"/>
                  </a:lnTo>
                  <a:lnTo>
                    <a:pt x="639" y="164"/>
                  </a:lnTo>
                  <a:lnTo>
                    <a:pt x="639" y="164"/>
                  </a:lnTo>
                  <a:lnTo>
                    <a:pt x="637" y="164"/>
                  </a:lnTo>
                  <a:lnTo>
                    <a:pt x="635" y="164"/>
                  </a:lnTo>
                  <a:lnTo>
                    <a:pt x="633" y="164"/>
                  </a:lnTo>
                  <a:lnTo>
                    <a:pt x="633" y="164"/>
                  </a:lnTo>
                  <a:lnTo>
                    <a:pt x="631" y="166"/>
                  </a:lnTo>
                  <a:lnTo>
                    <a:pt x="631" y="166"/>
                  </a:lnTo>
                  <a:lnTo>
                    <a:pt x="631" y="166"/>
                  </a:lnTo>
                  <a:lnTo>
                    <a:pt x="629" y="166"/>
                  </a:lnTo>
                  <a:lnTo>
                    <a:pt x="629" y="168"/>
                  </a:lnTo>
                  <a:lnTo>
                    <a:pt x="631" y="170"/>
                  </a:lnTo>
                  <a:lnTo>
                    <a:pt x="629" y="170"/>
                  </a:lnTo>
                  <a:lnTo>
                    <a:pt x="629" y="170"/>
                  </a:lnTo>
                  <a:lnTo>
                    <a:pt x="628" y="168"/>
                  </a:lnTo>
                  <a:lnTo>
                    <a:pt x="628" y="168"/>
                  </a:lnTo>
                  <a:lnTo>
                    <a:pt x="628" y="168"/>
                  </a:lnTo>
                  <a:lnTo>
                    <a:pt x="626" y="168"/>
                  </a:lnTo>
                  <a:lnTo>
                    <a:pt x="626" y="168"/>
                  </a:lnTo>
                  <a:lnTo>
                    <a:pt x="626" y="168"/>
                  </a:lnTo>
                  <a:lnTo>
                    <a:pt x="626" y="170"/>
                  </a:lnTo>
                  <a:lnTo>
                    <a:pt x="626" y="170"/>
                  </a:lnTo>
                  <a:lnTo>
                    <a:pt x="626" y="170"/>
                  </a:lnTo>
                  <a:lnTo>
                    <a:pt x="626" y="170"/>
                  </a:lnTo>
                  <a:lnTo>
                    <a:pt x="626" y="170"/>
                  </a:lnTo>
                  <a:lnTo>
                    <a:pt x="626" y="172"/>
                  </a:lnTo>
                  <a:lnTo>
                    <a:pt x="624" y="172"/>
                  </a:lnTo>
                  <a:lnTo>
                    <a:pt x="624" y="172"/>
                  </a:lnTo>
                  <a:lnTo>
                    <a:pt x="620" y="174"/>
                  </a:lnTo>
                  <a:lnTo>
                    <a:pt x="618" y="174"/>
                  </a:lnTo>
                  <a:lnTo>
                    <a:pt x="615" y="174"/>
                  </a:lnTo>
                  <a:lnTo>
                    <a:pt x="611" y="174"/>
                  </a:lnTo>
                  <a:lnTo>
                    <a:pt x="611" y="174"/>
                  </a:lnTo>
                  <a:lnTo>
                    <a:pt x="609" y="176"/>
                  </a:lnTo>
                  <a:lnTo>
                    <a:pt x="609" y="176"/>
                  </a:lnTo>
                  <a:lnTo>
                    <a:pt x="609" y="176"/>
                  </a:lnTo>
                  <a:lnTo>
                    <a:pt x="609" y="178"/>
                  </a:lnTo>
                  <a:lnTo>
                    <a:pt x="609" y="178"/>
                  </a:lnTo>
                  <a:lnTo>
                    <a:pt x="609" y="178"/>
                  </a:lnTo>
                  <a:lnTo>
                    <a:pt x="611" y="178"/>
                  </a:lnTo>
                  <a:lnTo>
                    <a:pt x="611" y="178"/>
                  </a:lnTo>
                  <a:lnTo>
                    <a:pt x="613" y="178"/>
                  </a:lnTo>
                  <a:lnTo>
                    <a:pt x="613" y="178"/>
                  </a:lnTo>
                  <a:lnTo>
                    <a:pt x="615" y="178"/>
                  </a:lnTo>
                  <a:lnTo>
                    <a:pt x="615" y="178"/>
                  </a:lnTo>
                  <a:lnTo>
                    <a:pt x="615" y="178"/>
                  </a:lnTo>
                  <a:lnTo>
                    <a:pt x="615" y="178"/>
                  </a:lnTo>
                  <a:lnTo>
                    <a:pt x="615" y="178"/>
                  </a:lnTo>
                  <a:lnTo>
                    <a:pt x="615" y="178"/>
                  </a:lnTo>
                  <a:lnTo>
                    <a:pt x="615" y="179"/>
                  </a:lnTo>
                  <a:lnTo>
                    <a:pt x="615" y="179"/>
                  </a:lnTo>
                  <a:lnTo>
                    <a:pt x="616" y="179"/>
                  </a:lnTo>
                  <a:lnTo>
                    <a:pt x="618" y="179"/>
                  </a:lnTo>
                  <a:lnTo>
                    <a:pt x="618" y="178"/>
                  </a:lnTo>
                  <a:lnTo>
                    <a:pt x="620" y="178"/>
                  </a:lnTo>
                  <a:lnTo>
                    <a:pt x="620" y="178"/>
                  </a:lnTo>
                  <a:lnTo>
                    <a:pt x="620" y="179"/>
                  </a:lnTo>
                  <a:lnTo>
                    <a:pt x="618" y="179"/>
                  </a:lnTo>
                  <a:close/>
                  <a:moveTo>
                    <a:pt x="596" y="170"/>
                  </a:moveTo>
                  <a:lnTo>
                    <a:pt x="596" y="170"/>
                  </a:lnTo>
                  <a:lnTo>
                    <a:pt x="596" y="170"/>
                  </a:lnTo>
                  <a:lnTo>
                    <a:pt x="598" y="170"/>
                  </a:lnTo>
                  <a:lnTo>
                    <a:pt x="598" y="170"/>
                  </a:lnTo>
                  <a:lnTo>
                    <a:pt x="598" y="170"/>
                  </a:lnTo>
                  <a:lnTo>
                    <a:pt x="600" y="170"/>
                  </a:lnTo>
                  <a:lnTo>
                    <a:pt x="600" y="168"/>
                  </a:lnTo>
                  <a:lnTo>
                    <a:pt x="600" y="168"/>
                  </a:lnTo>
                  <a:lnTo>
                    <a:pt x="598" y="168"/>
                  </a:lnTo>
                  <a:lnTo>
                    <a:pt x="598" y="168"/>
                  </a:lnTo>
                  <a:lnTo>
                    <a:pt x="596" y="168"/>
                  </a:lnTo>
                  <a:lnTo>
                    <a:pt x="596" y="168"/>
                  </a:lnTo>
                  <a:lnTo>
                    <a:pt x="596" y="168"/>
                  </a:lnTo>
                  <a:lnTo>
                    <a:pt x="598" y="168"/>
                  </a:lnTo>
                  <a:lnTo>
                    <a:pt x="598" y="170"/>
                  </a:lnTo>
                  <a:lnTo>
                    <a:pt x="598" y="170"/>
                  </a:lnTo>
                  <a:lnTo>
                    <a:pt x="596" y="170"/>
                  </a:lnTo>
                  <a:lnTo>
                    <a:pt x="596" y="170"/>
                  </a:lnTo>
                  <a:lnTo>
                    <a:pt x="596" y="170"/>
                  </a:lnTo>
                  <a:lnTo>
                    <a:pt x="596" y="170"/>
                  </a:lnTo>
                  <a:close/>
                  <a:moveTo>
                    <a:pt x="656" y="170"/>
                  </a:moveTo>
                  <a:lnTo>
                    <a:pt x="656" y="170"/>
                  </a:lnTo>
                  <a:lnTo>
                    <a:pt x="656" y="170"/>
                  </a:lnTo>
                  <a:lnTo>
                    <a:pt x="654" y="172"/>
                  </a:lnTo>
                  <a:lnTo>
                    <a:pt x="654" y="172"/>
                  </a:lnTo>
                  <a:lnTo>
                    <a:pt x="656" y="172"/>
                  </a:lnTo>
                  <a:lnTo>
                    <a:pt x="656" y="172"/>
                  </a:lnTo>
                  <a:lnTo>
                    <a:pt x="658" y="170"/>
                  </a:lnTo>
                  <a:lnTo>
                    <a:pt x="658" y="170"/>
                  </a:lnTo>
                  <a:lnTo>
                    <a:pt x="659" y="170"/>
                  </a:lnTo>
                  <a:lnTo>
                    <a:pt x="659" y="168"/>
                  </a:lnTo>
                  <a:lnTo>
                    <a:pt x="659" y="168"/>
                  </a:lnTo>
                  <a:lnTo>
                    <a:pt x="659" y="168"/>
                  </a:lnTo>
                  <a:lnTo>
                    <a:pt x="658" y="166"/>
                  </a:lnTo>
                  <a:lnTo>
                    <a:pt x="658" y="166"/>
                  </a:lnTo>
                  <a:lnTo>
                    <a:pt x="656" y="168"/>
                  </a:lnTo>
                  <a:lnTo>
                    <a:pt x="654" y="168"/>
                  </a:lnTo>
                  <a:lnTo>
                    <a:pt x="654" y="168"/>
                  </a:lnTo>
                  <a:lnTo>
                    <a:pt x="652" y="170"/>
                  </a:lnTo>
                  <a:lnTo>
                    <a:pt x="652" y="170"/>
                  </a:lnTo>
                  <a:lnTo>
                    <a:pt x="652" y="170"/>
                  </a:lnTo>
                  <a:lnTo>
                    <a:pt x="652" y="170"/>
                  </a:lnTo>
                  <a:lnTo>
                    <a:pt x="652" y="172"/>
                  </a:lnTo>
                  <a:lnTo>
                    <a:pt x="654" y="170"/>
                  </a:lnTo>
                  <a:lnTo>
                    <a:pt x="654" y="170"/>
                  </a:lnTo>
                  <a:lnTo>
                    <a:pt x="656" y="168"/>
                  </a:lnTo>
                  <a:lnTo>
                    <a:pt x="656" y="168"/>
                  </a:lnTo>
                  <a:lnTo>
                    <a:pt x="656" y="168"/>
                  </a:lnTo>
                  <a:lnTo>
                    <a:pt x="656" y="168"/>
                  </a:lnTo>
                  <a:lnTo>
                    <a:pt x="658" y="168"/>
                  </a:lnTo>
                  <a:lnTo>
                    <a:pt x="656" y="168"/>
                  </a:lnTo>
                  <a:lnTo>
                    <a:pt x="656" y="170"/>
                  </a:lnTo>
                  <a:close/>
                  <a:moveTo>
                    <a:pt x="497" y="196"/>
                  </a:moveTo>
                  <a:lnTo>
                    <a:pt x="497" y="194"/>
                  </a:lnTo>
                  <a:lnTo>
                    <a:pt x="497" y="196"/>
                  </a:lnTo>
                  <a:lnTo>
                    <a:pt x="495" y="196"/>
                  </a:lnTo>
                  <a:lnTo>
                    <a:pt x="495" y="196"/>
                  </a:lnTo>
                  <a:lnTo>
                    <a:pt x="493" y="198"/>
                  </a:lnTo>
                  <a:lnTo>
                    <a:pt x="493" y="198"/>
                  </a:lnTo>
                  <a:lnTo>
                    <a:pt x="493" y="200"/>
                  </a:lnTo>
                  <a:lnTo>
                    <a:pt x="493" y="200"/>
                  </a:lnTo>
                  <a:lnTo>
                    <a:pt x="493" y="200"/>
                  </a:lnTo>
                  <a:lnTo>
                    <a:pt x="495" y="198"/>
                  </a:lnTo>
                  <a:lnTo>
                    <a:pt x="497" y="198"/>
                  </a:lnTo>
                  <a:lnTo>
                    <a:pt x="497" y="198"/>
                  </a:lnTo>
                  <a:lnTo>
                    <a:pt x="497" y="198"/>
                  </a:lnTo>
                  <a:lnTo>
                    <a:pt x="497" y="196"/>
                  </a:lnTo>
                  <a:lnTo>
                    <a:pt x="497" y="196"/>
                  </a:lnTo>
                  <a:lnTo>
                    <a:pt x="497" y="196"/>
                  </a:lnTo>
                  <a:close/>
                  <a:moveTo>
                    <a:pt x="545" y="181"/>
                  </a:moveTo>
                  <a:lnTo>
                    <a:pt x="544" y="181"/>
                  </a:lnTo>
                  <a:lnTo>
                    <a:pt x="544" y="183"/>
                  </a:lnTo>
                  <a:lnTo>
                    <a:pt x="544" y="183"/>
                  </a:lnTo>
                  <a:lnTo>
                    <a:pt x="544" y="183"/>
                  </a:lnTo>
                  <a:lnTo>
                    <a:pt x="544" y="183"/>
                  </a:lnTo>
                  <a:lnTo>
                    <a:pt x="545" y="185"/>
                  </a:lnTo>
                  <a:lnTo>
                    <a:pt x="545" y="185"/>
                  </a:lnTo>
                  <a:lnTo>
                    <a:pt x="547" y="185"/>
                  </a:lnTo>
                  <a:lnTo>
                    <a:pt x="547" y="183"/>
                  </a:lnTo>
                  <a:lnTo>
                    <a:pt x="547" y="183"/>
                  </a:lnTo>
                  <a:lnTo>
                    <a:pt x="549" y="183"/>
                  </a:lnTo>
                  <a:lnTo>
                    <a:pt x="549" y="183"/>
                  </a:lnTo>
                  <a:lnTo>
                    <a:pt x="547" y="181"/>
                  </a:lnTo>
                  <a:lnTo>
                    <a:pt x="547" y="181"/>
                  </a:lnTo>
                  <a:lnTo>
                    <a:pt x="545" y="181"/>
                  </a:lnTo>
                  <a:close/>
                  <a:moveTo>
                    <a:pt x="717" y="60"/>
                  </a:moveTo>
                  <a:lnTo>
                    <a:pt x="719" y="60"/>
                  </a:lnTo>
                  <a:lnTo>
                    <a:pt x="721" y="60"/>
                  </a:lnTo>
                  <a:lnTo>
                    <a:pt x="723" y="60"/>
                  </a:lnTo>
                  <a:lnTo>
                    <a:pt x="725" y="60"/>
                  </a:lnTo>
                  <a:lnTo>
                    <a:pt x="729" y="60"/>
                  </a:lnTo>
                  <a:lnTo>
                    <a:pt x="729" y="60"/>
                  </a:lnTo>
                  <a:lnTo>
                    <a:pt x="729" y="60"/>
                  </a:lnTo>
                  <a:lnTo>
                    <a:pt x="729" y="58"/>
                  </a:lnTo>
                  <a:lnTo>
                    <a:pt x="729" y="58"/>
                  </a:lnTo>
                  <a:lnTo>
                    <a:pt x="727" y="58"/>
                  </a:lnTo>
                  <a:lnTo>
                    <a:pt x="725" y="58"/>
                  </a:lnTo>
                  <a:lnTo>
                    <a:pt x="723" y="58"/>
                  </a:lnTo>
                  <a:lnTo>
                    <a:pt x="719" y="58"/>
                  </a:lnTo>
                  <a:lnTo>
                    <a:pt x="717" y="58"/>
                  </a:lnTo>
                  <a:lnTo>
                    <a:pt x="717" y="58"/>
                  </a:lnTo>
                  <a:lnTo>
                    <a:pt x="715" y="58"/>
                  </a:lnTo>
                  <a:lnTo>
                    <a:pt x="715" y="60"/>
                  </a:lnTo>
                  <a:lnTo>
                    <a:pt x="715" y="60"/>
                  </a:lnTo>
                  <a:lnTo>
                    <a:pt x="717" y="60"/>
                  </a:lnTo>
                  <a:close/>
                  <a:moveTo>
                    <a:pt x="577" y="179"/>
                  </a:moveTo>
                  <a:lnTo>
                    <a:pt x="577" y="179"/>
                  </a:lnTo>
                  <a:lnTo>
                    <a:pt x="575" y="179"/>
                  </a:lnTo>
                  <a:lnTo>
                    <a:pt x="573" y="181"/>
                  </a:lnTo>
                  <a:lnTo>
                    <a:pt x="575" y="181"/>
                  </a:lnTo>
                  <a:lnTo>
                    <a:pt x="577" y="181"/>
                  </a:lnTo>
                  <a:lnTo>
                    <a:pt x="577" y="181"/>
                  </a:lnTo>
                  <a:lnTo>
                    <a:pt x="577" y="181"/>
                  </a:lnTo>
                  <a:lnTo>
                    <a:pt x="579" y="181"/>
                  </a:lnTo>
                  <a:lnTo>
                    <a:pt x="581" y="181"/>
                  </a:lnTo>
                  <a:lnTo>
                    <a:pt x="581" y="179"/>
                  </a:lnTo>
                  <a:lnTo>
                    <a:pt x="581" y="179"/>
                  </a:lnTo>
                  <a:lnTo>
                    <a:pt x="581" y="179"/>
                  </a:lnTo>
                  <a:lnTo>
                    <a:pt x="581" y="179"/>
                  </a:lnTo>
                  <a:lnTo>
                    <a:pt x="579" y="178"/>
                  </a:lnTo>
                  <a:lnTo>
                    <a:pt x="577" y="179"/>
                  </a:lnTo>
                  <a:close/>
                  <a:moveTo>
                    <a:pt x="686" y="84"/>
                  </a:moveTo>
                  <a:lnTo>
                    <a:pt x="682" y="84"/>
                  </a:lnTo>
                  <a:lnTo>
                    <a:pt x="682" y="84"/>
                  </a:lnTo>
                  <a:lnTo>
                    <a:pt x="680" y="86"/>
                  </a:lnTo>
                  <a:lnTo>
                    <a:pt x="674" y="86"/>
                  </a:lnTo>
                  <a:lnTo>
                    <a:pt x="674" y="86"/>
                  </a:lnTo>
                  <a:lnTo>
                    <a:pt x="674" y="88"/>
                  </a:lnTo>
                  <a:lnTo>
                    <a:pt x="674" y="88"/>
                  </a:lnTo>
                  <a:lnTo>
                    <a:pt x="674" y="88"/>
                  </a:lnTo>
                  <a:lnTo>
                    <a:pt x="687" y="86"/>
                  </a:lnTo>
                  <a:lnTo>
                    <a:pt x="689" y="88"/>
                  </a:lnTo>
                  <a:lnTo>
                    <a:pt x="693" y="86"/>
                  </a:lnTo>
                  <a:lnTo>
                    <a:pt x="704" y="86"/>
                  </a:lnTo>
                  <a:lnTo>
                    <a:pt x="712" y="86"/>
                  </a:lnTo>
                  <a:lnTo>
                    <a:pt x="710" y="86"/>
                  </a:lnTo>
                  <a:lnTo>
                    <a:pt x="706" y="86"/>
                  </a:lnTo>
                  <a:lnTo>
                    <a:pt x="704" y="86"/>
                  </a:lnTo>
                  <a:lnTo>
                    <a:pt x="704" y="86"/>
                  </a:lnTo>
                  <a:lnTo>
                    <a:pt x="701" y="88"/>
                  </a:lnTo>
                  <a:lnTo>
                    <a:pt x="697" y="88"/>
                  </a:lnTo>
                  <a:lnTo>
                    <a:pt x="691" y="90"/>
                  </a:lnTo>
                  <a:lnTo>
                    <a:pt x="691" y="90"/>
                  </a:lnTo>
                  <a:lnTo>
                    <a:pt x="689" y="90"/>
                  </a:lnTo>
                  <a:lnTo>
                    <a:pt x="691" y="90"/>
                  </a:lnTo>
                  <a:lnTo>
                    <a:pt x="693" y="91"/>
                  </a:lnTo>
                  <a:lnTo>
                    <a:pt x="695" y="91"/>
                  </a:lnTo>
                  <a:lnTo>
                    <a:pt x="693" y="91"/>
                  </a:lnTo>
                  <a:lnTo>
                    <a:pt x="691" y="91"/>
                  </a:lnTo>
                  <a:lnTo>
                    <a:pt x="689" y="91"/>
                  </a:lnTo>
                  <a:lnTo>
                    <a:pt x="689" y="93"/>
                  </a:lnTo>
                  <a:lnTo>
                    <a:pt x="689" y="93"/>
                  </a:lnTo>
                  <a:lnTo>
                    <a:pt x="689" y="95"/>
                  </a:lnTo>
                  <a:lnTo>
                    <a:pt x="693" y="95"/>
                  </a:lnTo>
                  <a:lnTo>
                    <a:pt x="695" y="95"/>
                  </a:lnTo>
                  <a:lnTo>
                    <a:pt x="699" y="93"/>
                  </a:lnTo>
                  <a:lnTo>
                    <a:pt x="699" y="93"/>
                  </a:lnTo>
                  <a:lnTo>
                    <a:pt x="699" y="93"/>
                  </a:lnTo>
                  <a:lnTo>
                    <a:pt x="701" y="95"/>
                  </a:lnTo>
                  <a:lnTo>
                    <a:pt x="702" y="93"/>
                  </a:lnTo>
                  <a:lnTo>
                    <a:pt x="704" y="93"/>
                  </a:lnTo>
                  <a:lnTo>
                    <a:pt x="704" y="95"/>
                  </a:lnTo>
                  <a:lnTo>
                    <a:pt x="706" y="95"/>
                  </a:lnTo>
                  <a:lnTo>
                    <a:pt x="710" y="93"/>
                  </a:lnTo>
                  <a:lnTo>
                    <a:pt x="710" y="93"/>
                  </a:lnTo>
                  <a:lnTo>
                    <a:pt x="712" y="93"/>
                  </a:lnTo>
                  <a:lnTo>
                    <a:pt x="714" y="93"/>
                  </a:lnTo>
                  <a:lnTo>
                    <a:pt x="714" y="93"/>
                  </a:lnTo>
                  <a:lnTo>
                    <a:pt x="714" y="93"/>
                  </a:lnTo>
                  <a:lnTo>
                    <a:pt x="714" y="91"/>
                  </a:lnTo>
                  <a:lnTo>
                    <a:pt x="714" y="91"/>
                  </a:lnTo>
                  <a:lnTo>
                    <a:pt x="714" y="91"/>
                  </a:lnTo>
                  <a:lnTo>
                    <a:pt x="714" y="93"/>
                  </a:lnTo>
                  <a:lnTo>
                    <a:pt x="715" y="93"/>
                  </a:lnTo>
                  <a:lnTo>
                    <a:pt x="715" y="93"/>
                  </a:lnTo>
                  <a:lnTo>
                    <a:pt x="717" y="93"/>
                  </a:lnTo>
                  <a:lnTo>
                    <a:pt x="717" y="93"/>
                  </a:lnTo>
                  <a:lnTo>
                    <a:pt x="717" y="91"/>
                  </a:lnTo>
                  <a:lnTo>
                    <a:pt x="717" y="91"/>
                  </a:lnTo>
                  <a:lnTo>
                    <a:pt x="719" y="90"/>
                  </a:lnTo>
                  <a:lnTo>
                    <a:pt x="723" y="88"/>
                  </a:lnTo>
                  <a:lnTo>
                    <a:pt x="725" y="88"/>
                  </a:lnTo>
                  <a:lnTo>
                    <a:pt x="725" y="90"/>
                  </a:lnTo>
                  <a:lnTo>
                    <a:pt x="725" y="90"/>
                  </a:lnTo>
                  <a:lnTo>
                    <a:pt x="727" y="88"/>
                  </a:lnTo>
                  <a:lnTo>
                    <a:pt x="729" y="86"/>
                  </a:lnTo>
                  <a:lnTo>
                    <a:pt x="729" y="86"/>
                  </a:lnTo>
                  <a:lnTo>
                    <a:pt x="725" y="84"/>
                  </a:lnTo>
                  <a:lnTo>
                    <a:pt x="725" y="84"/>
                  </a:lnTo>
                  <a:lnTo>
                    <a:pt x="727" y="84"/>
                  </a:lnTo>
                  <a:lnTo>
                    <a:pt x="729" y="84"/>
                  </a:lnTo>
                  <a:lnTo>
                    <a:pt x="729" y="84"/>
                  </a:lnTo>
                  <a:lnTo>
                    <a:pt x="730" y="82"/>
                  </a:lnTo>
                  <a:lnTo>
                    <a:pt x="730" y="82"/>
                  </a:lnTo>
                  <a:lnTo>
                    <a:pt x="732" y="80"/>
                  </a:lnTo>
                  <a:lnTo>
                    <a:pt x="734" y="80"/>
                  </a:lnTo>
                  <a:lnTo>
                    <a:pt x="734" y="80"/>
                  </a:lnTo>
                  <a:lnTo>
                    <a:pt x="736" y="78"/>
                  </a:lnTo>
                  <a:lnTo>
                    <a:pt x="736" y="78"/>
                  </a:lnTo>
                  <a:lnTo>
                    <a:pt x="736" y="78"/>
                  </a:lnTo>
                  <a:lnTo>
                    <a:pt x="736" y="76"/>
                  </a:lnTo>
                  <a:lnTo>
                    <a:pt x="736" y="76"/>
                  </a:lnTo>
                  <a:lnTo>
                    <a:pt x="736" y="76"/>
                  </a:lnTo>
                  <a:lnTo>
                    <a:pt x="738" y="76"/>
                  </a:lnTo>
                  <a:lnTo>
                    <a:pt x="738" y="75"/>
                  </a:lnTo>
                  <a:lnTo>
                    <a:pt x="738" y="75"/>
                  </a:lnTo>
                  <a:lnTo>
                    <a:pt x="738" y="75"/>
                  </a:lnTo>
                  <a:lnTo>
                    <a:pt x="736" y="75"/>
                  </a:lnTo>
                  <a:lnTo>
                    <a:pt x="734" y="75"/>
                  </a:lnTo>
                  <a:lnTo>
                    <a:pt x="734" y="75"/>
                  </a:lnTo>
                  <a:lnTo>
                    <a:pt x="734" y="73"/>
                  </a:lnTo>
                  <a:lnTo>
                    <a:pt x="732" y="73"/>
                  </a:lnTo>
                  <a:lnTo>
                    <a:pt x="729" y="73"/>
                  </a:lnTo>
                  <a:lnTo>
                    <a:pt x="729" y="73"/>
                  </a:lnTo>
                  <a:lnTo>
                    <a:pt x="727" y="75"/>
                  </a:lnTo>
                  <a:lnTo>
                    <a:pt x="727" y="76"/>
                  </a:lnTo>
                  <a:lnTo>
                    <a:pt x="723" y="76"/>
                  </a:lnTo>
                  <a:lnTo>
                    <a:pt x="723" y="75"/>
                  </a:lnTo>
                  <a:lnTo>
                    <a:pt x="721" y="73"/>
                  </a:lnTo>
                  <a:lnTo>
                    <a:pt x="721" y="73"/>
                  </a:lnTo>
                  <a:lnTo>
                    <a:pt x="717" y="73"/>
                  </a:lnTo>
                  <a:lnTo>
                    <a:pt x="715" y="73"/>
                  </a:lnTo>
                  <a:lnTo>
                    <a:pt x="712" y="75"/>
                  </a:lnTo>
                  <a:lnTo>
                    <a:pt x="708" y="75"/>
                  </a:lnTo>
                  <a:lnTo>
                    <a:pt x="708" y="75"/>
                  </a:lnTo>
                  <a:lnTo>
                    <a:pt x="708" y="76"/>
                  </a:lnTo>
                  <a:lnTo>
                    <a:pt x="708" y="76"/>
                  </a:lnTo>
                  <a:lnTo>
                    <a:pt x="708" y="76"/>
                  </a:lnTo>
                  <a:lnTo>
                    <a:pt x="712" y="76"/>
                  </a:lnTo>
                  <a:lnTo>
                    <a:pt x="714" y="76"/>
                  </a:lnTo>
                  <a:lnTo>
                    <a:pt x="714" y="78"/>
                  </a:lnTo>
                  <a:lnTo>
                    <a:pt x="714" y="78"/>
                  </a:lnTo>
                  <a:lnTo>
                    <a:pt x="712" y="78"/>
                  </a:lnTo>
                  <a:lnTo>
                    <a:pt x="710" y="78"/>
                  </a:lnTo>
                  <a:lnTo>
                    <a:pt x="708" y="78"/>
                  </a:lnTo>
                  <a:lnTo>
                    <a:pt x="708" y="78"/>
                  </a:lnTo>
                  <a:lnTo>
                    <a:pt x="710" y="78"/>
                  </a:lnTo>
                  <a:lnTo>
                    <a:pt x="712" y="78"/>
                  </a:lnTo>
                  <a:lnTo>
                    <a:pt x="712" y="80"/>
                  </a:lnTo>
                  <a:lnTo>
                    <a:pt x="715" y="80"/>
                  </a:lnTo>
                  <a:lnTo>
                    <a:pt x="712" y="80"/>
                  </a:lnTo>
                  <a:lnTo>
                    <a:pt x="710" y="80"/>
                  </a:lnTo>
                  <a:lnTo>
                    <a:pt x="710" y="80"/>
                  </a:lnTo>
                  <a:lnTo>
                    <a:pt x="708" y="80"/>
                  </a:lnTo>
                  <a:lnTo>
                    <a:pt x="708" y="80"/>
                  </a:lnTo>
                  <a:lnTo>
                    <a:pt x="708" y="80"/>
                  </a:lnTo>
                  <a:lnTo>
                    <a:pt x="710" y="82"/>
                  </a:lnTo>
                  <a:lnTo>
                    <a:pt x="710" y="82"/>
                  </a:lnTo>
                  <a:lnTo>
                    <a:pt x="710" y="82"/>
                  </a:lnTo>
                  <a:lnTo>
                    <a:pt x="708" y="82"/>
                  </a:lnTo>
                  <a:lnTo>
                    <a:pt x="706" y="82"/>
                  </a:lnTo>
                  <a:lnTo>
                    <a:pt x="706" y="82"/>
                  </a:lnTo>
                  <a:lnTo>
                    <a:pt x="706" y="82"/>
                  </a:lnTo>
                  <a:lnTo>
                    <a:pt x="702" y="78"/>
                  </a:lnTo>
                  <a:lnTo>
                    <a:pt x="702" y="78"/>
                  </a:lnTo>
                  <a:lnTo>
                    <a:pt x="702" y="78"/>
                  </a:lnTo>
                  <a:lnTo>
                    <a:pt x="702" y="78"/>
                  </a:lnTo>
                  <a:lnTo>
                    <a:pt x="702" y="76"/>
                  </a:lnTo>
                  <a:lnTo>
                    <a:pt x="702" y="76"/>
                  </a:lnTo>
                  <a:lnTo>
                    <a:pt x="701" y="76"/>
                  </a:lnTo>
                  <a:lnTo>
                    <a:pt x="699" y="76"/>
                  </a:lnTo>
                  <a:lnTo>
                    <a:pt x="699" y="76"/>
                  </a:lnTo>
                  <a:lnTo>
                    <a:pt x="697" y="76"/>
                  </a:lnTo>
                  <a:lnTo>
                    <a:pt x="695" y="76"/>
                  </a:lnTo>
                  <a:lnTo>
                    <a:pt x="693" y="76"/>
                  </a:lnTo>
                  <a:lnTo>
                    <a:pt x="691" y="78"/>
                  </a:lnTo>
                  <a:lnTo>
                    <a:pt x="693" y="78"/>
                  </a:lnTo>
                  <a:lnTo>
                    <a:pt x="693" y="78"/>
                  </a:lnTo>
                  <a:lnTo>
                    <a:pt x="697" y="78"/>
                  </a:lnTo>
                  <a:lnTo>
                    <a:pt x="697" y="78"/>
                  </a:lnTo>
                  <a:lnTo>
                    <a:pt x="693" y="80"/>
                  </a:lnTo>
                  <a:lnTo>
                    <a:pt x="691" y="80"/>
                  </a:lnTo>
                  <a:lnTo>
                    <a:pt x="691" y="80"/>
                  </a:lnTo>
                  <a:lnTo>
                    <a:pt x="691" y="80"/>
                  </a:lnTo>
                  <a:lnTo>
                    <a:pt x="691" y="82"/>
                  </a:lnTo>
                  <a:lnTo>
                    <a:pt x="693" y="82"/>
                  </a:lnTo>
                  <a:lnTo>
                    <a:pt x="693" y="82"/>
                  </a:lnTo>
                  <a:lnTo>
                    <a:pt x="691" y="82"/>
                  </a:lnTo>
                  <a:lnTo>
                    <a:pt x="691" y="82"/>
                  </a:lnTo>
                  <a:lnTo>
                    <a:pt x="691" y="84"/>
                  </a:lnTo>
                  <a:lnTo>
                    <a:pt x="691" y="84"/>
                  </a:lnTo>
                  <a:lnTo>
                    <a:pt x="691" y="84"/>
                  </a:lnTo>
                  <a:lnTo>
                    <a:pt x="695" y="84"/>
                  </a:lnTo>
                  <a:lnTo>
                    <a:pt x="695" y="84"/>
                  </a:lnTo>
                  <a:lnTo>
                    <a:pt x="693" y="84"/>
                  </a:lnTo>
                  <a:lnTo>
                    <a:pt x="691" y="84"/>
                  </a:lnTo>
                  <a:lnTo>
                    <a:pt x="691" y="84"/>
                  </a:lnTo>
                  <a:lnTo>
                    <a:pt x="689" y="84"/>
                  </a:lnTo>
                  <a:lnTo>
                    <a:pt x="687" y="82"/>
                  </a:lnTo>
                  <a:lnTo>
                    <a:pt x="686" y="84"/>
                  </a:lnTo>
                  <a:close/>
                  <a:moveTo>
                    <a:pt x="489" y="191"/>
                  </a:moveTo>
                  <a:lnTo>
                    <a:pt x="489" y="191"/>
                  </a:lnTo>
                  <a:lnTo>
                    <a:pt x="489" y="191"/>
                  </a:lnTo>
                  <a:lnTo>
                    <a:pt x="489" y="191"/>
                  </a:lnTo>
                  <a:lnTo>
                    <a:pt x="491" y="192"/>
                  </a:lnTo>
                  <a:lnTo>
                    <a:pt x="491" y="192"/>
                  </a:lnTo>
                  <a:lnTo>
                    <a:pt x="491" y="192"/>
                  </a:lnTo>
                  <a:lnTo>
                    <a:pt x="493" y="191"/>
                  </a:lnTo>
                  <a:lnTo>
                    <a:pt x="493" y="191"/>
                  </a:lnTo>
                  <a:lnTo>
                    <a:pt x="491" y="191"/>
                  </a:lnTo>
                  <a:lnTo>
                    <a:pt x="489" y="191"/>
                  </a:lnTo>
                  <a:close/>
                  <a:moveTo>
                    <a:pt x="697" y="106"/>
                  </a:moveTo>
                  <a:lnTo>
                    <a:pt x="691" y="106"/>
                  </a:lnTo>
                  <a:lnTo>
                    <a:pt x="687" y="106"/>
                  </a:lnTo>
                  <a:lnTo>
                    <a:pt x="687" y="108"/>
                  </a:lnTo>
                  <a:lnTo>
                    <a:pt x="686" y="108"/>
                  </a:lnTo>
                  <a:lnTo>
                    <a:pt x="686" y="108"/>
                  </a:lnTo>
                  <a:lnTo>
                    <a:pt x="684" y="108"/>
                  </a:lnTo>
                  <a:lnTo>
                    <a:pt x="682" y="108"/>
                  </a:lnTo>
                  <a:lnTo>
                    <a:pt x="680" y="108"/>
                  </a:lnTo>
                  <a:lnTo>
                    <a:pt x="680" y="108"/>
                  </a:lnTo>
                  <a:lnTo>
                    <a:pt x="680" y="108"/>
                  </a:lnTo>
                  <a:lnTo>
                    <a:pt x="680" y="110"/>
                  </a:lnTo>
                  <a:lnTo>
                    <a:pt x="684" y="110"/>
                  </a:lnTo>
                  <a:lnTo>
                    <a:pt x="686" y="110"/>
                  </a:lnTo>
                  <a:lnTo>
                    <a:pt x="686" y="110"/>
                  </a:lnTo>
                  <a:lnTo>
                    <a:pt x="687" y="110"/>
                  </a:lnTo>
                  <a:lnTo>
                    <a:pt x="687" y="110"/>
                  </a:lnTo>
                  <a:lnTo>
                    <a:pt x="691" y="110"/>
                  </a:lnTo>
                  <a:lnTo>
                    <a:pt x="693" y="108"/>
                  </a:lnTo>
                  <a:lnTo>
                    <a:pt x="697" y="108"/>
                  </a:lnTo>
                  <a:lnTo>
                    <a:pt x="699" y="108"/>
                  </a:lnTo>
                  <a:lnTo>
                    <a:pt x="701" y="106"/>
                  </a:lnTo>
                  <a:lnTo>
                    <a:pt x="701" y="106"/>
                  </a:lnTo>
                  <a:lnTo>
                    <a:pt x="701" y="106"/>
                  </a:lnTo>
                  <a:lnTo>
                    <a:pt x="701" y="106"/>
                  </a:lnTo>
                  <a:lnTo>
                    <a:pt x="701" y="106"/>
                  </a:lnTo>
                  <a:lnTo>
                    <a:pt x="697" y="106"/>
                  </a:lnTo>
                  <a:close/>
                  <a:moveTo>
                    <a:pt x="719" y="54"/>
                  </a:moveTo>
                  <a:lnTo>
                    <a:pt x="719" y="54"/>
                  </a:lnTo>
                  <a:lnTo>
                    <a:pt x="719" y="52"/>
                  </a:lnTo>
                  <a:lnTo>
                    <a:pt x="719" y="54"/>
                  </a:lnTo>
                  <a:lnTo>
                    <a:pt x="717" y="54"/>
                  </a:lnTo>
                  <a:lnTo>
                    <a:pt x="714" y="54"/>
                  </a:lnTo>
                  <a:lnTo>
                    <a:pt x="714" y="54"/>
                  </a:lnTo>
                  <a:lnTo>
                    <a:pt x="714" y="54"/>
                  </a:lnTo>
                  <a:lnTo>
                    <a:pt x="714" y="54"/>
                  </a:lnTo>
                  <a:lnTo>
                    <a:pt x="715" y="54"/>
                  </a:lnTo>
                  <a:lnTo>
                    <a:pt x="715" y="54"/>
                  </a:lnTo>
                  <a:lnTo>
                    <a:pt x="719" y="54"/>
                  </a:lnTo>
                  <a:close/>
                  <a:moveTo>
                    <a:pt x="671" y="80"/>
                  </a:moveTo>
                  <a:lnTo>
                    <a:pt x="671" y="80"/>
                  </a:lnTo>
                  <a:lnTo>
                    <a:pt x="669" y="82"/>
                  </a:lnTo>
                  <a:lnTo>
                    <a:pt x="669" y="82"/>
                  </a:lnTo>
                  <a:lnTo>
                    <a:pt x="676" y="82"/>
                  </a:lnTo>
                  <a:lnTo>
                    <a:pt x="676" y="82"/>
                  </a:lnTo>
                  <a:lnTo>
                    <a:pt x="672" y="84"/>
                  </a:lnTo>
                  <a:lnTo>
                    <a:pt x="672" y="84"/>
                  </a:lnTo>
                  <a:lnTo>
                    <a:pt x="674" y="84"/>
                  </a:lnTo>
                  <a:lnTo>
                    <a:pt x="680" y="84"/>
                  </a:lnTo>
                  <a:lnTo>
                    <a:pt x="680" y="84"/>
                  </a:lnTo>
                  <a:lnTo>
                    <a:pt x="682" y="84"/>
                  </a:lnTo>
                  <a:lnTo>
                    <a:pt x="684" y="82"/>
                  </a:lnTo>
                  <a:lnTo>
                    <a:pt x="687" y="82"/>
                  </a:lnTo>
                  <a:lnTo>
                    <a:pt x="687" y="82"/>
                  </a:lnTo>
                  <a:lnTo>
                    <a:pt x="687" y="82"/>
                  </a:lnTo>
                  <a:lnTo>
                    <a:pt x="686" y="82"/>
                  </a:lnTo>
                  <a:lnTo>
                    <a:pt x="686" y="80"/>
                  </a:lnTo>
                  <a:lnTo>
                    <a:pt x="686" y="80"/>
                  </a:lnTo>
                  <a:lnTo>
                    <a:pt x="687" y="78"/>
                  </a:lnTo>
                  <a:lnTo>
                    <a:pt x="687" y="78"/>
                  </a:lnTo>
                  <a:lnTo>
                    <a:pt x="687" y="78"/>
                  </a:lnTo>
                  <a:lnTo>
                    <a:pt x="684" y="78"/>
                  </a:lnTo>
                  <a:lnTo>
                    <a:pt x="678" y="78"/>
                  </a:lnTo>
                  <a:lnTo>
                    <a:pt x="672" y="78"/>
                  </a:lnTo>
                  <a:lnTo>
                    <a:pt x="669" y="78"/>
                  </a:lnTo>
                  <a:lnTo>
                    <a:pt x="667" y="80"/>
                  </a:lnTo>
                  <a:lnTo>
                    <a:pt x="667" y="80"/>
                  </a:lnTo>
                  <a:lnTo>
                    <a:pt x="671" y="80"/>
                  </a:lnTo>
                  <a:close/>
                  <a:moveTo>
                    <a:pt x="680" y="67"/>
                  </a:moveTo>
                  <a:lnTo>
                    <a:pt x="682" y="67"/>
                  </a:lnTo>
                  <a:lnTo>
                    <a:pt x="684" y="67"/>
                  </a:lnTo>
                  <a:lnTo>
                    <a:pt x="684" y="67"/>
                  </a:lnTo>
                  <a:lnTo>
                    <a:pt x="686" y="65"/>
                  </a:lnTo>
                  <a:lnTo>
                    <a:pt x="686" y="65"/>
                  </a:lnTo>
                  <a:lnTo>
                    <a:pt x="687" y="65"/>
                  </a:lnTo>
                  <a:lnTo>
                    <a:pt x="687" y="65"/>
                  </a:lnTo>
                  <a:lnTo>
                    <a:pt x="686" y="63"/>
                  </a:lnTo>
                  <a:lnTo>
                    <a:pt x="686" y="63"/>
                  </a:lnTo>
                  <a:lnTo>
                    <a:pt x="686" y="63"/>
                  </a:lnTo>
                  <a:lnTo>
                    <a:pt x="686" y="63"/>
                  </a:lnTo>
                  <a:lnTo>
                    <a:pt x="686" y="61"/>
                  </a:lnTo>
                  <a:lnTo>
                    <a:pt x="686" y="61"/>
                  </a:lnTo>
                  <a:lnTo>
                    <a:pt x="686" y="60"/>
                  </a:lnTo>
                  <a:lnTo>
                    <a:pt x="684" y="60"/>
                  </a:lnTo>
                  <a:lnTo>
                    <a:pt x="682" y="60"/>
                  </a:lnTo>
                  <a:lnTo>
                    <a:pt x="680" y="60"/>
                  </a:lnTo>
                  <a:lnTo>
                    <a:pt x="680" y="60"/>
                  </a:lnTo>
                  <a:lnTo>
                    <a:pt x="680" y="61"/>
                  </a:lnTo>
                  <a:lnTo>
                    <a:pt x="678" y="61"/>
                  </a:lnTo>
                  <a:lnTo>
                    <a:pt x="680" y="61"/>
                  </a:lnTo>
                  <a:lnTo>
                    <a:pt x="678" y="63"/>
                  </a:lnTo>
                  <a:lnTo>
                    <a:pt x="678" y="65"/>
                  </a:lnTo>
                  <a:lnTo>
                    <a:pt x="678" y="65"/>
                  </a:lnTo>
                  <a:lnTo>
                    <a:pt x="678" y="67"/>
                  </a:lnTo>
                  <a:lnTo>
                    <a:pt x="680" y="67"/>
                  </a:lnTo>
                  <a:close/>
                  <a:moveTo>
                    <a:pt x="661" y="110"/>
                  </a:moveTo>
                  <a:lnTo>
                    <a:pt x="661" y="112"/>
                  </a:lnTo>
                  <a:lnTo>
                    <a:pt x="661" y="112"/>
                  </a:lnTo>
                  <a:lnTo>
                    <a:pt x="661" y="112"/>
                  </a:lnTo>
                  <a:lnTo>
                    <a:pt x="661" y="112"/>
                  </a:lnTo>
                  <a:lnTo>
                    <a:pt x="663" y="114"/>
                  </a:lnTo>
                  <a:lnTo>
                    <a:pt x="663" y="114"/>
                  </a:lnTo>
                  <a:lnTo>
                    <a:pt x="663" y="114"/>
                  </a:lnTo>
                  <a:lnTo>
                    <a:pt x="663" y="114"/>
                  </a:lnTo>
                  <a:lnTo>
                    <a:pt x="661" y="116"/>
                  </a:lnTo>
                  <a:lnTo>
                    <a:pt x="661" y="114"/>
                  </a:lnTo>
                  <a:lnTo>
                    <a:pt x="661" y="114"/>
                  </a:lnTo>
                  <a:lnTo>
                    <a:pt x="659" y="112"/>
                  </a:lnTo>
                  <a:lnTo>
                    <a:pt x="658" y="114"/>
                  </a:lnTo>
                  <a:lnTo>
                    <a:pt x="656" y="114"/>
                  </a:lnTo>
                  <a:lnTo>
                    <a:pt x="654" y="114"/>
                  </a:lnTo>
                  <a:lnTo>
                    <a:pt x="652" y="114"/>
                  </a:lnTo>
                  <a:lnTo>
                    <a:pt x="652" y="114"/>
                  </a:lnTo>
                  <a:lnTo>
                    <a:pt x="652" y="116"/>
                  </a:lnTo>
                  <a:lnTo>
                    <a:pt x="652" y="116"/>
                  </a:lnTo>
                  <a:lnTo>
                    <a:pt x="656" y="118"/>
                  </a:lnTo>
                  <a:lnTo>
                    <a:pt x="658" y="118"/>
                  </a:lnTo>
                  <a:lnTo>
                    <a:pt x="659" y="118"/>
                  </a:lnTo>
                  <a:lnTo>
                    <a:pt x="659" y="118"/>
                  </a:lnTo>
                  <a:lnTo>
                    <a:pt x="661" y="116"/>
                  </a:lnTo>
                  <a:lnTo>
                    <a:pt x="663" y="116"/>
                  </a:lnTo>
                  <a:lnTo>
                    <a:pt x="663" y="118"/>
                  </a:lnTo>
                  <a:lnTo>
                    <a:pt x="665" y="118"/>
                  </a:lnTo>
                  <a:lnTo>
                    <a:pt x="663" y="118"/>
                  </a:lnTo>
                  <a:lnTo>
                    <a:pt x="663" y="118"/>
                  </a:lnTo>
                  <a:lnTo>
                    <a:pt x="661" y="118"/>
                  </a:lnTo>
                  <a:lnTo>
                    <a:pt x="661" y="118"/>
                  </a:lnTo>
                  <a:lnTo>
                    <a:pt x="659" y="118"/>
                  </a:lnTo>
                  <a:lnTo>
                    <a:pt x="659" y="118"/>
                  </a:lnTo>
                  <a:lnTo>
                    <a:pt x="658" y="118"/>
                  </a:lnTo>
                  <a:lnTo>
                    <a:pt x="658" y="120"/>
                  </a:lnTo>
                  <a:lnTo>
                    <a:pt x="658" y="120"/>
                  </a:lnTo>
                  <a:lnTo>
                    <a:pt x="658" y="120"/>
                  </a:lnTo>
                  <a:lnTo>
                    <a:pt x="659" y="120"/>
                  </a:lnTo>
                  <a:lnTo>
                    <a:pt x="659" y="120"/>
                  </a:lnTo>
                  <a:lnTo>
                    <a:pt x="659" y="120"/>
                  </a:lnTo>
                  <a:lnTo>
                    <a:pt x="659" y="120"/>
                  </a:lnTo>
                  <a:lnTo>
                    <a:pt x="659" y="121"/>
                  </a:lnTo>
                  <a:lnTo>
                    <a:pt x="659" y="121"/>
                  </a:lnTo>
                  <a:lnTo>
                    <a:pt x="658" y="121"/>
                  </a:lnTo>
                  <a:lnTo>
                    <a:pt x="658" y="123"/>
                  </a:lnTo>
                  <a:lnTo>
                    <a:pt x="658" y="121"/>
                  </a:lnTo>
                  <a:lnTo>
                    <a:pt x="656" y="121"/>
                  </a:lnTo>
                  <a:lnTo>
                    <a:pt x="656" y="121"/>
                  </a:lnTo>
                  <a:lnTo>
                    <a:pt x="654" y="123"/>
                  </a:lnTo>
                  <a:lnTo>
                    <a:pt x="652" y="123"/>
                  </a:lnTo>
                  <a:lnTo>
                    <a:pt x="652" y="123"/>
                  </a:lnTo>
                  <a:lnTo>
                    <a:pt x="646" y="125"/>
                  </a:lnTo>
                  <a:lnTo>
                    <a:pt x="644" y="125"/>
                  </a:lnTo>
                  <a:lnTo>
                    <a:pt x="643" y="125"/>
                  </a:lnTo>
                  <a:lnTo>
                    <a:pt x="643" y="125"/>
                  </a:lnTo>
                  <a:lnTo>
                    <a:pt x="643" y="123"/>
                  </a:lnTo>
                  <a:lnTo>
                    <a:pt x="643" y="123"/>
                  </a:lnTo>
                  <a:lnTo>
                    <a:pt x="643" y="121"/>
                  </a:lnTo>
                  <a:lnTo>
                    <a:pt x="643" y="121"/>
                  </a:lnTo>
                  <a:lnTo>
                    <a:pt x="643" y="121"/>
                  </a:lnTo>
                  <a:lnTo>
                    <a:pt x="643" y="121"/>
                  </a:lnTo>
                  <a:lnTo>
                    <a:pt x="643" y="120"/>
                  </a:lnTo>
                  <a:lnTo>
                    <a:pt x="641" y="120"/>
                  </a:lnTo>
                  <a:lnTo>
                    <a:pt x="639" y="120"/>
                  </a:lnTo>
                  <a:lnTo>
                    <a:pt x="637" y="120"/>
                  </a:lnTo>
                  <a:lnTo>
                    <a:pt x="635" y="121"/>
                  </a:lnTo>
                  <a:lnTo>
                    <a:pt x="633" y="121"/>
                  </a:lnTo>
                  <a:lnTo>
                    <a:pt x="631" y="121"/>
                  </a:lnTo>
                  <a:lnTo>
                    <a:pt x="631" y="123"/>
                  </a:lnTo>
                  <a:lnTo>
                    <a:pt x="629" y="123"/>
                  </a:lnTo>
                  <a:lnTo>
                    <a:pt x="629" y="123"/>
                  </a:lnTo>
                  <a:lnTo>
                    <a:pt x="629" y="125"/>
                  </a:lnTo>
                  <a:lnTo>
                    <a:pt x="629" y="127"/>
                  </a:lnTo>
                  <a:lnTo>
                    <a:pt x="633" y="127"/>
                  </a:lnTo>
                  <a:lnTo>
                    <a:pt x="633" y="129"/>
                  </a:lnTo>
                  <a:lnTo>
                    <a:pt x="633" y="129"/>
                  </a:lnTo>
                  <a:lnTo>
                    <a:pt x="633" y="129"/>
                  </a:lnTo>
                  <a:lnTo>
                    <a:pt x="633" y="131"/>
                  </a:lnTo>
                  <a:lnTo>
                    <a:pt x="633" y="131"/>
                  </a:lnTo>
                  <a:lnTo>
                    <a:pt x="635" y="131"/>
                  </a:lnTo>
                  <a:lnTo>
                    <a:pt x="637" y="131"/>
                  </a:lnTo>
                  <a:lnTo>
                    <a:pt x="637" y="131"/>
                  </a:lnTo>
                  <a:lnTo>
                    <a:pt x="637" y="131"/>
                  </a:lnTo>
                  <a:lnTo>
                    <a:pt x="639" y="131"/>
                  </a:lnTo>
                  <a:lnTo>
                    <a:pt x="639" y="131"/>
                  </a:lnTo>
                  <a:lnTo>
                    <a:pt x="639" y="131"/>
                  </a:lnTo>
                  <a:lnTo>
                    <a:pt x="641" y="133"/>
                  </a:lnTo>
                  <a:lnTo>
                    <a:pt x="641" y="133"/>
                  </a:lnTo>
                  <a:lnTo>
                    <a:pt x="643" y="133"/>
                  </a:lnTo>
                  <a:lnTo>
                    <a:pt x="643" y="134"/>
                  </a:lnTo>
                  <a:lnTo>
                    <a:pt x="643" y="136"/>
                  </a:lnTo>
                  <a:lnTo>
                    <a:pt x="644" y="138"/>
                  </a:lnTo>
                  <a:lnTo>
                    <a:pt x="644" y="140"/>
                  </a:lnTo>
                  <a:lnTo>
                    <a:pt x="646" y="140"/>
                  </a:lnTo>
                  <a:lnTo>
                    <a:pt x="644" y="142"/>
                  </a:lnTo>
                  <a:lnTo>
                    <a:pt x="644" y="142"/>
                  </a:lnTo>
                  <a:lnTo>
                    <a:pt x="644" y="144"/>
                  </a:lnTo>
                  <a:lnTo>
                    <a:pt x="646" y="144"/>
                  </a:lnTo>
                  <a:lnTo>
                    <a:pt x="648" y="144"/>
                  </a:lnTo>
                  <a:lnTo>
                    <a:pt x="648" y="144"/>
                  </a:lnTo>
                  <a:lnTo>
                    <a:pt x="650" y="144"/>
                  </a:lnTo>
                  <a:lnTo>
                    <a:pt x="652" y="144"/>
                  </a:lnTo>
                  <a:lnTo>
                    <a:pt x="652" y="144"/>
                  </a:lnTo>
                  <a:lnTo>
                    <a:pt x="656" y="142"/>
                  </a:lnTo>
                  <a:lnTo>
                    <a:pt x="658" y="142"/>
                  </a:lnTo>
                  <a:lnTo>
                    <a:pt x="658" y="142"/>
                  </a:lnTo>
                  <a:lnTo>
                    <a:pt x="658" y="140"/>
                  </a:lnTo>
                  <a:lnTo>
                    <a:pt x="658" y="138"/>
                  </a:lnTo>
                  <a:lnTo>
                    <a:pt x="658" y="138"/>
                  </a:lnTo>
                  <a:lnTo>
                    <a:pt x="659" y="136"/>
                  </a:lnTo>
                  <a:lnTo>
                    <a:pt x="661" y="136"/>
                  </a:lnTo>
                  <a:lnTo>
                    <a:pt x="661" y="136"/>
                  </a:lnTo>
                  <a:lnTo>
                    <a:pt x="661" y="136"/>
                  </a:lnTo>
                  <a:lnTo>
                    <a:pt x="659" y="136"/>
                  </a:lnTo>
                  <a:lnTo>
                    <a:pt x="659" y="138"/>
                  </a:lnTo>
                  <a:lnTo>
                    <a:pt x="659" y="138"/>
                  </a:lnTo>
                  <a:lnTo>
                    <a:pt x="659" y="138"/>
                  </a:lnTo>
                  <a:lnTo>
                    <a:pt x="659" y="138"/>
                  </a:lnTo>
                  <a:lnTo>
                    <a:pt x="665" y="140"/>
                  </a:lnTo>
                  <a:lnTo>
                    <a:pt x="667" y="140"/>
                  </a:lnTo>
                  <a:lnTo>
                    <a:pt x="671" y="138"/>
                  </a:lnTo>
                  <a:lnTo>
                    <a:pt x="671" y="138"/>
                  </a:lnTo>
                  <a:lnTo>
                    <a:pt x="672" y="138"/>
                  </a:lnTo>
                  <a:lnTo>
                    <a:pt x="674" y="136"/>
                  </a:lnTo>
                  <a:lnTo>
                    <a:pt x="678" y="136"/>
                  </a:lnTo>
                  <a:lnTo>
                    <a:pt x="680" y="134"/>
                  </a:lnTo>
                  <a:lnTo>
                    <a:pt x="680" y="134"/>
                  </a:lnTo>
                  <a:lnTo>
                    <a:pt x="680" y="134"/>
                  </a:lnTo>
                  <a:lnTo>
                    <a:pt x="680" y="134"/>
                  </a:lnTo>
                  <a:lnTo>
                    <a:pt x="682" y="133"/>
                  </a:lnTo>
                  <a:lnTo>
                    <a:pt x="684" y="133"/>
                  </a:lnTo>
                  <a:lnTo>
                    <a:pt x="684" y="131"/>
                  </a:lnTo>
                  <a:lnTo>
                    <a:pt x="684" y="131"/>
                  </a:lnTo>
                  <a:lnTo>
                    <a:pt x="684" y="131"/>
                  </a:lnTo>
                  <a:lnTo>
                    <a:pt x="684" y="131"/>
                  </a:lnTo>
                  <a:lnTo>
                    <a:pt x="684" y="131"/>
                  </a:lnTo>
                  <a:lnTo>
                    <a:pt x="684" y="131"/>
                  </a:lnTo>
                  <a:lnTo>
                    <a:pt x="686" y="131"/>
                  </a:lnTo>
                  <a:lnTo>
                    <a:pt x="687" y="129"/>
                  </a:lnTo>
                  <a:lnTo>
                    <a:pt x="687" y="129"/>
                  </a:lnTo>
                  <a:lnTo>
                    <a:pt x="689" y="127"/>
                  </a:lnTo>
                  <a:lnTo>
                    <a:pt x="691" y="127"/>
                  </a:lnTo>
                  <a:lnTo>
                    <a:pt x="691" y="125"/>
                  </a:lnTo>
                  <a:lnTo>
                    <a:pt x="691" y="125"/>
                  </a:lnTo>
                  <a:lnTo>
                    <a:pt x="691" y="125"/>
                  </a:lnTo>
                  <a:lnTo>
                    <a:pt x="691" y="125"/>
                  </a:lnTo>
                  <a:lnTo>
                    <a:pt x="687" y="125"/>
                  </a:lnTo>
                  <a:lnTo>
                    <a:pt x="686" y="125"/>
                  </a:lnTo>
                  <a:lnTo>
                    <a:pt x="684" y="125"/>
                  </a:lnTo>
                  <a:lnTo>
                    <a:pt x="684" y="125"/>
                  </a:lnTo>
                  <a:lnTo>
                    <a:pt x="686" y="125"/>
                  </a:lnTo>
                  <a:lnTo>
                    <a:pt x="686" y="125"/>
                  </a:lnTo>
                  <a:lnTo>
                    <a:pt x="687" y="123"/>
                  </a:lnTo>
                  <a:lnTo>
                    <a:pt x="686" y="123"/>
                  </a:lnTo>
                  <a:lnTo>
                    <a:pt x="686" y="123"/>
                  </a:lnTo>
                  <a:lnTo>
                    <a:pt x="686" y="123"/>
                  </a:lnTo>
                  <a:lnTo>
                    <a:pt x="686" y="121"/>
                  </a:lnTo>
                  <a:lnTo>
                    <a:pt x="687" y="121"/>
                  </a:lnTo>
                  <a:lnTo>
                    <a:pt x="687" y="121"/>
                  </a:lnTo>
                  <a:lnTo>
                    <a:pt x="686" y="121"/>
                  </a:lnTo>
                  <a:lnTo>
                    <a:pt x="686" y="121"/>
                  </a:lnTo>
                  <a:lnTo>
                    <a:pt x="684" y="121"/>
                  </a:lnTo>
                  <a:lnTo>
                    <a:pt x="682" y="121"/>
                  </a:lnTo>
                  <a:lnTo>
                    <a:pt x="680" y="121"/>
                  </a:lnTo>
                  <a:lnTo>
                    <a:pt x="678" y="121"/>
                  </a:lnTo>
                  <a:lnTo>
                    <a:pt x="676" y="121"/>
                  </a:lnTo>
                  <a:lnTo>
                    <a:pt x="676" y="121"/>
                  </a:lnTo>
                  <a:lnTo>
                    <a:pt x="676" y="121"/>
                  </a:lnTo>
                  <a:lnTo>
                    <a:pt x="676" y="121"/>
                  </a:lnTo>
                  <a:lnTo>
                    <a:pt x="676" y="121"/>
                  </a:lnTo>
                  <a:lnTo>
                    <a:pt x="678" y="120"/>
                  </a:lnTo>
                  <a:lnTo>
                    <a:pt x="680" y="120"/>
                  </a:lnTo>
                  <a:lnTo>
                    <a:pt x="687" y="118"/>
                  </a:lnTo>
                  <a:lnTo>
                    <a:pt x="691" y="116"/>
                  </a:lnTo>
                  <a:lnTo>
                    <a:pt x="695" y="116"/>
                  </a:lnTo>
                  <a:lnTo>
                    <a:pt x="695" y="116"/>
                  </a:lnTo>
                  <a:lnTo>
                    <a:pt x="695" y="114"/>
                  </a:lnTo>
                  <a:lnTo>
                    <a:pt x="695" y="114"/>
                  </a:lnTo>
                  <a:lnTo>
                    <a:pt x="693" y="114"/>
                  </a:lnTo>
                  <a:lnTo>
                    <a:pt x="693" y="114"/>
                  </a:lnTo>
                  <a:lnTo>
                    <a:pt x="691" y="114"/>
                  </a:lnTo>
                  <a:lnTo>
                    <a:pt x="691" y="114"/>
                  </a:lnTo>
                  <a:lnTo>
                    <a:pt x="693" y="114"/>
                  </a:lnTo>
                  <a:lnTo>
                    <a:pt x="693" y="114"/>
                  </a:lnTo>
                  <a:lnTo>
                    <a:pt x="693" y="114"/>
                  </a:lnTo>
                  <a:lnTo>
                    <a:pt x="695" y="114"/>
                  </a:lnTo>
                  <a:lnTo>
                    <a:pt x="697" y="114"/>
                  </a:lnTo>
                  <a:lnTo>
                    <a:pt x="699" y="114"/>
                  </a:lnTo>
                  <a:lnTo>
                    <a:pt x="699" y="112"/>
                  </a:lnTo>
                  <a:lnTo>
                    <a:pt x="701" y="112"/>
                  </a:lnTo>
                  <a:lnTo>
                    <a:pt x="701" y="112"/>
                  </a:lnTo>
                  <a:lnTo>
                    <a:pt x="701" y="112"/>
                  </a:lnTo>
                  <a:lnTo>
                    <a:pt x="702" y="110"/>
                  </a:lnTo>
                  <a:lnTo>
                    <a:pt x="702" y="110"/>
                  </a:lnTo>
                  <a:lnTo>
                    <a:pt x="701" y="110"/>
                  </a:lnTo>
                  <a:lnTo>
                    <a:pt x="701" y="110"/>
                  </a:lnTo>
                  <a:lnTo>
                    <a:pt x="699" y="108"/>
                  </a:lnTo>
                  <a:lnTo>
                    <a:pt x="697" y="108"/>
                  </a:lnTo>
                  <a:lnTo>
                    <a:pt x="695" y="108"/>
                  </a:lnTo>
                  <a:lnTo>
                    <a:pt x="695" y="110"/>
                  </a:lnTo>
                  <a:lnTo>
                    <a:pt x="691" y="110"/>
                  </a:lnTo>
                  <a:lnTo>
                    <a:pt x="687" y="110"/>
                  </a:lnTo>
                  <a:lnTo>
                    <a:pt x="684" y="110"/>
                  </a:lnTo>
                  <a:lnTo>
                    <a:pt x="682" y="110"/>
                  </a:lnTo>
                  <a:lnTo>
                    <a:pt x="680" y="112"/>
                  </a:lnTo>
                  <a:lnTo>
                    <a:pt x="674" y="108"/>
                  </a:lnTo>
                  <a:lnTo>
                    <a:pt x="672" y="108"/>
                  </a:lnTo>
                  <a:lnTo>
                    <a:pt x="672" y="108"/>
                  </a:lnTo>
                  <a:lnTo>
                    <a:pt x="671" y="110"/>
                  </a:lnTo>
                  <a:lnTo>
                    <a:pt x="672" y="110"/>
                  </a:lnTo>
                  <a:lnTo>
                    <a:pt x="672" y="110"/>
                  </a:lnTo>
                  <a:lnTo>
                    <a:pt x="674" y="110"/>
                  </a:lnTo>
                  <a:lnTo>
                    <a:pt x="674" y="110"/>
                  </a:lnTo>
                  <a:lnTo>
                    <a:pt x="672" y="110"/>
                  </a:lnTo>
                  <a:lnTo>
                    <a:pt x="671" y="110"/>
                  </a:lnTo>
                  <a:lnTo>
                    <a:pt x="669" y="110"/>
                  </a:lnTo>
                  <a:lnTo>
                    <a:pt x="663" y="110"/>
                  </a:lnTo>
                  <a:lnTo>
                    <a:pt x="663" y="110"/>
                  </a:lnTo>
                  <a:lnTo>
                    <a:pt x="661" y="110"/>
                  </a:lnTo>
                  <a:close/>
                  <a:moveTo>
                    <a:pt x="680" y="76"/>
                  </a:moveTo>
                  <a:lnTo>
                    <a:pt x="682" y="76"/>
                  </a:lnTo>
                  <a:lnTo>
                    <a:pt x="684" y="76"/>
                  </a:lnTo>
                  <a:lnTo>
                    <a:pt x="686" y="76"/>
                  </a:lnTo>
                  <a:lnTo>
                    <a:pt x="686" y="76"/>
                  </a:lnTo>
                  <a:lnTo>
                    <a:pt x="686" y="76"/>
                  </a:lnTo>
                  <a:lnTo>
                    <a:pt x="686" y="75"/>
                  </a:lnTo>
                  <a:lnTo>
                    <a:pt x="682" y="75"/>
                  </a:lnTo>
                  <a:lnTo>
                    <a:pt x="682" y="75"/>
                  </a:lnTo>
                  <a:lnTo>
                    <a:pt x="682" y="75"/>
                  </a:lnTo>
                  <a:lnTo>
                    <a:pt x="682" y="75"/>
                  </a:lnTo>
                  <a:lnTo>
                    <a:pt x="680" y="75"/>
                  </a:lnTo>
                  <a:lnTo>
                    <a:pt x="678" y="75"/>
                  </a:lnTo>
                  <a:lnTo>
                    <a:pt x="680" y="73"/>
                  </a:lnTo>
                  <a:lnTo>
                    <a:pt x="680" y="73"/>
                  </a:lnTo>
                  <a:lnTo>
                    <a:pt x="680" y="73"/>
                  </a:lnTo>
                  <a:lnTo>
                    <a:pt x="680" y="73"/>
                  </a:lnTo>
                  <a:lnTo>
                    <a:pt x="678" y="73"/>
                  </a:lnTo>
                  <a:lnTo>
                    <a:pt x="674" y="73"/>
                  </a:lnTo>
                  <a:lnTo>
                    <a:pt x="674" y="75"/>
                  </a:lnTo>
                  <a:lnTo>
                    <a:pt x="672" y="75"/>
                  </a:lnTo>
                  <a:lnTo>
                    <a:pt x="672" y="75"/>
                  </a:lnTo>
                  <a:lnTo>
                    <a:pt x="672" y="75"/>
                  </a:lnTo>
                  <a:lnTo>
                    <a:pt x="671" y="76"/>
                  </a:lnTo>
                  <a:lnTo>
                    <a:pt x="671" y="76"/>
                  </a:lnTo>
                  <a:lnTo>
                    <a:pt x="672" y="76"/>
                  </a:lnTo>
                  <a:lnTo>
                    <a:pt x="680" y="76"/>
                  </a:lnTo>
                  <a:close/>
                  <a:moveTo>
                    <a:pt x="59" y="484"/>
                  </a:moveTo>
                  <a:lnTo>
                    <a:pt x="58" y="484"/>
                  </a:lnTo>
                  <a:lnTo>
                    <a:pt x="58" y="486"/>
                  </a:lnTo>
                  <a:lnTo>
                    <a:pt x="58" y="486"/>
                  </a:lnTo>
                  <a:lnTo>
                    <a:pt x="58" y="486"/>
                  </a:lnTo>
                  <a:lnTo>
                    <a:pt x="58" y="486"/>
                  </a:lnTo>
                  <a:lnTo>
                    <a:pt x="59" y="486"/>
                  </a:lnTo>
                  <a:lnTo>
                    <a:pt x="59" y="486"/>
                  </a:lnTo>
                  <a:lnTo>
                    <a:pt x="59" y="484"/>
                  </a:lnTo>
                  <a:lnTo>
                    <a:pt x="59" y="484"/>
                  </a:lnTo>
                  <a:lnTo>
                    <a:pt x="59" y="484"/>
                  </a:lnTo>
                  <a:close/>
                  <a:moveTo>
                    <a:pt x="908" y="284"/>
                  </a:moveTo>
                  <a:lnTo>
                    <a:pt x="908" y="284"/>
                  </a:lnTo>
                  <a:lnTo>
                    <a:pt x="908" y="284"/>
                  </a:lnTo>
                  <a:lnTo>
                    <a:pt x="908" y="284"/>
                  </a:lnTo>
                  <a:lnTo>
                    <a:pt x="910" y="286"/>
                  </a:lnTo>
                  <a:lnTo>
                    <a:pt x="910" y="286"/>
                  </a:lnTo>
                  <a:lnTo>
                    <a:pt x="912" y="288"/>
                  </a:lnTo>
                  <a:lnTo>
                    <a:pt x="912" y="288"/>
                  </a:lnTo>
                  <a:lnTo>
                    <a:pt x="912" y="288"/>
                  </a:lnTo>
                  <a:lnTo>
                    <a:pt x="912" y="288"/>
                  </a:lnTo>
                  <a:lnTo>
                    <a:pt x="914" y="288"/>
                  </a:lnTo>
                  <a:lnTo>
                    <a:pt x="914" y="286"/>
                  </a:lnTo>
                  <a:lnTo>
                    <a:pt x="915" y="286"/>
                  </a:lnTo>
                  <a:lnTo>
                    <a:pt x="915" y="286"/>
                  </a:lnTo>
                  <a:lnTo>
                    <a:pt x="915" y="284"/>
                  </a:lnTo>
                  <a:lnTo>
                    <a:pt x="915" y="284"/>
                  </a:lnTo>
                  <a:lnTo>
                    <a:pt x="915" y="284"/>
                  </a:lnTo>
                  <a:lnTo>
                    <a:pt x="914" y="282"/>
                  </a:lnTo>
                  <a:lnTo>
                    <a:pt x="912" y="282"/>
                  </a:lnTo>
                  <a:lnTo>
                    <a:pt x="908" y="284"/>
                  </a:lnTo>
                  <a:close/>
                  <a:moveTo>
                    <a:pt x="915" y="280"/>
                  </a:moveTo>
                  <a:lnTo>
                    <a:pt x="914" y="280"/>
                  </a:lnTo>
                  <a:lnTo>
                    <a:pt x="914" y="280"/>
                  </a:lnTo>
                  <a:lnTo>
                    <a:pt x="914" y="279"/>
                  </a:lnTo>
                  <a:lnTo>
                    <a:pt x="914" y="279"/>
                  </a:lnTo>
                  <a:lnTo>
                    <a:pt x="914" y="279"/>
                  </a:lnTo>
                  <a:lnTo>
                    <a:pt x="912" y="279"/>
                  </a:lnTo>
                  <a:lnTo>
                    <a:pt x="912" y="280"/>
                  </a:lnTo>
                  <a:lnTo>
                    <a:pt x="912" y="280"/>
                  </a:lnTo>
                  <a:lnTo>
                    <a:pt x="912" y="280"/>
                  </a:lnTo>
                  <a:lnTo>
                    <a:pt x="914" y="282"/>
                  </a:lnTo>
                  <a:lnTo>
                    <a:pt x="914" y="282"/>
                  </a:lnTo>
                  <a:lnTo>
                    <a:pt x="915" y="282"/>
                  </a:lnTo>
                  <a:lnTo>
                    <a:pt x="915" y="282"/>
                  </a:lnTo>
                  <a:lnTo>
                    <a:pt x="915" y="280"/>
                  </a:lnTo>
                  <a:lnTo>
                    <a:pt x="915" y="280"/>
                  </a:lnTo>
                  <a:lnTo>
                    <a:pt x="915" y="280"/>
                  </a:lnTo>
                  <a:lnTo>
                    <a:pt x="915" y="280"/>
                  </a:lnTo>
                  <a:lnTo>
                    <a:pt x="915" y="280"/>
                  </a:lnTo>
                  <a:close/>
                  <a:moveTo>
                    <a:pt x="863" y="305"/>
                  </a:moveTo>
                  <a:lnTo>
                    <a:pt x="865" y="305"/>
                  </a:lnTo>
                  <a:lnTo>
                    <a:pt x="867" y="303"/>
                  </a:lnTo>
                  <a:lnTo>
                    <a:pt x="869" y="303"/>
                  </a:lnTo>
                  <a:lnTo>
                    <a:pt x="869" y="301"/>
                  </a:lnTo>
                  <a:lnTo>
                    <a:pt x="869" y="301"/>
                  </a:lnTo>
                  <a:lnTo>
                    <a:pt x="869" y="301"/>
                  </a:lnTo>
                  <a:lnTo>
                    <a:pt x="869" y="299"/>
                  </a:lnTo>
                  <a:lnTo>
                    <a:pt x="867" y="299"/>
                  </a:lnTo>
                  <a:lnTo>
                    <a:pt x="867" y="301"/>
                  </a:lnTo>
                  <a:lnTo>
                    <a:pt x="865" y="301"/>
                  </a:lnTo>
                  <a:lnTo>
                    <a:pt x="863" y="303"/>
                  </a:lnTo>
                  <a:lnTo>
                    <a:pt x="861" y="305"/>
                  </a:lnTo>
                  <a:lnTo>
                    <a:pt x="861" y="305"/>
                  </a:lnTo>
                  <a:lnTo>
                    <a:pt x="861" y="305"/>
                  </a:lnTo>
                  <a:lnTo>
                    <a:pt x="863" y="305"/>
                  </a:lnTo>
                  <a:close/>
                  <a:moveTo>
                    <a:pt x="841" y="322"/>
                  </a:moveTo>
                  <a:lnTo>
                    <a:pt x="841" y="322"/>
                  </a:lnTo>
                  <a:lnTo>
                    <a:pt x="839" y="322"/>
                  </a:lnTo>
                  <a:lnTo>
                    <a:pt x="839" y="323"/>
                  </a:lnTo>
                  <a:lnTo>
                    <a:pt x="839" y="323"/>
                  </a:lnTo>
                  <a:lnTo>
                    <a:pt x="839" y="325"/>
                  </a:lnTo>
                  <a:lnTo>
                    <a:pt x="839" y="325"/>
                  </a:lnTo>
                  <a:lnTo>
                    <a:pt x="839" y="323"/>
                  </a:lnTo>
                  <a:lnTo>
                    <a:pt x="839" y="325"/>
                  </a:lnTo>
                  <a:lnTo>
                    <a:pt x="841" y="323"/>
                  </a:lnTo>
                  <a:lnTo>
                    <a:pt x="841" y="323"/>
                  </a:lnTo>
                  <a:lnTo>
                    <a:pt x="841" y="323"/>
                  </a:lnTo>
                  <a:lnTo>
                    <a:pt x="841" y="323"/>
                  </a:lnTo>
                  <a:lnTo>
                    <a:pt x="841" y="322"/>
                  </a:lnTo>
                  <a:close/>
                  <a:moveTo>
                    <a:pt x="764" y="554"/>
                  </a:moveTo>
                  <a:lnTo>
                    <a:pt x="762" y="556"/>
                  </a:lnTo>
                  <a:lnTo>
                    <a:pt x="764" y="554"/>
                  </a:lnTo>
                  <a:lnTo>
                    <a:pt x="764" y="554"/>
                  </a:lnTo>
                  <a:lnTo>
                    <a:pt x="764" y="552"/>
                  </a:lnTo>
                  <a:lnTo>
                    <a:pt x="764" y="552"/>
                  </a:lnTo>
                  <a:lnTo>
                    <a:pt x="764" y="554"/>
                  </a:lnTo>
                  <a:close/>
                  <a:moveTo>
                    <a:pt x="921" y="271"/>
                  </a:moveTo>
                  <a:lnTo>
                    <a:pt x="919" y="271"/>
                  </a:lnTo>
                  <a:lnTo>
                    <a:pt x="921" y="271"/>
                  </a:lnTo>
                  <a:lnTo>
                    <a:pt x="921" y="273"/>
                  </a:lnTo>
                  <a:lnTo>
                    <a:pt x="923" y="273"/>
                  </a:lnTo>
                  <a:lnTo>
                    <a:pt x="925" y="273"/>
                  </a:lnTo>
                  <a:lnTo>
                    <a:pt x="925" y="273"/>
                  </a:lnTo>
                  <a:lnTo>
                    <a:pt x="927" y="271"/>
                  </a:lnTo>
                  <a:lnTo>
                    <a:pt x="927" y="271"/>
                  </a:lnTo>
                  <a:lnTo>
                    <a:pt x="927" y="269"/>
                  </a:lnTo>
                  <a:lnTo>
                    <a:pt x="925" y="269"/>
                  </a:lnTo>
                  <a:lnTo>
                    <a:pt x="923" y="269"/>
                  </a:lnTo>
                  <a:lnTo>
                    <a:pt x="923" y="269"/>
                  </a:lnTo>
                  <a:lnTo>
                    <a:pt x="921" y="271"/>
                  </a:lnTo>
                  <a:lnTo>
                    <a:pt x="921" y="271"/>
                  </a:lnTo>
                  <a:lnTo>
                    <a:pt x="921" y="271"/>
                  </a:lnTo>
                  <a:lnTo>
                    <a:pt x="921" y="271"/>
                  </a:lnTo>
                  <a:close/>
                  <a:moveTo>
                    <a:pt x="906" y="301"/>
                  </a:moveTo>
                  <a:lnTo>
                    <a:pt x="904" y="301"/>
                  </a:lnTo>
                  <a:lnTo>
                    <a:pt x="904" y="301"/>
                  </a:lnTo>
                  <a:lnTo>
                    <a:pt x="904" y="303"/>
                  </a:lnTo>
                  <a:lnTo>
                    <a:pt x="904" y="303"/>
                  </a:lnTo>
                  <a:lnTo>
                    <a:pt x="906" y="303"/>
                  </a:lnTo>
                  <a:lnTo>
                    <a:pt x="908" y="305"/>
                  </a:lnTo>
                  <a:lnTo>
                    <a:pt x="908" y="303"/>
                  </a:lnTo>
                  <a:lnTo>
                    <a:pt x="908" y="303"/>
                  </a:lnTo>
                  <a:lnTo>
                    <a:pt x="908" y="301"/>
                  </a:lnTo>
                  <a:lnTo>
                    <a:pt x="906" y="301"/>
                  </a:lnTo>
                  <a:lnTo>
                    <a:pt x="906" y="301"/>
                  </a:lnTo>
                  <a:close/>
                  <a:moveTo>
                    <a:pt x="914" y="368"/>
                  </a:moveTo>
                  <a:lnTo>
                    <a:pt x="914" y="368"/>
                  </a:lnTo>
                  <a:lnTo>
                    <a:pt x="914" y="368"/>
                  </a:lnTo>
                  <a:lnTo>
                    <a:pt x="912" y="370"/>
                  </a:lnTo>
                  <a:lnTo>
                    <a:pt x="912" y="370"/>
                  </a:lnTo>
                  <a:lnTo>
                    <a:pt x="914" y="370"/>
                  </a:lnTo>
                  <a:lnTo>
                    <a:pt x="915" y="370"/>
                  </a:lnTo>
                  <a:lnTo>
                    <a:pt x="915" y="370"/>
                  </a:lnTo>
                  <a:lnTo>
                    <a:pt x="915" y="370"/>
                  </a:lnTo>
                  <a:lnTo>
                    <a:pt x="915" y="368"/>
                  </a:lnTo>
                  <a:lnTo>
                    <a:pt x="915" y="368"/>
                  </a:lnTo>
                  <a:lnTo>
                    <a:pt x="914" y="368"/>
                  </a:lnTo>
                  <a:close/>
                  <a:moveTo>
                    <a:pt x="854" y="269"/>
                  </a:moveTo>
                  <a:lnTo>
                    <a:pt x="856" y="269"/>
                  </a:lnTo>
                  <a:lnTo>
                    <a:pt x="857" y="269"/>
                  </a:lnTo>
                  <a:lnTo>
                    <a:pt x="857" y="269"/>
                  </a:lnTo>
                  <a:lnTo>
                    <a:pt x="859" y="269"/>
                  </a:lnTo>
                  <a:lnTo>
                    <a:pt x="859" y="269"/>
                  </a:lnTo>
                  <a:lnTo>
                    <a:pt x="859" y="269"/>
                  </a:lnTo>
                  <a:lnTo>
                    <a:pt x="859" y="269"/>
                  </a:lnTo>
                  <a:lnTo>
                    <a:pt x="859" y="269"/>
                  </a:lnTo>
                  <a:lnTo>
                    <a:pt x="859" y="267"/>
                  </a:lnTo>
                  <a:lnTo>
                    <a:pt x="857" y="265"/>
                  </a:lnTo>
                  <a:lnTo>
                    <a:pt x="856" y="265"/>
                  </a:lnTo>
                  <a:lnTo>
                    <a:pt x="854" y="265"/>
                  </a:lnTo>
                  <a:lnTo>
                    <a:pt x="854" y="265"/>
                  </a:lnTo>
                  <a:lnTo>
                    <a:pt x="852" y="265"/>
                  </a:lnTo>
                  <a:lnTo>
                    <a:pt x="852" y="265"/>
                  </a:lnTo>
                  <a:lnTo>
                    <a:pt x="854" y="267"/>
                  </a:lnTo>
                  <a:lnTo>
                    <a:pt x="854" y="267"/>
                  </a:lnTo>
                  <a:lnTo>
                    <a:pt x="854" y="269"/>
                  </a:lnTo>
                  <a:lnTo>
                    <a:pt x="854" y="269"/>
                  </a:lnTo>
                  <a:close/>
                  <a:moveTo>
                    <a:pt x="815" y="269"/>
                  </a:moveTo>
                  <a:lnTo>
                    <a:pt x="816" y="269"/>
                  </a:lnTo>
                  <a:lnTo>
                    <a:pt x="818" y="269"/>
                  </a:lnTo>
                  <a:lnTo>
                    <a:pt x="818" y="269"/>
                  </a:lnTo>
                  <a:lnTo>
                    <a:pt x="818" y="269"/>
                  </a:lnTo>
                  <a:lnTo>
                    <a:pt x="816" y="267"/>
                  </a:lnTo>
                  <a:lnTo>
                    <a:pt x="815" y="267"/>
                  </a:lnTo>
                  <a:lnTo>
                    <a:pt x="813" y="267"/>
                  </a:lnTo>
                  <a:lnTo>
                    <a:pt x="813" y="267"/>
                  </a:lnTo>
                  <a:lnTo>
                    <a:pt x="811" y="267"/>
                  </a:lnTo>
                  <a:lnTo>
                    <a:pt x="811" y="267"/>
                  </a:lnTo>
                  <a:lnTo>
                    <a:pt x="813" y="267"/>
                  </a:lnTo>
                  <a:lnTo>
                    <a:pt x="815" y="269"/>
                  </a:lnTo>
                  <a:close/>
                  <a:moveTo>
                    <a:pt x="753" y="217"/>
                  </a:moveTo>
                  <a:lnTo>
                    <a:pt x="753" y="217"/>
                  </a:lnTo>
                  <a:lnTo>
                    <a:pt x="755" y="215"/>
                  </a:lnTo>
                  <a:lnTo>
                    <a:pt x="755" y="215"/>
                  </a:lnTo>
                  <a:lnTo>
                    <a:pt x="755" y="215"/>
                  </a:lnTo>
                  <a:lnTo>
                    <a:pt x="753" y="215"/>
                  </a:lnTo>
                  <a:lnTo>
                    <a:pt x="753" y="215"/>
                  </a:lnTo>
                  <a:lnTo>
                    <a:pt x="753" y="215"/>
                  </a:lnTo>
                  <a:lnTo>
                    <a:pt x="753" y="215"/>
                  </a:lnTo>
                  <a:lnTo>
                    <a:pt x="753" y="215"/>
                  </a:lnTo>
                  <a:lnTo>
                    <a:pt x="753" y="215"/>
                  </a:lnTo>
                  <a:lnTo>
                    <a:pt x="753" y="217"/>
                  </a:lnTo>
                  <a:close/>
                  <a:moveTo>
                    <a:pt x="730" y="219"/>
                  </a:moveTo>
                  <a:lnTo>
                    <a:pt x="730" y="219"/>
                  </a:lnTo>
                  <a:lnTo>
                    <a:pt x="729" y="219"/>
                  </a:lnTo>
                  <a:lnTo>
                    <a:pt x="729" y="219"/>
                  </a:lnTo>
                  <a:lnTo>
                    <a:pt x="727" y="219"/>
                  </a:lnTo>
                  <a:lnTo>
                    <a:pt x="727" y="221"/>
                  </a:lnTo>
                  <a:lnTo>
                    <a:pt x="727" y="221"/>
                  </a:lnTo>
                  <a:lnTo>
                    <a:pt x="727" y="222"/>
                  </a:lnTo>
                  <a:lnTo>
                    <a:pt x="725" y="222"/>
                  </a:lnTo>
                  <a:lnTo>
                    <a:pt x="725" y="222"/>
                  </a:lnTo>
                  <a:lnTo>
                    <a:pt x="727" y="224"/>
                  </a:lnTo>
                  <a:lnTo>
                    <a:pt x="727" y="224"/>
                  </a:lnTo>
                  <a:lnTo>
                    <a:pt x="727" y="224"/>
                  </a:lnTo>
                  <a:lnTo>
                    <a:pt x="727" y="226"/>
                  </a:lnTo>
                  <a:lnTo>
                    <a:pt x="727" y="226"/>
                  </a:lnTo>
                  <a:lnTo>
                    <a:pt x="729" y="224"/>
                  </a:lnTo>
                  <a:lnTo>
                    <a:pt x="729" y="224"/>
                  </a:lnTo>
                  <a:lnTo>
                    <a:pt x="730" y="224"/>
                  </a:lnTo>
                  <a:lnTo>
                    <a:pt x="730" y="224"/>
                  </a:lnTo>
                  <a:lnTo>
                    <a:pt x="730" y="222"/>
                  </a:lnTo>
                  <a:lnTo>
                    <a:pt x="730" y="221"/>
                  </a:lnTo>
                  <a:lnTo>
                    <a:pt x="730" y="221"/>
                  </a:lnTo>
                  <a:lnTo>
                    <a:pt x="730" y="219"/>
                  </a:lnTo>
                  <a:lnTo>
                    <a:pt x="730" y="219"/>
                  </a:lnTo>
                  <a:close/>
                  <a:moveTo>
                    <a:pt x="743" y="221"/>
                  </a:moveTo>
                  <a:lnTo>
                    <a:pt x="743" y="221"/>
                  </a:lnTo>
                  <a:lnTo>
                    <a:pt x="742" y="219"/>
                  </a:lnTo>
                  <a:lnTo>
                    <a:pt x="742" y="219"/>
                  </a:lnTo>
                  <a:lnTo>
                    <a:pt x="740" y="219"/>
                  </a:lnTo>
                  <a:lnTo>
                    <a:pt x="738" y="217"/>
                  </a:lnTo>
                  <a:lnTo>
                    <a:pt x="736" y="217"/>
                  </a:lnTo>
                  <a:lnTo>
                    <a:pt x="736" y="217"/>
                  </a:lnTo>
                  <a:lnTo>
                    <a:pt x="736" y="219"/>
                  </a:lnTo>
                  <a:lnTo>
                    <a:pt x="736" y="219"/>
                  </a:lnTo>
                  <a:lnTo>
                    <a:pt x="738" y="219"/>
                  </a:lnTo>
                  <a:lnTo>
                    <a:pt x="738" y="219"/>
                  </a:lnTo>
                  <a:lnTo>
                    <a:pt x="738" y="221"/>
                  </a:lnTo>
                  <a:lnTo>
                    <a:pt x="738" y="221"/>
                  </a:lnTo>
                  <a:lnTo>
                    <a:pt x="738" y="221"/>
                  </a:lnTo>
                  <a:lnTo>
                    <a:pt x="736" y="222"/>
                  </a:lnTo>
                  <a:lnTo>
                    <a:pt x="738" y="222"/>
                  </a:lnTo>
                  <a:lnTo>
                    <a:pt x="738" y="222"/>
                  </a:lnTo>
                  <a:lnTo>
                    <a:pt x="740" y="222"/>
                  </a:lnTo>
                  <a:lnTo>
                    <a:pt x="740" y="222"/>
                  </a:lnTo>
                  <a:lnTo>
                    <a:pt x="742" y="222"/>
                  </a:lnTo>
                  <a:lnTo>
                    <a:pt x="740" y="222"/>
                  </a:lnTo>
                  <a:lnTo>
                    <a:pt x="740" y="224"/>
                  </a:lnTo>
                  <a:lnTo>
                    <a:pt x="740" y="224"/>
                  </a:lnTo>
                  <a:lnTo>
                    <a:pt x="740" y="224"/>
                  </a:lnTo>
                  <a:lnTo>
                    <a:pt x="742" y="224"/>
                  </a:lnTo>
                  <a:lnTo>
                    <a:pt x="742" y="224"/>
                  </a:lnTo>
                  <a:lnTo>
                    <a:pt x="742" y="224"/>
                  </a:lnTo>
                  <a:lnTo>
                    <a:pt x="742" y="224"/>
                  </a:lnTo>
                  <a:lnTo>
                    <a:pt x="742" y="224"/>
                  </a:lnTo>
                  <a:lnTo>
                    <a:pt x="742" y="224"/>
                  </a:lnTo>
                  <a:lnTo>
                    <a:pt x="742" y="224"/>
                  </a:lnTo>
                  <a:lnTo>
                    <a:pt x="743" y="224"/>
                  </a:lnTo>
                  <a:lnTo>
                    <a:pt x="743" y="224"/>
                  </a:lnTo>
                  <a:lnTo>
                    <a:pt x="745" y="224"/>
                  </a:lnTo>
                  <a:lnTo>
                    <a:pt x="745" y="224"/>
                  </a:lnTo>
                  <a:lnTo>
                    <a:pt x="745" y="222"/>
                  </a:lnTo>
                  <a:lnTo>
                    <a:pt x="745" y="222"/>
                  </a:lnTo>
                  <a:lnTo>
                    <a:pt x="743" y="222"/>
                  </a:lnTo>
                  <a:lnTo>
                    <a:pt x="742" y="222"/>
                  </a:lnTo>
                  <a:lnTo>
                    <a:pt x="742" y="222"/>
                  </a:lnTo>
                  <a:lnTo>
                    <a:pt x="742" y="221"/>
                  </a:lnTo>
                  <a:lnTo>
                    <a:pt x="742" y="221"/>
                  </a:lnTo>
                  <a:lnTo>
                    <a:pt x="743" y="221"/>
                  </a:lnTo>
                  <a:close/>
                  <a:moveTo>
                    <a:pt x="699" y="368"/>
                  </a:moveTo>
                  <a:lnTo>
                    <a:pt x="699" y="368"/>
                  </a:lnTo>
                  <a:lnTo>
                    <a:pt x="701" y="367"/>
                  </a:lnTo>
                  <a:lnTo>
                    <a:pt x="701" y="367"/>
                  </a:lnTo>
                  <a:lnTo>
                    <a:pt x="702" y="367"/>
                  </a:lnTo>
                  <a:lnTo>
                    <a:pt x="702" y="365"/>
                  </a:lnTo>
                  <a:lnTo>
                    <a:pt x="702" y="365"/>
                  </a:lnTo>
                  <a:lnTo>
                    <a:pt x="702" y="365"/>
                  </a:lnTo>
                  <a:lnTo>
                    <a:pt x="701" y="365"/>
                  </a:lnTo>
                  <a:lnTo>
                    <a:pt x="701" y="365"/>
                  </a:lnTo>
                  <a:lnTo>
                    <a:pt x="699" y="367"/>
                  </a:lnTo>
                  <a:lnTo>
                    <a:pt x="699" y="367"/>
                  </a:lnTo>
                  <a:lnTo>
                    <a:pt x="697" y="368"/>
                  </a:lnTo>
                  <a:lnTo>
                    <a:pt x="697" y="368"/>
                  </a:lnTo>
                  <a:lnTo>
                    <a:pt x="697" y="368"/>
                  </a:lnTo>
                  <a:lnTo>
                    <a:pt x="699" y="368"/>
                  </a:lnTo>
                  <a:close/>
                  <a:moveTo>
                    <a:pt x="588" y="280"/>
                  </a:moveTo>
                  <a:lnTo>
                    <a:pt x="588" y="280"/>
                  </a:lnTo>
                  <a:lnTo>
                    <a:pt x="590" y="280"/>
                  </a:lnTo>
                  <a:lnTo>
                    <a:pt x="590" y="280"/>
                  </a:lnTo>
                  <a:lnTo>
                    <a:pt x="590" y="280"/>
                  </a:lnTo>
                  <a:lnTo>
                    <a:pt x="590" y="280"/>
                  </a:lnTo>
                  <a:lnTo>
                    <a:pt x="590" y="279"/>
                  </a:lnTo>
                  <a:lnTo>
                    <a:pt x="588" y="280"/>
                  </a:lnTo>
                  <a:close/>
                  <a:moveTo>
                    <a:pt x="643" y="415"/>
                  </a:moveTo>
                  <a:lnTo>
                    <a:pt x="641" y="415"/>
                  </a:lnTo>
                  <a:lnTo>
                    <a:pt x="633" y="415"/>
                  </a:lnTo>
                  <a:lnTo>
                    <a:pt x="633" y="415"/>
                  </a:lnTo>
                  <a:lnTo>
                    <a:pt x="631" y="415"/>
                  </a:lnTo>
                  <a:lnTo>
                    <a:pt x="629" y="417"/>
                  </a:lnTo>
                  <a:lnTo>
                    <a:pt x="629" y="417"/>
                  </a:lnTo>
                  <a:lnTo>
                    <a:pt x="631" y="419"/>
                  </a:lnTo>
                  <a:lnTo>
                    <a:pt x="637" y="421"/>
                  </a:lnTo>
                  <a:lnTo>
                    <a:pt x="639" y="421"/>
                  </a:lnTo>
                  <a:lnTo>
                    <a:pt x="641" y="423"/>
                  </a:lnTo>
                  <a:lnTo>
                    <a:pt x="643" y="423"/>
                  </a:lnTo>
                  <a:lnTo>
                    <a:pt x="643" y="423"/>
                  </a:lnTo>
                  <a:lnTo>
                    <a:pt x="644" y="421"/>
                  </a:lnTo>
                  <a:lnTo>
                    <a:pt x="644" y="421"/>
                  </a:lnTo>
                  <a:lnTo>
                    <a:pt x="644" y="419"/>
                  </a:lnTo>
                  <a:lnTo>
                    <a:pt x="644" y="417"/>
                  </a:lnTo>
                  <a:lnTo>
                    <a:pt x="643" y="415"/>
                  </a:lnTo>
                  <a:close/>
                  <a:moveTo>
                    <a:pt x="957" y="473"/>
                  </a:moveTo>
                  <a:lnTo>
                    <a:pt x="960" y="471"/>
                  </a:lnTo>
                  <a:lnTo>
                    <a:pt x="960" y="471"/>
                  </a:lnTo>
                  <a:lnTo>
                    <a:pt x="958" y="471"/>
                  </a:lnTo>
                  <a:lnTo>
                    <a:pt x="958" y="471"/>
                  </a:lnTo>
                  <a:lnTo>
                    <a:pt x="957" y="471"/>
                  </a:lnTo>
                  <a:lnTo>
                    <a:pt x="957" y="471"/>
                  </a:lnTo>
                  <a:lnTo>
                    <a:pt x="957" y="471"/>
                  </a:lnTo>
                  <a:lnTo>
                    <a:pt x="957" y="471"/>
                  </a:lnTo>
                  <a:lnTo>
                    <a:pt x="955" y="473"/>
                  </a:lnTo>
                  <a:lnTo>
                    <a:pt x="957" y="473"/>
                  </a:lnTo>
                  <a:lnTo>
                    <a:pt x="957" y="473"/>
                  </a:lnTo>
                  <a:close/>
                  <a:moveTo>
                    <a:pt x="658" y="413"/>
                  </a:moveTo>
                  <a:lnTo>
                    <a:pt x="658" y="413"/>
                  </a:lnTo>
                  <a:lnTo>
                    <a:pt x="658" y="413"/>
                  </a:lnTo>
                  <a:lnTo>
                    <a:pt x="658" y="413"/>
                  </a:lnTo>
                  <a:lnTo>
                    <a:pt x="658" y="413"/>
                  </a:lnTo>
                  <a:lnTo>
                    <a:pt x="658" y="413"/>
                  </a:lnTo>
                  <a:lnTo>
                    <a:pt x="658" y="413"/>
                  </a:lnTo>
                  <a:lnTo>
                    <a:pt x="658" y="411"/>
                  </a:lnTo>
                  <a:lnTo>
                    <a:pt x="658" y="413"/>
                  </a:lnTo>
                  <a:close/>
                  <a:moveTo>
                    <a:pt x="650" y="434"/>
                  </a:moveTo>
                  <a:lnTo>
                    <a:pt x="650" y="434"/>
                  </a:lnTo>
                  <a:lnTo>
                    <a:pt x="652" y="436"/>
                  </a:lnTo>
                  <a:lnTo>
                    <a:pt x="652" y="436"/>
                  </a:lnTo>
                  <a:lnTo>
                    <a:pt x="654" y="436"/>
                  </a:lnTo>
                  <a:lnTo>
                    <a:pt x="654" y="434"/>
                  </a:lnTo>
                  <a:lnTo>
                    <a:pt x="654" y="434"/>
                  </a:lnTo>
                  <a:lnTo>
                    <a:pt x="654" y="434"/>
                  </a:lnTo>
                  <a:lnTo>
                    <a:pt x="656" y="434"/>
                  </a:lnTo>
                  <a:lnTo>
                    <a:pt x="656" y="432"/>
                  </a:lnTo>
                  <a:lnTo>
                    <a:pt x="656" y="432"/>
                  </a:lnTo>
                  <a:lnTo>
                    <a:pt x="650" y="434"/>
                  </a:lnTo>
                  <a:close/>
                  <a:moveTo>
                    <a:pt x="844" y="187"/>
                  </a:moveTo>
                  <a:lnTo>
                    <a:pt x="844" y="187"/>
                  </a:lnTo>
                  <a:lnTo>
                    <a:pt x="841" y="189"/>
                  </a:lnTo>
                  <a:lnTo>
                    <a:pt x="837" y="191"/>
                  </a:lnTo>
                  <a:lnTo>
                    <a:pt x="835" y="192"/>
                  </a:lnTo>
                  <a:lnTo>
                    <a:pt x="833" y="194"/>
                  </a:lnTo>
                  <a:lnTo>
                    <a:pt x="833" y="194"/>
                  </a:lnTo>
                  <a:lnTo>
                    <a:pt x="831" y="198"/>
                  </a:lnTo>
                  <a:lnTo>
                    <a:pt x="831" y="198"/>
                  </a:lnTo>
                  <a:lnTo>
                    <a:pt x="831" y="200"/>
                  </a:lnTo>
                  <a:lnTo>
                    <a:pt x="831" y="200"/>
                  </a:lnTo>
                  <a:lnTo>
                    <a:pt x="831" y="202"/>
                  </a:lnTo>
                  <a:lnTo>
                    <a:pt x="833" y="202"/>
                  </a:lnTo>
                  <a:lnTo>
                    <a:pt x="835" y="202"/>
                  </a:lnTo>
                  <a:lnTo>
                    <a:pt x="839" y="200"/>
                  </a:lnTo>
                  <a:lnTo>
                    <a:pt x="843" y="200"/>
                  </a:lnTo>
                  <a:lnTo>
                    <a:pt x="844" y="200"/>
                  </a:lnTo>
                  <a:lnTo>
                    <a:pt x="850" y="200"/>
                  </a:lnTo>
                  <a:lnTo>
                    <a:pt x="852" y="198"/>
                  </a:lnTo>
                  <a:lnTo>
                    <a:pt x="854" y="198"/>
                  </a:lnTo>
                  <a:lnTo>
                    <a:pt x="854" y="196"/>
                  </a:lnTo>
                  <a:lnTo>
                    <a:pt x="856" y="196"/>
                  </a:lnTo>
                  <a:lnTo>
                    <a:pt x="857" y="194"/>
                  </a:lnTo>
                  <a:lnTo>
                    <a:pt x="859" y="191"/>
                  </a:lnTo>
                  <a:lnTo>
                    <a:pt x="859" y="191"/>
                  </a:lnTo>
                  <a:lnTo>
                    <a:pt x="861" y="189"/>
                  </a:lnTo>
                  <a:lnTo>
                    <a:pt x="861" y="189"/>
                  </a:lnTo>
                  <a:lnTo>
                    <a:pt x="861" y="189"/>
                  </a:lnTo>
                  <a:lnTo>
                    <a:pt x="861" y="187"/>
                  </a:lnTo>
                  <a:lnTo>
                    <a:pt x="861" y="187"/>
                  </a:lnTo>
                  <a:lnTo>
                    <a:pt x="861" y="187"/>
                  </a:lnTo>
                  <a:lnTo>
                    <a:pt x="857" y="185"/>
                  </a:lnTo>
                  <a:lnTo>
                    <a:pt x="856" y="185"/>
                  </a:lnTo>
                  <a:lnTo>
                    <a:pt x="854" y="185"/>
                  </a:lnTo>
                  <a:lnTo>
                    <a:pt x="852" y="185"/>
                  </a:lnTo>
                  <a:lnTo>
                    <a:pt x="852" y="185"/>
                  </a:lnTo>
                  <a:lnTo>
                    <a:pt x="850" y="185"/>
                  </a:lnTo>
                  <a:lnTo>
                    <a:pt x="846" y="187"/>
                  </a:lnTo>
                  <a:lnTo>
                    <a:pt x="844" y="187"/>
                  </a:lnTo>
                  <a:close/>
                  <a:moveTo>
                    <a:pt x="867" y="181"/>
                  </a:moveTo>
                  <a:lnTo>
                    <a:pt x="867" y="179"/>
                  </a:lnTo>
                  <a:lnTo>
                    <a:pt x="865" y="181"/>
                  </a:lnTo>
                  <a:lnTo>
                    <a:pt x="863" y="181"/>
                  </a:lnTo>
                  <a:lnTo>
                    <a:pt x="863" y="181"/>
                  </a:lnTo>
                  <a:lnTo>
                    <a:pt x="863" y="183"/>
                  </a:lnTo>
                  <a:lnTo>
                    <a:pt x="861" y="183"/>
                  </a:lnTo>
                  <a:lnTo>
                    <a:pt x="863" y="183"/>
                  </a:lnTo>
                  <a:lnTo>
                    <a:pt x="865" y="185"/>
                  </a:lnTo>
                  <a:lnTo>
                    <a:pt x="865" y="185"/>
                  </a:lnTo>
                  <a:lnTo>
                    <a:pt x="865" y="185"/>
                  </a:lnTo>
                  <a:lnTo>
                    <a:pt x="867" y="185"/>
                  </a:lnTo>
                  <a:lnTo>
                    <a:pt x="867" y="185"/>
                  </a:lnTo>
                  <a:lnTo>
                    <a:pt x="867" y="185"/>
                  </a:lnTo>
                  <a:lnTo>
                    <a:pt x="867" y="185"/>
                  </a:lnTo>
                  <a:lnTo>
                    <a:pt x="867" y="183"/>
                  </a:lnTo>
                  <a:lnTo>
                    <a:pt x="869" y="183"/>
                  </a:lnTo>
                  <a:lnTo>
                    <a:pt x="869" y="183"/>
                  </a:lnTo>
                  <a:lnTo>
                    <a:pt x="869" y="183"/>
                  </a:lnTo>
                  <a:lnTo>
                    <a:pt x="869" y="181"/>
                  </a:lnTo>
                  <a:lnTo>
                    <a:pt x="867" y="181"/>
                  </a:lnTo>
                  <a:close/>
                  <a:moveTo>
                    <a:pt x="958" y="434"/>
                  </a:moveTo>
                  <a:lnTo>
                    <a:pt x="957" y="434"/>
                  </a:lnTo>
                  <a:lnTo>
                    <a:pt x="955" y="436"/>
                  </a:lnTo>
                  <a:lnTo>
                    <a:pt x="955" y="436"/>
                  </a:lnTo>
                  <a:lnTo>
                    <a:pt x="955" y="436"/>
                  </a:lnTo>
                  <a:lnTo>
                    <a:pt x="957" y="436"/>
                  </a:lnTo>
                  <a:lnTo>
                    <a:pt x="957" y="436"/>
                  </a:lnTo>
                  <a:lnTo>
                    <a:pt x="958" y="434"/>
                  </a:lnTo>
                  <a:close/>
                  <a:moveTo>
                    <a:pt x="844" y="166"/>
                  </a:moveTo>
                  <a:lnTo>
                    <a:pt x="844" y="166"/>
                  </a:lnTo>
                  <a:lnTo>
                    <a:pt x="844" y="166"/>
                  </a:lnTo>
                  <a:lnTo>
                    <a:pt x="844" y="166"/>
                  </a:lnTo>
                  <a:lnTo>
                    <a:pt x="843" y="166"/>
                  </a:lnTo>
                  <a:lnTo>
                    <a:pt x="843" y="166"/>
                  </a:lnTo>
                  <a:lnTo>
                    <a:pt x="841" y="166"/>
                  </a:lnTo>
                  <a:lnTo>
                    <a:pt x="837" y="168"/>
                  </a:lnTo>
                  <a:lnTo>
                    <a:pt x="835" y="170"/>
                  </a:lnTo>
                  <a:lnTo>
                    <a:pt x="837" y="170"/>
                  </a:lnTo>
                  <a:lnTo>
                    <a:pt x="837" y="168"/>
                  </a:lnTo>
                  <a:lnTo>
                    <a:pt x="839" y="168"/>
                  </a:lnTo>
                  <a:lnTo>
                    <a:pt x="841" y="168"/>
                  </a:lnTo>
                  <a:lnTo>
                    <a:pt x="843" y="168"/>
                  </a:lnTo>
                  <a:lnTo>
                    <a:pt x="846" y="168"/>
                  </a:lnTo>
                  <a:lnTo>
                    <a:pt x="846" y="166"/>
                  </a:lnTo>
                  <a:lnTo>
                    <a:pt x="846" y="166"/>
                  </a:lnTo>
                  <a:lnTo>
                    <a:pt x="846" y="166"/>
                  </a:lnTo>
                  <a:lnTo>
                    <a:pt x="846" y="166"/>
                  </a:lnTo>
                  <a:lnTo>
                    <a:pt x="844" y="166"/>
                  </a:lnTo>
                  <a:close/>
                  <a:moveTo>
                    <a:pt x="865" y="189"/>
                  </a:moveTo>
                  <a:lnTo>
                    <a:pt x="863" y="191"/>
                  </a:lnTo>
                  <a:lnTo>
                    <a:pt x="863" y="191"/>
                  </a:lnTo>
                  <a:lnTo>
                    <a:pt x="863" y="191"/>
                  </a:lnTo>
                  <a:lnTo>
                    <a:pt x="863" y="192"/>
                  </a:lnTo>
                  <a:lnTo>
                    <a:pt x="865" y="192"/>
                  </a:lnTo>
                  <a:lnTo>
                    <a:pt x="865" y="192"/>
                  </a:lnTo>
                  <a:lnTo>
                    <a:pt x="869" y="192"/>
                  </a:lnTo>
                  <a:lnTo>
                    <a:pt x="874" y="192"/>
                  </a:lnTo>
                  <a:lnTo>
                    <a:pt x="876" y="192"/>
                  </a:lnTo>
                  <a:lnTo>
                    <a:pt x="876" y="192"/>
                  </a:lnTo>
                  <a:lnTo>
                    <a:pt x="876" y="192"/>
                  </a:lnTo>
                  <a:lnTo>
                    <a:pt x="878" y="191"/>
                  </a:lnTo>
                  <a:lnTo>
                    <a:pt x="878" y="191"/>
                  </a:lnTo>
                  <a:lnTo>
                    <a:pt x="878" y="191"/>
                  </a:lnTo>
                  <a:lnTo>
                    <a:pt x="876" y="191"/>
                  </a:lnTo>
                  <a:lnTo>
                    <a:pt x="872" y="191"/>
                  </a:lnTo>
                  <a:lnTo>
                    <a:pt x="871" y="189"/>
                  </a:lnTo>
                  <a:lnTo>
                    <a:pt x="869" y="189"/>
                  </a:lnTo>
                  <a:lnTo>
                    <a:pt x="865" y="189"/>
                  </a:lnTo>
                  <a:lnTo>
                    <a:pt x="865" y="189"/>
                  </a:lnTo>
                  <a:close/>
                  <a:moveTo>
                    <a:pt x="953" y="166"/>
                  </a:moveTo>
                  <a:lnTo>
                    <a:pt x="953" y="166"/>
                  </a:lnTo>
                  <a:lnTo>
                    <a:pt x="951" y="168"/>
                  </a:lnTo>
                  <a:lnTo>
                    <a:pt x="949" y="168"/>
                  </a:lnTo>
                  <a:lnTo>
                    <a:pt x="953" y="168"/>
                  </a:lnTo>
                  <a:lnTo>
                    <a:pt x="953" y="168"/>
                  </a:lnTo>
                  <a:lnTo>
                    <a:pt x="955" y="168"/>
                  </a:lnTo>
                  <a:lnTo>
                    <a:pt x="955" y="166"/>
                  </a:lnTo>
                  <a:lnTo>
                    <a:pt x="955" y="166"/>
                  </a:lnTo>
                  <a:lnTo>
                    <a:pt x="955" y="166"/>
                  </a:lnTo>
                  <a:lnTo>
                    <a:pt x="953" y="166"/>
                  </a:lnTo>
                  <a:close/>
                  <a:moveTo>
                    <a:pt x="988" y="202"/>
                  </a:moveTo>
                  <a:lnTo>
                    <a:pt x="990" y="202"/>
                  </a:lnTo>
                  <a:lnTo>
                    <a:pt x="990" y="202"/>
                  </a:lnTo>
                  <a:lnTo>
                    <a:pt x="990" y="202"/>
                  </a:lnTo>
                  <a:lnTo>
                    <a:pt x="988" y="202"/>
                  </a:lnTo>
                  <a:lnTo>
                    <a:pt x="986" y="202"/>
                  </a:lnTo>
                  <a:lnTo>
                    <a:pt x="986" y="204"/>
                  </a:lnTo>
                  <a:lnTo>
                    <a:pt x="985" y="204"/>
                  </a:lnTo>
                  <a:lnTo>
                    <a:pt x="985" y="204"/>
                  </a:lnTo>
                  <a:lnTo>
                    <a:pt x="985" y="204"/>
                  </a:lnTo>
                  <a:lnTo>
                    <a:pt x="986" y="204"/>
                  </a:lnTo>
                  <a:lnTo>
                    <a:pt x="988" y="202"/>
                  </a:lnTo>
                  <a:close/>
                  <a:moveTo>
                    <a:pt x="908" y="84"/>
                  </a:moveTo>
                  <a:lnTo>
                    <a:pt x="910" y="84"/>
                  </a:lnTo>
                  <a:lnTo>
                    <a:pt x="912" y="84"/>
                  </a:lnTo>
                  <a:lnTo>
                    <a:pt x="912" y="82"/>
                  </a:lnTo>
                  <a:lnTo>
                    <a:pt x="912" y="82"/>
                  </a:lnTo>
                  <a:lnTo>
                    <a:pt x="914" y="82"/>
                  </a:lnTo>
                  <a:lnTo>
                    <a:pt x="915" y="80"/>
                  </a:lnTo>
                  <a:lnTo>
                    <a:pt x="915" y="80"/>
                  </a:lnTo>
                  <a:lnTo>
                    <a:pt x="915" y="80"/>
                  </a:lnTo>
                  <a:lnTo>
                    <a:pt x="914" y="80"/>
                  </a:lnTo>
                  <a:lnTo>
                    <a:pt x="910" y="82"/>
                  </a:lnTo>
                  <a:lnTo>
                    <a:pt x="908" y="82"/>
                  </a:lnTo>
                  <a:lnTo>
                    <a:pt x="904" y="82"/>
                  </a:lnTo>
                  <a:lnTo>
                    <a:pt x="904" y="84"/>
                  </a:lnTo>
                  <a:lnTo>
                    <a:pt x="906" y="84"/>
                  </a:lnTo>
                  <a:lnTo>
                    <a:pt x="908" y="84"/>
                  </a:lnTo>
                  <a:close/>
                  <a:moveTo>
                    <a:pt x="1157" y="7"/>
                  </a:moveTo>
                  <a:lnTo>
                    <a:pt x="1157" y="7"/>
                  </a:lnTo>
                  <a:lnTo>
                    <a:pt x="1157" y="7"/>
                  </a:lnTo>
                  <a:lnTo>
                    <a:pt x="1155" y="5"/>
                  </a:lnTo>
                  <a:lnTo>
                    <a:pt x="1147" y="5"/>
                  </a:lnTo>
                  <a:lnTo>
                    <a:pt x="1140" y="7"/>
                  </a:lnTo>
                  <a:lnTo>
                    <a:pt x="1140" y="7"/>
                  </a:lnTo>
                  <a:lnTo>
                    <a:pt x="1143" y="5"/>
                  </a:lnTo>
                  <a:lnTo>
                    <a:pt x="1143" y="5"/>
                  </a:lnTo>
                  <a:lnTo>
                    <a:pt x="1142" y="5"/>
                  </a:lnTo>
                  <a:lnTo>
                    <a:pt x="1140" y="3"/>
                  </a:lnTo>
                  <a:lnTo>
                    <a:pt x="1140" y="3"/>
                  </a:lnTo>
                  <a:lnTo>
                    <a:pt x="1140" y="3"/>
                  </a:lnTo>
                  <a:lnTo>
                    <a:pt x="1142" y="3"/>
                  </a:lnTo>
                  <a:lnTo>
                    <a:pt x="1142" y="3"/>
                  </a:lnTo>
                  <a:lnTo>
                    <a:pt x="1142" y="3"/>
                  </a:lnTo>
                  <a:lnTo>
                    <a:pt x="1142" y="3"/>
                  </a:lnTo>
                  <a:lnTo>
                    <a:pt x="1138" y="3"/>
                  </a:lnTo>
                  <a:lnTo>
                    <a:pt x="1136" y="3"/>
                  </a:lnTo>
                  <a:lnTo>
                    <a:pt x="1134" y="3"/>
                  </a:lnTo>
                  <a:lnTo>
                    <a:pt x="1132" y="3"/>
                  </a:lnTo>
                  <a:lnTo>
                    <a:pt x="1132" y="3"/>
                  </a:lnTo>
                  <a:lnTo>
                    <a:pt x="1132" y="2"/>
                  </a:lnTo>
                  <a:lnTo>
                    <a:pt x="1130" y="2"/>
                  </a:lnTo>
                  <a:lnTo>
                    <a:pt x="1130" y="2"/>
                  </a:lnTo>
                  <a:lnTo>
                    <a:pt x="1129" y="2"/>
                  </a:lnTo>
                  <a:lnTo>
                    <a:pt x="1129" y="2"/>
                  </a:lnTo>
                  <a:lnTo>
                    <a:pt x="1127" y="3"/>
                  </a:lnTo>
                  <a:lnTo>
                    <a:pt x="1127" y="3"/>
                  </a:lnTo>
                  <a:lnTo>
                    <a:pt x="1125" y="3"/>
                  </a:lnTo>
                  <a:lnTo>
                    <a:pt x="1125" y="3"/>
                  </a:lnTo>
                  <a:lnTo>
                    <a:pt x="1123" y="3"/>
                  </a:lnTo>
                  <a:lnTo>
                    <a:pt x="1119" y="3"/>
                  </a:lnTo>
                  <a:lnTo>
                    <a:pt x="1114" y="3"/>
                  </a:lnTo>
                  <a:lnTo>
                    <a:pt x="1112" y="3"/>
                  </a:lnTo>
                  <a:lnTo>
                    <a:pt x="1110" y="3"/>
                  </a:lnTo>
                  <a:lnTo>
                    <a:pt x="1106" y="5"/>
                  </a:lnTo>
                  <a:lnTo>
                    <a:pt x="1104" y="5"/>
                  </a:lnTo>
                  <a:lnTo>
                    <a:pt x="1099" y="5"/>
                  </a:lnTo>
                  <a:lnTo>
                    <a:pt x="1097" y="5"/>
                  </a:lnTo>
                  <a:lnTo>
                    <a:pt x="1099" y="3"/>
                  </a:lnTo>
                  <a:lnTo>
                    <a:pt x="1114" y="3"/>
                  </a:lnTo>
                  <a:lnTo>
                    <a:pt x="1115" y="3"/>
                  </a:lnTo>
                  <a:lnTo>
                    <a:pt x="1117" y="2"/>
                  </a:lnTo>
                  <a:lnTo>
                    <a:pt x="1117" y="2"/>
                  </a:lnTo>
                  <a:lnTo>
                    <a:pt x="1117" y="2"/>
                  </a:lnTo>
                  <a:lnTo>
                    <a:pt x="1110" y="2"/>
                  </a:lnTo>
                  <a:lnTo>
                    <a:pt x="1108" y="2"/>
                  </a:lnTo>
                  <a:lnTo>
                    <a:pt x="1104" y="2"/>
                  </a:lnTo>
                  <a:lnTo>
                    <a:pt x="1104" y="2"/>
                  </a:lnTo>
                  <a:lnTo>
                    <a:pt x="1102" y="2"/>
                  </a:lnTo>
                  <a:lnTo>
                    <a:pt x="1099" y="2"/>
                  </a:lnTo>
                  <a:lnTo>
                    <a:pt x="1093" y="2"/>
                  </a:lnTo>
                  <a:lnTo>
                    <a:pt x="1091" y="2"/>
                  </a:lnTo>
                  <a:lnTo>
                    <a:pt x="1091" y="0"/>
                  </a:lnTo>
                  <a:lnTo>
                    <a:pt x="1089" y="0"/>
                  </a:lnTo>
                  <a:lnTo>
                    <a:pt x="1089" y="0"/>
                  </a:lnTo>
                  <a:lnTo>
                    <a:pt x="1082" y="0"/>
                  </a:lnTo>
                  <a:lnTo>
                    <a:pt x="1080" y="0"/>
                  </a:lnTo>
                  <a:lnTo>
                    <a:pt x="1076" y="2"/>
                  </a:lnTo>
                  <a:lnTo>
                    <a:pt x="1076" y="2"/>
                  </a:lnTo>
                  <a:lnTo>
                    <a:pt x="1076" y="2"/>
                  </a:lnTo>
                  <a:lnTo>
                    <a:pt x="1078" y="2"/>
                  </a:lnTo>
                  <a:lnTo>
                    <a:pt x="1078" y="2"/>
                  </a:lnTo>
                  <a:lnTo>
                    <a:pt x="1076" y="2"/>
                  </a:lnTo>
                  <a:lnTo>
                    <a:pt x="1074" y="2"/>
                  </a:lnTo>
                  <a:lnTo>
                    <a:pt x="1071" y="0"/>
                  </a:lnTo>
                  <a:lnTo>
                    <a:pt x="1071" y="0"/>
                  </a:lnTo>
                  <a:lnTo>
                    <a:pt x="1063" y="0"/>
                  </a:lnTo>
                  <a:lnTo>
                    <a:pt x="1059" y="2"/>
                  </a:lnTo>
                  <a:lnTo>
                    <a:pt x="1057" y="2"/>
                  </a:lnTo>
                  <a:lnTo>
                    <a:pt x="1057" y="2"/>
                  </a:lnTo>
                  <a:lnTo>
                    <a:pt x="1056" y="2"/>
                  </a:lnTo>
                  <a:lnTo>
                    <a:pt x="1057" y="3"/>
                  </a:lnTo>
                  <a:lnTo>
                    <a:pt x="1061" y="3"/>
                  </a:lnTo>
                  <a:lnTo>
                    <a:pt x="1061" y="3"/>
                  </a:lnTo>
                  <a:lnTo>
                    <a:pt x="1056" y="3"/>
                  </a:lnTo>
                  <a:lnTo>
                    <a:pt x="1054" y="3"/>
                  </a:lnTo>
                  <a:lnTo>
                    <a:pt x="1052" y="2"/>
                  </a:lnTo>
                  <a:lnTo>
                    <a:pt x="1052" y="2"/>
                  </a:lnTo>
                  <a:lnTo>
                    <a:pt x="1050" y="2"/>
                  </a:lnTo>
                  <a:lnTo>
                    <a:pt x="1050" y="2"/>
                  </a:lnTo>
                  <a:lnTo>
                    <a:pt x="1039" y="2"/>
                  </a:lnTo>
                  <a:lnTo>
                    <a:pt x="1026" y="2"/>
                  </a:lnTo>
                  <a:lnTo>
                    <a:pt x="1026" y="2"/>
                  </a:lnTo>
                  <a:lnTo>
                    <a:pt x="1026" y="2"/>
                  </a:lnTo>
                  <a:lnTo>
                    <a:pt x="1029" y="3"/>
                  </a:lnTo>
                  <a:lnTo>
                    <a:pt x="1031" y="3"/>
                  </a:lnTo>
                  <a:lnTo>
                    <a:pt x="1031" y="3"/>
                  </a:lnTo>
                  <a:lnTo>
                    <a:pt x="1033" y="5"/>
                  </a:lnTo>
                  <a:lnTo>
                    <a:pt x="1033" y="5"/>
                  </a:lnTo>
                  <a:lnTo>
                    <a:pt x="1031" y="5"/>
                  </a:lnTo>
                  <a:lnTo>
                    <a:pt x="1029" y="5"/>
                  </a:lnTo>
                  <a:lnTo>
                    <a:pt x="1028" y="5"/>
                  </a:lnTo>
                  <a:lnTo>
                    <a:pt x="1028" y="5"/>
                  </a:lnTo>
                  <a:lnTo>
                    <a:pt x="1028" y="5"/>
                  </a:lnTo>
                  <a:lnTo>
                    <a:pt x="1028" y="5"/>
                  </a:lnTo>
                  <a:lnTo>
                    <a:pt x="1022" y="3"/>
                  </a:lnTo>
                  <a:lnTo>
                    <a:pt x="1020" y="2"/>
                  </a:lnTo>
                  <a:lnTo>
                    <a:pt x="1020" y="2"/>
                  </a:lnTo>
                  <a:lnTo>
                    <a:pt x="1016" y="2"/>
                  </a:lnTo>
                  <a:lnTo>
                    <a:pt x="1013" y="2"/>
                  </a:lnTo>
                  <a:lnTo>
                    <a:pt x="1007" y="2"/>
                  </a:lnTo>
                  <a:lnTo>
                    <a:pt x="1001" y="2"/>
                  </a:lnTo>
                  <a:lnTo>
                    <a:pt x="998" y="2"/>
                  </a:lnTo>
                  <a:lnTo>
                    <a:pt x="998" y="2"/>
                  </a:lnTo>
                  <a:lnTo>
                    <a:pt x="1000" y="3"/>
                  </a:lnTo>
                  <a:lnTo>
                    <a:pt x="1000" y="3"/>
                  </a:lnTo>
                  <a:lnTo>
                    <a:pt x="1001" y="3"/>
                  </a:lnTo>
                  <a:lnTo>
                    <a:pt x="1003" y="3"/>
                  </a:lnTo>
                  <a:lnTo>
                    <a:pt x="1007" y="3"/>
                  </a:lnTo>
                  <a:lnTo>
                    <a:pt x="1007" y="3"/>
                  </a:lnTo>
                  <a:lnTo>
                    <a:pt x="1005" y="3"/>
                  </a:lnTo>
                  <a:lnTo>
                    <a:pt x="996" y="3"/>
                  </a:lnTo>
                  <a:lnTo>
                    <a:pt x="992" y="3"/>
                  </a:lnTo>
                  <a:lnTo>
                    <a:pt x="988" y="3"/>
                  </a:lnTo>
                  <a:lnTo>
                    <a:pt x="986" y="3"/>
                  </a:lnTo>
                  <a:lnTo>
                    <a:pt x="986" y="3"/>
                  </a:lnTo>
                  <a:lnTo>
                    <a:pt x="986" y="3"/>
                  </a:lnTo>
                  <a:lnTo>
                    <a:pt x="988" y="5"/>
                  </a:lnTo>
                  <a:lnTo>
                    <a:pt x="986" y="5"/>
                  </a:lnTo>
                  <a:lnTo>
                    <a:pt x="985" y="5"/>
                  </a:lnTo>
                  <a:lnTo>
                    <a:pt x="983" y="5"/>
                  </a:lnTo>
                  <a:lnTo>
                    <a:pt x="981" y="5"/>
                  </a:lnTo>
                  <a:lnTo>
                    <a:pt x="977" y="5"/>
                  </a:lnTo>
                  <a:lnTo>
                    <a:pt x="977" y="5"/>
                  </a:lnTo>
                  <a:lnTo>
                    <a:pt x="977" y="5"/>
                  </a:lnTo>
                  <a:lnTo>
                    <a:pt x="979" y="5"/>
                  </a:lnTo>
                  <a:lnTo>
                    <a:pt x="979" y="5"/>
                  </a:lnTo>
                  <a:lnTo>
                    <a:pt x="975" y="5"/>
                  </a:lnTo>
                  <a:lnTo>
                    <a:pt x="973" y="7"/>
                  </a:lnTo>
                  <a:lnTo>
                    <a:pt x="972" y="7"/>
                  </a:lnTo>
                  <a:lnTo>
                    <a:pt x="972" y="7"/>
                  </a:lnTo>
                  <a:lnTo>
                    <a:pt x="972" y="7"/>
                  </a:lnTo>
                  <a:lnTo>
                    <a:pt x="973" y="9"/>
                  </a:lnTo>
                  <a:lnTo>
                    <a:pt x="977" y="9"/>
                  </a:lnTo>
                  <a:lnTo>
                    <a:pt x="986" y="11"/>
                  </a:lnTo>
                  <a:lnTo>
                    <a:pt x="990" y="11"/>
                  </a:lnTo>
                  <a:lnTo>
                    <a:pt x="990" y="13"/>
                  </a:lnTo>
                  <a:lnTo>
                    <a:pt x="990" y="13"/>
                  </a:lnTo>
                  <a:lnTo>
                    <a:pt x="988" y="13"/>
                  </a:lnTo>
                  <a:lnTo>
                    <a:pt x="986" y="11"/>
                  </a:lnTo>
                  <a:lnTo>
                    <a:pt x="985" y="11"/>
                  </a:lnTo>
                  <a:lnTo>
                    <a:pt x="983" y="11"/>
                  </a:lnTo>
                  <a:lnTo>
                    <a:pt x="975" y="9"/>
                  </a:lnTo>
                  <a:lnTo>
                    <a:pt x="970" y="9"/>
                  </a:lnTo>
                  <a:lnTo>
                    <a:pt x="968" y="9"/>
                  </a:lnTo>
                  <a:lnTo>
                    <a:pt x="968" y="9"/>
                  </a:lnTo>
                  <a:lnTo>
                    <a:pt x="966" y="9"/>
                  </a:lnTo>
                  <a:lnTo>
                    <a:pt x="966" y="9"/>
                  </a:lnTo>
                  <a:lnTo>
                    <a:pt x="966" y="9"/>
                  </a:lnTo>
                  <a:lnTo>
                    <a:pt x="968" y="11"/>
                  </a:lnTo>
                  <a:lnTo>
                    <a:pt x="968" y="11"/>
                  </a:lnTo>
                  <a:lnTo>
                    <a:pt x="964" y="11"/>
                  </a:lnTo>
                  <a:lnTo>
                    <a:pt x="964" y="11"/>
                  </a:lnTo>
                  <a:lnTo>
                    <a:pt x="962" y="9"/>
                  </a:lnTo>
                  <a:lnTo>
                    <a:pt x="962" y="9"/>
                  </a:lnTo>
                  <a:lnTo>
                    <a:pt x="960" y="7"/>
                  </a:lnTo>
                  <a:lnTo>
                    <a:pt x="958" y="7"/>
                  </a:lnTo>
                  <a:lnTo>
                    <a:pt x="953" y="7"/>
                  </a:lnTo>
                  <a:lnTo>
                    <a:pt x="953" y="7"/>
                  </a:lnTo>
                  <a:lnTo>
                    <a:pt x="951" y="7"/>
                  </a:lnTo>
                  <a:lnTo>
                    <a:pt x="951" y="7"/>
                  </a:lnTo>
                  <a:lnTo>
                    <a:pt x="945" y="7"/>
                  </a:lnTo>
                  <a:lnTo>
                    <a:pt x="943" y="7"/>
                  </a:lnTo>
                  <a:lnTo>
                    <a:pt x="940" y="9"/>
                  </a:lnTo>
                  <a:lnTo>
                    <a:pt x="938" y="9"/>
                  </a:lnTo>
                  <a:lnTo>
                    <a:pt x="936" y="9"/>
                  </a:lnTo>
                  <a:lnTo>
                    <a:pt x="932" y="9"/>
                  </a:lnTo>
                  <a:lnTo>
                    <a:pt x="932" y="9"/>
                  </a:lnTo>
                  <a:lnTo>
                    <a:pt x="942" y="11"/>
                  </a:lnTo>
                  <a:lnTo>
                    <a:pt x="942" y="11"/>
                  </a:lnTo>
                  <a:lnTo>
                    <a:pt x="942" y="11"/>
                  </a:lnTo>
                  <a:lnTo>
                    <a:pt x="942" y="11"/>
                  </a:lnTo>
                  <a:lnTo>
                    <a:pt x="940" y="11"/>
                  </a:lnTo>
                  <a:lnTo>
                    <a:pt x="938" y="11"/>
                  </a:lnTo>
                  <a:lnTo>
                    <a:pt x="936" y="11"/>
                  </a:lnTo>
                  <a:lnTo>
                    <a:pt x="934" y="11"/>
                  </a:lnTo>
                  <a:lnTo>
                    <a:pt x="932" y="11"/>
                  </a:lnTo>
                  <a:lnTo>
                    <a:pt x="930" y="11"/>
                  </a:lnTo>
                  <a:lnTo>
                    <a:pt x="929" y="11"/>
                  </a:lnTo>
                  <a:lnTo>
                    <a:pt x="927" y="11"/>
                  </a:lnTo>
                  <a:lnTo>
                    <a:pt x="925" y="11"/>
                  </a:lnTo>
                  <a:lnTo>
                    <a:pt x="925" y="11"/>
                  </a:lnTo>
                  <a:lnTo>
                    <a:pt x="923" y="11"/>
                  </a:lnTo>
                  <a:lnTo>
                    <a:pt x="923" y="11"/>
                  </a:lnTo>
                  <a:lnTo>
                    <a:pt x="921" y="11"/>
                  </a:lnTo>
                  <a:lnTo>
                    <a:pt x="917" y="11"/>
                  </a:lnTo>
                  <a:lnTo>
                    <a:pt x="912" y="11"/>
                  </a:lnTo>
                  <a:lnTo>
                    <a:pt x="908" y="11"/>
                  </a:lnTo>
                  <a:lnTo>
                    <a:pt x="906" y="11"/>
                  </a:lnTo>
                  <a:lnTo>
                    <a:pt x="902" y="13"/>
                  </a:lnTo>
                  <a:lnTo>
                    <a:pt x="900" y="13"/>
                  </a:lnTo>
                  <a:lnTo>
                    <a:pt x="895" y="13"/>
                  </a:lnTo>
                  <a:lnTo>
                    <a:pt x="893" y="13"/>
                  </a:lnTo>
                  <a:lnTo>
                    <a:pt x="887" y="13"/>
                  </a:lnTo>
                  <a:lnTo>
                    <a:pt x="884" y="13"/>
                  </a:lnTo>
                  <a:lnTo>
                    <a:pt x="882" y="15"/>
                  </a:lnTo>
                  <a:lnTo>
                    <a:pt x="880" y="15"/>
                  </a:lnTo>
                  <a:lnTo>
                    <a:pt x="878" y="15"/>
                  </a:lnTo>
                  <a:lnTo>
                    <a:pt x="880" y="15"/>
                  </a:lnTo>
                  <a:lnTo>
                    <a:pt x="880" y="15"/>
                  </a:lnTo>
                  <a:lnTo>
                    <a:pt x="882" y="15"/>
                  </a:lnTo>
                  <a:lnTo>
                    <a:pt x="886" y="15"/>
                  </a:lnTo>
                  <a:lnTo>
                    <a:pt x="887" y="15"/>
                  </a:lnTo>
                  <a:lnTo>
                    <a:pt x="889" y="15"/>
                  </a:lnTo>
                  <a:lnTo>
                    <a:pt x="889" y="15"/>
                  </a:lnTo>
                  <a:lnTo>
                    <a:pt x="895" y="15"/>
                  </a:lnTo>
                  <a:lnTo>
                    <a:pt x="895" y="15"/>
                  </a:lnTo>
                  <a:lnTo>
                    <a:pt x="886" y="17"/>
                  </a:lnTo>
                  <a:lnTo>
                    <a:pt x="884" y="17"/>
                  </a:lnTo>
                  <a:lnTo>
                    <a:pt x="886" y="17"/>
                  </a:lnTo>
                  <a:lnTo>
                    <a:pt x="887" y="17"/>
                  </a:lnTo>
                  <a:lnTo>
                    <a:pt x="900" y="17"/>
                  </a:lnTo>
                  <a:lnTo>
                    <a:pt x="906" y="17"/>
                  </a:lnTo>
                  <a:lnTo>
                    <a:pt x="908" y="17"/>
                  </a:lnTo>
                  <a:lnTo>
                    <a:pt x="914" y="17"/>
                  </a:lnTo>
                  <a:lnTo>
                    <a:pt x="912" y="17"/>
                  </a:lnTo>
                  <a:lnTo>
                    <a:pt x="908" y="17"/>
                  </a:lnTo>
                  <a:lnTo>
                    <a:pt x="904" y="17"/>
                  </a:lnTo>
                  <a:lnTo>
                    <a:pt x="900" y="17"/>
                  </a:lnTo>
                  <a:lnTo>
                    <a:pt x="895" y="18"/>
                  </a:lnTo>
                  <a:lnTo>
                    <a:pt x="891" y="18"/>
                  </a:lnTo>
                  <a:lnTo>
                    <a:pt x="891" y="18"/>
                  </a:lnTo>
                  <a:lnTo>
                    <a:pt x="895" y="18"/>
                  </a:lnTo>
                  <a:lnTo>
                    <a:pt x="893" y="18"/>
                  </a:lnTo>
                  <a:lnTo>
                    <a:pt x="891" y="18"/>
                  </a:lnTo>
                  <a:lnTo>
                    <a:pt x="887" y="20"/>
                  </a:lnTo>
                  <a:lnTo>
                    <a:pt x="886" y="20"/>
                  </a:lnTo>
                  <a:lnTo>
                    <a:pt x="886" y="20"/>
                  </a:lnTo>
                  <a:lnTo>
                    <a:pt x="887" y="22"/>
                  </a:lnTo>
                  <a:lnTo>
                    <a:pt x="889" y="22"/>
                  </a:lnTo>
                  <a:lnTo>
                    <a:pt x="895" y="20"/>
                  </a:lnTo>
                  <a:lnTo>
                    <a:pt x="910" y="20"/>
                  </a:lnTo>
                  <a:lnTo>
                    <a:pt x="915" y="20"/>
                  </a:lnTo>
                  <a:lnTo>
                    <a:pt x="925" y="18"/>
                  </a:lnTo>
                  <a:lnTo>
                    <a:pt x="929" y="18"/>
                  </a:lnTo>
                  <a:lnTo>
                    <a:pt x="930" y="18"/>
                  </a:lnTo>
                  <a:lnTo>
                    <a:pt x="932" y="18"/>
                  </a:lnTo>
                  <a:lnTo>
                    <a:pt x="932" y="18"/>
                  </a:lnTo>
                  <a:lnTo>
                    <a:pt x="923" y="20"/>
                  </a:lnTo>
                  <a:lnTo>
                    <a:pt x="915" y="22"/>
                  </a:lnTo>
                  <a:lnTo>
                    <a:pt x="912" y="22"/>
                  </a:lnTo>
                  <a:lnTo>
                    <a:pt x="906" y="22"/>
                  </a:lnTo>
                  <a:lnTo>
                    <a:pt x="899" y="22"/>
                  </a:lnTo>
                  <a:lnTo>
                    <a:pt x="889" y="22"/>
                  </a:lnTo>
                  <a:lnTo>
                    <a:pt x="889" y="22"/>
                  </a:lnTo>
                  <a:lnTo>
                    <a:pt x="889" y="22"/>
                  </a:lnTo>
                  <a:lnTo>
                    <a:pt x="889" y="24"/>
                  </a:lnTo>
                  <a:lnTo>
                    <a:pt x="889" y="24"/>
                  </a:lnTo>
                  <a:lnTo>
                    <a:pt x="891" y="24"/>
                  </a:lnTo>
                  <a:lnTo>
                    <a:pt x="893" y="24"/>
                  </a:lnTo>
                  <a:lnTo>
                    <a:pt x="895" y="24"/>
                  </a:lnTo>
                  <a:lnTo>
                    <a:pt x="897" y="26"/>
                  </a:lnTo>
                  <a:lnTo>
                    <a:pt x="899" y="26"/>
                  </a:lnTo>
                  <a:lnTo>
                    <a:pt x="902" y="26"/>
                  </a:lnTo>
                  <a:lnTo>
                    <a:pt x="906" y="24"/>
                  </a:lnTo>
                  <a:lnTo>
                    <a:pt x="917" y="22"/>
                  </a:lnTo>
                  <a:lnTo>
                    <a:pt x="919" y="22"/>
                  </a:lnTo>
                  <a:lnTo>
                    <a:pt x="923" y="22"/>
                  </a:lnTo>
                  <a:lnTo>
                    <a:pt x="934" y="20"/>
                  </a:lnTo>
                  <a:lnTo>
                    <a:pt x="945" y="20"/>
                  </a:lnTo>
                  <a:lnTo>
                    <a:pt x="945" y="20"/>
                  </a:lnTo>
                  <a:lnTo>
                    <a:pt x="932" y="20"/>
                  </a:lnTo>
                  <a:lnTo>
                    <a:pt x="927" y="22"/>
                  </a:lnTo>
                  <a:lnTo>
                    <a:pt x="921" y="22"/>
                  </a:lnTo>
                  <a:lnTo>
                    <a:pt x="914" y="24"/>
                  </a:lnTo>
                  <a:lnTo>
                    <a:pt x="912" y="24"/>
                  </a:lnTo>
                  <a:lnTo>
                    <a:pt x="910" y="26"/>
                  </a:lnTo>
                  <a:lnTo>
                    <a:pt x="908" y="26"/>
                  </a:lnTo>
                  <a:lnTo>
                    <a:pt x="908" y="26"/>
                  </a:lnTo>
                  <a:lnTo>
                    <a:pt x="912" y="26"/>
                  </a:lnTo>
                  <a:lnTo>
                    <a:pt x="912" y="26"/>
                  </a:lnTo>
                  <a:lnTo>
                    <a:pt x="915" y="26"/>
                  </a:lnTo>
                  <a:lnTo>
                    <a:pt x="919" y="26"/>
                  </a:lnTo>
                  <a:lnTo>
                    <a:pt x="921" y="28"/>
                  </a:lnTo>
                  <a:lnTo>
                    <a:pt x="927" y="26"/>
                  </a:lnTo>
                  <a:lnTo>
                    <a:pt x="929" y="26"/>
                  </a:lnTo>
                  <a:lnTo>
                    <a:pt x="930" y="26"/>
                  </a:lnTo>
                  <a:lnTo>
                    <a:pt x="932" y="26"/>
                  </a:lnTo>
                  <a:lnTo>
                    <a:pt x="936" y="26"/>
                  </a:lnTo>
                  <a:lnTo>
                    <a:pt x="940" y="24"/>
                  </a:lnTo>
                  <a:lnTo>
                    <a:pt x="945" y="24"/>
                  </a:lnTo>
                  <a:lnTo>
                    <a:pt x="947" y="24"/>
                  </a:lnTo>
                  <a:lnTo>
                    <a:pt x="951" y="24"/>
                  </a:lnTo>
                  <a:lnTo>
                    <a:pt x="949" y="24"/>
                  </a:lnTo>
                  <a:lnTo>
                    <a:pt x="943" y="26"/>
                  </a:lnTo>
                  <a:lnTo>
                    <a:pt x="942" y="26"/>
                  </a:lnTo>
                  <a:lnTo>
                    <a:pt x="943" y="26"/>
                  </a:lnTo>
                  <a:lnTo>
                    <a:pt x="945" y="26"/>
                  </a:lnTo>
                  <a:lnTo>
                    <a:pt x="955" y="26"/>
                  </a:lnTo>
                  <a:lnTo>
                    <a:pt x="957" y="26"/>
                  </a:lnTo>
                  <a:lnTo>
                    <a:pt x="960" y="26"/>
                  </a:lnTo>
                  <a:lnTo>
                    <a:pt x="970" y="24"/>
                  </a:lnTo>
                  <a:lnTo>
                    <a:pt x="973" y="24"/>
                  </a:lnTo>
                  <a:lnTo>
                    <a:pt x="975" y="22"/>
                  </a:lnTo>
                  <a:lnTo>
                    <a:pt x="977" y="22"/>
                  </a:lnTo>
                  <a:lnTo>
                    <a:pt x="977" y="22"/>
                  </a:lnTo>
                  <a:lnTo>
                    <a:pt x="979" y="22"/>
                  </a:lnTo>
                  <a:lnTo>
                    <a:pt x="981" y="20"/>
                  </a:lnTo>
                  <a:lnTo>
                    <a:pt x="983" y="20"/>
                  </a:lnTo>
                  <a:lnTo>
                    <a:pt x="983" y="20"/>
                  </a:lnTo>
                  <a:lnTo>
                    <a:pt x="985" y="20"/>
                  </a:lnTo>
                  <a:lnTo>
                    <a:pt x="986" y="20"/>
                  </a:lnTo>
                  <a:lnTo>
                    <a:pt x="992" y="18"/>
                  </a:lnTo>
                  <a:lnTo>
                    <a:pt x="996" y="18"/>
                  </a:lnTo>
                  <a:lnTo>
                    <a:pt x="1007" y="17"/>
                  </a:lnTo>
                  <a:lnTo>
                    <a:pt x="1005" y="18"/>
                  </a:lnTo>
                  <a:lnTo>
                    <a:pt x="1000" y="18"/>
                  </a:lnTo>
                  <a:lnTo>
                    <a:pt x="992" y="20"/>
                  </a:lnTo>
                  <a:lnTo>
                    <a:pt x="988" y="20"/>
                  </a:lnTo>
                  <a:lnTo>
                    <a:pt x="986" y="20"/>
                  </a:lnTo>
                  <a:lnTo>
                    <a:pt x="985" y="22"/>
                  </a:lnTo>
                  <a:lnTo>
                    <a:pt x="985" y="22"/>
                  </a:lnTo>
                  <a:lnTo>
                    <a:pt x="986" y="22"/>
                  </a:lnTo>
                  <a:lnTo>
                    <a:pt x="990" y="22"/>
                  </a:lnTo>
                  <a:lnTo>
                    <a:pt x="996" y="22"/>
                  </a:lnTo>
                  <a:lnTo>
                    <a:pt x="998" y="22"/>
                  </a:lnTo>
                  <a:lnTo>
                    <a:pt x="1000" y="22"/>
                  </a:lnTo>
                  <a:lnTo>
                    <a:pt x="1000" y="24"/>
                  </a:lnTo>
                  <a:lnTo>
                    <a:pt x="998" y="24"/>
                  </a:lnTo>
                  <a:lnTo>
                    <a:pt x="994" y="24"/>
                  </a:lnTo>
                  <a:lnTo>
                    <a:pt x="985" y="24"/>
                  </a:lnTo>
                  <a:lnTo>
                    <a:pt x="972" y="26"/>
                  </a:lnTo>
                  <a:lnTo>
                    <a:pt x="972" y="26"/>
                  </a:lnTo>
                  <a:lnTo>
                    <a:pt x="966" y="26"/>
                  </a:lnTo>
                  <a:lnTo>
                    <a:pt x="957" y="28"/>
                  </a:lnTo>
                  <a:lnTo>
                    <a:pt x="942" y="28"/>
                  </a:lnTo>
                  <a:lnTo>
                    <a:pt x="940" y="30"/>
                  </a:lnTo>
                  <a:lnTo>
                    <a:pt x="938" y="30"/>
                  </a:lnTo>
                  <a:lnTo>
                    <a:pt x="936" y="30"/>
                  </a:lnTo>
                  <a:lnTo>
                    <a:pt x="938" y="32"/>
                  </a:lnTo>
                  <a:lnTo>
                    <a:pt x="940" y="32"/>
                  </a:lnTo>
                  <a:lnTo>
                    <a:pt x="942" y="33"/>
                  </a:lnTo>
                  <a:lnTo>
                    <a:pt x="943" y="33"/>
                  </a:lnTo>
                  <a:lnTo>
                    <a:pt x="943" y="35"/>
                  </a:lnTo>
                  <a:lnTo>
                    <a:pt x="945" y="35"/>
                  </a:lnTo>
                  <a:lnTo>
                    <a:pt x="945" y="37"/>
                  </a:lnTo>
                  <a:lnTo>
                    <a:pt x="949" y="37"/>
                  </a:lnTo>
                  <a:lnTo>
                    <a:pt x="953" y="37"/>
                  </a:lnTo>
                  <a:lnTo>
                    <a:pt x="955" y="37"/>
                  </a:lnTo>
                  <a:lnTo>
                    <a:pt x="953" y="37"/>
                  </a:lnTo>
                  <a:lnTo>
                    <a:pt x="949" y="37"/>
                  </a:lnTo>
                  <a:lnTo>
                    <a:pt x="947" y="37"/>
                  </a:lnTo>
                  <a:lnTo>
                    <a:pt x="945" y="37"/>
                  </a:lnTo>
                  <a:lnTo>
                    <a:pt x="942" y="37"/>
                  </a:lnTo>
                  <a:lnTo>
                    <a:pt x="940" y="37"/>
                  </a:lnTo>
                  <a:lnTo>
                    <a:pt x="938" y="35"/>
                  </a:lnTo>
                  <a:lnTo>
                    <a:pt x="938" y="35"/>
                  </a:lnTo>
                  <a:lnTo>
                    <a:pt x="936" y="33"/>
                  </a:lnTo>
                  <a:lnTo>
                    <a:pt x="936" y="33"/>
                  </a:lnTo>
                  <a:lnTo>
                    <a:pt x="932" y="32"/>
                  </a:lnTo>
                  <a:lnTo>
                    <a:pt x="930" y="32"/>
                  </a:lnTo>
                  <a:lnTo>
                    <a:pt x="929" y="30"/>
                  </a:lnTo>
                  <a:lnTo>
                    <a:pt x="927" y="30"/>
                  </a:lnTo>
                  <a:lnTo>
                    <a:pt x="921" y="30"/>
                  </a:lnTo>
                  <a:lnTo>
                    <a:pt x="917" y="30"/>
                  </a:lnTo>
                  <a:lnTo>
                    <a:pt x="906" y="30"/>
                  </a:lnTo>
                  <a:lnTo>
                    <a:pt x="904" y="30"/>
                  </a:lnTo>
                  <a:lnTo>
                    <a:pt x="900" y="32"/>
                  </a:lnTo>
                  <a:lnTo>
                    <a:pt x="900" y="33"/>
                  </a:lnTo>
                  <a:lnTo>
                    <a:pt x="899" y="35"/>
                  </a:lnTo>
                  <a:lnTo>
                    <a:pt x="900" y="35"/>
                  </a:lnTo>
                  <a:lnTo>
                    <a:pt x="900" y="35"/>
                  </a:lnTo>
                  <a:lnTo>
                    <a:pt x="904" y="37"/>
                  </a:lnTo>
                  <a:lnTo>
                    <a:pt x="906" y="37"/>
                  </a:lnTo>
                  <a:lnTo>
                    <a:pt x="908" y="37"/>
                  </a:lnTo>
                  <a:lnTo>
                    <a:pt x="908" y="39"/>
                  </a:lnTo>
                  <a:lnTo>
                    <a:pt x="910" y="39"/>
                  </a:lnTo>
                  <a:lnTo>
                    <a:pt x="910" y="41"/>
                  </a:lnTo>
                  <a:lnTo>
                    <a:pt x="910" y="41"/>
                  </a:lnTo>
                  <a:lnTo>
                    <a:pt x="912" y="43"/>
                  </a:lnTo>
                  <a:lnTo>
                    <a:pt x="914" y="43"/>
                  </a:lnTo>
                  <a:lnTo>
                    <a:pt x="914" y="43"/>
                  </a:lnTo>
                  <a:lnTo>
                    <a:pt x="912" y="43"/>
                  </a:lnTo>
                  <a:lnTo>
                    <a:pt x="910" y="43"/>
                  </a:lnTo>
                  <a:lnTo>
                    <a:pt x="908" y="43"/>
                  </a:lnTo>
                  <a:lnTo>
                    <a:pt x="906" y="43"/>
                  </a:lnTo>
                  <a:lnTo>
                    <a:pt x="904" y="43"/>
                  </a:lnTo>
                  <a:lnTo>
                    <a:pt x="904" y="43"/>
                  </a:lnTo>
                  <a:lnTo>
                    <a:pt x="904" y="45"/>
                  </a:lnTo>
                  <a:lnTo>
                    <a:pt x="904" y="45"/>
                  </a:lnTo>
                  <a:lnTo>
                    <a:pt x="904" y="45"/>
                  </a:lnTo>
                  <a:lnTo>
                    <a:pt x="906" y="45"/>
                  </a:lnTo>
                  <a:lnTo>
                    <a:pt x="910" y="45"/>
                  </a:lnTo>
                  <a:lnTo>
                    <a:pt x="915" y="45"/>
                  </a:lnTo>
                  <a:lnTo>
                    <a:pt x="919" y="45"/>
                  </a:lnTo>
                  <a:lnTo>
                    <a:pt x="921" y="45"/>
                  </a:lnTo>
                  <a:lnTo>
                    <a:pt x="923" y="45"/>
                  </a:lnTo>
                  <a:lnTo>
                    <a:pt x="927" y="45"/>
                  </a:lnTo>
                  <a:lnTo>
                    <a:pt x="929" y="45"/>
                  </a:lnTo>
                  <a:lnTo>
                    <a:pt x="929" y="45"/>
                  </a:lnTo>
                  <a:lnTo>
                    <a:pt x="929" y="45"/>
                  </a:lnTo>
                  <a:lnTo>
                    <a:pt x="927" y="45"/>
                  </a:lnTo>
                  <a:lnTo>
                    <a:pt x="923" y="47"/>
                  </a:lnTo>
                  <a:lnTo>
                    <a:pt x="923" y="47"/>
                  </a:lnTo>
                  <a:lnTo>
                    <a:pt x="921" y="47"/>
                  </a:lnTo>
                  <a:lnTo>
                    <a:pt x="915" y="47"/>
                  </a:lnTo>
                  <a:lnTo>
                    <a:pt x="914" y="47"/>
                  </a:lnTo>
                  <a:lnTo>
                    <a:pt x="912" y="47"/>
                  </a:lnTo>
                  <a:lnTo>
                    <a:pt x="912" y="47"/>
                  </a:lnTo>
                  <a:lnTo>
                    <a:pt x="910" y="47"/>
                  </a:lnTo>
                  <a:lnTo>
                    <a:pt x="906" y="47"/>
                  </a:lnTo>
                  <a:lnTo>
                    <a:pt x="899" y="47"/>
                  </a:lnTo>
                  <a:lnTo>
                    <a:pt x="899" y="45"/>
                  </a:lnTo>
                  <a:lnTo>
                    <a:pt x="895" y="45"/>
                  </a:lnTo>
                  <a:lnTo>
                    <a:pt x="891" y="47"/>
                  </a:lnTo>
                  <a:lnTo>
                    <a:pt x="886" y="47"/>
                  </a:lnTo>
                  <a:lnTo>
                    <a:pt x="878" y="47"/>
                  </a:lnTo>
                  <a:lnTo>
                    <a:pt x="876" y="48"/>
                  </a:lnTo>
                  <a:lnTo>
                    <a:pt x="872" y="50"/>
                  </a:lnTo>
                  <a:lnTo>
                    <a:pt x="869" y="50"/>
                  </a:lnTo>
                  <a:lnTo>
                    <a:pt x="867" y="52"/>
                  </a:lnTo>
                  <a:lnTo>
                    <a:pt x="865" y="52"/>
                  </a:lnTo>
                  <a:lnTo>
                    <a:pt x="863" y="54"/>
                  </a:lnTo>
                  <a:lnTo>
                    <a:pt x="863" y="54"/>
                  </a:lnTo>
                  <a:lnTo>
                    <a:pt x="869" y="54"/>
                  </a:lnTo>
                  <a:lnTo>
                    <a:pt x="871" y="54"/>
                  </a:lnTo>
                  <a:lnTo>
                    <a:pt x="874" y="54"/>
                  </a:lnTo>
                  <a:lnTo>
                    <a:pt x="878" y="52"/>
                  </a:lnTo>
                  <a:lnTo>
                    <a:pt x="880" y="52"/>
                  </a:lnTo>
                  <a:lnTo>
                    <a:pt x="876" y="54"/>
                  </a:lnTo>
                  <a:lnTo>
                    <a:pt x="874" y="56"/>
                  </a:lnTo>
                  <a:lnTo>
                    <a:pt x="880" y="56"/>
                  </a:lnTo>
                  <a:lnTo>
                    <a:pt x="882" y="54"/>
                  </a:lnTo>
                  <a:lnTo>
                    <a:pt x="884" y="54"/>
                  </a:lnTo>
                  <a:lnTo>
                    <a:pt x="889" y="52"/>
                  </a:lnTo>
                  <a:lnTo>
                    <a:pt x="895" y="50"/>
                  </a:lnTo>
                  <a:lnTo>
                    <a:pt x="889" y="54"/>
                  </a:lnTo>
                  <a:lnTo>
                    <a:pt x="893" y="54"/>
                  </a:lnTo>
                  <a:lnTo>
                    <a:pt x="893" y="54"/>
                  </a:lnTo>
                  <a:lnTo>
                    <a:pt x="895" y="54"/>
                  </a:lnTo>
                  <a:lnTo>
                    <a:pt x="891" y="54"/>
                  </a:lnTo>
                  <a:lnTo>
                    <a:pt x="891" y="54"/>
                  </a:lnTo>
                  <a:lnTo>
                    <a:pt x="886" y="56"/>
                  </a:lnTo>
                  <a:lnTo>
                    <a:pt x="882" y="56"/>
                  </a:lnTo>
                  <a:lnTo>
                    <a:pt x="878" y="58"/>
                  </a:lnTo>
                  <a:lnTo>
                    <a:pt x="878" y="60"/>
                  </a:lnTo>
                  <a:lnTo>
                    <a:pt x="874" y="61"/>
                  </a:lnTo>
                  <a:lnTo>
                    <a:pt x="876" y="61"/>
                  </a:lnTo>
                  <a:lnTo>
                    <a:pt x="878" y="63"/>
                  </a:lnTo>
                  <a:lnTo>
                    <a:pt x="882" y="61"/>
                  </a:lnTo>
                  <a:lnTo>
                    <a:pt x="886" y="61"/>
                  </a:lnTo>
                  <a:lnTo>
                    <a:pt x="887" y="61"/>
                  </a:lnTo>
                  <a:lnTo>
                    <a:pt x="889" y="61"/>
                  </a:lnTo>
                  <a:lnTo>
                    <a:pt x="893" y="61"/>
                  </a:lnTo>
                  <a:lnTo>
                    <a:pt x="895" y="60"/>
                  </a:lnTo>
                  <a:lnTo>
                    <a:pt x="906" y="58"/>
                  </a:lnTo>
                  <a:lnTo>
                    <a:pt x="906" y="56"/>
                  </a:lnTo>
                  <a:lnTo>
                    <a:pt x="906" y="58"/>
                  </a:lnTo>
                  <a:lnTo>
                    <a:pt x="904" y="58"/>
                  </a:lnTo>
                  <a:lnTo>
                    <a:pt x="904" y="58"/>
                  </a:lnTo>
                  <a:lnTo>
                    <a:pt x="900" y="60"/>
                  </a:lnTo>
                  <a:lnTo>
                    <a:pt x="895" y="61"/>
                  </a:lnTo>
                  <a:lnTo>
                    <a:pt x="891" y="61"/>
                  </a:lnTo>
                  <a:lnTo>
                    <a:pt x="891" y="63"/>
                  </a:lnTo>
                  <a:lnTo>
                    <a:pt x="889" y="63"/>
                  </a:lnTo>
                  <a:lnTo>
                    <a:pt x="887" y="63"/>
                  </a:lnTo>
                  <a:lnTo>
                    <a:pt x="886" y="63"/>
                  </a:lnTo>
                  <a:lnTo>
                    <a:pt x="880" y="63"/>
                  </a:lnTo>
                  <a:lnTo>
                    <a:pt x="878" y="63"/>
                  </a:lnTo>
                  <a:lnTo>
                    <a:pt x="876" y="63"/>
                  </a:lnTo>
                  <a:lnTo>
                    <a:pt x="871" y="63"/>
                  </a:lnTo>
                  <a:lnTo>
                    <a:pt x="871" y="61"/>
                  </a:lnTo>
                  <a:lnTo>
                    <a:pt x="871" y="61"/>
                  </a:lnTo>
                  <a:lnTo>
                    <a:pt x="869" y="60"/>
                  </a:lnTo>
                  <a:lnTo>
                    <a:pt x="869" y="60"/>
                  </a:lnTo>
                  <a:lnTo>
                    <a:pt x="865" y="58"/>
                  </a:lnTo>
                  <a:lnTo>
                    <a:pt x="863" y="58"/>
                  </a:lnTo>
                  <a:lnTo>
                    <a:pt x="861" y="58"/>
                  </a:lnTo>
                  <a:lnTo>
                    <a:pt x="859" y="58"/>
                  </a:lnTo>
                  <a:lnTo>
                    <a:pt x="856" y="58"/>
                  </a:lnTo>
                  <a:lnTo>
                    <a:pt x="852" y="60"/>
                  </a:lnTo>
                  <a:lnTo>
                    <a:pt x="850" y="60"/>
                  </a:lnTo>
                  <a:lnTo>
                    <a:pt x="850" y="61"/>
                  </a:lnTo>
                  <a:lnTo>
                    <a:pt x="850" y="63"/>
                  </a:lnTo>
                  <a:lnTo>
                    <a:pt x="850" y="63"/>
                  </a:lnTo>
                  <a:lnTo>
                    <a:pt x="850" y="63"/>
                  </a:lnTo>
                  <a:lnTo>
                    <a:pt x="852" y="65"/>
                  </a:lnTo>
                  <a:lnTo>
                    <a:pt x="852" y="65"/>
                  </a:lnTo>
                  <a:lnTo>
                    <a:pt x="854" y="65"/>
                  </a:lnTo>
                  <a:lnTo>
                    <a:pt x="854" y="65"/>
                  </a:lnTo>
                  <a:lnTo>
                    <a:pt x="854" y="67"/>
                  </a:lnTo>
                  <a:lnTo>
                    <a:pt x="854" y="67"/>
                  </a:lnTo>
                  <a:lnTo>
                    <a:pt x="854" y="67"/>
                  </a:lnTo>
                  <a:lnTo>
                    <a:pt x="852" y="67"/>
                  </a:lnTo>
                  <a:lnTo>
                    <a:pt x="848" y="67"/>
                  </a:lnTo>
                  <a:lnTo>
                    <a:pt x="846" y="67"/>
                  </a:lnTo>
                  <a:lnTo>
                    <a:pt x="844" y="67"/>
                  </a:lnTo>
                  <a:lnTo>
                    <a:pt x="841" y="67"/>
                  </a:lnTo>
                  <a:lnTo>
                    <a:pt x="839" y="67"/>
                  </a:lnTo>
                  <a:lnTo>
                    <a:pt x="837" y="67"/>
                  </a:lnTo>
                  <a:lnTo>
                    <a:pt x="833" y="69"/>
                  </a:lnTo>
                  <a:lnTo>
                    <a:pt x="824" y="71"/>
                  </a:lnTo>
                  <a:lnTo>
                    <a:pt x="820" y="73"/>
                  </a:lnTo>
                  <a:lnTo>
                    <a:pt x="818" y="75"/>
                  </a:lnTo>
                  <a:lnTo>
                    <a:pt x="818" y="75"/>
                  </a:lnTo>
                  <a:lnTo>
                    <a:pt x="824" y="76"/>
                  </a:lnTo>
                  <a:lnTo>
                    <a:pt x="826" y="76"/>
                  </a:lnTo>
                  <a:lnTo>
                    <a:pt x="828" y="75"/>
                  </a:lnTo>
                  <a:lnTo>
                    <a:pt x="829" y="73"/>
                  </a:lnTo>
                  <a:lnTo>
                    <a:pt x="831" y="71"/>
                  </a:lnTo>
                  <a:lnTo>
                    <a:pt x="829" y="75"/>
                  </a:lnTo>
                  <a:lnTo>
                    <a:pt x="828" y="76"/>
                  </a:lnTo>
                  <a:lnTo>
                    <a:pt x="831" y="76"/>
                  </a:lnTo>
                  <a:lnTo>
                    <a:pt x="835" y="76"/>
                  </a:lnTo>
                  <a:lnTo>
                    <a:pt x="839" y="75"/>
                  </a:lnTo>
                  <a:lnTo>
                    <a:pt x="839" y="76"/>
                  </a:lnTo>
                  <a:lnTo>
                    <a:pt x="841" y="76"/>
                  </a:lnTo>
                  <a:lnTo>
                    <a:pt x="844" y="76"/>
                  </a:lnTo>
                  <a:lnTo>
                    <a:pt x="846" y="75"/>
                  </a:lnTo>
                  <a:lnTo>
                    <a:pt x="848" y="75"/>
                  </a:lnTo>
                  <a:lnTo>
                    <a:pt x="850" y="75"/>
                  </a:lnTo>
                  <a:lnTo>
                    <a:pt x="850" y="75"/>
                  </a:lnTo>
                  <a:lnTo>
                    <a:pt x="850" y="75"/>
                  </a:lnTo>
                  <a:lnTo>
                    <a:pt x="850" y="76"/>
                  </a:lnTo>
                  <a:lnTo>
                    <a:pt x="854" y="76"/>
                  </a:lnTo>
                  <a:lnTo>
                    <a:pt x="856" y="78"/>
                  </a:lnTo>
                  <a:lnTo>
                    <a:pt x="857" y="78"/>
                  </a:lnTo>
                  <a:lnTo>
                    <a:pt x="867" y="76"/>
                  </a:lnTo>
                  <a:lnTo>
                    <a:pt x="872" y="73"/>
                  </a:lnTo>
                  <a:lnTo>
                    <a:pt x="872" y="75"/>
                  </a:lnTo>
                  <a:lnTo>
                    <a:pt x="872" y="76"/>
                  </a:lnTo>
                  <a:lnTo>
                    <a:pt x="876" y="76"/>
                  </a:lnTo>
                  <a:lnTo>
                    <a:pt x="887" y="76"/>
                  </a:lnTo>
                  <a:lnTo>
                    <a:pt x="889" y="75"/>
                  </a:lnTo>
                  <a:lnTo>
                    <a:pt x="889" y="75"/>
                  </a:lnTo>
                  <a:lnTo>
                    <a:pt x="889" y="73"/>
                  </a:lnTo>
                  <a:lnTo>
                    <a:pt x="889" y="73"/>
                  </a:lnTo>
                  <a:lnTo>
                    <a:pt x="889" y="73"/>
                  </a:lnTo>
                  <a:lnTo>
                    <a:pt x="889" y="73"/>
                  </a:lnTo>
                  <a:lnTo>
                    <a:pt x="891" y="73"/>
                  </a:lnTo>
                  <a:lnTo>
                    <a:pt x="891" y="73"/>
                  </a:lnTo>
                  <a:lnTo>
                    <a:pt x="891" y="73"/>
                  </a:lnTo>
                  <a:lnTo>
                    <a:pt x="893" y="73"/>
                  </a:lnTo>
                  <a:lnTo>
                    <a:pt x="893" y="75"/>
                  </a:lnTo>
                  <a:lnTo>
                    <a:pt x="893" y="75"/>
                  </a:lnTo>
                  <a:lnTo>
                    <a:pt x="895" y="75"/>
                  </a:lnTo>
                  <a:lnTo>
                    <a:pt x="897" y="75"/>
                  </a:lnTo>
                  <a:lnTo>
                    <a:pt x="897" y="75"/>
                  </a:lnTo>
                  <a:lnTo>
                    <a:pt x="899" y="75"/>
                  </a:lnTo>
                  <a:lnTo>
                    <a:pt x="900" y="75"/>
                  </a:lnTo>
                  <a:lnTo>
                    <a:pt x="900" y="75"/>
                  </a:lnTo>
                  <a:lnTo>
                    <a:pt x="900" y="76"/>
                  </a:lnTo>
                  <a:lnTo>
                    <a:pt x="900" y="76"/>
                  </a:lnTo>
                  <a:lnTo>
                    <a:pt x="899" y="76"/>
                  </a:lnTo>
                  <a:lnTo>
                    <a:pt x="899" y="78"/>
                  </a:lnTo>
                  <a:lnTo>
                    <a:pt x="897" y="78"/>
                  </a:lnTo>
                  <a:lnTo>
                    <a:pt x="897" y="78"/>
                  </a:lnTo>
                  <a:lnTo>
                    <a:pt x="899" y="78"/>
                  </a:lnTo>
                  <a:lnTo>
                    <a:pt x="899" y="78"/>
                  </a:lnTo>
                  <a:lnTo>
                    <a:pt x="904" y="78"/>
                  </a:lnTo>
                  <a:lnTo>
                    <a:pt x="908" y="78"/>
                  </a:lnTo>
                  <a:lnTo>
                    <a:pt x="912" y="78"/>
                  </a:lnTo>
                  <a:lnTo>
                    <a:pt x="915" y="76"/>
                  </a:lnTo>
                  <a:lnTo>
                    <a:pt x="917" y="76"/>
                  </a:lnTo>
                  <a:lnTo>
                    <a:pt x="921" y="76"/>
                  </a:lnTo>
                  <a:lnTo>
                    <a:pt x="929" y="75"/>
                  </a:lnTo>
                  <a:lnTo>
                    <a:pt x="930" y="73"/>
                  </a:lnTo>
                  <a:lnTo>
                    <a:pt x="934" y="73"/>
                  </a:lnTo>
                  <a:lnTo>
                    <a:pt x="934" y="71"/>
                  </a:lnTo>
                  <a:lnTo>
                    <a:pt x="934" y="69"/>
                  </a:lnTo>
                  <a:lnTo>
                    <a:pt x="934" y="69"/>
                  </a:lnTo>
                  <a:lnTo>
                    <a:pt x="932" y="69"/>
                  </a:lnTo>
                  <a:lnTo>
                    <a:pt x="932" y="69"/>
                  </a:lnTo>
                  <a:lnTo>
                    <a:pt x="929" y="71"/>
                  </a:lnTo>
                  <a:lnTo>
                    <a:pt x="927" y="71"/>
                  </a:lnTo>
                  <a:lnTo>
                    <a:pt x="927" y="71"/>
                  </a:lnTo>
                  <a:lnTo>
                    <a:pt x="925" y="69"/>
                  </a:lnTo>
                  <a:lnTo>
                    <a:pt x="923" y="69"/>
                  </a:lnTo>
                  <a:lnTo>
                    <a:pt x="925" y="69"/>
                  </a:lnTo>
                  <a:lnTo>
                    <a:pt x="925" y="67"/>
                  </a:lnTo>
                  <a:lnTo>
                    <a:pt x="927" y="67"/>
                  </a:lnTo>
                  <a:lnTo>
                    <a:pt x="925" y="67"/>
                  </a:lnTo>
                  <a:lnTo>
                    <a:pt x="921" y="67"/>
                  </a:lnTo>
                  <a:lnTo>
                    <a:pt x="917" y="67"/>
                  </a:lnTo>
                  <a:lnTo>
                    <a:pt x="917" y="67"/>
                  </a:lnTo>
                  <a:lnTo>
                    <a:pt x="914" y="65"/>
                  </a:lnTo>
                  <a:lnTo>
                    <a:pt x="914" y="65"/>
                  </a:lnTo>
                  <a:lnTo>
                    <a:pt x="910" y="65"/>
                  </a:lnTo>
                  <a:lnTo>
                    <a:pt x="908" y="65"/>
                  </a:lnTo>
                  <a:lnTo>
                    <a:pt x="906" y="65"/>
                  </a:lnTo>
                  <a:lnTo>
                    <a:pt x="904" y="67"/>
                  </a:lnTo>
                  <a:lnTo>
                    <a:pt x="902" y="65"/>
                  </a:lnTo>
                  <a:lnTo>
                    <a:pt x="902" y="65"/>
                  </a:lnTo>
                  <a:lnTo>
                    <a:pt x="902" y="65"/>
                  </a:lnTo>
                  <a:lnTo>
                    <a:pt x="902" y="65"/>
                  </a:lnTo>
                  <a:lnTo>
                    <a:pt x="904" y="65"/>
                  </a:lnTo>
                  <a:lnTo>
                    <a:pt x="908" y="65"/>
                  </a:lnTo>
                  <a:lnTo>
                    <a:pt x="910" y="65"/>
                  </a:lnTo>
                  <a:lnTo>
                    <a:pt x="910" y="63"/>
                  </a:lnTo>
                  <a:lnTo>
                    <a:pt x="910" y="63"/>
                  </a:lnTo>
                  <a:lnTo>
                    <a:pt x="910" y="63"/>
                  </a:lnTo>
                  <a:lnTo>
                    <a:pt x="908" y="63"/>
                  </a:lnTo>
                  <a:lnTo>
                    <a:pt x="910" y="61"/>
                  </a:lnTo>
                  <a:lnTo>
                    <a:pt x="910" y="61"/>
                  </a:lnTo>
                  <a:lnTo>
                    <a:pt x="912" y="63"/>
                  </a:lnTo>
                  <a:lnTo>
                    <a:pt x="914" y="63"/>
                  </a:lnTo>
                  <a:lnTo>
                    <a:pt x="915" y="65"/>
                  </a:lnTo>
                  <a:lnTo>
                    <a:pt x="919" y="65"/>
                  </a:lnTo>
                  <a:lnTo>
                    <a:pt x="923" y="65"/>
                  </a:lnTo>
                  <a:lnTo>
                    <a:pt x="930" y="65"/>
                  </a:lnTo>
                  <a:lnTo>
                    <a:pt x="932" y="65"/>
                  </a:lnTo>
                  <a:lnTo>
                    <a:pt x="934" y="65"/>
                  </a:lnTo>
                  <a:lnTo>
                    <a:pt x="938" y="63"/>
                  </a:lnTo>
                  <a:lnTo>
                    <a:pt x="940" y="63"/>
                  </a:lnTo>
                  <a:lnTo>
                    <a:pt x="942" y="63"/>
                  </a:lnTo>
                  <a:lnTo>
                    <a:pt x="943" y="61"/>
                  </a:lnTo>
                  <a:lnTo>
                    <a:pt x="945" y="61"/>
                  </a:lnTo>
                  <a:lnTo>
                    <a:pt x="945" y="60"/>
                  </a:lnTo>
                  <a:lnTo>
                    <a:pt x="947" y="58"/>
                  </a:lnTo>
                  <a:lnTo>
                    <a:pt x="949" y="58"/>
                  </a:lnTo>
                  <a:lnTo>
                    <a:pt x="949" y="58"/>
                  </a:lnTo>
                  <a:lnTo>
                    <a:pt x="955" y="58"/>
                  </a:lnTo>
                  <a:lnTo>
                    <a:pt x="958" y="58"/>
                  </a:lnTo>
                  <a:lnTo>
                    <a:pt x="962" y="58"/>
                  </a:lnTo>
                  <a:lnTo>
                    <a:pt x="966" y="56"/>
                  </a:lnTo>
                  <a:lnTo>
                    <a:pt x="968" y="56"/>
                  </a:lnTo>
                  <a:lnTo>
                    <a:pt x="970" y="56"/>
                  </a:lnTo>
                  <a:lnTo>
                    <a:pt x="972" y="56"/>
                  </a:lnTo>
                  <a:lnTo>
                    <a:pt x="977" y="54"/>
                  </a:lnTo>
                  <a:lnTo>
                    <a:pt x="981" y="52"/>
                  </a:lnTo>
                  <a:lnTo>
                    <a:pt x="981" y="52"/>
                  </a:lnTo>
                  <a:lnTo>
                    <a:pt x="979" y="52"/>
                  </a:lnTo>
                  <a:lnTo>
                    <a:pt x="975" y="50"/>
                  </a:lnTo>
                  <a:lnTo>
                    <a:pt x="972" y="50"/>
                  </a:lnTo>
                  <a:lnTo>
                    <a:pt x="973" y="50"/>
                  </a:lnTo>
                  <a:lnTo>
                    <a:pt x="977" y="50"/>
                  </a:lnTo>
                  <a:lnTo>
                    <a:pt x="983" y="50"/>
                  </a:lnTo>
                  <a:lnTo>
                    <a:pt x="986" y="50"/>
                  </a:lnTo>
                  <a:lnTo>
                    <a:pt x="992" y="48"/>
                  </a:lnTo>
                  <a:lnTo>
                    <a:pt x="992" y="48"/>
                  </a:lnTo>
                  <a:lnTo>
                    <a:pt x="994" y="48"/>
                  </a:lnTo>
                  <a:lnTo>
                    <a:pt x="994" y="47"/>
                  </a:lnTo>
                  <a:lnTo>
                    <a:pt x="992" y="47"/>
                  </a:lnTo>
                  <a:lnTo>
                    <a:pt x="990" y="47"/>
                  </a:lnTo>
                  <a:lnTo>
                    <a:pt x="986" y="47"/>
                  </a:lnTo>
                  <a:lnTo>
                    <a:pt x="983" y="47"/>
                  </a:lnTo>
                  <a:lnTo>
                    <a:pt x="983" y="45"/>
                  </a:lnTo>
                  <a:lnTo>
                    <a:pt x="983" y="45"/>
                  </a:lnTo>
                  <a:lnTo>
                    <a:pt x="981" y="45"/>
                  </a:lnTo>
                  <a:lnTo>
                    <a:pt x="979" y="45"/>
                  </a:lnTo>
                  <a:lnTo>
                    <a:pt x="975" y="45"/>
                  </a:lnTo>
                  <a:lnTo>
                    <a:pt x="968" y="45"/>
                  </a:lnTo>
                  <a:lnTo>
                    <a:pt x="966" y="45"/>
                  </a:lnTo>
                  <a:lnTo>
                    <a:pt x="964" y="45"/>
                  </a:lnTo>
                  <a:lnTo>
                    <a:pt x="964" y="45"/>
                  </a:lnTo>
                  <a:lnTo>
                    <a:pt x="962" y="45"/>
                  </a:lnTo>
                  <a:lnTo>
                    <a:pt x="960" y="45"/>
                  </a:lnTo>
                  <a:lnTo>
                    <a:pt x="960" y="43"/>
                  </a:lnTo>
                  <a:lnTo>
                    <a:pt x="960" y="43"/>
                  </a:lnTo>
                  <a:lnTo>
                    <a:pt x="962" y="43"/>
                  </a:lnTo>
                  <a:lnTo>
                    <a:pt x="966" y="43"/>
                  </a:lnTo>
                  <a:lnTo>
                    <a:pt x="968" y="43"/>
                  </a:lnTo>
                  <a:lnTo>
                    <a:pt x="972" y="43"/>
                  </a:lnTo>
                  <a:lnTo>
                    <a:pt x="977" y="43"/>
                  </a:lnTo>
                  <a:lnTo>
                    <a:pt x="979" y="43"/>
                  </a:lnTo>
                  <a:lnTo>
                    <a:pt x="981" y="43"/>
                  </a:lnTo>
                  <a:lnTo>
                    <a:pt x="983" y="43"/>
                  </a:lnTo>
                  <a:lnTo>
                    <a:pt x="985" y="43"/>
                  </a:lnTo>
                  <a:lnTo>
                    <a:pt x="988" y="43"/>
                  </a:lnTo>
                  <a:lnTo>
                    <a:pt x="988" y="43"/>
                  </a:lnTo>
                  <a:lnTo>
                    <a:pt x="990" y="45"/>
                  </a:lnTo>
                  <a:lnTo>
                    <a:pt x="996" y="45"/>
                  </a:lnTo>
                  <a:lnTo>
                    <a:pt x="998" y="43"/>
                  </a:lnTo>
                  <a:lnTo>
                    <a:pt x="1000" y="41"/>
                  </a:lnTo>
                  <a:lnTo>
                    <a:pt x="998" y="41"/>
                  </a:lnTo>
                  <a:lnTo>
                    <a:pt x="994" y="43"/>
                  </a:lnTo>
                  <a:lnTo>
                    <a:pt x="992" y="41"/>
                  </a:lnTo>
                  <a:lnTo>
                    <a:pt x="990" y="41"/>
                  </a:lnTo>
                  <a:lnTo>
                    <a:pt x="988" y="41"/>
                  </a:lnTo>
                  <a:lnTo>
                    <a:pt x="986" y="41"/>
                  </a:lnTo>
                  <a:lnTo>
                    <a:pt x="986" y="39"/>
                  </a:lnTo>
                  <a:lnTo>
                    <a:pt x="983" y="39"/>
                  </a:lnTo>
                  <a:lnTo>
                    <a:pt x="981" y="39"/>
                  </a:lnTo>
                  <a:lnTo>
                    <a:pt x="981" y="39"/>
                  </a:lnTo>
                  <a:lnTo>
                    <a:pt x="986" y="39"/>
                  </a:lnTo>
                  <a:lnTo>
                    <a:pt x="988" y="39"/>
                  </a:lnTo>
                  <a:lnTo>
                    <a:pt x="990" y="39"/>
                  </a:lnTo>
                  <a:lnTo>
                    <a:pt x="994" y="39"/>
                  </a:lnTo>
                  <a:lnTo>
                    <a:pt x="996" y="39"/>
                  </a:lnTo>
                  <a:lnTo>
                    <a:pt x="1000" y="39"/>
                  </a:lnTo>
                  <a:lnTo>
                    <a:pt x="1003" y="39"/>
                  </a:lnTo>
                  <a:lnTo>
                    <a:pt x="1005" y="39"/>
                  </a:lnTo>
                  <a:lnTo>
                    <a:pt x="1007" y="39"/>
                  </a:lnTo>
                  <a:lnTo>
                    <a:pt x="1009" y="39"/>
                  </a:lnTo>
                  <a:lnTo>
                    <a:pt x="1013" y="39"/>
                  </a:lnTo>
                  <a:lnTo>
                    <a:pt x="1014" y="39"/>
                  </a:lnTo>
                  <a:lnTo>
                    <a:pt x="1014" y="39"/>
                  </a:lnTo>
                  <a:lnTo>
                    <a:pt x="1016" y="37"/>
                  </a:lnTo>
                  <a:lnTo>
                    <a:pt x="1016" y="37"/>
                  </a:lnTo>
                  <a:lnTo>
                    <a:pt x="1016" y="37"/>
                  </a:lnTo>
                  <a:lnTo>
                    <a:pt x="1016" y="35"/>
                  </a:lnTo>
                  <a:lnTo>
                    <a:pt x="1016" y="35"/>
                  </a:lnTo>
                  <a:lnTo>
                    <a:pt x="1014" y="35"/>
                  </a:lnTo>
                  <a:lnTo>
                    <a:pt x="1011" y="35"/>
                  </a:lnTo>
                  <a:lnTo>
                    <a:pt x="1007" y="35"/>
                  </a:lnTo>
                  <a:lnTo>
                    <a:pt x="1007" y="35"/>
                  </a:lnTo>
                  <a:lnTo>
                    <a:pt x="1009" y="33"/>
                  </a:lnTo>
                  <a:lnTo>
                    <a:pt x="1013" y="33"/>
                  </a:lnTo>
                  <a:lnTo>
                    <a:pt x="1014" y="35"/>
                  </a:lnTo>
                  <a:lnTo>
                    <a:pt x="1018" y="35"/>
                  </a:lnTo>
                  <a:lnTo>
                    <a:pt x="1026" y="37"/>
                  </a:lnTo>
                  <a:lnTo>
                    <a:pt x="1028" y="37"/>
                  </a:lnTo>
                  <a:lnTo>
                    <a:pt x="1029" y="35"/>
                  </a:lnTo>
                  <a:lnTo>
                    <a:pt x="1035" y="35"/>
                  </a:lnTo>
                  <a:lnTo>
                    <a:pt x="1037" y="35"/>
                  </a:lnTo>
                  <a:lnTo>
                    <a:pt x="1039" y="35"/>
                  </a:lnTo>
                  <a:lnTo>
                    <a:pt x="1039" y="33"/>
                  </a:lnTo>
                  <a:lnTo>
                    <a:pt x="1039" y="33"/>
                  </a:lnTo>
                  <a:lnTo>
                    <a:pt x="1037" y="33"/>
                  </a:lnTo>
                  <a:lnTo>
                    <a:pt x="1044" y="33"/>
                  </a:lnTo>
                  <a:lnTo>
                    <a:pt x="1046" y="32"/>
                  </a:lnTo>
                  <a:lnTo>
                    <a:pt x="1048" y="32"/>
                  </a:lnTo>
                  <a:lnTo>
                    <a:pt x="1046" y="32"/>
                  </a:lnTo>
                  <a:lnTo>
                    <a:pt x="1044" y="32"/>
                  </a:lnTo>
                  <a:lnTo>
                    <a:pt x="1037" y="32"/>
                  </a:lnTo>
                  <a:lnTo>
                    <a:pt x="1035" y="32"/>
                  </a:lnTo>
                  <a:lnTo>
                    <a:pt x="1033" y="32"/>
                  </a:lnTo>
                  <a:lnTo>
                    <a:pt x="1033" y="32"/>
                  </a:lnTo>
                  <a:lnTo>
                    <a:pt x="1035" y="32"/>
                  </a:lnTo>
                  <a:lnTo>
                    <a:pt x="1037" y="32"/>
                  </a:lnTo>
                  <a:lnTo>
                    <a:pt x="1037" y="32"/>
                  </a:lnTo>
                  <a:lnTo>
                    <a:pt x="1039" y="32"/>
                  </a:lnTo>
                  <a:lnTo>
                    <a:pt x="1044" y="32"/>
                  </a:lnTo>
                  <a:lnTo>
                    <a:pt x="1052" y="30"/>
                  </a:lnTo>
                  <a:lnTo>
                    <a:pt x="1054" y="30"/>
                  </a:lnTo>
                  <a:lnTo>
                    <a:pt x="1052" y="28"/>
                  </a:lnTo>
                  <a:lnTo>
                    <a:pt x="1052" y="26"/>
                  </a:lnTo>
                  <a:lnTo>
                    <a:pt x="1052" y="26"/>
                  </a:lnTo>
                  <a:lnTo>
                    <a:pt x="1054" y="28"/>
                  </a:lnTo>
                  <a:lnTo>
                    <a:pt x="1056" y="28"/>
                  </a:lnTo>
                  <a:lnTo>
                    <a:pt x="1056" y="28"/>
                  </a:lnTo>
                  <a:lnTo>
                    <a:pt x="1057" y="28"/>
                  </a:lnTo>
                  <a:lnTo>
                    <a:pt x="1059" y="28"/>
                  </a:lnTo>
                  <a:lnTo>
                    <a:pt x="1061" y="28"/>
                  </a:lnTo>
                  <a:lnTo>
                    <a:pt x="1069" y="26"/>
                  </a:lnTo>
                  <a:lnTo>
                    <a:pt x="1072" y="26"/>
                  </a:lnTo>
                  <a:lnTo>
                    <a:pt x="1082" y="24"/>
                  </a:lnTo>
                  <a:lnTo>
                    <a:pt x="1093" y="20"/>
                  </a:lnTo>
                  <a:lnTo>
                    <a:pt x="1099" y="20"/>
                  </a:lnTo>
                  <a:lnTo>
                    <a:pt x="1108" y="18"/>
                  </a:lnTo>
                  <a:lnTo>
                    <a:pt x="1115" y="17"/>
                  </a:lnTo>
                  <a:lnTo>
                    <a:pt x="1115" y="17"/>
                  </a:lnTo>
                  <a:lnTo>
                    <a:pt x="1112" y="17"/>
                  </a:lnTo>
                  <a:lnTo>
                    <a:pt x="1108" y="17"/>
                  </a:lnTo>
                  <a:lnTo>
                    <a:pt x="1082" y="18"/>
                  </a:lnTo>
                  <a:lnTo>
                    <a:pt x="1080" y="18"/>
                  </a:lnTo>
                  <a:lnTo>
                    <a:pt x="1078" y="18"/>
                  </a:lnTo>
                  <a:lnTo>
                    <a:pt x="1080" y="18"/>
                  </a:lnTo>
                  <a:lnTo>
                    <a:pt x="1097" y="17"/>
                  </a:lnTo>
                  <a:lnTo>
                    <a:pt x="1099" y="17"/>
                  </a:lnTo>
                  <a:lnTo>
                    <a:pt x="1099" y="17"/>
                  </a:lnTo>
                  <a:lnTo>
                    <a:pt x="1099" y="17"/>
                  </a:lnTo>
                  <a:lnTo>
                    <a:pt x="1100" y="15"/>
                  </a:lnTo>
                  <a:lnTo>
                    <a:pt x="1106" y="15"/>
                  </a:lnTo>
                  <a:lnTo>
                    <a:pt x="1110" y="15"/>
                  </a:lnTo>
                  <a:lnTo>
                    <a:pt x="1112" y="15"/>
                  </a:lnTo>
                  <a:lnTo>
                    <a:pt x="1114" y="15"/>
                  </a:lnTo>
                  <a:lnTo>
                    <a:pt x="1115" y="15"/>
                  </a:lnTo>
                  <a:lnTo>
                    <a:pt x="1121" y="15"/>
                  </a:lnTo>
                  <a:lnTo>
                    <a:pt x="1123" y="15"/>
                  </a:lnTo>
                  <a:lnTo>
                    <a:pt x="1125" y="13"/>
                  </a:lnTo>
                  <a:lnTo>
                    <a:pt x="1130" y="13"/>
                  </a:lnTo>
                  <a:lnTo>
                    <a:pt x="1142" y="11"/>
                  </a:lnTo>
                  <a:lnTo>
                    <a:pt x="1145" y="11"/>
                  </a:lnTo>
                  <a:lnTo>
                    <a:pt x="1147" y="11"/>
                  </a:lnTo>
                  <a:lnTo>
                    <a:pt x="1153" y="9"/>
                  </a:lnTo>
                  <a:lnTo>
                    <a:pt x="1157" y="9"/>
                  </a:lnTo>
                  <a:lnTo>
                    <a:pt x="1157" y="7"/>
                  </a:lnTo>
                  <a:lnTo>
                    <a:pt x="1157" y="7"/>
                  </a:lnTo>
                  <a:close/>
                  <a:moveTo>
                    <a:pt x="850" y="174"/>
                  </a:moveTo>
                  <a:lnTo>
                    <a:pt x="852" y="174"/>
                  </a:lnTo>
                  <a:lnTo>
                    <a:pt x="854" y="174"/>
                  </a:lnTo>
                  <a:lnTo>
                    <a:pt x="854" y="172"/>
                  </a:lnTo>
                  <a:lnTo>
                    <a:pt x="856" y="172"/>
                  </a:lnTo>
                  <a:lnTo>
                    <a:pt x="857" y="172"/>
                  </a:lnTo>
                  <a:lnTo>
                    <a:pt x="857" y="172"/>
                  </a:lnTo>
                  <a:lnTo>
                    <a:pt x="857" y="170"/>
                  </a:lnTo>
                  <a:lnTo>
                    <a:pt x="857" y="170"/>
                  </a:lnTo>
                  <a:lnTo>
                    <a:pt x="857" y="170"/>
                  </a:lnTo>
                  <a:lnTo>
                    <a:pt x="854" y="170"/>
                  </a:lnTo>
                  <a:lnTo>
                    <a:pt x="854" y="170"/>
                  </a:lnTo>
                  <a:lnTo>
                    <a:pt x="852" y="170"/>
                  </a:lnTo>
                  <a:lnTo>
                    <a:pt x="852" y="170"/>
                  </a:lnTo>
                  <a:lnTo>
                    <a:pt x="850" y="170"/>
                  </a:lnTo>
                  <a:lnTo>
                    <a:pt x="850" y="170"/>
                  </a:lnTo>
                  <a:lnTo>
                    <a:pt x="850" y="172"/>
                  </a:lnTo>
                  <a:lnTo>
                    <a:pt x="848" y="172"/>
                  </a:lnTo>
                  <a:lnTo>
                    <a:pt x="848" y="174"/>
                  </a:lnTo>
                  <a:lnTo>
                    <a:pt x="848" y="174"/>
                  </a:lnTo>
                  <a:lnTo>
                    <a:pt x="850" y="174"/>
                  </a:lnTo>
                  <a:lnTo>
                    <a:pt x="850" y="174"/>
                  </a:lnTo>
                  <a:close/>
                  <a:moveTo>
                    <a:pt x="820" y="185"/>
                  </a:moveTo>
                  <a:lnTo>
                    <a:pt x="818" y="187"/>
                  </a:lnTo>
                  <a:lnTo>
                    <a:pt x="818" y="187"/>
                  </a:lnTo>
                  <a:lnTo>
                    <a:pt x="818" y="187"/>
                  </a:lnTo>
                  <a:lnTo>
                    <a:pt x="820" y="187"/>
                  </a:lnTo>
                  <a:lnTo>
                    <a:pt x="822" y="187"/>
                  </a:lnTo>
                  <a:lnTo>
                    <a:pt x="822" y="185"/>
                  </a:lnTo>
                  <a:lnTo>
                    <a:pt x="822" y="185"/>
                  </a:lnTo>
                  <a:lnTo>
                    <a:pt x="820" y="185"/>
                  </a:lnTo>
                  <a:close/>
                  <a:moveTo>
                    <a:pt x="945" y="505"/>
                  </a:moveTo>
                  <a:lnTo>
                    <a:pt x="947" y="505"/>
                  </a:lnTo>
                  <a:lnTo>
                    <a:pt x="945" y="505"/>
                  </a:lnTo>
                  <a:lnTo>
                    <a:pt x="945" y="505"/>
                  </a:lnTo>
                  <a:lnTo>
                    <a:pt x="945" y="507"/>
                  </a:lnTo>
                  <a:lnTo>
                    <a:pt x="945" y="507"/>
                  </a:lnTo>
                  <a:lnTo>
                    <a:pt x="943" y="507"/>
                  </a:lnTo>
                  <a:lnTo>
                    <a:pt x="943" y="509"/>
                  </a:lnTo>
                  <a:lnTo>
                    <a:pt x="943" y="509"/>
                  </a:lnTo>
                  <a:lnTo>
                    <a:pt x="943" y="509"/>
                  </a:lnTo>
                  <a:lnTo>
                    <a:pt x="943" y="509"/>
                  </a:lnTo>
                  <a:lnTo>
                    <a:pt x="945" y="505"/>
                  </a:lnTo>
                  <a:close/>
                  <a:moveTo>
                    <a:pt x="949" y="473"/>
                  </a:moveTo>
                  <a:lnTo>
                    <a:pt x="949" y="473"/>
                  </a:lnTo>
                  <a:lnTo>
                    <a:pt x="947" y="473"/>
                  </a:lnTo>
                  <a:lnTo>
                    <a:pt x="949" y="475"/>
                  </a:lnTo>
                  <a:lnTo>
                    <a:pt x="949" y="475"/>
                  </a:lnTo>
                  <a:lnTo>
                    <a:pt x="949" y="475"/>
                  </a:lnTo>
                  <a:lnTo>
                    <a:pt x="949" y="473"/>
                  </a:lnTo>
                  <a:lnTo>
                    <a:pt x="953" y="473"/>
                  </a:lnTo>
                  <a:lnTo>
                    <a:pt x="953" y="473"/>
                  </a:lnTo>
                  <a:lnTo>
                    <a:pt x="953" y="473"/>
                  </a:lnTo>
                  <a:lnTo>
                    <a:pt x="951" y="473"/>
                  </a:lnTo>
                  <a:lnTo>
                    <a:pt x="949" y="473"/>
                  </a:lnTo>
                  <a:lnTo>
                    <a:pt x="949" y="473"/>
                  </a:lnTo>
                  <a:lnTo>
                    <a:pt x="949" y="473"/>
                  </a:lnTo>
                  <a:lnTo>
                    <a:pt x="949" y="473"/>
                  </a:lnTo>
                  <a:lnTo>
                    <a:pt x="949" y="473"/>
                  </a:lnTo>
                  <a:close/>
                  <a:moveTo>
                    <a:pt x="945" y="454"/>
                  </a:moveTo>
                  <a:lnTo>
                    <a:pt x="945" y="454"/>
                  </a:lnTo>
                  <a:lnTo>
                    <a:pt x="945" y="454"/>
                  </a:lnTo>
                  <a:lnTo>
                    <a:pt x="945" y="454"/>
                  </a:lnTo>
                  <a:lnTo>
                    <a:pt x="945" y="454"/>
                  </a:lnTo>
                  <a:lnTo>
                    <a:pt x="947" y="454"/>
                  </a:lnTo>
                  <a:lnTo>
                    <a:pt x="947" y="454"/>
                  </a:lnTo>
                  <a:lnTo>
                    <a:pt x="947" y="453"/>
                  </a:lnTo>
                  <a:lnTo>
                    <a:pt x="947" y="453"/>
                  </a:lnTo>
                  <a:lnTo>
                    <a:pt x="945" y="454"/>
                  </a:lnTo>
                  <a:lnTo>
                    <a:pt x="945" y="454"/>
                  </a:lnTo>
                  <a:close/>
                  <a:moveTo>
                    <a:pt x="966" y="488"/>
                  </a:moveTo>
                  <a:lnTo>
                    <a:pt x="966" y="488"/>
                  </a:lnTo>
                  <a:lnTo>
                    <a:pt x="964" y="490"/>
                  </a:lnTo>
                  <a:lnTo>
                    <a:pt x="962" y="490"/>
                  </a:lnTo>
                  <a:lnTo>
                    <a:pt x="962" y="490"/>
                  </a:lnTo>
                  <a:lnTo>
                    <a:pt x="960" y="490"/>
                  </a:lnTo>
                  <a:lnTo>
                    <a:pt x="958" y="492"/>
                  </a:lnTo>
                  <a:lnTo>
                    <a:pt x="958" y="490"/>
                  </a:lnTo>
                  <a:lnTo>
                    <a:pt x="957" y="490"/>
                  </a:lnTo>
                  <a:lnTo>
                    <a:pt x="955" y="492"/>
                  </a:lnTo>
                  <a:lnTo>
                    <a:pt x="955" y="492"/>
                  </a:lnTo>
                  <a:lnTo>
                    <a:pt x="953" y="492"/>
                  </a:lnTo>
                  <a:lnTo>
                    <a:pt x="951" y="492"/>
                  </a:lnTo>
                  <a:lnTo>
                    <a:pt x="951" y="492"/>
                  </a:lnTo>
                  <a:lnTo>
                    <a:pt x="951" y="492"/>
                  </a:lnTo>
                  <a:lnTo>
                    <a:pt x="955" y="492"/>
                  </a:lnTo>
                  <a:lnTo>
                    <a:pt x="957" y="490"/>
                  </a:lnTo>
                  <a:lnTo>
                    <a:pt x="957" y="490"/>
                  </a:lnTo>
                  <a:lnTo>
                    <a:pt x="958" y="488"/>
                  </a:lnTo>
                  <a:lnTo>
                    <a:pt x="958" y="488"/>
                  </a:lnTo>
                  <a:lnTo>
                    <a:pt x="957" y="488"/>
                  </a:lnTo>
                  <a:lnTo>
                    <a:pt x="955" y="488"/>
                  </a:lnTo>
                  <a:lnTo>
                    <a:pt x="955" y="488"/>
                  </a:lnTo>
                  <a:lnTo>
                    <a:pt x="955" y="486"/>
                  </a:lnTo>
                  <a:lnTo>
                    <a:pt x="955" y="486"/>
                  </a:lnTo>
                  <a:lnTo>
                    <a:pt x="957" y="486"/>
                  </a:lnTo>
                  <a:lnTo>
                    <a:pt x="957" y="486"/>
                  </a:lnTo>
                  <a:lnTo>
                    <a:pt x="957" y="486"/>
                  </a:lnTo>
                  <a:lnTo>
                    <a:pt x="955" y="486"/>
                  </a:lnTo>
                  <a:lnTo>
                    <a:pt x="953" y="486"/>
                  </a:lnTo>
                  <a:lnTo>
                    <a:pt x="953" y="486"/>
                  </a:lnTo>
                  <a:lnTo>
                    <a:pt x="957" y="484"/>
                  </a:lnTo>
                  <a:lnTo>
                    <a:pt x="957" y="484"/>
                  </a:lnTo>
                  <a:lnTo>
                    <a:pt x="958" y="483"/>
                  </a:lnTo>
                  <a:lnTo>
                    <a:pt x="958" y="483"/>
                  </a:lnTo>
                  <a:lnTo>
                    <a:pt x="958" y="483"/>
                  </a:lnTo>
                  <a:lnTo>
                    <a:pt x="960" y="481"/>
                  </a:lnTo>
                  <a:lnTo>
                    <a:pt x="962" y="481"/>
                  </a:lnTo>
                  <a:lnTo>
                    <a:pt x="962" y="479"/>
                  </a:lnTo>
                  <a:lnTo>
                    <a:pt x="962" y="479"/>
                  </a:lnTo>
                  <a:lnTo>
                    <a:pt x="962" y="477"/>
                  </a:lnTo>
                  <a:lnTo>
                    <a:pt x="960" y="477"/>
                  </a:lnTo>
                  <a:lnTo>
                    <a:pt x="960" y="475"/>
                  </a:lnTo>
                  <a:lnTo>
                    <a:pt x="958" y="475"/>
                  </a:lnTo>
                  <a:lnTo>
                    <a:pt x="955" y="475"/>
                  </a:lnTo>
                  <a:lnTo>
                    <a:pt x="955" y="475"/>
                  </a:lnTo>
                  <a:lnTo>
                    <a:pt x="953" y="475"/>
                  </a:lnTo>
                  <a:lnTo>
                    <a:pt x="953" y="477"/>
                  </a:lnTo>
                  <a:lnTo>
                    <a:pt x="953" y="477"/>
                  </a:lnTo>
                  <a:lnTo>
                    <a:pt x="951" y="477"/>
                  </a:lnTo>
                  <a:lnTo>
                    <a:pt x="953" y="477"/>
                  </a:lnTo>
                  <a:lnTo>
                    <a:pt x="953" y="475"/>
                  </a:lnTo>
                  <a:lnTo>
                    <a:pt x="953" y="473"/>
                  </a:lnTo>
                  <a:lnTo>
                    <a:pt x="953" y="473"/>
                  </a:lnTo>
                  <a:lnTo>
                    <a:pt x="951" y="475"/>
                  </a:lnTo>
                  <a:lnTo>
                    <a:pt x="949" y="475"/>
                  </a:lnTo>
                  <a:lnTo>
                    <a:pt x="949" y="477"/>
                  </a:lnTo>
                  <a:lnTo>
                    <a:pt x="947" y="477"/>
                  </a:lnTo>
                  <a:lnTo>
                    <a:pt x="947" y="477"/>
                  </a:lnTo>
                  <a:lnTo>
                    <a:pt x="945" y="477"/>
                  </a:lnTo>
                  <a:lnTo>
                    <a:pt x="945" y="479"/>
                  </a:lnTo>
                  <a:lnTo>
                    <a:pt x="943" y="479"/>
                  </a:lnTo>
                  <a:lnTo>
                    <a:pt x="945" y="477"/>
                  </a:lnTo>
                  <a:lnTo>
                    <a:pt x="943" y="477"/>
                  </a:lnTo>
                  <a:lnTo>
                    <a:pt x="943" y="477"/>
                  </a:lnTo>
                  <a:lnTo>
                    <a:pt x="942" y="479"/>
                  </a:lnTo>
                  <a:lnTo>
                    <a:pt x="942" y="479"/>
                  </a:lnTo>
                  <a:lnTo>
                    <a:pt x="942" y="479"/>
                  </a:lnTo>
                  <a:lnTo>
                    <a:pt x="940" y="481"/>
                  </a:lnTo>
                  <a:lnTo>
                    <a:pt x="940" y="481"/>
                  </a:lnTo>
                  <a:lnTo>
                    <a:pt x="940" y="481"/>
                  </a:lnTo>
                  <a:lnTo>
                    <a:pt x="940" y="481"/>
                  </a:lnTo>
                  <a:lnTo>
                    <a:pt x="940" y="481"/>
                  </a:lnTo>
                  <a:lnTo>
                    <a:pt x="940" y="481"/>
                  </a:lnTo>
                  <a:lnTo>
                    <a:pt x="942" y="479"/>
                  </a:lnTo>
                  <a:lnTo>
                    <a:pt x="942" y="477"/>
                  </a:lnTo>
                  <a:lnTo>
                    <a:pt x="943" y="475"/>
                  </a:lnTo>
                  <a:lnTo>
                    <a:pt x="943" y="475"/>
                  </a:lnTo>
                  <a:lnTo>
                    <a:pt x="943" y="475"/>
                  </a:lnTo>
                  <a:lnTo>
                    <a:pt x="943" y="473"/>
                  </a:lnTo>
                  <a:lnTo>
                    <a:pt x="942" y="475"/>
                  </a:lnTo>
                  <a:lnTo>
                    <a:pt x="942" y="475"/>
                  </a:lnTo>
                  <a:lnTo>
                    <a:pt x="942" y="477"/>
                  </a:lnTo>
                  <a:lnTo>
                    <a:pt x="940" y="477"/>
                  </a:lnTo>
                  <a:lnTo>
                    <a:pt x="940" y="477"/>
                  </a:lnTo>
                  <a:lnTo>
                    <a:pt x="942" y="475"/>
                  </a:lnTo>
                  <a:lnTo>
                    <a:pt x="942" y="475"/>
                  </a:lnTo>
                  <a:lnTo>
                    <a:pt x="942" y="475"/>
                  </a:lnTo>
                  <a:lnTo>
                    <a:pt x="940" y="475"/>
                  </a:lnTo>
                  <a:lnTo>
                    <a:pt x="936" y="475"/>
                  </a:lnTo>
                  <a:lnTo>
                    <a:pt x="936" y="475"/>
                  </a:lnTo>
                  <a:lnTo>
                    <a:pt x="932" y="475"/>
                  </a:lnTo>
                  <a:lnTo>
                    <a:pt x="932" y="475"/>
                  </a:lnTo>
                  <a:lnTo>
                    <a:pt x="934" y="473"/>
                  </a:lnTo>
                  <a:lnTo>
                    <a:pt x="936" y="471"/>
                  </a:lnTo>
                  <a:lnTo>
                    <a:pt x="936" y="471"/>
                  </a:lnTo>
                  <a:lnTo>
                    <a:pt x="936" y="471"/>
                  </a:lnTo>
                  <a:lnTo>
                    <a:pt x="934" y="471"/>
                  </a:lnTo>
                  <a:lnTo>
                    <a:pt x="934" y="471"/>
                  </a:lnTo>
                  <a:lnTo>
                    <a:pt x="932" y="473"/>
                  </a:lnTo>
                  <a:lnTo>
                    <a:pt x="932" y="473"/>
                  </a:lnTo>
                  <a:lnTo>
                    <a:pt x="934" y="471"/>
                  </a:lnTo>
                  <a:lnTo>
                    <a:pt x="938" y="469"/>
                  </a:lnTo>
                  <a:lnTo>
                    <a:pt x="940" y="468"/>
                  </a:lnTo>
                  <a:lnTo>
                    <a:pt x="942" y="468"/>
                  </a:lnTo>
                  <a:lnTo>
                    <a:pt x="942" y="466"/>
                  </a:lnTo>
                  <a:lnTo>
                    <a:pt x="942" y="466"/>
                  </a:lnTo>
                  <a:lnTo>
                    <a:pt x="940" y="468"/>
                  </a:lnTo>
                  <a:lnTo>
                    <a:pt x="938" y="468"/>
                  </a:lnTo>
                  <a:lnTo>
                    <a:pt x="938" y="466"/>
                  </a:lnTo>
                  <a:lnTo>
                    <a:pt x="938" y="466"/>
                  </a:lnTo>
                  <a:lnTo>
                    <a:pt x="934" y="466"/>
                  </a:lnTo>
                  <a:lnTo>
                    <a:pt x="934" y="468"/>
                  </a:lnTo>
                  <a:lnTo>
                    <a:pt x="934" y="468"/>
                  </a:lnTo>
                  <a:lnTo>
                    <a:pt x="934" y="466"/>
                  </a:lnTo>
                  <a:lnTo>
                    <a:pt x="934" y="466"/>
                  </a:lnTo>
                  <a:lnTo>
                    <a:pt x="934" y="464"/>
                  </a:lnTo>
                  <a:lnTo>
                    <a:pt x="934" y="464"/>
                  </a:lnTo>
                  <a:lnTo>
                    <a:pt x="934" y="466"/>
                  </a:lnTo>
                  <a:lnTo>
                    <a:pt x="932" y="466"/>
                  </a:lnTo>
                  <a:lnTo>
                    <a:pt x="930" y="468"/>
                  </a:lnTo>
                  <a:lnTo>
                    <a:pt x="930" y="468"/>
                  </a:lnTo>
                  <a:lnTo>
                    <a:pt x="929" y="468"/>
                  </a:lnTo>
                  <a:lnTo>
                    <a:pt x="927" y="469"/>
                  </a:lnTo>
                  <a:lnTo>
                    <a:pt x="925" y="471"/>
                  </a:lnTo>
                  <a:lnTo>
                    <a:pt x="923" y="473"/>
                  </a:lnTo>
                  <a:lnTo>
                    <a:pt x="923" y="471"/>
                  </a:lnTo>
                  <a:lnTo>
                    <a:pt x="925" y="471"/>
                  </a:lnTo>
                  <a:lnTo>
                    <a:pt x="923" y="471"/>
                  </a:lnTo>
                  <a:lnTo>
                    <a:pt x="923" y="469"/>
                  </a:lnTo>
                  <a:lnTo>
                    <a:pt x="925" y="469"/>
                  </a:lnTo>
                  <a:lnTo>
                    <a:pt x="925" y="469"/>
                  </a:lnTo>
                  <a:lnTo>
                    <a:pt x="925" y="468"/>
                  </a:lnTo>
                  <a:lnTo>
                    <a:pt x="927" y="468"/>
                  </a:lnTo>
                  <a:lnTo>
                    <a:pt x="927" y="468"/>
                  </a:lnTo>
                  <a:lnTo>
                    <a:pt x="927" y="466"/>
                  </a:lnTo>
                  <a:lnTo>
                    <a:pt x="927" y="466"/>
                  </a:lnTo>
                  <a:lnTo>
                    <a:pt x="930" y="464"/>
                  </a:lnTo>
                  <a:lnTo>
                    <a:pt x="932" y="462"/>
                  </a:lnTo>
                  <a:lnTo>
                    <a:pt x="932" y="460"/>
                  </a:lnTo>
                  <a:lnTo>
                    <a:pt x="932" y="460"/>
                  </a:lnTo>
                  <a:lnTo>
                    <a:pt x="934" y="460"/>
                  </a:lnTo>
                  <a:lnTo>
                    <a:pt x="938" y="456"/>
                  </a:lnTo>
                  <a:lnTo>
                    <a:pt x="938" y="456"/>
                  </a:lnTo>
                  <a:lnTo>
                    <a:pt x="940" y="454"/>
                  </a:lnTo>
                  <a:lnTo>
                    <a:pt x="940" y="454"/>
                  </a:lnTo>
                  <a:lnTo>
                    <a:pt x="940" y="454"/>
                  </a:lnTo>
                  <a:lnTo>
                    <a:pt x="942" y="453"/>
                  </a:lnTo>
                  <a:lnTo>
                    <a:pt x="943" y="453"/>
                  </a:lnTo>
                  <a:lnTo>
                    <a:pt x="945" y="449"/>
                  </a:lnTo>
                  <a:lnTo>
                    <a:pt x="945" y="449"/>
                  </a:lnTo>
                  <a:lnTo>
                    <a:pt x="945" y="449"/>
                  </a:lnTo>
                  <a:lnTo>
                    <a:pt x="945" y="447"/>
                  </a:lnTo>
                  <a:lnTo>
                    <a:pt x="945" y="447"/>
                  </a:lnTo>
                  <a:lnTo>
                    <a:pt x="945" y="447"/>
                  </a:lnTo>
                  <a:lnTo>
                    <a:pt x="945" y="447"/>
                  </a:lnTo>
                  <a:lnTo>
                    <a:pt x="943" y="447"/>
                  </a:lnTo>
                  <a:lnTo>
                    <a:pt x="943" y="447"/>
                  </a:lnTo>
                  <a:lnTo>
                    <a:pt x="943" y="447"/>
                  </a:lnTo>
                  <a:lnTo>
                    <a:pt x="943" y="445"/>
                  </a:lnTo>
                  <a:lnTo>
                    <a:pt x="943" y="445"/>
                  </a:lnTo>
                  <a:lnTo>
                    <a:pt x="945" y="445"/>
                  </a:lnTo>
                  <a:lnTo>
                    <a:pt x="947" y="445"/>
                  </a:lnTo>
                  <a:lnTo>
                    <a:pt x="949" y="443"/>
                  </a:lnTo>
                  <a:lnTo>
                    <a:pt x="949" y="443"/>
                  </a:lnTo>
                  <a:lnTo>
                    <a:pt x="951" y="443"/>
                  </a:lnTo>
                  <a:lnTo>
                    <a:pt x="953" y="441"/>
                  </a:lnTo>
                  <a:lnTo>
                    <a:pt x="953" y="441"/>
                  </a:lnTo>
                  <a:lnTo>
                    <a:pt x="953" y="441"/>
                  </a:lnTo>
                  <a:lnTo>
                    <a:pt x="953" y="441"/>
                  </a:lnTo>
                  <a:lnTo>
                    <a:pt x="949" y="441"/>
                  </a:lnTo>
                  <a:lnTo>
                    <a:pt x="949" y="441"/>
                  </a:lnTo>
                  <a:lnTo>
                    <a:pt x="949" y="441"/>
                  </a:lnTo>
                  <a:lnTo>
                    <a:pt x="949" y="443"/>
                  </a:lnTo>
                  <a:lnTo>
                    <a:pt x="947" y="441"/>
                  </a:lnTo>
                  <a:lnTo>
                    <a:pt x="947" y="441"/>
                  </a:lnTo>
                  <a:lnTo>
                    <a:pt x="945" y="441"/>
                  </a:lnTo>
                  <a:lnTo>
                    <a:pt x="942" y="443"/>
                  </a:lnTo>
                  <a:lnTo>
                    <a:pt x="938" y="443"/>
                  </a:lnTo>
                  <a:lnTo>
                    <a:pt x="936" y="445"/>
                  </a:lnTo>
                  <a:lnTo>
                    <a:pt x="936" y="445"/>
                  </a:lnTo>
                  <a:lnTo>
                    <a:pt x="934" y="445"/>
                  </a:lnTo>
                  <a:lnTo>
                    <a:pt x="932" y="447"/>
                  </a:lnTo>
                  <a:lnTo>
                    <a:pt x="932" y="449"/>
                  </a:lnTo>
                  <a:lnTo>
                    <a:pt x="930" y="449"/>
                  </a:lnTo>
                  <a:lnTo>
                    <a:pt x="929" y="451"/>
                  </a:lnTo>
                  <a:lnTo>
                    <a:pt x="929" y="451"/>
                  </a:lnTo>
                  <a:lnTo>
                    <a:pt x="929" y="451"/>
                  </a:lnTo>
                  <a:lnTo>
                    <a:pt x="929" y="451"/>
                  </a:lnTo>
                  <a:lnTo>
                    <a:pt x="929" y="453"/>
                  </a:lnTo>
                  <a:lnTo>
                    <a:pt x="927" y="454"/>
                  </a:lnTo>
                  <a:lnTo>
                    <a:pt x="925" y="454"/>
                  </a:lnTo>
                  <a:lnTo>
                    <a:pt x="925" y="454"/>
                  </a:lnTo>
                  <a:lnTo>
                    <a:pt x="923" y="454"/>
                  </a:lnTo>
                  <a:lnTo>
                    <a:pt x="923" y="456"/>
                  </a:lnTo>
                  <a:lnTo>
                    <a:pt x="923" y="456"/>
                  </a:lnTo>
                  <a:lnTo>
                    <a:pt x="925" y="456"/>
                  </a:lnTo>
                  <a:lnTo>
                    <a:pt x="925" y="456"/>
                  </a:lnTo>
                  <a:lnTo>
                    <a:pt x="923" y="456"/>
                  </a:lnTo>
                  <a:lnTo>
                    <a:pt x="923" y="456"/>
                  </a:lnTo>
                  <a:lnTo>
                    <a:pt x="921" y="458"/>
                  </a:lnTo>
                  <a:lnTo>
                    <a:pt x="919" y="458"/>
                  </a:lnTo>
                  <a:lnTo>
                    <a:pt x="917" y="464"/>
                  </a:lnTo>
                  <a:lnTo>
                    <a:pt x="914" y="466"/>
                  </a:lnTo>
                  <a:lnTo>
                    <a:pt x="910" y="471"/>
                  </a:lnTo>
                  <a:lnTo>
                    <a:pt x="910" y="471"/>
                  </a:lnTo>
                  <a:lnTo>
                    <a:pt x="910" y="473"/>
                  </a:lnTo>
                  <a:lnTo>
                    <a:pt x="910" y="475"/>
                  </a:lnTo>
                  <a:lnTo>
                    <a:pt x="910" y="475"/>
                  </a:lnTo>
                  <a:lnTo>
                    <a:pt x="910" y="475"/>
                  </a:lnTo>
                  <a:lnTo>
                    <a:pt x="908" y="473"/>
                  </a:lnTo>
                  <a:lnTo>
                    <a:pt x="908" y="473"/>
                  </a:lnTo>
                  <a:lnTo>
                    <a:pt x="906" y="475"/>
                  </a:lnTo>
                  <a:lnTo>
                    <a:pt x="904" y="475"/>
                  </a:lnTo>
                  <a:lnTo>
                    <a:pt x="904" y="477"/>
                  </a:lnTo>
                  <a:lnTo>
                    <a:pt x="904" y="477"/>
                  </a:lnTo>
                  <a:lnTo>
                    <a:pt x="904" y="479"/>
                  </a:lnTo>
                  <a:lnTo>
                    <a:pt x="904" y="479"/>
                  </a:lnTo>
                  <a:lnTo>
                    <a:pt x="906" y="479"/>
                  </a:lnTo>
                  <a:lnTo>
                    <a:pt x="906" y="479"/>
                  </a:lnTo>
                  <a:lnTo>
                    <a:pt x="904" y="479"/>
                  </a:lnTo>
                  <a:lnTo>
                    <a:pt x="904" y="481"/>
                  </a:lnTo>
                  <a:lnTo>
                    <a:pt x="904" y="483"/>
                  </a:lnTo>
                  <a:lnTo>
                    <a:pt x="904" y="483"/>
                  </a:lnTo>
                  <a:lnTo>
                    <a:pt x="904" y="483"/>
                  </a:lnTo>
                  <a:lnTo>
                    <a:pt x="904" y="483"/>
                  </a:lnTo>
                  <a:lnTo>
                    <a:pt x="904" y="483"/>
                  </a:lnTo>
                  <a:lnTo>
                    <a:pt x="902" y="481"/>
                  </a:lnTo>
                  <a:lnTo>
                    <a:pt x="900" y="481"/>
                  </a:lnTo>
                  <a:lnTo>
                    <a:pt x="900" y="481"/>
                  </a:lnTo>
                  <a:lnTo>
                    <a:pt x="900" y="481"/>
                  </a:lnTo>
                  <a:lnTo>
                    <a:pt x="899" y="483"/>
                  </a:lnTo>
                  <a:lnTo>
                    <a:pt x="897" y="484"/>
                  </a:lnTo>
                  <a:lnTo>
                    <a:pt x="895" y="486"/>
                  </a:lnTo>
                  <a:lnTo>
                    <a:pt x="893" y="488"/>
                  </a:lnTo>
                  <a:lnTo>
                    <a:pt x="893" y="490"/>
                  </a:lnTo>
                  <a:lnTo>
                    <a:pt x="891" y="488"/>
                  </a:lnTo>
                  <a:lnTo>
                    <a:pt x="891" y="488"/>
                  </a:lnTo>
                  <a:lnTo>
                    <a:pt x="891" y="488"/>
                  </a:lnTo>
                  <a:lnTo>
                    <a:pt x="891" y="488"/>
                  </a:lnTo>
                  <a:lnTo>
                    <a:pt x="893" y="486"/>
                  </a:lnTo>
                  <a:lnTo>
                    <a:pt x="891" y="486"/>
                  </a:lnTo>
                  <a:lnTo>
                    <a:pt x="887" y="488"/>
                  </a:lnTo>
                  <a:lnTo>
                    <a:pt x="887" y="490"/>
                  </a:lnTo>
                  <a:lnTo>
                    <a:pt x="886" y="490"/>
                  </a:lnTo>
                  <a:lnTo>
                    <a:pt x="889" y="490"/>
                  </a:lnTo>
                  <a:lnTo>
                    <a:pt x="893" y="490"/>
                  </a:lnTo>
                  <a:lnTo>
                    <a:pt x="893" y="490"/>
                  </a:lnTo>
                  <a:lnTo>
                    <a:pt x="895" y="490"/>
                  </a:lnTo>
                  <a:lnTo>
                    <a:pt x="897" y="490"/>
                  </a:lnTo>
                  <a:lnTo>
                    <a:pt x="897" y="490"/>
                  </a:lnTo>
                  <a:lnTo>
                    <a:pt x="895" y="492"/>
                  </a:lnTo>
                  <a:lnTo>
                    <a:pt x="893" y="492"/>
                  </a:lnTo>
                  <a:lnTo>
                    <a:pt x="891" y="494"/>
                  </a:lnTo>
                  <a:lnTo>
                    <a:pt x="887" y="496"/>
                  </a:lnTo>
                  <a:lnTo>
                    <a:pt x="882" y="499"/>
                  </a:lnTo>
                  <a:lnTo>
                    <a:pt x="880" y="499"/>
                  </a:lnTo>
                  <a:lnTo>
                    <a:pt x="880" y="501"/>
                  </a:lnTo>
                  <a:lnTo>
                    <a:pt x="880" y="501"/>
                  </a:lnTo>
                  <a:lnTo>
                    <a:pt x="880" y="503"/>
                  </a:lnTo>
                  <a:lnTo>
                    <a:pt x="880" y="505"/>
                  </a:lnTo>
                  <a:lnTo>
                    <a:pt x="880" y="505"/>
                  </a:lnTo>
                  <a:lnTo>
                    <a:pt x="882" y="507"/>
                  </a:lnTo>
                  <a:lnTo>
                    <a:pt x="884" y="505"/>
                  </a:lnTo>
                  <a:lnTo>
                    <a:pt x="887" y="505"/>
                  </a:lnTo>
                  <a:lnTo>
                    <a:pt x="889" y="505"/>
                  </a:lnTo>
                  <a:lnTo>
                    <a:pt x="891" y="505"/>
                  </a:lnTo>
                  <a:lnTo>
                    <a:pt x="893" y="503"/>
                  </a:lnTo>
                  <a:lnTo>
                    <a:pt x="893" y="503"/>
                  </a:lnTo>
                  <a:lnTo>
                    <a:pt x="893" y="505"/>
                  </a:lnTo>
                  <a:lnTo>
                    <a:pt x="893" y="505"/>
                  </a:lnTo>
                  <a:lnTo>
                    <a:pt x="897" y="505"/>
                  </a:lnTo>
                  <a:lnTo>
                    <a:pt x="899" y="505"/>
                  </a:lnTo>
                  <a:lnTo>
                    <a:pt x="900" y="505"/>
                  </a:lnTo>
                  <a:lnTo>
                    <a:pt x="902" y="505"/>
                  </a:lnTo>
                  <a:lnTo>
                    <a:pt x="910" y="505"/>
                  </a:lnTo>
                  <a:lnTo>
                    <a:pt x="912" y="507"/>
                  </a:lnTo>
                  <a:lnTo>
                    <a:pt x="914" y="505"/>
                  </a:lnTo>
                  <a:lnTo>
                    <a:pt x="915" y="505"/>
                  </a:lnTo>
                  <a:lnTo>
                    <a:pt x="917" y="505"/>
                  </a:lnTo>
                  <a:lnTo>
                    <a:pt x="919" y="505"/>
                  </a:lnTo>
                  <a:lnTo>
                    <a:pt x="919" y="505"/>
                  </a:lnTo>
                  <a:lnTo>
                    <a:pt x="921" y="503"/>
                  </a:lnTo>
                  <a:lnTo>
                    <a:pt x="921" y="503"/>
                  </a:lnTo>
                  <a:lnTo>
                    <a:pt x="921" y="503"/>
                  </a:lnTo>
                  <a:lnTo>
                    <a:pt x="923" y="503"/>
                  </a:lnTo>
                  <a:lnTo>
                    <a:pt x="925" y="503"/>
                  </a:lnTo>
                  <a:lnTo>
                    <a:pt x="925" y="501"/>
                  </a:lnTo>
                  <a:lnTo>
                    <a:pt x="925" y="503"/>
                  </a:lnTo>
                  <a:lnTo>
                    <a:pt x="923" y="505"/>
                  </a:lnTo>
                  <a:lnTo>
                    <a:pt x="921" y="507"/>
                  </a:lnTo>
                  <a:lnTo>
                    <a:pt x="919" y="507"/>
                  </a:lnTo>
                  <a:lnTo>
                    <a:pt x="921" y="507"/>
                  </a:lnTo>
                  <a:lnTo>
                    <a:pt x="923" y="507"/>
                  </a:lnTo>
                  <a:lnTo>
                    <a:pt x="925" y="507"/>
                  </a:lnTo>
                  <a:lnTo>
                    <a:pt x="925" y="507"/>
                  </a:lnTo>
                  <a:lnTo>
                    <a:pt x="927" y="507"/>
                  </a:lnTo>
                  <a:lnTo>
                    <a:pt x="929" y="507"/>
                  </a:lnTo>
                  <a:lnTo>
                    <a:pt x="929" y="507"/>
                  </a:lnTo>
                  <a:lnTo>
                    <a:pt x="929" y="507"/>
                  </a:lnTo>
                  <a:lnTo>
                    <a:pt x="929" y="507"/>
                  </a:lnTo>
                  <a:lnTo>
                    <a:pt x="930" y="505"/>
                  </a:lnTo>
                  <a:lnTo>
                    <a:pt x="930" y="505"/>
                  </a:lnTo>
                  <a:lnTo>
                    <a:pt x="932" y="505"/>
                  </a:lnTo>
                  <a:lnTo>
                    <a:pt x="934" y="505"/>
                  </a:lnTo>
                  <a:lnTo>
                    <a:pt x="934" y="505"/>
                  </a:lnTo>
                  <a:lnTo>
                    <a:pt x="936" y="505"/>
                  </a:lnTo>
                  <a:lnTo>
                    <a:pt x="936" y="505"/>
                  </a:lnTo>
                  <a:lnTo>
                    <a:pt x="938" y="505"/>
                  </a:lnTo>
                  <a:lnTo>
                    <a:pt x="938" y="505"/>
                  </a:lnTo>
                  <a:lnTo>
                    <a:pt x="936" y="507"/>
                  </a:lnTo>
                  <a:lnTo>
                    <a:pt x="934" y="507"/>
                  </a:lnTo>
                  <a:lnTo>
                    <a:pt x="932" y="509"/>
                  </a:lnTo>
                  <a:lnTo>
                    <a:pt x="929" y="511"/>
                  </a:lnTo>
                  <a:lnTo>
                    <a:pt x="929" y="512"/>
                  </a:lnTo>
                  <a:lnTo>
                    <a:pt x="927" y="512"/>
                  </a:lnTo>
                  <a:lnTo>
                    <a:pt x="925" y="512"/>
                  </a:lnTo>
                  <a:lnTo>
                    <a:pt x="923" y="514"/>
                  </a:lnTo>
                  <a:lnTo>
                    <a:pt x="921" y="514"/>
                  </a:lnTo>
                  <a:lnTo>
                    <a:pt x="919" y="514"/>
                  </a:lnTo>
                  <a:lnTo>
                    <a:pt x="919" y="516"/>
                  </a:lnTo>
                  <a:lnTo>
                    <a:pt x="919" y="516"/>
                  </a:lnTo>
                  <a:lnTo>
                    <a:pt x="919" y="516"/>
                  </a:lnTo>
                  <a:lnTo>
                    <a:pt x="919" y="516"/>
                  </a:lnTo>
                  <a:lnTo>
                    <a:pt x="919" y="518"/>
                  </a:lnTo>
                  <a:lnTo>
                    <a:pt x="921" y="518"/>
                  </a:lnTo>
                  <a:lnTo>
                    <a:pt x="923" y="518"/>
                  </a:lnTo>
                  <a:lnTo>
                    <a:pt x="925" y="516"/>
                  </a:lnTo>
                  <a:lnTo>
                    <a:pt x="925" y="516"/>
                  </a:lnTo>
                  <a:lnTo>
                    <a:pt x="927" y="516"/>
                  </a:lnTo>
                  <a:lnTo>
                    <a:pt x="927" y="516"/>
                  </a:lnTo>
                  <a:lnTo>
                    <a:pt x="929" y="516"/>
                  </a:lnTo>
                  <a:lnTo>
                    <a:pt x="930" y="514"/>
                  </a:lnTo>
                  <a:lnTo>
                    <a:pt x="930" y="514"/>
                  </a:lnTo>
                  <a:lnTo>
                    <a:pt x="932" y="512"/>
                  </a:lnTo>
                  <a:lnTo>
                    <a:pt x="936" y="509"/>
                  </a:lnTo>
                  <a:lnTo>
                    <a:pt x="936" y="509"/>
                  </a:lnTo>
                  <a:lnTo>
                    <a:pt x="938" y="509"/>
                  </a:lnTo>
                  <a:lnTo>
                    <a:pt x="938" y="509"/>
                  </a:lnTo>
                  <a:lnTo>
                    <a:pt x="940" y="507"/>
                  </a:lnTo>
                  <a:lnTo>
                    <a:pt x="942" y="507"/>
                  </a:lnTo>
                  <a:lnTo>
                    <a:pt x="942" y="507"/>
                  </a:lnTo>
                  <a:lnTo>
                    <a:pt x="940" y="509"/>
                  </a:lnTo>
                  <a:lnTo>
                    <a:pt x="940" y="509"/>
                  </a:lnTo>
                  <a:lnTo>
                    <a:pt x="942" y="509"/>
                  </a:lnTo>
                  <a:lnTo>
                    <a:pt x="942" y="509"/>
                  </a:lnTo>
                  <a:lnTo>
                    <a:pt x="942" y="507"/>
                  </a:lnTo>
                  <a:lnTo>
                    <a:pt x="943" y="507"/>
                  </a:lnTo>
                  <a:lnTo>
                    <a:pt x="945" y="503"/>
                  </a:lnTo>
                  <a:lnTo>
                    <a:pt x="947" y="501"/>
                  </a:lnTo>
                  <a:lnTo>
                    <a:pt x="947" y="501"/>
                  </a:lnTo>
                  <a:lnTo>
                    <a:pt x="949" y="501"/>
                  </a:lnTo>
                  <a:lnTo>
                    <a:pt x="949" y="503"/>
                  </a:lnTo>
                  <a:lnTo>
                    <a:pt x="949" y="505"/>
                  </a:lnTo>
                  <a:lnTo>
                    <a:pt x="949" y="507"/>
                  </a:lnTo>
                  <a:lnTo>
                    <a:pt x="949" y="507"/>
                  </a:lnTo>
                  <a:lnTo>
                    <a:pt x="949" y="509"/>
                  </a:lnTo>
                  <a:lnTo>
                    <a:pt x="949" y="509"/>
                  </a:lnTo>
                  <a:lnTo>
                    <a:pt x="947" y="511"/>
                  </a:lnTo>
                  <a:lnTo>
                    <a:pt x="943" y="514"/>
                  </a:lnTo>
                  <a:lnTo>
                    <a:pt x="943" y="516"/>
                  </a:lnTo>
                  <a:lnTo>
                    <a:pt x="942" y="516"/>
                  </a:lnTo>
                  <a:lnTo>
                    <a:pt x="942" y="518"/>
                  </a:lnTo>
                  <a:lnTo>
                    <a:pt x="942" y="518"/>
                  </a:lnTo>
                  <a:lnTo>
                    <a:pt x="943" y="518"/>
                  </a:lnTo>
                  <a:lnTo>
                    <a:pt x="943" y="518"/>
                  </a:lnTo>
                  <a:lnTo>
                    <a:pt x="943" y="518"/>
                  </a:lnTo>
                  <a:lnTo>
                    <a:pt x="947" y="516"/>
                  </a:lnTo>
                  <a:lnTo>
                    <a:pt x="947" y="514"/>
                  </a:lnTo>
                  <a:lnTo>
                    <a:pt x="949" y="514"/>
                  </a:lnTo>
                  <a:lnTo>
                    <a:pt x="951" y="512"/>
                  </a:lnTo>
                  <a:lnTo>
                    <a:pt x="951" y="512"/>
                  </a:lnTo>
                  <a:lnTo>
                    <a:pt x="951" y="512"/>
                  </a:lnTo>
                  <a:lnTo>
                    <a:pt x="951" y="514"/>
                  </a:lnTo>
                  <a:lnTo>
                    <a:pt x="949" y="514"/>
                  </a:lnTo>
                  <a:lnTo>
                    <a:pt x="951" y="516"/>
                  </a:lnTo>
                  <a:lnTo>
                    <a:pt x="949" y="516"/>
                  </a:lnTo>
                  <a:lnTo>
                    <a:pt x="949" y="520"/>
                  </a:lnTo>
                  <a:lnTo>
                    <a:pt x="949" y="522"/>
                  </a:lnTo>
                  <a:lnTo>
                    <a:pt x="949" y="522"/>
                  </a:lnTo>
                  <a:lnTo>
                    <a:pt x="949" y="522"/>
                  </a:lnTo>
                  <a:lnTo>
                    <a:pt x="951" y="520"/>
                  </a:lnTo>
                  <a:lnTo>
                    <a:pt x="953" y="520"/>
                  </a:lnTo>
                  <a:lnTo>
                    <a:pt x="953" y="520"/>
                  </a:lnTo>
                  <a:lnTo>
                    <a:pt x="953" y="520"/>
                  </a:lnTo>
                  <a:lnTo>
                    <a:pt x="953" y="520"/>
                  </a:lnTo>
                  <a:lnTo>
                    <a:pt x="955" y="522"/>
                  </a:lnTo>
                  <a:lnTo>
                    <a:pt x="955" y="520"/>
                  </a:lnTo>
                  <a:lnTo>
                    <a:pt x="955" y="520"/>
                  </a:lnTo>
                  <a:lnTo>
                    <a:pt x="957" y="520"/>
                  </a:lnTo>
                  <a:lnTo>
                    <a:pt x="957" y="518"/>
                  </a:lnTo>
                  <a:lnTo>
                    <a:pt x="958" y="516"/>
                  </a:lnTo>
                  <a:lnTo>
                    <a:pt x="960" y="514"/>
                  </a:lnTo>
                  <a:lnTo>
                    <a:pt x="960" y="514"/>
                  </a:lnTo>
                  <a:lnTo>
                    <a:pt x="960" y="514"/>
                  </a:lnTo>
                  <a:lnTo>
                    <a:pt x="964" y="509"/>
                  </a:lnTo>
                  <a:lnTo>
                    <a:pt x="964" y="507"/>
                  </a:lnTo>
                  <a:lnTo>
                    <a:pt x="966" y="507"/>
                  </a:lnTo>
                  <a:lnTo>
                    <a:pt x="966" y="505"/>
                  </a:lnTo>
                  <a:lnTo>
                    <a:pt x="966" y="503"/>
                  </a:lnTo>
                  <a:lnTo>
                    <a:pt x="966" y="503"/>
                  </a:lnTo>
                  <a:lnTo>
                    <a:pt x="966" y="503"/>
                  </a:lnTo>
                  <a:lnTo>
                    <a:pt x="964" y="503"/>
                  </a:lnTo>
                  <a:lnTo>
                    <a:pt x="964" y="503"/>
                  </a:lnTo>
                  <a:lnTo>
                    <a:pt x="962" y="505"/>
                  </a:lnTo>
                  <a:lnTo>
                    <a:pt x="962" y="507"/>
                  </a:lnTo>
                  <a:lnTo>
                    <a:pt x="960" y="507"/>
                  </a:lnTo>
                  <a:lnTo>
                    <a:pt x="958" y="509"/>
                  </a:lnTo>
                  <a:lnTo>
                    <a:pt x="958" y="507"/>
                  </a:lnTo>
                  <a:lnTo>
                    <a:pt x="958" y="507"/>
                  </a:lnTo>
                  <a:lnTo>
                    <a:pt x="958" y="505"/>
                  </a:lnTo>
                  <a:lnTo>
                    <a:pt x="960" y="503"/>
                  </a:lnTo>
                  <a:lnTo>
                    <a:pt x="960" y="501"/>
                  </a:lnTo>
                  <a:lnTo>
                    <a:pt x="964" y="499"/>
                  </a:lnTo>
                  <a:lnTo>
                    <a:pt x="964" y="499"/>
                  </a:lnTo>
                  <a:lnTo>
                    <a:pt x="966" y="498"/>
                  </a:lnTo>
                  <a:lnTo>
                    <a:pt x="966" y="498"/>
                  </a:lnTo>
                  <a:lnTo>
                    <a:pt x="966" y="498"/>
                  </a:lnTo>
                  <a:lnTo>
                    <a:pt x="966" y="496"/>
                  </a:lnTo>
                  <a:lnTo>
                    <a:pt x="962" y="498"/>
                  </a:lnTo>
                  <a:lnTo>
                    <a:pt x="960" y="499"/>
                  </a:lnTo>
                  <a:lnTo>
                    <a:pt x="955" y="503"/>
                  </a:lnTo>
                  <a:lnTo>
                    <a:pt x="953" y="505"/>
                  </a:lnTo>
                  <a:lnTo>
                    <a:pt x="953" y="505"/>
                  </a:lnTo>
                  <a:lnTo>
                    <a:pt x="951" y="505"/>
                  </a:lnTo>
                  <a:lnTo>
                    <a:pt x="951" y="505"/>
                  </a:lnTo>
                  <a:lnTo>
                    <a:pt x="951" y="503"/>
                  </a:lnTo>
                  <a:lnTo>
                    <a:pt x="951" y="503"/>
                  </a:lnTo>
                  <a:lnTo>
                    <a:pt x="951" y="503"/>
                  </a:lnTo>
                  <a:lnTo>
                    <a:pt x="955" y="499"/>
                  </a:lnTo>
                  <a:lnTo>
                    <a:pt x="955" y="499"/>
                  </a:lnTo>
                  <a:lnTo>
                    <a:pt x="955" y="499"/>
                  </a:lnTo>
                  <a:lnTo>
                    <a:pt x="955" y="499"/>
                  </a:lnTo>
                  <a:lnTo>
                    <a:pt x="953" y="499"/>
                  </a:lnTo>
                  <a:lnTo>
                    <a:pt x="953" y="499"/>
                  </a:lnTo>
                  <a:lnTo>
                    <a:pt x="953" y="498"/>
                  </a:lnTo>
                  <a:lnTo>
                    <a:pt x="955" y="498"/>
                  </a:lnTo>
                  <a:lnTo>
                    <a:pt x="955" y="498"/>
                  </a:lnTo>
                  <a:lnTo>
                    <a:pt x="957" y="498"/>
                  </a:lnTo>
                  <a:lnTo>
                    <a:pt x="957" y="498"/>
                  </a:lnTo>
                  <a:lnTo>
                    <a:pt x="957" y="496"/>
                  </a:lnTo>
                  <a:lnTo>
                    <a:pt x="957" y="496"/>
                  </a:lnTo>
                  <a:lnTo>
                    <a:pt x="958" y="496"/>
                  </a:lnTo>
                  <a:lnTo>
                    <a:pt x="960" y="494"/>
                  </a:lnTo>
                  <a:lnTo>
                    <a:pt x="960" y="494"/>
                  </a:lnTo>
                  <a:lnTo>
                    <a:pt x="962" y="494"/>
                  </a:lnTo>
                  <a:lnTo>
                    <a:pt x="962" y="494"/>
                  </a:lnTo>
                  <a:lnTo>
                    <a:pt x="962" y="492"/>
                  </a:lnTo>
                  <a:lnTo>
                    <a:pt x="964" y="492"/>
                  </a:lnTo>
                  <a:lnTo>
                    <a:pt x="966" y="492"/>
                  </a:lnTo>
                  <a:lnTo>
                    <a:pt x="966" y="490"/>
                  </a:lnTo>
                  <a:lnTo>
                    <a:pt x="966" y="490"/>
                  </a:lnTo>
                  <a:lnTo>
                    <a:pt x="966" y="488"/>
                  </a:lnTo>
                  <a:lnTo>
                    <a:pt x="966" y="488"/>
                  </a:lnTo>
                  <a:lnTo>
                    <a:pt x="966" y="488"/>
                  </a:lnTo>
                  <a:close/>
                  <a:moveTo>
                    <a:pt x="996" y="207"/>
                  </a:moveTo>
                  <a:lnTo>
                    <a:pt x="994" y="206"/>
                  </a:lnTo>
                  <a:lnTo>
                    <a:pt x="994" y="204"/>
                  </a:lnTo>
                  <a:lnTo>
                    <a:pt x="992" y="204"/>
                  </a:lnTo>
                  <a:lnTo>
                    <a:pt x="988" y="206"/>
                  </a:lnTo>
                  <a:lnTo>
                    <a:pt x="986" y="206"/>
                  </a:lnTo>
                  <a:lnTo>
                    <a:pt x="985" y="206"/>
                  </a:lnTo>
                  <a:lnTo>
                    <a:pt x="985" y="206"/>
                  </a:lnTo>
                  <a:lnTo>
                    <a:pt x="983" y="206"/>
                  </a:lnTo>
                  <a:lnTo>
                    <a:pt x="983" y="206"/>
                  </a:lnTo>
                  <a:lnTo>
                    <a:pt x="979" y="206"/>
                  </a:lnTo>
                  <a:lnTo>
                    <a:pt x="975" y="206"/>
                  </a:lnTo>
                  <a:lnTo>
                    <a:pt x="973" y="207"/>
                  </a:lnTo>
                  <a:lnTo>
                    <a:pt x="973" y="207"/>
                  </a:lnTo>
                  <a:lnTo>
                    <a:pt x="979" y="204"/>
                  </a:lnTo>
                  <a:lnTo>
                    <a:pt x="979" y="204"/>
                  </a:lnTo>
                  <a:lnTo>
                    <a:pt x="981" y="204"/>
                  </a:lnTo>
                  <a:lnTo>
                    <a:pt x="981" y="204"/>
                  </a:lnTo>
                  <a:lnTo>
                    <a:pt x="983" y="202"/>
                  </a:lnTo>
                  <a:lnTo>
                    <a:pt x="985" y="202"/>
                  </a:lnTo>
                  <a:lnTo>
                    <a:pt x="981" y="200"/>
                  </a:lnTo>
                  <a:lnTo>
                    <a:pt x="979" y="200"/>
                  </a:lnTo>
                  <a:lnTo>
                    <a:pt x="979" y="200"/>
                  </a:lnTo>
                  <a:lnTo>
                    <a:pt x="977" y="200"/>
                  </a:lnTo>
                  <a:lnTo>
                    <a:pt x="975" y="200"/>
                  </a:lnTo>
                  <a:lnTo>
                    <a:pt x="975" y="200"/>
                  </a:lnTo>
                  <a:lnTo>
                    <a:pt x="973" y="200"/>
                  </a:lnTo>
                  <a:lnTo>
                    <a:pt x="972" y="200"/>
                  </a:lnTo>
                  <a:lnTo>
                    <a:pt x="970" y="200"/>
                  </a:lnTo>
                  <a:lnTo>
                    <a:pt x="970" y="200"/>
                  </a:lnTo>
                  <a:lnTo>
                    <a:pt x="968" y="200"/>
                  </a:lnTo>
                  <a:lnTo>
                    <a:pt x="966" y="200"/>
                  </a:lnTo>
                  <a:lnTo>
                    <a:pt x="968" y="200"/>
                  </a:lnTo>
                  <a:lnTo>
                    <a:pt x="970" y="200"/>
                  </a:lnTo>
                  <a:lnTo>
                    <a:pt x="972" y="200"/>
                  </a:lnTo>
                  <a:lnTo>
                    <a:pt x="973" y="200"/>
                  </a:lnTo>
                  <a:lnTo>
                    <a:pt x="975" y="198"/>
                  </a:lnTo>
                  <a:lnTo>
                    <a:pt x="977" y="196"/>
                  </a:lnTo>
                  <a:lnTo>
                    <a:pt x="977" y="194"/>
                  </a:lnTo>
                  <a:lnTo>
                    <a:pt x="975" y="196"/>
                  </a:lnTo>
                  <a:lnTo>
                    <a:pt x="973" y="194"/>
                  </a:lnTo>
                  <a:lnTo>
                    <a:pt x="973" y="192"/>
                  </a:lnTo>
                  <a:lnTo>
                    <a:pt x="972" y="192"/>
                  </a:lnTo>
                  <a:lnTo>
                    <a:pt x="970" y="192"/>
                  </a:lnTo>
                  <a:lnTo>
                    <a:pt x="968" y="192"/>
                  </a:lnTo>
                  <a:lnTo>
                    <a:pt x="968" y="192"/>
                  </a:lnTo>
                  <a:lnTo>
                    <a:pt x="968" y="192"/>
                  </a:lnTo>
                  <a:lnTo>
                    <a:pt x="970" y="191"/>
                  </a:lnTo>
                  <a:lnTo>
                    <a:pt x="970" y="191"/>
                  </a:lnTo>
                  <a:lnTo>
                    <a:pt x="972" y="191"/>
                  </a:lnTo>
                  <a:lnTo>
                    <a:pt x="970" y="191"/>
                  </a:lnTo>
                  <a:lnTo>
                    <a:pt x="970" y="189"/>
                  </a:lnTo>
                  <a:lnTo>
                    <a:pt x="970" y="191"/>
                  </a:lnTo>
                  <a:lnTo>
                    <a:pt x="966" y="191"/>
                  </a:lnTo>
                  <a:lnTo>
                    <a:pt x="964" y="192"/>
                  </a:lnTo>
                  <a:lnTo>
                    <a:pt x="962" y="192"/>
                  </a:lnTo>
                  <a:lnTo>
                    <a:pt x="962" y="194"/>
                  </a:lnTo>
                  <a:lnTo>
                    <a:pt x="962" y="194"/>
                  </a:lnTo>
                  <a:lnTo>
                    <a:pt x="962" y="194"/>
                  </a:lnTo>
                  <a:lnTo>
                    <a:pt x="962" y="194"/>
                  </a:lnTo>
                  <a:lnTo>
                    <a:pt x="962" y="192"/>
                  </a:lnTo>
                  <a:lnTo>
                    <a:pt x="964" y="191"/>
                  </a:lnTo>
                  <a:lnTo>
                    <a:pt x="964" y="191"/>
                  </a:lnTo>
                  <a:lnTo>
                    <a:pt x="962" y="191"/>
                  </a:lnTo>
                  <a:lnTo>
                    <a:pt x="962" y="191"/>
                  </a:lnTo>
                  <a:lnTo>
                    <a:pt x="960" y="191"/>
                  </a:lnTo>
                  <a:lnTo>
                    <a:pt x="958" y="191"/>
                  </a:lnTo>
                  <a:lnTo>
                    <a:pt x="958" y="191"/>
                  </a:lnTo>
                  <a:lnTo>
                    <a:pt x="960" y="191"/>
                  </a:lnTo>
                  <a:lnTo>
                    <a:pt x="960" y="189"/>
                  </a:lnTo>
                  <a:lnTo>
                    <a:pt x="958" y="189"/>
                  </a:lnTo>
                  <a:lnTo>
                    <a:pt x="957" y="191"/>
                  </a:lnTo>
                  <a:lnTo>
                    <a:pt x="953" y="192"/>
                  </a:lnTo>
                  <a:lnTo>
                    <a:pt x="953" y="192"/>
                  </a:lnTo>
                  <a:lnTo>
                    <a:pt x="953" y="192"/>
                  </a:lnTo>
                  <a:lnTo>
                    <a:pt x="951" y="192"/>
                  </a:lnTo>
                  <a:lnTo>
                    <a:pt x="951" y="192"/>
                  </a:lnTo>
                  <a:lnTo>
                    <a:pt x="953" y="191"/>
                  </a:lnTo>
                  <a:lnTo>
                    <a:pt x="957" y="189"/>
                  </a:lnTo>
                  <a:lnTo>
                    <a:pt x="957" y="189"/>
                  </a:lnTo>
                  <a:lnTo>
                    <a:pt x="958" y="187"/>
                  </a:lnTo>
                  <a:lnTo>
                    <a:pt x="955" y="187"/>
                  </a:lnTo>
                  <a:lnTo>
                    <a:pt x="953" y="187"/>
                  </a:lnTo>
                  <a:lnTo>
                    <a:pt x="953" y="189"/>
                  </a:lnTo>
                  <a:lnTo>
                    <a:pt x="951" y="191"/>
                  </a:lnTo>
                  <a:lnTo>
                    <a:pt x="951" y="191"/>
                  </a:lnTo>
                  <a:lnTo>
                    <a:pt x="953" y="189"/>
                  </a:lnTo>
                  <a:lnTo>
                    <a:pt x="951" y="189"/>
                  </a:lnTo>
                  <a:lnTo>
                    <a:pt x="949" y="189"/>
                  </a:lnTo>
                  <a:lnTo>
                    <a:pt x="949" y="189"/>
                  </a:lnTo>
                  <a:lnTo>
                    <a:pt x="949" y="189"/>
                  </a:lnTo>
                  <a:lnTo>
                    <a:pt x="951" y="187"/>
                  </a:lnTo>
                  <a:lnTo>
                    <a:pt x="951" y="187"/>
                  </a:lnTo>
                  <a:lnTo>
                    <a:pt x="951" y="187"/>
                  </a:lnTo>
                  <a:lnTo>
                    <a:pt x="951" y="185"/>
                  </a:lnTo>
                  <a:lnTo>
                    <a:pt x="951" y="185"/>
                  </a:lnTo>
                  <a:lnTo>
                    <a:pt x="955" y="185"/>
                  </a:lnTo>
                  <a:lnTo>
                    <a:pt x="955" y="183"/>
                  </a:lnTo>
                  <a:lnTo>
                    <a:pt x="955" y="183"/>
                  </a:lnTo>
                  <a:lnTo>
                    <a:pt x="953" y="183"/>
                  </a:lnTo>
                  <a:lnTo>
                    <a:pt x="951" y="183"/>
                  </a:lnTo>
                  <a:lnTo>
                    <a:pt x="949" y="183"/>
                  </a:lnTo>
                  <a:lnTo>
                    <a:pt x="949" y="183"/>
                  </a:lnTo>
                  <a:lnTo>
                    <a:pt x="947" y="183"/>
                  </a:lnTo>
                  <a:lnTo>
                    <a:pt x="947" y="183"/>
                  </a:lnTo>
                  <a:lnTo>
                    <a:pt x="945" y="183"/>
                  </a:lnTo>
                  <a:lnTo>
                    <a:pt x="945" y="183"/>
                  </a:lnTo>
                  <a:lnTo>
                    <a:pt x="943" y="183"/>
                  </a:lnTo>
                  <a:lnTo>
                    <a:pt x="942" y="183"/>
                  </a:lnTo>
                  <a:lnTo>
                    <a:pt x="942" y="183"/>
                  </a:lnTo>
                  <a:lnTo>
                    <a:pt x="942" y="181"/>
                  </a:lnTo>
                  <a:lnTo>
                    <a:pt x="942" y="181"/>
                  </a:lnTo>
                  <a:lnTo>
                    <a:pt x="942" y="179"/>
                  </a:lnTo>
                  <a:lnTo>
                    <a:pt x="940" y="179"/>
                  </a:lnTo>
                  <a:lnTo>
                    <a:pt x="938" y="179"/>
                  </a:lnTo>
                  <a:lnTo>
                    <a:pt x="934" y="179"/>
                  </a:lnTo>
                  <a:lnTo>
                    <a:pt x="930" y="178"/>
                  </a:lnTo>
                  <a:lnTo>
                    <a:pt x="930" y="178"/>
                  </a:lnTo>
                  <a:lnTo>
                    <a:pt x="930" y="178"/>
                  </a:lnTo>
                  <a:lnTo>
                    <a:pt x="932" y="178"/>
                  </a:lnTo>
                  <a:lnTo>
                    <a:pt x="936" y="179"/>
                  </a:lnTo>
                  <a:lnTo>
                    <a:pt x="938" y="179"/>
                  </a:lnTo>
                  <a:lnTo>
                    <a:pt x="940" y="178"/>
                  </a:lnTo>
                  <a:lnTo>
                    <a:pt x="940" y="178"/>
                  </a:lnTo>
                  <a:lnTo>
                    <a:pt x="942" y="178"/>
                  </a:lnTo>
                  <a:lnTo>
                    <a:pt x="943" y="179"/>
                  </a:lnTo>
                  <a:lnTo>
                    <a:pt x="945" y="179"/>
                  </a:lnTo>
                  <a:lnTo>
                    <a:pt x="947" y="178"/>
                  </a:lnTo>
                  <a:lnTo>
                    <a:pt x="949" y="178"/>
                  </a:lnTo>
                  <a:lnTo>
                    <a:pt x="949" y="176"/>
                  </a:lnTo>
                  <a:lnTo>
                    <a:pt x="949" y="176"/>
                  </a:lnTo>
                  <a:lnTo>
                    <a:pt x="947" y="174"/>
                  </a:lnTo>
                  <a:lnTo>
                    <a:pt x="945" y="174"/>
                  </a:lnTo>
                  <a:lnTo>
                    <a:pt x="943" y="174"/>
                  </a:lnTo>
                  <a:lnTo>
                    <a:pt x="936" y="176"/>
                  </a:lnTo>
                  <a:lnTo>
                    <a:pt x="936" y="174"/>
                  </a:lnTo>
                  <a:lnTo>
                    <a:pt x="942" y="174"/>
                  </a:lnTo>
                  <a:lnTo>
                    <a:pt x="943" y="172"/>
                  </a:lnTo>
                  <a:lnTo>
                    <a:pt x="947" y="174"/>
                  </a:lnTo>
                  <a:lnTo>
                    <a:pt x="949" y="172"/>
                  </a:lnTo>
                  <a:lnTo>
                    <a:pt x="951" y="174"/>
                  </a:lnTo>
                  <a:lnTo>
                    <a:pt x="953" y="174"/>
                  </a:lnTo>
                  <a:lnTo>
                    <a:pt x="953" y="174"/>
                  </a:lnTo>
                  <a:lnTo>
                    <a:pt x="955" y="174"/>
                  </a:lnTo>
                  <a:lnTo>
                    <a:pt x="957" y="174"/>
                  </a:lnTo>
                  <a:lnTo>
                    <a:pt x="960" y="174"/>
                  </a:lnTo>
                  <a:lnTo>
                    <a:pt x="962" y="174"/>
                  </a:lnTo>
                  <a:lnTo>
                    <a:pt x="962" y="174"/>
                  </a:lnTo>
                  <a:lnTo>
                    <a:pt x="964" y="172"/>
                  </a:lnTo>
                  <a:lnTo>
                    <a:pt x="964" y="172"/>
                  </a:lnTo>
                  <a:lnTo>
                    <a:pt x="964" y="172"/>
                  </a:lnTo>
                  <a:lnTo>
                    <a:pt x="962" y="172"/>
                  </a:lnTo>
                  <a:lnTo>
                    <a:pt x="960" y="170"/>
                  </a:lnTo>
                  <a:lnTo>
                    <a:pt x="958" y="170"/>
                  </a:lnTo>
                  <a:lnTo>
                    <a:pt x="958" y="170"/>
                  </a:lnTo>
                  <a:lnTo>
                    <a:pt x="955" y="170"/>
                  </a:lnTo>
                  <a:lnTo>
                    <a:pt x="953" y="170"/>
                  </a:lnTo>
                  <a:lnTo>
                    <a:pt x="953" y="170"/>
                  </a:lnTo>
                  <a:lnTo>
                    <a:pt x="951" y="170"/>
                  </a:lnTo>
                  <a:lnTo>
                    <a:pt x="947" y="168"/>
                  </a:lnTo>
                  <a:lnTo>
                    <a:pt x="943" y="168"/>
                  </a:lnTo>
                  <a:lnTo>
                    <a:pt x="940" y="168"/>
                  </a:lnTo>
                  <a:lnTo>
                    <a:pt x="938" y="168"/>
                  </a:lnTo>
                  <a:lnTo>
                    <a:pt x="938" y="168"/>
                  </a:lnTo>
                  <a:lnTo>
                    <a:pt x="940" y="168"/>
                  </a:lnTo>
                  <a:lnTo>
                    <a:pt x="943" y="166"/>
                  </a:lnTo>
                  <a:lnTo>
                    <a:pt x="945" y="166"/>
                  </a:lnTo>
                  <a:lnTo>
                    <a:pt x="949" y="166"/>
                  </a:lnTo>
                  <a:lnTo>
                    <a:pt x="949" y="166"/>
                  </a:lnTo>
                  <a:lnTo>
                    <a:pt x="951" y="166"/>
                  </a:lnTo>
                  <a:lnTo>
                    <a:pt x="951" y="166"/>
                  </a:lnTo>
                  <a:lnTo>
                    <a:pt x="953" y="166"/>
                  </a:lnTo>
                  <a:lnTo>
                    <a:pt x="955" y="164"/>
                  </a:lnTo>
                  <a:lnTo>
                    <a:pt x="957" y="164"/>
                  </a:lnTo>
                  <a:lnTo>
                    <a:pt x="960" y="166"/>
                  </a:lnTo>
                  <a:lnTo>
                    <a:pt x="962" y="166"/>
                  </a:lnTo>
                  <a:lnTo>
                    <a:pt x="962" y="166"/>
                  </a:lnTo>
                  <a:lnTo>
                    <a:pt x="962" y="166"/>
                  </a:lnTo>
                  <a:lnTo>
                    <a:pt x="964" y="164"/>
                  </a:lnTo>
                  <a:lnTo>
                    <a:pt x="964" y="164"/>
                  </a:lnTo>
                  <a:lnTo>
                    <a:pt x="964" y="163"/>
                  </a:lnTo>
                  <a:lnTo>
                    <a:pt x="964" y="161"/>
                  </a:lnTo>
                  <a:lnTo>
                    <a:pt x="962" y="159"/>
                  </a:lnTo>
                  <a:lnTo>
                    <a:pt x="960" y="159"/>
                  </a:lnTo>
                  <a:lnTo>
                    <a:pt x="958" y="157"/>
                  </a:lnTo>
                  <a:lnTo>
                    <a:pt x="958" y="157"/>
                  </a:lnTo>
                  <a:lnTo>
                    <a:pt x="957" y="159"/>
                  </a:lnTo>
                  <a:lnTo>
                    <a:pt x="955" y="159"/>
                  </a:lnTo>
                  <a:lnTo>
                    <a:pt x="955" y="159"/>
                  </a:lnTo>
                  <a:lnTo>
                    <a:pt x="955" y="159"/>
                  </a:lnTo>
                  <a:lnTo>
                    <a:pt x="955" y="161"/>
                  </a:lnTo>
                  <a:lnTo>
                    <a:pt x="955" y="161"/>
                  </a:lnTo>
                  <a:lnTo>
                    <a:pt x="955" y="161"/>
                  </a:lnTo>
                  <a:lnTo>
                    <a:pt x="953" y="161"/>
                  </a:lnTo>
                  <a:lnTo>
                    <a:pt x="951" y="161"/>
                  </a:lnTo>
                  <a:lnTo>
                    <a:pt x="951" y="161"/>
                  </a:lnTo>
                  <a:lnTo>
                    <a:pt x="949" y="163"/>
                  </a:lnTo>
                  <a:lnTo>
                    <a:pt x="947" y="163"/>
                  </a:lnTo>
                  <a:lnTo>
                    <a:pt x="947" y="163"/>
                  </a:lnTo>
                  <a:lnTo>
                    <a:pt x="945" y="163"/>
                  </a:lnTo>
                  <a:lnTo>
                    <a:pt x="949" y="161"/>
                  </a:lnTo>
                  <a:lnTo>
                    <a:pt x="949" y="161"/>
                  </a:lnTo>
                  <a:lnTo>
                    <a:pt x="951" y="161"/>
                  </a:lnTo>
                  <a:lnTo>
                    <a:pt x="951" y="159"/>
                  </a:lnTo>
                  <a:lnTo>
                    <a:pt x="951" y="159"/>
                  </a:lnTo>
                  <a:lnTo>
                    <a:pt x="951" y="159"/>
                  </a:lnTo>
                  <a:lnTo>
                    <a:pt x="949" y="159"/>
                  </a:lnTo>
                  <a:lnTo>
                    <a:pt x="945" y="159"/>
                  </a:lnTo>
                  <a:lnTo>
                    <a:pt x="942" y="159"/>
                  </a:lnTo>
                  <a:lnTo>
                    <a:pt x="940" y="161"/>
                  </a:lnTo>
                  <a:lnTo>
                    <a:pt x="938" y="161"/>
                  </a:lnTo>
                  <a:lnTo>
                    <a:pt x="936" y="161"/>
                  </a:lnTo>
                  <a:lnTo>
                    <a:pt x="934" y="161"/>
                  </a:lnTo>
                  <a:lnTo>
                    <a:pt x="936" y="161"/>
                  </a:lnTo>
                  <a:lnTo>
                    <a:pt x="940" y="159"/>
                  </a:lnTo>
                  <a:lnTo>
                    <a:pt x="943" y="159"/>
                  </a:lnTo>
                  <a:lnTo>
                    <a:pt x="945" y="159"/>
                  </a:lnTo>
                  <a:lnTo>
                    <a:pt x="947" y="159"/>
                  </a:lnTo>
                  <a:lnTo>
                    <a:pt x="951" y="157"/>
                  </a:lnTo>
                  <a:lnTo>
                    <a:pt x="951" y="157"/>
                  </a:lnTo>
                  <a:lnTo>
                    <a:pt x="953" y="157"/>
                  </a:lnTo>
                  <a:lnTo>
                    <a:pt x="955" y="157"/>
                  </a:lnTo>
                  <a:lnTo>
                    <a:pt x="955" y="157"/>
                  </a:lnTo>
                  <a:lnTo>
                    <a:pt x="957" y="155"/>
                  </a:lnTo>
                  <a:lnTo>
                    <a:pt x="957" y="155"/>
                  </a:lnTo>
                  <a:lnTo>
                    <a:pt x="958" y="155"/>
                  </a:lnTo>
                  <a:lnTo>
                    <a:pt x="958" y="153"/>
                  </a:lnTo>
                  <a:lnTo>
                    <a:pt x="958" y="153"/>
                  </a:lnTo>
                  <a:lnTo>
                    <a:pt x="957" y="153"/>
                  </a:lnTo>
                  <a:lnTo>
                    <a:pt x="955" y="153"/>
                  </a:lnTo>
                  <a:lnTo>
                    <a:pt x="953" y="151"/>
                  </a:lnTo>
                  <a:lnTo>
                    <a:pt x="951" y="151"/>
                  </a:lnTo>
                  <a:lnTo>
                    <a:pt x="951" y="151"/>
                  </a:lnTo>
                  <a:lnTo>
                    <a:pt x="949" y="151"/>
                  </a:lnTo>
                  <a:lnTo>
                    <a:pt x="947" y="151"/>
                  </a:lnTo>
                  <a:lnTo>
                    <a:pt x="947" y="151"/>
                  </a:lnTo>
                  <a:lnTo>
                    <a:pt x="945" y="151"/>
                  </a:lnTo>
                  <a:lnTo>
                    <a:pt x="943" y="149"/>
                  </a:lnTo>
                  <a:lnTo>
                    <a:pt x="943" y="151"/>
                  </a:lnTo>
                  <a:lnTo>
                    <a:pt x="940" y="151"/>
                  </a:lnTo>
                  <a:lnTo>
                    <a:pt x="936" y="151"/>
                  </a:lnTo>
                  <a:lnTo>
                    <a:pt x="932" y="153"/>
                  </a:lnTo>
                  <a:lnTo>
                    <a:pt x="930" y="153"/>
                  </a:lnTo>
                  <a:lnTo>
                    <a:pt x="929" y="155"/>
                  </a:lnTo>
                  <a:lnTo>
                    <a:pt x="923" y="159"/>
                  </a:lnTo>
                  <a:lnTo>
                    <a:pt x="921" y="161"/>
                  </a:lnTo>
                  <a:lnTo>
                    <a:pt x="921" y="161"/>
                  </a:lnTo>
                  <a:lnTo>
                    <a:pt x="927" y="157"/>
                  </a:lnTo>
                  <a:lnTo>
                    <a:pt x="927" y="155"/>
                  </a:lnTo>
                  <a:lnTo>
                    <a:pt x="927" y="155"/>
                  </a:lnTo>
                  <a:lnTo>
                    <a:pt x="927" y="155"/>
                  </a:lnTo>
                  <a:lnTo>
                    <a:pt x="927" y="155"/>
                  </a:lnTo>
                  <a:lnTo>
                    <a:pt x="925" y="155"/>
                  </a:lnTo>
                  <a:lnTo>
                    <a:pt x="923" y="155"/>
                  </a:lnTo>
                  <a:lnTo>
                    <a:pt x="921" y="157"/>
                  </a:lnTo>
                  <a:lnTo>
                    <a:pt x="921" y="157"/>
                  </a:lnTo>
                  <a:lnTo>
                    <a:pt x="921" y="157"/>
                  </a:lnTo>
                  <a:lnTo>
                    <a:pt x="919" y="155"/>
                  </a:lnTo>
                  <a:lnTo>
                    <a:pt x="921" y="155"/>
                  </a:lnTo>
                  <a:lnTo>
                    <a:pt x="921" y="155"/>
                  </a:lnTo>
                  <a:lnTo>
                    <a:pt x="923" y="155"/>
                  </a:lnTo>
                  <a:lnTo>
                    <a:pt x="925" y="153"/>
                  </a:lnTo>
                  <a:lnTo>
                    <a:pt x="927" y="153"/>
                  </a:lnTo>
                  <a:lnTo>
                    <a:pt x="929" y="153"/>
                  </a:lnTo>
                  <a:lnTo>
                    <a:pt x="930" y="153"/>
                  </a:lnTo>
                  <a:lnTo>
                    <a:pt x="936" y="151"/>
                  </a:lnTo>
                  <a:lnTo>
                    <a:pt x="938" y="149"/>
                  </a:lnTo>
                  <a:lnTo>
                    <a:pt x="938" y="149"/>
                  </a:lnTo>
                  <a:lnTo>
                    <a:pt x="938" y="148"/>
                  </a:lnTo>
                  <a:lnTo>
                    <a:pt x="940" y="148"/>
                  </a:lnTo>
                  <a:lnTo>
                    <a:pt x="938" y="148"/>
                  </a:lnTo>
                  <a:lnTo>
                    <a:pt x="938" y="146"/>
                  </a:lnTo>
                  <a:lnTo>
                    <a:pt x="938" y="148"/>
                  </a:lnTo>
                  <a:lnTo>
                    <a:pt x="934" y="148"/>
                  </a:lnTo>
                  <a:lnTo>
                    <a:pt x="932" y="148"/>
                  </a:lnTo>
                  <a:lnTo>
                    <a:pt x="930" y="148"/>
                  </a:lnTo>
                  <a:lnTo>
                    <a:pt x="929" y="148"/>
                  </a:lnTo>
                  <a:lnTo>
                    <a:pt x="925" y="148"/>
                  </a:lnTo>
                  <a:lnTo>
                    <a:pt x="923" y="149"/>
                  </a:lnTo>
                  <a:lnTo>
                    <a:pt x="921" y="149"/>
                  </a:lnTo>
                  <a:lnTo>
                    <a:pt x="919" y="151"/>
                  </a:lnTo>
                  <a:lnTo>
                    <a:pt x="915" y="151"/>
                  </a:lnTo>
                  <a:lnTo>
                    <a:pt x="917" y="149"/>
                  </a:lnTo>
                  <a:lnTo>
                    <a:pt x="919" y="149"/>
                  </a:lnTo>
                  <a:lnTo>
                    <a:pt x="921" y="149"/>
                  </a:lnTo>
                  <a:lnTo>
                    <a:pt x="925" y="148"/>
                  </a:lnTo>
                  <a:lnTo>
                    <a:pt x="927" y="148"/>
                  </a:lnTo>
                  <a:lnTo>
                    <a:pt x="927" y="148"/>
                  </a:lnTo>
                  <a:lnTo>
                    <a:pt x="930" y="148"/>
                  </a:lnTo>
                  <a:lnTo>
                    <a:pt x="930" y="148"/>
                  </a:lnTo>
                  <a:lnTo>
                    <a:pt x="932" y="146"/>
                  </a:lnTo>
                  <a:lnTo>
                    <a:pt x="936" y="146"/>
                  </a:lnTo>
                  <a:lnTo>
                    <a:pt x="936" y="144"/>
                  </a:lnTo>
                  <a:lnTo>
                    <a:pt x="936" y="144"/>
                  </a:lnTo>
                  <a:lnTo>
                    <a:pt x="936" y="144"/>
                  </a:lnTo>
                  <a:lnTo>
                    <a:pt x="936" y="142"/>
                  </a:lnTo>
                  <a:lnTo>
                    <a:pt x="934" y="142"/>
                  </a:lnTo>
                  <a:lnTo>
                    <a:pt x="934" y="142"/>
                  </a:lnTo>
                  <a:lnTo>
                    <a:pt x="932" y="140"/>
                  </a:lnTo>
                  <a:lnTo>
                    <a:pt x="930" y="140"/>
                  </a:lnTo>
                  <a:lnTo>
                    <a:pt x="927" y="140"/>
                  </a:lnTo>
                  <a:lnTo>
                    <a:pt x="925" y="140"/>
                  </a:lnTo>
                  <a:lnTo>
                    <a:pt x="925" y="140"/>
                  </a:lnTo>
                  <a:lnTo>
                    <a:pt x="925" y="140"/>
                  </a:lnTo>
                  <a:lnTo>
                    <a:pt x="923" y="138"/>
                  </a:lnTo>
                  <a:lnTo>
                    <a:pt x="917" y="140"/>
                  </a:lnTo>
                  <a:lnTo>
                    <a:pt x="917" y="140"/>
                  </a:lnTo>
                  <a:lnTo>
                    <a:pt x="915" y="142"/>
                  </a:lnTo>
                  <a:lnTo>
                    <a:pt x="915" y="144"/>
                  </a:lnTo>
                  <a:lnTo>
                    <a:pt x="915" y="144"/>
                  </a:lnTo>
                  <a:lnTo>
                    <a:pt x="915" y="144"/>
                  </a:lnTo>
                  <a:lnTo>
                    <a:pt x="914" y="144"/>
                  </a:lnTo>
                  <a:lnTo>
                    <a:pt x="914" y="142"/>
                  </a:lnTo>
                  <a:lnTo>
                    <a:pt x="914" y="140"/>
                  </a:lnTo>
                  <a:lnTo>
                    <a:pt x="914" y="140"/>
                  </a:lnTo>
                  <a:lnTo>
                    <a:pt x="910" y="140"/>
                  </a:lnTo>
                  <a:lnTo>
                    <a:pt x="910" y="142"/>
                  </a:lnTo>
                  <a:lnTo>
                    <a:pt x="908" y="142"/>
                  </a:lnTo>
                  <a:lnTo>
                    <a:pt x="906" y="142"/>
                  </a:lnTo>
                  <a:lnTo>
                    <a:pt x="912" y="140"/>
                  </a:lnTo>
                  <a:lnTo>
                    <a:pt x="914" y="138"/>
                  </a:lnTo>
                  <a:lnTo>
                    <a:pt x="915" y="138"/>
                  </a:lnTo>
                  <a:lnTo>
                    <a:pt x="914" y="138"/>
                  </a:lnTo>
                  <a:lnTo>
                    <a:pt x="914" y="138"/>
                  </a:lnTo>
                  <a:lnTo>
                    <a:pt x="912" y="138"/>
                  </a:lnTo>
                  <a:lnTo>
                    <a:pt x="910" y="138"/>
                  </a:lnTo>
                  <a:lnTo>
                    <a:pt x="906" y="138"/>
                  </a:lnTo>
                  <a:lnTo>
                    <a:pt x="906" y="140"/>
                  </a:lnTo>
                  <a:lnTo>
                    <a:pt x="904" y="140"/>
                  </a:lnTo>
                  <a:lnTo>
                    <a:pt x="900" y="142"/>
                  </a:lnTo>
                  <a:lnTo>
                    <a:pt x="899" y="144"/>
                  </a:lnTo>
                  <a:lnTo>
                    <a:pt x="895" y="146"/>
                  </a:lnTo>
                  <a:lnTo>
                    <a:pt x="895" y="146"/>
                  </a:lnTo>
                  <a:lnTo>
                    <a:pt x="897" y="144"/>
                  </a:lnTo>
                  <a:lnTo>
                    <a:pt x="899" y="142"/>
                  </a:lnTo>
                  <a:lnTo>
                    <a:pt x="900" y="142"/>
                  </a:lnTo>
                  <a:lnTo>
                    <a:pt x="900" y="142"/>
                  </a:lnTo>
                  <a:lnTo>
                    <a:pt x="900" y="140"/>
                  </a:lnTo>
                  <a:lnTo>
                    <a:pt x="902" y="140"/>
                  </a:lnTo>
                  <a:lnTo>
                    <a:pt x="904" y="138"/>
                  </a:lnTo>
                  <a:lnTo>
                    <a:pt x="900" y="138"/>
                  </a:lnTo>
                  <a:lnTo>
                    <a:pt x="899" y="138"/>
                  </a:lnTo>
                  <a:lnTo>
                    <a:pt x="899" y="138"/>
                  </a:lnTo>
                  <a:lnTo>
                    <a:pt x="902" y="138"/>
                  </a:lnTo>
                  <a:lnTo>
                    <a:pt x="904" y="138"/>
                  </a:lnTo>
                  <a:lnTo>
                    <a:pt x="906" y="138"/>
                  </a:lnTo>
                  <a:lnTo>
                    <a:pt x="910" y="136"/>
                  </a:lnTo>
                  <a:lnTo>
                    <a:pt x="910" y="136"/>
                  </a:lnTo>
                  <a:lnTo>
                    <a:pt x="912" y="134"/>
                  </a:lnTo>
                  <a:lnTo>
                    <a:pt x="912" y="134"/>
                  </a:lnTo>
                  <a:lnTo>
                    <a:pt x="912" y="134"/>
                  </a:lnTo>
                  <a:lnTo>
                    <a:pt x="912" y="134"/>
                  </a:lnTo>
                  <a:lnTo>
                    <a:pt x="912" y="133"/>
                  </a:lnTo>
                  <a:lnTo>
                    <a:pt x="910" y="133"/>
                  </a:lnTo>
                  <a:lnTo>
                    <a:pt x="908" y="133"/>
                  </a:lnTo>
                  <a:lnTo>
                    <a:pt x="906" y="133"/>
                  </a:lnTo>
                  <a:lnTo>
                    <a:pt x="904" y="134"/>
                  </a:lnTo>
                  <a:lnTo>
                    <a:pt x="900" y="134"/>
                  </a:lnTo>
                  <a:lnTo>
                    <a:pt x="897" y="136"/>
                  </a:lnTo>
                  <a:lnTo>
                    <a:pt x="895" y="136"/>
                  </a:lnTo>
                  <a:lnTo>
                    <a:pt x="893" y="138"/>
                  </a:lnTo>
                  <a:lnTo>
                    <a:pt x="891" y="138"/>
                  </a:lnTo>
                  <a:lnTo>
                    <a:pt x="891" y="138"/>
                  </a:lnTo>
                  <a:lnTo>
                    <a:pt x="891" y="138"/>
                  </a:lnTo>
                  <a:lnTo>
                    <a:pt x="893" y="136"/>
                  </a:lnTo>
                  <a:lnTo>
                    <a:pt x="897" y="134"/>
                  </a:lnTo>
                  <a:lnTo>
                    <a:pt x="899" y="134"/>
                  </a:lnTo>
                  <a:lnTo>
                    <a:pt x="900" y="134"/>
                  </a:lnTo>
                  <a:lnTo>
                    <a:pt x="906" y="131"/>
                  </a:lnTo>
                  <a:lnTo>
                    <a:pt x="906" y="131"/>
                  </a:lnTo>
                  <a:lnTo>
                    <a:pt x="908" y="131"/>
                  </a:lnTo>
                  <a:lnTo>
                    <a:pt x="908" y="129"/>
                  </a:lnTo>
                  <a:lnTo>
                    <a:pt x="908" y="129"/>
                  </a:lnTo>
                  <a:lnTo>
                    <a:pt x="906" y="127"/>
                  </a:lnTo>
                  <a:lnTo>
                    <a:pt x="904" y="127"/>
                  </a:lnTo>
                  <a:lnTo>
                    <a:pt x="902" y="127"/>
                  </a:lnTo>
                  <a:lnTo>
                    <a:pt x="900" y="127"/>
                  </a:lnTo>
                  <a:lnTo>
                    <a:pt x="899" y="127"/>
                  </a:lnTo>
                  <a:lnTo>
                    <a:pt x="899" y="127"/>
                  </a:lnTo>
                  <a:lnTo>
                    <a:pt x="897" y="125"/>
                  </a:lnTo>
                  <a:lnTo>
                    <a:pt x="895" y="125"/>
                  </a:lnTo>
                  <a:lnTo>
                    <a:pt x="893" y="125"/>
                  </a:lnTo>
                  <a:lnTo>
                    <a:pt x="889" y="125"/>
                  </a:lnTo>
                  <a:lnTo>
                    <a:pt x="886" y="125"/>
                  </a:lnTo>
                  <a:lnTo>
                    <a:pt x="884" y="125"/>
                  </a:lnTo>
                  <a:lnTo>
                    <a:pt x="882" y="125"/>
                  </a:lnTo>
                  <a:lnTo>
                    <a:pt x="876" y="127"/>
                  </a:lnTo>
                  <a:lnTo>
                    <a:pt x="876" y="127"/>
                  </a:lnTo>
                  <a:lnTo>
                    <a:pt x="874" y="127"/>
                  </a:lnTo>
                  <a:lnTo>
                    <a:pt x="874" y="127"/>
                  </a:lnTo>
                  <a:lnTo>
                    <a:pt x="874" y="129"/>
                  </a:lnTo>
                  <a:lnTo>
                    <a:pt x="874" y="129"/>
                  </a:lnTo>
                  <a:lnTo>
                    <a:pt x="874" y="129"/>
                  </a:lnTo>
                  <a:lnTo>
                    <a:pt x="878" y="131"/>
                  </a:lnTo>
                  <a:lnTo>
                    <a:pt x="880" y="131"/>
                  </a:lnTo>
                  <a:lnTo>
                    <a:pt x="880" y="131"/>
                  </a:lnTo>
                  <a:lnTo>
                    <a:pt x="880" y="133"/>
                  </a:lnTo>
                  <a:lnTo>
                    <a:pt x="878" y="133"/>
                  </a:lnTo>
                  <a:lnTo>
                    <a:pt x="874" y="131"/>
                  </a:lnTo>
                  <a:lnTo>
                    <a:pt x="872" y="131"/>
                  </a:lnTo>
                  <a:lnTo>
                    <a:pt x="872" y="131"/>
                  </a:lnTo>
                  <a:lnTo>
                    <a:pt x="871" y="131"/>
                  </a:lnTo>
                  <a:lnTo>
                    <a:pt x="871" y="129"/>
                  </a:lnTo>
                  <a:lnTo>
                    <a:pt x="869" y="131"/>
                  </a:lnTo>
                  <a:lnTo>
                    <a:pt x="865" y="133"/>
                  </a:lnTo>
                  <a:lnTo>
                    <a:pt x="865" y="134"/>
                  </a:lnTo>
                  <a:lnTo>
                    <a:pt x="865" y="134"/>
                  </a:lnTo>
                  <a:lnTo>
                    <a:pt x="867" y="134"/>
                  </a:lnTo>
                  <a:lnTo>
                    <a:pt x="865" y="136"/>
                  </a:lnTo>
                  <a:lnTo>
                    <a:pt x="865" y="136"/>
                  </a:lnTo>
                  <a:lnTo>
                    <a:pt x="865" y="136"/>
                  </a:lnTo>
                  <a:lnTo>
                    <a:pt x="865" y="134"/>
                  </a:lnTo>
                  <a:lnTo>
                    <a:pt x="863" y="134"/>
                  </a:lnTo>
                  <a:lnTo>
                    <a:pt x="863" y="133"/>
                  </a:lnTo>
                  <a:lnTo>
                    <a:pt x="865" y="133"/>
                  </a:lnTo>
                  <a:lnTo>
                    <a:pt x="867" y="131"/>
                  </a:lnTo>
                  <a:lnTo>
                    <a:pt x="865" y="129"/>
                  </a:lnTo>
                  <a:lnTo>
                    <a:pt x="865" y="129"/>
                  </a:lnTo>
                  <a:lnTo>
                    <a:pt x="863" y="131"/>
                  </a:lnTo>
                  <a:lnTo>
                    <a:pt x="861" y="131"/>
                  </a:lnTo>
                  <a:lnTo>
                    <a:pt x="859" y="131"/>
                  </a:lnTo>
                  <a:lnTo>
                    <a:pt x="859" y="129"/>
                  </a:lnTo>
                  <a:lnTo>
                    <a:pt x="859" y="129"/>
                  </a:lnTo>
                  <a:lnTo>
                    <a:pt x="859" y="129"/>
                  </a:lnTo>
                  <a:lnTo>
                    <a:pt x="857" y="129"/>
                  </a:lnTo>
                  <a:lnTo>
                    <a:pt x="857" y="129"/>
                  </a:lnTo>
                  <a:lnTo>
                    <a:pt x="856" y="129"/>
                  </a:lnTo>
                  <a:lnTo>
                    <a:pt x="856" y="131"/>
                  </a:lnTo>
                  <a:lnTo>
                    <a:pt x="856" y="131"/>
                  </a:lnTo>
                  <a:lnTo>
                    <a:pt x="856" y="133"/>
                  </a:lnTo>
                  <a:lnTo>
                    <a:pt x="856" y="133"/>
                  </a:lnTo>
                  <a:lnTo>
                    <a:pt x="854" y="131"/>
                  </a:lnTo>
                  <a:lnTo>
                    <a:pt x="854" y="131"/>
                  </a:lnTo>
                  <a:lnTo>
                    <a:pt x="850" y="133"/>
                  </a:lnTo>
                  <a:lnTo>
                    <a:pt x="844" y="134"/>
                  </a:lnTo>
                  <a:lnTo>
                    <a:pt x="843" y="134"/>
                  </a:lnTo>
                  <a:lnTo>
                    <a:pt x="843" y="136"/>
                  </a:lnTo>
                  <a:lnTo>
                    <a:pt x="843" y="136"/>
                  </a:lnTo>
                  <a:lnTo>
                    <a:pt x="843" y="136"/>
                  </a:lnTo>
                  <a:lnTo>
                    <a:pt x="843" y="134"/>
                  </a:lnTo>
                  <a:lnTo>
                    <a:pt x="843" y="134"/>
                  </a:lnTo>
                  <a:lnTo>
                    <a:pt x="843" y="134"/>
                  </a:lnTo>
                  <a:lnTo>
                    <a:pt x="843" y="134"/>
                  </a:lnTo>
                  <a:lnTo>
                    <a:pt x="844" y="133"/>
                  </a:lnTo>
                  <a:lnTo>
                    <a:pt x="844" y="133"/>
                  </a:lnTo>
                  <a:lnTo>
                    <a:pt x="844" y="133"/>
                  </a:lnTo>
                  <a:lnTo>
                    <a:pt x="846" y="133"/>
                  </a:lnTo>
                  <a:lnTo>
                    <a:pt x="846" y="133"/>
                  </a:lnTo>
                  <a:lnTo>
                    <a:pt x="844" y="133"/>
                  </a:lnTo>
                  <a:lnTo>
                    <a:pt x="844" y="131"/>
                  </a:lnTo>
                  <a:lnTo>
                    <a:pt x="846" y="131"/>
                  </a:lnTo>
                  <a:lnTo>
                    <a:pt x="850" y="131"/>
                  </a:lnTo>
                  <a:lnTo>
                    <a:pt x="852" y="129"/>
                  </a:lnTo>
                  <a:lnTo>
                    <a:pt x="852" y="129"/>
                  </a:lnTo>
                  <a:lnTo>
                    <a:pt x="850" y="129"/>
                  </a:lnTo>
                  <a:lnTo>
                    <a:pt x="843" y="131"/>
                  </a:lnTo>
                  <a:lnTo>
                    <a:pt x="844" y="131"/>
                  </a:lnTo>
                  <a:lnTo>
                    <a:pt x="848" y="129"/>
                  </a:lnTo>
                  <a:lnTo>
                    <a:pt x="852" y="127"/>
                  </a:lnTo>
                  <a:lnTo>
                    <a:pt x="856" y="125"/>
                  </a:lnTo>
                  <a:lnTo>
                    <a:pt x="857" y="125"/>
                  </a:lnTo>
                  <a:lnTo>
                    <a:pt x="859" y="125"/>
                  </a:lnTo>
                  <a:lnTo>
                    <a:pt x="859" y="123"/>
                  </a:lnTo>
                  <a:lnTo>
                    <a:pt x="857" y="123"/>
                  </a:lnTo>
                  <a:lnTo>
                    <a:pt x="857" y="123"/>
                  </a:lnTo>
                  <a:lnTo>
                    <a:pt x="857" y="121"/>
                  </a:lnTo>
                  <a:lnTo>
                    <a:pt x="857" y="121"/>
                  </a:lnTo>
                  <a:lnTo>
                    <a:pt x="859" y="120"/>
                  </a:lnTo>
                  <a:lnTo>
                    <a:pt x="859" y="120"/>
                  </a:lnTo>
                  <a:lnTo>
                    <a:pt x="859" y="120"/>
                  </a:lnTo>
                  <a:lnTo>
                    <a:pt x="859" y="118"/>
                  </a:lnTo>
                  <a:lnTo>
                    <a:pt x="857" y="118"/>
                  </a:lnTo>
                  <a:lnTo>
                    <a:pt x="857" y="118"/>
                  </a:lnTo>
                  <a:lnTo>
                    <a:pt x="857" y="114"/>
                  </a:lnTo>
                  <a:lnTo>
                    <a:pt x="857" y="112"/>
                  </a:lnTo>
                  <a:lnTo>
                    <a:pt x="857" y="112"/>
                  </a:lnTo>
                  <a:lnTo>
                    <a:pt x="857" y="112"/>
                  </a:lnTo>
                  <a:lnTo>
                    <a:pt x="854" y="112"/>
                  </a:lnTo>
                  <a:lnTo>
                    <a:pt x="852" y="112"/>
                  </a:lnTo>
                  <a:lnTo>
                    <a:pt x="846" y="112"/>
                  </a:lnTo>
                  <a:lnTo>
                    <a:pt x="844" y="112"/>
                  </a:lnTo>
                  <a:lnTo>
                    <a:pt x="844" y="112"/>
                  </a:lnTo>
                  <a:lnTo>
                    <a:pt x="843" y="112"/>
                  </a:lnTo>
                  <a:lnTo>
                    <a:pt x="839" y="112"/>
                  </a:lnTo>
                  <a:lnTo>
                    <a:pt x="833" y="114"/>
                  </a:lnTo>
                  <a:lnTo>
                    <a:pt x="831" y="114"/>
                  </a:lnTo>
                  <a:lnTo>
                    <a:pt x="831" y="114"/>
                  </a:lnTo>
                  <a:lnTo>
                    <a:pt x="831" y="116"/>
                  </a:lnTo>
                  <a:lnTo>
                    <a:pt x="831" y="116"/>
                  </a:lnTo>
                  <a:lnTo>
                    <a:pt x="829" y="114"/>
                  </a:lnTo>
                  <a:lnTo>
                    <a:pt x="826" y="116"/>
                  </a:lnTo>
                  <a:lnTo>
                    <a:pt x="822" y="116"/>
                  </a:lnTo>
                  <a:lnTo>
                    <a:pt x="818" y="116"/>
                  </a:lnTo>
                  <a:lnTo>
                    <a:pt x="811" y="120"/>
                  </a:lnTo>
                  <a:lnTo>
                    <a:pt x="811" y="120"/>
                  </a:lnTo>
                  <a:lnTo>
                    <a:pt x="813" y="121"/>
                  </a:lnTo>
                  <a:lnTo>
                    <a:pt x="818" y="123"/>
                  </a:lnTo>
                  <a:lnTo>
                    <a:pt x="818" y="123"/>
                  </a:lnTo>
                  <a:lnTo>
                    <a:pt x="813" y="121"/>
                  </a:lnTo>
                  <a:lnTo>
                    <a:pt x="811" y="121"/>
                  </a:lnTo>
                  <a:lnTo>
                    <a:pt x="809" y="121"/>
                  </a:lnTo>
                  <a:lnTo>
                    <a:pt x="807" y="121"/>
                  </a:lnTo>
                  <a:lnTo>
                    <a:pt x="805" y="123"/>
                  </a:lnTo>
                  <a:lnTo>
                    <a:pt x="805" y="123"/>
                  </a:lnTo>
                  <a:lnTo>
                    <a:pt x="803" y="123"/>
                  </a:lnTo>
                  <a:lnTo>
                    <a:pt x="803" y="125"/>
                  </a:lnTo>
                  <a:lnTo>
                    <a:pt x="801" y="125"/>
                  </a:lnTo>
                  <a:lnTo>
                    <a:pt x="801" y="127"/>
                  </a:lnTo>
                  <a:lnTo>
                    <a:pt x="801" y="127"/>
                  </a:lnTo>
                  <a:lnTo>
                    <a:pt x="801" y="127"/>
                  </a:lnTo>
                  <a:lnTo>
                    <a:pt x="803" y="129"/>
                  </a:lnTo>
                  <a:lnTo>
                    <a:pt x="803" y="129"/>
                  </a:lnTo>
                  <a:lnTo>
                    <a:pt x="803" y="129"/>
                  </a:lnTo>
                  <a:lnTo>
                    <a:pt x="805" y="129"/>
                  </a:lnTo>
                  <a:lnTo>
                    <a:pt x="807" y="129"/>
                  </a:lnTo>
                  <a:lnTo>
                    <a:pt x="807" y="129"/>
                  </a:lnTo>
                  <a:lnTo>
                    <a:pt x="809" y="129"/>
                  </a:lnTo>
                  <a:lnTo>
                    <a:pt x="809" y="129"/>
                  </a:lnTo>
                  <a:lnTo>
                    <a:pt x="807" y="131"/>
                  </a:lnTo>
                  <a:lnTo>
                    <a:pt x="807" y="131"/>
                  </a:lnTo>
                  <a:lnTo>
                    <a:pt x="807" y="131"/>
                  </a:lnTo>
                  <a:lnTo>
                    <a:pt x="807" y="133"/>
                  </a:lnTo>
                  <a:lnTo>
                    <a:pt x="809" y="133"/>
                  </a:lnTo>
                  <a:lnTo>
                    <a:pt x="809" y="134"/>
                  </a:lnTo>
                  <a:lnTo>
                    <a:pt x="809" y="134"/>
                  </a:lnTo>
                  <a:lnTo>
                    <a:pt x="809" y="134"/>
                  </a:lnTo>
                  <a:lnTo>
                    <a:pt x="807" y="133"/>
                  </a:lnTo>
                  <a:lnTo>
                    <a:pt x="803" y="131"/>
                  </a:lnTo>
                  <a:lnTo>
                    <a:pt x="800" y="131"/>
                  </a:lnTo>
                  <a:lnTo>
                    <a:pt x="800" y="131"/>
                  </a:lnTo>
                  <a:lnTo>
                    <a:pt x="796" y="133"/>
                  </a:lnTo>
                  <a:lnTo>
                    <a:pt x="794" y="134"/>
                  </a:lnTo>
                  <a:lnTo>
                    <a:pt x="792" y="134"/>
                  </a:lnTo>
                  <a:lnTo>
                    <a:pt x="792" y="134"/>
                  </a:lnTo>
                  <a:lnTo>
                    <a:pt x="792" y="134"/>
                  </a:lnTo>
                  <a:lnTo>
                    <a:pt x="792" y="136"/>
                  </a:lnTo>
                  <a:lnTo>
                    <a:pt x="794" y="136"/>
                  </a:lnTo>
                  <a:lnTo>
                    <a:pt x="794" y="138"/>
                  </a:lnTo>
                  <a:lnTo>
                    <a:pt x="794" y="138"/>
                  </a:lnTo>
                  <a:lnTo>
                    <a:pt x="794" y="138"/>
                  </a:lnTo>
                  <a:lnTo>
                    <a:pt x="796" y="138"/>
                  </a:lnTo>
                  <a:lnTo>
                    <a:pt x="796" y="138"/>
                  </a:lnTo>
                  <a:lnTo>
                    <a:pt x="798" y="138"/>
                  </a:lnTo>
                  <a:lnTo>
                    <a:pt x="800" y="140"/>
                  </a:lnTo>
                  <a:lnTo>
                    <a:pt x="800" y="140"/>
                  </a:lnTo>
                  <a:lnTo>
                    <a:pt x="798" y="142"/>
                  </a:lnTo>
                  <a:lnTo>
                    <a:pt x="798" y="142"/>
                  </a:lnTo>
                  <a:lnTo>
                    <a:pt x="796" y="144"/>
                  </a:lnTo>
                  <a:lnTo>
                    <a:pt x="792" y="148"/>
                  </a:lnTo>
                  <a:lnTo>
                    <a:pt x="790" y="148"/>
                  </a:lnTo>
                  <a:lnTo>
                    <a:pt x="790" y="148"/>
                  </a:lnTo>
                  <a:lnTo>
                    <a:pt x="788" y="148"/>
                  </a:lnTo>
                  <a:lnTo>
                    <a:pt x="788" y="148"/>
                  </a:lnTo>
                  <a:lnTo>
                    <a:pt x="788" y="148"/>
                  </a:lnTo>
                  <a:lnTo>
                    <a:pt x="788" y="148"/>
                  </a:lnTo>
                  <a:lnTo>
                    <a:pt x="790" y="146"/>
                  </a:lnTo>
                  <a:lnTo>
                    <a:pt x="788" y="146"/>
                  </a:lnTo>
                  <a:lnTo>
                    <a:pt x="783" y="146"/>
                  </a:lnTo>
                  <a:lnTo>
                    <a:pt x="781" y="146"/>
                  </a:lnTo>
                  <a:lnTo>
                    <a:pt x="777" y="148"/>
                  </a:lnTo>
                  <a:lnTo>
                    <a:pt x="775" y="148"/>
                  </a:lnTo>
                  <a:lnTo>
                    <a:pt x="772" y="148"/>
                  </a:lnTo>
                  <a:lnTo>
                    <a:pt x="772" y="148"/>
                  </a:lnTo>
                  <a:lnTo>
                    <a:pt x="773" y="148"/>
                  </a:lnTo>
                  <a:lnTo>
                    <a:pt x="777" y="148"/>
                  </a:lnTo>
                  <a:lnTo>
                    <a:pt x="781" y="146"/>
                  </a:lnTo>
                  <a:lnTo>
                    <a:pt x="783" y="146"/>
                  </a:lnTo>
                  <a:lnTo>
                    <a:pt x="786" y="146"/>
                  </a:lnTo>
                  <a:lnTo>
                    <a:pt x="790" y="144"/>
                  </a:lnTo>
                  <a:lnTo>
                    <a:pt x="792" y="144"/>
                  </a:lnTo>
                  <a:lnTo>
                    <a:pt x="792" y="142"/>
                  </a:lnTo>
                  <a:lnTo>
                    <a:pt x="790" y="142"/>
                  </a:lnTo>
                  <a:lnTo>
                    <a:pt x="790" y="140"/>
                  </a:lnTo>
                  <a:lnTo>
                    <a:pt x="788" y="140"/>
                  </a:lnTo>
                  <a:lnTo>
                    <a:pt x="786" y="138"/>
                  </a:lnTo>
                  <a:lnTo>
                    <a:pt x="786" y="136"/>
                  </a:lnTo>
                  <a:lnTo>
                    <a:pt x="788" y="134"/>
                  </a:lnTo>
                  <a:lnTo>
                    <a:pt x="788" y="133"/>
                  </a:lnTo>
                  <a:lnTo>
                    <a:pt x="788" y="133"/>
                  </a:lnTo>
                  <a:lnTo>
                    <a:pt x="790" y="131"/>
                  </a:lnTo>
                  <a:lnTo>
                    <a:pt x="792" y="129"/>
                  </a:lnTo>
                  <a:lnTo>
                    <a:pt x="794" y="129"/>
                  </a:lnTo>
                  <a:lnTo>
                    <a:pt x="794" y="127"/>
                  </a:lnTo>
                  <a:lnTo>
                    <a:pt x="792" y="125"/>
                  </a:lnTo>
                  <a:lnTo>
                    <a:pt x="794" y="125"/>
                  </a:lnTo>
                  <a:lnTo>
                    <a:pt x="794" y="123"/>
                  </a:lnTo>
                  <a:lnTo>
                    <a:pt x="796" y="123"/>
                  </a:lnTo>
                  <a:lnTo>
                    <a:pt x="796" y="121"/>
                  </a:lnTo>
                  <a:lnTo>
                    <a:pt x="798" y="121"/>
                  </a:lnTo>
                  <a:lnTo>
                    <a:pt x="805" y="118"/>
                  </a:lnTo>
                  <a:lnTo>
                    <a:pt x="807" y="118"/>
                  </a:lnTo>
                  <a:lnTo>
                    <a:pt x="813" y="114"/>
                  </a:lnTo>
                  <a:lnTo>
                    <a:pt x="816" y="114"/>
                  </a:lnTo>
                  <a:lnTo>
                    <a:pt x="820" y="112"/>
                  </a:lnTo>
                  <a:lnTo>
                    <a:pt x="824" y="112"/>
                  </a:lnTo>
                  <a:lnTo>
                    <a:pt x="824" y="112"/>
                  </a:lnTo>
                  <a:lnTo>
                    <a:pt x="824" y="110"/>
                  </a:lnTo>
                  <a:lnTo>
                    <a:pt x="824" y="110"/>
                  </a:lnTo>
                  <a:lnTo>
                    <a:pt x="824" y="110"/>
                  </a:lnTo>
                  <a:lnTo>
                    <a:pt x="815" y="110"/>
                  </a:lnTo>
                  <a:lnTo>
                    <a:pt x="811" y="110"/>
                  </a:lnTo>
                  <a:lnTo>
                    <a:pt x="807" y="110"/>
                  </a:lnTo>
                  <a:lnTo>
                    <a:pt x="798" y="110"/>
                  </a:lnTo>
                  <a:lnTo>
                    <a:pt x="796" y="112"/>
                  </a:lnTo>
                  <a:lnTo>
                    <a:pt x="792" y="112"/>
                  </a:lnTo>
                  <a:lnTo>
                    <a:pt x="788" y="114"/>
                  </a:lnTo>
                  <a:lnTo>
                    <a:pt x="781" y="116"/>
                  </a:lnTo>
                  <a:lnTo>
                    <a:pt x="781" y="116"/>
                  </a:lnTo>
                  <a:lnTo>
                    <a:pt x="781" y="116"/>
                  </a:lnTo>
                  <a:lnTo>
                    <a:pt x="779" y="116"/>
                  </a:lnTo>
                  <a:lnTo>
                    <a:pt x="779" y="118"/>
                  </a:lnTo>
                  <a:lnTo>
                    <a:pt x="777" y="118"/>
                  </a:lnTo>
                  <a:lnTo>
                    <a:pt x="773" y="118"/>
                  </a:lnTo>
                  <a:lnTo>
                    <a:pt x="772" y="120"/>
                  </a:lnTo>
                  <a:lnTo>
                    <a:pt x="772" y="120"/>
                  </a:lnTo>
                  <a:lnTo>
                    <a:pt x="770" y="121"/>
                  </a:lnTo>
                  <a:lnTo>
                    <a:pt x="770" y="121"/>
                  </a:lnTo>
                  <a:lnTo>
                    <a:pt x="768" y="123"/>
                  </a:lnTo>
                  <a:lnTo>
                    <a:pt x="766" y="123"/>
                  </a:lnTo>
                  <a:lnTo>
                    <a:pt x="762" y="125"/>
                  </a:lnTo>
                  <a:lnTo>
                    <a:pt x="760" y="127"/>
                  </a:lnTo>
                  <a:lnTo>
                    <a:pt x="757" y="129"/>
                  </a:lnTo>
                  <a:lnTo>
                    <a:pt x="757" y="129"/>
                  </a:lnTo>
                  <a:lnTo>
                    <a:pt x="755" y="129"/>
                  </a:lnTo>
                  <a:lnTo>
                    <a:pt x="755" y="131"/>
                  </a:lnTo>
                  <a:lnTo>
                    <a:pt x="755" y="131"/>
                  </a:lnTo>
                  <a:lnTo>
                    <a:pt x="753" y="131"/>
                  </a:lnTo>
                  <a:lnTo>
                    <a:pt x="755" y="133"/>
                  </a:lnTo>
                  <a:lnTo>
                    <a:pt x="755" y="133"/>
                  </a:lnTo>
                  <a:lnTo>
                    <a:pt x="755" y="133"/>
                  </a:lnTo>
                  <a:lnTo>
                    <a:pt x="751" y="134"/>
                  </a:lnTo>
                  <a:lnTo>
                    <a:pt x="747" y="134"/>
                  </a:lnTo>
                  <a:lnTo>
                    <a:pt x="747" y="136"/>
                  </a:lnTo>
                  <a:lnTo>
                    <a:pt x="747" y="136"/>
                  </a:lnTo>
                  <a:lnTo>
                    <a:pt x="747" y="138"/>
                  </a:lnTo>
                  <a:lnTo>
                    <a:pt x="745" y="140"/>
                  </a:lnTo>
                  <a:lnTo>
                    <a:pt x="743" y="142"/>
                  </a:lnTo>
                  <a:lnTo>
                    <a:pt x="743" y="142"/>
                  </a:lnTo>
                  <a:lnTo>
                    <a:pt x="745" y="142"/>
                  </a:lnTo>
                  <a:lnTo>
                    <a:pt x="747" y="144"/>
                  </a:lnTo>
                  <a:lnTo>
                    <a:pt x="749" y="144"/>
                  </a:lnTo>
                  <a:lnTo>
                    <a:pt x="755" y="146"/>
                  </a:lnTo>
                  <a:lnTo>
                    <a:pt x="758" y="146"/>
                  </a:lnTo>
                  <a:lnTo>
                    <a:pt x="760" y="146"/>
                  </a:lnTo>
                  <a:lnTo>
                    <a:pt x="762" y="146"/>
                  </a:lnTo>
                  <a:lnTo>
                    <a:pt x="762" y="146"/>
                  </a:lnTo>
                  <a:lnTo>
                    <a:pt x="764" y="148"/>
                  </a:lnTo>
                  <a:lnTo>
                    <a:pt x="766" y="148"/>
                  </a:lnTo>
                  <a:lnTo>
                    <a:pt x="766" y="148"/>
                  </a:lnTo>
                  <a:lnTo>
                    <a:pt x="762" y="149"/>
                  </a:lnTo>
                  <a:lnTo>
                    <a:pt x="758" y="149"/>
                  </a:lnTo>
                  <a:lnTo>
                    <a:pt x="757" y="149"/>
                  </a:lnTo>
                  <a:lnTo>
                    <a:pt x="753" y="148"/>
                  </a:lnTo>
                  <a:lnTo>
                    <a:pt x="753" y="148"/>
                  </a:lnTo>
                  <a:lnTo>
                    <a:pt x="751" y="148"/>
                  </a:lnTo>
                  <a:lnTo>
                    <a:pt x="747" y="148"/>
                  </a:lnTo>
                  <a:lnTo>
                    <a:pt x="743" y="148"/>
                  </a:lnTo>
                  <a:lnTo>
                    <a:pt x="742" y="148"/>
                  </a:lnTo>
                  <a:lnTo>
                    <a:pt x="743" y="148"/>
                  </a:lnTo>
                  <a:lnTo>
                    <a:pt x="742" y="148"/>
                  </a:lnTo>
                  <a:lnTo>
                    <a:pt x="742" y="151"/>
                  </a:lnTo>
                  <a:lnTo>
                    <a:pt x="742" y="151"/>
                  </a:lnTo>
                  <a:lnTo>
                    <a:pt x="742" y="155"/>
                  </a:lnTo>
                  <a:lnTo>
                    <a:pt x="742" y="155"/>
                  </a:lnTo>
                  <a:lnTo>
                    <a:pt x="743" y="155"/>
                  </a:lnTo>
                  <a:lnTo>
                    <a:pt x="745" y="155"/>
                  </a:lnTo>
                  <a:lnTo>
                    <a:pt x="747" y="157"/>
                  </a:lnTo>
                  <a:lnTo>
                    <a:pt x="749" y="159"/>
                  </a:lnTo>
                  <a:lnTo>
                    <a:pt x="749" y="159"/>
                  </a:lnTo>
                  <a:lnTo>
                    <a:pt x="749" y="159"/>
                  </a:lnTo>
                  <a:lnTo>
                    <a:pt x="751" y="157"/>
                  </a:lnTo>
                  <a:lnTo>
                    <a:pt x="753" y="157"/>
                  </a:lnTo>
                  <a:lnTo>
                    <a:pt x="753" y="157"/>
                  </a:lnTo>
                  <a:lnTo>
                    <a:pt x="757" y="157"/>
                  </a:lnTo>
                  <a:lnTo>
                    <a:pt x="758" y="157"/>
                  </a:lnTo>
                  <a:lnTo>
                    <a:pt x="758" y="157"/>
                  </a:lnTo>
                  <a:lnTo>
                    <a:pt x="758" y="157"/>
                  </a:lnTo>
                  <a:lnTo>
                    <a:pt x="758" y="157"/>
                  </a:lnTo>
                  <a:lnTo>
                    <a:pt x="758" y="157"/>
                  </a:lnTo>
                  <a:lnTo>
                    <a:pt x="762" y="157"/>
                  </a:lnTo>
                  <a:lnTo>
                    <a:pt x="762" y="157"/>
                  </a:lnTo>
                  <a:lnTo>
                    <a:pt x="764" y="157"/>
                  </a:lnTo>
                  <a:lnTo>
                    <a:pt x="768" y="155"/>
                  </a:lnTo>
                  <a:lnTo>
                    <a:pt x="766" y="155"/>
                  </a:lnTo>
                  <a:lnTo>
                    <a:pt x="766" y="157"/>
                  </a:lnTo>
                  <a:lnTo>
                    <a:pt x="764" y="157"/>
                  </a:lnTo>
                  <a:lnTo>
                    <a:pt x="764" y="159"/>
                  </a:lnTo>
                  <a:lnTo>
                    <a:pt x="764" y="159"/>
                  </a:lnTo>
                  <a:lnTo>
                    <a:pt x="764" y="161"/>
                  </a:lnTo>
                  <a:lnTo>
                    <a:pt x="764" y="161"/>
                  </a:lnTo>
                  <a:lnTo>
                    <a:pt x="768" y="161"/>
                  </a:lnTo>
                  <a:lnTo>
                    <a:pt x="773" y="161"/>
                  </a:lnTo>
                  <a:lnTo>
                    <a:pt x="777" y="161"/>
                  </a:lnTo>
                  <a:lnTo>
                    <a:pt x="779" y="161"/>
                  </a:lnTo>
                  <a:lnTo>
                    <a:pt x="779" y="161"/>
                  </a:lnTo>
                  <a:lnTo>
                    <a:pt x="779" y="161"/>
                  </a:lnTo>
                  <a:lnTo>
                    <a:pt x="781" y="163"/>
                  </a:lnTo>
                  <a:lnTo>
                    <a:pt x="788" y="163"/>
                  </a:lnTo>
                  <a:lnTo>
                    <a:pt x="792" y="163"/>
                  </a:lnTo>
                  <a:lnTo>
                    <a:pt x="796" y="163"/>
                  </a:lnTo>
                  <a:lnTo>
                    <a:pt x="796" y="163"/>
                  </a:lnTo>
                  <a:lnTo>
                    <a:pt x="798" y="163"/>
                  </a:lnTo>
                  <a:lnTo>
                    <a:pt x="801" y="164"/>
                  </a:lnTo>
                  <a:lnTo>
                    <a:pt x="803" y="164"/>
                  </a:lnTo>
                  <a:lnTo>
                    <a:pt x="805" y="164"/>
                  </a:lnTo>
                  <a:lnTo>
                    <a:pt x="807" y="164"/>
                  </a:lnTo>
                  <a:lnTo>
                    <a:pt x="813" y="163"/>
                  </a:lnTo>
                  <a:lnTo>
                    <a:pt x="816" y="166"/>
                  </a:lnTo>
                  <a:lnTo>
                    <a:pt x="818" y="164"/>
                  </a:lnTo>
                  <a:lnTo>
                    <a:pt x="818" y="164"/>
                  </a:lnTo>
                  <a:lnTo>
                    <a:pt x="818" y="164"/>
                  </a:lnTo>
                  <a:lnTo>
                    <a:pt x="816" y="163"/>
                  </a:lnTo>
                  <a:lnTo>
                    <a:pt x="816" y="163"/>
                  </a:lnTo>
                  <a:lnTo>
                    <a:pt x="815" y="163"/>
                  </a:lnTo>
                  <a:lnTo>
                    <a:pt x="815" y="163"/>
                  </a:lnTo>
                  <a:lnTo>
                    <a:pt x="813" y="161"/>
                  </a:lnTo>
                  <a:lnTo>
                    <a:pt x="813" y="161"/>
                  </a:lnTo>
                  <a:lnTo>
                    <a:pt x="815" y="161"/>
                  </a:lnTo>
                  <a:lnTo>
                    <a:pt x="818" y="161"/>
                  </a:lnTo>
                  <a:lnTo>
                    <a:pt x="822" y="161"/>
                  </a:lnTo>
                  <a:lnTo>
                    <a:pt x="822" y="161"/>
                  </a:lnTo>
                  <a:lnTo>
                    <a:pt x="826" y="163"/>
                  </a:lnTo>
                  <a:lnTo>
                    <a:pt x="826" y="163"/>
                  </a:lnTo>
                  <a:lnTo>
                    <a:pt x="828" y="163"/>
                  </a:lnTo>
                  <a:lnTo>
                    <a:pt x="831" y="163"/>
                  </a:lnTo>
                  <a:lnTo>
                    <a:pt x="833" y="164"/>
                  </a:lnTo>
                  <a:lnTo>
                    <a:pt x="835" y="163"/>
                  </a:lnTo>
                  <a:lnTo>
                    <a:pt x="839" y="163"/>
                  </a:lnTo>
                  <a:lnTo>
                    <a:pt x="841" y="163"/>
                  </a:lnTo>
                  <a:lnTo>
                    <a:pt x="843" y="163"/>
                  </a:lnTo>
                  <a:lnTo>
                    <a:pt x="843" y="161"/>
                  </a:lnTo>
                  <a:lnTo>
                    <a:pt x="843" y="161"/>
                  </a:lnTo>
                  <a:lnTo>
                    <a:pt x="844" y="159"/>
                  </a:lnTo>
                  <a:lnTo>
                    <a:pt x="844" y="159"/>
                  </a:lnTo>
                  <a:lnTo>
                    <a:pt x="844" y="159"/>
                  </a:lnTo>
                  <a:lnTo>
                    <a:pt x="843" y="157"/>
                  </a:lnTo>
                  <a:lnTo>
                    <a:pt x="841" y="157"/>
                  </a:lnTo>
                  <a:lnTo>
                    <a:pt x="841" y="157"/>
                  </a:lnTo>
                  <a:lnTo>
                    <a:pt x="841" y="155"/>
                  </a:lnTo>
                  <a:lnTo>
                    <a:pt x="841" y="155"/>
                  </a:lnTo>
                  <a:lnTo>
                    <a:pt x="843" y="155"/>
                  </a:lnTo>
                  <a:lnTo>
                    <a:pt x="844" y="153"/>
                  </a:lnTo>
                  <a:lnTo>
                    <a:pt x="846" y="153"/>
                  </a:lnTo>
                  <a:lnTo>
                    <a:pt x="846" y="153"/>
                  </a:lnTo>
                  <a:lnTo>
                    <a:pt x="846" y="155"/>
                  </a:lnTo>
                  <a:lnTo>
                    <a:pt x="846" y="155"/>
                  </a:lnTo>
                  <a:lnTo>
                    <a:pt x="846" y="155"/>
                  </a:lnTo>
                  <a:lnTo>
                    <a:pt x="848" y="157"/>
                  </a:lnTo>
                  <a:lnTo>
                    <a:pt x="848" y="157"/>
                  </a:lnTo>
                  <a:lnTo>
                    <a:pt x="848" y="157"/>
                  </a:lnTo>
                  <a:lnTo>
                    <a:pt x="850" y="159"/>
                  </a:lnTo>
                  <a:lnTo>
                    <a:pt x="850" y="159"/>
                  </a:lnTo>
                  <a:lnTo>
                    <a:pt x="852" y="159"/>
                  </a:lnTo>
                  <a:lnTo>
                    <a:pt x="856" y="159"/>
                  </a:lnTo>
                  <a:lnTo>
                    <a:pt x="856" y="159"/>
                  </a:lnTo>
                  <a:lnTo>
                    <a:pt x="856" y="159"/>
                  </a:lnTo>
                  <a:lnTo>
                    <a:pt x="854" y="161"/>
                  </a:lnTo>
                  <a:lnTo>
                    <a:pt x="854" y="163"/>
                  </a:lnTo>
                  <a:lnTo>
                    <a:pt x="854" y="163"/>
                  </a:lnTo>
                  <a:lnTo>
                    <a:pt x="854" y="164"/>
                  </a:lnTo>
                  <a:lnTo>
                    <a:pt x="854" y="164"/>
                  </a:lnTo>
                  <a:lnTo>
                    <a:pt x="857" y="164"/>
                  </a:lnTo>
                  <a:lnTo>
                    <a:pt x="859" y="164"/>
                  </a:lnTo>
                  <a:lnTo>
                    <a:pt x="859" y="164"/>
                  </a:lnTo>
                  <a:lnTo>
                    <a:pt x="859" y="164"/>
                  </a:lnTo>
                  <a:lnTo>
                    <a:pt x="859" y="166"/>
                  </a:lnTo>
                  <a:lnTo>
                    <a:pt x="857" y="166"/>
                  </a:lnTo>
                  <a:lnTo>
                    <a:pt x="856" y="166"/>
                  </a:lnTo>
                  <a:lnTo>
                    <a:pt x="856" y="166"/>
                  </a:lnTo>
                  <a:lnTo>
                    <a:pt x="856" y="166"/>
                  </a:lnTo>
                  <a:lnTo>
                    <a:pt x="856" y="168"/>
                  </a:lnTo>
                  <a:lnTo>
                    <a:pt x="857" y="168"/>
                  </a:lnTo>
                  <a:lnTo>
                    <a:pt x="859" y="168"/>
                  </a:lnTo>
                  <a:lnTo>
                    <a:pt x="859" y="168"/>
                  </a:lnTo>
                  <a:lnTo>
                    <a:pt x="861" y="166"/>
                  </a:lnTo>
                  <a:lnTo>
                    <a:pt x="863" y="166"/>
                  </a:lnTo>
                  <a:lnTo>
                    <a:pt x="863" y="166"/>
                  </a:lnTo>
                  <a:lnTo>
                    <a:pt x="865" y="166"/>
                  </a:lnTo>
                  <a:lnTo>
                    <a:pt x="865" y="166"/>
                  </a:lnTo>
                  <a:lnTo>
                    <a:pt x="863" y="168"/>
                  </a:lnTo>
                  <a:lnTo>
                    <a:pt x="861" y="168"/>
                  </a:lnTo>
                  <a:lnTo>
                    <a:pt x="861" y="168"/>
                  </a:lnTo>
                  <a:lnTo>
                    <a:pt x="861" y="168"/>
                  </a:lnTo>
                  <a:lnTo>
                    <a:pt x="861" y="170"/>
                  </a:lnTo>
                  <a:lnTo>
                    <a:pt x="861" y="170"/>
                  </a:lnTo>
                  <a:lnTo>
                    <a:pt x="861" y="170"/>
                  </a:lnTo>
                  <a:lnTo>
                    <a:pt x="863" y="170"/>
                  </a:lnTo>
                  <a:lnTo>
                    <a:pt x="865" y="170"/>
                  </a:lnTo>
                  <a:lnTo>
                    <a:pt x="867" y="172"/>
                  </a:lnTo>
                  <a:lnTo>
                    <a:pt x="867" y="172"/>
                  </a:lnTo>
                  <a:lnTo>
                    <a:pt x="867" y="174"/>
                  </a:lnTo>
                  <a:lnTo>
                    <a:pt x="867" y="174"/>
                  </a:lnTo>
                  <a:lnTo>
                    <a:pt x="865" y="174"/>
                  </a:lnTo>
                  <a:lnTo>
                    <a:pt x="863" y="176"/>
                  </a:lnTo>
                  <a:lnTo>
                    <a:pt x="861" y="176"/>
                  </a:lnTo>
                  <a:lnTo>
                    <a:pt x="859" y="176"/>
                  </a:lnTo>
                  <a:lnTo>
                    <a:pt x="857" y="176"/>
                  </a:lnTo>
                  <a:lnTo>
                    <a:pt x="856" y="176"/>
                  </a:lnTo>
                  <a:lnTo>
                    <a:pt x="856" y="176"/>
                  </a:lnTo>
                  <a:lnTo>
                    <a:pt x="854" y="176"/>
                  </a:lnTo>
                  <a:lnTo>
                    <a:pt x="854" y="178"/>
                  </a:lnTo>
                  <a:lnTo>
                    <a:pt x="852" y="179"/>
                  </a:lnTo>
                  <a:lnTo>
                    <a:pt x="852" y="179"/>
                  </a:lnTo>
                  <a:lnTo>
                    <a:pt x="852" y="179"/>
                  </a:lnTo>
                  <a:lnTo>
                    <a:pt x="852" y="179"/>
                  </a:lnTo>
                  <a:lnTo>
                    <a:pt x="852" y="179"/>
                  </a:lnTo>
                  <a:lnTo>
                    <a:pt x="854" y="181"/>
                  </a:lnTo>
                  <a:lnTo>
                    <a:pt x="856" y="179"/>
                  </a:lnTo>
                  <a:lnTo>
                    <a:pt x="861" y="178"/>
                  </a:lnTo>
                  <a:lnTo>
                    <a:pt x="863" y="178"/>
                  </a:lnTo>
                  <a:lnTo>
                    <a:pt x="865" y="178"/>
                  </a:lnTo>
                  <a:lnTo>
                    <a:pt x="867" y="176"/>
                  </a:lnTo>
                  <a:lnTo>
                    <a:pt x="867" y="178"/>
                  </a:lnTo>
                  <a:lnTo>
                    <a:pt x="869" y="178"/>
                  </a:lnTo>
                  <a:lnTo>
                    <a:pt x="871" y="178"/>
                  </a:lnTo>
                  <a:lnTo>
                    <a:pt x="872" y="176"/>
                  </a:lnTo>
                  <a:lnTo>
                    <a:pt x="874" y="176"/>
                  </a:lnTo>
                  <a:lnTo>
                    <a:pt x="874" y="176"/>
                  </a:lnTo>
                  <a:lnTo>
                    <a:pt x="874" y="176"/>
                  </a:lnTo>
                  <a:lnTo>
                    <a:pt x="874" y="176"/>
                  </a:lnTo>
                  <a:lnTo>
                    <a:pt x="872" y="176"/>
                  </a:lnTo>
                  <a:lnTo>
                    <a:pt x="871" y="176"/>
                  </a:lnTo>
                  <a:lnTo>
                    <a:pt x="872" y="178"/>
                  </a:lnTo>
                  <a:lnTo>
                    <a:pt x="872" y="178"/>
                  </a:lnTo>
                  <a:lnTo>
                    <a:pt x="872" y="178"/>
                  </a:lnTo>
                  <a:lnTo>
                    <a:pt x="872" y="178"/>
                  </a:lnTo>
                  <a:lnTo>
                    <a:pt x="871" y="179"/>
                  </a:lnTo>
                  <a:lnTo>
                    <a:pt x="871" y="179"/>
                  </a:lnTo>
                  <a:lnTo>
                    <a:pt x="871" y="179"/>
                  </a:lnTo>
                  <a:lnTo>
                    <a:pt x="872" y="179"/>
                  </a:lnTo>
                  <a:lnTo>
                    <a:pt x="872" y="179"/>
                  </a:lnTo>
                  <a:lnTo>
                    <a:pt x="872" y="179"/>
                  </a:lnTo>
                  <a:lnTo>
                    <a:pt x="872" y="179"/>
                  </a:lnTo>
                  <a:lnTo>
                    <a:pt x="872" y="179"/>
                  </a:lnTo>
                  <a:lnTo>
                    <a:pt x="872" y="181"/>
                  </a:lnTo>
                  <a:lnTo>
                    <a:pt x="874" y="183"/>
                  </a:lnTo>
                  <a:lnTo>
                    <a:pt x="874" y="183"/>
                  </a:lnTo>
                  <a:lnTo>
                    <a:pt x="876" y="183"/>
                  </a:lnTo>
                  <a:lnTo>
                    <a:pt x="878" y="183"/>
                  </a:lnTo>
                  <a:lnTo>
                    <a:pt x="878" y="181"/>
                  </a:lnTo>
                  <a:lnTo>
                    <a:pt x="878" y="179"/>
                  </a:lnTo>
                  <a:lnTo>
                    <a:pt x="878" y="179"/>
                  </a:lnTo>
                  <a:lnTo>
                    <a:pt x="880" y="179"/>
                  </a:lnTo>
                  <a:lnTo>
                    <a:pt x="880" y="179"/>
                  </a:lnTo>
                  <a:lnTo>
                    <a:pt x="880" y="181"/>
                  </a:lnTo>
                  <a:lnTo>
                    <a:pt x="880" y="181"/>
                  </a:lnTo>
                  <a:lnTo>
                    <a:pt x="880" y="181"/>
                  </a:lnTo>
                  <a:lnTo>
                    <a:pt x="880" y="181"/>
                  </a:lnTo>
                  <a:lnTo>
                    <a:pt x="878" y="183"/>
                  </a:lnTo>
                  <a:lnTo>
                    <a:pt x="878" y="183"/>
                  </a:lnTo>
                  <a:lnTo>
                    <a:pt x="878" y="183"/>
                  </a:lnTo>
                  <a:lnTo>
                    <a:pt x="878" y="185"/>
                  </a:lnTo>
                  <a:lnTo>
                    <a:pt x="878" y="185"/>
                  </a:lnTo>
                  <a:lnTo>
                    <a:pt x="878" y="187"/>
                  </a:lnTo>
                  <a:lnTo>
                    <a:pt x="880" y="185"/>
                  </a:lnTo>
                  <a:lnTo>
                    <a:pt x="884" y="185"/>
                  </a:lnTo>
                  <a:lnTo>
                    <a:pt x="884" y="185"/>
                  </a:lnTo>
                  <a:lnTo>
                    <a:pt x="882" y="185"/>
                  </a:lnTo>
                  <a:lnTo>
                    <a:pt x="882" y="187"/>
                  </a:lnTo>
                  <a:lnTo>
                    <a:pt x="884" y="189"/>
                  </a:lnTo>
                  <a:lnTo>
                    <a:pt x="884" y="191"/>
                  </a:lnTo>
                  <a:lnTo>
                    <a:pt x="884" y="192"/>
                  </a:lnTo>
                  <a:lnTo>
                    <a:pt x="884" y="194"/>
                  </a:lnTo>
                  <a:lnTo>
                    <a:pt x="884" y="200"/>
                  </a:lnTo>
                  <a:lnTo>
                    <a:pt x="884" y="200"/>
                  </a:lnTo>
                  <a:lnTo>
                    <a:pt x="884" y="200"/>
                  </a:lnTo>
                  <a:lnTo>
                    <a:pt x="884" y="200"/>
                  </a:lnTo>
                  <a:lnTo>
                    <a:pt x="880" y="202"/>
                  </a:lnTo>
                  <a:lnTo>
                    <a:pt x="880" y="204"/>
                  </a:lnTo>
                  <a:lnTo>
                    <a:pt x="876" y="204"/>
                  </a:lnTo>
                  <a:lnTo>
                    <a:pt x="874" y="204"/>
                  </a:lnTo>
                  <a:lnTo>
                    <a:pt x="872" y="206"/>
                  </a:lnTo>
                  <a:lnTo>
                    <a:pt x="871" y="207"/>
                  </a:lnTo>
                  <a:lnTo>
                    <a:pt x="871" y="207"/>
                  </a:lnTo>
                  <a:lnTo>
                    <a:pt x="869" y="209"/>
                  </a:lnTo>
                  <a:lnTo>
                    <a:pt x="867" y="209"/>
                  </a:lnTo>
                  <a:lnTo>
                    <a:pt x="867" y="209"/>
                  </a:lnTo>
                  <a:lnTo>
                    <a:pt x="865" y="209"/>
                  </a:lnTo>
                  <a:lnTo>
                    <a:pt x="863" y="211"/>
                  </a:lnTo>
                  <a:lnTo>
                    <a:pt x="861" y="211"/>
                  </a:lnTo>
                  <a:lnTo>
                    <a:pt x="856" y="213"/>
                  </a:lnTo>
                  <a:lnTo>
                    <a:pt x="850" y="217"/>
                  </a:lnTo>
                  <a:lnTo>
                    <a:pt x="848" y="217"/>
                  </a:lnTo>
                  <a:lnTo>
                    <a:pt x="848" y="217"/>
                  </a:lnTo>
                  <a:lnTo>
                    <a:pt x="848" y="217"/>
                  </a:lnTo>
                  <a:lnTo>
                    <a:pt x="848" y="219"/>
                  </a:lnTo>
                  <a:lnTo>
                    <a:pt x="850" y="221"/>
                  </a:lnTo>
                  <a:lnTo>
                    <a:pt x="852" y="222"/>
                  </a:lnTo>
                  <a:lnTo>
                    <a:pt x="852" y="222"/>
                  </a:lnTo>
                  <a:lnTo>
                    <a:pt x="852" y="224"/>
                  </a:lnTo>
                  <a:lnTo>
                    <a:pt x="852" y="226"/>
                  </a:lnTo>
                  <a:lnTo>
                    <a:pt x="852" y="226"/>
                  </a:lnTo>
                  <a:lnTo>
                    <a:pt x="850" y="226"/>
                  </a:lnTo>
                  <a:lnTo>
                    <a:pt x="848" y="226"/>
                  </a:lnTo>
                  <a:lnTo>
                    <a:pt x="846" y="226"/>
                  </a:lnTo>
                  <a:lnTo>
                    <a:pt x="844" y="226"/>
                  </a:lnTo>
                  <a:lnTo>
                    <a:pt x="843" y="226"/>
                  </a:lnTo>
                  <a:lnTo>
                    <a:pt x="841" y="228"/>
                  </a:lnTo>
                  <a:lnTo>
                    <a:pt x="839" y="228"/>
                  </a:lnTo>
                  <a:lnTo>
                    <a:pt x="839" y="228"/>
                  </a:lnTo>
                  <a:lnTo>
                    <a:pt x="837" y="228"/>
                  </a:lnTo>
                  <a:lnTo>
                    <a:pt x="835" y="228"/>
                  </a:lnTo>
                  <a:lnTo>
                    <a:pt x="833" y="228"/>
                  </a:lnTo>
                  <a:lnTo>
                    <a:pt x="833" y="228"/>
                  </a:lnTo>
                  <a:lnTo>
                    <a:pt x="831" y="228"/>
                  </a:lnTo>
                  <a:lnTo>
                    <a:pt x="831" y="230"/>
                  </a:lnTo>
                  <a:lnTo>
                    <a:pt x="829" y="230"/>
                  </a:lnTo>
                  <a:lnTo>
                    <a:pt x="826" y="230"/>
                  </a:lnTo>
                  <a:lnTo>
                    <a:pt x="824" y="230"/>
                  </a:lnTo>
                  <a:lnTo>
                    <a:pt x="824" y="230"/>
                  </a:lnTo>
                  <a:lnTo>
                    <a:pt x="826" y="232"/>
                  </a:lnTo>
                  <a:lnTo>
                    <a:pt x="826" y="232"/>
                  </a:lnTo>
                  <a:lnTo>
                    <a:pt x="826" y="234"/>
                  </a:lnTo>
                  <a:lnTo>
                    <a:pt x="826" y="234"/>
                  </a:lnTo>
                  <a:lnTo>
                    <a:pt x="826" y="234"/>
                  </a:lnTo>
                  <a:lnTo>
                    <a:pt x="824" y="234"/>
                  </a:lnTo>
                  <a:lnTo>
                    <a:pt x="824" y="236"/>
                  </a:lnTo>
                  <a:lnTo>
                    <a:pt x="824" y="236"/>
                  </a:lnTo>
                  <a:lnTo>
                    <a:pt x="824" y="236"/>
                  </a:lnTo>
                  <a:lnTo>
                    <a:pt x="822" y="236"/>
                  </a:lnTo>
                  <a:lnTo>
                    <a:pt x="822" y="236"/>
                  </a:lnTo>
                  <a:lnTo>
                    <a:pt x="822" y="236"/>
                  </a:lnTo>
                  <a:lnTo>
                    <a:pt x="824" y="234"/>
                  </a:lnTo>
                  <a:lnTo>
                    <a:pt x="824" y="234"/>
                  </a:lnTo>
                  <a:lnTo>
                    <a:pt x="824" y="234"/>
                  </a:lnTo>
                  <a:lnTo>
                    <a:pt x="824" y="232"/>
                  </a:lnTo>
                  <a:lnTo>
                    <a:pt x="824" y="230"/>
                  </a:lnTo>
                  <a:lnTo>
                    <a:pt x="820" y="230"/>
                  </a:lnTo>
                  <a:lnTo>
                    <a:pt x="816" y="228"/>
                  </a:lnTo>
                  <a:lnTo>
                    <a:pt x="815" y="228"/>
                  </a:lnTo>
                  <a:lnTo>
                    <a:pt x="813" y="228"/>
                  </a:lnTo>
                  <a:lnTo>
                    <a:pt x="811" y="228"/>
                  </a:lnTo>
                  <a:lnTo>
                    <a:pt x="809" y="226"/>
                  </a:lnTo>
                  <a:lnTo>
                    <a:pt x="809" y="226"/>
                  </a:lnTo>
                  <a:lnTo>
                    <a:pt x="809" y="228"/>
                  </a:lnTo>
                  <a:lnTo>
                    <a:pt x="807" y="228"/>
                  </a:lnTo>
                  <a:lnTo>
                    <a:pt x="807" y="228"/>
                  </a:lnTo>
                  <a:lnTo>
                    <a:pt x="805" y="228"/>
                  </a:lnTo>
                  <a:lnTo>
                    <a:pt x="805" y="230"/>
                  </a:lnTo>
                  <a:lnTo>
                    <a:pt x="805" y="230"/>
                  </a:lnTo>
                  <a:lnTo>
                    <a:pt x="805" y="232"/>
                  </a:lnTo>
                  <a:lnTo>
                    <a:pt x="798" y="232"/>
                  </a:lnTo>
                  <a:lnTo>
                    <a:pt x="796" y="234"/>
                  </a:lnTo>
                  <a:lnTo>
                    <a:pt x="796" y="234"/>
                  </a:lnTo>
                  <a:lnTo>
                    <a:pt x="794" y="234"/>
                  </a:lnTo>
                  <a:lnTo>
                    <a:pt x="792" y="237"/>
                  </a:lnTo>
                  <a:lnTo>
                    <a:pt x="792" y="237"/>
                  </a:lnTo>
                  <a:lnTo>
                    <a:pt x="792" y="237"/>
                  </a:lnTo>
                  <a:lnTo>
                    <a:pt x="790" y="239"/>
                  </a:lnTo>
                  <a:lnTo>
                    <a:pt x="790" y="239"/>
                  </a:lnTo>
                  <a:lnTo>
                    <a:pt x="790" y="241"/>
                  </a:lnTo>
                  <a:lnTo>
                    <a:pt x="790" y="241"/>
                  </a:lnTo>
                  <a:lnTo>
                    <a:pt x="792" y="243"/>
                  </a:lnTo>
                  <a:lnTo>
                    <a:pt x="792" y="243"/>
                  </a:lnTo>
                  <a:lnTo>
                    <a:pt x="794" y="243"/>
                  </a:lnTo>
                  <a:lnTo>
                    <a:pt x="796" y="243"/>
                  </a:lnTo>
                  <a:lnTo>
                    <a:pt x="796" y="245"/>
                  </a:lnTo>
                  <a:lnTo>
                    <a:pt x="798" y="245"/>
                  </a:lnTo>
                  <a:lnTo>
                    <a:pt x="798" y="245"/>
                  </a:lnTo>
                  <a:lnTo>
                    <a:pt x="800" y="245"/>
                  </a:lnTo>
                  <a:lnTo>
                    <a:pt x="801" y="245"/>
                  </a:lnTo>
                  <a:lnTo>
                    <a:pt x="803" y="245"/>
                  </a:lnTo>
                  <a:lnTo>
                    <a:pt x="805" y="245"/>
                  </a:lnTo>
                  <a:lnTo>
                    <a:pt x="805" y="243"/>
                  </a:lnTo>
                  <a:lnTo>
                    <a:pt x="805" y="245"/>
                  </a:lnTo>
                  <a:lnTo>
                    <a:pt x="807" y="243"/>
                  </a:lnTo>
                  <a:lnTo>
                    <a:pt x="811" y="243"/>
                  </a:lnTo>
                  <a:lnTo>
                    <a:pt x="813" y="243"/>
                  </a:lnTo>
                  <a:lnTo>
                    <a:pt x="815" y="243"/>
                  </a:lnTo>
                  <a:lnTo>
                    <a:pt x="815" y="243"/>
                  </a:lnTo>
                  <a:lnTo>
                    <a:pt x="816" y="241"/>
                  </a:lnTo>
                  <a:lnTo>
                    <a:pt x="820" y="241"/>
                  </a:lnTo>
                  <a:lnTo>
                    <a:pt x="822" y="241"/>
                  </a:lnTo>
                  <a:lnTo>
                    <a:pt x="822" y="241"/>
                  </a:lnTo>
                  <a:lnTo>
                    <a:pt x="824" y="241"/>
                  </a:lnTo>
                  <a:lnTo>
                    <a:pt x="826" y="241"/>
                  </a:lnTo>
                  <a:lnTo>
                    <a:pt x="828" y="241"/>
                  </a:lnTo>
                  <a:lnTo>
                    <a:pt x="829" y="239"/>
                  </a:lnTo>
                  <a:lnTo>
                    <a:pt x="829" y="239"/>
                  </a:lnTo>
                  <a:lnTo>
                    <a:pt x="829" y="237"/>
                  </a:lnTo>
                  <a:lnTo>
                    <a:pt x="829" y="237"/>
                  </a:lnTo>
                  <a:lnTo>
                    <a:pt x="829" y="237"/>
                  </a:lnTo>
                  <a:lnTo>
                    <a:pt x="829" y="237"/>
                  </a:lnTo>
                  <a:lnTo>
                    <a:pt x="831" y="237"/>
                  </a:lnTo>
                  <a:lnTo>
                    <a:pt x="831" y="236"/>
                  </a:lnTo>
                  <a:lnTo>
                    <a:pt x="831" y="236"/>
                  </a:lnTo>
                  <a:lnTo>
                    <a:pt x="833" y="236"/>
                  </a:lnTo>
                  <a:lnTo>
                    <a:pt x="833" y="237"/>
                  </a:lnTo>
                  <a:lnTo>
                    <a:pt x="831" y="237"/>
                  </a:lnTo>
                  <a:lnTo>
                    <a:pt x="831" y="239"/>
                  </a:lnTo>
                  <a:lnTo>
                    <a:pt x="833" y="239"/>
                  </a:lnTo>
                  <a:lnTo>
                    <a:pt x="833" y="239"/>
                  </a:lnTo>
                  <a:lnTo>
                    <a:pt x="835" y="239"/>
                  </a:lnTo>
                  <a:lnTo>
                    <a:pt x="835" y="239"/>
                  </a:lnTo>
                  <a:lnTo>
                    <a:pt x="835" y="241"/>
                  </a:lnTo>
                  <a:lnTo>
                    <a:pt x="835" y="241"/>
                  </a:lnTo>
                  <a:lnTo>
                    <a:pt x="835" y="243"/>
                  </a:lnTo>
                  <a:lnTo>
                    <a:pt x="835" y="243"/>
                  </a:lnTo>
                  <a:lnTo>
                    <a:pt x="835" y="241"/>
                  </a:lnTo>
                  <a:lnTo>
                    <a:pt x="837" y="241"/>
                  </a:lnTo>
                  <a:lnTo>
                    <a:pt x="839" y="239"/>
                  </a:lnTo>
                  <a:lnTo>
                    <a:pt x="839" y="239"/>
                  </a:lnTo>
                  <a:lnTo>
                    <a:pt x="839" y="239"/>
                  </a:lnTo>
                  <a:lnTo>
                    <a:pt x="841" y="239"/>
                  </a:lnTo>
                  <a:lnTo>
                    <a:pt x="841" y="239"/>
                  </a:lnTo>
                  <a:lnTo>
                    <a:pt x="844" y="239"/>
                  </a:lnTo>
                  <a:lnTo>
                    <a:pt x="844" y="239"/>
                  </a:lnTo>
                  <a:lnTo>
                    <a:pt x="844" y="239"/>
                  </a:lnTo>
                  <a:lnTo>
                    <a:pt x="843" y="243"/>
                  </a:lnTo>
                  <a:lnTo>
                    <a:pt x="841" y="243"/>
                  </a:lnTo>
                  <a:lnTo>
                    <a:pt x="843" y="243"/>
                  </a:lnTo>
                  <a:lnTo>
                    <a:pt x="843" y="243"/>
                  </a:lnTo>
                  <a:lnTo>
                    <a:pt x="843" y="245"/>
                  </a:lnTo>
                  <a:lnTo>
                    <a:pt x="844" y="247"/>
                  </a:lnTo>
                  <a:lnTo>
                    <a:pt x="846" y="249"/>
                  </a:lnTo>
                  <a:lnTo>
                    <a:pt x="846" y="249"/>
                  </a:lnTo>
                  <a:lnTo>
                    <a:pt x="846" y="249"/>
                  </a:lnTo>
                  <a:lnTo>
                    <a:pt x="846" y="250"/>
                  </a:lnTo>
                  <a:lnTo>
                    <a:pt x="846" y="250"/>
                  </a:lnTo>
                  <a:lnTo>
                    <a:pt x="846" y="250"/>
                  </a:lnTo>
                  <a:lnTo>
                    <a:pt x="850" y="250"/>
                  </a:lnTo>
                  <a:lnTo>
                    <a:pt x="850" y="250"/>
                  </a:lnTo>
                  <a:lnTo>
                    <a:pt x="852" y="250"/>
                  </a:lnTo>
                  <a:lnTo>
                    <a:pt x="850" y="250"/>
                  </a:lnTo>
                  <a:lnTo>
                    <a:pt x="850" y="250"/>
                  </a:lnTo>
                  <a:lnTo>
                    <a:pt x="848" y="252"/>
                  </a:lnTo>
                  <a:lnTo>
                    <a:pt x="848" y="252"/>
                  </a:lnTo>
                  <a:lnTo>
                    <a:pt x="848" y="252"/>
                  </a:lnTo>
                  <a:lnTo>
                    <a:pt x="854" y="252"/>
                  </a:lnTo>
                  <a:lnTo>
                    <a:pt x="854" y="252"/>
                  </a:lnTo>
                  <a:lnTo>
                    <a:pt x="856" y="254"/>
                  </a:lnTo>
                  <a:lnTo>
                    <a:pt x="856" y="254"/>
                  </a:lnTo>
                  <a:lnTo>
                    <a:pt x="856" y="254"/>
                  </a:lnTo>
                  <a:lnTo>
                    <a:pt x="856" y="254"/>
                  </a:lnTo>
                  <a:lnTo>
                    <a:pt x="857" y="254"/>
                  </a:lnTo>
                  <a:lnTo>
                    <a:pt x="857" y="254"/>
                  </a:lnTo>
                  <a:lnTo>
                    <a:pt x="856" y="256"/>
                  </a:lnTo>
                  <a:lnTo>
                    <a:pt x="854" y="256"/>
                  </a:lnTo>
                  <a:lnTo>
                    <a:pt x="852" y="256"/>
                  </a:lnTo>
                  <a:lnTo>
                    <a:pt x="850" y="256"/>
                  </a:lnTo>
                  <a:lnTo>
                    <a:pt x="848" y="256"/>
                  </a:lnTo>
                  <a:lnTo>
                    <a:pt x="848" y="258"/>
                  </a:lnTo>
                  <a:lnTo>
                    <a:pt x="850" y="258"/>
                  </a:lnTo>
                  <a:lnTo>
                    <a:pt x="850" y="260"/>
                  </a:lnTo>
                  <a:lnTo>
                    <a:pt x="852" y="262"/>
                  </a:lnTo>
                  <a:lnTo>
                    <a:pt x="852" y="262"/>
                  </a:lnTo>
                  <a:lnTo>
                    <a:pt x="854" y="264"/>
                  </a:lnTo>
                  <a:lnTo>
                    <a:pt x="857" y="262"/>
                  </a:lnTo>
                  <a:lnTo>
                    <a:pt x="857" y="262"/>
                  </a:lnTo>
                  <a:lnTo>
                    <a:pt x="856" y="264"/>
                  </a:lnTo>
                  <a:lnTo>
                    <a:pt x="854" y="264"/>
                  </a:lnTo>
                  <a:lnTo>
                    <a:pt x="856" y="264"/>
                  </a:lnTo>
                  <a:lnTo>
                    <a:pt x="857" y="265"/>
                  </a:lnTo>
                  <a:lnTo>
                    <a:pt x="859" y="265"/>
                  </a:lnTo>
                  <a:lnTo>
                    <a:pt x="861" y="267"/>
                  </a:lnTo>
                  <a:lnTo>
                    <a:pt x="863" y="267"/>
                  </a:lnTo>
                  <a:lnTo>
                    <a:pt x="865" y="267"/>
                  </a:lnTo>
                  <a:lnTo>
                    <a:pt x="865" y="267"/>
                  </a:lnTo>
                  <a:lnTo>
                    <a:pt x="867" y="267"/>
                  </a:lnTo>
                  <a:lnTo>
                    <a:pt x="869" y="267"/>
                  </a:lnTo>
                  <a:lnTo>
                    <a:pt x="871" y="267"/>
                  </a:lnTo>
                  <a:lnTo>
                    <a:pt x="871" y="269"/>
                  </a:lnTo>
                  <a:lnTo>
                    <a:pt x="872" y="271"/>
                  </a:lnTo>
                  <a:lnTo>
                    <a:pt x="872" y="273"/>
                  </a:lnTo>
                  <a:lnTo>
                    <a:pt x="876" y="273"/>
                  </a:lnTo>
                  <a:lnTo>
                    <a:pt x="876" y="275"/>
                  </a:lnTo>
                  <a:lnTo>
                    <a:pt x="876" y="275"/>
                  </a:lnTo>
                  <a:lnTo>
                    <a:pt x="878" y="275"/>
                  </a:lnTo>
                  <a:lnTo>
                    <a:pt x="889" y="277"/>
                  </a:lnTo>
                  <a:lnTo>
                    <a:pt x="889" y="277"/>
                  </a:lnTo>
                  <a:lnTo>
                    <a:pt x="889" y="277"/>
                  </a:lnTo>
                  <a:lnTo>
                    <a:pt x="891" y="277"/>
                  </a:lnTo>
                  <a:lnTo>
                    <a:pt x="895" y="279"/>
                  </a:lnTo>
                  <a:lnTo>
                    <a:pt x="897" y="279"/>
                  </a:lnTo>
                  <a:lnTo>
                    <a:pt x="899" y="280"/>
                  </a:lnTo>
                  <a:lnTo>
                    <a:pt x="899" y="280"/>
                  </a:lnTo>
                  <a:lnTo>
                    <a:pt x="900" y="280"/>
                  </a:lnTo>
                  <a:lnTo>
                    <a:pt x="902" y="280"/>
                  </a:lnTo>
                  <a:lnTo>
                    <a:pt x="902" y="280"/>
                  </a:lnTo>
                  <a:lnTo>
                    <a:pt x="902" y="279"/>
                  </a:lnTo>
                  <a:lnTo>
                    <a:pt x="902" y="277"/>
                  </a:lnTo>
                  <a:lnTo>
                    <a:pt x="904" y="277"/>
                  </a:lnTo>
                  <a:lnTo>
                    <a:pt x="904" y="277"/>
                  </a:lnTo>
                  <a:lnTo>
                    <a:pt x="906" y="277"/>
                  </a:lnTo>
                  <a:lnTo>
                    <a:pt x="906" y="275"/>
                  </a:lnTo>
                  <a:lnTo>
                    <a:pt x="906" y="275"/>
                  </a:lnTo>
                  <a:lnTo>
                    <a:pt x="904" y="275"/>
                  </a:lnTo>
                  <a:lnTo>
                    <a:pt x="904" y="273"/>
                  </a:lnTo>
                  <a:lnTo>
                    <a:pt x="902" y="273"/>
                  </a:lnTo>
                  <a:lnTo>
                    <a:pt x="902" y="271"/>
                  </a:lnTo>
                  <a:lnTo>
                    <a:pt x="902" y="271"/>
                  </a:lnTo>
                  <a:lnTo>
                    <a:pt x="902" y="269"/>
                  </a:lnTo>
                  <a:lnTo>
                    <a:pt x="900" y="269"/>
                  </a:lnTo>
                  <a:lnTo>
                    <a:pt x="899" y="267"/>
                  </a:lnTo>
                  <a:lnTo>
                    <a:pt x="899" y="267"/>
                  </a:lnTo>
                  <a:lnTo>
                    <a:pt x="897" y="265"/>
                  </a:lnTo>
                  <a:lnTo>
                    <a:pt x="897" y="265"/>
                  </a:lnTo>
                  <a:lnTo>
                    <a:pt x="897" y="265"/>
                  </a:lnTo>
                  <a:lnTo>
                    <a:pt x="895" y="264"/>
                  </a:lnTo>
                  <a:lnTo>
                    <a:pt x="893" y="264"/>
                  </a:lnTo>
                  <a:lnTo>
                    <a:pt x="893" y="264"/>
                  </a:lnTo>
                  <a:lnTo>
                    <a:pt x="895" y="262"/>
                  </a:lnTo>
                  <a:lnTo>
                    <a:pt x="895" y="262"/>
                  </a:lnTo>
                  <a:lnTo>
                    <a:pt x="893" y="262"/>
                  </a:lnTo>
                  <a:lnTo>
                    <a:pt x="891" y="262"/>
                  </a:lnTo>
                  <a:lnTo>
                    <a:pt x="889" y="260"/>
                  </a:lnTo>
                  <a:lnTo>
                    <a:pt x="889" y="260"/>
                  </a:lnTo>
                  <a:lnTo>
                    <a:pt x="889" y="258"/>
                  </a:lnTo>
                  <a:lnTo>
                    <a:pt x="887" y="256"/>
                  </a:lnTo>
                  <a:lnTo>
                    <a:pt x="887" y="256"/>
                  </a:lnTo>
                  <a:lnTo>
                    <a:pt x="887" y="254"/>
                  </a:lnTo>
                  <a:lnTo>
                    <a:pt x="886" y="252"/>
                  </a:lnTo>
                  <a:lnTo>
                    <a:pt x="887" y="252"/>
                  </a:lnTo>
                  <a:lnTo>
                    <a:pt x="889" y="252"/>
                  </a:lnTo>
                  <a:lnTo>
                    <a:pt x="891" y="252"/>
                  </a:lnTo>
                  <a:lnTo>
                    <a:pt x="893" y="254"/>
                  </a:lnTo>
                  <a:lnTo>
                    <a:pt x="897" y="256"/>
                  </a:lnTo>
                  <a:lnTo>
                    <a:pt x="897" y="256"/>
                  </a:lnTo>
                  <a:lnTo>
                    <a:pt x="897" y="256"/>
                  </a:lnTo>
                  <a:lnTo>
                    <a:pt x="897" y="256"/>
                  </a:lnTo>
                  <a:lnTo>
                    <a:pt x="899" y="254"/>
                  </a:lnTo>
                  <a:lnTo>
                    <a:pt x="899" y="252"/>
                  </a:lnTo>
                  <a:lnTo>
                    <a:pt x="899" y="252"/>
                  </a:lnTo>
                  <a:lnTo>
                    <a:pt x="899" y="254"/>
                  </a:lnTo>
                  <a:lnTo>
                    <a:pt x="900" y="256"/>
                  </a:lnTo>
                  <a:lnTo>
                    <a:pt x="902" y="258"/>
                  </a:lnTo>
                  <a:lnTo>
                    <a:pt x="902" y="258"/>
                  </a:lnTo>
                  <a:lnTo>
                    <a:pt x="904" y="258"/>
                  </a:lnTo>
                  <a:lnTo>
                    <a:pt x="904" y="258"/>
                  </a:lnTo>
                  <a:lnTo>
                    <a:pt x="904" y="260"/>
                  </a:lnTo>
                  <a:lnTo>
                    <a:pt x="904" y="260"/>
                  </a:lnTo>
                  <a:lnTo>
                    <a:pt x="906" y="260"/>
                  </a:lnTo>
                  <a:lnTo>
                    <a:pt x="906" y="262"/>
                  </a:lnTo>
                  <a:lnTo>
                    <a:pt x="906" y="262"/>
                  </a:lnTo>
                  <a:lnTo>
                    <a:pt x="906" y="262"/>
                  </a:lnTo>
                  <a:lnTo>
                    <a:pt x="906" y="262"/>
                  </a:lnTo>
                  <a:lnTo>
                    <a:pt x="906" y="262"/>
                  </a:lnTo>
                  <a:lnTo>
                    <a:pt x="906" y="262"/>
                  </a:lnTo>
                  <a:lnTo>
                    <a:pt x="908" y="260"/>
                  </a:lnTo>
                  <a:lnTo>
                    <a:pt x="908" y="260"/>
                  </a:lnTo>
                  <a:lnTo>
                    <a:pt x="908" y="260"/>
                  </a:lnTo>
                  <a:lnTo>
                    <a:pt x="908" y="262"/>
                  </a:lnTo>
                  <a:lnTo>
                    <a:pt x="908" y="264"/>
                  </a:lnTo>
                  <a:lnTo>
                    <a:pt x="910" y="264"/>
                  </a:lnTo>
                  <a:lnTo>
                    <a:pt x="910" y="264"/>
                  </a:lnTo>
                  <a:lnTo>
                    <a:pt x="910" y="264"/>
                  </a:lnTo>
                  <a:lnTo>
                    <a:pt x="912" y="262"/>
                  </a:lnTo>
                  <a:lnTo>
                    <a:pt x="912" y="262"/>
                  </a:lnTo>
                  <a:lnTo>
                    <a:pt x="912" y="262"/>
                  </a:lnTo>
                  <a:lnTo>
                    <a:pt x="914" y="264"/>
                  </a:lnTo>
                  <a:lnTo>
                    <a:pt x="914" y="264"/>
                  </a:lnTo>
                  <a:lnTo>
                    <a:pt x="914" y="264"/>
                  </a:lnTo>
                  <a:lnTo>
                    <a:pt x="914" y="265"/>
                  </a:lnTo>
                  <a:lnTo>
                    <a:pt x="914" y="265"/>
                  </a:lnTo>
                  <a:lnTo>
                    <a:pt x="915" y="264"/>
                  </a:lnTo>
                  <a:lnTo>
                    <a:pt x="915" y="264"/>
                  </a:lnTo>
                  <a:lnTo>
                    <a:pt x="917" y="265"/>
                  </a:lnTo>
                  <a:lnTo>
                    <a:pt x="917" y="267"/>
                  </a:lnTo>
                  <a:lnTo>
                    <a:pt x="919" y="267"/>
                  </a:lnTo>
                  <a:lnTo>
                    <a:pt x="919" y="269"/>
                  </a:lnTo>
                  <a:lnTo>
                    <a:pt x="919" y="269"/>
                  </a:lnTo>
                  <a:lnTo>
                    <a:pt x="921" y="269"/>
                  </a:lnTo>
                  <a:lnTo>
                    <a:pt x="921" y="267"/>
                  </a:lnTo>
                  <a:lnTo>
                    <a:pt x="921" y="264"/>
                  </a:lnTo>
                  <a:lnTo>
                    <a:pt x="923" y="264"/>
                  </a:lnTo>
                  <a:lnTo>
                    <a:pt x="925" y="265"/>
                  </a:lnTo>
                  <a:lnTo>
                    <a:pt x="925" y="265"/>
                  </a:lnTo>
                  <a:lnTo>
                    <a:pt x="927" y="265"/>
                  </a:lnTo>
                  <a:lnTo>
                    <a:pt x="927" y="265"/>
                  </a:lnTo>
                  <a:lnTo>
                    <a:pt x="927" y="264"/>
                  </a:lnTo>
                  <a:lnTo>
                    <a:pt x="927" y="264"/>
                  </a:lnTo>
                  <a:lnTo>
                    <a:pt x="927" y="264"/>
                  </a:lnTo>
                  <a:lnTo>
                    <a:pt x="927" y="262"/>
                  </a:lnTo>
                  <a:lnTo>
                    <a:pt x="927" y="262"/>
                  </a:lnTo>
                  <a:lnTo>
                    <a:pt x="927" y="260"/>
                  </a:lnTo>
                  <a:lnTo>
                    <a:pt x="927" y="260"/>
                  </a:lnTo>
                  <a:lnTo>
                    <a:pt x="927" y="260"/>
                  </a:lnTo>
                  <a:lnTo>
                    <a:pt x="927" y="260"/>
                  </a:lnTo>
                  <a:lnTo>
                    <a:pt x="927" y="258"/>
                  </a:lnTo>
                  <a:lnTo>
                    <a:pt x="929" y="256"/>
                  </a:lnTo>
                  <a:lnTo>
                    <a:pt x="929" y="254"/>
                  </a:lnTo>
                  <a:lnTo>
                    <a:pt x="929" y="252"/>
                  </a:lnTo>
                  <a:lnTo>
                    <a:pt x="929" y="252"/>
                  </a:lnTo>
                  <a:lnTo>
                    <a:pt x="929" y="252"/>
                  </a:lnTo>
                  <a:lnTo>
                    <a:pt x="930" y="254"/>
                  </a:lnTo>
                  <a:lnTo>
                    <a:pt x="930" y="254"/>
                  </a:lnTo>
                  <a:lnTo>
                    <a:pt x="930" y="254"/>
                  </a:lnTo>
                  <a:lnTo>
                    <a:pt x="930" y="260"/>
                  </a:lnTo>
                  <a:lnTo>
                    <a:pt x="930" y="260"/>
                  </a:lnTo>
                  <a:lnTo>
                    <a:pt x="930" y="260"/>
                  </a:lnTo>
                  <a:lnTo>
                    <a:pt x="932" y="260"/>
                  </a:lnTo>
                  <a:lnTo>
                    <a:pt x="932" y="258"/>
                  </a:lnTo>
                  <a:lnTo>
                    <a:pt x="934" y="256"/>
                  </a:lnTo>
                  <a:lnTo>
                    <a:pt x="934" y="254"/>
                  </a:lnTo>
                  <a:lnTo>
                    <a:pt x="936" y="252"/>
                  </a:lnTo>
                  <a:lnTo>
                    <a:pt x="936" y="252"/>
                  </a:lnTo>
                  <a:lnTo>
                    <a:pt x="938" y="252"/>
                  </a:lnTo>
                  <a:lnTo>
                    <a:pt x="938" y="252"/>
                  </a:lnTo>
                  <a:lnTo>
                    <a:pt x="938" y="250"/>
                  </a:lnTo>
                  <a:lnTo>
                    <a:pt x="936" y="250"/>
                  </a:lnTo>
                  <a:lnTo>
                    <a:pt x="934" y="250"/>
                  </a:lnTo>
                  <a:lnTo>
                    <a:pt x="934" y="250"/>
                  </a:lnTo>
                  <a:lnTo>
                    <a:pt x="936" y="249"/>
                  </a:lnTo>
                  <a:lnTo>
                    <a:pt x="938" y="249"/>
                  </a:lnTo>
                  <a:lnTo>
                    <a:pt x="938" y="249"/>
                  </a:lnTo>
                  <a:lnTo>
                    <a:pt x="936" y="249"/>
                  </a:lnTo>
                  <a:lnTo>
                    <a:pt x="934" y="249"/>
                  </a:lnTo>
                  <a:lnTo>
                    <a:pt x="932" y="249"/>
                  </a:lnTo>
                  <a:lnTo>
                    <a:pt x="932" y="249"/>
                  </a:lnTo>
                  <a:lnTo>
                    <a:pt x="932" y="249"/>
                  </a:lnTo>
                  <a:lnTo>
                    <a:pt x="932" y="247"/>
                  </a:lnTo>
                  <a:lnTo>
                    <a:pt x="932" y="247"/>
                  </a:lnTo>
                  <a:lnTo>
                    <a:pt x="932" y="247"/>
                  </a:lnTo>
                  <a:lnTo>
                    <a:pt x="932" y="245"/>
                  </a:lnTo>
                  <a:lnTo>
                    <a:pt x="930" y="245"/>
                  </a:lnTo>
                  <a:lnTo>
                    <a:pt x="929" y="245"/>
                  </a:lnTo>
                  <a:lnTo>
                    <a:pt x="929" y="243"/>
                  </a:lnTo>
                  <a:lnTo>
                    <a:pt x="930" y="243"/>
                  </a:lnTo>
                  <a:lnTo>
                    <a:pt x="932" y="243"/>
                  </a:lnTo>
                  <a:lnTo>
                    <a:pt x="934" y="243"/>
                  </a:lnTo>
                  <a:lnTo>
                    <a:pt x="936" y="241"/>
                  </a:lnTo>
                  <a:lnTo>
                    <a:pt x="936" y="241"/>
                  </a:lnTo>
                  <a:lnTo>
                    <a:pt x="936" y="241"/>
                  </a:lnTo>
                  <a:lnTo>
                    <a:pt x="932" y="241"/>
                  </a:lnTo>
                  <a:lnTo>
                    <a:pt x="932" y="241"/>
                  </a:lnTo>
                  <a:lnTo>
                    <a:pt x="932" y="241"/>
                  </a:lnTo>
                  <a:lnTo>
                    <a:pt x="934" y="239"/>
                  </a:lnTo>
                  <a:lnTo>
                    <a:pt x="936" y="239"/>
                  </a:lnTo>
                  <a:lnTo>
                    <a:pt x="934" y="237"/>
                  </a:lnTo>
                  <a:lnTo>
                    <a:pt x="934" y="237"/>
                  </a:lnTo>
                  <a:lnTo>
                    <a:pt x="932" y="237"/>
                  </a:lnTo>
                  <a:lnTo>
                    <a:pt x="932" y="237"/>
                  </a:lnTo>
                  <a:lnTo>
                    <a:pt x="932" y="236"/>
                  </a:lnTo>
                  <a:lnTo>
                    <a:pt x="930" y="236"/>
                  </a:lnTo>
                  <a:lnTo>
                    <a:pt x="929" y="236"/>
                  </a:lnTo>
                  <a:lnTo>
                    <a:pt x="929" y="237"/>
                  </a:lnTo>
                  <a:lnTo>
                    <a:pt x="927" y="237"/>
                  </a:lnTo>
                  <a:lnTo>
                    <a:pt x="927" y="237"/>
                  </a:lnTo>
                  <a:lnTo>
                    <a:pt x="925" y="237"/>
                  </a:lnTo>
                  <a:lnTo>
                    <a:pt x="925" y="237"/>
                  </a:lnTo>
                  <a:lnTo>
                    <a:pt x="927" y="236"/>
                  </a:lnTo>
                  <a:lnTo>
                    <a:pt x="927" y="236"/>
                  </a:lnTo>
                  <a:lnTo>
                    <a:pt x="927" y="236"/>
                  </a:lnTo>
                  <a:lnTo>
                    <a:pt x="925" y="234"/>
                  </a:lnTo>
                  <a:lnTo>
                    <a:pt x="923" y="234"/>
                  </a:lnTo>
                  <a:lnTo>
                    <a:pt x="923" y="234"/>
                  </a:lnTo>
                  <a:lnTo>
                    <a:pt x="921" y="236"/>
                  </a:lnTo>
                  <a:lnTo>
                    <a:pt x="921" y="236"/>
                  </a:lnTo>
                  <a:lnTo>
                    <a:pt x="921" y="236"/>
                  </a:lnTo>
                  <a:lnTo>
                    <a:pt x="923" y="234"/>
                  </a:lnTo>
                  <a:lnTo>
                    <a:pt x="923" y="232"/>
                  </a:lnTo>
                  <a:lnTo>
                    <a:pt x="923" y="232"/>
                  </a:lnTo>
                  <a:lnTo>
                    <a:pt x="921" y="232"/>
                  </a:lnTo>
                  <a:lnTo>
                    <a:pt x="921" y="232"/>
                  </a:lnTo>
                  <a:lnTo>
                    <a:pt x="921" y="232"/>
                  </a:lnTo>
                  <a:lnTo>
                    <a:pt x="921" y="232"/>
                  </a:lnTo>
                  <a:lnTo>
                    <a:pt x="921" y="232"/>
                  </a:lnTo>
                  <a:lnTo>
                    <a:pt x="921" y="232"/>
                  </a:lnTo>
                  <a:lnTo>
                    <a:pt x="921" y="230"/>
                  </a:lnTo>
                  <a:lnTo>
                    <a:pt x="921" y="230"/>
                  </a:lnTo>
                  <a:lnTo>
                    <a:pt x="919" y="228"/>
                  </a:lnTo>
                  <a:lnTo>
                    <a:pt x="919" y="228"/>
                  </a:lnTo>
                  <a:lnTo>
                    <a:pt x="919" y="228"/>
                  </a:lnTo>
                  <a:lnTo>
                    <a:pt x="923" y="228"/>
                  </a:lnTo>
                  <a:lnTo>
                    <a:pt x="923" y="228"/>
                  </a:lnTo>
                  <a:lnTo>
                    <a:pt x="921" y="226"/>
                  </a:lnTo>
                  <a:lnTo>
                    <a:pt x="921" y="226"/>
                  </a:lnTo>
                  <a:lnTo>
                    <a:pt x="921" y="226"/>
                  </a:lnTo>
                  <a:lnTo>
                    <a:pt x="921" y="224"/>
                  </a:lnTo>
                  <a:lnTo>
                    <a:pt x="919" y="224"/>
                  </a:lnTo>
                  <a:lnTo>
                    <a:pt x="919" y="224"/>
                  </a:lnTo>
                  <a:lnTo>
                    <a:pt x="919" y="224"/>
                  </a:lnTo>
                  <a:lnTo>
                    <a:pt x="917" y="224"/>
                  </a:lnTo>
                  <a:lnTo>
                    <a:pt x="915" y="226"/>
                  </a:lnTo>
                  <a:lnTo>
                    <a:pt x="914" y="226"/>
                  </a:lnTo>
                  <a:lnTo>
                    <a:pt x="914" y="224"/>
                  </a:lnTo>
                  <a:lnTo>
                    <a:pt x="915" y="224"/>
                  </a:lnTo>
                  <a:lnTo>
                    <a:pt x="917" y="222"/>
                  </a:lnTo>
                  <a:lnTo>
                    <a:pt x="917" y="222"/>
                  </a:lnTo>
                  <a:lnTo>
                    <a:pt x="915" y="222"/>
                  </a:lnTo>
                  <a:lnTo>
                    <a:pt x="915" y="222"/>
                  </a:lnTo>
                  <a:lnTo>
                    <a:pt x="914" y="221"/>
                  </a:lnTo>
                  <a:lnTo>
                    <a:pt x="914" y="221"/>
                  </a:lnTo>
                  <a:lnTo>
                    <a:pt x="915" y="219"/>
                  </a:lnTo>
                  <a:lnTo>
                    <a:pt x="915" y="219"/>
                  </a:lnTo>
                  <a:lnTo>
                    <a:pt x="915" y="219"/>
                  </a:lnTo>
                  <a:lnTo>
                    <a:pt x="914" y="217"/>
                  </a:lnTo>
                  <a:lnTo>
                    <a:pt x="914" y="217"/>
                  </a:lnTo>
                  <a:lnTo>
                    <a:pt x="912" y="217"/>
                  </a:lnTo>
                  <a:lnTo>
                    <a:pt x="912" y="217"/>
                  </a:lnTo>
                  <a:lnTo>
                    <a:pt x="914" y="215"/>
                  </a:lnTo>
                  <a:lnTo>
                    <a:pt x="915" y="215"/>
                  </a:lnTo>
                  <a:lnTo>
                    <a:pt x="917" y="217"/>
                  </a:lnTo>
                  <a:lnTo>
                    <a:pt x="919" y="219"/>
                  </a:lnTo>
                  <a:lnTo>
                    <a:pt x="919" y="219"/>
                  </a:lnTo>
                  <a:lnTo>
                    <a:pt x="923" y="221"/>
                  </a:lnTo>
                  <a:lnTo>
                    <a:pt x="923" y="221"/>
                  </a:lnTo>
                  <a:lnTo>
                    <a:pt x="925" y="221"/>
                  </a:lnTo>
                  <a:lnTo>
                    <a:pt x="925" y="221"/>
                  </a:lnTo>
                  <a:lnTo>
                    <a:pt x="927" y="219"/>
                  </a:lnTo>
                  <a:lnTo>
                    <a:pt x="927" y="217"/>
                  </a:lnTo>
                  <a:lnTo>
                    <a:pt x="925" y="217"/>
                  </a:lnTo>
                  <a:lnTo>
                    <a:pt x="923" y="215"/>
                  </a:lnTo>
                  <a:lnTo>
                    <a:pt x="923" y="213"/>
                  </a:lnTo>
                  <a:lnTo>
                    <a:pt x="923" y="213"/>
                  </a:lnTo>
                  <a:lnTo>
                    <a:pt x="923" y="211"/>
                  </a:lnTo>
                  <a:lnTo>
                    <a:pt x="925" y="213"/>
                  </a:lnTo>
                  <a:lnTo>
                    <a:pt x="927" y="213"/>
                  </a:lnTo>
                  <a:lnTo>
                    <a:pt x="929" y="215"/>
                  </a:lnTo>
                  <a:lnTo>
                    <a:pt x="929" y="215"/>
                  </a:lnTo>
                  <a:lnTo>
                    <a:pt x="929" y="215"/>
                  </a:lnTo>
                  <a:lnTo>
                    <a:pt x="930" y="215"/>
                  </a:lnTo>
                  <a:lnTo>
                    <a:pt x="930" y="213"/>
                  </a:lnTo>
                  <a:lnTo>
                    <a:pt x="930" y="211"/>
                  </a:lnTo>
                  <a:lnTo>
                    <a:pt x="930" y="211"/>
                  </a:lnTo>
                  <a:lnTo>
                    <a:pt x="932" y="211"/>
                  </a:lnTo>
                  <a:lnTo>
                    <a:pt x="932" y="211"/>
                  </a:lnTo>
                  <a:lnTo>
                    <a:pt x="934" y="211"/>
                  </a:lnTo>
                  <a:lnTo>
                    <a:pt x="934" y="211"/>
                  </a:lnTo>
                  <a:lnTo>
                    <a:pt x="934" y="209"/>
                  </a:lnTo>
                  <a:lnTo>
                    <a:pt x="934" y="209"/>
                  </a:lnTo>
                  <a:lnTo>
                    <a:pt x="936" y="211"/>
                  </a:lnTo>
                  <a:lnTo>
                    <a:pt x="936" y="211"/>
                  </a:lnTo>
                  <a:lnTo>
                    <a:pt x="936" y="211"/>
                  </a:lnTo>
                  <a:lnTo>
                    <a:pt x="936" y="213"/>
                  </a:lnTo>
                  <a:lnTo>
                    <a:pt x="938" y="215"/>
                  </a:lnTo>
                  <a:lnTo>
                    <a:pt x="938" y="215"/>
                  </a:lnTo>
                  <a:lnTo>
                    <a:pt x="940" y="215"/>
                  </a:lnTo>
                  <a:lnTo>
                    <a:pt x="940" y="217"/>
                  </a:lnTo>
                  <a:lnTo>
                    <a:pt x="940" y="217"/>
                  </a:lnTo>
                  <a:lnTo>
                    <a:pt x="942" y="217"/>
                  </a:lnTo>
                  <a:lnTo>
                    <a:pt x="943" y="217"/>
                  </a:lnTo>
                  <a:lnTo>
                    <a:pt x="943" y="217"/>
                  </a:lnTo>
                  <a:lnTo>
                    <a:pt x="945" y="217"/>
                  </a:lnTo>
                  <a:lnTo>
                    <a:pt x="945" y="217"/>
                  </a:lnTo>
                  <a:lnTo>
                    <a:pt x="942" y="219"/>
                  </a:lnTo>
                  <a:lnTo>
                    <a:pt x="942" y="219"/>
                  </a:lnTo>
                  <a:lnTo>
                    <a:pt x="942" y="219"/>
                  </a:lnTo>
                  <a:lnTo>
                    <a:pt x="945" y="219"/>
                  </a:lnTo>
                  <a:lnTo>
                    <a:pt x="947" y="219"/>
                  </a:lnTo>
                  <a:lnTo>
                    <a:pt x="947" y="219"/>
                  </a:lnTo>
                  <a:lnTo>
                    <a:pt x="951" y="219"/>
                  </a:lnTo>
                  <a:lnTo>
                    <a:pt x="953" y="217"/>
                  </a:lnTo>
                  <a:lnTo>
                    <a:pt x="957" y="215"/>
                  </a:lnTo>
                  <a:lnTo>
                    <a:pt x="957" y="215"/>
                  </a:lnTo>
                  <a:lnTo>
                    <a:pt x="960" y="215"/>
                  </a:lnTo>
                  <a:lnTo>
                    <a:pt x="960" y="215"/>
                  </a:lnTo>
                  <a:lnTo>
                    <a:pt x="958" y="215"/>
                  </a:lnTo>
                  <a:lnTo>
                    <a:pt x="957" y="217"/>
                  </a:lnTo>
                  <a:lnTo>
                    <a:pt x="955" y="219"/>
                  </a:lnTo>
                  <a:lnTo>
                    <a:pt x="953" y="219"/>
                  </a:lnTo>
                  <a:lnTo>
                    <a:pt x="951" y="219"/>
                  </a:lnTo>
                  <a:lnTo>
                    <a:pt x="949" y="221"/>
                  </a:lnTo>
                  <a:lnTo>
                    <a:pt x="947" y="221"/>
                  </a:lnTo>
                  <a:lnTo>
                    <a:pt x="945" y="222"/>
                  </a:lnTo>
                  <a:lnTo>
                    <a:pt x="945" y="222"/>
                  </a:lnTo>
                  <a:lnTo>
                    <a:pt x="945" y="222"/>
                  </a:lnTo>
                  <a:lnTo>
                    <a:pt x="945" y="224"/>
                  </a:lnTo>
                  <a:lnTo>
                    <a:pt x="945" y="224"/>
                  </a:lnTo>
                  <a:lnTo>
                    <a:pt x="945" y="224"/>
                  </a:lnTo>
                  <a:lnTo>
                    <a:pt x="945" y="226"/>
                  </a:lnTo>
                  <a:lnTo>
                    <a:pt x="945" y="226"/>
                  </a:lnTo>
                  <a:lnTo>
                    <a:pt x="945" y="228"/>
                  </a:lnTo>
                  <a:lnTo>
                    <a:pt x="947" y="230"/>
                  </a:lnTo>
                  <a:lnTo>
                    <a:pt x="947" y="230"/>
                  </a:lnTo>
                  <a:lnTo>
                    <a:pt x="947" y="232"/>
                  </a:lnTo>
                  <a:lnTo>
                    <a:pt x="947" y="232"/>
                  </a:lnTo>
                  <a:lnTo>
                    <a:pt x="951" y="230"/>
                  </a:lnTo>
                  <a:lnTo>
                    <a:pt x="953" y="228"/>
                  </a:lnTo>
                  <a:lnTo>
                    <a:pt x="953" y="228"/>
                  </a:lnTo>
                  <a:lnTo>
                    <a:pt x="955" y="228"/>
                  </a:lnTo>
                  <a:lnTo>
                    <a:pt x="953" y="228"/>
                  </a:lnTo>
                  <a:lnTo>
                    <a:pt x="951" y="232"/>
                  </a:lnTo>
                  <a:lnTo>
                    <a:pt x="951" y="232"/>
                  </a:lnTo>
                  <a:lnTo>
                    <a:pt x="953" y="232"/>
                  </a:lnTo>
                  <a:lnTo>
                    <a:pt x="953" y="232"/>
                  </a:lnTo>
                  <a:lnTo>
                    <a:pt x="955" y="232"/>
                  </a:lnTo>
                  <a:lnTo>
                    <a:pt x="955" y="232"/>
                  </a:lnTo>
                  <a:lnTo>
                    <a:pt x="957" y="232"/>
                  </a:lnTo>
                  <a:lnTo>
                    <a:pt x="957" y="234"/>
                  </a:lnTo>
                  <a:lnTo>
                    <a:pt x="957" y="234"/>
                  </a:lnTo>
                  <a:lnTo>
                    <a:pt x="957" y="236"/>
                  </a:lnTo>
                  <a:lnTo>
                    <a:pt x="958" y="234"/>
                  </a:lnTo>
                  <a:lnTo>
                    <a:pt x="960" y="232"/>
                  </a:lnTo>
                  <a:lnTo>
                    <a:pt x="962" y="230"/>
                  </a:lnTo>
                  <a:lnTo>
                    <a:pt x="966" y="226"/>
                  </a:lnTo>
                  <a:lnTo>
                    <a:pt x="966" y="224"/>
                  </a:lnTo>
                  <a:lnTo>
                    <a:pt x="964" y="224"/>
                  </a:lnTo>
                  <a:lnTo>
                    <a:pt x="962" y="224"/>
                  </a:lnTo>
                  <a:lnTo>
                    <a:pt x="962" y="224"/>
                  </a:lnTo>
                  <a:lnTo>
                    <a:pt x="966" y="222"/>
                  </a:lnTo>
                  <a:lnTo>
                    <a:pt x="966" y="222"/>
                  </a:lnTo>
                  <a:lnTo>
                    <a:pt x="966" y="221"/>
                  </a:lnTo>
                  <a:lnTo>
                    <a:pt x="966" y="221"/>
                  </a:lnTo>
                  <a:lnTo>
                    <a:pt x="968" y="224"/>
                  </a:lnTo>
                  <a:lnTo>
                    <a:pt x="968" y="224"/>
                  </a:lnTo>
                  <a:lnTo>
                    <a:pt x="970" y="224"/>
                  </a:lnTo>
                  <a:lnTo>
                    <a:pt x="972" y="224"/>
                  </a:lnTo>
                  <a:lnTo>
                    <a:pt x="973" y="224"/>
                  </a:lnTo>
                  <a:lnTo>
                    <a:pt x="973" y="224"/>
                  </a:lnTo>
                  <a:lnTo>
                    <a:pt x="975" y="222"/>
                  </a:lnTo>
                  <a:lnTo>
                    <a:pt x="977" y="222"/>
                  </a:lnTo>
                  <a:lnTo>
                    <a:pt x="979" y="221"/>
                  </a:lnTo>
                  <a:lnTo>
                    <a:pt x="979" y="221"/>
                  </a:lnTo>
                  <a:lnTo>
                    <a:pt x="979" y="221"/>
                  </a:lnTo>
                  <a:lnTo>
                    <a:pt x="979" y="221"/>
                  </a:lnTo>
                  <a:lnTo>
                    <a:pt x="979" y="219"/>
                  </a:lnTo>
                  <a:lnTo>
                    <a:pt x="977" y="219"/>
                  </a:lnTo>
                  <a:lnTo>
                    <a:pt x="977" y="219"/>
                  </a:lnTo>
                  <a:lnTo>
                    <a:pt x="979" y="219"/>
                  </a:lnTo>
                  <a:lnTo>
                    <a:pt x="981" y="219"/>
                  </a:lnTo>
                  <a:lnTo>
                    <a:pt x="983" y="219"/>
                  </a:lnTo>
                  <a:lnTo>
                    <a:pt x="985" y="219"/>
                  </a:lnTo>
                  <a:lnTo>
                    <a:pt x="985" y="219"/>
                  </a:lnTo>
                  <a:lnTo>
                    <a:pt x="983" y="217"/>
                  </a:lnTo>
                  <a:lnTo>
                    <a:pt x="981" y="215"/>
                  </a:lnTo>
                  <a:lnTo>
                    <a:pt x="981" y="215"/>
                  </a:lnTo>
                  <a:lnTo>
                    <a:pt x="983" y="215"/>
                  </a:lnTo>
                  <a:lnTo>
                    <a:pt x="983" y="215"/>
                  </a:lnTo>
                  <a:lnTo>
                    <a:pt x="981" y="213"/>
                  </a:lnTo>
                  <a:lnTo>
                    <a:pt x="983" y="213"/>
                  </a:lnTo>
                  <a:lnTo>
                    <a:pt x="985" y="213"/>
                  </a:lnTo>
                  <a:lnTo>
                    <a:pt x="985" y="213"/>
                  </a:lnTo>
                  <a:lnTo>
                    <a:pt x="985" y="215"/>
                  </a:lnTo>
                  <a:lnTo>
                    <a:pt x="988" y="215"/>
                  </a:lnTo>
                  <a:lnTo>
                    <a:pt x="988" y="215"/>
                  </a:lnTo>
                  <a:lnTo>
                    <a:pt x="992" y="213"/>
                  </a:lnTo>
                  <a:lnTo>
                    <a:pt x="992" y="213"/>
                  </a:lnTo>
                  <a:lnTo>
                    <a:pt x="992" y="211"/>
                  </a:lnTo>
                  <a:lnTo>
                    <a:pt x="988" y="209"/>
                  </a:lnTo>
                  <a:lnTo>
                    <a:pt x="988" y="209"/>
                  </a:lnTo>
                  <a:lnTo>
                    <a:pt x="990" y="209"/>
                  </a:lnTo>
                  <a:lnTo>
                    <a:pt x="992" y="209"/>
                  </a:lnTo>
                  <a:lnTo>
                    <a:pt x="992" y="209"/>
                  </a:lnTo>
                  <a:lnTo>
                    <a:pt x="994" y="211"/>
                  </a:lnTo>
                  <a:lnTo>
                    <a:pt x="996" y="211"/>
                  </a:lnTo>
                  <a:lnTo>
                    <a:pt x="998" y="209"/>
                  </a:lnTo>
                  <a:lnTo>
                    <a:pt x="998" y="209"/>
                  </a:lnTo>
                  <a:lnTo>
                    <a:pt x="998" y="209"/>
                  </a:lnTo>
                  <a:lnTo>
                    <a:pt x="996" y="207"/>
                  </a:lnTo>
                  <a:close/>
                  <a:moveTo>
                    <a:pt x="833" y="172"/>
                  </a:moveTo>
                  <a:lnTo>
                    <a:pt x="833" y="172"/>
                  </a:lnTo>
                  <a:lnTo>
                    <a:pt x="831" y="174"/>
                  </a:lnTo>
                  <a:lnTo>
                    <a:pt x="831" y="174"/>
                  </a:lnTo>
                  <a:lnTo>
                    <a:pt x="828" y="176"/>
                  </a:lnTo>
                  <a:lnTo>
                    <a:pt x="826" y="176"/>
                  </a:lnTo>
                  <a:lnTo>
                    <a:pt x="826" y="176"/>
                  </a:lnTo>
                  <a:lnTo>
                    <a:pt x="824" y="178"/>
                  </a:lnTo>
                  <a:lnTo>
                    <a:pt x="824" y="178"/>
                  </a:lnTo>
                  <a:lnTo>
                    <a:pt x="824" y="178"/>
                  </a:lnTo>
                  <a:lnTo>
                    <a:pt x="824" y="178"/>
                  </a:lnTo>
                  <a:lnTo>
                    <a:pt x="824" y="178"/>
                  </a:lnTo>
                  <a:lnTo>
                    <a:pt x="824" y="178"/>
                  </a:lnTo>
                  <a:lnTo>
                    <a:pt x="824" y="178"/>
                  </a:lnTo>
                  <a:lnTo>
                    <a:pt x="828" y="178"/>
                  </a:lnTo>
                  <a:lnTo>
                    <a:pt x="829" y="178"/>
                  </a:lnTo>
                  <a:lnTo>
                    <a:pt x="829" y="178"/>
                  </a:lnTo>
                  <a:lnTo>
                    <a:pt x="831" y="176"/>
                  </a:lnTo>
                  <a:lnTo>
                    <a:pt x="833" y="176"/>
                  </a:lnTo>
                  <a:lnTo>
                    <a:pt x="835" y="174"/>
                  </a:lnTo>
                  <a:lnTo>
                    <a:pt x="835" y="174"/>
                  </a:lnTo>
                  <a:lnTo>
                    <a:pt x="835" y="174"/>
                  </a:lnTo>
                  <a:lnTo>
                    <a:pt x="837" y="174"/>
                  </a:lnTo>
                  <a:lnTo>
                    <a:pt x="839" y="172"/>
                  </a:lnTo>
                  <a:lnTo>
                    <a:pt x="841" y="172"/>
                  </a:lnTo>
                  <a:lnTo>
                    <a:pt x="841" y="172"/>
                  </a:lnTo>
                  <a:lnTo>
                    <a:pt x="841" y="170"/>
                  </a:lnTo>
                  <a:lnTo>
                    <a:pt x="841" y="170"/>
                  </a:lnTo>
                  <a:lnTo>
                    <a:pt x="841" y="170"/>
                  </a:lnTo>
                  <a:lnTo>
                    <a:pt x="839" y="170"/>
                  </a:lnTo>
                  <a:lnTo>
                    <a:pt x="837" y="170"/>
                  </a:lnTo>
                  <a:lnTo>
                    <a:pt x="837" y="172"/>
                  </a:lnTo>
                  <a:lnTo>
                    <a:pt x="835" y="172"/>
                  </a:lnTo>
                  <a:lnTo>
                    <a:pt x="835" y="172"/>
                  </a:lnTo>
                  <a:lnTo>
                    <a:pt x="835" y="172"/>
                  </a:lnTo>
                  <a:lnTo>
                    <a:pt x="835" y="172"/>
                  </a:lnTo>
                  <a:lnTo>
                    <a:pt x="833" y="172"/>
                  </a:lnTo>
                  <a:close/>
                  <a:moveTo>
                    <a:pt x="824" y="164"/>
                  </a:moveTo>
                  <a:lnTo>
                    <a:pt x="824" y="164"/>
                  </a:lnTo>
                  <a:lnTo>
                    <a:pt x="822" y="164"/>
                  </a:lnTo>
                  <a:lnTo>
                    <a:pt x="822" y="164"/>
                  </a:lnTo>
                  <a:lnTo>
                    <a:pt x="822" y="166"/>
                  </a:lnTo>
                  <a:lnTo>
                    <a:pt x="822" y="166"/>
                  </a:lnTo>
                  <a:lnTo>
                    <a:pt x="820" y="166"/>
                  </a:lnTo>
                  <a:lnTo>
                    <a:pt x="818" y="166"/>
                  </a:lnTo>
                  <a:lnTo>
                    <a:pt x="818" y="166"/>
                  </a:lnTo>
                  <a:lnTo>
                    <a:pt x="816" y="166"/>
                  </a:lnTo>
                  <a:lnTo>
                    <a:pt x="816" y="166"/>
                  </a:lnTo>
                  <a:lnTo>
                    <a:pt x="820" y="166"/>
                  </a:lnTo>
                  <a:lnTo>
                    <a:pt x="820" y="166"/>
                  </a:lnTo>
                  <a:lnTo>
                    <a:pt x="820" y="168"/>
                  </a:lnTo>
                  <a:lnTo>
                    <a:pt x="822" y="168"/>
                  </a:lnTo>
                  <a:lnTo>
                    <a:pt x="822" y="168"/>
                  </a:lnTo>
                  <a:lnTo>
                    <a:pt x="822" y="168"/>
                  </a:lnTo>
                  <a:lnTo>
                    <a:pt x="822" y="168"/>
                  </a:lnTo>
                  <a:lnTo>
                    <a:pt x="822" y="168"/>
                  </a:lnTo>
                  <a:lnTo>
                    <a:pt x="824" y="168"/>
                  </a:lnTo>
                  <a:lnTo>
                    <a:pt x="824" y="168"/>
                  </a:lnTo>
                  <a:lnTo>
                    <a:pt x="824" y="168"/>
                  </a:lnTo>
                  <a:lnTo>
                    <a:pt x="824" y="168"/>
                  </a:lnTo>
                  <a:lnTo>
                    <a:pt x="824" y="166"/>
                  </a:lnTo>
                  <a:lnTo>
                    <a:pt x="826" y="168"/>
                  </a:lnTo>
                  <a:lnTo>
                    <a:pt x="829" y="166"/>
                  </a:lnTo>
                  <a:lnTo>
                    <a:pt x="831" y="166"/>
                  </a:lnTo>
                  <a:lnTo>
                    <a:pt x="833" y="166"/>
                  </a:lnTo>
                  <a:lnTo>
                    <a:pt x="833" y="166"/>
                  </a:lnTo>
                  <a:lnTo>
                    <a:pt x="833" y="164"/>
                  </a:lnTo>
                  <a:lnTo>
                    <a:pt x="831" y="164"/>
                  </a:lnTo>
                  <a:lnTo>
                    <a:pt x="829" y="164"/>
                  </a:lnTo>
                  <a:lnTo>
                    <a:pt x="828" y="166"/>
                  </a:lnTo>
                  <a:lnTo>
                    <a:pt x="826" y="166"/>
                  </a:lnTo>
                  <a:lnTo>
                    <a:pt x="826" y="166"/>
                  </a:lnTo>
                  <a:lnTo>
                    <a:pt x="826" y="166"/>
                  </a:lnTo>
                  <a:lnTo>
                    <a:pt x="826" y="164"/>
                  </a:lnTo>
                  <a:lnTo>
                    <a:pt x="824" y="164"/>
                  </a:lnTo>
                  <a:close/>
                  <a:moveTo>
                    <a:pt x="701" y="348"/>
                  </a:moveTo>
                  <a:lnTo>
                    <a:pt x="701" y="348"/>
                  </a:lnTo>
                  <a:lnTo>
                    <a:pt x="701" y="348"/>
                  </a:lnTo>
                  <a:lnTo>
                    <a:pt x="701" y="346"/>
                  </a:lnTo>
                  <a:lnTo>
                    <a:pt x="701" y="346"/>
                  </a:lnTo>
                  <a:lnTo>
                    <a:pt x="701" y="346"/>
                  </a:lnTo>
                  <a:lnTo>
                    <a:pt x="701" y="346"/>
                  </a:lnTo>
                  <a:lnTo>
                    <a:pt x="701" y="346"/>
                  </a:lnTo>
                  <a:lnTo>
                    <a:pt x="699" y="346"/>
                  </a:lnTo>
                  <a:lnTo>
                    <a:pt x="699" y="348"/>
                  </a:lnTo>
                  <a:lnTo>
                    <a:pt x="699" y="348"/>
                  </a:lnTo>
                  <a:lnTo>
                    <a:pt x="699" y="348"/>
                  </a:lnTo>
                  <a:lnTo>
                    <a:pt x="699" y="348"/>
                  </a:lnTo>
                  <a:lnTo>
                    <a:pt x="701" y="348"/>
                  </a:lnTo>
                  <a:close/>
                  <a:moveTo>
                    <a:pt x="915" y="346"/>
                  </a:moveTo>
                  <a:lnTo>
                    <a:pt x="915" y="346"/>
                  </a:lnTo>
                  <a:lnTo>
                    <a:pt x="915" y="346"/>
                  </a:lnTo>
                  <a:lnTo>
                    <a:pt x="915" y="346"/>
                  </a:lnTo>
                  <a:lnTo>
                    <a:pt x="914" y="346"/>
                  </a:lnTo>
                  <a:lnTo>
                    <a:pt x="914" y="346"/>
                  </a:lnTo>
                  <a:lnTo>
                    <a:pt x="914" y="348"/>
                  </a:lnTo>
                  <a:lnTo>
                    <a:pt x="915" y="348"/>
                  </a:lnTo>
                  <a:lnTo>
                    <a:pt x="917" y="348"/>
                  </a:lnTo>
                  <a:lnTo>
                    <a:pt x="917" y="348"/>
                  </a:lnTo>
                  <a:lnTo>
                    <a:pt x="917" y="346"/>
                  </a:lnTo>
                  <a:lnTo>
                    <a:pt x="915" y="346"/>
                  </a:lnTo>
                  <a:close/>
                  <a:moveTo>
                    <a:pt x="674" y="541"/>
                  </a:moveTo>
                  <a:lnTo>
                    <a:pt x="674" y="541"/>
                  </a:lnTo>
                  <a:lnTo>
                    <a:pt x="676" y="541"/>
                  </a:lnTo>
                  <a:lnTo>
                    <a:pt x="678" y="541"/>
                  </a:lnTo>
                  <a:lnTo>
                    <a:pt x="680" y="541"/>
                  </a:lnTo>
                  <a:lnTo>
                    <a:pt x="680" y="541"/>
                  </a:lnTo>
                  <a:lnTo>
                    <a:pt x="680" y="539"/>
                  </a:lnTo>
                  <a:lnTo>
                    <a:pt x="682" y="537"/>
                  </a:lnTo>
                  <a:lnTo>
                    <a:pt x="682" y="537"/>
                  </a:lnTo>
                  <a:lnTo>
                    <a:pt x="678" y="539"/>
                  </a:lnTo>
                  <a:lnTo>
                    <a:pt x="676" y="539"/>
                  </a:lnTo>
                  <a:lnTo>
                    <a:pt x="674" y="541"/>
                  </a:lnTo>
                  <a:close/>
                  <a:moveTo>
                    <a:pt x="721" y="516"/>
                  </a:moveTo>
                  <a:lnTo>
                    <a:pt x="721" y="518"/>
                  </a:lnTo>
                  <a:lnTo>
                    <a:pt x="721" y="518"/>
                  </a:lnTo>
                  <a:lnTo>
                    <a:pt x="723" y="516"/>
                  </a:lnTo>
                  <a:lnTo>
                    <a:pt x="725" y="516"/>
                  </a:lnTo>
                  <a:lnTo>
                    <a:pt x="725" y="516"/>
                  </a:lnTo>
                  <a:lnTo>
                    <a:pt x="723" y="516"/>
                  </a:lnTo>
                  <a:lnTo>
                    <a:pt x="721" y="516"/>
                  </a:lnTo>
                  <a:close/>
                  <a:moveTo>
                    <a:pt x="695" y="361"/>
                  </a:moveTo>
                  <a:lnTo>
                    <a:pt x="695" y="361"/>
                  </a:lnTo>
                  <a:lnTo>
                    <a:pt x="695" y="361"/>
                  </a:lnTo>
                  <a:lnTo>
                    <a:pt x="695" y="359"/>
                  </a:lnTo>
                  <a:lnTo>
                    <a:pt x="695" y="359"/>
                  </a:lnTo>
                  <a:lnTo>
                    <a:pt x="695" y="359"/>
                  </a:lnTo>
                  <a:lnTo>
                    <a:pt x="695" y="359"/>
                  </a:lnTo>
                  <a:lnTo>
                    <a:pt x="695" y="359"/>
                  </a:lnTo>
                  <a:lnTo>
                    <a:pt x="695" y="359"/>
                  </a:lnTo>
                  <a:lnTo>
                    <a:pt x="695" y="359"/>
                  </a:lnTo>
                  <a:lnTo>
                    <a:pt x="695" y="359"/>
                  </a:lnTo>
                  <a:lnTo>
                    <a:pt x="695" y="359"/>
                  </a:lnTo>
                  <a:lnTo>
                    <a:pt x="693" y="361"/>
                  </a:lnTo>
                  <a:lnTo>
                    <a:pt x="695" y="361"/>
                  </a:lnTo>
                  <a:close/>
                  <a:moveTo>
                    <a:pt x="886" y="462"/>
                  </a:moveTo>
                  <a:lnTo>
                    <a:pt x="887" y="462"/>
                  </a:lnTo>
                  <a:lnTo>
                    <a:pt x="889" y="460"/>
                  </a:lnTo>
                  <a:lnTo>
                    <a:pt x="893" y="458"/>
                  </a:lnTo>
                  <a:lnTo>
                    <a:pt x="897" y="456"/>
                  </a:lnTo>
                  <a:lnTo>
                    <a:pt x="900" y="454"/>
                  </a:lnTo>
                  <a:lnTo>
                    <a:pt x="902" y="453"/>
                  </a:lnTo>
                  <a:lnTo>
                    <a:pt x="910" y="447"/>
                  </a:lnTo>
                  <a:lnTo>
                    <a:pt x="910" y="447"/>
                  </a:lnTo>
                  <a:lnTo>
                    <a:pt x="912" y="445"/>
                  </a:lnTo>
                  <a:lnTo>
                    <a:pt x="912" y="445"/>
                  </a:lnTo>
                  <a:lnTo>
                    <a:pt x="914" y="445"/>
                  </a:lnTo>
                  <a:lnTo>
                    <a:pt x="915" y="445"/>
                  </a:lnTo>
                  <a:lnTo>
                    <a:pt x="917" y="445"/>
                  </a:lnTo>
                  <a:lnTo>
                    <a:pt x="919" y="445"/>
                  </a:lnTo>
                  <a:lnTo>
                    <a:pt x="921" y="443"/>
                  </a:lnTo>
                  <a:lnTo>
                    <a:pt x="923" y="443"/>
                  </a:lnTo>
                  <a:lnTo>
                    <a:pt x="927" y="443"/>
                  </a:lnTo>
                  <a:lnTo>
                    <a:pt x="929" y="443"/>
                  </a:lnTo>
                  <a:lnTo>
                    <a:pt x="930" y="443"/>
                  </a:lnTo>
                  <a:lnTo>
                    <a:pt x="932" y="443"/>
                  </a:lnTo>
                  <a:lnTo>
                    <a:pt x="932" y="443"/>
                  </a:lnTo>
                  <a:lnTo>
                    <a:pt x="940" y="439"/>
                  </a:lnTo>
                  <a:lnTo>
                    <a:pt x="943" y="438"/>
                  </a:lnTo>
                  <a:lnTo>
                    <a:pt x="947" y="436"/>
                  </a:lnTo>
                  <a:lnTo>
                    <a:pt x="953" y="432"/>
                  </a:lnTo>
                  <a:lnTo>
                    <a:pt x="955" y="430"/>
                  </a:lnTo>
                  <a:lnTo>
                    <a:pt x="955" y="430"/>
                  </a:lnTo>
                  <a:lnTo>
                    <a:pt x="953" y="430"/>
                  </a:lnTo>
                  <a:lnTo>
                    <a:pt x="953" y="428"/>
                  </a:lnTo>
                  <a:lnTo>
                    <a:pt x="951" y="428"/>
                  </a:lnTo>
                  <a:lnTo>
                    <a:pt x="951" y="428"/>
                  </a:lnTo>
                  <a:lnTo>
                    <a:pt x="953" y="428"/>
                  </a:lnTo>
                  <a:lnTo>
                    <a:pt x="953" y="428"/>
                  </a:lnTo>
                  <a:lnTo>
                    <a:pt x="955" y="428"/>
                  </a:lnTo>
                  <a:lnTo>
                    <a:pt x="955" y="426"/>
                  </a:lnTo>
                  <a:lnTo>
                    <a:pt x="955" y="426"/>
                  </a:lnTo>
                  <a:lnTo>
                    <a:pt x="953" y="426"/>
                  </a:lnTo>
                  <a:lnTo>
                    <a:pt x="951" y="426"/>
                  </a:lnTo>
                  <a:lnTo>
                    <a:pt x="949" y="426"/>
                  </a:lnTo>
                  <a:lnTo>
                    <a:pt x="947" y="425"/>
                  </a:lnTo>
                  <a:lnTo>
                    <a:pt x="949" y="425"/>
                  </a:lnTo>
                  <a:lnTo>
                    <a:pt x="951" y="425"/>
                  </a:lnTo>
                  <a:lnTo>
                    <a:pt x="955" y="425"/>
                  </a:lnTo>
                  <a:lnTo>
                    <a:pt x="955" y="425"/>
                  </a:lnTo>
                  <a:lnTo>
                    <a:pt x="955" y="423"/>
                  </a:lnTo>
                  <a:lnTo>
                    <a:pt x="955" y="423"/>
                  </a:lnTo>
                  <a:lnTo>
                    <a:pt x="955" y="421"/>
                  </a:lnTo>
                  <a:lnTo>
                    <a:pt x="957" y="421"/>
                  </a:lnTo>
                  <a:lnTo>
                    <a:pt x="957" y="419"/>
                  </a:lnTo>
                  <a:lnTo>
                    <a:pt x="958" y="415"/>
                  </a:lnTo>
                  <a:lnTo>
                    <a:pt x="958" y="415"/>
                  </a:lnTo>
                  <a:lnTo>
                    <a:pt x="958" y="413"/>
                  </a:lnTo>
                  <a:lnTo>
                    <a:pt x="958" y="413"/>
                  </a:lnTo>
                  <a:lnTo>
                    <a:pt x="958" y="413"/>
                  </a:lnTo>
                  <a:lnTo>
                    <a:pt x="958" y="413"/>
                  </a:lnTo>
                  <a:lnTo>
                    <a:pt x="958" y="411"/>
                  </a:lnTo>
                  <a:lnTo>
                    <a:pt x="958" y="411"/>
                  </a:lnTo>
                  <a:lnTo>
                    <a:pt x="957" y="410"/>
                  </a:lnTo>
                  <a:lnTo>
                    <a:pt x="955" y="408"/>
                  </a:lnTo>
                  <a:lnTo>
                    <a:pt x="955" y="408"/>
                  </a:lnTo>
                  <a:lnTo>
                    <a:pt x="955" y="406"/>
                  </a:lnTo>
                  <a:lnTo>
                    <a:pt x="955" y="406"/>
                  </a:lnTo>
                  <a:lnTo>
                    <a:pt x="953" y="406"/>
                  </a:lnTo>
                  <a:lnTo>
                    <a:pt x="951" y="406"/>
                  </a:lnTo>
                  <a:lnTo>
                    <a:pt x="949" y="406"/>
                  </a:lnTo>
                  <a:lnTo>
                    <a:pt x="947" y="408"/>
                  </a:lnTo>
                  <a:lnTo>
                    <a:pt x="943" y="410"/>
                  </a:lnTo>
                  <a:lnTo>
                    <a:pt x="942" y="411"/>
                  </a:lnTo>
                  <a:lnTo>
                    <a:pt x="942" y="410"/>
                  </a:lnTo>
                  <a:lnTo>
                    <a:pt x="942" y="410"/>
                  </a:lnTo>
                  <a:lnTo>
                    <a:pt x="940" y="408"/>
                  </a:lnTo>
                  <a:lnTo>
                    <a:pt x="940" y="408"/>
                  </a:lnTo>
                  <a:lnTo>
                    <a:pt x="940" y="408"/>
                  </a:lnTo>
                  <a:lnTo>
                    <a:pt x="943" y="408"/>
                  </a:lnTo>
                  <a:lnTo>
                    <a:pt x="945" y="406"/>
                  </a:lnTo>
                  <a:lnTo>
                    <a:pt x="945" y="406"/>
                  </a:lnTo>
                  <a:lnTo>
                    <a:pt x="947" y="404"/>
                  </a:lnTo>
                  <a:lnTo>
                    <a:pt x="945" y="404"/>
                  </a:lnTo>
                  <a:lnTo>
                    <a:pt x="945" y="400"/>
                  </a:lnTo>
                  <a:lnTo>
                    <a:pt x="943" y="398"/>
                  </a:lnTo>
                  <a:lnTo>
                    <a:pt x="936" y="398"/>
                  </a:lnTo>
                  <a:lnTo>
                    <a:pt x="934" y="398"/>
                  </a:lnTo>
                  <a:lnTo>
                    <a:pt x="934" y="400"/>
                  </a:lnTo>
                  <a:lnTo>
                    <a:pt x="934" y="400"/>
                  </a:lnTo>
                  <a:lnTo>
                    <a:pt x="934" y="400"/>
                  </a:lnTo>
                  <a:lnTo>
                    <a:pt x="936" y="400"/>
                  </a:lnTo>
                  <a:lnTo>
                    <a:pt x="936" y="400"/>
                  </a:lnTo>
                  <a:lnTo>
                    <a:pt x="938" y="400"/>
                  </a:lnTo>
                  <a:lnTo>
                    <a:pt x="938" y="400"/>
                  </a:lnTo>
                  <a:lnTo>
                    <a:pt x="936" y="400"/>
                  </a:lnTo>
                  <a:lnTo>
                    <a:pt x="932" y="402"/>
                  </a:lnTo>
                  <a:lnTo>
                    <a:pt x="929" y="402"/>
                  </a:lnTo>
                  <a:lnTo>
                    <a:pt x="925" y="404"/>
                  </a:lnTo>
                  <a:lnTo>
                    <a:pt x="921" y="406"/>
                  </a:lnTo>
                  <a:lnTo>
                    <a:pt x="917" y="408"/>
                  </a:lnTo>
                  <a:lnTo>
                    <a:pt x="915" y="410"/>
                  </a:lnTo>
                  <a:lnTo>
                    <a:pt x="914" y="410"/>
                  </a:lnTo>
                  <a:lnTo>
                    <a:pt x="910" y="410"/>
                  </a:lnTo>
                  <a:lnTo>
                    <a:pt x="910" y="410"/>
                  </a:lnTo>
                  <a:lnTo>
                    <a:pt x="908" y="411"/>
                  </a:lnTo>
                  <a:lnTo>
                    <a:pt x="906" y="413"/>
                  </a:lnTo>
                  <a:lnTo>
                    <a:pt x="902" y="413"/>
                  </a:lnTo>
                  <a:lnTo>
                    <a:pt x="902" y="413"/>
                  </a:lnTo>
                  <a:lnTo>
                    <a:pt x="902" y="413"/>
                  </a:lnTo>
                  <a:lnTo>
                    <a:pt x="904" y="413"/>
                  </a:lnTo>
                  <a:lnTo>
                    <a:pt x="904" y="413"/>
                  </a:lnTo>
                  <a:lnTo>
                    <a:pt x="904" y="413"/>
                  </a:lnTo>
                  <a:lnTo>
                    <a:pt x="904" y="411"/>
                  </a:lnTo>
                  <a:lnTo>
                    <a:pt x="906" y="411"/>
                  </a:lnTo>
                  <a:lnTo>
                    <a:pt x="908" y="410"/>
                  </a:lnTo>
                  <a:lnTo>
                    <a:pt x="906" y="410"/>
                  </a:lnTo>
                  <a:lnTo>
                    <a:pt x="904" y="408"/>
                  </a:lnTo>
                  <a:lnTo>
                    <a:pt x="904" y="408"/>
                  </a:lnTo>
                  <a:lnTo>
                    <a:pt x="906" y="408"/>
                  </a:lnTo>
                  <a:lnTo>
                    <a:pt x="908" y="410"/>
                  </a:lnTo>
                  <a:lnTo>
                    <a:pt x="908" y="408"/>
                  </a:lnTo>
                  <a:lnTo>
                    <a:pt x="908" y="408"/>
                  </a:lnTo>
                  <a:lnTo>
                    <a:pt x="908" y="408"/>
                  </a:lnTo>
                  <a:lnTo>
                    <a:pt x="910" y="406"/>
                  </a:lnTo>
                  <a:lnTo>
                    <a:pt x="910" y="406"/>
                  </a:lnTo>
                  <a:lnTo>
                    <a:pt x="912" y="406"/>
                  </a:lnTo>
                  <a:lnTo>
                    <a:pt x="914" y="404"/>
                  </a:lnTo>
                  <a:lnTo>
                    <a:pt x="914" y="404"/>
                  </a:lnTo>
                  <a:lnTo>
                    <a:pt x="915" y="406"/>
                  </a:lnTo>
                  <a:lnTo>
                    <a:pt x="917" y="404"/>
                  </a:lnTo>
                  <a:lnTo>
                    <a:pt x="921" y="404"/>
                  </a:lnTo>
                  <a:lnTo>
                    <a:pt x="923" y="402"/>
                  </a:lnTo>
                  <a:lnTo>
                    <a:pt x="925" y="402"/>
                  </a:lnTo>
                  <a:lnTo>
                    <a:pt x="925" y="402"/>
                  </a:lnTo>
                  <a:lnTo>
                    <a:pt x="925" y="402"/>
                  </a:lnTo>
                  <a:lnTo>
                    <a:pt x="927" y="402"/>
                  </a:lnTo>
                  <a:lnTo>
                    <a:pt x="929" y="402"/>
                  </a:lnTo>
                  <a:lnTo>
                    <a:pt x="929" y="402"/>
                  </a:lnTo>
                  <a:lnTo>
                    <a:pt x="930" y="400"/>
                  </a:lnTo>
                  <a:lnTo>
                    <a:pt x="932" y="398"/>
                  </a:lnTo>
                  <a:lnTo>
                    <a:pt x="934" y="398"/>
                  </a:lnTo>
                  <a:lnTo>
                    <a:pt x="936" y="398"/>
                  </a:lnTo>
                  <a:lnTo>
                    <a:pt x="938" y="396"/>
                  </a:lnTo>
                  <a:lnTo>
                    <a:pt x="938" y="396"/>
                  </a:lnTo>
                  <a:lnTo>
                    <a:pt x="942" y="396"/>
                  </a:lnTo>
                  <a:lnTo>
                    <a:pt x="943" y="396"/>
                  </a:lnTo>
                  <a:lnTo>
                    <a:pt x="945" y="395"/>
                  </a:lnTo>
                  <a:lnTo>
                    <a:pt x="947" y="395"/>
                  </a:lnTo>
                  <a:lnTo>
                    <a:pt x="949" y="393"/>
                  </a:lnTo>
                  <a:lnTo>
                    <a:pt x="949" y="393"/>
                  </a:lnTo>
                  <a:lnTo>
                    <a:pt x="947" y="393"/>
                  </a:lnTo>
                  <a:lnTo>
                    <a:pt x="945" y="393"/>
                  </a:lnTo>
                  <a:lnTo>
                    <a:pt x="945" y="391"/>
                  </a:lnTo>
                  <a:lnTo>
                    <a:pt x="943" y="391"/>
                  </a:lnTo>
                  <a:lnTo>
                    <a:pt x="943" y="391"/>
                  </a:lnTo>
                  <a:lnTo>
                    <a:pt x="943" y="389"/>
                  </a:lnTo>
                  <a:lnTo>
                    <a:pt x="942" y="389"/>
                  </a:lnTo>
                  <a:lnTo>
                    <a:pt x="940" y="389"/>
                  </a:lnTo>
                  <a:lnTo>
                    <a:pt x="940" y="389"/>
                  </a:lnTo>
                  <a:lnTo>
                    <a:pt x="938" y="391"/>
                  </a:lnTo>
                  <a:lnTo>
                    <a:pt x="936" y="389"/>
                  </a:lnTo>
                  <a:lnTo>
                    <a:pt x="932" y="389"/>
                  </a:lnTo>
                  <a:lnTo>
                    <a:pt x="932" y="387"/>
                  </a:lnTo>
                  <a:lnTo>
                    <a:pt x="932" y="385"/>
                  </a:lnTo>
                  <a:lnTo>
                    <a:pt x="932" y="383"/>
                  </a:lnTo>
                  <a:lnTo>
                    <a:pt x="932" y="383"/>
                  </a:lnTo>
                  <a:lnTo>
                    <a:pt x="930" y="383"/>
                  </a:lnTo>
                  <a:lnTo>
                    <a:pt x="929" y="383"/>
                  </a:lnTo>
                  <a:lnTo>
                    <a:pt x="927" y="385"/>
                  </a:lnTo>
                  <a:lnTo>
                    <a:pt x="927" y="385"/>
                  </a:lnTo>
                  <a:lnTo>
                    <a:pt x="921" y="389"/>
                  </a:lnTo>
                  <a:lnTo>
                    <a:pt x="919" y="389"/>
                  </a:lnTo>
                  <a:lnTo>
                    <a:pt x="921" y="389"/>
                  </a:lnTo>
                  <a:lnTo>
                    <a:pt x="921" y="387"/>
                  </a:lnTo>
                  <a:lnTo>
                    <a:pt x="927" y="385"/>
                  </a:lnTo>
                  <a:lnTo>
                    <a:pt x="927" y="383"/>
                  </a:lnTo>
                  <a:lnTo>
                    <a:pt x="927" y="383"/>
                  </a:lnTo>
                  <a:lnTo>
                    <a:pt x="925" y="383"/>
                  </a:lnTo>
                  <a:lnTo>
                    <a:pt x="925" y="383"/>
                  </a:lnTo>
                  <a:lnTo>
                    <a:pt x="925" y="381"/>
                  </a:lnTo>
                  <a:lnTo>
                    <a:pt x="925" y="381"/>
                  </a:lnTo>
                  <a:lnTo>
                    <a:pt x="923" y="381"/>
                  </a:lnTo>
                  <a:lnTo>
                    <a:pt x="921" y="381"/>
                  </a:lnTo>
                  <a:lnTo>
                    <a:pt x="919" y="383"/>
                  </a:lnTo>
                  <a:lnTo>
                    <a:pt x="917" y="383"/>
                  </a:lnTo>
                  <a:lnTo>
                    <a:pt x="914" y="385"/>
                  </a:lnTo>
                  <a:lnTo>
                    <a:pt x="912" y="385"/>
                  </a:lnTo>
                  <a:lnTo>
                    <a:pt x="914" y="385"/>
                  </a:lnTo>
                  <a:lnTo>
                    <a:pt x="915" y="383"/>
                  </a:lnTo>
                  <a:lnTo>
                    <a:pt x="915" y="383"/>
                  </a:lnTo>
                  <a:lnTo>
                    <a:pt x="917" y="381"/>
                  </a:lnTo>
                  <a:lnTo>
                    <a:pt x="919" y="380"/>
                  </a:lnTo>
                  <a:lnTo>
                    <a:pt x="921" y="380"/>
                  </a:lnTo>
                  <a:lnTo>
                    <a:pt x="919" y="378"/>
                  </a:lnTo>
                  <a:lnTo>
                    <a:pt x="919" y="376"/>
                  </a:lnTo>
                  <a:lnTo>
                    <a:pt x="919" y="376"/>
                  </a:lnTo>
                  <a:lnTo>
                    <a:pt x="919" y="376"/>
                  </a:lnTo>
                  <a:lnTo>
                    <a:pt x="921" y="374"/>
                  </a:lnTo>
                  <a:lnTo>
                    <a:pt x="919" y="374"/>
                  </a:lnTo>
                  <a:lnTo>
                    <a:pt x="919" y="374"/>
                  </a:lnTo>
                  <a:lnTo>
                    <a:pt x="917" y="376"/>
                  </a:lnTo>
                  <a:lnTo>
                    <a:pt x="917" y="374"/>
                  </a:lnTo>
                  <a:lnTo>
                    <a:pt x="917" y="374"/>
                  </a:lnTo>
                  <a:lnTo>
                    <a:pt x="917" y="372"/>
                  </a:lnTo>
                  <a:lnTo>
                    <a:pt x="917" y="372"/>
                  </a:lnTo>
                  <a:lnTo>
                    <a:pt x="915" y="372"/>
                  </a:lnTo>
                  <a:lnTo>
                    <a:pt x="915" y="372"/>
                  </a:lnTo>
                  <a:lnTo>
                    <a:pt x="914" y="372"/>
                  </a:lnTo>
                  <a:lnTo>
                    <a:pt x="912" y="372"/>
                  </a:lnTo>
                  <a:lnTo>
                    <a:pt x="912" y="372"/>
                  </a:lnTo>
                  <a:lnTo>
                    <a:pt x="912" y="372"/>
                  </a:lnTo>
                  <a:lnTo>
                    <a:pt x="912" y="372"/>
                  </a:lnTo>
                  <a:lnTo>
                    <a:pt x="910" y="370"/>
                  </a:lnTo>
                  <a:lnTo>
                    <a:pt x="908" y="370"/>
                  </a:lnTo>
                  <a:lnTo>
                    <a:pt x="910" y="370"/>
                  </a:lnTo>
                  <a:lnTo>
                    <a:pt x="912" y="370"/>
                  </a:lnTo>
                  <a:lnTo>
                    <a:pt x="912" y="370"/>
                  </a:lnTo>
                  <a:lnTo>
                    <a:pt x="912" y="367"/>
                  </a:lnTo>
                  <a:lnTo>
                    <a:pt x="912" y="367"/>
                  </a:lnTo>
                  <a:lnTo>
                    <a:pt x="910" y="367"/>
                  </a:lnTo>
                  <a:lnTo>
                    <a:pt x="908" y="367"/>
                  </a:lnTo>
                  <a:lnTo>
                    <a:pt x="908" y="367"/>
                  </a:lnTo>
                  <a:lnTo>
                    <a:pt x="912" y="365"/>
                  </a:lnTo>
                  <a:lnTo>
                    <a:pt x="912" y="365"/>
                  </a:lnTo>
                  <a:lnTo>
                    <a:pt x="912" y="365"/>
                  </a:lnTo>
                  <a:lnTo>
                    <a:pt x="910" y="365"/>
                  </a:lnTo>
                  <a:lnTo>
                    <a:pt x="906" y="365"/>
                  </a:lnTo>
                  <a:lnTo>
                    <a:pt x="906" y="363"/>
                  </a:lnTo>
                  <a:lnTo>
                    <a:pt x="908" y="363"/>
                  </a:lnTo>
                  <a:lnTo>
                    <a:pt x="910" y="363"/>
                  </a:lnTo>
                  <a:lnTo>
                    <a:pt x="910" y="363"/>
                  </a:lnTo>
                  <a:lnTo>
                    <a:pt x="908" y="361"/>
                  </a:lnTo>
                  <a:lnTo>
                    <a:pt x="908" y="361"/>
                  </a:lnTo>
                  <a:lnTo>
                    <a:pt x="906" y="361"/>
                  </a:lnTo>
                  <a:lnTo>
                    <a:pt x="906" y="361"/>
                  </a:lnTo>
                  <a:lnTo>
                    <a:pt x="902" y="359"/>
                  </a:lnTo>
                  <a:lnTo>
                    <a:pt x="902" y="359"/>
                  </a:lnTo>
                  <a:lnTo>
                    <a:pt x="902" y="357"/>
                  </a:lnTo>
                  <a:lnTo>
                    <a:pt x="904" y="357"/>
                  </a:lnTo>
                  <a:lnTo>
                    <a:pt x="904" y="357"/>
                  </a:lnTo>
                  <a:lnTo>
                    <a:pt x="904" y="359"/>
                  </a:lnTo>
                  <a:lnTo>
                    <a:pt x="904" y="359"/>
                  </a:lnTo>
                  <a:lnTo>
                    <a:pt x="906" y="359"/>
                  </a:lnTo>
                  <a:lnTo>
                    <a:pt x="914" y="361"/>
                  </a:lnTo>
                  <a:lnTo>
                    <a:pt x="915" y="361"/>
                  </a:lnTo>
                  <a:lnTo>
                    <a:pt x="915" y="359"/>
                  </a:lnTo>
                  <a:lnTo>
                    <a:pt x="915" y="357"/>
                  </a:lnTo>
                  <a:lnTo>
                    <a:pt x="917" y="357"/>
                  </a:lnTo>
                  <a:lnTo>
                    <a:pt x="917" y="355"/>
                  </a:lnTo>
                  <a:lnTo>
                    <a:pt x="915" y="352"/>
                  </a:lnTo>
                  <a:lnTo>
                    <a:pt x="915" y="352"/>
                  </a:lnTo>
                  <a:lnTo>
                    <a:pt x="914" y="352"/>
                  </a:lnTo>
                  <a:lnTo>
                    <a:pt x="914" y="352"/>
                  </a:lnTo>
                  <a:lnTo>
                    <a:pt x="912" y="352"/>
                  </a:lnTo>
                  <a:lnTo>
                    <a:pt x="912" y="352"/>
                  </a:lnTo>
                  <a:lnTo>
                    <a:pt x="914" y="352"/>
                  </a:lnTo>
                  <a:lnTo>
                    <a:pt x="914" y="350"/>
                  </a:lnTo>
                  <a:lnTo>
                    <a:pt x="915" y="350"/>
                  </a:lnTo>
                  <a:lnTo>
                    <a:pt x="915" y="350"/>
                  </a:lnTo>
                  <a:lnTo>
                    <a:pt x="914" y="348"/>
                  </a:lnTo>
                  <a:lnTo>
                    <a:pt x="912" y="348"/>
                  </a:lnTo>
                  <a:lnTo>
                    <a:pt x="912" y="348"/>
                  </a:lnTo>
                  <a:lnTo>
                    <a:pt x="910" y="348"/>
                  </a:lnTo>
                  <a:lnTo>
                    <a:pt x="908" y="348"/>
                  </a:lnTo>
                  <a:lnTo>
                    <a:pt x="908" y="348"/>
                  </a:lnTo>
                  <a:lnTo>
                    <a:pt x="908" y="348"/>
                  </a:lnTo>
                  <a:lnTo>
                    <a:pt x="910" y="348"/>
                  </a:lnTo>
                  <a:lnTo>
                    <a:pt x="910" y="348"/>
                  </a:lnTo>
                  <a:lnTo>
                    <a:pt x="912" y="346"/>
                  </a:lnTo>
                  <a:lnTo>
                    <a:pt x="912" y="346"/>
                  </a:lnTo>
                  <a:lnTo>
                    <a:pt x="914" y="346"/>
                  </a:lnTo>
                  <a:lnTo>
                    <a:pt x="915" y="346"/>
                  </a:lnTo>
                  <a:lnTo>
                    <a:pt x="915" y="344"/>
                  </a:lnTo>
                  <a:lnTo>
                    <a:pt x="915" y="342"/>
                  </a:lnTo>
                  <a:lnTo>
                    <a:pt x="917" y="342"/>
                  </a:lnTo>
                  <a:lnTo>
                    <a:pt x="917" y="342"/>
                  </a:lnTo>
                  <a:lnTo>
                    <a:pt x="917" y="342"/>
                  </a:lnTo>
                  <a:lnTo>
                    <a:pt x="917" y="340"/>
                  </a:lnTo>
                  <a:lnTo>
                    <a:pt x="915" y="340"/>
                  </a:lnTo>
                  <a:lnTo>
                    <a:pt x="915" y="340"/>
                  </a:lnTo>
                  <a:lnTo>
                    <a:pt x="914" y="340"/>
                  </a:lnTo>
                  <a:lnTo>
                    <a:pt x="914" y="337"/>
                  </a:lnTo>
                  <a:lnTo>
                    <a:pt x="912" y="337"/>
                  </a:lnTo>
                  <a:lnTo>
                    <a:pt x="910" y="337"/>
                  </a:lnTo>
                  <a:lnTo>
                    <a:pt x="906" y="338"/>
                  </a:lnTo>
                  <a:lnTo>
                    <a:pt x="902" y="340"/>
                  </a:lnTo>
                  <a:lnTo>
                    <a:pt x="902" y="338"/>
                  </a:lnTo>
                  <a:lnTo>
                    <a:pt x="904" y="338"/>
                  </a:lnTo>
                  <a:lnTo>
                    <a:pt x="906" y="338"/>
                  </a:lnTo>
                  <a:lnTo>
                    <a:pt x="910" y="337"/>
                  </a:lnTo>
                  <a:lnTo>
                    <a:pt x="912" y="335"/>
                  </a:lnTo>
                  <a:lnTo>
                    <a:pt x="914" y="333"/>
                  </a:lnTo>
                  <a:lnTo>
                    <a:pt x="914" y="331"/>
                  </a:lnTo>
                  <a:lnTo>
                    <a:pt x="914" y="331"/>
                  </a:lnTo>
                  <a:lnTo>
                    <a:pt x="912" y="333"/>
                  </a:lnTo>
                  <a:lnTo>
                    <a:pt x="908" y="333"/>
                  </a:lnTo>
                  <a:lnTo>
                    <a:pt x="908" y="333"/>
                  </a:lnTo>
                  <a:lnTo>
                    <a:pt x="908" y="333"/>
                  </a:lnTo>
                  <a:lnTo>
                    <a:pt x="908" y="333"/>
                  </a:lnTo>
                  <a:lnTo>
                    <a:pt x="906" y="333"/>
                  </a:lnTo>
                  <a:lnTo>
                    <a:pt x="906" y="333"/>
                  </a:lnTo>
                  <a:lnTo>
                    <a:pt x="902" y="335"/>
                  </a:lnTo>
                  <a:lnTo>
                    <a:pt x="902" y="335"/>
                  </a:lnTo>
                  <a:lnTo>
                    <a:pt x="904" y="333"/>
                  </a:lnTo>
                  <a:lnTo>
                    <a:pt x="904" y="333"/>
                  </a:lnTo>
                  <a:lnTo>
                    <a:pt x="908" y="331"/>
                  </a:lnTo>
                  <a:lnTo>
                    <a:pt x="910" y="331"/>
                  </a:lnTo>
                  <a:lnTo>
                    <a:pt x="914" y="329"/>
                  </a:lnTo>
                  <a:lnTo>
                    <a:pt x="914" y="327"/>
                  </a:lnTo>
                  <a:lnTo>
                    <a:pt x="912" y="325"/>
                  </a:lnTo>
                  <a:lnTo>
                    <a:pt x="912" y="325"/>
                  </a:lnTo>
                  <a:lnTo>
                    <a:pt x="910" y="325"/>
                  </a:lnTo>
                  <a:lnTo>
                    <a:pt x="910" y="325"/>
                  </a:lnTo>
                  <a:lnTo>
                    <a:pt x="910" y="325"/>
                  </a:lnTo>
                  <a:lnTo>
                    <a:pt x="910" y="325"/>
                  </a:lnTo>
                  <a:lnTo>
                    <a:pt x="910" y="323"/>
                  </a:lnTo>
                  <a:lnTo>
                    <a:pt x="910" y="323"/>
                  </a:lnTo>
                  <a:lnTo>
                    <a:pt x="910" y="323"/>
                  </a:lnTo>
                  <a:lnTo>
                    <a:pt x="912" y="323"/>
                  </a:lnTo>
                  <a:lnTo>
                    <a:pt x="912" y="323"/>
                  </a:lnTo>
                  <a:lnTo>
                    <a:pt x="910" y="323"/>
                  </a:lnTo>
                  <a:lnTo>
                    <a:pt x="910" y="323"/>
                  </a:lnTo>
                  <a:lnTo>
                    <a:pt x="908" y="323"/>
                  </a:lnTo>
                  <a:lnTo>
                    <a:pt x="904" y="323"/>
                  </a:lnTo>
                  <a:lnTo>
                    <a:pt x="902" y="323"/>
                  </a:lnTo>
                  <a:lnTo>
                    <a:pt x="902" y="323"/>
                  </a:lnTo>
                  <a:lnTo>
                    <a:pt x="904" y="323"/>
                  </a:lnTo>
                  <a:lnTo>
                    <a:pt x="906" y="323"/>
                  </a:lnTo>
                  <a:lnTo>
                    <a:pt x="906" y="323"/>
                  </a:lnTo>
                  <a:lnTo>
                    <a:pt x="908" y="322"/>
                  </a:lnTo>
                  <a:lnTo>
                    <a:pt x="910" y="322"/>
                  </a:lnTo>
                  <a:lnTo>
                    <a:pt x="910" y="320"/>
                  </a:lnTo>
                  <a:lnTo>
                    <a:pt x="910" y="318"/>
                  </a:lnTo>
                  <a:lnTo>
                    <a:pt x="908" y="320"/>
                  </a:lnTo>
                  <a:lnTo>
                    <a:pt x="906" y="320"/>
                  </a:lnTo>
                  <a:lnTo>
                    <a:pt x="908" y="320"/>
                  </a:lnTo>
                  <a:lnTo>
                    <a:pt x="908" y="318"/>
                  </a:lnTo>
                  <a:lnTo>
                    <a:pt x="906" y="318"/>
                  </a:lnTo>
                  <a:lnTo>
                    <a:pt x="906" y="318"/>
                  </a:lnTo>
                  <a:lnTo>
                    <a:pt x="908" y="318"/>
                  </a:lnTo>
                  <a:lnTo>
                    <a:pt x="910" y="316"/>
                  </a:lnTo>
                  <a:lnTo>
                    <a:pt x="908" y="316"/>
                  </a:lnTo>
                  <a:lnTo>
                    <a:pt x="908" y="314"/>
                  </a:lnTo>
                  <a:lnTo>
                    <a:pt x="908" y="314"/>
                  </a:lnTo>
                  <a:lnTo>
                    <a:pt x="908" y="312"/>
                  </a:lnTo>
                  <a:lnTo>
                    <a:pt x="908" y="312"/>
                  </a:lnTo>
                  <a:lnTo>
                    <a:pt x="906" y="312"/>
                  </a:lnTo>
                  <a:lnTo>
                    <a:pt x="906" y="312"/>
                  </a:lnTo>
                  <a:lnTo>
                    <a:pt x="906" y="310"/>
                  </a:lnTo>
                  <a:lnTo>
                    <a:pt x="908" y="309"/>
                  </a:lnTo>
                  <a:lnTo>
                    <a:pt x="908" y="309"/>
                  </a:lnTo>
                  <a:lnTo>
                    <a:pt x="906" y="309"/>
                  </a:lnTo>
                  <a:lnTo>
                    <a:pt x="904" y="309"/>
                  </a:lnTo>
                  <a:lnTo>
                    <a:pt x="902" y="309"/>
                  </a:lnTo>
                  <a:lnTo>
                    <a:pt x="900" y="309"/>
                  </a:lnTo>
                  <a:lnTo>
                    <a:pt x="902" y="309"/>
                  </a:lnTo>
                  <a:lnTo>
                    <a:pt x="904" y="307"/>
                  </a:lnTo>
                  <a:lnTo>
                    <a:pt x="906" y="307"/>
                  </a:lnTo>
                  <a:lnTo>
                    <a:pt x="906" y="305"/>
                  </a:lnTo>
                  <a:lnTo>
                    <a:pt x="906" y="305"/>
                  </a:lnTo>
                  <a:lnTo>
                    <a:pt x="904" y="303"/>
                  </a:lnTo>
                  <a:lnTo>
                    <a:pt x="904" y="303"/>
                  </a:lnTo>
                  <a:lnTo>
                    <a:pt x="902" y="305"/>
                  </a:lnTo>
                  <a:lnTo>
                    <a:pt x="902" y="305"/>
                  </a:lnTo>
                  <a:lnTo>
                    <a:pt x="900" y="305"/>
                  </a:lnTo>
                  <a:lnTo>
                    <a:pt x="899" y="309"/>
                  </a:lnTo>
                  <a:lnTo>
                    <a:pt x="897" y="309"/>
                  </a:lnTo>
                  <a:lnTo>
                    <a:pt x="895" y="310"/>
                  </a:lnTo>
                  <a:lnTo>
                    <a:pt x="895" y="310"/>
                  </a:lnTo>
                  <a:lnTo>
                    <a:pt x="895" y="310"/>
                  </a:lnTo>
                  <a:lnTo>
                    <a:pt x="895" y="312"/>
                  </a:lnTo>
                  <a:lnTo>
                    <a:pt x="897" y="312"/>
                  </a:lnTo>
                  <a:lnTo>
                    <a:pt x="895" y="312"/>
                  </a:lnTo>
                  <a:lnTo>
                    <a:pt x="895" y="312"/>
                  </a:lnTo>
                  <a:lnTo>
                    <a:pt x="893" y="312"/>
                  </a:lnTo>
                  <a:lnTo>
                    <a:pt x="893" y="312"/>
                  </a:lnTo>
                  <a:lnTo>
                    <a:pt x="891" y="312"/>
                  </a:lnTo>
                  <a:lnTo>
                    <a:pt x="891" y="312"/>
                  </a:lnTo>
                  <a:lnTo>
                    <a:pt x="889" y="314"/>
                  </a:lnTo>
                  <a:lnTo>
                    <a:pt x="889" y="314"/>
                  </a:lnTo>
                  <a:lnTo>
                    <a:pt x="889" y="314"/>
                  </a:lnTo>
                  <a:lnTo>
                    <a:pt x="889" y="316"/>
                  </a:lnTo>
                  <a:lnTo>
                    <a:pt x="891" y="316"/>
                  </a:lnTo>
                  <a:lnTo>
                    <a:pt x="891" y="316"/>
                  </a:lnTo>
                  <a:lnTo>
                    <a:pt x="891" y="318"/>
                  </a:lnTo>
                  <a:lnTo>
                    <a:pt x="893" y="318"/>
                  </a:lnTo>
                  <a:lnTo>
                    <a:pt x="893" y="318"/>
                  </a:lnTo>
                  <a:lnTo>
                    <a:pt x="893" y="318"/>
                  </a:lnTo>
                  <a:lnTo>
                    <a:pt x="891" y="316"/>
                  </a:lnTo>
                  <a:lnTo>
                    <a:pt x="889" y="316"/>
                  </a:lnTo>
                  <a:lnTo>
                    <a:pt x="889" y="316"/>
                  </a:lnTo>
                  <a:lnTo>
                    <a:pt x="887" y="318"/>
                  </a:lnTo>
                  <a:lnTo>
                    <a:pt x="887" y="320"/>
                  </a:lnTo>
                  <a:lnTo>
                    <a:pt x="887" y="320"/>
                  </a:lnTo>
                  <a:lnTo>
                    <a:pt x="887" y="318"/>
                  </a:lnTo>
                  <a:lnTo>
                    <a:pt x="886" y="320"/>
                  </a:lnTo>
                  <a:lnTo>
                    <a:pt x="886" y="320"/>
                  </a:lnTo>
                  <a:lnTo>
                    <a:pt x="886" y="322"/>
                  </a:lnTo>
                  <a:lnTo>
                    <a:pt x="884" y="320"/>
                  </a:lnTo>
                  <a:lnTo>
                    <a:pt x="884" y="320"/>
                  </a:lnTo>
                  <a:lnTo>
                    <a:pt x="884" y="322"/>
                  </a:lnTo>
                  <a:lnTo>
                    <a:pt x="884" y="322"/>
                  </a:lnTo>
                  <a:lnTo>
                    <a:pt x="884" y="322"/>
                  </a:lnTo>
                  <a:lnTo>
                    <a:pt x="884" y="322"/>
                  </a:lnTo>
                  <a:lnTo>
                    <a:pt x="886" y="323"/>
                  </a:lnTo>
                  <a:lnTo>
                    <a:pt x="886" y="323"/>
                  </a:lnTo>
                  <a:lnTo>
                    <a:pt x="886" y="323"/>
                  </a:lnTo>
                  <a:lnTo>
                    <a:pt x="884" y="323"/>
                  </a:lnTo>
                  <a:lnTo>
                    <a:pt x="884" y="323"/>
                  </a:lnTo>
                  <a:lnTo>
                    <a:pt x="882" y="323"/>
                  </a:lnTo>
                  <a:lnTo>
                    <a:pt x="882" y="323"/>
                  </a:lnTo>
                  <a:lnTo>
                    <a:pt x="882" y="323"/>
                  </a:lnTo>
                  <a:lnTo>
                    <a:pt x="882" y="325"/>
                  </a:lnTo>
                  <a:lnTo>
                    <a:pt x="880" y="323"/>
                  </a:lnTo>
                  <a:lnTo>
                    <a:pt x="880" y="323"/>
                  </a:lnTo>
                  <a:lnTo>
                    <a:pt x="878" y="325"/>
                  </a:lnTo>
                  <a:lnTo>
                    <a:pt x="878" y="325"/>
                  </a:lnTo>
                  <a:lnTo>
                    <a:pt x="878" y="325"/>
                  </a:lnTo>
                  <a:lnTo>
                    <a:pt x="878" y="327"/>
                  </a:lnTo>
                  <a:lnTo>
                    <a:pt x="878" y="327"/>
                  </a:lnTo>
                  <a:lnTo>
                    <a:pt x="876" y="327"/>
                  </a:lnTo>
                  <a:lnTo>
                    <a:pt x="876" y="327"/>
                  </a:lnTo>
                  <a:lnTo>
                    <a:pt x="876" y="327"/>
                  </a:lnTo>
                  <a:lnTo>
                    <a:pt x="876" y="329"/>
                  </a:lnTo>
                  <a:lnTo>
                    <a:pt x="876" y="331"/>
                  </a:lnTo>
                  <a:lnTo>
                    <a:pt x="876" y="331"/>
                  </a:lnTo>
                  <a:lnTo>
                    <a:pt x="874" y="331"/>
                  </a:lnTo>
                  <a:lnTo>
                    <a:pt x="872" y="333"/>
                  </a:lnTo>
                  <a:lnTo>
                    <a:pt x="872" y="333"/>
                  </a:lnTo>
                  <a:lnTo>
                    <a:pt x="874" y="331"/>
                  </a:lnTo>
                  <a:lnTo>
                    <a:pt x="874" y="331"/>
                  </a:lnTo>
                  <a:lnTo>
                    <a:pt x="874" y="329"/>
                  </a:lnTo>
                  <a:lnTo>
                    <a:pt x="874" y="329"/>
                  </a:lnTo>
                  <a:lnTo>
                    <a:pt x="874" y="327"/>
                  </a:lnTo>
                  <a:lnTo>
                    <a:pt x="872" y="327"/>
                  </a:lnTo>
                  <a:lnTo>
                    <a:pt x="872" y="327"/>
                  </a:lnTo>
                  <a:lnTo>
                    <a:pt x="871" y="329"/>
                  </a:lnTo>
                  <a:lnTo>
                    <a:pt x="869" y="329"/>
                  </a:lnTo>
                  <a:lnTo>
                    <a:pt x="869" y="329"/>
                  </a:lnTo>
                  <a:lnTo>
                    <a:pt x="867" y="331"/>
                  </a:lnTo>
                  <a:lnTo>
                    <a:pt x="865" y="333"/>
                  </a:lnTo>
                  <a:lnTo>
                    <a:pt x="863" y="333"/>
                  </a:lnTo>
                  <a:lnTo>
                    <a:pt x="861" y="333"/>
                  </a:lnTo>
                  <a:lnTo>
                    <a:pt x="859" y="335"/>
                  </a:lnTo>
                  <a:lnTo>
                    <a:pt x="856" y="335"/>
                  </a:lnTo>
                  <a:lnTo>
                    <a:pt x="852" y="337"/>
                  </a:lnTo>
                  <a:lnTo>
                    <a:pt x="852" y="337"/>
                  </a:lnTo>
                  <a:lnTo>
                    <a:pt x="852" y="337"/>
                  </a:lnTo>
                  <a:lnTo>
                    <a:pt x="850" y="338"/>
                  </a:lnTo>
                  <a:lnTo>
                    <a:pt x="850" y="340"/>
                  </a:lnTo>
                  <a:lnTo>
                    <a:pt x="850" y="338"/>
                  </a:lnTo>
                  <a:lnTo>
                    <a:pt x="850" y="338"/>
                  </a:lnTo>
                  <a:lnTo>
                    <a:pt x="850" y="337"/>
                  </a:lnTo>
                  <a:lnTo>
                    <a:pt x="852" y="337"/>
                  </a:lnTo>
                  <a:lnTo>
                    <a:pt x="852" y="333"/>
                  </a:lnTo>
                  <a:lnTo>
                    <a:pt x="852" y="333"/>
                  </a:lnTo>
                  <a:lnTo>
                    <a:pt x="852" y="335"/>
                  </a:lnTo>
                  <a:lnTo>
                    <a:pt x="850" y="335"/>
                  </a:lnTo>
                  <a:lnTo>
                    <a:pt x="850" y="335"/>
                  </a:lnTo>
                  <a:lnTo>
                    <a:pt x="846" y="337"/>
                  </a:lnTo>
                  <a:lnTo>
                    <a:pt x="846" y="337"/>
                  </a:lnTo>
                  <a:lnTo>
                    <a:pt x="850" y="335"/>
                  </a:lnTo>
                  <a:lnTo>
                    <a:pt x="850" y="335"/>
                  </a:lnTo>
                  <a:lnTo>
                    <a:pt x="850" y="335"/>
                  </a:lnTo>
                  <a:lnTo>
                    <a:pt x="850" y="333"/>
                  </a:lnTo>
                  <a:lnTo>
                    <a:pt x="850" y="333"/>
                  </a:lnTo>
                  <a:lnTo>
                    <a:pt x="848" y="333"/>
                  </a:lnTo>
                  <a:lnTo>
                    <a:pt x="846" y="333"/>
                  </a:lnTo>
                  <a:lnTo>
                    <a:pt x="844" y="337"/>
                  </a:lnTo>
                  <a:lnTo>
                    <a:pt x="843" y="338"/>
                  </a:lnTo>
                  <a:lnTo>
                    <a:pt x="841" y="338"/>
                  </a:lnTo>
                  <a:lnTo>
                    <a:pt x="841" y="338"/>
                  </a:lnTo>
                  <a:lnTo>
                    <a:pt x="837" y="340"/>
                  </a:lnTo>
                  <a:lnTo>
                    <a:pt x="833" y="340"/>
                  </a:lnTo>
                  <a:lnTo>
                    <a:pt x="833" y="340"/>
                  </a:lnTo>
                  <a:lnTo>
                    <a:pt x="835" y="340"/>
                  </a:lnTo>
                  <a:lnTo>
                    <a:pt x="835" y="340"/>
                  </a:lnTo>
                  <a:lnTo>
                    <a:pt x="839" y="338"/>
                  </a:lnTo>
                  <a:lnTo>
                    <a:pt x="841" y="338"/>
                  </a:lnTo>
                  <a:lnTo>
                    <a:pt x="843" y="337"/>
                  </a:lnTo>
                  <a:lnTo>
                    <a:pt x="844" y="337"/>
                  </a:lnTo>
                  <a:lnTo>
                    <a:pt x="846" y="333"/>
                  </a:lnTo>
                  <a:lnTo>
                    <a:pt x="846" y="333"/>
                  </a:lnTo>
                  <a:lnTo>
                    <a:pt x="848" y="331"/>
                  </a:lnTo>
                  <a:lnTo>
                    <a:pt x="848" y="331"/>
                  </a:lnTo>
                  <a:lnTo>
                    <a:pt x="846" y="331"/>
                  </a:lnTo>
                  <a:lnTo>
                    <a:pt x="848" y="327"/>
                  </a:lnTo>
                  <a:lnTo>
                    <a:pt x="848" y="327"/>
                  </a:lnTo>
                  <a:lnTo>
                    <a:pt x="846" y="327"/>
                  </a:lnTo>
                  <a:lnTo>
                    <a:pt x="846" y="325"/>
                  </a:lnTo>
                  <a:lnTo>
                    <a:pt x="846" y="325"/>
                  </a:lnTo>
                  <a:lnTo>
                    <a:pt x="844" y="325"/>
                  </a:lnTo>
                  <a:lnTo>
                    <a:pt x="843" y="325"/>
                  </a:lnTo>
                  <a:lnTo>
                    <a:pt x="841" y="325"/>
                  </a:lnTo>
                  <a:lnTo>
                    <a:pt x="839" y="325"/>
                  </a:lnTo>
                  <a:lnTo>
                    <a:pt x="839" y="325"/>
                  </a:lnTo>
                  <a:lnTo>
                    <a:pt x="837" y="327"/>
                  </a:lnTo>
                  <a:lnTo>
                    <a:pt x="833" y="329"/>
                  </a:lnTo>
                  <a:lnTo>
                    <a:pt x="829" y="329"/>
                  </a:lnTo>
                  <a:lnTo>
                    <a:pt x="829" y="329"/>
                  </a:lnTo>
                  <a:lnTo>
                    <a:pt x="828" y="327"/>
                  </a:lnTo>
                  <a:lnTo>
                    <a:pt x="826" y="327"/>
                  </a:lnTo>
                  <a:lnTo>
                    <a:pt x="828" y="327"/>
                  </a:lnTo>
                  <a:lnTo>
                    <a:pt x="829" y="327"/>
                  </a:lnTo>
                  <a:lnTo>
                    <a:pt x="831" y="325"/>
                  </a:lnTo>
                  <a:lnTo>
                    <a:pt x="831" y="325"/>
                  </a:lnTo>
                  <a:lnTo>
                    <a:pt x="831" y="325"/>
                  </a:lnTo>
                  <a:lnTo>
                    <a:pt x="831" y="325"/>
                  </a:lnTo>
                  <a:lnTo>
                    <a:pt x="833" y="325"/>
                  </a:lnTo>
                  <a:lnTo>
                    <a:pt x="833" y="325"/>
                  </a:lnTo>
                  <a:lnTo>
                    <a:pt x="833" y="325"/>
                  </a:lnTo>
                  <a:lnTo>
                    <a:pt x="833" y="327"/>
                  </a:lnTo>
                  <a:lnTo>
                    <a:pt x="833" y="327"/>
                  </a:lnTo>
                  <a:lnTo>
                    <a:pt x="833" y="327"/>
                  </a:lnTo>
                  <a:lnTo>
                    <a:pt x="835" y="325"/>
                  </a:lnTo>
                  <a:lnTo>
                    <a:pt x="835" y="325"/>
                  </a:lnTo>
                  <a:lnTo>
                    <a:pt x="837" y="323"/>
                  </a:lnTo>
                  <a:lnTo>
                    <a:pt x="837" y="323"/>
                  </a:lnTo>
                  <a:lnTo>
                    <a:pt x="839" y="323"/>
                  </a:lnTo>
                  <a:lnTo>
                    <a:pt x="839" y="323"/>
                  </a:lnTo>
                  <a:lnTo>
                    <a:pt x="839" y="322"/>
                  </a:lnTo>
                  <a:lnTo>
                    <a:pt x="839" y="322"/>
                  </a:lnTo>
                  <a:lnTo>
                    <a:pt x="841" y="320"/>
                  </a:lnTo>
                  <a:lnTo>
                    <a:pt x="841" y="320"/>
                  </a:lnTo>
                  <a:lnTo>
                    <a:pt x="841" y="320"/>
                  </a:lnTo>
                  <a:lnTo>
                    <a:pt x="837" y="318"/>
                  </a:lnTo>
                  <a:lnTo>
                    <a:pt x="837" y="318"/>
                  </a:lnTo>
                  <a:lnTo>
                    <a:pt x="839" y="316"/>
                  </a:lnTo>
                  <a:lnTo>
                    <a:pt x="839" y="316"/>
                  </a:lnTo>
                  <a:lnTo>
                    <a:pt x="841" y="314"/>
                  </a:lnTo>
                  <a:lnTo>
                    <a:pt x="843" y="314"/>
                  </a:lnTo>
                  <a:lnTo>
                    <a:pt x="843" y="312"/>
                  </a:lnTo>
                  <a:lnTo>
                    <a:pt x="843" y="312"/>
                  </a:lnTo>
                  <a:lnTo>
                    <a:pt x="843" y="310"/>
                  </a:lnTo>
                  <a:lnTo>
                    <a:pt x="843" y="310"/>
                  </a:lnTo>
                  <a:lnTo>
                    <a:pt x="841" y="310"/>
                  </a:lnTo>
                  <a:lnTo>
                    <a:pt x="835" y="309"/>
                  </a:lnTo>
                  <a:lnTo>
                    <a:pt x="833" y="309"/>
                  </a:lnTo>
                  <a:lnTo>
                    <a:pt x="831" y="309"/>
                  </a:lnTo>
                  <a:lnTo>
                    <a:pt x="831" y="309"/>
                  </a:lnTo>
                  <a:lnTo>
                    <a:pt x="833" y="309"/>
                  </a:lnTo>
                  <a:lnTo>
                    <a:pt x="841" y="309"/>
                  </a:lnTo>
                  <a:lnTo>
                    <a:pt x="843" y="309"/>
                  </a:lnTo>
                  <a:lnTo>
                    <a:pt x="844" y="307"/>
                  </a:lnTo>
                  <a:lnTo>
                    <a:pt x="844" y="307"/>
                  </a:lnTo>
                  <a:lnTo>
                    <a:pt x="844" y="307"/>
                  </a:lnTo>
                  <a:lnTo>
                    <a:pt x="846" y="305"/>
                  </a:lnTo>
                  <a:lnTo>
                    <a:pt x="846" y="305"/>
                  </a:lnTo>
                  <a:lnTo>
                    <a:pt x="846" y="305"/>
                  </a:lnTo>
                  <a:lnTo>
                    <a:pt x="846" y="303"/>
                  </a:lnTo>
                  <a:lnTo>
                    <a:pt x="846" y="303"/>
                  </a:lnTo>
                  <a:lnTo>
                    <a:pt x="846" y="303"/>
                  </a:lnTo>
                  <a:lnTo>
                    <a:pt x="846" y="301"/>
                  </a:lnTo>
                  <a:lnTo>
                    <a:pt x="848" y="299"/>
                  </a:lnTo>
                  <a:lnTo>
                    <a:pt x="850" y="297"/>
                  </a:lnTo>
                  <a:lnTo>
                    <a:pt x="852" y="297"/>
                  </a:lnTo>
                  <a:lnTo>
                    <a:pt x="852" y="297"/>
                  </a:lnTo>
                  <a:lnTo>
                    <a:pt x="854" y="295"/>
                  </a:lnTo>
                  <a:lnTo>
                    <a:pt x="854" y="295"/>
                  </a:lnTo>
                  <a:lnTo>
                    <a:pt x="854" y="295"/>
                  </a:lnTo>
                  <a:lnTo>
                    <a:pt x="856" y="295"/>
                  </a:lnTo>
                  <a:lnTo>
                    <a:pt x="856" y="294"/>
                  </a:lnTo>
                  <a:lnTo>
                    <a:pt x="856" y="294"/>
                  </a:lnTo>
                  <a:lnTo>
                    <a:pt x="854" y="292"/>
                  </a:lnTo>
                  <a:lnTo>
                    <a:pt x="854" y="294"/>
                  </a:lnTo>
                  <a:lnTo>
                    <a:pt x="854" y="294"/>
                  </a:lnTo>
                  <a:lnTo>
                    <a:pt x="852" y="294"/>
                  </a:lnTo>
                  <a:lnTo>
                    <a:pt x="852" y="295"/>
                  </a:lnTo>
                  <a:lnTo>
                    <a:pt x="850" y="295"/>
                  </a:lnTo>
                  <a:lnTo>
                    <a:pt x="848" y="295"/>
                  </a:lnTo>
                  <a:lnTo>
                    <a:pt x="848" y="295"/>
                  </a:lnTo>
                  <a:lnTo>
                    <a:pt x="846" y="295"/>
                  </a:lnTo>
                  <a:lnTo>
                    <a:pt x="846" y="295"/>
                  </a:lnTo>
                  <a:lnTo>
                    <a:pt x="846" y="294"/>
                  </a:lnTo>
                  <a:lnTo>
                    <a:pt x="846" y="294"/>
                  </a:lnTo>
                  <a:lnTo>
                    <a:pt x="846" y="294"/>
                  </a:lnTo>
                  <a:lnTo>
                    <a:pt x="846" y="292"/>
                  </a:lnTo>
                  <a:lnTo>
                    <a:pt x="844" y="292"/>
                  </a:lnTo>
                  <a:lnTo>
                    <a:pt x="843" y="294"/>
                  </a:lnTo>
                  <a:lnTo>
                    <a:pt x="841" y="294"/>
                  </a:lnTo>
                  <a:lnTo>
                    <a:pt x="837" y="292"/>
                  </a:lnTo>
                  <a:lnTo>
                    <a:pt x="837" y="292"/>
                  </a:lnTo>
                  <a:lnTo>
                    <a:pt x="835" y="292"/>
                  </a:lnTo>
                  <a:lnTo>
                    <a:pt x="833" y="292"/>
                  </a:lnTo>
                  <a:lnTo>
                    <a:pt x="833" y="290"/>
                  </a:lnTo>
                  <a:lnTo>
                    <a:pt x="831" y="288"/>
                  </a:lnTo>
                  <a:lnTo>
                    <a:pt x="831" y="288"/>
                  </a:lnTo>
                  <a:lnTo>
                    <a:pt x="833" y="288"/>
                  </a:lnTo>
                  <a:lnTo>
                    <a:pt x="833" y="288"/>
                  </a:lnTo>
                  <a:lnTo>
                    <a:pt x="831" y="288"/>
                  </a:lnTo>
                  <a:lnTo>
                    <a:pt x="831" y="286"/>
                  </a:lnTo>
                  <a:lnTo>
                    <a:pt x="831" y="286"/>
                  </a:lnTo>
                  <a:lnTo>
                    <a:pt x="833" y="286"/>
                  </a:lnTo>
                  <a:lnTo>
                    <a:pt x="835" y="284"/>
                  </a:lnTo>
                  <a:lnTo>
                    <a:pt x="835" y="284"/>
                  </a:lnTo>
                  <a:lnTo>
                    <a:pt x="835" y="284"/>
                  </a:lnTo>
                  <a:lnTo>
                    <a:pt x="835" y="284"/>
                  </a:lnTo>
                  <a:lnTo>
                    <a:pt x="833" y="282"/>
                  </a:lnTo>
                  <a:lnTo>
                    <a:pt x="833" y="282"/>
                  </a:lnTo>
                  <a:lnTo>
                    <a:pt x="831" y="284"/>
                  </a:lnTo>
                  <a:lnTo>
                    <a:pt x="831" y="284"/>
                  </a:lnTo>
                  <a:lnTo>
                    <a:pt x="828" y="284"/>
                  </a:lnTo>
                  <a:lnTo>
                    <a:pt x="828" y="284"/>
                  </a:lnTo>
                  <a:lnTo>
                    <a:pt x="831" y="284"/>
                  </a:lnTo>
                  <a:lnTo>
                    <a:pt x="831" y="284"/>
                  </a:lnTo>
                  <a:lnTo>
                    <a:pt x="831" y="282"/>
                  </a:lnTo>
                  <a:lnTo>
                    <a:pt x="831" y="282"/>
                  </a:lnTo>
                  <a:lnTo>
                    <a:pt x="831" y="282"/>
                  </a:lnTo>
                  <a:lnTo>
                    <a:pt x="831" y="280"/>
                  </a:lnTo>
                  <a:lnTo>
                    <a:pt x="831" y="280"/>
                  </a:lnTo>
                  <a:lnTo>
                    <a:pt x="829" y="280"/>
                  </a:lnTo>
                  <a:lnTo>
                    <a:pt x="828" y="279"/>
                  </a:lnTo>
                  <a:lnTo>
                    <a:pt x="828" y="280"/>
                  </a:lnTo>
                  <a:lnTo>
                    <a:pt x="826" y="280"/>
                  </a:lnTo>
                  <a:lnTo>
                    <a:pt x="826" y="280"/>
                  </a:lnTo>
                  <a:lnTo>
                    <a:pt x="824" y="280"/>
                  </a:lnTo>
                  <a:lnTo>
                    <a:pt x="826" y="279"/>
                  </a:lnTo>
                  <a:lnTo>
                    <a:pt x="828" y="279"/>
                  </a:lnTo>
                  <a:lnTo>
                    <a:pt x="828" y="277"/>
                  </a:lnTo>
                  <a:lnTo>
                    <a:pt x="828" y="277"/>
                  </a:lnTo>
                  <a:lnTo>
                    <a:pt x="828" y="277"/>
                  </a:lnTo>
                  <a:lnTo>
                    <a:pt x="828" y="277"/>
                  </a:lnTo>
                  <a:lnTo>
                    <a:pt x="828" y="277"/>
                  </a:lnTo>
                  <a:lnTo>
                    <a:pt x="826" y="277"/>
                  </a:lnTo>
                  <a:lnTo>
                    <a:pt x="826" y="275"/>
                  </a:lnTo>
                  <a:lnTo>
                    <a:pt x="824" y="275"/>
                  </a:lnTo>
                  <a:lnTo>
                    <a:pt x="824" y="275"/>
                  </a:lnTo>
                  <a:lnTo>
                    <a:pt x="822" y="273"/>
                  </a:lnTo>
                  <a:lnTo>
                    <a:pt x="822" y="273"/>
                  </a:lnTo>
                  <a:lnTo>
                    <a:pt x="820" y="271"/>
                  </a:lnTo>
                  <a:lnTo>
                    <a:pt x="820" y="271"/>
                  </a:lnTo>
                  <a:lnTo>
                    <a:pt x="818" y="271"/>
                  </a:lnTo>
                  <a:lnTo>
                    <a:pt x="816" y="271"/>
                  </a:lnTo>
                  <a:lnTo>
                    <a:pt x="815" y="273"/>
                  </a:lnTo>
                  <a:lnTo>
                    <a:pt x="813" y="273"/>
                  </a:lnTo>
                  <a:lnTo>
                    <a:pt x="809" y="275"/>
                  </a:lnTo>
                  <a:lnTo>
                    <a:pt x="807" y="275"/>
                  </a:lnTo>
                  <a:lnTo>
                    <a:pt x="805" y="275"/>
                  </a:lnTo>
                  <a:lnTo>
                    <a:pt x="805" y="277"/>
                  </a:lnTo>
                  <a:lnTo>
                    <a:pt x="805" y="277"/>
                  </a:lnTo>
                  <a:lnTo>
                    <a:pt x="803" y="275"/>
                  </a:lnTo>
                  <a:lnTo>
                    <a:pt x="803" y="275"/>
                  </a:lnTo>
                  <a:lnTo>
                    <a:pt x="801" y="275"/>
                  </a:lnTo>
                  <a:lnTo>
                    <a:pt x="800" y="273"/>
                  </a:lnTo>
                  <a:lnTo>
                    <a:pt x="798" y="273"/>
                  </a:lnTo>
                  <a:lnTo>
                    <a:pt x="798" y="275"/>
                  </a:lnTo>
                  <a:lnTo>
                    <a:pt x="792" y="275"/>
                  </a:lnTo>
                  <a:lnTo>
                    <a:pt x="792" y="275"/>
                  </a:lnTo>
                  <a:lnTo>
                    <a:pt x="794" y="275"/>
                  </a:lnTo>
                  <a:lnTo>
                    <a:pt x="794" y="273"/>
                  </a:lnTo>
                  <a:lnTo>
                    <a:pt x="786" y="271"/>
                  </a:lnTo>
                  <a:lnTo>
                    <a:pt x="785" y="271"/>
                  </a:lnTo>
                  <a:lnTo>
                    <a:pt x="781" y="269"/>
                  </a:lnTo>
                  <a:lnTo>
                    <a:pt x="779" y="269"/>
                  </a:lnTo>
                  <a:lnTo>
                    <a:pt x="775" y="271"/>
                  </a:lnTo>
                  <a:lnTo>
                    <a:pt x="772" y="271"/>
                  </a:lnTo>
                  <a:lnTo>
                    <a:pt x="768" y="273"/>
                  </a:lnTo>
                  <a:lnTo>
                    <a:pt x="768" y="273"/>
                  </a:lnTo>
                  <a:lnTo>
                    <a:pt x="766" y="275"/>
                  </a:lnTo>
                  <a:lnTo>
                    <a:pt x="766" y="275"/>
                  </a:lnTo>
                  <a:lnTo>
                    <a:pt x="764" y="277"/>
                  </a:lnTo>
                  <a:lnTo>
                    <a:pt x="764" y="279"/>
                  </a:lnTo>
                  <a:lnTo>
                    <a:pt x="764" y="280"/>
                  </a:lnTo>
                  <a:lnTo>
                    <a:pt x="764" y="282"/>
                  </a:lnTo>
                  <a:lnTo>
                    <a:pt x="764" y="282"/>
                  </a:lnTo>
                  <a:lnTo>
                    <a:pt x="764" y="282"/>
                  </a:lnTo>
                  <a:lnTo>
                    <a:pt x="766" y="284"/>
                  </a:lnTo>
                  <a:lnTo>
                    <a:pt x="766" y="284"/>
                  </a:lnTo>
                  <a:lnTo>
                    <a:pt x="764" y="286"/>
                  </a:lnTo>
                  <a:lnTo>
                    <a:pt x="762" y="286"/>
                  </a:lnTo>
                  <a:lnTo>
                    <a:pt x="762" y="288"/>
                  </a:lnTo>
                  <a:lnTo>
                    <a:pt x="760" y="290"/>
                  </a:lnTo>
                  <a:lnTo>
                    <a:pt x="760" y="290"/>
                  </a:lnTo>
                  <a:lnTo>
                    <a:pt x="760" y="292"/>
                  </a:lnTo>
                  <a:lnTo>
                    <a:pt x="758" y="292"/>
                  </a:lnTo>
                  <a:lnTo>
                    <a:pt x="757" y="294"/>
                  </a:lnTo>
                  <a:lnTo>
                    <a:pt x="753" y="295"/>
                  </a:lnTo>
                  <a:lnTo>
                    <a:pt x="751" y="295"/>
                  </a:lnTo>
                  <a:lnTo>
                    <a:pt x="753" y="295"/>
                  </a:lnTo>
                  <a:lnTo>
                    <a:pt x="753" y="295"/>
                  </a:lnTo>
                  <a:lnTo>
                    <a:pt x="755" y="297"/>
                  </a:lnTo>
                  <a:lnTo>
                    <a:pt x="758" y="295"/>
                  </a:lnTo>
                  <a:lnTo>
                    <a:pt x="758" y="297"/>
                  </a:lnTo>
                  <a:lnTo>
                    <a:pt x="757" y="297"/>
                  </a:lnTo>
                  <a:lnTo>
                    <a:pt x="755" y="297"/>
                  </a:lnTo>
                  <a:lnTo>
                    <a:pt x="755" y="299"/>
                  </a:lnTo>
                  <a:lnTo>
                    <a:pt x="755" y="299"/>
                  </a:lnTo>
                  <a:lnTo>
                    <a:pt x="755" y="299"/>
                  </a:lnTo>
                  <a:lnTo>
                    <a:pt x="755" y="299"/>
                  </a:lnTo>
                  <a:lnTo>
                    <a:pt x="757" y="301"/>
                  </a:lnTo>
                  <a:lnTo>
                    <a:pt x="757" y="301"/>
                  </a:lnTo>
                  <a:lnTo>
                    <a:pt x="755" y="301"/>
                  </a:lnTo>
                  <a:lnTo>
                    <a:pt x="753" y="303"/>
                  </a:lnTo>
                  <a:lnTo>
                    <a:pt x="753" y="303"/>
                  </a:lnTo>
                  <a:lnTo>
                    <a:pt x="753" y="307"/>
                  </a:lnTo>
                  <a:lnTo>
                    <a:pt x="753" y="307"/>
                  </a:lnTo>
                  <a:lnTo>
                    <a:pt x="751" y="307"/>
                  </a:lnTo>
                  <a:lnTo>
                    <a:pt x="751" y="307"/>
                  </a:lnTo>
                  <a:lnTo>
                    <a:pt x="751" y="309"/>
                  </a:lnTo>
                  <a:lnTo>
                    <a:pt x="755" y="309"/>
                  </a:lnTo>
                  <a:lnTo>
                    <a:pt x="755" y="309"/>
                  </a:lnTo>
                  <a:lnTo>
                    <a:pt x="753" y="310"/>
                  </a:lnTo>
                  <a:lnTo>
                    <a:pt x="751" y="310"/>
                  </a:lnTo>
                  <a:lnTo>
                    <a:pt x="751" y="310"/>
                  </a:lnTo>
                  <a:lnTo>
                    <a:pt x="751" y="312"/>
                  </a:lnTo>
                  <a:lnTo>
                    <a:pt x="749" y="312"/>
                  </a:lnTo>
                  <a:lnTo>
                    <a:pt x="749" y="314"/>
                  </a:lnTo>
                  <a:lnTo>
                    <a:pt x="749" y="314"/>
                  </a:lnTo>
                  <a:lnTo>
                    <a:pt x="749" y="316"/>
                  </a:lnTo>
                  <a:lnTo>
                    <a:pt x="749" y="316"/>
                  </a:lnTo>
                  <a:lnTo>
                    <a:pt x="747" y="314"/>
                  </a:lnTo>
                  <a:lnTo>
                    <a:pt x="745" y="314"/>
                  </a:lnTo>
                  <a:lnTo>
                    <a:pt x="745" y="314"/>
                  </a:lnTo>
                  <a:lnTo>
                    <a:pt x="743" y="316"/>
                  </a:lnTo>
                  <a:lnTo>
                    <a:pt x="743" y="316"/>
                  </a:lnTo>
                  <a:lnTo>
                    <a:pt x="742" y="316"/>
                  </a:lnTo>
                  <a:lnTo>
                    <a:pt x="742" y="318"/>
                  </a:lnTo>
                  <a:lnTo>
                    <a:pt x="742" y="318"/>
                  </a:lnTo>
                  <a:lnTo>
                    <a:pt x="742" y="318"/>
                  </a:lnTo>
                  <a:lnTo>
                    <a:pt x="740" y="320"/>
                  </a:lnTo>
                  <a:lnTo>
                    <a:pt x="738" y="320"/>
                  </a:lnTo>
                  <a:lnTo>
                    <a:pt x="736" y="322"/>
                  </a:lnTo>
                  <a:lnTo>
                    <a:pt x="736" y="322"/>
                  </a:lnTo>
                  <a:lnTo>
                    <a:pt x="732" y="323"/>
                  </a:lnTo>
                  <a:lnTo>
                    <a:pt x="729" y="325"/>
                  </a:lnTo>
                  <a:lnTo>
                    <a:pt x="729" y="325"/>
                  </a:lnTo>
                  <a:lnTo>
                    <a:pt x="729" y="327"/>
                  </a:lnTo>
                  <a:lnTo>
                    <a:pt x="727" y="327"/>
                  </a:lnTo>
                  <a:lnTo>
                    <a:pt x="727" y="329"/>
                  </a:lnTo>
                  <a:lnTo>
                    <a:pt x="727" y="329"/>
                  </a:lnTo>
                  <a:lnTo>
                    <a:pt x="727" y="331"/>
                  </a:lnTo>
                  <a:lnTo>
                    <a:pt x="727" y="331"/>
                  </a:lnTo>
                  <a:lnTo>
                    <a:pt x="730" y="333"/>
                  </a:lnTo>
                  <a:lnTo>
                    <a:pt x="730" y="335"/>
                  </a:lnTo>
                  <a:lnTo>
                    <a:pt x="732" y="335"/>
                  </a:lnTo>
                  <a:lnTo>
                    <a:pt x="734" y="337"/>
                  </a:lnTo>
                  <a:lnTo>
                    <a:pt x="734" y="337"/>
                  </a:lnTo>
                  <a:lnTo>
                    <a:pt x="736" y="338"/>
                  </a:lnTo>
                  <a:lnTo>
                    <a:pt x="736" y="344"/>
                  </a:lnTo>
                  <a:lnTo>
                    <a:pt x="736" y="344"/>
                  </a:lnTo>
                  <a:lnTo>
                    <a:pt x="736" y="346"/>
                  </a:lnTo>
                  <a:lnTo>
                    <a:pt x="736" y="350"/>
                  </a:lnTo>
                  <a:lnTo>
                    <a:pt x="736" y="352"/>
                  </a:lnTo>
                  <a:lnTo>
                    <a:pt x="736" y="352"/>
                  </a:lnTo>
                  <a:lnTo>
                    <a:pt x="732" y="357"/>
                  </a:lnTo>
                  <a:lnTo>
                    <a:pt x="732" y="359"/>
                  </a:lnTo>
                  <a:lnTo>
                    <a:pt x="729" y="363"/>
                  </a:lnTo>
                  <a:lnTo>
                    <a:pt x="729" y="365"/>
                  </a:lnTo>
                  <a:lnTo>
                    <a:pt x="725" y="368"/>
                  </a:lnTo>
                  <a:lnTo>
                    <a:pt x="725" y="368"/>
                  </a:lnTo>
                  <a:lnTo>
                    <a:pt x="721" y="370"/>
                  </a:lnTo>
                  <a:lnTo>
                    <a:pt x="719" y="372"/>
                  </a:lnTo>
                  <a:lnTo>
                    <a:pt x="715" y="374"/>
                  </a:lnTo>
                  <a:lnTo>
                    <a:pt x="714" y="376"/>
                  </a:lnTo>
                  <a:lnTo>
                    <a:pt x="712" y="378"/>
                  </a:lnTo>
                  <a:lnTo>
                    <a:pt x="704" y="381"/>
                  </a:lnTo>
                  <a:lnTo>
                    <a:pt x="702" y="381"/>
                  </a:lnTo>
                  <a:lnTo>
                    <a:pt x="701" y="383"/>
                  </a:lnTo>
                  <a:lnTo>
                    <a:pt x="697" y="383"/>
                  </a:lnTo>
                  <a:lnTo>
                    <a:pt x="695" y="385"/>
                  </a:lnTo>
                  <a:lnTo>
                    <a:pt x="691" y="387"/>
                  </a:lnTo>
                  <a:lnTo>
                    <a:pt x="686" y="387"/>
                  </a:lnTo>
                  <a:lnTo>
                    <a:pt x="686" y="389"/>
                  </a:lnTo>
                  <a:lnTo>
                    <a:pt x="674" y="391"/>
                  </a:lnTo>
                  <a:lnTo>
                    <a:pt x="674" y="391"/>
                  </a:lnTo>
                  <a:lnTo>
                    <a:pt x="672" y="393"/>
                  </a:lnTo>
                  <a:lnTo>
                    <a:pt x="674" y="393"/>
                  </a:lnTo>
                  <a:lnTo>
                    <a:pt x="674" y="393"/>
                  </a:lnTo>
                  <a:lnTo>
                    <a:pt x="674" y="393"/>
                  </a:lnTo>
                  <a:lnTo>
                    <a:pt x="674" y="395"/>
                  </a:lnTo>
                  <a:lnTo>
                    <a:pt x="674" y="396"/>
                  </a:lnTo>
                  <a:lnTo>
                    <a:pt x="674" y="396"/>
                  </a:lnTo>
                  <a:lnTo>
                    <a:pt x="674" y="398"/>
                  </a:lnTo>
                  <a:lnTo>
                    <a:pt x="674" y="398"/>
                  </a:lnTo>
                  <a:lnTo>
                    <a:pt x="674" y="400"/>
                  </a:lnTo>
                  <a:lnTo>
                    <a:pt x="676" y="400"/>
                  </a:lnTo>
                  <a:lnTo>
                    <a:pt x="676" y="400"/>
                  </a:lnTo>
                  <a:lnTo>
                    <a:pt x="674" y="400"/>
                  </a:lnTo>
                  <a:lnTo>
                    <a:pt x="674" y="400"/>
                  </a:lnTo>
                  <a:lnTo>
                    <a:pt x="676" y="402"/>
                  </a:lnTo>
                  <a:lnTo>
                    <a:pt x="676" y="402"/>
                  </a:lnTo>
                  <a:lnTo>
                    <a:pt x="676" y="402"/>
                  </a:lnTo>
                  <a:lnTo>
                    <a:pt x="674" y="404"/>
                  </a:lnTo>
                  <a:lnTo>
                    <a:pt x="674" y="404"/>
                  </a:lnTo>
                  <a:lnTo>
                    <a:pt x="674" y="404"/>
                  </a:lnTo>
                  <a:lnTo>
                    <a:pt x="676" y="404"/>
                  </a:lnTo>
                  <a:lnTo>
                    <a:pt x="674" y="406"/>
                  </a:lnTo>
                  <a:lnTo>
                    <a:pt x="674" y="404"/>
                  </a:lnTo>
                  <a:lnTo>
                    <a:pt x="674" y="406"/>
                  </a:lnTo>
                  <a:lnTo>
                    <a:pt x="672" y="406"/>
                  </a:lnTo>
                  <a:lnTo>
                    <a:pt x="672" y="406"/>
                  </a:lnTo>
                  <a:lnTo>
                    <a:pt x="672" y="408"/>
                  </a:lnTo>
                  <a:lnTo>
                    <a:pt x="672" y="410"/>
                  </a:lnTo>
                  <a:lnTo>
                    <a:pt x="671" y="411"/>
                  </a:lnTo>
                  <a:lnTo>
                    <a:pt x="669" y="415"/>
                  </a:lnTo>
                  <a:lnTo>
                    <a:pt x="669" y="417"/>
                  </a:lnTo>
                  <a:lnTo>
                    <a:pt x="669" y="419"/>
                  </a:lnTo>
                  <a:lnTo>
                    <a:pt x="669" y="419"/>
                  </a:lnTo>
                  <a:lnTo>
                    <a:pt x="669" y="421"/>
                  </a:lnTo>
                  <a:lnTo>
                    <a:pt x="669" y="421"/>
                  </a:lnTo>
                  <a:lnTo>
                    <a:pt x="669" y="423"/>
                  </a:lnTo>
                  <a:lnTo>
                    <a:pt x="667" y="425"/>
                  </a:lnTo>
                  <a:lnTo>
                    <a:pt x="667" y="425"/>
                  </a:lnTo>
                  <a:lnTo>
                    <a:pt x="669" y="426"/>
                  </a:lnTo>
                  <a:lnTo>
                    <a:pt x="669" y="426"/>
                  </a:lnTo>
                  <a:lnTo>
                    <a:pt x="667" y="428"/>
                  </a:lnTo>
                  <a:lnTo>
                    <a:pt x="667" y="428"/>
                  </a:lnTo>
                  <a:lnTo>
                    <a:pt x="667" y="430"/>
                  </a:lnTo>
                  <a:lnTo>
                    <a:pt x="667" y="430"/>
                  </a:lnTo>
                  <a:lnTo>
                    <a:pt x="667" y="430"/>
                  </a:lnTo>
                  <a:lnTo>
                    <a:pt x="667" y="430"/>
                  </a:lnTo>
                  <a:lnTo>
                    <a:pt x="665" y="432"/>
                  </a:lnTo>
                  <a:lnTo>
                    <a:pt x="663" y="434"/>
                  </a:lnTo>
                  <a:lnTo>
                    <a:pt x="659" y="434"/>
                  </a:lnTo>
                  <a:lnTo>
                    <a:pt x="659" y="436"/>
                  </a:lnTo>
                  <a:lnTo>
                    <a:pt x="658" y="436"/>
                  </a:lnTo>
                  <a:lnTo>
                    <a:pt x="658" y="438"/>
                  </a:lnTo>
                  <a:lnTo>
                    <a:pt x="658" y="438"/>
                  </a:lnTo>
                  <a:lnTo>
                    <a:pt x="656" y="438"/>
                  </a:lnTo>
                  <a:lnTo>
                    <a:pt x="658" y="441"/>
                  </a:lnTo>
                  <a:lnTo>
                    <a:pt x="658" y="441"/>
                  </a:lnTo>
                  <a:lnTo>
                    <a:pt x="658" y="441"/>
                  </a:lnTo>
                  <a:lnTo>
                    <a:pt x="656" y="443"/>
                  </a:lnTo>
                  <a:lnTo>
                    <a:pt x="656" y="443"/>
                  </a:lnTo>
                  <a:lnTo>
                    <a:pt x="654" y="445"/>
                  </a:lnTo>
                  <a:lnTo>
                    <a:pt x="652" y="447"/>
                  </a:lnTo>
                  <a:lnTo>
                    <a:pt x="654" y="445"/>
                  </a:lnTo>
                  <a:lnTo>
                    <a:pt x="654" y="443"/>
                  </a:lnTo>
                  <a:lnTo>
                    <a:pt x="654" y="443"/>
                  </a:lnTo>
                  <a:lnTo>
                    <a:pt x="654" y="443"/>
                  </a:lnTo>
                  <a:lnTo>
                    <a:pt x="654" y="441"/>
                  </a:lnTo>
                  <a:lnTo>
                    <a:pt x="652" y="441"/>
                  </a:lnTo>
                  <a:lnTo>
                    <a:pt x="652" y="441"/>
                  </a:lnTo>
                  <a:lnTo>
                    <a:pt x="652" y="441"/>
                  </a:lnTo>
                  <a:lnTo>
                    <a:pt x="652" y="439"/>
                  </a:lnTo>
                  <a:lnTo>
                    <a:pt x="650" y="439"/>
                  </a:lnTo>
                  <a:lnTo>
                    <a:pt x="648" y="441"/>
                  </a:lnTo>
                  <a:lnTo>
                    <a:pt x="648" y="441"/>
                  </a:lnTo>
                  <a:lnTo>
                    <a:pt x="646" y="441"/>
                  </a:lnTo>
                  <a:lnTo>
                    <a:pt x="646" y="443"/>
                  </a:lnTo>
                  <a:lnTo>
                    <a:pt x="644" y="443"/>
                  </a:lnTo>
                  <a:lnTo>
                    <a:pt x="644" y="445"/>
                  </a:lnTo>
                  <a:lnTo>
                    <a:pt x="643" y="447"/>
                  </a:lnTo>
                  <a:lnTo>
                    <a:pt x="643" y="447"/>
                  </a:lnTo>
                  <a:lnTo>
                    <a:pt x="643" y="447"/>
                  </a:lnTo>
                  <a:lnTo>
                    <a:pt x="643" y="449"/>
                  </a:lnTo>
                  <a:lnTo>
                    <a:pt x="643" y="449"/>
                  </a:lnTo>
                  <a:lnTo>
                    <a:pt x="643" y="451"/>
                  </a:lnTo>
                  <a:lnTo>
                    <a:pt x="644" y="453"/>
                  </a:lnTo>
                  <a:lnTo>
                    <a:pt x="643" y="454"/>
                  </a:lnTo>
                  <a:lnTo>
                    <a:pt x="643" y="453"/>
                  </a:lnTo>
                  <a:lnTo>
                    <a:pt x="643" y="451"/>
                  </a:lnTo>
                  <a:lnTo>
                    <a:pt x="641" y="447"/>
                  </a:lnTo>
                  <a:lnTo>
                    <a:pt x="639" y="447"/>
                  </a:lnTo>
                  <a:lnTo>
                    <a:pt x="639" y="445"/>
                  </a:lnTo>
                  <a:lnTo>
                    <a:pt x="637" y="445"/>
                  </a:lnTo>
                  <a:lnTo>
                    <a:pt x="635" y="445"/>
                  </a:lnTo>
                  <a:lnTo>
                    <a:pt x="633" y="445"/>
                  </a:lnTo>
                  <a:lnTo>
                    <a:pt x="629" y="447"/>
                  </a:lnTo>
                  <a:lnTo>
                    <a:pt x="628" y="449"/>
                  </a:lnTo>
                  <a:lnTo>
                    <a:pt x="628" y="449"/>
                  </a:lnTo>
                  <a:lnTo>
                    <a:pt x="631" y="445"/>
                  </a:lnTo>
                  <a:lnTo>
                    <a:pt x="633" y="445"/>
                  </a:lnTo>
                  <a:lnTo>
                    <a:pt x="635" y="443"/>
                  </a:lnTo>
                  <a:lnTo>
                    <a:pt x="635" y="443"/>
                  </a:lnTo>
                  <a:lnTo>
                    <a:pt x="635" y="441"/>
                  </a:lnTo>
                  <a:lnTo>
                    <a:pt x="635" y="439"/>
                  </a:lnTo>
                  <a:lnTo>
                    <a:pt x="635" y="438"/>
                  </a:lnTo>
                  <a:lnTo>
                    <a:pt x="635" y="438"/>
                  </a:lnTo>
                  <a:lnTo>
                    <a:pt x="633" y="434"/>
                  </a:lnTo>
                  <a:lnTo>
                    <a:pt x="631" y="434"/>
                  </a:lnTo>
                  <a:lnTo>
                    <a:pt x="629" y="432"/>
                  </a:lnTo>
                  <a:lnTo>
                    <a:pt x="629" y="432"/>
                  </a:lnTo>
                  <a:lnTo>
                    <a:pt x="629" y="430"/>
                  </a:lnTo>
                  <a:lnTo>
                    <a:pt x="628" y="430"/>
                  </a:lnTo>
                  <a:lnTo>
                    <a:pt x="628" y="430"/>
                  </a:lnTo>
                  <a:lnTo>
                    <a:pt x="626" y="430"/>
                  </a:lnTo>
                  <a:lnTo>
                    <a:pt x="624" y="430"/>
                  </a:lnTo>
                  <a:lnTo>
                    <a:pt x="626" y="430"/>
                  </a:lnTo>
                  <a:lnTo>
                    <a:pt x="628" y="430"/>
                  </a:lnTo>
                  <a:lnTo>
                    <a:pt x="628" y="428"/>
                  </a:lnTo>
                  <a:lnTo>
                    <a:pt x="629" y="428"/>
                  </a:lnTo>
                  <a:lnTo>
                    <a:pt x="629" y="426"/>
                  </a:lnTo>
                  <a:lnTo>
                    <a:pt x="629" y="425"/>
                  </a:lnTo>
                  <a:lnTo>
                    <a:pt x="628" y="425"/>
                  </a:lnTo>
                  <a:lnTo>
                    <a:pt x="628" y="421"/>
                  </a:lnTo>
                  <a:lnTo>
                    <a:pt x="628" y="421"/>
                  </a:lnTo>
                  <a:lnTo>
                    <a:pt x="626" y="419"/>
                  </a:lnTo>
                  <a:lnTo>
                    <a:pt x="626" y="419"/>
                  </a:lnTo>
                  <a:lnTo>
                    <a:pt x="626" y="417"/>
                  </a:lnTo>
                  <a:lnTo>
                    <a:pt x="626" y="417"/>
                  </a:lnTo>
                  <a:lnTo>
                    <a:pt x="628" y="415"/>
                  </a:lnTo>
                  <a:lnTo>
                    <a:pt x="629" y="415"/>
                  </a:lnTo>
                  <a:lnTo>
                    <a:pt x="629" y="413"/>
                  </a:lnTo>
                  <a:lnTo>
                    <a:pt x="631" y="411"/>
                  </a:lnTo>
                  <a:lnTo>
                    <a:pt x="631" y="410"/>
                  </a:lnTo>
                  <a:lnTo>
                    <a:pt x="633" y="408"/>
                  </a:lnTo>
                  <a:lnTo>
                    <a:pt x="635" y="406"/>
                  </a:lnTo>
                  <a:lnTo>
                    <a:pt x="635" y="406"/>
                  </a:lnTo>
                  <a:lnTo>
                    <a:pt x="635" y="404"/>
                  </a:lnTo>
                  <a:lnTo>
                    <a:pt x="637" y="402"/>
                  </a:lnTo>
                  <a:lnTo>
                    <a:pt x="637" y="400"/>
                  </a:lnTo>
                  <a:lnTo>
                    <a:pt x="635" y="400"/>
                  </a:lnTo>
                  <a:lnTo>
                    <a:pt x="635" y="398"/>
                  </a:lnTo>
                  <a:lnTo>
                    <a:pt x="637" y="396"/>
                  </a:lnTo>
                  <a:lnTo>
                    <a:pt x="639" y="395"/>
                  </a:lnTo>
                  <a:lnTo>
                    <a:pt x="644" y="389"/>
                  </a:lnTo>
                  <a:lnTo>
                    <a:pt x="644" y="389"/>
                  </a:lnTo>
                  <a:lnTo>
                    <a:pt x="644" y="387"/>
                  </a:lnTo>
                  <a:lnTo>
                    <a:pt x="644" y="385"/>
                  </a:lnTo>
                  <a:lnTo>
                    <a:pt x="643" y="383"/>
                  </a:lnTo>
                  <a:lnTo>
                    <a:pt x="641" y="383"/>
                  </a:lnTo>
                  <a:lnTo>
                    <a:pt x="641" y="383"/>
                  </a:lnTo>
                  <a:lnTo>
                    <a:pt x="639" y="383"/>
                  </a:lnTo>
                  <a:lnTo>
                    <a:pt x="639" y="383"/>
                  </a:lnTo>
                  <a:lnTo>
                    <a:pt x="639" y="383"/>
                  </a:lnTo>
                  <a:lnTo>
                    <a:pt x="635" y="383"/>
                  </a:lnTo>
                  <a:lnTo>
                    <a:pt x="631" y="381"/>
                  </a:lnTo>
                  <a:lnTo>
                    <a:pt x="629" y="381"/>
                  </a:lnTo>
                  <a:lnTo>
                    <a:pt x="628" y="381"/>
                  </a:lnTo>
                  <a:lnTo>
                    <a:pt x="628" y="381"/>
                  </a:lnTo>
                  <a:lnTo>
                    <a:pt x="626" y="381"/>
                  </a:lnTo>
                  <a:lnTo>
                    <a:pt x="626" y="381"/>
                  </a:lnTo>
                  <a:lnTo>
                    <a:pt x="624" y="381"/>
                  </a:lnTo>
                  <a:lnTo>
                    <a:pt x="622" y="381"/>
                  </a:lnTo>
                  <a:lnTo>
                    <a:pt x="620" y="381"/>
                  </a:lnTo>
                  <a:lnTo>
                    <a:pt x="618" y="381"/>
                  </a:lnTo>
                  <a:lnTo>
                    <a:pt x="615" y="381"/>
                  </a:lnTo>
                  <a:lnTo>
                    <a:pt x="613" y="381"/>
                  </a:lnTo>
                  <a:lnTo>
                    <a:pt x="613" y="381"/>
                  </a:lnTo>
                  <a:lnTo>
                    <a:pt x="611" y="383"/>
                  </a:lnTo>
                  <a:lnTo>
                    <a:pt x="607" y="385"/>
                  </a:lnTo>
                  <a:lnTo>
                    <a:pt x="607" y="385"/>
                  </a:lnTo>
                  <a:lnTo>
                    <a:pt x="613" y="381"/>
                  </a:lnTo>
                  <a:lnTo>
                    <a:pt x="613" y="381"/>
                  </a:lnTo>
                  <a:lnTo>
                    <a:pt x="613" y="380"/>
                  </a:lnTo>
                  <a:lnTo>
                    <a:pt x="611" y="380"/>
                  </a:lnTo>
                  <a:lnTo>
                    <a:pt x="611" y="380"/>
                  </a:lnTo>
                  <a:lnTo>
                    <a:pt x="611" y="378"/>
                  </a:lnTo>
                  <a:lnTo>
                    <a:pt x="609" y="378"/>
                  </a:lnTo>
                  <a:lnTo>
                    <a:pt x="607" y="376"/>
                  </a:lnTo>
                  <a:lnTo>
                    <a:pt x="607" y="376"/>
                  </a:lnTo>
                  <a:lnTo>
                    <a:pt x="605" y="376"/>
                  </a:lnTo>
                  <a:lnTo>
                    <a:pt x="601" y="374"/>
                  </a:lnTo>
                  <a:lnTo>
                    <a:pt x="598" y="372"/>
                  </a:lnTo>
                  <a:lnTo>
                    <a:pt x="594" y="370"/>
                  </a:lnTo>
                  <a:lnTo>
                    <a:pt x="592" y="370"/>
                  </a:lnTo>
                  <a:lnTo>
                    <a:pt x="590" y="370"/>
                  </a:lnTo>
                  <a:lnTo>
                    <a:pt x="590" y="365"/>
                  </a:lnTo>
                  <a:lnTo>
                    <a:pt x="588" y="363"/>
                  </a:lnTo>
                  <a:lnTo>
                    <a:pt x="586" y="363"/>
                  </a:lnTo>
                  <a:lnTo>
                    <a:pt x="586" y="361"/>
                  </a:lnTo>
                  <a:lnTo>
                    <a:pt x="585" y="359"/>
                  </a:lnTo>
                  <a:lnTo>
                    <a:pt x="583" y="357"/>
                  </a:lnTo>
                  <a:lnTo>
                    <a:pt x="583" y="357"/>
                  </a:lnTo>
                  <a:lnTo>
                    <a:pt x="579" y="357"/>
                  </a:lnTo>
                  <a:lnTo>
                    <a:pt x="579" y="357"/>
                  </a:lnTo>
                  <a:lnTo>
                    <a:pt x="573" y="355"/>
                  </a:lnTo>
                  <a:lnTo>
                    <a:pt x="572" y="353"/>
                  </a:lnTo>
                  <a:lnTo>
                    <a:pt x="568" y="353"/>
                  </a:lnTo>
                  <a:lnTo>
                    <a:pt x="566" y="352"/>
                  </a:lnTo>
                  <a:lnTo>
                    <a:pt x="562" y="352"/>
                  </a:lnTo>
                  <a:lnTo>
                    <a:pt x="560" y="352"/>
                  </a:lnTo>
                  <a:lnTo>
                    <a:pt x="547" y="353"/>
                  </a:lnTo>
                  <a:lnTo>
                    <a:pt x="544" y="355"/>
                  </a:lnTo>
                  <a:lnTo>
                    <a:pt x="542" y="355"/>
                  </a:lnTo>
                  <a:lnTo>
                    <a:pt x="542" y="355"/>
                  </a:lnTo>
                  <a:lnTo>
                    <a:pt x="544" y="355"/>
                  </a:lnTo>
                  <a:lnTo>
                    <a:pt x="544" y="353"/>
                  </a:lnTo>
                  <a:lnTo>
                    <a:pt x="542" y="355"/>
                  </a:lnTo>
                  <a:lnTo>
                    <a:pt x="542" y="355"/>
                  </a:lnTo>
                  <a:lnTo>
                    <a:pt x="538" y="355"/>
                  </a:lnTo>
                  <a:lnTo>
                    <a:pt x="538" y="355"/>
                  </a:lnTo>
                  <a:lnTo>
                    <a:pt x="536" y="357"/>
                  </a:lnTo>
                  <a:lnTo>
                    <a:pt x="536" y="355"/>
                  </a:lnTo>
                  <a:lnTo>
                    <a:pt x="538" y="355"/>
                  </a:lnTo>
                  <a:lnTo>
                    <a:pt x="538" y="355"/>
                  </a:lnTo>
                  <a:lnTo>
                    <a:pt x="540" y="355"/>
                  </a:lnTo>
                  <a:lnTo>
                    <a:pt x="542" y="353"/>
                  </a:lnTo>
                  <a:lnTo>
                    <a:pt x="544" y="352"/>
                  </a:lnTo>
                  <a:lnTo>
                    <a:pt x="545" y="352"/>
                  </a:lnTo>
                  <a:lnTo>
                    <a:pt x="545" y="350"/>
                  </a:lnTo>
                  <a:lnTo>
                    <a:pt x="545" y="350"/>
                  </a:lnTo>
                  <a:lnTo>
                    <a:pt x="545" y="348"/>
                  </a:lnTo>
                  <a:lnTo>
                    <a:pt x="547" y="342"/>
                  </a:lnTo>
                  <a:lnTo>
                    <a:pt x="547" y="342"/>
                  </a:lnTo>
                  <a:lnTo>
                    <a:pt x="549" y="338"/>
                  </a:lnTo>
                  <a:lnTo>
                    <a:pt x="549" y="337"/>
                  </a:lnTo>
                  <a:lnTo>
                    <a:pt x="551" y="333"/>
                  </a:lnTo>
                  <a:lnTo>
                    <a:pt x="551" y="331"/>
                  </a:lnTo>
                  <a:lnTo>
                    <a:pt x="553" y="329"/>
                  </a:lnTo>
                  <a:lnTo>
                    <a:pt x="553" y="329"/>
                  </a:lnTo>
                  <a:lnTo>
                    <a:pt x="551" y="327"/>
                  </a:lnTo>
                  <a:lnTo>
                    <a:pt x="549" y="327"/>
                  </a:lnTo>
                  <a:lnTo>
                    <a:pt x="549" y="327"/>
                  </a:lnTo>
                  <a:lnTo>
                    <a:pt x="545" y="327"/>
                  </a:lnTo>
                  <a:lnTo>
                    <a:pt x="542" y="327"/>
                  </a:lnTo>
                  <a:lnTo>
                    <a:pt x="542" y="327"/>
                  </a:lnTo>
                  <a:lnTo>
                    <a:pt x="538" y="329"/>
                  </a:lnTo>
                  <a:lnTo>
                    <a:pt x="534" y="333"/>
                  </a:lnTo>
                  <a:lnTo>
                    <a:pt x="534" y="335"/>
                  </a:lnTo>
                  <a:lnTo>
                    <a:pt x="534" y="335"/>
                  </a:lnTo>
                  <a:lnTo>
                    <a:pt x="538" y="329"/>
                  </a:lnTo>
                  <a:lnTo>
                    <a:pt x="538" y="329"/>
                  </a:lnTo>
                  <a:lnTo>
                    <a:pt x="538" y="327"/>
                  </a:lnTo>
                  <a:lnTo>
                    <a:pt x="538" y="327"/>
                  </a:lnTo>
                  <a:lnTo>
                    <a:pt x="536" y="325"/>
                  </a:lnTo>
                  <a:lnTo>
                    <a:pt x="536" y="325"/>
                  </a:lnTo>
                  <a:lnTo>
                    <a:pt x="536" y="325"/>
                  </a:lnTo>
                  <a:lnTo>
                    <a:pt x="536" y="325"/>
                  </a:lnTo>
                  <a:lnTo>
                    <a:pt x="536" y="325"/>
                  </a:lnTo>
                  <a:lnTo>
                    <a:pt x="536" y="323"/>
                  </a:lnTo>
                  <a:lnTo>
                    <a:pt x="536" y="323"/>
                  </a:lnTo>
                  <a:lnTo>
                    <a:pt x="534" y="323"/>
                  </a:lnTo>
                  <a:lnTo>
                    <a:pt x="536" y="323"/>
                  </a:lnTo>
                  <a:lnTo>
                    <a:pt x="538" y="322"/>
                  </a:lnTo>
                  <a:lnTo>
                    <a:pt x="540" y="320"/>
                  </a:lnTo>
                  <a:lnTo>
                    <a:pt x="542" y="316"/>
                  </a:lnTo>
                  <a:lnTo>
                    <a:pt x="547" y="309"/>
                  </a:lnTo>
                  <a:lnTo>
                    <a:pt x="549" y="307"/>
                  </a:lnTo>
                  <a:lnTo>
                    <a:pt x="553" y="305"/>
                  </a:lnTo>
                  <a:lnTo>
                    <a:pt x="555" y="303"/>
                  </a:lnTo>
                  <a:lnTo>
                    <a:pt x="555" y="301"/>
                  </a:lnTo>
                  <a:lnTo>
                    <a:pt x="555" y="301"/>
                  </a:lnTo>
                  <a:lnTo>
                    <a:pt x="555" y="301"/>
                  </a:lnTo>
                  <a:lnTo>
                    <a:pt x="555" y="301"/>
                  </a:lnTo>
                  <a:lnTo>
                    <a:pt x="557" y="301"/>
                  </a:lnTo>
                  <a:lnTo>
                    <a:pt x="558" y="299"/>
                  </a:lnTo>
                  <a:lnTo>
                    <a:pt x="560" y="297"/>
                  </a:lnTo>
                  <a:lnTo>
                    <a:pt x="564" y="295"/>
                  </a:lnTo>
                  <a:lnTo>
                    <a:pt x="568" y="294"/>
                  </a:lnTo>
                  <a:lnTo>
                    <a:pt x="570" y="292"/>
                  </a:lnTo>
                  <a:lnTo>
                    <a:pt x="572" y="290"/>
                  </a:lnTo>
                  <a:lnTo>
                    <a:pt x="572" y="290"/>
                  </a:lnTo>
                  <a:lnTo>
                    <a:pt x="572" y="288"/>
                  </a:lnTo>
                  <a:lnTo>
                    <a:pt x="572" y="288"/>
                  </a:lnTo>
                  <a:lnTo>
                    <a:pt x="573" y="288"/>
                  </a:lnTo>
                  <a:lnTo>
                    <a:pt x="573" y="288"/>
                  </a:lnTo>
                  <a:lnTo>
                    <a:pt x="575" y="288"/>
                  </a:lnTo>
                  <a:lnTo>
                    <a:pt x="575" y="286"/>
                  </a:lnTo>
                  <a:lnTo>
                    <a:pt x="575" y="286"/>
                  </a:lnTo>
                  <a:lnTo>
                    <a:pt x="579" y="284"/>
                  </a:lnTo>
                  <a:lnTo>
                    <a:pt x="585" y="282"/>
                  </a:lnTo>
                  <a:lnTo>
                    <a:pt x="585" y="282"/>
                  </a:lnTo>
                  <a:lnTo>
                    <a:pt x="586" y="282"/>
                  </a:lnTo>
                  <a:lnTo>
                    <a:pt x="586" y="282"/>
                  </a:lnTo>
                  <a:lnTo>
                    <a:pt x="585" y="280"/>
                  </a:lnTo>
                  <a:lnTo>
                    <a:pt x="585" y="280"/>
                  </a:lnTo>
                  <a:lnTo>
                    <a:pt x="585" y="280"/>
                  </a:lnTo>
                  <a:lnTo>
                    <a:pt x="585" y="279"/>
                  </a:lnTo>
                  <a:lnTo>
                    <a:pt x="586" y="279"/>
                  </a:lnTo>
                  <a:lnTo>
                    <a:pt x="588" y="279"/>
                  </a:lnTo>
                  <a:lnTo>
                    <a:pt x="588" y="279"/>
                  </a:lnTo>
                  <a:lnTo>
                    <a:pt x="588" y="279"/>
                  </a:lnTo>
                  <a:lnTo>
                    <a:pt x="588" y="279"/>
                  </a:lnTo>
                  <a:lnTo>
                    <a:pt x="588" y="279"/>
                  </a:lnTo>
                  <a:lnTo>
                    <a:pt x="590" y="279"/>
                  </a:lnTo>
                  <a:lnTo>
                    <a:pt x="592" y="277"/>
                  </a:lnTo>
                  <a:lnTo>
                    <a:pt x="594" y="277"/>
                  </a:lnTo>
                  <a:lnTo>
                    <a:pt x="594" y="277"/>
                  </a:lnTo>
                  <a:lnTo>
                    <a:pt x="592" y="277"/>
                  </a:lnTo>
                  <a:lnTo>
                    <a:pt x="594" y="277"/>
                  </a:lnTo>
                  <a:lnTo>
                    <a:pt x="596" y="275"/>
                  </a:lnTo>
                  <a:lnTo>
                    <a:pt x="596" y="275"/>
                  </a:lnTo>
                  <a:lnTo>
                    <a:pt x="596" y="275"/>
                  </a:lnTo>
                  <a:lnTo>
                    <a:pt x="594" y="273"/>
                  </a:lnTo>
                  <a:lnTo>
                    <a:pt x="594" y="273"/>
                  </a:lnTo>
                  <a:lnTo>
                    <a:pt x="594" y="273"/>
                  </a:lnTo>
                  <a:lnTo>
                    <a:pt x="598" y="273"/>
                  </a:lnTo>
                  <a:lnTo>
                    <a:pt x="598" y="275"/>
                  </a:lnTo>
                  <a:lnTo>
                    <a:pt x="600" y="275"/>
                  </a:lnTo>
                  <a:lnTo>
                    <a:pt x="600" y="275"/>
                  </a:lnTo>
                  <a:lnTo>
                    <a:pt x="600" y="277"/>
                  </a:lnTo>
                  <a:lnTo>
                    <a:pt x="600" y="275"/>
                  </a:lnTo>
                  <a:lnTo>
                    <a:pt x="600" y="275"/>
                  </a:lnTo>
                  <a:lnTo>
                    <a:pt x="600" y="273"/>
                  </a:lnTo>
                  <a:lnTo>
                    <a:pt x="600" y="273"/>
                  </a:lnTo>
                  <a:lnTo>
                    <a:pt x="600" y="273"/>
                  </a:lnTo>
                  <a:lnTo>
                    <a:pt x="601" y="273"/>
                  </a:lnTo>
                  <a:lnTo>
                    <a:pt x="603" y="271"/>
                  </a:lnTo>
                  <a:lnTo>
                    <a:pt x="603" y="271"/>
                  </a:lnTo>
                  <a:lnTo>
                    <a:pt x="603" y="269"/>
                  </a:lnTo>
                  <a:lnTo>
                    <a:pt x="605" y="269"/>
                  </a:lnTo>
                  <a:lnTo>
                    <a:pt x="605" y="269"/>
                  </a:lnTo>
                  <a:lnTo>
                    <a:pt x="607" y="269"/>
                  </a:lnTo>
                  <a:lnTo>
                    <a:pt x="607" y="269"/>
                  </a:lnTo>
                  <a:lnTo>
                    <a:pt x="609" y="269"/>
                  </a:lnTo>
                  <a:lnTo>
                    <a:pt x="609" y="269"/>
                  </a:lnTo>
                  <a:lnTo>
                    <a:pt x="611" y="271"/>
                  </a:lnTo>
                  <a:lnTo>
                    <a:pt x="611" y="269"/>
                  </a:lnTo>
                  <a:lnTo>
                    <a:pt x="611" y="269"/>
                  </a:lnTo>
                  <a:lnTo>
                    <a:pt x="613" y="269"/>
                  </a:lnTo>
                  <a:lnTo>
                    <a:pt x="611" y="269"/>
                  </a:lnTo>
                  <a:lnTo>
                    <a:pt x="609" y="267"/>
                  </a:lnTo>
                  <a:lnTo>
                    <a:pt x="609" y="267"/>
                  </a:lnTo>
                  <a:lnTo>
                    <a:pt x="609" y="267"/>
                  </a:lnTo>
                  <a:lnTo>
                    <a:pt x="609" y="267"/>
                  </a:lnTo>
                  <a:lnTo>
                    <a:pt x="609" y="265"/>
                  </a:lnTo>
                  <a:lnTo>
                    <a:pt x="609" y="265"/>
                  </a:lnTo>
                  <a:lnTo>
                    <a:pt x="611" y="265"/>
                  </a:lnTo>
                  <a:lnTo>
                    <a:pt x="613" y="265"/>
                  </a:lnTo>
                  <a:lnTo>
                    <a:pt x="613" y="265"/>
                  </a:lnTo>
                  <a:lnTo>
                    <a:pt x="613" y="265"/>
                  </a:lnTo>
                  <a:lnTo>
                    <a:pt x="615" y="265"/>
                  </a:lnTo>
                  <a:lnTo>
                    <a:pt x="620" y="265"/>
                  </a:lnTo>
                  <a:lnTo>
                    <a:pt x="620" y="265"/>
                  </a:lnTo>
                  <a:lnTo>
                    <a:pt x="624" y="264"/>
                  </a:lnTo>
                  <a:lnTo>
                    <a:pt x="626" y="264"/>
                  </a:lnTo>
                  <a:lnTo>
                    <a:pt x="628" y="264"/>
                  </a:lnTo>
                  <a:lnTo>
                    <a:pt x="629" y="264"/>
                  </a:lnTo>
                  <a:lnTo>
                    <a:pt x="629" y="264"/>
                  </a:lnTo>
                  <a:lnTo>
                    <a:pt x="631" y="262"/>
                  </a:lnTo>
                  <a:lnTo>
                    <a:pt x="631" y="262"/>
                  </a:lnTo>
                  <a:lnTo>
                    <a:pt x="633" y="258"/>
                  </a:lnTo>
                  <a:lnTo>
                    <a:pt x="633" y="258"/>
                  </a:lnTo>
                  <a:lnTo>
                    <a:pt x="633" y="256"/>
                  </a:lnTo>
                  <a:lnTo>
                    <a:pt x="631" y="256"/>
                  </a:lnTo>
                  <a:lnTo>
                    <a:pt x="629" y="256"/>
                  </a:lnTo>
                  <a:lnTo>
                    <a:pt x="628" y="254"/>
                  </a:lnTo>
                  <a:lnTo>
                    <a:pt x="628" y="254"/>
                  </a:lnTo>
                  <a:lnTo>
                    <a:pt x="626" y="252"/>
                  </a:lnTo>
                  <a:lnTo>
                    <a:pt x="624" y="252"/>
                  </a:lnTo>
                  <a:lnTo>
                    <a:pt x="622" y="254"/>
                  </a:lnTo>
                  <a:lnTo>
                    <a:pt x="618" y="254"/>
                  </a:lnTo>
                  <a:lnTo>
                    <a:pt x="616" y="254"/>
                  </a:lnTo>
                  <a:lnTo>
                    <a:pt x="616" y="254"/>
                  </a:lnTo>
                  <a:lnTo>
                    <a:pt x="622" y="254"/>
                  </a:lnTo>
                  <a:lnTo>
                    <a:pt x="622" y="252"/>
                  </a:lnTo>
                  <a:lnTo>
                    <a:pt x="622" y="252"/>
                  </a:lnTo>
                  <a:lnTo>
                    <a:pt x="620" y="252"/>
                  </a:lnTo>
                  <a:lnTo>
                    <a:pt x="618" y="252"/>
                  </a:lnTo>
                  <a:lnTo>
                    <a:pt x="613" y="250"/>
                  </a:lnTo>
                  <a:lnTo>
                    <a:pt x="613" y="249"/>
                  </a:lnTo>
                  <a:lnTo>
                    <a:pt x="611" y="249"/>
                  </a:lnTo>
                  <a:lnTo>
                    <a:pt x="611" y="249"/>
                  </a:lnTo>
                  <a:lnTo>
                    <a:pt x="611" y="250"/>
                  </a:lnTo>
                  <a:lnTo>
                    <a:pt x="611" y="250"/>
                  </a:lnTo>
                  <a:lnTo>
                    <a:pt x="611" y="250"/>
                  </a:lnTo>
                  <a:lnTo>
                    <a:pt x="611" y="250"/>
                  </a:lnTo>
                  <a:lnTo>
                    <a:pt x="609" y="250"/>
                  </a:lnTo>
                  <a:lnTo>
                    <a:pt x="609" y="250"/>
                  </a:lnTo>
                  <a:lnTo>
                    <a:pt x="607" y="249"/>
                  </a:lnTo>
                  <a:lnTo>
                    <a:pt x="609" y="249"/>
                  </a:lnTo>
                  <a:lnTo>
                    <a:pt x="609" y="249"/>
                  </a:lnTo>
                  <a:lnTo>
                    <a:pt x="611" y="249"/>
                  </a:lnTo>
                  <a:lnTo>
                    <a:pt x="611" y="247"/>
                  </a:lnTo>
                  <a:lnTo>
                    <a:pt x="611" y="249"/>
                  </a:lnTo>
                  <a:lnTo>
                    <a:pt x="616" y="249"/>
                  </a:lnTo>
                  <a:lnTo>
                    <a:pt x="620" y="250"/>
                  </a:lnTo>
                  <a:lnTo>
                    <a:pt x="622" y="252"/>
                  </a:lnTo>
                  <a:lnTo>
                    <a:pt x="622" y="252"/>
                  </a:lnTo>
                  <a:lnTo>
                    <a:pt x="624" y="252"/>
                  </a:lnTo>
                  <a:lnTo>
                    <a:pt x="626" y="250"/>
                  </a:lnTo>
                  <a:lnTo>
                    <a:pt x="626" y="250"/>
                  </a:lnTo>
                  <a:lnTo>
                    <a:pt x="626" y="250"/>
                  </a:lnTo>
                  <a:lnTo>
                    <a:pt x="626" y="250"/>
                  </a:lnTo>
                  <a:lnTo>
                    <a:pt x="626" y="252"/>
                  </a:lnTo>
                  <a:lnTo>
                    <a:pt x="626" y="252"/>
                  </a:lnTo>
                  <a:lnTo>
                    <a:pt x="626" y="252"/>
                  </a:lnTo>
                  <a:lnTo>
                    <a:pt x="628" y="252"/>
                  </a:lnTo>
                  <a:lnTo>
                    <a:pt x="629" y="252"/>
                  </a:lnTo>
                  <a:lnTo>
                    <a:pt x="633" y="254"/>
                  </a:lnTo>
                  <a:lnTo>
                    <a:pt x="635" y="254"/>
                  </a:lnTo>
                  <a:lnTo>
                    <a:pt x="635" y="254"/>
                  </a:lnTo>
                  <a:lnTo>
                    <a:pt x="637" y="254"/>
                  </a:lnTo>
                  <a:lnTo>
                    <a:pt x="639" y="254"/>
                  </a:lnTo>
                  <a:lnTo>
                    <a:pt x="639" y="254"/>
                  </a:lnTo>
                  <a:lnTo>
                    <a:pt x="641" y="254"/>
                  </a:lnTo>
                  <a:lnTo>
                    <a:pt x="641" y="254"/>
                  </a:lnTo>
                  <a:lnTo>
                    <a:pt x="641" y="254"/>
                  </a:lnTo>
                  <a:lnTo>
                    <a:pt x="643" y="254"/>
                  </a:lnTo>
                  <a:lnTo>
                    <a:pt x="644" y="252"/>
                  </a:lnTo>
                  <a:lnTo>
                    <a:pt x="648" y="250"/>
                  </a:lnTo>
                  <a:lnTo>
                    <a:pt x="648" y="250"/>
                  </a:lnTo>
                  <a:lnTo>
                    <a:pt x="648" y="250"/>
                  </a:lnTo>
                  <a:lnTo>
                    <a:pt x="648" y="249"/>
                  </a:lnTo>
                  <a:lnTo>
                    <a:pt x="648" y="249"/>
                  </a:lnTo>
                  <a:lnTo>
                    <a:pt x="650" y="249"/>
                  </a:lnTo>
                  <a:lnTo>
                    <a:pt x="652" y="249"/>
                  </a:lnTo>
                  <a:lnTo>
                    <a:pt x="652" y="249"/>
                  </a:lnTo>
                  <a:lnTo>
                    <a:pt x="652" y="247"/>
                  </a:lnTo>
                  <a:lnTo>
                    <a:pt x="652" y="247"/>
                  </a:lnTo>
                  <a:lnTo>
                    <a:pt x="650" y="247"/>
                  </a:lnTo>
                  <a:lnTo>
                    <a:pt x="652" y="247"/>
                  </a:lnTo>
                  <a:lnTo>
                    <a:pt x="654" y="245"/>
                  </a:lnTo>
                  <a:lnTo>
                    <a:pt x="654" y="247"/>
                  </a:lnTo>
                  <a:lnTo>
                    <a:pt x="654" y="247"/>
                  </a:lnTo>
                  <a:lnTo>
                    <a:pt x="654" y="247"/>
                  </a:lnTo>
                  <a:lnTo>
                    <a:pt x="656" y="249"/>
                  </a:lnTo>
                  <a:lnTo>
                    <a:pt x="656" y="249"/>
                  </a:lnTo>
                  <a:lnTo>
                    <a:pt x="656" y="249"/>
                  </a:lnTo>
                  <a:lnTo>
                    <a:pt x="656" y="249"/>
                  </a:lnTo>
                  <a:lnTo>
                    <a:pt x="658" y="249"/>
                  </a:lnTo>
                  <a:lnTo>
                    <a:pt x="659" y="249"/>
                  </a:lnTo>
                  <a:lnTo>
                    <a:pt x="659" y="249"/>
                  </a:lnTo>
                  <a:lnTo>
                    <a:pt x="659" y="249"/>
                  </a:lnTo>
                  <a:lnTo>
                    <a:pt x="661" y="247"/>
                  </a:lnTo>
                  <a:lnTo>
                    <a:pt x="661" y="247"/>
                  </a:lnTo>
                  <a:lnTo>
                    <a:pt x="661" y="249"/>
                  </a:lnTo>
                  <a:lnTo>
                    <a:pt x="661" y="249"/>
                  </a:lnTo>
                  <a:lnTo>
                    <a:pt x="663" y="249"/>
                  </a:lnTo>
                  <a:lnTo>
                    <a:pt x="665" y="249"/>
                  </a:lnTo>
                  <a:lnTo>
                    <a:pt x="669" y="247"/>
                  </a:lnTo>
                  <a:lnTo>
                    <a:pt x="674" y="245"/>
                  </a:lnTo>
                  <a:lnTo>
                    <a:pt x="676" y="245"/>
                  </a:lnTo>
                  <a:lnTo>
                    <a:pt x="676" y="243"/>
                  </a:lnTo>
                  <a:lnTo>
                    <a:pt x="678" y="243"/>
                  </a:lnTo>
                  <a:lnTo>
                    <a:pt x="691" y="236"/>
                  </a:lnTo>
                  <a:lnTo>
                    <a:pt x="693" y="236"/>
                  </a:lnTo>
                  <a:lnTo>
                    <a:pt x="697" y="232"/>
                  </a:lnTo>
                  <a:lnTo>
                    <a:pt x="697" y="232"/>
                  </a:lnTo>
                  <a:lnTo>
                    <a:pt x="697" y="230"/>
                  </a:lnTo>
                  <a:lnTo>
                    <a:pt x="697" y="230"/>
                  </a:lnTo>
                  <a:lnTo>
                    <a:pt x="695" y="230"/>
                  </a:lnTo>
                  <a:lnTo>
                    <a:pt x="689" y="230"/>
                  </a:lnTo>
                  <a:lnTo>
                    <a:pt x="686" y="230"/>
                  </a:lnTo>
                  <a:lnTo>
                    <a:pt x="678" y="228"/>
                  </a:lnTo>
                  <a:lnTo>
                    <a:pt x="676" y="228"/>
                  </a:lnTo>
                  <a:lnTo>
                    <a:pt x="676" y="226"/>
                  </a:lnTo>
                  <a:lnTo>
                    <a:pt x="674" y="224"/>
                  </a:lnTo>
                  <a:lnTo>
                    <a:pt x="672" y="222"/>
                  </a:lnTo>
                  <a:lnTo>
                    <a:pt x="672" y="222"/>
                  </a:lnTo>
                  <a:lnTo>
                    <a:pt x="671" y="222"/>
                  </a:lnTo>
                  <a:lnTo>
                    <a:pt x="671" y="222"/>
                  </a:lnTo>
                  <a:lnTo>
                    <a:pt x="667" y="221"/>
                  </a:lnTo>
                  <a:lnTo>
                    <a:pt x="661" y="221"/>
                  </a:lnTo>
                  <a:lnTo>
                    <a:pt x="661" y="221"/>
                  </a:lnTo>
                  <a:lnTo>
                    <a:pt x="661" y="221"/>
                  </a:lnTo>
                  <a:lnTo>
                    <a:pt x="661" y="221"/>
                  </a:lnTo>
                  <a:lnTo>
                    <a:pt x="658" y="221"/>
                  </a:lnTo>
                  <a:lnTo>
                    <a:pt x="658" y="221"/>
                  </a:lnTo>
                  <a:lnTo>
                    <a:pt x="658" y="219"/>
                  </a:lnTo>
                  <a:lnTo>
                    <a:pt x="659" y="219"/>
                  </a:lnTo>
                  <a:lnTo>
                    <a:pt x="663" y="219"/>
                  </a:lnTo>
                  <a:lnTo>
                    <a:pt x="665" y="221"/>
                  </a:lnTo>
                  <a:lnTo>
                    <a:pt x="665" y="221"/>
                  </a:lnTo>
                  <a:lnTo>
                    <a:pt x="667" y="221"/>
                  </a:lnTo>
                  <a:lnTo>
                    <a:pt x="669" y="221"/>
                  </a:lnTo>
                  <a:lnTo>
                    <a:pt x="671" y="221"/>
                  </a:lnTo>
                  <a:lnTo>
                    <a:pt x="672" y="221"/>
                  </a:lnTo>
                  <a:lnTo>
                    <a:pt x="674" y="221"/>
                  </a:lnTo>
                  <a:lnTo>
                    <a:pt x="674" y="221"/>
                  </a:lnTo>
                  <a:lnTo>
                    <a:pt x="674" y="221"/>
                  </a:lnTo>
                  <a:lnTo>
                    <a:pt x="674" y="221"/>
                  </a:lnTo>
                  <a:lnTo>
                    <a:pt x="676" y="221"/>
                  </a:lnTo>
                  <a:lnTo>
                    <a:pt x="678" y="221"/>
                  </a:lnTo>
                  <a:lnTo>
                    <a:pt x="678" y="221"/>
                  </a:lnTo>
                  <a:lnTo>
                    <a:pt x="682" y="222"/>
                  </a:lnTo>
                  <a:lnTo>
                    <a:pt x="682" y="222"/>
                  </a:lnTo>
                  <a:lnTo>
                    <a:pt x="684" y="224"/>
                  </a:lnTo>
                  <a:lnTo>
                    <a:pt x="684" y="224"/>
                  </a:lnTo>
                  <a:lnTo>
                    <a:pt x="684" y="224"/>
                  </a:lnTo>
                  <a:lnTo>
                    <a:pt x="686" y="224"/>
                  </a:lnTo>
                  <a:lnTo>
                    <a:pt x="686" y="226"/>
                  </a:lnTo>
                  <a:lnTo>
                    <a:pt x="687" y="228"/>
                  </a:lnTo>
                  <a:lnTo>
                    <a:pt x="689" y="228"/>
                  </a:lnTo>
                  <a:lnTo>
                    <a:pt x="691" y="228"/>
                  </a:lnTo>
                  <a:lnTo>
                    <a:pt x="695" y="228"/>
                  </a:lnTo>
                  <a:lnTo>
                    <a:pt x="697" y="228"/>
                  </a:lnTo>
                  <a:lnTo>
                    <a:pt x="699" y="228"/>
                  </a:lnTo>
                  <a:lnTo>
                    <a:pt x="701" y="228"/>
                  </a:lnTo>
                  <a:lnTo>
                    <a:pt x="702" y="226"/>
                  </a:lnTo>
                  <a:lnTo>
                    <a:pt x="706" y="224"/>
                  </a:lnTo>
                  <a:lnTo>
                    <a:pt x="717" y="219"/>
                  </a:lnTo>
                  <a:lnTo>
                    <a:pt x="719" y="219"/>
                  </a:lnTo>
                  <a:lnTo>
                    <a:pt x="719" y="217"/>
                  </a:lnTo>
                  <a:lnTo>
                    <a:pt x="721" y="217"/>
                  </a:lnTo>
                  <a:lnTo>
                    <a:pt x="721" y="217"/>
                  </a:lnTo>
                  <a:lnTo>
                    <a:pt x="719" y="215"/>
                  </a:lnTo>
                  <a:lnTo>
                    <a:pt x="717" y="215"/>
                  </a:lnTo>
                  <a:lnTo>
                    <a:pt x="715" y="215"/>
                  </a:lnTo>
                  <a:lnTo>
                    <a:pt x="715" y="213"/>
                  </a:lnTo>
                  <a:lnTo>
                    <a:pt x="715" y="213"/>
                  </a:lnTo>
                  <a:lnTo>
                    <a:pt x="715" y="213"/>
                  </a:lnTo>
                  <a:lnTo>
                    <a:pt x="715" y="213"/>
                  </a:lnTo>
                  <a:lnTo>
                    <a:pt x="715" y="213"/>
                  </a:lnTo>
                  <a:lnTo>
                    <a:pt x="715" y="211"/>
                  </a:lnTo>
                  <a:lnTo>
                    <a:pt x="717" y="211"/>
                  </a:lnTo>
                  <a:lnTo>
                    <a:pt x="717" y="211"/>
                  </a:lnTo>
                  <a:lnTo>
                    <a:pt x="723" y="211"/>
                  </a:lnTo>
                  <a:lnTo>
                    <a:pt x="727" y="211"/>
                  </a:lnTo>
                  <a:lnTo>
                    <a:pt x="729" y="211"/>
                  </a:lnTo>
                  <a:lnTo>
                    <a:pt x="730" y="211"/>
                  </a:lnTo>
                  <a:lnTo>
                    <a:pt x="730" y="213"/>
                  </a:lnTo>
                  <a:lnTo>
                    <a:pt x="732" y="213"/>
                  </a:lnTo>
                  <a:lnTo>
                    <a:pt x="732" y="215"/>
                  </a:lnTo>
                  <a:lnTo>
                    <a:pt x="734" y="215"/>
                  </a:lnTo>
                  <a:lnTo>
                    <a:pt x="736" y="217"/>
                  </a:lnTo>
                  <a:lnTo>
                    <a:pt x="738" y="217"/>
                  </a:lnTo>
                  <a:lnTo>
                    <a:pt x="738" y="217"/>
                  </a:lnTo>
                  <a:lnTo>
                    <a:pt x="740" y="215"/>
                  </a:lnTo>
                  <a:lnTo>
                    <a:pt x="740" y="215"/>
                  </a:lnTo>
                  <a:lnTo>
                    <a:pt x="740" y="215"/>
                  </a:lnTo>
                  <a:lnTo>
                    <a:pt x="743" y="215"/>
                  </a:lnTo>
                  <a:lnTo>
                    <a:pt x="743" y="217"/>
                  </a:lnTo>
                  <a:lnTo>
                    <a:pt x="743" y="217"/>
                  </a:lnTo>
                  <a:lnTo>
                    <a:pt x="745" y="215"/>
                  </a:lnTo>
                  <a:lnTo>
                    <a:pt x="745" y="215"/>
                  </a:lnTo>
                  <a:lnTo>
                    <a:pt x="745" y="213"/>
                  </a:lnTo>
                  <a:lnTo>
                    <a:pt x="745" y="211"/>
                  </a:lnTo>
                  <a:lnTo>
                    <a:pt x="745" y="211"/>
                  </a:lnTo>
                  <a:lnTo>
                    <a:pt x="745" y="209"/>
                  </a:lnTo>
                  <a:lnTo>
                    <a:pt x="745" y="209"/>
                  </a:lnTo>
                  <a:lnTo>
                    <a:pt x="745" y="209"/>
                  </a:lnTo>
                  <a:lnTo>
                    <a:pt x="743" y="207"/>
                  </a:lnTo>
                  <a:lnTo>
                    <a:pt x="743" y="206"/>
                  </a:lnTo>
                  <a:lnTo>
                    <a:pt x="743" y="206"/>
                  </a:lnTo>
                  <a:lnTo>
                    <a:pt x="743" y="206"/>
                  </a:lnTo>
                  <a:lnTo>
                    <a:pt x="742" y="206"/>
                  </a:lnTo>
                  <a:lnTo>
                    <a:pt x="742" y="206"/>
                  </a:lnTo>
                  <a:lnTo>
                    <a:pt x="740" y="206"/>
                  </a:lnTo>
                  <a:lnTo>
                    <a:pt x="740" y="206"/>
                  </a:lnTo>
                  <a:lnTo>
                    <a:pt x="738" y="206"/>
                  </a:lnTo>
                  <a:lnTo>
                    <a:pt x="738" y="206"/>
                  </a:lnTo>
                  <a:lnTo>
                    <a:pt x="740" y="206"/>
                  </a:lnTo>
                  <a:lnTo>
                    <a:pt x="743" y="204"/>
                  </a:lnTo>
                  <a:lnTo>
                    <a:pt x="743" y="204"/>
                  </a:lnTo>
                  <a:lnTo>
                    <a:pt x="745" y="206"/>
                  </a:lnTo>
                  <a:lnTo>
                    <a:pt x="745" y="206"/>
                  </a:lnTo>
                  <a:lnTo>
                    <a:pt x="745" y="206"/>
                  </a:lnTo>
                  <a:lnTo>
                    <a:pt x="747" y="206"/>
                  </a:lnTo>
                  <a:lnTo>
                    <a:pt x="747" y="207"/>
                  </a:lnTo>
                  <a:lnTo>
                    <a:pt x="745" y="207"/>
                  </a:lnTo>
                  <a:lnTo>
                    <a:pt x="745" y="207"/>
                  </a:lnTo>
                  <a:lnTo>
                    <a:pt x="745" y="207"/>
                  </a:lnTo>
                  <a:lnTo>
                    <a:pt x="747" y="207"/>
                  </a:lnTo>
                  <a:lnTo>
                    <a:pt x="747" y="207"/>
                  </a:lnTo>
                  <a:lnTo>
                    <a:pt x="749" y="207"/>
                  </a:lnTo>
                  <a:lnTo>
                    <a:pt x="749" y="209"/>
                  </a:lnTo>
                  <a:lnTo>
                    <a:pt x="749" y="209"/>
                  </a:lnTo>
                  <a:lnTo>
                    <a:pt x="749" y="211"/>
                  </a:lnTo>
                  <a:lnTo>
                    <a:pt x="749" y="211"/>
                  </a:lnTo>
                  <a:lnTo>
                    <a:pt x="749" y="213"/>
                  </a:lnTo>
                  <a:lnTo>
                    <a:pt x="749" y="213"/>
                  </a:lnTo>
                  <a:lnTo>
                    <a:pt x="749" y="213"/>
                  </a:lnTo>
                  <a:lnTo>
                    <a:pt x="751" y="213"/>
                  </a:lnTo>
                  <a:lnTo>
                    <a:pt x="753" y="213"/>
                  </a:lnTo>
                  <a:lnTo>
                    <a:pt x="755" y="213"/>
                  </a:lnTo>
                  <a:lnTo>
                    <a:pt x="758" y="211"/>
                  </a:lnTo>
                  <a:lnTo>
                    <a:pt x="762" y="211"/>
                  </a:lnTo>
                  <a:lnTo>
                    <a:pt x="764" y="209"/>
                  </a:lnTo>
                  <a:lnTo>
                    <a:pt x="766" y="209"/>
                  </a:lnTo>
                  <a:lnTo>
                    <a:pt x="768" y="207"/>
                  </a:lnTo>
                  <a:lnTo>
                    <a:pt x="770" y="207"/>
                  </a:lnTo>
                  <a:lnTo>
                    <a:pt x="770" y="207"/>
                  </a:lnTo>
                  <a:lnTo>
                    <a:pt x="773" y="206"/>
                  </a:lnTo>
                  <a:lnTo>
                    <a:pt x="773" y="206"/>
                  </a:lnTo>
                  <a:lnTo>
                    <a:pt x="775" y="206"/>
                  </a:lnTo>
                  <a:lnTo>
                    <a:pt x="777" y="206"/>
                  </a:lnTo>
                  <a:lnTo>
                    <a:pt x="777" y="204"/>
                  </a:lnTo>
                  <a:lnTo>
                    <a:pt x="781" y="204"/>
                  </a:lnTo>
                  <a:lnTo>
                    <a:pt x="781" y="204"/>
                  </a:lnTo>
                  <a:lnTo>
                    <a:pt x="783" y="202"/>
                  </a:lnTo>
                  <a:lnTo>
                    <a:pt x="785" y="200"/>
                  </a:lnTo>
                  <a:lnTo>
                    <a:pt x="786" y="198"/>
                  </a:lnTo>
                  <a:lnTo>
                    <a:pt x="786" y="198"/>
                  </a:lnTo>
                  <a:lnTo>
                    <a:pt x="786" y="196"/>
                  </a:lnTo>
                  <a:lnTo>
                    <a:pt x="786" y="196"/>
                  </a:lnTo>
                  <a:lnTo>
                    <a:pt x="785" y="194"/>
                  </a:lnTo>
                  <a:lnTo>
                    <a:pt x="785" y="192"/>
                  </a:lnTo>
                  <a:lnTo>
                    <a:pt x="785" y="192"/>
                  </a:lnTo>
                  <a:lnTo>
                    <a:pt x="783" y="191"/>
                  </a:lnTo>
                  <a:lnTo>
                    <a:pt x="785" y="191"/>
                  </a:lnTo>
                  <a:lnTo>
                    <a:pt x="785" y="191"/>
                  </a:lnTo>
                  <a:lnTo>
                    <a:pt x="785" y="189"/>
                  </a:lnTo>
                  <a:lnTo>
                    <a:pt x="786" y="187"/>
                  </a:lnTo>
                  <a:lnTo>
                    <a:pt x="786" y="187"/>
                  </a:lnTo>
                  <a:lnTo>
                    <a:pt x="786" y="187"/>
                  </a:lnTo>
                  <a:lnTo>
                    <a:pt x="786" y="187"/>
                  </a:lnTo>
                  <a:lnTo>
                    <a:pt x="785" y="189"/>
                  </a:lnTo>
                  <a:lnTo>
                    <a:pt x="785" y="189"/>
                  </a:lnTo>
                  <a:lnTo>
                    <a:pt x="785" y="189"/>
                  </a:lnTo>
                  <a:lnTo>
                    <a:pt x="785" y="187"/>
                  </a:lnTo>
                  <a:lnTo>
                    <a:pt x="785" y="187"/>
                  </a:lnTo>
                  <a:lnTo>
                    <a:pt x="785" y="185"/>
                  </a:lnTo>
                  <a:lnTo>
                    <a:pt x="785" y="185"/>
                  </a:lnTo>
                  <a:lnTo>
                    <a:pt x="785" y="185"/>
                  </a:lnTo>
                  <a:lnTo>
                    <a:pt x="785" y="185"/>
                  </a:lnTo>
                  <a:lnTo>
                    <a:pt x="785" y="183"/>
                  </a:lnTo>
                  <a:lnTo>
                    <a:pt x="785" y="183"/>
                  </a:lnTo>
                  <a:lnTo>
                    <a:pt x="785" y="183"/>
                  </a:lnTo>
                  <a:lnTo>
                    <a:pt x="786" y="183"/>
                  </a:lnTo>
                  <a:lnTo>
                    <a:pt x="788" y="183"/>
                  </a:lnTo>
                  <a:lnTo>
                    <a:pt x="790" y="183"/>
                  </a:lnTo>
                  <a:lnTo>
                    <a:pt x="790" y="183"/>
                  </a:lnTo>
                  <a:lnTo>
                    <a:pt x="790" y="183"/>
                  </a:lnTo>
                  <a:lnTo>
                    <a:pt x="792" y="183"/>
                  </a:lnTo>
                  <a:lnTo>
                    <a:pt x="794" y="183"/>
                  </a:lnTo>
                  <a:lnTo>
                    <a:pt x="796" y="183"/>
                  </a:lnTo>
                  <a:lnTo>
                    <a:pt x="800" y="181"/>
                  </a:lnTo>
                  <a:lnTo>
                    <a:pt x="801" y="181"/>
                  </a:lnTo>
                  <a:lnTo>
                    <a:pt x="801" y="179"/>
                  </a:lnTo>
                  <a:lnTo>
                    <a:pt x="801" y="179"/>
                  </a:lnTo>
                  <a:lnTo>
                    <a:pt x="801" y="178"/>
                  </a:lnTo>
                  <a:lnTo>
                    <a:pt x="801" y="178"/>
                  </a:lnTo>
                  <a:lnTo>
                    <a:pt x="800" y="178"/>
                  </a:lnTo>
                  <a:lnTo>
                    <a:pt x="798" y="178"/>
                  </a:lnTo>
                  <a:lnTo>
                    <a:pt x="796" y="178"/>
                  </a:lnTo>
                  <a:lnTo>
                    <a:pt x="796" y="178"/>
                  </a:lnTo>
                  <a:lnTo>
                    <a:pt x="798" y="178"/>
                  </a:lnTo>
                  <a:lnTo>
                    <a:pt x="801" y="176"/>
                  </a:lnTo>
                  <a:lnTo>
                    <a:pt x="805" y="174"/>
                  </a:lnTo>
                  <a:lnTo>
                    <a:pt x="805" y="174"/>
                  </a:lnTo>
                  <a:lnTo>
                    <a:pt x="805" y="174"/>
                  </a:lnTo>
                  <a:lnTo>
                    <a:pt x="805" y="174"/>
                  </a:lnTo>
                  <a:lnTo>
                    <a:pt x="801" y="172"/>
                  </a:lnTo>
                  <a:lnTo>
                    <a:pt x="800" y="172"/>
                  </a:lnTo>
                  <a:lnTo>
                    <a:pt x="798" y="172"/>
                  </a:lnTo>
                  <a:lnTo>
                    <a:pt x="798" y="172"/>
                  </a:lnTo>
                  <a:lnTo>
                    <a:pt x="798" y="172"/>
                  </a:lnTo>
                  <a:lnTo>
                    <a:pt x="798" y="172"/>
                  </a:lnTo>
                  <a:lnTo>
                    <a:pt x="798" y="172"/>
                  </a:lnTo>
                  <a:lnTo>
                    <a:pt x="798" y="170"/>
                  </a:lnTo>
                  <a:lnTo>
                    <a:pt x="794" y="170"/>
                  </a:lnTo>
                  <a:lnTo>
                    <a:pt x="794" y="168"/>
                  </a:lnTo>
                  <a:lnTo>
                    <a:pt x="796" y="168"/>
                  </a:lnTo>
                  <a:lnTo>
                    <a:pt x="798" y="168"/>
                  </a:lnTo>
                  <a:lnTo>
                    <a:pt x="800" y="168"/>
                  </a:lnTo>
                  <a:lnTo>
                    <a:pt x="800" y="166"/>
                  </a:lnTo>
                  <a:lnTo>
                    <a:pt x="798" y="166"/>
                  </a:lnTo>
                  <a:lnTo>
                    <a:pt x="796" y="166"/>
                  </a:lnTo>
                  <a:lnTo>
                    <a:pt x="794" y="166"/>
                  </a:lnTo>
                  <a:lnTo>
                    <a:pt x="788" y="166"/>
                  </a:lnTo>
                  <a:lnTo>
                    <a:pt x="786" y="166"/>
                  </a:lnTo>
                  <a:lnTo>
                    <a:pt x="785" y="166"/>
                  </a:lnTo>
                  <a:lnTo>
                    <a:pt x="783" y="164"/>
                  </a:lnTo>
                  <a:lnTo>
                    <a:pt x="781" y="164"/>
                  </a:lnTo>
                  <a:lnTo>
                    <a:pt x="779" y="164"/>
                  </a:lnTo>
                  <a:lnTo>
                    <a:pt x="775" y="164"/>
                  </a:lnTo>
                  <a:lnTo>
                    <a:pt x="773" y="164"/>
                  </a:lnTo>
                  <a:lnTo>
                    <a:pt x="772" y="164"/>
                  </a:lnTo>
                  <a:lnTo>
                    <a:pt x="772" y="164"/>
                  </a:lnTo>
                  <a:lnTo>
                    <a:pt x="770" y="164"/>
                  </a:lnTo>
                  <a:lnTo>
                    <a:pt x="770" y="164"/>
                  </a:lnTo>
                  <a:lnTo>
                    <a:pt x="768" y="164"/>
                  </a:lnTo>
                  <a:lnTo>
                    <a:pt x="770" y="164"/>
                  </a:lnTo>
                  <a:lnTo>
                    <a:pt x="770" y="164"/>
                  </a:lnTo>
                  <a:lnTo>
                    <a:pt x="768" y="166"/>
                  </a:lnTo>
                  <a:lnTo>
                    <a:pt x="766" y="166"/>
                  </a:lnTo>
                  <a:lnTo>
                    <a:pt x="766" y="168"/>
                  </a:lnTo>
                  <a:lnTo>
                    <a:pt x="766" y="168"/>
                  </a:lnTo>
                  <a:lnTo>
                    <a:pt x="766" y="168"/>
                  </a:lnTo>
                  <a:lnTo>
                    <a:pt x="766" y="168"/>
                  </a:lnTo>
                  <a:lnTo>
                    <a:pt x="766" y="170"/>
                  </a:lnTo>
                  <a:lnTo>
                    <a:pt x="766" y="170"/>
                  </a:lnTo>
                  <a:lnTo>
                    <a:pt x="766" y="170"/>
                  </a:lnTo>
                  <a:lnTo>
                    <a:pt x="764" y="170"/>
                  </a:lnTo>
                  <a:lnTo>
                    <a:pt x="764" y="172"/>
                  </a:lnTo>
                  <a:lnTo>
                    <a:pt x="764" y="172"/>
                  </a:lnTo>
                  <a:lnTo>
                    <a:pt x="762" y="172"/>
                  </a:lnTo>
                  <a:lnTo>
                    <a:pt x="764" y="174"/>
                  </a:lnTo>
                  <a:lnTo>
                    <a:pt x="764" y="174"/>
                  </a:lnTo>
                  <a:lnTo>
                    <a:pt x="766" y="174"/>
                  </a:lnTo>
                  <a:lnTo>
                    <a:pt x="766" y="174"/>
                  </a:lnTo>
                  <a:lnTo>
                    <a:pt x="766" y="176"/>
                  </a:lnTo>
                  <a:lnTo>
                    <a:pt x="766" y="176"/>
                  </a:lnTo>
                  <a:lnTo>
                    <a:pt x="766" y="176"/>
                  </a:lnTo>
                  <a:lnTo>
                    <a:pt x="764" y="176"/>
                  </a:lnTo>
                  <a:lnTo>
                    <a:pt x="764" y="178"/>
                  </a:lnTo>
                  <a:lnTo>
                    <a:pt x="762" y="178"/>
                  </a:lnTo>
                  <a:lnTo>
                    <a:pt x="762" y="178"/>
                  </a:lnTo>
                  <a:lnTo>
                    <a:pt x="760" y="178"/>
                  </a:lnTo>
                  <a:lnTo>
                    <a:pt x="764" y="179"/>
                  </a:lnTo>
                  <a:lnTo>
                    <a:pt x="762" y="179"/>
                  </a:lnTo>
                  <a:lnTo>
                    <a:pt x="758" y="179"/>
                  </a:lnTo>
                  <a:lnTo>
                    <a:pt x="758" y="179"/>
                  </a:lnTo>
                  <a:lnTo>
                    <a:pt x="757" y="179"/>
                  </a:lnTo>
                  <a:lnTo>
                    <a:pt x="757" y="179"/>
                  </a:lnTo>
                  <a:lnTo>
                    <a:pt x="757" y="179"/>
                  </a:lnTo>
                  <a:lnTo>
                    <a:pt x="755" y="179"/>
                  </a:lnTo>
                  <a:lnTo>
                    <a:pt x="753" y="179"/>
                  </a:lnTo>
                  <a:lnTo>
                    <a:pt x="753" y="181"/>
                  </a:lnTo>
                  <a:lnTo>
                    <a:pt x="753" y="181"/>
                  </a:lnTo>
                  <a:lnTo>
                    <a:pt x="751" y="181"/>
                  </a:lnTo>
                  <a:lnTo>
                    <a:pt x="751" y="183"/>
                  </a:lnTo>
                  <a:lnTo>
                    <a:pt x="749" y="183"/>
                  </a:lnTo>
                  <a:lnTo>
                    <a:pt x="747" y="185"/>
                  </a:lnTo>
                  <a:lnTo>
                    <a:pt x="743" y="189"/>
                  </a:lnTo>
                  <a:lnTo>
                    <a:pt x="742" y="189"/>
                  </a:lnTo>
                  <a:lnTo>
                    <a:pt x="736" y="192"/>
                  </a:lnTo>
                  <a:lnTo>
                    <a:pt x="734" y="192"/>
                  </a:lnTo>
                  <a:lnTo>
                    <a:pt x="732" y="194"/>
                  </a:lnTo>
                  <a:lnTo>
                    <a:pt x="732" y="194"/>
                  </a:lnTo>
                  <a:lnTo>
                    <a:pt x="730" y="196"/>
                  </a:lnTo>
                  <a:lnTo>
                    <a:pt x="729" y="198"/>
                  </a:lnTo>
                  <a:lnTo>
                    <a:pt x="729" y="198"/>
                  </a:lnTo>
                  <a:lnTo>
                    <a:pt x="727" y="198"/>
                  </a:lnTo>
                  <a:lnTo>
                    <a:pt x="727" y="198"/>
                  </a:lnTo>
                  <a:lnTo>
                    <a:pt x="725" y="198"/>
                  </a:lnTo>
                  <a:lnTo>
                    <a:pt x="725" y="200"/>
                  </a:lnTo>
                  <a:lnTo>
                    <a:pt x="721" y="200"/>
                  </a:lnTo>
                  <a:lnTo>
                    <a:pt x="717" y="202"/>
                  </a:lnTo>
                  <a:lnTo>
                    <a:pt x="717" y="202"/>
                  </a:lnTo>
                  <a:lnTo>
                    <a:pt x="717" y="202"/>
                  </a:lnTo>
                  <a:lnTo>
                    <a:pt x="717" y="202"/>
                  </a:lnTo>
                  <a:lnTo>
                    <a:pt x="717" y="202"/>
                  </a:lnTo>
                  <a:lnTo>
                    <a:pt x="717" y="200"/>
                  </a:lnTo>
                  <a:lnTo>
                    <a:pt x="717" y="200"/>
                  </a:lnTo>
                  <a:lnTo>
                    <a:pt x="715" y="196"/>
                  </a:lnTo>
                  <a:lnTo>
                    <a:pt x="715" y="194"/>
                  </a:lnTo>
                  <a:lnTo>
                    <a:pt x="715" y="191"/>
                  </a:lnTo>
                  <a:lnTo>
                    <a:pt x="715" y="191"/>
                  </a:lnTo>
                  <a:lnTo>
                    <a:pt x="719" y="189"/>
                  </a:lnTo>
                  <a:lnTo>
                    <a:pt x="719" y="187"/>
                  </a:lnTo>
                  <a:lnTo>
                    <a:pt x="719" y="187"/>
                  </a:lnTo>
                  <a:lnTo>
                    <a:pt x="721" y="185"/>
                  </a:lnTo>
                  <a:lnTo>
                    <a:pt x="721" y="185"/>
                  </a:lnTo>
                  <a:lnTo>
                    <a:pt x="721" y="187"/>
                  </a:lnTo>
                  <a:lnTo>
                    <a:pt x="721" y="187"/>
                  </a:lnTo>
                  <a:lnTo>
                    <a:pt x="723" y="187"/>
                  </a:lnTo>
                  <a:lnTo>
                    <a:pt x="725" y="187"/>
                  </a:lnTo>
                  <a:lnTo>
                    <a:pt x="725" y="187"/>
                  </a:lnTo>
                  <a:lnTo>
                    <a:pt x="725" y="185"/>
                  </a:lnTo>
                  <a:lnTo>
                    <a:pt x="727" y="185"/>
                  </a:lnTo>
                  <a:lnTo>
                    <a:pt x="727" y="185"/>
                  </a:lnTo>
                  <a:lnTo>
                    <a:pt x="727" y="183"/>
                  </a:lnTo>
                  <a:lnTo>
                    <a:pt x="727" y="183"/>
                  </a:lnTo>
                  <a:lnTo>
                    <a:pt x="729" y="181"/>
                  </a:lnTo>
                  <a:lnTo>
                    <a:pt x="729" y="179"/>
                  </a:lnTo>
                  <a:lnTo>
                    <a:pt x="729" y="179"/>
                  </a:lnTo>
                  <a:lnTo>
                    <a:pt x="729" y="178"/>
                  </a:lnTo>
                  <a:lnTo>
                    <a:pt x="729" y="178"/>
                  </a:lnTo>
                  <a:lnTo>
                    <a:pt x="727" y="176"/>
                  </a:lnTo>
                  <a:lnTo>
                    <a:pt x="725" y="174"/>
                  </a:lnTo>
                  <a:lnTo>
                    <a:pt x="725" y="174"/>
                  </a:lnTo>
                  <a:lnTo>
                    <a:pt x="725" y="172"/>
                  </a:lnTo>
                  <a:lnTo>
                    <a:pt x="723" y="172"/>
                  </a:lnTo>
                  <a:lnTo>
                    <a:pt x="721" y="172"/>
                  </a:lnTo>
                  <a:lnTo>
                    <a:pt x="721" y="172"/>
                  </a:lnTo>
                  <a:lnTo>
                    <a:pt x="717" y="176"/>
                  </a:lnTo>
                  <a:lnTo>
                    <a:pt x="714" y="176"/>
                  </a:lnTo>
                  <a:lnTo>
                    <a:pt x="714" y="178"/>
                  </a:lnTo>
                  <a:lnTo>
                    <a:pt x="712" y="179"/>
                  </a:lnTo>
                  <a:lnTo>
                    <a:pt x="710" y="179"/>
                  </a:lnTo>
                  <a:lnTo>
                    <a:pt x="708" y="181"/>
                  </a:lnTo>
                  <a:lnTo>
                    <a:pt x="706" y="181"/>
                  </a:lnTo>
                  <a:lnTo>
                    <a:pt x="706" y="183"/>
                  </a:lnTo>
                  <a:lnTo>
                    <a:pt x="706" y="183"/>
                  </a:lnTo>
                  <a:lnTo>
                    <a:pt x="702" y="185"/>
                  </a:lnTo>
                  <a:lnTo>
                    <a:pt x="701" y="185"/>
                  </a:lnTo>
                  <a:lnTo>
                    <a:pt x="701" y="185"/>
                  </a:lnTo>
                  <a:lnTo>
                    <a:pt x="701" y="187"/>
                  </a:lnTo>
                  <a:lnTo>
                    <a:pt x="699" y="187"/>
                  </a:lnTo>
                  <a:lnTo>
                    <a:pt x="699" y="187"/>
                  </a:lnTo>
                  <a:lnTo>
                    <a:pt x="699" y="187"/>
                  </a:lnTo>
                  <a:lnTo>
                    <a:pt x="699" y="185"/>
                  </a:lnTo>
                  <a:lnTo>
                    <a:pt x="699" y="185"/>
                  </a:lnTo>
                  <a:lnTo>
                    <a:pt x="699" y="185"/>
                  </a:lnTo>
                  <a:lnTo>
                    <a:pt x="699" y="183"/>
                  </a:lnTo>
                  <a:lnTo>
                    <a:pt x="699" y="183"/>
                  </a:lnTo>
                  <a:lnTo>
                    <a:pt x="701" y="181"/>
                  </a:lnTo>
                  <a:lnTo>
                    <a:pt x="701" y="181"/>
                  </a:lnTo>
                  <a:lnTo>
                    <a:pt x="702" y="179"/>
                  </a:lnTo>
                  <a:lnTo>
                    <a:pt x="702" y="179"/>
                  </a:lnTo>
                  <a:lnTo>
                    <a:pt x="704" y="178"/>
                  </a:lnTo>
                  <a:lnTo>
                    <a:pt x="704" y="178"/>
                  </a:lnTo>
                  <a:lnTo>
                    <a:pt x="704" y="178"/>
                  </a:lnTo>
                  <a:lnTo>
                    <a:pt x="704" y="174"/>
                  </a:lnTo>
                  <a:lnTo>
                    <a:pt x="701" y="172"/>
                  </a:lnTo>
                  <a:lnTo>
                    <a:pt x="701" y="172"/>
                  </a:lnTo>
                  <a:lnTo>
                    <a:pt x="702" y="172"/>
                  </a:lnTo>
                  <a:lnTo>
                    <a:pt x="704" y="172"/>
                  </a:lnTo>
                  <a:lnTo>
                    <a:pt x="704" y="172"/>
                  </a:lnTo>
                  <a:lnTo>
                    <a:pt x="702" y="172"/>
                  </a:lnTo>
                  <a:lnTo>
                    <a:pt x="704" y="172"/>
                  </a:lnTo>
                  <a:lnTo>
                    <a:pt x="704" y="172"/>
                  </a:lnTo>
                  <a:lnTo>
                    <a:pt x="706" y="172"/>
                  </a:lnTo>
                  <a:lnTo>
                    <a:pt x="706" y="172"/>
                  </a:lnTo>
                  <a:lnTo>
                    <a:pt x="708" y="170"/>
                  </a:lnTo>
                  <a:lnTo>
                    <a:pt x="708" y="170"/>
                  </a:lnTo>
                  <a:lnTo>
                    <a:pt x="710" y="170"/>
                  </a:lnTo>
                  <a:lnTo>
                    <a:pt x="710" y="170"/>
                  </a:lnTo>
                  <a:lnTo>
                    <a:pt x="712" y="170"/>
                  </a:lnTo>
                  <a:lnTo>
                    <a:pt x="712" y="170"/>
                  </a:lnTo>
                  <a:lnTo>
                    <a:pt x="712" y="168"/>
                  </a:lnTo>
                  <a:lnTo>
                    <a:pt x="710" y="168"/>
                  </a:lnTo>
                  <a:lnTo>
                    <a:pt x="708" y="168"/>
                  </a:lnTo>
                  <a:lnTo>
                    <a:pt x="706" y="168"/>
                  </a:lnTo>
                  <a:lnTo>
                    <a:pt x="704" y="168"/>
                  </a:lnTo>
                  <a:lnTo>
                    <a:pt x="702" y="168"/>
                  </a:lnTo>
                  <a:lnTo>
                    <a:pt x="702" y="168"/>
                  </a:lnTo>
                  <a:lnTo>
                    <a:pt x="704" y="168"/>
                  </a:lnTo>
                  <a:lnTo>
                    <a:pt x="706" y="168"/>
                  </a:lnTo>
                  <a:lnTo>
                    <a:pt x="706" y="166"/>
                  </a:lnTo>
                  <a:lnTo>
                    <a:pt x="706" y="166"/>
                  </a:lnTo>
                  <a:lnTo>
                    <a:pt x="704" y="166"/>
                  </a:lnTo>
                  <a:lnTo>
                    <a:pt x="702" y="168"/>
                  </a:lnTo>
                  <a:lnTo>
                    <a:pt x="699" y="168"/>
                  </a:lnTo>
                  <a:lnTo>
                    <a:pt x="697" y="168"/>
                  </a:lnTo>
                  <a:lnTo>
                    <a:pt x="695" y="168"/>
                  </a:lnTo>
                  <a:lnTo>
                    <a:pt x="695" y="166"/>
                  </a:lnTo>
                  <a:lnTo>
                    <a:pt x="695" y="166"/>
                  </a:lnTo>
                  <a:lnTo>
                    <a:pt x="695" y="166"/>
                  </a:lnTo>
                  <a:lnTo>
                    <a:pt x="693" y="166"/>
                  </a:lnTo>
                  <a:lnTo>
                    <a:pt x="691" y="166"/>
                  </a:lnTo>
                  <a:lnTo>
                    <a:pt x="689" y="166"/>
                  </a:lnTo>
                  <a:lnTo>
                    <a:pt x="689" y="166"/>
                  </a:lnTo>
                  <a:lnTo>
                    <a:pt x="687" y="166"/>
                  </a:lnTo>
                  <a:lnTo>
                    <a:pt x="691" y="166"/>
                  </a:lnTo>
                  <a:lnTo>
                    <a:pt x="697" y="163"/>
                  </a:lnTo>
                  <a:lnTo>
                    <a:pt x="701" y="163"/>
                  </a:lnTo>
                  <a:lnTo>
                    <a:pt x="702" y="161"/>
                  </a:lnTo>
                  <a:lnTo>
                    <a:pt x="702" y="161"/>
                  </a:lnTo>
                  <a:lnTo>
                    <a:pt x="702" y="161"/>
                  </a:lnTo>
                  <a:lnTo>
                    <a:pt x="699" y="161"/>
                  </a:lnTo>
                  <a:lnTo>
                    <a:pt x="699" y="161"/>
                  </a:lnTo>
                  <a:lnTo>
                    <a:pt x="699" y="161"/>
                  </a:lnTo>
                  <a:lnTo>
                    <a:pt x="701" y="159"/>
                  </a:lnTo>
                  <a:lnTo>
                    <a:pt x="702" y="159"/>
                  </a:lnTo>
                  <a:lnTo>
                    <a:pt x="702" y="159"/>
                  </a:lnTo>
                  <a:lnTo>
                    <a:pt x="702" y="159"/>
                  </a:lnTo>
                  <a:lnTo>
                    <a:pt x="702" y="159"/>
                  </a:lnTo>
                  <a:lnTo>
                    <a:pt x="704" y="161"/>
                  </a:lnTo>
                  <a:lnTo>
                    <a:pt x="706" y="161"/>
                  </a:lnTo>
                  <a:lnTo>
                    <a:pt x="708" y="161"/>
                  </a:lnTo>
                  <a:lnTo>
                    <a:pt x="708" y="159"/>
                  </a:lnTo>
                  <a:lnTo>
                    <a:pt x="710" y="159"/>
                  </a:lnTo>
                  <a:lnTo>
                    <a:pt x="708" y="159"/>
                  </a:lnTo>
                  <a:lnTo>
                    <a:pt x="708" y="157"/>
                  </a:lnTo>
                  <a:lnTo>
                    <a:pt x="708" y="157"/>
                  </a:lnTo>
                  <a:lnTo>
                    <a:pt x="708" y="157"/>
                  </a:lnTo>
                  <a:lnTo>
                    <a:pt x="708" y="157"/>
                  </a:lnTo>
                  <a:lnTo>
                    <a:pt x="706" y="157"/>
                  </a:lnTo>
                  <a:lnTo>
                    <a:pt x="706" y="159"/>
                  </a:lnTo>
                  <a:lnTo>
                    <a:pt x="706" y="157"/>
                  </a:lnTo>
                  <a:lnTo>
                    <a:pt x="706" y="157"/>
                  </a:lnTo>
                  <a:lnTo>
                    <a:pt x="706" y="157"/>
                  </a:lnTo>
                  <a:lnTo>
                    <a:pt x="706" y="157"/>
                  </a:lnTo>
                  <a:lnTo>
                    <a:pt x="706" y="155"/>
                  </a:lnTo>
                  <a:lnTo>
                    <a:pt x="706" y="153"/>
                  </a:lnTo>
                  <a:lnTo>
                    <a:pt x="706" y="153"/>
                  </a:lnTo>
                  <a:lnTo>
                    <a:pt x="706" y="153"/>
                  </a:lnTo>
                  <a:lnTo>
                    <a:pt x="704" y="153"/>
                  </a:lnTo>
                  <a:lnTo>
                    <a:pt x="704" y="151"/>
                  </a:lnTo>
                  <a:lnTo>
                    <a:pt x="704" y="151"/>
                  </a:lnTo>
                  <a:lnTo>
                    <a:pt x="702" y="149"/>
                  </a:lnTo>
                  <a:lnTo>
                    <a:pt x="702" y="149"/>
                  </a:lnTo>
                  <a:lnTo>
                    <a:pt x="704" y="149"/>
                  </a:lnTo>
                  <a:lnTo>
                    <a:pt x="704" y="149"/>
                  </a:lnTo>
                  <a:lnTo>
                    <a:pt x="706" y="148"/>
                  </a:lnTo>
                  <a:lnTo>
                    <a:pt x="708" y="146"/>
                  </a:lnTo>
                  <a:lnTo>
                    <a:pt x="708" y="144"/>
                  </a:lnTo>
                  <a:lnTo>
                    <a:pt x="708" y="144"/>
                  </a:lnTo>
                  <a:lnTo>
                    <a:pt x="708" y="144"/>
                  </a:lnTo>
                  <a:lnTo>
                    <a:pt x="708" y="142"/>
                  </a:lnTo>
                  <a:lnTo>
                    <a:pt x="708" y="140"/>
                  </a:lnTo>
                  <a:lnTo>
                    <a:pt x="706" y="140"/>
                  </a:lnTo>
                  <a:lnTo>
                    <a:pt x="706" y="140"/>
                  </a:lnTo>
                  <a:lnTo>
                    <a:pt x="706" y="138"/>
                  </a:lnTo>
                  <a:lnTo>
                    <a:pt x="706" y="138"/>
                  </a:lnTo>
                  <a:lnTo>
                    <a:pt x="706" y="138"/>
                  </a:lnTo>
                  <a:lnTo>
                    <a:pt x="706" y="138"/>
                  </a:lnTo>
                  <a:lnTo>
                    <a:pt x="704" y="138"/>
                  </a:lnTo>
                  <a:lnTo>
                    <a:pt x="702" y="138"/>
                  </a:lnTo>
                  <a:lnTo>
                    <a:pt x="701" y="138"/>
                  </a:lnTo>
                  <a:lnTo>
                    <a:pt x="701" y="136"/>
                  </a:lnTo>
                  <a:lnTo>
                    <a:pt x="702" y="136"/>
                  </a:lnTo>
                  <a:lnTo>
                    <a:pt x="702" y="134"/>
                  </a:lnTo>
                  <a:lnTo>
                    <a:pt x="701" y="134"/>
                  </a:lnTo>
                  <a:lnTo>
                    <a:pt x="701" y="134"/>
                  </a:lnTo>
                  <a:lnTo>
                    <a:pt x="699" y="134"/>
                  </a:lnTo>
                  <a:lnTo>
                    <a:pt x="695" y="136"/>
                  </a:lnTo>
                  <a:lnTo>
                    <a:pt x="689" y="138"/>
                  </a:lnTo>
                  <a:lnTo>
                    <a:pt x="687" y="138"/>
                  </a:lnTo>
                  <a:lnTo>
                    <a:pt x="684" y="140"/>
                  </a:lnTo>
                  <a:lnTo>
                    <a:pt x="682" y="140"/>
                  </a:lnTo>
                  <a:lnTo>
                    <a:pt x="682" y="140"/>
                  </a:lnTo>
                  <a:lnTo>
                    <a:pt x="682" y="142"/>
                  </a:lnTo>
                  <a:lnTo>
                    <a:pt x="684" y="142"/>
                  </a:lnTo>
                  <a:lnTo>
                    <a:pt x="686" y="142"/>
                  </a:lnTo>
                  <a:lnTo>
                    <a:pt x="686" y="142"/>
                  </a:lnTo>
                  <a:lnTo>
                    <a:pt x="686" y="142"/>
                  </a:lnTo>
                  <a:lnTo>
                    <a:pt x="682" y="144"/>
                  </a:lnTo>
                  <a:lnTo>
                    <a:pt x="682" y="144"/>
                  </a:lnTo>
                  <a:lnTo>
                    <a:pt x="680" y="144"/>
                  </a:lnTo>
                  <a:lnTo>
                    <a:pt x="680" y="144"/>
                  </a:lnTo>
                  <a:lnTo>
                    <a:pt x="680" y="142"/>
                  </a:lnTo>
                  <a:lnTo>
                    <a:pt x="678" y="142"/>
                  </a:lnTo>
                  <a:lnTo>
                    <a:pt x="678" y="142"/>
                  </a:lnTo>
                  <a:lnTo>
                    <a:pt x="678" y="142"/>
                  </a:lnTo>
                  <a:lnTo>
                    <a:pt x="674" y="144"/>
                  </a:lnTo>
                  <a:lnTo>
                    <a:pt x="672" y="144"/>
                  </a:lnTo>
                  <a:lnTo>
                    <a:pt x="672" y="146"/>
                  </a:lnTo>
                  <a:lnTo>
                    <a:pt x="671" y="146"/>
                  </a:lnTo>
                  <a:lnTo>
                    <a:pt x="671" y="146"/>
                  </a:lnTo>
                  <a:lnTo>
                    <a:pt x="671" y="146"/>
                  </a:lnTo>
                  <a:lnTo>
                    <a:pt x="669" y="146"/>
                  </a:lnTo>
                  <a:lnTo>
                    <a:pt x="669" y="148"/>
                  </a:lnTo>
                  <a:lnTo>
                    <a:pt x="669" y="148"/>
                  </a:lnTo>
                  <a:lnTo>
                    <a:pt x="665" y="149"/>
                  </a:lnTo>
                  <a:lnTo>
                    <a:pt x="665" y="151"/>
                  </a:lnTo>
                  <a:lnTo>
                    <a:pt x="665" y="153"/>
                  </a:lnTo>
                  <a:lnTo>
                    <a:pt x="665" y="153"/>
                  </a:lnTo>
                  <a:lnTo>
                    <a:pt x="667" y="153"/>
                  </a:lnTo>
                  <a:lnTo>
                    <a:pt x="671" y="153"/>
                  </a:lnTo>
                  <a:lnTo>
                    <a:pt x="671" y="153"/>
                  </a:lnTo>
                  <a:lnTo>
                    <a:pt x="669" y="153"/>
                  </a:lnTo>
                  <a:lnTo>
                    <a:pt x="669" y="153"/>
                  </a:lnTo>
                  <a:lnTo>
                    <a:pt x="669" y="155"/>
                  </a:lnTo>
                  <a:lnTo>
                    <a:pt x="667" y="153"/>
                  </a:lnTo>
                  <a:lnTo>
                    <a:pt x="665" y="155"/>
                  </a:lnTo>
                  <a:lnTo>
                    <a:pt x="665" y="155"/>
                  </a:lnTo>
                  <a:lnTo>
                    <a:pt x="663" y="155"/>
                  </a:lnTo>
                  <a:lnTo>
                    <a:pt x="663" y="155"/>
                  </a:lnTo>
                  <a:lnTo>
                    <a:pt x="658" y="157"/>
                  </a:lnTo>
                  <a:lnTo>
                    <a:pt x="658" y="159"/>
                  </a:lnTo>
                  <a:lnTo>
                    <a:pt x="658" y="159"/>
                  </a:lnTo>
                  <a:lnTo>
                    <a:pt x="656" y="161"/>
                  </a:lnTo>
                  <a:lnTo>
                    <a:pt x="658" y="163"/>
                  </a:lnTo>
                  <a:lnTo>
                    <a:pt x="658" y="163"/>
                  </a:lnTo>
                  <a:lnTo>
                    <a:pt x="658" y="164"/>
                  </a:lnTo>
                  <a:lnTo>
                    <a:pt x="658" y="164"/>
                  </a:lnTo>
                  <a:lnTo>
                    <a:pt x="658" y="164"/>
                  </a:lnTo>
                  <a:lnTo>
                    <a:pt x="658" y="164"/>
                  </a:lnTo>
                  <a:lnTo>
                    <a:pt x="659" y="164"/>
                  </a:lnTo>
                  <a:lnTo>
                    <a:pt x="661" y="166"/>
                  </a:lnTo>
                  <a:lnTo>
                    <a:pt x="661" y="166"/>
                  </a:lnTo>
                  <a:lnTo>
                    <a:pt x="663" y="166"/>
                  </a:lnTo>
                  <a:lnTo>
                    <a:pt x="667" y="168"/>
                  </a:lnTo>
                  <a:lnTo>
                    <a:pt x="667" y="168"/>
                  </a:lnTo>
                  <a:lnTo>
                    <a:pt x="669" y="166"/>
                  </a:lnTo>
                  <a:lnTo>
                    <a:pt x="669" y="166"/>
                  </a:lnTo>
                  <a:lnTo>
                    <a:pt x="669" y="166"/>
                  </a:lnTo>
                  <a:lnTo>
                    <a:pt x="671" y="168"/>
                  </a:lnTo>
                  <a:lnTo>
                    <a:pt x="671" y="168"/>
                  </a:lnTo>
                  <a:lnTo>
                    <a:pt x="671" y="170"/>
                  </a:lnTo>
                  <a:lnTo>
                    <a:pt x="671" y="170"/>
                  </a:lnTo>
                  <a:lnTo>
                    <a:pt x="672" y="170"/>
                  </a:lnTo>
                  <a:lnTo>
                    <a:pt x="674" y="170"/>
                  </a:lnTo>
                  <a:lnTo>
                    <a:pt x="674" y="170"/>
                  </a:lnTo>
                  <a:lnTo>
                    <a:pt x="676" y="168"/>
                  </a:lnTo>
                  <a:lnTo>
                    <a:pt x="678" y="168"/>
                  </a:lnTo>
                  <a:lnTo>
                    <a:pt x="678" y="170"/>
                  </a:lnTo>
                  <a:lnTo>
                    <a:pt x="678" y="170"/>
                  </a:lnTo>
                  <a:lnTo>
                    <a:pt x="678" y="170"/>
                  </a:lnTo>
                  <a:lnTo>
                    <a:pt x="678" y="170"/>
                  </a:lnTo>
                  <a:lnTo>
                    <a:pt x="678" y="170"/>
                  </a:lnTo>
                  <a:lnTo>
                    <a:pt x="678" y="172"/>
                  </a:lnTo>
                  <a:lnTo>
                    <a:pt x="676" y="172"/>
                  </a:lnTo>
                  <a:lnTo>
                    <a:pt x="672" y="172"/>
                  </a:lnTo>
                  <a:lnTo>
                    <a:pt x="672" y="172"/>
                  </a:lnTo>
                  <a:lnTo>
                    <a:pt x="674" y="172"/>
                  </a:lnTo>
                  <a:lnTo>
                    <a:pt x="676" y="170"/>
                  </a:lnTo>
                  <a:lnTo>
                    <a:pt x="678" y="170"/>
                  </a:lnTo>
                  <a:lnTo>
                    <a:pt x="674" y="170"/>
                  </a:lnTo>
                  <a:lnTo>
                    <a:pt x="671" y="172"/>
                  </a:lnTo>
                  <a:lnTo>
                    <a:pt x="669" y="172"/>
                  </a:lnTo>
                  <a:lnTo>
                    <a:pt x="669" y="172"/>
                  </a:lnTo>
                  <a:lnTo>
                    <a:pt x="669" y="172"/>
                  </a:lnTo>
                  <a:lnTo>
                    <a:pt x="667" y="174"/>
                  </a:lnTo>
                  <a:lnTo>
                    <a:pt x="667" y="174"/>
                  </a:lnTo>
                  <a:lnTo>
                    <a:pt x="669" y="174"/>
                  </a:lnTo>
                  <a:lnTo>
                    <a:pt x="669" y="174"/>
                  </a:lnTo>
                  <a:lnTo>
                    <a:pt x="665" y="176"/>
                  </a:lnTo>
                  <a:lnTo>
                    <a:pt x="661" y="176"/>
                  </a:lnTo>
                  <a:lnTo>
                    <a:pt x="661" y="178"/>
                  </a:lnTo>
                  <a:lnTo>
                    <a:pt x="659" y="179"/>
                  </a:lnTo>
                  <a:lnTo>
                    <a:pt x="659" y="179"/>
                  </a:lnTo>
                  <a:lnTo>
                    <a:pt x="659" y="179"/>
                  </a:lnTo>
                  <a:lnTo>
                    <a:pt x="663" y="179"/>
                  </a:lnTo>
                  <a:lnTo>
                    <a:pt x="665" y="179"/>
                  </a:lnTo>
                  <a:lnTo>
                    <a:pt x="665" y="179"/>
                  </a:lnTo>
                  <a:lnTo>
                    <a:pt x="667" y="178"/>
                  </a:lnTo>
                  <a:lnTo>
                    <a:pt x="669" y="176"/>
                  </a:lnTo>
                  <a:lnTo>
                    <a:pt x="669" y="176"/>
                  </a:lnTo>
                  <a:lnTo>
                    <a:pt x="669" y="176"/>
                  </a:lnTo>
                  <a:lnTo>
                    <a:pt x="671" y="176"/>
                  </a:lnTo>
                  <a:lnTo>
                    <a:pt x="671" y="176"/>
                  </a:lnTo>
                  <a:lnTo>
                    <a:pt x="671" y="178"/>
                  </a:lnTo>
                  <a:lnTo>
                    <a:pt x="671" y="178"/>
                  </a:lnTo>
                  <a:lnTo>
                    <a:pt x="669" y="178"/>
                  </a:lnTo>
                  <a:lnTo>
                    <a:pt x="669" y="179"/>
                  </a:lnTo>
                  <a:lnTo>
                    <a:pt x="667" y="181"/>
                  </a:lnTo>
                  <a:lnTo>
                    <a:pt x="667" y="181"/>
                  </a:lnTo>
                  <a:lnTo>
                    <a:pt x="667" y="181"/>
                  </a:lnTo>
                  <a:lnTo>
                    <a:pt x="669" y="181"/>
                  </a:lnTo>
                  <a:lnTo>
                    <a:pt x="669" y="181"/>
                  </a:lnTo>
                  <a:lnTo>
                    <a:pt x="665" y="183"/>
                  </a:lnTo>
                  <a:lnTo>
                    <a:pt x="661" y="183"/>
                  </a:lnTo>
                  <a:lnTo>
                    <a:pt x="659" y="185"/>
                  </a:lnTo>
                  <a:lnTo>
                    <a:pt x="656" y="187"/>
                  </a:lnTo>
                  <a:lnTo>
                    <a:pt x="654" y="187"/>
                  </a:lnTo>
                  <a:lnTo>
                    <a:pt x="652" y="187"/>
                  </a:lnTo>
                  <a:lnTo>
                    <a:pt x="648" y="189"/>
                  </a:lnTo>
                  <a:lnTo>
                    <a:pt x="646" y="189"/>
                  </a:lnTo>
                  <a:lnTo>
                    <a:pt x="644" y="189"/>
                  </a:lnTo>
                  <a:lnTo>
                    <a:pt x="644" y="189"/>
                  </a:lnTo>
                  <a:lnTo>
                    <a:pt x="643" y="189"/>
                  </a:lnTo>
                  <a:lnTo>
                    <a:pt x="641" y="189"/>
                  </a:lnTo>
                  <a:lnTo>
                    <a:pt x="641" y="189"/>
                  </a:lnTo>
                  <a:lnTo>
                    <a:pt x="639" y="191"/>
                  </a:lnTo>
                  <a:lnTo>
                    <a:pt x="633" y="194"/>
                  </a:lnTo>
                  <a:lnTo>
                    <a:pt x="633" y="194"/>
                  </a:lnTo>
                  <a:lnTo>
                    <a:pt x="633" y="196"/>
                  </a:lnTo>
                  <a:lnTo>
                    <a:pt x="633" y="196"/>
                  </a:lnTo>
                  <a:lnTo>
                    <a:pt x="633" y="200"/>
                  </a:lnTo>
                  <a:lnTo>
                    <a:pt x="631" y="200"/>
                  </a:lnTo>
                  <a:lnTo>
                    <a:pt x="629" y="202"/>
                  </a:lnTo>
                  <a:lnTo>
                    <a:pt x="628" y="206"/>
                  </a:lnTo>
                  <a:lnTo>
                    <a:pt x="626" y="206"/>
                  </a:lnTo>
                  <a:lnTo>
                    <a:pt x="626" y="206"/>
                  </a:lnTo>
                  <a:lnTo>
                    <a:pt x="624" y="206"/>
                  </a:lnTo>
                  <a:lnTo>
                    <a:pt x="620" y="206"/>
                  </a:lnTo>
                  <a:lnTo>
                    <a:pt x="618" y="206"/>
                  </a:lnTo>
                  <a:lnTo>
                    <a:pt x="618" y="206"/>
                  </a:lnTo>
                  <a:lnTo>
                    <a:pt x="618" y="206"/>
                  </a:lnTo>
                  <a:lnTo>
                    <a:pt x="620" y="209"/>
                  </a:lnTo>
                  <a:lnTo>
                    <a:pt x="618" y="209"/>
                  </a:lnTo>
                  <a:lnTo>
                    <a:pt x="618" y="209"/>
                  </a:lnTo>
                  <a:lnTo>
                    <a:pt x="618" y="209"/>
                  </a:lnTo>
                  <a:lnTo>
                    <a:pt x="618" y="209"/>
                  </a:lnTo>
                  <a:lnTo>
                    <a:pt x="618" y="207"/>
                  </a:lnTo>
                  <a:lnTo>
                    <a:pt x="616" y="206"/>
                  </a:lnTo>
                  <a:lnTo>
                    <a:pt x="616" y="204"/>
                  </a:lnTo>
                  <a:lnTo>
                    <a:pt x="616" y="204"/>
                  </a:lnTo>
                  <a:lnTo>
                    <a:pt x="616" y="204"/>
                  </a:lnTo>
                  <a:lnTo>
                    <a:pt x="616" y="204"/>
                  </a:lnTo>
                  <a:lnTo>
                    <a:pt x="618" y="204"/>
                  </a:lnTo>
                  <a:lnTo>
                    <a:pt x="618" y="204"/>
                  </a:lnTo>
                  <a:lnTo>
                    <a:pt x="620" y="204"/>
                  </a:lnTo>
                  <a:lnTo>
                    <a:pt x="620" y="204"/>
                  </a:lnTo>
                  <a:lnTo>
                    <a:pt x="622" y="206"/>
                  </a:lnTo>
                  <a:lnTo>
                    <a:pt x="622" y="206"/>
                  </a:lnTo>
                  <a:lnTo>
                    <a:pt x="624" y="206"/>
                  </a:lnTo>
                  <a:lnTo>
                    <a:pt x="624" y="206"/>
                  </a:lnTo>
                  <a:lnTo>
                    <a:pt x="626" y="206"/>
                  </a:lnTo>
                  <a:lnTo>
                    <a:pt x="626" y="206"/>
                  </a:lnTo>
                  <a:lnTo>
                    <a:pt x="628" y="204"/>
                  </a:lnTo>
                  <a:lnTo>
                    <a:pt x="628" y="204"/>
                  </a:lnTo>
                  <a:lnTo>
                    <a:pt x="628" y="204"/>
                  </a:lnTo>
                  <a:lnTo>
                    <a:pt x="629" y="202"/>
                  </a:lnTo>
                  <a:lnTo>
                    <a:pt x="628" y="202"/>
                  </a:lnTo>
                  <a:lnTo>
                    <a:pt x="628" y="202"/>
                  </a:lnTo>
                  <a:lnTo>
                    <a:pt x="628" y="202"/>
                  </a:lnTo>
                  <a:lnTo>
                    <a:pt x="626" y="202"/>
                  </a:lnTo>
                  <a:lnTo>
                    <a:pt x="626" y="202"/>
                  </a:lnTo>
                  <a:lnTo>
                    <a:pt x="628" y="200"/>
                  </a:lnTo>
                  <a:lnTo>
                    <a:pt x="628" y="200"/>
                  </a:lnTo>
                  <a:lnTo>
                    <a:pt x="626" y="200"/>
                  </a:lnTo>
                  <a:lnTo>
                    <a:pt x="624" y="200"/>
                  </a:lnTo>
                  <a:lnTo>
                    <a:pt x="622" y="200"/>
                  </a:lnTo>
                  <a:lnTo>
                    <a:pt x="622" y="200"/>
                  </a:lnTo>
                  <a:lnTo>
                    <a:pt x="624" y="200"/>
                  </a:lnTo>
                  <a:lnTo>
                    <a:pt x="624" y="198"/>
                  </a:lnTo>
                  <a:lnTo>
                    <a:pt x="622" y="198"/>
                  </a:lnTo>
                  <a:lnTo>
                    <a:pt x="624" y="196"/>
                  </a:lnTo>
                  <a:lnTo>
                    <a:pt x="626" y="194"/>
                  </a:lnTo>
                  <a:lnTo>
                    <a:pt x="628" y="194"/>
                  </a:lnTo>
                  <a:lnTo>
                    <a:pt x="629" y="192"/>
                  </a:lnTo>
                  <a:lnTo>
                    <a:pt x="635" y="189"/>
                  </a:lnTo>
                  <a:lnTo>
                    <a:pt x="637" y="187"/>
                  </a:lnTo>
                  <a:lnTo>
                    <a:pt x="635" y="187"/>
                  </a:lnTo>
                  <a:lnTo>
                    <a:pt x="629" y="189"/>
                  </a:lnTo>
                  <a:lnTo>
                    <a:pt x="629" y="189"/>
                  </a:lnTo>
                  <a:lnTo>
                    <a:pt x="629" y="189"/>
                  </a:lnTo>
                  <a:lnTo>
                    <a:pt x="628" y="189"/>
                  </a:lnTo>
                  <a:lnTo>
                    <a:pt x="628" y="189"/>
                  </a:lnTo>
                  <a:lnTo>
                    <a:pt x="626" y="189"/>
                  </a:lnTo>
                  <a:lnTo>
                    <a:pt x="626" y="189"/>
                  </a:lnTo>
                  <a:lnTo>
                    <a:pt x="631" y="187"/>
                  </a:lnTo>
                  <a:lnTo>
                    <a:pt x="631" y="187"/>
                  </a:lnTo>
                  <a:lnTo>
                    <a:pt x="633" y="185"/>
                  </a:lnTo>
                  <a:lnTo>
                    <a:pt x="629" y="187"/>
                  </a:lnTo>
                  <a:lnTo>
                    <a:pt x="626" y="187"/>
                  </a:lnTo>
                  <a:lnTo>
                    <a:pt x="626" y="187"/>
                  </a:lnTo>
                  <a:lnTo>
                    <a:pt x="626" y="185"/>
                  </a:lnTo>
                  <a:lnTo>
                    <a:pt x="626" y="185"/>
                  </a:lnTo>
                  <a:lnTo>
                    <a:pt x="626" y="183"/>
                  </a:lnTo>
                  <a:lnTo>
                    <a:pt x="626" y="183"/>
                  </a:lnTo>
                  <a:lnTo>
                    <a:pt x="624" y="183"/>
                  </a:lnTo>
                  <a:lnTo>
                    <a:pt x="624" y="183"/>
                  </a:lnTo>
                  <a:lnTo>
                    <a:pt x="622" y="183"/>
                  </a:lnTo>
                  <a:lnTo>
                    <a:pt x="622" y="183"/>
                  </a:lnTo>
                  <a:lnTo>
                    <a:pt x="620" y="183"/>
                  </a:lnTo>
                  <a:lnTo>
                    <a:pt x="620" y="183"/>
                  </a:lnTo>
                  <a:lnTo>
                    <a:pt x="618" y="183"/>
                  </a:lnTo>
                  <a:lnTo>
                    <a:pt x="618" y="183"/>
                  </a:lnTo>
                  <a:lnTo>
                    <a:pt x="618" y="185"/>
                  </a:lnTo>
                  <a:lnTo>
                    <a:pt x="615" y="185"/>
                  </a:lnTo>
                  <a:lnTo>
                    <a:pt x="613" y="185"/>
                  </a:lnTo>
                  <a:lnTo>
                    <a:pt x="611" y="185"/>
                  </a:lnTo>
                  <a:lnTo>
                    <a:pt x="611" y="185"/>
                  </a:lnTo>
                  <a:lnTo>
                    <a:pt x="611" y="185"/>
                  </a:lnTo>
                  <a:lnTo>
                    <a:pt x="609" y="185"/>
                  </a:lnTo>
                  <a:lnTo>
                    <a:pt x="609" y="185"/>
                  </a:lnTo>
                  <a:lnTo>
                    <a:pt x="609" y="187"/>
                  </a:lnTo>
                  <a:lnTo>
                    <a:pt x="609" y="187"/>
                  </a:lnTo>
                  <a:lnTo>
                    <a:pt x="609" y="189"/>
                  </a:lnTo>
                  <a:lnTo>
                    <a:pt x="609" y="189"/>
                  </a:lnTo>
                  <a:lnTo>
                    <a:pt x="607" y="189"/>
                  </a:lnTo>
                  <a:lnTo>
                    <a:pt x="607" y="189"/>
                  </a:lnTo>
                  <a:lnTo>
                    <a:pt x="607" y="189"/>
                  </a:lnTo>
                  <a:lnTo>
                    <a:pt x="609" y="191"/>
                  </a:lnTo>
                  <a:lnTo>
                    <a:pt x="609" y="192"/>
                  </a:lnTo>
                  <a:lnTo>
                    <a:pt x="613" y="191"/>
                  </a:lnTo>
                  <a:lnTo>
                    <a:pt x="615" y="191"/>
                  </a:lnTo>
                  <a:lnTo>
                    <a:pt x="616" y="191"/>
                  </a:lnTo>
                  <a:lnTo>
                    <a:pt x="618" y="192"/>
                  </a:lnTo>
                  <a:lnTo>
                    <a:pt x="618" y="192"/>
                  </a:lnTo>
                  <a:lnTo>
                    <a:pt x="618" y="192"/>
                  </a:lnTo>
                  <a:lnTo>
                    <a:pt x="618" y="192"/>
                  </a:lnTo>
                  <a:lnTo>
                    <a:pt x="618" y="194"/>
                  </a:lnTo>
                  <a:lnTo>
                    <a:pt x="616" y="194"/>
                  </a:lnTo>
                  <a:lnTo>
                    <a:pt x="616" y="194"/>
                  </a:lnTo>
                  <a:lnTo>
                    <a:pt x="615" y="194"/>
                  </a:lnTo>
                  <a:lnTo>
                    <a:pt x="613" y="196"/>
                  </a:lnTo>
                  <a:lnTo>
                    <a:pt x="611" y="196"/>
                  </a:lnTo>
                  <a:lnTo>
                    <a:pt x="609" y="194"/>
                  </a:lnTo>
                  <a:lnTo>
                    <a:pt x="609" y="194"/>
                  </a:lnTo>
                  <a:lnTo>
                    <a:pt x="607" y="194"/>
                  </a:lnTo>
                  <a:lnTo>
                    <a:pt x="607" y="191"/>
                  </a:lnTo>
                  <a:lnTo>
                    <a:pt x="607" y="189"/>
                  </a:lnTo>
                  <a:lnTo>
                    <a:pt x="605" y="189"/>
                  </a:lnTo>
                  <a:lnTo>
                    <a:pt x="605" y="189"/>
                  </a:lnTo>
                  <a:lnTo>
                    <a:pt x="605" y="189"/>
                  </a:lnTo>
                  <a:lnTo>
                    <a:pt x="603" y="191"/>
                  </a:lnTo>
                  <a:lnTo>
                    <a:pt x="603" y="191"/>
                  </a:lnTo>
                  <a:lnTo>
                    <a:pt x="603" y="191"/>
                  </a:lnTo>
                  <a:lnTo>
                    <a:pt x="605" y="192"/>
                  </a:lnTo>
                  <a:lnTo>
                    <a:pt x="605" y="192"/>
                  </a:lnTo>
                  <a:lnTo>
                    <a:pt x="605" y="192"/>
                  </a:lnTo>
                  <a:lnTo>
                    <a:pt x="603" y="192"/>
                  </a:lnTo>
                  <a:lnTo>
                    <a:pt x="601" y="192"/>
                  </a:lnTo>
                  <a:lnTo>
                    <a:pt x="600" y="194"/>
                  </a:lnTo>
                  <a:lnTo>
                    <a:pt x="598" y="194"/>
                  </a:lnTo>
                  <a:lnTo>
                    <a:pt x="596" y="194"/>
                  </a:lnTo>
                  <a:lnTo>
                    <a:pt x="596" y="194"/>
                  </a:lnTo>
                  <a:lnTo>
                    <a:pt x="594" y="194"/>
                  </a:lnTo>
                  <a:lnTo>
                    <a:pt x="592" y="192"/>
                  </a:lnTo>
                  <a:lnTo>
                    <a:pt x="590" y="192"/>
                  </a:lnTo>
                  <a:lnTo>
                    <a:pt x="585" y="192"/>
                  </a:lnTo>
                  <a:lnTo>
                    <a:pt x="583" y="192"/>
                  </a:lnTo>
                  <a:lnTo>
                    <a:pt x="581" y="192"/>
                  </a:lnTo>
                  <a:lnTo>
                    <a:pt x="581" y="192"/>
                  </a:lnTo>
                  <a:lnTo>
                    <a:pt x="579" y="192"/>
                  </a:lnTo>
                  <a:lnTo>
                    <a:pt x="577" y="192"/>
                  </a:lnTo>
                  <a:lnTo>
                    <a:pt x="575" y="194"/>
                  </a:lnTo>
                  <a:lnTo>
                    <a:pt x="575" y="194"/>
                  </a:lnTo>
                  <a:lnTo>
                    <a:pt x="570" y="194"/>
                  </a:lnTo>
                  <a:lnTo>
                    <a:pt x="568" y="194"/>
                  </a:lnTo>
                  <a:lnTo>
                    <a:pt x="566" y="194"/>
                  </a:lnTo>
                  <a:lnTo>
                    <a:pt x="564" y="194"/>
                  </a:lnTo>
                  <a:lnTo>
                    <a:pt x="562" y="194"/>
                  </a:lnTo>
                  <a:lnTo>
                    <a:pt x="560" y="194"/>
                  </a:lnTo>
                  <a:lnTo>
                    <a:pt x="560" y="194"/>
                  </a:lnTo>
                  <a:lnTo>
                    <a:pt x="558" y="192"/>
                  </a:lnTo>
                  <a:lnTo>
                    <a:pt x="557" y="192"/>
                  </a:lnTo>
                  <a:lnTo>
                    <a:pt x="557" y="191"/>
                  </a:lnTo>
                  <a:lnTo>
                    <a:pt x="555" y="189"/>
                  </a:lnTo>
                  <a:lnTo>
                    <a:pt x="553" y="189"/>
                  </a:lnTo>
                  <a:lnTo>
                    <a:pt x="551" y="189"/>
                  </a:lnTo>
                  <a:lnTo>
                    <a:pt x="547" y="189"/>
                  </a:lnTo>
                  <a:lnTo>
                    <a:pt x="545" y="191"/>
                  </a:lnTo>
                  <a:lnTo>
                    <a:pt x="544" y="189"/>
                  </a:lnTo>
                  <a:lnTo>
                    <a:pt x="542" y="189"/>
                  </a:lnTo>
                  <a:lnTo>
                    <a:pt x="542" y="189"/>
                  </a:lnTo>
                  <a:lnTo>
                    <a:pt x="542" y="189"/>
                  </a:lnTo>
                  <a:lnTo>
                    <a:pt x="542" y="187"/>
                  </a:lnTo>
                  <a:lnTo>
                    <a:pt x="544" y="187"/>
                  </a:lnTo>
                  <a:lnTo>
                    <a:pt x="542" y="187"/>
                  </a:lnTo>
                  <a:lnTo>
                    <a:pt x="540" y="187"/>
                  </a:lnTo>
                  <a:lnTo>
                    <a:pt x="540" y="187"/>
                  </a:lnTo>
                  <a:lnTo>
                    <a:pt x="540" y="185"/>
                  </a:lnTo>
                  <a:lnTo>
                    <a:pt x="540" y="185"/>
                  </a:lnTo>
                  <a:lnTo>
                    <a:pt x="540" y="185"/>
                  </a:lnTo>
                  <a:lnTo>
                    <a:pt x="540" y="187"/>
                  </a:lnTo>
                  <a:lnTo>
                    <a:pt x="538" y="185"/>
                  </a:lnTo>
                  <a:lnTo>
                    <a:pt x="538" y="185"/>
                  </a:lnTo>
                  <a:lnTo>
                    <a:pt x="538" y="185"/>
                  </a:lnTo>
                  <a:lnTo>
                    <a:pt x="538" y="183"/>
                  </a:lnTo>
                  <a:lnTo>
                    <a:pt x="540" y="181"/>
                  </a:lnTo>
                  <a:lnTo>
                    <a:pt x="540" y="179"/>
                  </a:lnTo>
                  <a:lnTo>
                    <a:pt x="540" y="179"/>
                  </a:lnTo>
                  <a:lnTo>
                    <a:pt x="540" y="178"/>
                  </a:lnTo>
                  <a:lnTo>
                    <a:pt x="540" y="178"/>
                  </a:lnTo>
                  <a:lnTo>
                    <a:pt x="538" y="178"/>
                  </a:lnTo>
                  <a:lnTo>
                    <a:pt x="536" y="178"/>
                  </a:lnTo>
                  <a:lnTo>
                    <a:pt x="534" y="178"/>
                  </a:lnTo>
                  <a:lnTo>
                    <a:pt x="529" y="179"/>
                  </a:lnTo>
                  <a:lnTo>
                    <a:pt x="527" y="179"/>
                  </a:lnTo>
                  <a:lnTo>
                    <a:pt x="519" y="181"/>
                  </a:lnTo>
                  <a:lnTo>
                    <a:pt x="515" y="181"/>
                  </a:lnTo>
                  <a:lnTo>
                    <a:pt x="508" y="181"/>
                  </a:lnTo>
                  <a:lnTo>
                    <a:pt x="508" y="181"/>
                  </a:lnTo>
                  <a:lnTo>
                    <a:pt x="502" y="185"/>
                  </a:lnTo>
                  <a:lnTo>
                    <a:pt x="501" y="185"/>
                  </a:lnTo>
                  <a:lnTo>
                    <a:pt x="501" y="187"/>
                  </a:lnTo>
                  <a:lnTo>
                    <a:pt x="502" y="187"/>
                  </a:lnTo>
                  <a:lnTo>
                    <a:pt x="502" y="189"/>
                  </a:lnTo>
                  <a:lnTo>
                    <a:pt x="502" y="189"/>
                  </a:lnTo>
                  <a:lnTo>
                    <a:pt x="504" y="187"/>
                  </a:lnTo>
                  <a:lnTo>
                    <a:pt x="504" y="189"/>
                  </a:lnTo>
                  <a:lnTo>
                    <a:pt x="508" y="187"/>
                  </a:lnTo>
                  <a:lnTo>
                    <a:pt x="510" y="187"/>
                  </a:lnTo>
                  <a:lnTo>
                    <a:pt x="510" y="187"/>
                  </a:lnTo>
                  <a:lnTo>
                    <a:pt x="510" y="187"/>
                  </a:lnTo>
                  <a:lnTo>
                    <a:pt x="512" y="185"/>
                  </a:lnTo>
                  <a:lnTo>
                    <a:pt x="514" y="185"/>
                  </a:lnTo>
                  <a:lnTo>
                    <a:pt x="515" y="187"/>
                  </a:lnTo>
                  <a:lnTo>
                    <a:pt x="517" y="185"/>
                  </a:lnTo>
                  <a:lnTo>
                    <a:pt x="519" y="185"/>
                  </a:lnTo>
                  <a:lnTo>
                    <a:pt x="519" y="185"/>
                  </a:lnTo>
                  <a:lnTo>
                    <a:pt x="521" y="185"/>
                  </a:lnTo>
                  <a:lnTo>
                    <a:pt x="521" y="185"/>
                  </a:lnTo>
                  <a:lnTo>
                    <a:pt x="523" y="185"/>
                  </a:lnTo>
                  <a:lnTo>
                    <a:pt x="525" y="185"/>
                  </a:lnTo>
                  <a:lnTo>
                    <a:pt x="525" y="183"/>
                  </a:lnTo>
                  <a:lnTo>
                    <a:pt x="527" y="183"/>
                  </a:lnTo>
                  <a:lnTo>
                    <a:pt x="530" y="181"/>
                  </a:lnTo>
                  <a:lnTo>
                    <a:pt x="534" y="181"/>
                  </a:lnTo>
                  <a:lnTo>
                    <a:pt x="534" y="181"/>
                  </a:lnTo>
                  <a:lnTo>
                    <a:pt x="536" y="181"/>
                  </a:lnTo>
                  <a:lnTo>
                    <a:pt x="536" y="181"/>
                  </a:lnTo>
                  <a:lnTo>
                    <a:pt x="534" y="183"/>
                  </a:lnTo>
                  <a:lnTo>
                    <a:pt x="532" y="183"/>
                  </a:lnTo>
                  <a:lnTo>
                    <a:pt x="532" y="183"/>
                  </a:lnTo>
                  <a:lnTo>
                    <a:pt x="530" y="185"/>
                  </a:lnTo>
                  <a:lnTo>
                    <a:pt x="529" y="185"/>
                  </a:lnTo>
                  <a:lnTo>
                    <a:pt x="527" y="185"/>
                  </a:lnTo>
                  <a:lnTo>
                    <a:pt x="525" y="185"/>
                  </a:lnTo>
                  <a:lnTo>
                    <a:pt x="525" y="187"/>
                  </a:lnTo>
                  <a:lnTo>
                    <a:pt x="523" y="187"/>
                  </a:lnTo>
                  <a:lnTo>
                    <a:pt x="523" y="187"/>
                  </a:lnTo>
                  <a:lnTo>
                    <a:pt x="521" y="187"/>
                  </a:lnTo>
                  <a:lnTo>
                    <a:pt x="521" y="187"/>
                  </a:lnTo>
                  <a:lnTo>
                    <a:pt x="519" y="187"/>
                  </a:lnTo>
                  <a:lnTo>
                    <a:pt x="517" y="189"/>
                  </a:lnTo>
                  <a:lnTo>
                    <a:pt x="517" y="189"/>
                  </a:lnTo>
                  <a:lnTo>
                    <a:pt x="515" y="189"/>
                  </a:lnTo>
                  <a:lnTo>
                    <a:pt x="515" y="189"/>
                  </a:lnTo>
                  <a:lnTo>
                    <a:pt x="514" y="189"/>
                  </a:lnTo>
                  <a:lnTo>
                    <a:pt x="514" y="189"/>
                  </a:lnTo>
                  <a:lnTo>
                    <a:pt x="512" y="189"/>
                  </a:lnTo>
                  <a:lnTo>
                    <a:pt x="510" y="189"/>
                  </a:lnTo>
                  <a:lnTo>
                    <a:pt x="510" y="189"/>
                  </a:lnTo>
                  <a:lnTo>
                    <a:pt x="506" y="191"/>
                  </a:lnTo>
                  <a:lnTo>
                    <a:pt x="506" y="189"/>
                  </a:lnTo>
                  <a:lnTo>
                    <a:pt x="506" y="191"/>
                  </a:lnTo>
                  <a:lnTo>
                    <a:pt x="506" y="191"/>
                  </a:lnTo>
                  <a:lnTo>
                    <a:pt x="504" y="191"/>
                  </a:lnTo>
                  <a:lnTo>
                    <a:pt x="502" y="192"/>
                  </a:lnTo>
                  <a:lnTo>
                    <a:pt x="501" y="192"/>
                  </a:lnTo>
                  <a:lnTo>
                    <a:pt x="499" y="194"/>
                  </a:lnTo>
                  <a:lnTo>
                    <a:pt x="499" y="194"/>
                  </a:lnTo>
                  <a:lnTo>
                    <a:pt x="499" y="196"/>
                  </a:lnTo>
                  <a:lnTo>
                    <a:pt x="501" y="196"/>
                  </a:lnTo>
                  <a:lnTo>
                    <a:pt x="501" y="196"/>
                  </a:lnTo>
                  <a:lnTo>
                    <a:pt x="499" y="198"/>
                  </a:lnTo>
                  <a:lnTo>
                    <a:pt x="499" y="198"/>
                  </a:lnTo>
                  <a:lnTo>
                    <a:pt x="499" y="198"/>
                  </a:lnTo>
                  <a:lnTo>
                    <a:pt x="497" y="200"/>
                  </a:lnTo>
                  <a:lnTo>
                    <a:pt x="497" y="202"/>
                  </a:lnTo>
                  <a:lnTo>
                    <a:pt x="499" y="202"/>
                  </a:lnTo>
                  <a:lnTo>
                    <a:pt x="499" y="204"/>
                  </a:lnTo>
                  <a:lnTo>
                    <a:pt x="497" y="204"/>
                  </a:lnTo>
                  <a:lnTo>
                    <a:pt x="497" y="204"/>
                  </a:lnTo>
                  <a:lnTo>
                    <a:pt x="497" y="206"/>
                  </a:lnTo>
                  <a:lnTo>
                    <a:pt x="497" y="206"/>
                  </a:lnTo>
                  <a:lnTo>
                    <a:pt x="495" y="206"/>
                  </a:lnTo>
                  <a:lnTo>
                    <a:pt x="495" y="206"/>
                  </a:lnTo>
                  <a:lnTo>
                    <a:pt x="495" y="206"/>
                  </a:lnTo>
                  <a:lnTo>
                    <a:pt x="495" y="206"/>
                  </a:lnTo>
                  <a:lnTo>
                    <a:pt x="493" y="206"/>
                  </a:lnTo>
                  <a:lnTo>
                    <a:pt x="493" y="206"/>
                  </a:lnTo>
                  <a:lnTo>
                    <a:pt x="493" y="204"/>
                  </a:lnTo>
                  <a:lnTo>
                    <a:pt x="491" y="206"/>
                  </a:lnTo>
                  <a:lnTo>
                    <a:pt x="491" y="206"/>
                  </a:lnTo>
                  <a:lnTo>
                    <a:pt x="489" y="207"/>
                  </a:lnTo>
                  <a:lnTo>
                    <a:pt x="487" y="207"/>
                  </a:lnTo>
                  <a:lnTo>
                    <a:pt x="487" y="207"/>
                  </a:lnTo>
                  <a:lnTo>
                    <a:pt x="487" y="209"/>
                  </a:lnTo>
                  <a:lnTo>
                    <a:pt x="489" y="213"/>
                  </a:lnTo>
                  <a:lnTo>
                    <a:pt x="487" y="213"/>
                  </a:lnTo>
                  <a:lnTo>
                    <a:pt x="487" y="213"/>
                  </a:lnTo>
                  <a:lnTo>
                    <a:pt x="487" y="213"/>
                  </a:lnTo>
                  <a:lnTo>
                    <a:pt x="487" y="211"/>
                  </a:lnTo>
                  <a:lnTo>
                    <a:pt x="487" y="209"/>
                  </a:lnTo>
                  <a:lnTo>
                    <a:pt x="487" y="209"/>
                  </a:lnTo>
                  <a:lnTo>
                    <a:pt x="486" y="207"/>
                  </a:lnTo>
                  <a:lnTo>
                    <a:pt x="486" y="207"/>
                  </a:lnTo>
                  <a:lnTo>
                    <a:pt x="486" y="207"/>
                  </a:lnTo>
                  <a:lnTo>
                    <a:pt x="486" y="207"/>
                  </a:lnTo>
                  <a:lnTo>
                    <a:pt x="486" y="206"/>
                  </a:lnTo>
                  <a:lnTo>
                    <a:pt x="486" y="206"/>
                  </a:lnTo>
                  <a:lnTo>
                    <a:pt x="484" y="204"/>
                  </a:lnTo>
                  <a:lnTo>
                    <a:pt x="484" y="204"/>
                  </a:lnTo>
                  <a:lnTo>
                    <a:pt x="486" y="204"/>
                  </a:lnTo>
                  <a:lnTo>
                    <a:pt x="486" y="204"/>
                  </a:lnTo>
                  <a:lnTo>
                    <a:pt x="487" y="204"/>
                  </a:lnTo>
                  <a:lnTo>
                    <a:pt x="489" y="204"/>
                  </a:lnTo>
                  <a:lnTo>
                    <a:pt x="489" y="204"/>
                  </a:lnTo>
                  <a:lnTo>
                    <a:pt x="491" y="202"/>
                  </a:lnTo>
                  <a:lnTo>
                    <a:pt x="491" y="202"/>
                  </a:lnTo>
                  <a:lnTo>
                    <a:pt x="493" y="202"/>
                  </a:lnTo>
                  <a:lnTo>
                    <a:pt x="493" y="200"/>
                  </a:lnTo>
                  <a:lnTo>
                    <a:pt x="491" y="198"/>
                  </a:lnTo>
                  <a:lnTo>
                    <a:pt x="491" y="198"/>
                  </a:lnTo>
                  <a:lnTo>
                    <a:pt x="491" y="196"/>
                  </a:lnTo>
                  <a:lnTo>
                    <a:pt x="491" y="196"/>
                  </a:lnTo>
                  <a:lnTo>
                    <a:pt x="489" y="196"/>
                  </a:lnTo>
                  <a:lnTo>
                    <a:pt x="489" y="196"/>
                  </a:lnTo>
                  <a:lnTo>
                    <a:pt x="486" y="198"/>
                  </a:lnTo>
                  <a:lnTo>
                    <a:pt x="486" y="198"/>
                  </a:lnTo>
                  <a:lnTo>
                    <a:pt x="486" y="198"/>
                  </a:lnTo>
                  <a:lnTo>
                    <a:pt x="486" y="198"/>
                  </a:lnTo>
                  <a:lnTo>
                    <a:pt x="486" y="196"/>
                  </a:lnTo>
                  <a:lnTo>
                    <a:pt x="487" y="196"/>
                  </a:lnTo>
                  <a:lnTo>
                    <a:pt x="487" y="194"/>
                  </a:lnTo>
                  <a:lnTo>
                    <a:pt x="487" y="194"/>
                  </a:lnTo>
                  <a:lnTo>
                    <a:pt x="486" y="194"/>
                  </a:lnTo>
                  <a:lnTo>
                    <a:pt x="482" y="194"/>
                  </a:lnTo>
                  <a:lnTo>
                    <a:pt x="482" y="194"/>
                  </a:lnTo>
                  <a:lnTo>
                    <a:pt x="482" y="192"/>
                  </a:lnTo>
                  <a:lnTo>
                    <a:pt x="482" y="192"/>
                  </a:lnTo>
                  <a:lnTo>
                    <a:pt x="480" y="192"/>
                  </a:lnTo>
                  <a:lnTo>
                    <a:pt x="480" y="192"/>
                  </a:lnTo>
                  <a:lnTo>
                    <a:pt x="480" y="191"/>
                  </a:lnTo>
                  <a:lnTo>
                    <a:pt x="480" y="191"/>
                  </a:lnTo>
                  <a:lnTo>
                    <a:pt x="480" y="191"/>
                  </a:lnTo>
                  <a:lnTo>
                    <a:pt x="478" y="191"/>
                  </a:lnTo>
                  <a:lnTo>
                    <a:pt x="476" y="191"/>
                  </a:lnTo>
                  <a:lnTo>
                    <a:pt x="471" y="192"/>
                  </a:lnTo>
                  <a:lnTo>
                    <a:pt x="467" y="192"/>
                  </a:lnTo>
                  <a:lnTo>
                    <a:pt x="467" y="192"/>
                  </a:lnTo>
                  <a:lnTo>
                    <a:pt x="465" y="192"/>
                  </a:lnTo>
                  <a:lnTo>
                    <a:pt x="465" y="192"/>
                  </a:lnTo>
                  <a:lnTo>
                    <a:pt x="465" y="192"/>
                  </a:lnTo>
                  <a:lnTo>
                    <a:pt x="463" y="192"/>
                  </a:lnTo>
                  <a:lnTo>
                    <a:pt x="461" y="194"/>
                  </a:lnTo>
                  <a:lnTo>
                    <a:pt x="459" y="194"/>
                  </a:lnTo>
                  <a:lnTo>
                    <a:pt x="454" y="194"/>
                  </a:lnTo>
                  <a:lnTo>
                    <a:pt x="454" y="194"/>
                  </a:lnTo>
                  <a:lnTo>
                    <a:pt x="452" y="194"/>
                  </a:lnTo>
                  <a:lnTo>
                    <a:pt x="450" y="194"/>
                  </a:lnTo>
                  <a:lnTo>
                    <a:pt x="450" y="194"/>
                  </a:lnTo>
                  <a:lnTo>
                    <a:pt x="444" y="194"/>
                  </a:lnTo>
                  <a:lnTo>
                    <a:pt x="443" y="194"/>
                  </a:lnTo>
                  <a:lnTo>
                    <a:pt x="443" y="194"/>
                  </a:lnTo>
                  <a:lnTo>
                    <a:pt x="437" y="194"/>
                  </a:lnTo>
                  <a:lnTo>
                    <a:pt x="435" y="194"/>
                  </a:lnTo>
                  <a:lnTo>
                    <a:pt x="433" y="194"/>
                  </a:lnTo>
                  <a:lnTo>
                    <a:pt x="431" y="194"/>
                  </a:lnTo>
                  <a:lnTo>
                    <a:pt x="431" y="194"/>
                  </a:lnTo>
                  <a:lnTo>
                    <a:pt x="429" y="194"/>
                  </a:lnTo>
                  <a:lnTo>
                    <a:pt x="428" y="192"/>
                  </a:lnTo>
                  <a:lnTo>
                    <a:pt x="426" y="192"/>
                  </a:lnTo>
                  <a:lnTo>
                    <a:pt x="424" y="192"/>
                  </a:lnTo>
                  <a:lnTo>
                    <a:pt x="424" y="192"/>
                  </a:lnTo>
                  <a:lnTo>
                    <a:pt x="422" y="192"/>
                  </a:lnTo>
                  <a:lnTo>
                    <a:pt x="420" y="192"/>
                  </a:lnTo>
                  <a:lnTo>
                    <a:pt x="422" y="191"/>
                  </a:lnTo>
                  <a:lnTo>
                    <a:pt x="426" y="191"/>
                  </a:lnTo>
                  <a:lnTo>
                    <a:pt x="426" y="191"/>
                  </a:lnTo>
                  <a:lnTo>
                    <a:pt x="426" y="189"/>
                  </a:lnTo>
                  <a:lnTo>
                    <a:pt x="428" y="189"/>
                  </a:lnTo>
                  <a:lnTo>
                    <a:pt x="428" y="189"/>
                  </a:lnTo>
                  <a:lnTo>
                    <a:pt x="431" y="187"/>
                  </a:lnTo>
                  <a:lnTo>
                    <a:pt x="433" y="187"/>
                  </a:lnTo>
                  <a:lnTo>
                    <a:pt x="439" y="187"/>
                  </a:lnTo>
                  <a:lnTo>
                    <a:pt x="441" y="187"/>
                  </a:lnTo>
                  <a:lnTo>
                    <a:pt x="443" y="187"/>
                  </a:lnTo>
                  <a:lnTo>
                    <a:pt x="443" y="185"/>
                  </a:lnTo>
                  <a:lnTo>
                    <a:pt x="444" y="185"/>
                  </a:lnTo>
                  <a:lnTo>
                    <a:pt x="444" y="185"/>
                  </a:lnTo>
                  <a:lnTo>
                    <a:pt x="444" y="185"/>
                  </a:lnTo>
                  <a:lnTo>
                    <a:pt x="444" y="183"/>
                  </a:lnTo>
                  <a:lnTo>
                    <a:pt x="444" y="183"/>
                  </a:lnTo>
                  <a:lnTo>
                    <a:pt x="444" y="183"/>
                  </a:lnTo>
                  <a:lnTo>
                    <a:pt x="444" y="181"/>
                  </a:lnTo>
                  <a:lnTo>
                    <a:pt x="443" y="179"/>
                  </a:lnTo>
                  <a:lnTo>
                    <a:pt x="441" y="178"/>
                  </a:lnTo>
                  <a:lnTo>
                    <a:pt x="439" y="178"/>
                  </a:lnTo>
                  <a:lnTo>
                    <a:pt x="437" y="178"/>
                  </a:lnTo>
                  <a:lnTo>
                    <a:pt x="435" y="176"/>
                  </a:lnTo>
                  <a:lnTo>
                    <a:pt x="433" y="176"/>
                  </a:lnTo>
                  <a:lnTo>
                    <a:pt x="433" y="176"/>
                  </a:lnTo>
                  <a:lnTo>
                    <a:pt x="431" y="176"/>
                  </a:lnTo>
                  <a:lnTo>
                    <a:pt x="429" y="176"/>
                  </a:lnTo>
                  <a:lnTo>
                    <a:pt x="429" y="176"/>
                  </a:lnTo>
                  <a:lnTo>
                    <a:pt x="428" y="176"/>
                  </a:lnTo>
                  <a:lnTo>
                    <a:pt x="429" y="178"/>
                  </a:lnTo>
                  <a:lnTo>
                    <a:pt x="429" y="178"/>
                  </a:lnTo>
                  <a:lnTo>
                    <a:pt x="428" y="178"/>
                  </a:lnTo>
                  <a:lnTo>
                    <a:pt x="426" y="178"/>
                  </a:lnTo>
                  <a:lnTo>
                    <a:pt x="426" y="178"/>
                  </a:lnTo>
                  <a:lnTo>
                    <a:pt x="424" y="178"/>
                  </a:lnTo>
                  <a:lnTo>
                    <a:pt x="420" y="178"/>
                  </a:lnTo>
                  <a:lnTo>
                    <a:pt x="418" y="178"/>
                  </a:lnTo>
                  <a:lnTo>
                    <a:pt x="418" y="178"/>
                  </a:lnTo>
                  <a:lnTo>
                    <a:pt x="416" y="178"/>
                  </a:lnTo>
                  <a:lnTo>
                    <a:pt x="413" y="176"/>
                  </a:lnTo>
                  <a:lnTo>
                    <a:pt x="411" y="176"/>
                  </a:lnTo>
                  <a:lnTo>
                    <a:pt x="409" y="174"/>
                  </a:lnTo>
                  <a:lnTo>
                    <a:pt x="407" y="174"/>
                  </a:lnTo>
                  <a:lnTo>
                    <a:pt x="407" y="172"/>
                  </a:lnTo>
                  <a:lnTo>
                    <a:pt x="405" y="172"/>
                  </a:lnTo>
                  <a:lnTo>
                    <a:pt x="396" y="172"/>
                  </a:lnTo>
                  <a:lnTo>
                    <a:pt x="394" y="170"/>
                  </a:lnTo>
                  <a:lnTo>
                    <a:pt x="392" y="170"/>
                  </a:lnTo>
                  <a:lnTo>
                    <a:pt x="390" y="168"/>
                  </a:lnTo>
                  <a:lnTo>
                    <a:pt x="390" y="166"/>
                  </a:lnTo>
                  <a:lnTo>
                    <a:pt x="387" y="166"/>
                  </a:lnTo>
                  <a:lnTo>
                    <a:pt x="385" y="164"/>
                  </a:lnTo>
                  <a:lnTo>
                    <a:pt x="383" y="164"/>
                  </a:lnTo>
                  <a:lnTo>
                    <a:pt x="381" y="164"/>
                  </a:lnTo>
                  <a:lnTo>
                    <a:pt x="377" y="164"/>
                  </a:lnTo>
                  <a:lnTo>
                    <a:pt x="373" y="164"/>
                  </a:lnTo>
                  <a:lnTo>
                    <a:pt x="373" y="164"/>
                  </a:lnTo>
                  <a:lnTo>
                    <a:pt x="372" y="164"/>
                  </a:lnTo>
                  <a:lnTo>
                    <a:pt x="370" y="164"/>
                  </a:lnTo>
                  <a:lnTo>
                    <a:pt x="370" y="164"/>
                  </a:lnTo>
                  <a:lnTo>
                    <a:pt x="368" y="166"/>
                  </a:lnTo>
                  <a:lnTo>
                    <a:pt x="366" y="166"/>
                  </a:lnTo>
                  <a:lnTo>
                    <a:pt x="364" y="168"/>
                  </a:lnTo>
                  <a:lnTo>
                    <a:pt x="362" y="168"/>
                  </a:lnTo>
                  <a:lnTo>
                    <a:pt x="360" y="168"/>
                  </a:lnTo>
                  <a:lnTo>
                    <a:pt x="358" y="170"/>
                  </a:lnTo>
                  <a:lnTo>
                    <a:pt x="358" y="170"/>
                  </a:lnTo>
                  <a:lnTo>
                    <a:pt x="357" y="170"/>
                  </a:lnTo>
                  <a:lnTo>
                    <a:pt x="351" y="170"/>
                  </a:lnTo>
                  <a:lnTo>
                    <a:pt x="351" y="170"/>
                  </a:lnTo>
                  <a:lnTo>
                    <a:pt x="349" y="170"/>
                  </a:lnTo>
                  <a:lnTo>
                    <a:pt x="347" y="170"/>
                  </a:lnTo>
                  <a:lnTo>
                    <a:pt x="347" y="170"/>
                  </a:lnTo>
                  <a:lnTo>
                    <a:pt x="347" y="170"/>
                  </a:lnTo>
                  <a:lnTo>
                    <a:pt x="349" y="170"/>
                  </a:lnTo>
                  <a:lnTo>
                    <a:pt x="351" y="168"/>
                  </a:lnTo>
                  <a:lnTo>
                    <a:pt x="355" y="166"/>
                  </a:lnTo>
                  <a:lnTo>
                    <a:pt x="357" y="166"/>
                  </a:lnTo>
                  <a:lnTo>
                    <a:pt x="355" y="166"/>
                  </a:lnTo>
                  <a:lnTo>
                    <a:pt x="355" y="164"/>
                  </a:lnTo>
                  <a:lnTo>
                    <a:pt x="357" y="163"/>
                  </a:lnTo>
                  <a:lnTo>
                    <a:pt x="358" y="163"/>
                  </a:lnTo>
                  <a:lnTo>
                    <a:pt x="358" y="161"/>
                  </a:lnTo>
                  <a:lnTo>
                    <a:pt x="360" y="161"/>
                  </a:lnTo>
                  <a:lnTo>
                    <a:pt x="360" y="161"/>
                  </a:lnTo>
                  <a:lnTo>
                    <a:pt x="360" y="161"/>
                  </a:lnTo>
                  <a:lnTo>
                    <a:pt x="358" y="161"/>
                  </a:lnTo>
                  <a:lnTo>
                    <a:pt x="357" y="161"/>
                  </a:lnTo>
                  <a:lnTo>
                    <a:pt x="357" y="161"/>
                  </a:lnTo>
                  <a:lnTo>
                    <a:pt x="353" y="161"/>
                  </a:lnTo>
                  <a:lnTo>
                    <a:pt x="353" y="161"/>
                  </a:lnTo>
                  <a:lnTo>
                    <a:pt x="353" y="163"/>
                  </a:lnTo>
                  <a:lnTo>
                    <a:pt x="353" y="163"/>
                  </a:lnTo>
                  <a:lnTo>
                    <a:pt x="355" y="163"/>
                  </a:lnTo>
                  <a:lnTo>
                    <a:pt x="355" y="163"/>
                  </a:lnTo>
                  <a:lnTo>
                    <a:pt x="355" y="163"/>
                  </a:lnTo>
                  <a:lnTo>
                    <a:pt x="353" y="163"/>
                  </a:lnTo>
                  <a:lnTo>
                    <a:pt x="351" y="163"/>
                  </a:lnTo>
                  <a:lnTo>
                    <a:pt x="349" y="164"/>
                  </a:lnTo>
                  <a:lnTo>
                    <a:pt x="349" y="164"/>
                  </a:lnTo>
                  <a:lnTo>
                    <a:pt x="347" y="164"/>
                  </a:lnTo>
                  <a:lnTo>
                    <a:pt x="347" y="164"/>
                  </a:lnTo>
                  <a:lnTo>
                    <a:pt x="345" y="166"/>
                  </a:lnTo>
                  <a:lnTo>
                    <a:pt x="345" y="166"/>
                  </a:lnTo>
                  <a:lnTo>
                    <a:pt x="344" y="166"/>
                  </a:lnTo>
                  <a:lnTo>
                    <a:pt x="342" y="166"/>
                  </a:lnTo>
                  <a:lnTo>
                    <a:pt x="342" y="168"/>
                  </a:lnTo>
                  <a:lnTo>
                    <a:pt x="342" y="170"/>
                  </a:lnTo>
                  <a:lnTo>
                    <a:pt x="342" y="170"/>
                  </a:lnTo>
                  <a:lnTo>
                    <a:pt x="338" y="172"/>
                  </a:lnTo>
                  <a:lnTo>
                    <a:pt x="336" y="172"/>
                  </a:lnTo>
                  <a:lnTo>
                    <a:pt x="334" y="170"/>
                  </a:lnTo>
                  <a:lnTo>
                    <a:pt x="332" y="170"/>
                  </a:lnTo>
                  <a:lnTo>
                    <a:pt x="332" y="170"/>
                  </a:lnTo>
                  <a:lnTo>
                    <a:pt x="330" y="168"/>
                  </a:lnTo>
                  <a:lnTo>
                    <a:pt x="330" y="166"/>
                  </a:lnTo>
                  <a:lnTo>
                    <a:pt x="330" y="164"/>
                  </a:lnTo>
                  <a:lnTo>
                    <a:pt x="330" y="164"/>
                  </a:lnTo>
                  <a:lnTo>
                    <a:pt x="332" y="163"/>
                  </a:lnTo>
                  <a:lnTo>
                    <a:pt x="332" y="161"/>
                  </a:lnTo>
                  <a:lnTo>
                    <a:pt x="334" y="159"/>
                  </a:lnTo>
                  <a:lnTo>
                    <a:pt x="334" y="157"/>
                  </a:lnTo>
                  <a:lnTo>
                    <a:pt x="334" y="157"/>
                  </a:lnTo>
                  <a:lnTo>
                    <a:pt x="332" y="155"/>
                  </a:lnTo>
                  <a:lnTo>
                    <a:pt x="332" y="155"/>
                  </a:lnTo>
                  <a:lnTo>
                    <a:pt x="330" y="153"/>
                  </a:lnTo>
                  <a:lnTo>
                    <a:pt x="330" y="153"/>
                  </a:lnTo>
                  <a:lnTo>
                    <a:pt x="329" y="155"/>
                  </a:lnTo>
                  <a:lnTo>
                    <a:pt x="327" y="155"/>
                  </a:lnTo>
                  <a:lnTo>
                    <a:pt x="327" y="157"/>
                  </a:lnTo>
                  <a:lnTo>
                    <a:pt x="327" y="157"/>
                  </a:lnTo>
                  <a:lnTo>
                    <a:pt x="327" y="157"/>
                  </a:lnTo>
                  <a:lnTo>
                    <a:pt x="327" y="157"/>
                  </a:lnTo>
                  <a:lnTo>
                    <a:pt x="325" y="157"/>
                  </a:lnTo>
                  <a:lnTo>
                    <a:pt x="327" y="159"/>
                  </a:lnTo>
                  <a:lnTo>
                    <a:pt x="329" y="159"/>
                  </a:lnTo>
                  <a:lnTo>
                    <a:pt x="327" y="159"/>
                  </a:lnTo>
                  <a:lnTo>
                    <a:pt x="323" y="159"/>
                  </a:lnTo>
                  <a:lnTo>
                    <a:pt x="319" y="161"/>
                  </a:lnTo>
                  <a:lnTo>
                    <a:pt x="317" y="163"/>
                  </a:lnTo>
                  <a:lnTo>
                    <a:pt x="315" y="163"/>
                  </a:lnTo>
                  <a:lnTo>
                    <a:pt x="310" y="164"/>
                  </a:lnTo>
                  <a:lnTo>
                    <a:pt x="308" y="166"/>
                  </a:lnTo>
                  <a:lnTo>
                    <a:pt x="306" y="166"/>
                  </a:lnTo>
                  <a:lnTo>
                    <a:pt x="304" y="166"/>
                  </a:lnTo>
                  <a:lnTo>
                    <a:pt x="304" y="166"/>
                  </a:lnTo>
                  <a:lnTo>
                    <a:pt x="304" y="166"/>
                  </a:lnTo>
                  <a:lnTo>
                    <a:pt x="304" y="164"/>
                  </a:lnTo>
                  <a:lnTo>
                    <a:pt x="306" y="164"/>
                  </a:lnTo>
                  <a:lnTo>
                    <a:pt x="308" y="164"/>
                  </a:lnTo>
                  <a:lnTo>
                    <a:pt x="310" y="163"/>
                  </a:lnTo>
                  <a:lnTo>
                    <a:pt x="310" y="163"/>
                  </a:lnTo>
                  <a:lnTo>
                    <a:pt x="310" y="163"/>
                  </a:lnTo>
                  <a:lnTo>
                    <a:pt x="310" y="163"/>
                  </a:lnTo>
                  <a:lnTo>
                    <a:pt x="308" y="163"/>
                  </a:lnTo>
                  <a:lnTo>
                    <a:pt x="306" y="164"/>
                  </a:lnTo>
                  <a:lnTo>
                    <a:pt x="304" y="164"/>
                  </a:lnTo>
                  <a:lnTo>
                    <a:pt x="301" y="164"/>
                  </a:lnTo>
                  <a:lnTo>
                    <a:pt x="293" y="166"/>
                  </a:lnTo>
                  <a:lnTo>
                    <a:pt x="289" y="166"/>
                  </a:lnTo>
                  <a:lnTo>
                    <a:pt x="286" y="168"/>
                  </a:lnTo>
                  <a:lnTo>
                    <a:pt x="284" y="170"/>
                  </a:lnTo>
                  <a:lnTo>
                    <a:pt x="278" y="172"/>
                  </a:lnTo>
                  <a:lnTo>
                    <a:pt x="276" y="172"/>
                  </a:lnTo>
                  <a:lnTo>
                    <a:pt x="274" y="174"/>
                  </a:lnTo>
                  <a:lnTo>
                    <a:pt x="276" y="172"/>
                  </a:lnTo>
                  <a:lnTo>
                    <a:pt x="278" y="170"/>
                  </a:lnTo>
                  <a:lnTo>
                    <a:pt x="278" y="170"/>
                  </a:lnTo>
                  <a:lnTo>
                    <a:pt x="278" y="170"/>
                  </a:lnTo>
                  <a:lnTo>
                    <a:pt x="278" y="170"/>
                  </a:lnTo>
                  <a:lnTo>
                    <a:pt x="278" y="170"/>
                  </a:lnTo>
                  <a:lnTo>
                    <a:pt x="276" y="170"/>
                  </a:lnTo>
                  <a:lnTo>
                    <a:pt x="274" y="170"/>
                  </a:lnTo>
                  <a:lnTo>
                    <a:pt x="274" y="170"/>
                  </a:lnTo>
                  <a:lnTo>
                    <a:pt x="274" y="170"/>
                  </a:lnTo>
                  <a:lnTo>
                    <a:pt x="274" y="170"/>
                  </a:lnTo>
                  <a:lnTo>
                    <a:pt x="273" y="170"/>
                  </a:lnTo>
                  <a:lnTo>
                    <a:pt x="273" y="170"/>
                  </a:lnTo>
                  <a:lnTo>
                    <a:pt x="271" y="170"/>
                  </a:lnTo>
                  <a:lnTo>
                    <a:pt x="269" y="170"/>
                  </a:lnTo>
                  <a:lnTo>
                    <a:pt x="269" y="170"/>
                  </a:lnTo>
                  <a:lnTo>
                    <a:pt x="269" y="170"/>
                  </a:lnTo>
                  <a:lnTo>
                    <a:pt x="269" y="172"/>
                  </a:lnTo>
                  <a:lnTo>
                    <a:pt x="267" y="172"/>
                  </a:lnTo>
                  <a:lnTo>
                    <a:pt x="263" y="172"/>
                  </a:lnTo>
                  <a:lnTo>
                    <a:pt x="261" y="174"/>
                  </a:lnTo>
                  <a:lnTo>
                    <a:pt x="259" y="174"/>
                  </a:lnTo>
                  <a:lnTo>
                    <a:pt x="258" y="174"/>
                  </a:lnTo>
                  <a:lnTo>
                    <a:pt x="254" y="176"/>
                  </a:lnTo>
                  <a:lnTo>
                    <a:pt x="254" y="176"/>
                  </a:lnTo>
                  <a:lnTo>
                    <a:pt x="252" y="176"/>
                  </a:lnTo>
                  <a:lnTo>
                    <a:pt x="252" y="176"/>
                  </a:lnTo>
                  <a:lnTo>
                    <a:pt x="252" y="178"/>
                  </a:lnTo>
                  <a:lnTo>
                    <a:pt x="250" y="178"/>
                  </a:lnTo>
                  <a:lnTo>
                    <a:pt x="252" y="178"/>
                  </a:lnTo>
                  <a:lnTo>
                    <a:pt x="252" y="178"/>
                  </a:lnTo>
                  <a:lnTo>
                    <a:pt x="252" y="178"/>
                  </a:lnTo>
                  <a:lnTo>
                    <a:pt x="250" y="179"/>
                  </a:lnTo>
                  <a:lnTo>
                    <a:pt x="244" y="178"/>
                  </a:lnTo>
                  <a:lnTo>
                    <a:pt x="243" y="178"/>
                  </a:lnTo>
                  <a:lnTo>
                    <a:pt x="243" y="179"/>
                  </a:lnTo>
                  <a:lnTo>
                    <a:pt x="244" y="179"/>
                  </a:lnTo>
                  <a:lnTo>
                    <a:pt x="244" y="179"/>
                  </a:lnTo>
                  <a:lnTo>
                    <a:pt x="243" y="179"/>
                  </a:lnTo>
                  <a:lnTo>
                    <a:pt x="243" y="179"/>
                  </a:lnTo>
                  <a:lnTo>
                    <a:pt x="243" y="179"/>
                  </a:lnTo>
                  <a:lnTo>
                    <a:pt x="243" y="178"/>
                  </a:lnTo>
                  <a:lnTo>
                    <a:pt x="244" y="178"/>
                  </a:lnTo>
                  <a:lnTo>
                    <a:pt x="246" y="176"/>
                  </a:lnTo>
                  <a:lnTo>
                    <a:pt x="250" y="176"/>
                  </a:lnTo>
                  <a:lnTo>
                    <a:pt x="252" y="174"/>
                  </a:lnTo>
                  <a:lnTo>
                    <a:pt x="256" y="174"/>
                  </a:lnTo>
                  <a:lnTo>
                    <a:pt x="258" y="172"/>
                  </a:lnTo>
                  <a:lnTo>
                    <a:pt x="259" y="172"/>
                  </a:lnTo>
                  <a:lnTo>
                    <a:pt x="263" y="172"/>
                  </a:lnTo>
                  <a:lnTo>
                    <a:pt x="265" y="170"/>
                  </a:lnTo>
                  <a:lnTo>
                    <a:pt x="267" y="170"/>
                  </a:lnTo>
                  <a:lnTo>
                    <a:pt x="269" y="168"/>
                  </a:lnTo>
                  <a:lnTo>
                    <a:pt x="271" y="168"/>
                  </a:lnTo>
                  <a:lnTo>
                    <a:pt x="273" y="168"/>
                  </a:lnTo>
                  <a:lnTo>
                    <a:pt x="276" y="168"/>
                  </a:lnTo>
                  <a:lnTo>
                    <a:pt x="278" y="168"/>
                  </a:lnTo>
                  <a:lnTo>
                    <a:pt x="280" y="168"/>
                  </a:lnTo>
                  <a:lnTo>
                    <a:pt x="282" y="166"/>
                  </a:lnTo>
                  <a:lnTo>
                    <a:pt x="284" y="166"/>
                  </a:lnTo>
                  <a:lnTo>
                    <a:pt x="286" y="166"/>
                  </a:lnTo>
                  <a:lnTo>
                    <a:pt x="291" y="164"/>
                  </a:lnTo>
                  <a:lnTo>
                    <a:pt x="302" y="163"/>
                  </a:lnTo>
                  <a:lnTo>
                    <a:pt x="306" y="161"/>
                  </a:lnTo>
                  <a:lnTo>
                    <a:pt x="306" y="161"/>
                  </a:lnTo>
                  <a:lnTo>
                    <a:pt x="306" y="159"/>
                  </a:lnTo>
                  <a:lnTo>
                    <a:pt x="306" y="159"/>
                  </a:lnTo>
                  <a:lnTo>
                    <a:pt x="306" y="159"/>
                  </a:lnTo>
                  <a:lnTo>
                    <a:pt x="302" y="161"/>
                  </a:lnTo>
                  <a:lnTo>
                    <a:pt x="302" y="161"/>
                  </a:lnTo>
                  <a:lnTo>
                    <a:pt x="301" y="161"/>
                  </a:lnTo>
                  <a:lnTo>
                    <a:pt x="299" y="161"/>
                  </a:lnTo>
                  <a:lnTo>
                    <a:pt x="299" y="161"/>
                  </a:lnTo>
                  <a:lnTo>
                    <a:pt x="297" y="161"/>
                  </a:lnTo>
                  <a:lnTo>
                    <a:pt x="297" y="161"/>
                  </a:lnTo>
                  <a:lnTo>
                    <a:pt x="295" y="161"/>
                  </a:lnTo>
                  <a:lnTo>
                    <a:pt x="291" y="161"/>
                  </a:lnTo>
                  <a:lnTo>
                    <a:pt x="289" y="163"/>
                  </a:lnTo>
                  <a:lnTo>
                    <a:pt x="287" y="163"/>
                  </a:lnTo>
                  <a:lnTo>
                    <a:pt x="286" y="163"/>
                  </a:lnTo>
                  <a:lnTo>
                    <a:pt x="286" y="163"/>
                  </a:lnTo>
                  <a:lnTo>
                    <a:pt x="284" y="163"/>
                  </a:lnTo>
                  <a:lnTo>
                    <a:pt x="282" y="163"/>
                  </a:lnTo>
                  <a:lnTo>
                    <a:pt x="280" y="164"/>
                  </a:lnTo>
                  <a:lnTo>
                    <a:pt x="274" y="166"/>
                  </a:lnTo>
                  <a:lnTo>
                    <a:pt x="271" y="166"/>
                  </a:lnTo>
                  <a:lnTo>
                    <a:pt x="271" y="166"/>
                  </a:lnTo>
                  <a:lnTo>
                    <a:pt x="271" y="166"/>
                  </a:lnTo>
                  <a:lnTo>
                    <a:pt x="269" y="166"/>
                  </a:lnTo>
                  <a:lnTo>
                    <a:pt x="267" y="166"/>
                  </a:lnTo>
                  <a:lnTo>
                    <a:pt x="267" y="166"/>
                  </a:lnTo>
                  <a:lnTo>
                    <a:pt x="267" y="166"/>
                  </a:lnTo>
                  <a:lnTo>
                    <a:pt x="267" y="166"/>
                  </a:lnTo>
                  <a:lnTo>
                    <a:pt x="269" y="166"/>
                  </a:lnTo>
                  <a:lnTo>
                    <a:pt x="267" y="166"/>
                  </a:lnTo>
                  <a:lnTo>
                    <a:pt x="267" y="166"/>
                  </a:lnTo>
                  <a:lnTo>
                    <a:pt x="267" y="166"/>
                  </a:lnTo>
                  <a:lnTo>
                    <a:pt x="263" y="166"/>
                  </a:lnTo>
                  <a:lnTo>
                    <a:pt x="261" y="166"/>
                  </a:lnTo>
                  <a:lnTo>
                    <a:pt x="258" y="168"/>
                  </a:lnTo>
                  <a:lnTo>
                    <a:pt x="258" y="170"/>
                  </a:lnTo>
                  <a:lnTo>
                    <a:pt x="256" y="170"/>
                  </a:lnTo>
                  <a:lnTo>
                    <a:pt x="254" y="170"/>
                  </a:lnTo>
                  <a:lnTo>
                    <a:pt x="252" y="170"/>
                  </a:lnTo>
                  <a:lnTo>
                    <a:pt x="248" y="170"/>
                  </a:lnTo>
                  <a:lnTo>
                    <a:pt x="244" y="172"/>
                  </a:lnTo>
                  <a:lnTo>
                    <a:pt x="241" y="172"/>
                  </a:lnTo>
                  <a:lnTo>
                    <a:pt x="243" y="172"/>
                  </a:lnTo>
                  <a:lnTo>
                    <a:pt x="246" y="170"/>
                  </a:lnTo>
                  <a:lnTo>
                    <a:pt x="246" y="170"/>
                  </a:lnTo>
                  <a:lnTo>
                    <a:pt x="250" y="168"/>
                  </a:lnTo>
                  <a:lnTo>
                    <a:pt x="250" y="168"/>
                  </a:lnTo>
                  <a:lnTo>
                    <a:pt x="248" y="168"/>
                  </a:lnTo>
                  <a:lnTo>
                    <a:pt x="248" y="168"/>
                  </a:lnTo>
                  <a:lnTo>
                    <a:pt x="248" y="166"/>
                  </a:lnTo>
                  <a:lnTo>
                    <a:pt x="248" y="166"/>
                  </a:lnTo>
                  <a:lnTo>
                    <a:pt x="246" y="166"/>
                  </a:lnTo>
                  <a:lnTo>
                    <a:pt x="246" y="166"/>
                  </a:lnTo>
                  <a:lnTo>
                    <a:pt x="244" y="166"/>
                  </a:lnTo>
                  <a:lnTo>
                    <a:pt x="244" y="168"/>
                  </a:lnTo>
                  <a:lnTo>
                    <a:pt x="244" y="168"/>
                  </a:lnTo>
                  <a:lnTo>
                    <a:pt x="243" y="170"/>
                  </a:lnTo>
                  <a:lnTo>
                    <a:pt x="243" y="170"/>
                  </a:lnTo>
                  <a:lnTo>
                    <a:pt x="239" y="170"/>
                  </a:lnTo>
                  <a:lnTo>
                    <a:pt x="235" y="170"/>
                  </a:lnTo>
                  <a:lnTo>
                    <a:pt x="235" y="170"/>
                  </a:lnTo>
                  <a:lnTo>
                    <a:pt x="233" y="170"/>
                  </a:lnTo>
                  <a:lnTo>
                    <a:pt x="231" y="172"/>
                  </a:lnTo>
                  <a:lnTo>
                    <a:pt x="231" y="172"/>
                  </a:lnTo>
                  <a:lnTo>
                    <a:pt x="230" y="172"/>
                  </a:lnTo>
                  <a:lnTo>
                    <a:pt x="228" y="172"/>
                  </a:lnTo>
                  <a:lnTo>
                    <a:pt x="226" y="172"/>
                  </a:lnTo>
                  <a:lnTo>
                    <a:pt x="220" y="174"/>
                  </a:lnTo>
                  <a:lnTo>
                    <a:pt x="220" y="176"/>
                  </a:lnTo>
                  <a:lnTo>
                    <a:pt x="222" y="176"/>
                  </a:lnTo>
                  <a:lnTo>
                    <a:pt x="222" y="176"/>
                  </a:lnTo>
                  <a:lnTo>
                    <a:pt x="222" y="176"/>
                  </a:lnTo>
                  <a:lnTo>
                    <a:pt x="222" y="176"/>
                  </a:lnTo>
                  <a:lnTo>
                    <a:pt x="220" y="176"/>
                  </a:lnTo>
                  <a:lnTo>
                    <a:pt x="218" y="176"/>
                  </a:lnTo>
                  <a:lnTo>
                    <a:pt x="218" y="176"/>
                  </a:lnTo>
                  <a:lnTo>
                    <a:pt x="218" y="176"/>
                  </a:lnTo>
                  <a:lnTo>
                    <a:pt x="216" y="178"/>
                  </a:lnTo>
                  <a:lnTo>
                    <a:pt x="216" y="178"/>
                  </a:lnTo>
                  <a:lnTo>
                    <a:pt x="220" y="178"/>
                  </a:lnTo>
                  <a:lnTo>
                    <a:pt x="220" y="178"/>
                  </a:lnTo>
                  <a:lnTo>
                    <a:pt x="220" y="178"/>
                  </a:lnTo>
                  <a:lnTo>
                    <a:pt x="220" y="179"/>
                  </a:lnTo>
                  <a:lnTo>
                    <a:pt x="220" y="181"/>
                  </a:lnTo>
                  <a:lnTo>
                    <a:pt x="218" y="179"/>
                  </a:lnTo>
                  <a:lnTo>
                    <a:pt x="216" y="178"/>
                  </a:lnTo>
                  <a:lnTo>
                    <a:pt x="215" y="178"/>
                  </a:lnTo>
                  <a:lnTo>
                    <a:pt x="211" y="178"/>
                  </a:lnTo>
                  <a:lnTo>
                    <a:pt x="207" y="178"/>
                  </a:lnTo>
                  <a:lnTo>
                    <a:pt x="205" y="178"/>
                  </a:lnTo>
                  <a:lnTo>
                    <a:pt x="203" y="176"/>
                  </a:lnTo>
                  <a:lnTo>
                    <a:pt x="200" y="174"/>
                  </a:lnTo>
                  <a:lnTo>
                    <a:pt x="198" y="174"/>
                  </a:lnTo>
                  <a:lnTo>
                    <a:pt x="198" y="174"/>
                  </a:lnTo>
                  <a:lnTo>
                    <a:pt x="194" y="172"/>
                  </a:lnTo>
                  <a:lnTo>
                    <a:pt x="192" y="168"/>
                  </a:lnTo>
                  <a:lnTo>
                    <a:pt x="187" y="168"/>
                  </a:lnTo>
                  <a:lnTo>
                    <a:pt x="181" y="168"/>
                  </a:lnTo>
                  <a:lnTo>
                    <a:pt x="177" y="166"/>
                  </a:lnTo>
                  <a:lnTo>
                    <a:pt x="175" y="166"/>
                  </a:lnTo>
                  <a:lnTo>
                    <a:pt x="172" y="170"/>
                  </a:lnTo>
                  <a:lnTo>
                    <a:pt x="166" y="176"/>
                  </a:lnTo>
                  <a:lnTo>
                    <a:pt x="160" y="179"/>
                  </a:lnTo>
                  <a:lnTo>
                    <a:pt x="155" y="183"/>
                  </a:lnTo>
                  <a:lnTo>
                    <a:pt x="149" y="187"/>
                  </a:lnTo>
                  <a:lnTo>
                    <a:pt x="144" y="192"/>
                  </a:lnTo>
                  <a:lnTo>
                    <a:pt x="138" y="196"/>
                  </a:lnTo>
                  <a:lnTo>
                    <a:pt x="132" y="200"/>
                  </a:lnTo>
                  <a:lnTo>
                    <a:pt x="127" y="204"/>
                  </a:lnTo>
                  <a:lnTo>
                    <a:pt x="121" y="209"/>
                  </a:lnTo>
                  <a:lnTo>
                    <a:pt x="117" y="213"/>
                  </a:lnTo>
                  <a:lnTo>
                    <a:pt x="112" y="217"/>
                  </a:lnTo>
                  <a:lnTo>
                    <a:pt x="106" y="221"/>
                  </a:lnTo>
                  <a:lnTo>
                    <a:pt x="101" y="226"/>
                  </a:lnTo>
                  <a:lnTo>
                    <a:pt x="95" y="230"/>
                  </a:lnTo>
                  <a:lnTo>
                    <a:pt x="89" y="234"/>
                  </a:lnTo>
                  <a:lnTo>
                    <a:pt x="86" y="237"/>
                  </a:lnTo>
                  <a:lnTo>
                    <a:pt x="80" y="243"/>
                  </a:lnTo>
                  <a:lnTo>
                    <a:pt x="74" y="247"/>
                  </a:lnTo>
                  <a:lnTo>
                    <a:pt x="69" y="250"/>
                  </a:lnTo>
                  <a:lnTo>
                    <a:pt x="65" y="256"/>
                  </a:lnTo>
                  <a:lnTo>
                    <a:pt x="59" y="260"/>
                  </a:lnTo>
                  <a:lnTo>
                    <a:pt x="54" y="264"/>
                  </a:lnTo>
                  <a:lnTo>
                    <a:pt x="48" y="269"/>
                  </a:lnTo>
                  <a:lnTo>
                    <a:pt x="44" y="273"/>
                  </a:lnTo>
                  <a:lnTo>
                    <a:pt x="39" y="277"/>
                  </a:lnTo>
                  <a:lnTo>
                    <a:pt x="33" y="282"/>
                  </a:lnTo>
                  <a:lnTo>
                    <a:pt x="30" y="286"/>
                  </a:lnTo>
                  <a:lnTo>
                    <a:pt x="24" y="292"/>
                  </a:lnTo>
                  <a:lnTo>
                    <a:pt x="18" y="295"/>
                  </a:lnTo>
                  <a:lnTo>
                    <a:pt x="13" y="299"/>
                  </a:lnTo>
                  <a:lnTo>
                    <a:pt x="9" y="305"/>
                  </a:lnTo>
                  <a:lnTo>
                    <a:pt x="11" y="305"/>
                  </a:lnTo>
                  <a:lnTo>
                    <a:pt x="13" y="305"/>
                  </a:lnTo>
                  <a:lnTo>
                    <a:pt x="15" y="305"/>
                  </a:lnTo>
                  <a:lnTo>
                    <a:pt x="16" y="305"/>
                  </a:lnTo>
                  <a:lnTo>
                    <a:pt x="18" y="307"/>
                  </a:lnTo>
                  <a:lnTo>
                    <a:pt x="22" y="305"/>
                  </a:lnTo>
                  <a:lnTo>
                    <a:pt x="24" y="303"/>
                  </a:lnTo>
                  <a:lnTo>
                    <a:pt x="28" y="303"/>
                  </a:lnTo>
                  <a:lnTo>
                    <a:pt x="30" y="303"/>
                  </a:lnTo>
                  <a:lnTo>
                    <a:pt x="31" y="303"/>
                  </a:lnTo>
                  <a:lnTo>
                    <a:pt x="31" y="305"/>
                  </a:lnTo>
                  <a:lnTo>
                    <a:pt x="28" y="307"/>
                  </a:lnTo>
                  <a:lnTo>
                    <a:pt x="26" y="307"/>
                  </a:lnTo>
                  <a:lnTo>
                    <a:pt x="26" y="309"/>
                  </a:lnTo>
                  <a:lnTo>
                    <a:pt x="28" y="310"/>
                  </a:lnTo>
                  <a:lnTo>
                    <a:pt x="30" y="310"/>
                  </a:lnTo>
                  <a:lnTo>
                    <a:pt x="28" y="312"/>
                  </a:lnTo>
                  <a:lnTo>
                    <a:pt x="28" y="314"/>
                  </a:lnTo>
                  <a:lnTo>
                    <a:pt x="30" y="314"/>
                  </a:lnTo>
                  <a:lnTo>
                    <a:pt x="30" y="316"/>
                  </a:lnTo>
                  <a:lnTo>
                    <a:pt x="30" y="318"/>
                  </a:lnTo>
                  <a:lnTo>
                    <a:pt x="30" y="318"/>
                  </a:lnTo>
                  <a:lnTo>
                    <a:pt x="31" y="320"/>
                  </a:lnTo>
                  <a:lnTo>
                    <a:pt x="31" y="320"/>
                  </a:lnTo>
                  <a:lnTo>
                    <a:pt x="30" y="322"/>
                  </a:lnTo>
                  <a:lnTo>
                    <a:pt x="28" y="323"/>
                  </a:lnTo>
                  <a:lnTo>
                    <a:pt x="26" y="325"/>
                  </a:lnTo>
                  <a:lnTo>
                    <a:pt x="28" y="325"/>
                  </a:lnTo>
                  <a:lnTo>
                    <a:pt x="31" y="323"/>
                  </a:lnTo>
                  <a:lnTo>
                    <a:pt x="33" y="323"/>
                  </a:lnTo>
                  <a:lnTo>
                    <a:pt x="37" y="322"/>
                  </a:lnTo>
                  <a:lnTo>
                    <a:pt x="39" y="322"/>
                  </a:lnTo>
                  <a:lnTo>
                    <a:pt x="43" y="322"/>
                  </a:lnTo>
                  <a:lnTo>
                    <a:pt x="44" y="320"/>
                  </a:lnTo>
                  <a:lnTo>
                    <a:pt x="48" y="318"/>
                  </a:lnTo>
                  <a:lnTo>
                    <a:pt x="50" y="318"/>
                  </a:lnTo>
                  <a:lnTo>
                    <a:pt x="50" y="316"/>
                  </a:lnTo>
                  <a:lnTo>
                    <a:pt x="52" y="316"/>
                  </a:lnTo>
                  <a:lnTo>
                    <a:pt x="52" y="314"/>
                  </a:lnTo>
                  <a:lnTo>
                    <a:pt x="56" y="314"/>
                  </a:lnTo>
                  <a:lnTo>
                    <a:pt x="58" y="314"/>
                  </a:lnTo>
                  <a:lnTo>
                    <a:pt x="61" y="312"/>
                  </a:lnTo>
                  <a:lnTo>
                    <a:pt x="65" y="312"/>
                  </a:lnTo>
                  <a:lnTo>
                    <a:pt x="65" y="312"/>
                  </a:lnTo>
                  <a:lnTo>
                    <a:pt x="67" y="314"/>
                  </a:lnTo>
                  <a:lnTo>
                    <a:pt x="67" y="316"/>
                  </a:lnTo>
                  <a:lnTo>
                    <a:pt x="67" y="316"/>
                  </a:lnTo>
                  <a:lnTo>
                    <a:pt x="65" y="316"/>
                  </a:lnTo>
                  <a:lnTo>
                    <a:pt x="65" y="318"/>
                  </a:lnTo>
                  <a:lnTo>
                    <a:pt x="63" y="320"/>
                  </a:lnTo>
                  <a:lnTo>
                    <a:pt x="63" y="320"/>
                  </a:lnTo>
                  <a:lnTo>
                    <a:pt x="65" y="320"/>
                  </a:lnTo>
                  <a:lnTo>
                    <a:pt x="65" y="322"/>
                  </a:lnTo>
                  <a:lnTo>
                    <a:pt x="65" y="322"/>
                  </a:lnTo>
                  <a:lnTo>
                    <a:pt x="67" y="323"/>
                  </a:lnTo>
                  <a:lnTo>
                    <a:pt x="65" y="323"/>
                  </a:lnTo>
                  <a:lnTo>
                    <a:pt x="65" y="323"/>
                  </a:lnTo>
                  <a:lnTo>
                    <a:pt x="65" y="325"/>
                  </a:lnTo>
                  <a:lnTo>
                    <a:pt x="65" y="325"/>
                  </a:lnTo>
                  <a:lnTo>
                    <a:pt x="65" y="325"/>
                  </a:lnTo>
                  <a:lnTo>
                    <a:pt x="65" y="327"/>
                  </a:lnTo>
                  <a:lnTo>
                    <a:pt x="65" y="327"/>
                  </a:lnTo>
                  <a:lnTo>
                    <a:pt x="67" y="327"/>
                  </a:lnTo>
                  <a:lnTo>
                    <a:pt x="67" y="329"/>
                  </a:lnTo>
                  <a:lnTo>
                    <a:pt x="67" y="331"/>
                  </a:lnTo>
                  <a:lnTo>
                    <a:pt x="67" y="331"/>
                  </a:lnTo>
                  <a:lnTo>
                    <a:pt x="67" y="333"/>
                  </a:lnTo>
                  <a:lnTo>
                    <a:pt x="67" y="335"/>
                  </a:lnTo>
                  <a:lnTo>
                    <a:pt x="67" y="337"/>
                  </a:lnTo>
                  <a:lnTo>
                    <a:pt x="65" y="338"/>
                  </a:lnTo>
                  <a:lnTo>
                    <a:pt x="65" y="340"/>
                  </a:lnTo>
                  <a:lnTo>
                    <a:pt x="65" y="342"/>
                  </a:lnTo>
                  <a:lnTo>
                    <a:pt x="65" y="342"/>
                  </a:lnTo>
                  <a:lnTo>
                    <a:pt x="65" y="346"/>
                  </a:lnTo>
                  <a:lnTo>
                    <a:pt x="63" y="348"/>
                  </a:lnTo>
                  <a:lnTo>
                    <a:pt x="63" y="348"/>
                  </a:lnTo>
                  <a:lnTo>
                    <a:pt x="63" y="352"/>
                  </a:lnTo>
                  <a:lnTo>
                    <a:pt x="63" y="352"/>
                  </a:lnTo>
                  <a:lnTo>
                    <a:pt x="61" y="353"/>
                  </a:lnTo>
                  <a:lnTo>
                    <a:pt x="59" y="353"/>
                  </a:lnTo>
                  <a:lnTo>
                    <a:pt x="61" y="353"/>
                  </a:lnTo>
                  <a:lnTo>
                    <a:pt x="63" y="355"/>
                  </a:lnTo>
                  <a:lnTo>
                    <a:pt x="61" y="355"/>
                  </a:lnTo>
                  <a:lnTo>
                    <a:pt x="59" y="357"/>
                  </a:lnTo>
                  <a:lnTo>
                    <a:pt x="61" y="357"/>
                  </a:lnTo>
                  <a:lnTo>
                    <a:pt x="61" y="359"/>
                  </a:lnTo>
                  <a:lnTo>
                    <a:pt x="59" y="359"/>
                  </a:lnTo>
                  <a:lnTo>
                    <a:pt x="59" y="361"/>
                  </a:lnTo>
                  <a:lnTo>
                    <a:pt x="59" y="361"/>
                  </a:lnTo>
                  <a:lnTo>
                    <a:pt x="61" y="361"/>
                  </a:lnTo>
                  <a:lnTo>
                    <a:pt x="61" y="361"/>
                  </a:lnTo>
                  <a:lnTo>
                    <a:pt x="63" y="363"/>
                  </a:lnTo>
                  <a:lnTo>
                    <a:pt x="63" y="363"/>
                  </a:lnTo>
                  <a:lnTo>
                    <a:pt x="65" y="363"/>
                  </a:lnTo>
                  <a:lnTo>
                    <a:pt x="65" y="365"/>
                  </a:lnTo>
                  <a:lnTo>
                    <a:pt x="67" y="365"/>
                  </a:lnTo>
                  <a:lnTo>
                    <a:pt x="69" y="365"/>
                  </a:lnTo>
                  <a:lnTo>
                    <a:pt x="69" y="367"/>
                  </a:lnTo>
                  <a:lnTo>
                    <a:pt x="69" y="367"/>
                  </a:lnTo>
                  <a:lnTo>
                    <a:pt x="69" y="368"/>
                  </a:lnTo>
                  <a:lnTo>
                    <a:pt x="71" y="370"/>
                  </a:lnTo>
                  <a:lnTo>
                    <a:pt x="73" y="368"/>
                  </a:lnTo>
                  <a:lnTo>
                    <a:pt x="73" y="370"/>
                  </a:lnTo>
                  <a:lnTo>
                    <a:pt x="73" y="370"/>
                  </a:lnTo>
                  <a:lnTo>
                    <a:pt x="71" y="372"/>
                  </a:lnTo>
                  <a:lnTo>
                    <a:pt x="71" y="372"/>
                  </a:lnTo>
                  <a:lnTo>
                    <a:pt x="71" y="372"/>
                  </a:lnTo>
                  <a:lnTo>
                    <a:pt x="69" y="374"/>
                  </a:lnTo>
                  <a:lnTo>
                    <a:pt x="67" y="374"/>
                  </a:lnTo>
                  <a:lnTo>
                    <a:pt x="67" y="376"/>
                  </a:lnTo>
                  <a:lnTo>
                    <a:pt x="65" y="376"/>
                  </a:lnTo>
                  <a:lnTo>
                    <a:pt x="65" y="378"/>
                  </a:lnTo>
                  <a:lnTo>
                    <a:pt x="63" y="380"/>
                  </a:lnTo>
                  <a:lnTo>
                    <a:pt x="63" y="381"/>
                  </a:lnTo>
                  <a:lnTo>
                    <a:pt x="61" y="381"/>
                  </a:lnTo>
                  <a:lnTo>
                    <a:pt x="59" y="383"/>
                  </a:lnTo>
                  <a:lnTo>
                    <a:pt x="58" y="385"/>
                  </a:lnTo>
                  <a:lnTo>
                    <a:pt x="58" y="385"/>
                  </a:lnTo>
                  <a:lnTo>
                    <a:pt x="59" y="385"/>
                  </a:lnTo>
                  <a:lnTo>
                    <a:pt x="63" y="383"/>
                  </a:lnTo>
                  <a:lnTo>
                    <a:pt x="63" y="381"/>
                  </a:lnTo>
                  <a:lnTo>
                    <a:pt x="65" y="380"/>
                  </a:lnTo>
                  <a:lnTo>
                    <a:pt x="67" y="378"/>
                  </a:lnTo>
                  <a:lnTo>
                    <a:pt x="69" y="378"/>
                  </a:lnTo>
                  <a:lnTo>
                    <a:pt x="67" y="378"/>
                  </a:lnTo>
                  <a:lnTo>
                    <a:pt x="67" y="380"/>
                  </a:lnTo>
                  <a:lnTo>
                    <a:pt x="67" y="380"/>
                  </a:lnTo>
                  <a:lnTo>
                    <a:pt x="69" y="380"/>
                  </a:lnTo>
                  <a:lnTo>
                    <a:pt x="69" y="380"/>
                  </a:lnTo>
                  <a:lnTo>
                    <a:pt x="69" y="380"/>
                  </a:lnTo>
                  <a:lnTo>
                    <a:pt x="65" y="381"/>
                  </a:lnTo>
                  <a:lnTo>
                    <a:pt x="61" y="383"/>
                  </a:lnTo>
                  <a:lnTo>
                    <a:pt x="59" y="385"/>
                  </a:lnTo>
                  <a:lnTo>
                    <a:pt x="54" y="389"/>
                  </a:lnTo>
                  <a:lnTo>
                    <a:pt x="54" y="389"/>
                  </a:lnTo>
                  <a:lnTo>
                    <a:pt x="50" y="391"/>
                  </a:lnTo>
                  <a:lnTo>
                    <a:pt x="50" y="391"/>
                  </a:lnTo>
                  <a:lnTo>
                    <a:pt x="48" y="393"/>
                  </a:lnTo>
                  <a:lnTo>
                    <a:pt x="48" y="393"/>
                  </a:lnTo>
                  <a:lnTo>
                    <a:pt x="46" y="395"/>
                  </a:lnTo>
                  <a:lnTo>
                    <a:pt x="44" y="395"/>
                  </a:lnTo>
                  <a:lnTo>
                    <a:pt x="44" y="396"/>
                  </a:lnTo>
                  <a:lnTo>
                    <a:pt x="43" y="396"/>
                  </a:lnTo>
                  <a:lnTo>
                    <a:pt x="43" y="398"/>
                  </a:lnTo>
                  <a:lnTo>
                    <a:pt x="44" y="400"/>
                  </a:lnTo>
                  <a:lnTo>
                    <a:pt x="48" y="398"/>
                  </a:lnTo>
                  <a:lnTo>
                    <a:pt x="48" y="398"/>
                  </a:lnTo>
                  <a:lnTo>
                    <a:pt x="50" y="398"/>
                  </a:lnTo>
                  <a:lnTo>
                    <a:pt x="48" y="400"/>
                  </a:lnTo>
                  <a:lnTo>
                    <a:pt x="44" y="400"/>
                  </a:lnTo>
                  <a:lnTo>
                    <a:pt x="44" y="400"/>
                  </a:lnTo>
                  <a:lnTo>
                    <a:pt x="41" y="402"/>
                  </a:lnTo>
                  <a:lnTo>
                    <a:pt x="39" y="404"/>
                  </a:lnTo>
                  <a:lnTo>
                    <a:pt x="35" y="406"/>
                  </a:lnTo>
                  <a:lnTo>
                    <a:pt x="35" y="408"/>
                  </a:lnTo>
                  <a:lnTo>
                    <a:pt x="37" y="410"/>
                  </a:lnTo>
                  <a:lnTo>
                    <a:pt x="37" y="410"/>
                  </a:lnTo>
                  <a:lnTo>
                    <a:pt x="37" y="411"/>
                  </a:lnTo>
                  <a:lnTo>
                    <a:pt x="37" y="413"/>
                  </a:lnTo>
                  <a:lnTo>
                    <a:pt x="37" y="413"/>
                  </a:lnTo>
                  <a:lnTo>
                    <a:pt x="41" y="413"/>
                  </a:lnTo>
                  <a:lnTo>
                    <a:pt x="43" y="411"/>
                  </a:lnTo>
                  <a:lnTo>
                    <a:pt x="44" y="411"/>
                  </a:lnTo>
                  <a:lnTo>
                    <a:pt x="44" y="411"/>
                  </a:lnTo>
                  <a:lnTo>
                    <a:pt x="46" y="410"/>
                  </a:lnTo>
                  <a:lnTo>
                    <a:pt x="48" y="408"/>
                  </a:lnTo>
                  <a:lnTo>
                    <a:pt x="52" y="406"/>
                  </a:lnTo>
                  <a:lnTo>
                    <a:pt x="52" y="406"/>
                  </a:lnTo>
                  <a:lnTo>
                    <a:pt x="54" y="404"/>
                  </a:lnTo>
                  <a:lnTo>
                    <a:pt x="54" y="404"/>
                  </a:lnTo>
                  <a:lnTo>
                    <a:pt x="54" y="406"/>
                  </a:lnTo>
                  <a:lnTo>
                    <a:pt x="54" y="406"/>
                  </a:lnTo>
                  <a:lnTo>
                    <a:pt x="58" y="404"/>
                  </a:lnTo>
                  <a:lnTo>
                    <a:pt x="59" y="404"/>
                  </a:lnTo>
                  <a:lnTo>
                    <a:pt x="59" y="404"/>
                  </a:lnTo>
                  <a:lnTo>
                    <a:pt x="59" y="404"/>
                  </a:lnTo>
                  <a:lnTo>
                    <a:pt x="58" y="406"/>
                  </a:lnTo>
                  <a:lnTo>
                    <a:pt x="56" y="406"/>
                  </a:lnTo>
                  <a:lnTo>
                    <a:pt x="56" y="406"/>
                  </a:lnTo>
                  <a:lnTo>
                    <a:pt x="56" y="406"/>
                  </a:lnTo>
                  <a:lnTo>
                    <a:pt x="54" y="408"/>
                  </a:lnTo>
                  <a:lnTo>
                    <a:pt x="54" y="408"/>
                  </a:lnTo>
                  <a:lnTo>
                    <a:pt x="54" y="410"/>
                  </a:lnTo>
                  <a:lnTo>
                    <a:pt x="54" y="410"/>
                  </a:lnTo>
                  <a:lnTo>
                    <a:pt x="54" y="411"/>
                  </a:lnTo>
                  <a:lnTo>
                    <a:pt x="54" y="411"/>
                  </a:lnTo>
                  <a:lnTo>
                    <a:pt x="56" y="410"/>
                  </a:lnTo>
                  <a:lnTo>
                    <a:pt x="58" y="410"/>
                  </a:lnTo>
                  <a:lnTo>
                    <a:pt x="59" y="411"/>
                  </a:lnTo>
                  <a:lnTo>
                    <a:pt x="59" y="413"/>
                  </a:lnTo>
                  <a:lnTo>
                    <a:pt x="59" y="413"/>
                  </a:lnTo>
                  <a:lnTo>
                    <a:pt x="58" y="411"/>
                  </a:lnTo>
                  <a:lnTo>
                    <a:pt x="58" y="411"/>
                  </a:lnTo>
                  <a:lnTo>
                    <a:pt x="58" y="411"/>
                  </a:lnTo>
                  <a:lnTo>
                    <a:pt x="56" y="411"/>
                  </a:lnTo>
                  <a:lnTo>
                    <a:pt x="54" y="411"/>
                  </a:lnTo>
                  <a:lnTo>
                    <a:pt x="54" y="411"/>
                  </a:lnTo>
                  <a:lnTo>
                    <a:pt x="52" y="410"/>
                  </a:lnTo>
                  <a:lnTo>
                    <a:pt x="50" y="410"/>
                  </a:lnTo>
                  <a:lnTo>
                    <a:pt x="52" y="408"/>
                  </a:lnTo>
                  <a:lnTo>
                    <a:pt x="54" y="408"/>
                  </a:lnTo>
                  <a:lnTo>
                    <a:pt x="52" y="408"/>
                  </a:lnTo>
                  <a:lnTo>
                    <a:pt x="50" y="408"/>
                  </a:lnTo>
                  <a:lnTo>
                    <a:pt x="48" y="408"/>
                  </a:lnTo>
                  <a:lnTo>
                    <a:pt x="46" y="410"/>
                  </a:lnTo>
                  <a:lnTo>
                    <a:pt x="46" y="411"/>
                  </a:lnTo>
                  <a:lnTo>
                    <a:pt x="46" y="411"/>
                  </a:lnTo>
                  <a:lnTo>
                    <a:pt x="48" y="413"/>
                  </a:lnTo>
                  <a:lnTo>
                    <a:pt x="50" y="415"/>
                  </a:lnTo>
                  <a:lnTo>
                    <a:pt x="50" y="415"/>
                  </a:lnTo>
                  <a:lnTo>
                    <a:pt x="46" y="421"/>
                  </a:lnTo>
                  <a:lnTo>
                    <a:pt x="46" y="421"/>
                  </a:lnTo>
                  <a:lnTo>
                    <a:pt x="52" y="419"/>
                  </a:lnTo>
                  <a:lnTo>
                    <a:pt x="52" y="419"/>
                  </a:lnTo>
                  <a:lnTo>
                    <a:pt x="50" y="421"/>
                  </a:lnTo>
                  <a:lnTo>
                    <a:pt x="50" y="421"/>
                  </a:lnTo>
                  <a:lnTo>
                    <a:pt x="46" y="425"/>
                  </a:lnTo>
                  <a:lnTo>
                    <a:pt x="43" y="426"/>
                  </a:lnTo>
                  <a:lnTo>
                    <a:pt x="43" y="428"/>
                  </a:lnTo>
                  <a:lnTo>
                    <a:pt x="43" y="428"/>
                  </a:lnTo>
                  <a:lnTo>
                    <a:pt x="44" y="428"/>
                  </a:lnTo>
                  <a:lnTo>
                    <a:pt x="46" y="426"/>
                  </a:lnTo>
                  <a:lnTo>
                    <a:pt x="48" y="425"/>
                  </a:lnTo>
                  <a:lnTo>
                    <a:pt x="48" y="425"/>
                  </a:lnTo>
                  <a:lnTo>
                    <a:pt x="46" y="426"/>
                  </a:lnTo>
                  <a:lnTo>
                    <a:pt x="46" y="426"/>
                  </a:lnTo>
                  <a:lnTo>
                    <a:pt x="46" y="426"/>
                  </a:lnTo>
                  <a:lnTo>
                    <a:pt x="44" y="428"/>
                  </a:lnTo>
                  <a:lnTo>
                    <a:pt x="44" y="428"/>
                  </a:lnTo>
                  <a:lnTo>
                    <a:pt x="39" y="432"/>
                  </a:lnTo>
                  <a:lnTo>
                    <a:pt x="39" y="434"/>
                  </a:lnTo>
                  <a:lnTo>
                    <a:pt x="37" y="438"/>
                  </a:lnTo>
                  <a:lnTo>
                    <a:pt x="41" y="436"/>
                  </a:lnTo>
                  <a:lnTo>
                    <a:pt x="44" y="432"/>
                  </a:lnTo>
                  <a:lnTo>
                    <a:pt x="46" y="430"/>
                  </a:lnTo>
                  <a:lnTo>
                    <a:pt x="46" y="430"/>
                  </a:lnTo>
                  <a:lnTo>
                    <a:pt x="48" y="428"/>
                  </a:lnTo>
                  <a:lnTo>
                    <a:pt x="50" y="428"/>
                  </a:lnTo>
                  <a:lnTo>
                    <a:pt x="52" y="428"/>
                  </a:lnTo>
                  <a:lnTo>
                    <a:pt x="59" y="425"/>
                  </a:lnTo>
                  <a:lnTo>
                    <a:pt x="61" y="425"/>
                  </a:lnTo>
                  <a:lnTo>
                    <a:pt x="61" y="423"/>
                  </a:lnTo>
                  <a:lnTo>
                    <a:pt x="63" y="423"/>
                  </a:lnTo>
                  <a:lnTo>
                    <a:pt x="63" y="423"/>
                  </a:lnTo>
                  <a:lnTo>
                    <a:pt x="65" y="421"/>
                  </a:lnTo>
                  <a:lnTo>
                    <a:pt x="65" y="421"/>
                  </a:lnTo>
                  <a:lnTo>
                    <a:pt x="63" y="421"/>
                  </a:lnTo>
                  <a:lnTo>
                    <a:pt x="63" y="423"/>
                  </a:lnTo>
                  <a:lnTo>
                    <a:pt x="63" y="423"/>
                  </a:lnTo>
                  <a:lnTo>
                    <a:pt x="61" y="423"/>
                  </a:lnTo>
                  <a:lnTo>
                    <a:pt x="58" y="426"/>
                  </a:lnTo>
                  <a:lnTo>
                    <a:pt x="58" y="426"/>
                  </a:lnTo>
                  <a:lnTo>
                    <a:pt x="58" y="426"/>
                  </a:lnTo>
                  <a:lnTo>
                    <a:pt x="56" y="428"/>
                  </a:lnTo>
                  <a:lnTo>
                    <a:pt x="56" y="428"/>
                  </a:lnTo>
                  <a:lnTo>
                    <a:pt x="58" y="428"/>
                  </a:lnTo>
                  <a:lnTo>
                    <a:pt x="58" y="430"/>
                  </a:lnTo>
                  <a:lnTo>
                    <a:pt x="58" y="430"/>
                  </a:lnTo>
                  <a:lnTo>
                    <a:pt x="58" y="432"/>
                  </a:lnTo>
                  <a:lnTo>
                    <a:pt x="58" y="434"/>
                  </a:lnTo>
                  <a:lnTo>
                    <a:pt x="58" y="434"/>
                  </a:lnTo>
                  <a:lnTo>
                    <a:pt x="58" y="432"/>
                  </a:lnTo>
                  <a:lnTo>
                    <a:pt x="58" y="432"/>
                  </a:lnTo>
                  <a:lnTo>
                    <a:pt x="58" y="430"/>
                  </a:lnTo>
                  <a:lnTo>
                    <a:pt x="58" y="430"/>
                  </a:lnTo>
                  <a:lnTo>
                    <a:pt x="56" y="428"/>
                  </a:lnTo>
                  <a:lnTo>
                    <a:pt x="56" y="428"/>
                  </a:lnTo>
                  <a:lnTo>
                    <a:pt x="52" y="428"/>
                  </a:lnTo>
                  <a:lnTo>
                    <a:pt x="50" y="430"/>
                  </a:lnTo>
                  <a:lnTo>
                    <a:pt x="48" y="430"/>
                  </a:lnTo>
                  <a:lnTo>
                    <a:pt x="46" y="430"/>
                  </a:lnTo>
                  <a:lnTo>
                    <a:pt x="44" y="432"/>
                  </a:lnTo>
                  <a:lnTo>
                    <a:pt x="43" y="434"/>
                  </a:lnTo>
                  <a:lnTo>
                    <a:pt x="44" y="434"/>
                  </a:lnTo>
                  <a:lnTo>
                    <a:pt x="41" y="436"/>
                  </a:lnTo>
                  <a:lnTo>
                    <a:pt x="39" y="438"/>
                  </a:lnTo>
                  <a:lnTo>
                    <a:pt x="39" y="438"/>
                  </a:lnTo>
                  <a:lnTo>
                    <a:pt x="39" y="439"/>
                  </a:lnTo>
                  <a:lnTo>
                    <a:pt x="37" y="441"/>
                  </a:lnTo>
                  <a:lnTo>
                    <a:pt x="37" y="441"/>
                  </a:lnTo>
                  <a:lnTo>
                    <a:pt x="37" y="441"/>
                  </a:lnTo>
                  <a:lnTo>
                    <a:pt x="37" y="441"/>
                  </a:lnTo>
                  <a:lnTo>
                    <a:pt x="37" y="443"/>
                  </a:lnTo>
                  <a:lnTo>
                    <a:pt x="39" y="443"/>
                  </a:lnTo>
                  <a:lnTo>
                    <a:pt x="39" y="441"/>
                  </a:lnTo>
                  <a:lnTo>
                    <a:pt x="41" y="441"/>
                  </a:lnTo>
                  <a:lnTo>
                    <a:pt x="43" y="439"/>
                  </a:lnTo>
                  <a:lnTo>
                    <a:pt x="44" y="439"/>
                  </a:lnTo>
                  <a:lnTo>
                    <a:pt x="48" y="439"/>
                  </a:lnTo>
                  <a:lnTo>
                    <a:pt x="54" y="439"/>
                  </a:lnTo>
                  <a:lnTo>
                    <a:pt x="52" y="439"/>
                  </a:lnTo>
                  <a:lnTo>
                    <a:pt x="48" y="439"/>
                  </a:lnTo>
                  <a:lnTo>
                    <a:pt x="44" y="439"/>
                  </a:lnTo>
                  <a:lnTo>
                    <a:pt x="44" y="439"/>
                  </a:lnTo>
                  <a:lnTo>
                    <a:pt x="43" y="439"/>
                  </a:lnTo>
                  <a:lnTo>
                    <a:pt x="37" y="443"/>
                  </a:lnTo>
                  <a:lnTo>
                    <a:pt x="35" y="445"/>
                  </a:lnTo>
                  <a:lnTo>
                    <a:pt x="35" y="445"/>
                  </a:lnTo>
                  <a:lnTo>
                    <a:pt x="33" y="447"/>
                  </a:lnTo>
                  <a:lnTo>
                    <a:pt x="33" y="449"/>
                  </a:lnTo>
                  <a:lnTo>
                    <a:pt x="35" y="451"/>
                  </a:lnTo>
                  <a:lnTo>
                    <a:pt x="35" y="451"/>
                  </a:lnTo>
                  <a:lnTo>
                    <a:pt x="35" y="451"/>
                  </a:lnTo>
                  <a:lnTo>
                    <a:pt x="37" y="453"/>
                  </a:lnTo>
                  <a:lnTo>
                    <a:pt x="39" y="453"/>
                  </a:lnTo>
                  <a:lnTo>
                    <a:pt x="39" y="453"/>
                  </a:lnTo>
                  <a:lnTo>
                    <a:pt x="44" y="451"/>
                  </a:lnTo>
                  <a:lnTo>
                    <a:pt x="44" y="451"/>
                  </a:lnTo>
                  <a:lnTo>
                    <a:pt x="46" y="449"/>
                  </a:lnTo>
                  <a:lnTo>
                    <a:pt x="46" y="451"/>
                  </a:lnTo>
                  <a:lnTo>
                    <a:pt x="44" y="453"/>
                  </a:lnTo>
                  <a:lnTo>
                    <a:pt x="44" y="453"/>
                  </a:lnTo>
                  <a:lnTo>
                    <a:pt x="46" y="453"/>
                  </a:lnTo>
                  <a:lnTo>
                    <a:pt x="46" y="453"/>
                  </a:lnTo>
                  <a:lnTo>
                    <a:pt x="44" y="453"/>
                  </a:lnTo>
                  <a:lnTo>
                    <a:pt x="44" y="454"/>
                  </a:lnTo>
                  <a:lnTo>
                    <a:pt x="43" y="454"/>
                  </a:lnTo>
                  <a:lnTo>
                    <a:pt x="43" y="454"/>
                  </a:lnTo>
                  <a:lnTo>
                    <a:pt x="43" y="456"/>
                  </a:lnTo>
                  <a:lnTo>
                    <a:pt x="44" y="456"/>
                  </a:lnTo>
                  <a:lnTo>
                    <a:pt x="50" y="454"/>
                  </a:lnTo>
                  <a:lnTo>
                    <a:pt x="50" y="454"/>
                  </a:lnTo>
                  <a:lnTo>
                    <a:pt x="50" y="454"/>
                  </a:lnTo>
                  <a:lnTo>
                    <a:pt x="48" y="456"/>
                  </a:lnTo>
                  <a:lnTo>
                    <a:pt x="44" y="456"/>
                  </a:lnTo>
                  <a:lnTo>
                    <a:pt x="43" y="456"/>
                  </a:lnTo>
                  <a:lnTo>
                    <a:pt x="43" y="456"/>
                  </a:lnTo>
                  <a:lnTo>
                    <a:pt x="41" y="458"/>
                  </a:lnTo>
                  <a:lnTo>
                    <a:pt x="41" y="458"/>
                  </a:lnTo>
                  <a:lnTo>
                    <a:pt x="44" y="458"/>
                  </a:lnTo>
                  <a:lnTo>
                    <a:pt x="44" y="458"/>
                  </a:lnTo>
                  <a:lnTo>
                    <a:pt x="46" y="458"/>
                  </a:lnTo>
                  <a:lnTo>
                    <a:pt x="46" y="458"/>
                  </a:lnTo>
                  <a:lnTo>
                    <a:pt x="48" y="458"/>
                  </a:lnTo>
                  <a:lnTo>
                    <a:pt x="50" y="458"/>
                  </a:lnTo>
                  <a:lnTo>
                    <a:pt x="50" y="458"/>
                  </a:lnTo>
                  <a:lnTo>
                    <a:pt x="50" y="458"/>
                  </a:lnTo>
                  <a:lnTo>
                    <a:pt x="50" y="458"/>
                  </a:lnTo>
                  <a:lnTo>
                    <a:pt x="52" y="458"/>
                  </a:lnTo>
                  <a:lnTo>
                    <a:pt x="52" y="456"/>
                  </a:lnTo>
                  <a:lnTo>
                    <a:pt x="54" y="456"/>
                  </a:lnTo>
                  <a:lnTo>
                    <a:pt x="54" y="456"/>
                  </a:lnTo>
                  <a:lnTo>
                    <a:pt x="52" y="458"/>
                  </a:lnTo>
                  <a:lnTo>
                    <a:pt x="52" y="458"/>
                  </a:lnTo>
                  <a:lnTo>
                    <a:pt x="54" y="458"/>
                  </a:lnTo>
                  <a:lnTo>
                    <a:pt x="56" y="458"/>
                  </a:lnTo>
                  <a:lnTo>
                    <a:pt x="59" y="458"/>
                  </a:lnTo>
                  <a:lnTo>
                    <a:pt x="61" y="456"/>
                  </a:lnTo>
                  <a:lnTo>
                    <a:pt x="61" y="456"/>
                  </a:lnTo>
                  <a:lnTo>
                    <a:pt x="63" y="454"/>
                  </a:lnTo>
                  <a:lnTo>
                    <a:pt x="63" y="454"/>
                  </a:lnTo>
                  <a:lnTo>
                    <a:pt x="63" y="453"/>
                  </a:lnTo>
                  <a:lnTo>
                    <a:pt x="65" y="453"/>
                  </a:lnTo>
                  <a:lnTo>
                    <a:pt x="65" y="453"/>
                  </a:lnTo>
                  <a:lnTo>
                    <a:pt x="63" y="454"/>
                  </a:lnTo>
                  <a:lnTo>
                    <a:pt x="63" y="456"/>
                  </a:lnTo>
                  <a:lnTo>
                    <a:pt x="63" y="456"/>
                  </a:lnTo>
                  <a:lnTo>
                    <a:pt x="61" y="458"/>
                  </a:lnTo>
                  <a:lnTo>
                    <a:pt x="58" y="460"/>
                  </a:lnTo>
                  <a:lnTo>
                    <a:pt x="58" y="460"/>
                  </a:lnTo>
                  <a:lnTo>
                    <a:pt x="58" y="460"/>
                  </a:lnTo>
                  <a:lnTo>
                    <a:pt x="58" y="462"/>
                  </a:lnTo>
                  <a:lnTo>
                    <a:pt x="58" y="462"/>
                  </a:lnTo>
                  <a:lnTo>
                    <a:pt x="58" y="466"/>
                  </a:lnTo>
                  <a:lnTo>
                    <a:pt x="56" y="466"/>
                  </a:lnTo>
                  <a:lnTo>
                    <a:pt x="56" y="468"/>
                  </a:lnTo>
                  <a:lnTo>
                    <a:pt x="58" y="469"/>
                  </a:lnTo>
                  <a:lnTo>
                    <a:pt x="58" y="469"/>
                  </a:lnTo>
                  <a:lnTo>
                    <a:pt x="59" y="469"/>
                  </a:lnTo>
                  <a:lnTo>
                    <a:pt x="61" y="469"/>
                  </a:lnTo>
                  <a:lnTo>
                    <a:pt x="63" y="469"/>
                  </a:lnTo>
                  <a:lnTo>
                    <a:pt x="65" y="468"/>
                  </a:lnTo>
                  <a:lnTo>
                    <a:pt x="65" y="468"/>
                  </a:lnTo>
                  <a:lnTo>
                    <a:pt x="65" y="468"/>
                  </a:lnTo>
                  <a:lnTo>
                    <a:pt x="67" y="466"/>
                  </a:lnTo>
                  <a:lnTo>
                    <a:pt x="69" y="466"/>
                  </a:lnTo>
                  <a:lnTo>
                    <a:pt x="69" y="464"/>
                  </a:lnTo>
                  <a:lnTo>
                    <a:pt x="69" y="464"/>
                  </a:lnTo>
                  <a:lnTo>
                    <a:pt x="69" y="464"/>
                  </a:lnTo>
                  <a:lnTo>
                    <a:pt x="69" y="464"/>
                  </a:lnTo>
                  <a:lnTo>
                    <a:pt x="71" y="464"/>
                  </a:lnTo>
                  <a:lnTo>
                    <a:pt x="71" y="464"/>
                  </a:lnTo>
                  <a:lnTo>
                    <a:pt x="69" y="466"/>
                  </a:lnTo>
                  <a:lnTo>
                    <a:pt x="69" y="466"/>
                  </a:lnTo>
                  <a:lnTo>
                    <a:pt x="67" y="466"/>
                  </a:lnTo>
                  <a:lnTo>
                    <a:pt x="67" y="468"/>
                  </a:lnTo>
                  <a:lnTo>
                    <a:pt x="65" y="469"/>
                  </a:lnTo>
                  <a:lnTo>
                    <a:pt x="65" y="471"/>
                  </a:lnTo>
                  <a:lnTo>
                    <a:pt x="65" y="471"/>
                  </a:lnTo>
                  <a:lnTo>
                    <a:pt x="65" y="471"/>
                  </a:lnTo>
                  <a:lnTo>
                    <a:pt x="65" y="471"/>
                  </a:lnTo>
                  <a:lnTo>
                    <a:pt x="67" y="471"/>
                  </a:lnTo>
                  <a:lnTo>
                    <a:pt x="67" y="471"/>
                  </a:lnTo>
                  <a:lnTo>
                    <a:pt x="65" y="473"/>
                  </a:lnTo>
                  <a:lnTo>
                    <a:pt x="63" y="473"/>
                  </a:lnTo>
                  <a:lnTo>
                    <a:pt x="63" y="471"/>
                  </a:lnTo>
                  <a:lnTo>
                    <a:pt x="63" y="471"/>
                  </a:lnTo>
                  <a:lnTo>
                    <a:pt x="63" y="471"/>
                  </a:lnTo>
                  <a:lnTo>
                    <a:pt x="63" y="471"/>
                  </a:lnTo>
                  <a:lnTo>
                    <a:pt x="61" y="471"/>
                  </a:lnTo>
                  <a:lnTo>
                    <a:pt x="61" y="471"/>
                  </a:lnTo>
                  <a:lnTo>
                    <a:pt x="61" y="473"/>
                  </a:lnTo>
                  <a:lnTo>
                    <a:pt x="61" y="473"/>
                  </a:lnTo>
                  <a:lnTo>
                    <a:pt x="61" y="475"/>
                  </a:lnTo>
                  <a:lnTo>
                    <a:pt x="61" y="475"/>
                  </a:lnTo>
                  <a:lnTo>
                    <a:pt x="65" y="477"/>
                  </a:lnTo>
                  <a:lnTo>
                    <a:pt x="65" y="477"/>
                  </a:lnTo>
                  <a:lnTo>
                    <a:pt x="67" y="475"/>
                  </a:lnTo>
                  <a:lnTo>
                    <a:pt x="67" y="475"/>
                  </a:lnTo>
                  <a:lnTo>
                    <a:pt x="67" y="475"/>
                  </a:lnTo>
                  <a:lnTo>
                    <a:pt x="69" y="475"/>
                  </a:lnTo>
                  <a:lnTo>
                    <a:pt x="69" y="473"/>
                  </a:lnTo>
                  <a:lnTo>
                    <a:pt x="69" y="473"/>
                  </a:lnTo>
                  <a:lnTo>
                    <a:pt x="73" y="471"/>
                  </a:lnTo>
                  <a:lnTo>
                    <a:pt x="73" y="471"/>
                  </a:lnTo>
                  <a:lnTo>
                    <a:pt x="73" y="471"/>
                  </a:lnTo>
                  <a:lnTo>
                    <a:pt x="71" y="473"/>
                  </a:lnTo>
                  <a:lnTo>
                    <a:pt x="69" y="475"/>
                  </a:lnTo>
                  <a:lnTo>
                    <a:pt x="69" y="477"/>
                  </a:lnTo>
                  <a:lnTo>
                    <a:pt x="67" y="477"/>
                  </a:lnTo>
                  <a:lnTo>
                    <a:pt x="67" y="477"/>
                  </a:lnTo>
                  <a:lnTo>
                    <a:pt x="67" y="477"/>
                  </a:lnTo>
                  <a:lnTo>
                    <a:pt x="69" y="477"/>
                  </a:lnTo>
                  <a:lnTo>
                    <a:pt x="71" y="477"/>
                  </a:lnTo>
                  <a:lnTo>
                    <a:pt x="71" y="477"/>
                  </a:lnTo>
                  <a:lnTo>
                    <a:pt x="73" y="477"/>
                  </a:lnTo>
                  <a:lnTo>
                    <a:pt x="73" y="477"/>
                  </a:lnTo>
                  <a:lnTo>
                    <a:pt x="71" y="477"/>
                  </a:lnTo>
                  <a:lnTo>
                    <a:pt x="69" y="477"/>
                  </a:lnTo>
                  <a:lnTo>
                    <a:pt x="67" y="479"/>
                  </a:lnTo>
                  <a:lnTo>
                    <a:pt x="67" y="479"/>
                  </a:lnTo>
                  <a:lnTo>
                    <a:pt x="67" y="479"/>
                  </a:lnTo>
                  <a:lnTo>
                    <a:pt x="65" y="481"/>
                  </a:lnTo>
                  <a:lnTo>
                    <a:pt x="65" y="481"/>
                  </a:lnTo>
                  <a:lnTo>
                    <a:pt x="67" y="481"/>
                  </a:lnTo>
                  <a:lnTo>
                    <a:pt x="67" y="481"/>
                  </a:lnTo>
                  <a:lnTo>
                    <a:pt x="67" y="481"/>
                  </a:lnTo>
                  <a:lnTo>
                    <a:pt x="67" y="481"/>
                  </a:lnTo>
                  <a:lnTo>
                    <a:pt x="65" y="483"/>
                  </a:lnTo>
                  <a:lnTo>
                    <a:pt x="65" y="483"/>
                  </a:lnTo>
                  <a:lnTo>
                    <a:pt x="65" y="483"/>
                  </a:lnTo>
                  <a:lnTo>
                    <a:pt x="65" y="483"/>
                  </a:lnTo>
                  <a:lnTo>
                    <a:pt x="67" y="483"/>
                  </a:lnTo>
                  <a:lnTo>
                    <a:pt x="67" y="483"/>
                  </a:lnTo>
                  <a:lnTo>
                    <a:pt x="67" y="483"/>
                  </a:lnTo>
                  <a:lnTo>
                    <a:pt x="69" y="481"/>
                  </a:lnTo>
                  <a:lnTo>
                    <a:pt x="69" y="481"/>
                  </a:lnTo>
                  <a:lnTo>
                    <a:pt x="69" y="483"/>
                  </a:lnTo>
                  <a:lnTo>
                    <a:pt x="69" y="483"/>
                  </a:lnTo>
                  <a:lnTo>
                    <a:pt x="110" y="483"/>
                  </a:lnTo>
                  <a:lnTo>
                    <a:pt x="116" y="483"/>
                  </a:lnTo>
                  <a:lnTo>
                    <a:pt x="241" y="483"/>
                  </a:lnTo>
                  <a:lnTo>
                    <a:pt x="246" y="483"/>
                  </a:lnTo>
                  <a:lnTo>
                    <a:pt x="373" y="483"/>
                  </a:lnTo>
                  <a:lnTo>
                    <a:pt x="379" y="483"/>
                  </a:lnTo>
                  <a:lnTo>
                    <a:pt x="422" y="483"/>
                  </a:lnTo>
                  <a:lnTo>
                    <a:pt x="426" y="483"/>
                  </a:lnTo>
                  <a:lnTo>
                    <a:pt x="428" y="479"/>
                  </a:lnTo>
                  <a:lnTo>
                    <a:pt x="429" y="477"/>
                  </a:lnTo>
                  <a:lnTo>
                    <a:pt x="431" y="477"/>
                  </a:lnTo>
                  <a:lnTo>
                    <a:pt x="431" y="477"/>
                  </a:lnTo>
                  <a:lnTo>
                    <a:pt x="431" y="477"/>
                  </a:lnTo>
                  <a:lnTo>
                    <a:pt x="431" y="479"/>
                  </a:lnTo>
                  <a:lnTo>
                    <a:pt x="431" y="481"/>
                  </a:lnTo>
                  <a:lnTo>
                    <a:pt x="429" y="483"/>
                  </a:lnTo>
                  <a:lnTo>
                    <a:pt x="429" y="484"/>
                  </a:lnTo>
                  <a:lnTo>
                    <a:pt x="429" y="484"/>
                  </a:lnTo>
                  <a:lnTo>
                    <a:pt x="429" y="486"/>
                  </a:lnTo>
                  <a:lnTo>
                    <a:pt x="429" y="486"/>
                  </a:lnTo>
                  <a:lnTo>
                    <a:pt x="429" y="486"/>
                  </a:lnTo>
                  <a:lnTo>
                    <a:pt x="433" y="488"/>
                  </a:lnTo>
                  <a:lnTo>
                    <a:pt x="437" y="488"/>
                  </a:lnTo>
                  <a:lnTo>
                    <a:pt x="439" y="488"/>
                  </a:lnTo>
                  <a:lnTo>
                    <a:pt x="439" y="490"/>
                  </a:lnTo>
                  <a:lnTo>
                    <a:pt x="441" y="490"/>
                  </a:lnTo>
                  <a:lnTo>
                    <a:pt x="443" y="490"/>
                  </a:lnTo>
                  <a:lnTo>
                    <a:pt x="443" y="490"/>
                  </a:lnTo>
                  <a:lnTo>
                    <a:pt x="444" y="488"/>
                  </a:lnTo>
                  <a:lnTo>
                    <a:pt x="446" y="488"/>
                  </a:lnTo>
                  <a:lnTo>
                    <a:pt x="448" y="488"/>
                  </a:lnTo>
                  <a:lnTo>
                    <a:pt x="450" y="488"/>
                  </a:lnTo>
                  <a:lnTo>
                    <a:pt x="450" y="488"/>
                  </a:lnTo>
                  <a:lnTo>
                    <a:pt x="452" y="490"/>
                  </a:lnTo>
                  <a:lnTo>
                    <a:pt x="452" y="490"/>
                  </a:lnTo>
                  <a:lnTo>
                    <a:pt x="454" y="492"/>
                  </a:lnTo>
                  <a:lnTo>
                    <a:pt x="454" y="492"/>
                  </a:lnTo>
                  <a:lnTo>
                    <a:pt x="454" y="494"/>
                  </a:lnTo>
                  <a:lnTo>
                    <a:pt x="454" y="494"/>
                  </a:lnTo>
                  <a:lnTo>
                    <a:pt x="456" y="494"/>
                  </a:lnTo>
                  <a:lnTo>
                    <a:pt x="456" y="494"/>
                  </a:lnTo>
                  <a:lnTo>
                    <a:pt x="458" y="494"/>
                  </a:lnTo>
                  <a:lnTo>
                    <a:pt x="459" y="494"/>
                  </a:lnTo>
                  <a:lnTo>
                    <a:pt x="461" y="496"/>
                  </a:lnTo>
                  <a:lnTo>
                    <a:pt x="463" y="498"/>
                  </a:lnTo>
                  <a:lnTo>
                    <a:pt x="465" y="498"/>
                  </a:lnTo>
                  <a:lnTo>
                    <a:pt x="465" y="498"/>
                  </a:lnTo>
                  <a:lnTo>
                    <a:pt x="469" y="498"/>
                  </a:lnTo>
                  <a:lnTo>
                    <a:pt x="471" y="496"/>
                  </a:lnTo>
                  <a:lnTo>
                    <a:pt x="472" y="496"/>
                  </a:lnTo>
                  <a:lnTo>
                    <a:pt x="474" y="496"/>
                  </a:lnTo>
                  <a:lnTo>
                    <a:pt x="474" y="498"/>
                  </a:lnTo>
                  <a:lnTo>
                    <a:pt x="474" y="498"/>
                  </a:lnTo>
                  <a:lnTo>
                    <a:pt x="476" y="498"/>
                  </a:lnTo>
                  <a:lnTo>
                    <a:pt x="480" y="498"/>
                  </a:lnTo>
                  <a:lnTo>
                    <a:pt x="484" y="498"/>
                  </a:lnTo>
                  <a:lnTo>
                    <a:pt x="484" y="498"/>
                  </a:lnTo>
                  <a:lnTo>
                    <a:pt x="484" y="499"/>
                  </a:lnTo>
                  <a:lnTo>
                    <a:pt x="484" y="499"/>
                  </a:lnTo>
                  <a:lnTo>
                    <a:pt x="486" y="499"/>
                  </a:lnTo>
                  <a:lnTo>
                    <a:pt x="489" y="499"/>
                  </a:lnTo>
                  <a:lnTo>
                    <a:pt x="489" y="499"/>
                  </a:lnTo>
                  <a:lnTo>
                    <a:pt x="491" y="498"/>
                  </a:lnTo>
                  <a:lnTo>
                    <a:pt x="491" y="498"/>
                  </a:lnTo>
                  <a:lnTo>
                    <a:pt x="493" y="498"/>
                  </a:lnTo>
                  <a:lnTo>
                    <a:pt x="493" y="496"/>
                  </a:lnTo>
                  <a:lnTo>
                    <a:pt x="495" y="496"/>
                  </a:lnTo>
                  <a:lnTo>
                    <a:pt x="495" y="494"/>
                  </a:lnTo>
                  <a:lnTo>
                    <a:pt x="497" y="494"/>
                  </a:lnTo>
                  <a:lnTo>
                    <a:pt x="497" y="494"/>
                  </a:lnTo>
                  <a:lnTo>
                    <a:pt x="497" y="492"/>
                  </a:lnTo>
                  <a:lnTo>
                    <a:pt x="497" y="492"/>
                  </a:lnTo>
                  <a:lnTo>
                    <a:pt x="497" y="492"/>
                  </a:lnTo>
                  <a:lnTo>
                    <a:pt x="499" y="490"/>
                  </a:lnTo>
                  <a:lnTo>
                    <a:pt x="504" y="490"/>
                  </a:lnTo>
                  <a:lnTo>
                    <a:pt x="504" y="490"/>
                  </a:lnTo>
                  <a:lnTo>
                    <a:pt x="502" y="490"/>
                  </a:lnTo>
                  <a:lnTo>
                    <a:pt x="501" y="492"/>
                  </a:lnTo>
                  <a:lnTo>
                    <a:pt x="501" y="492"/>
                  </a:lnTo>
                  <a:lnTo>
                    <a:pt x="501" y="494"/>
                  </a:lnTo>
                  <a:lnTo>
                    <a:pt x="501" y="494"/>
                  </a:lnTo>
                  <a:lnTo>
                    <a:pt x="501" y="494"/>
                  </a:lnTo>
                  <a:lnTo>
                    <a:pt x="502" y="494"/>
                  </a:lnTo>
                  <a:lnTo>
                    <a:pt x="502" y="492"/>
                  </a:lnTo>
                  <a:lnTo>
                    <a:pt x="504" y="492"/>
                  </a:lnTo>
                  <a:lnTo>
                    <a:pt x="504" y="492"/>
                  </a:lnTo>
                  <a:lnTo>
                    <a:pt x="504" y="490"/>
                  </a:lnTo>
                  <a:lnTo>
                    <a:pt x="504" y="490"/>
                  </a:lnTo>
                  <a:lnTo>
                    <a:pt x="506" y="490"/>
                  </a:lnTo>
                  <a:lnTo>
                    <a:pt x="506" y="490"/>
                  </a:lnTo>
                  <a:lnTo>
                    <a:pt x="506" y="488"/>
                  </a:lnTo>
                  <a:lnTo>
                    <a:pt x="508" y="488"/>
                  </a:lnTo>
                  <a:lnTo>
                    <a:pt x="508" y="488"/>
                  </a:lnTo>
                  <a:lnTo>
                    <a:pt x="508" y="488"/>
                  </a:lnTo>
                  <a:lnTo>
                    <a:pt x="508" y="486"/>
                  </a:lnTo>
                  <a:lnTo>
                    <a:pt x="510" y="486"/>
                  </a:lnTo>
                  <a:lnTo>
                    <a:pt x="510" y="484"/>
                  </a:lnTo>
                  <a:lnTo>
                    <a:pt x="510" y="484"/>
                  </a:lnTo>
                  <a:lnTo>
                    <a:pt x="512" y="484"/>
                  </a:lnTo>
                  <a:lnTo>
                    <a:pt x="512" y="486"/>
                  </a:lnTo>
                  <a:lnTo>
                    <a:pt x="512" y="486"/>
                  </a:lnTo>
                  <a:lnTo>
                    <a:pt x="512" y="486"/>
                  </a:lnTo>
                  <a:lnTo>
                    <a:pt x="512" y="488"/>
                  </a:lnTo>
                  <a:lnTo>
                    <a:pt x="510" y="488"/>
                  </a:lnTo>
                  <a:lnTo>
                    <a:pt x="506" y="490"/>
                  </a:lnTo>
                  <a:lnTo>
                    <a:pt x="506" y="490"/>
                  </a:lnTo>
                  <a:lnTo>
                    <a:pt x="506" y="492"/>
                  </a:lnTo>
                  <a:lnTo>
                    <a:pt x="506" y="492"/>
                  </a:lnTo>
                  <a:lnTo>
                    <a:pt x="506" y="492"/>
                  </a:lnTo>
                  <a:lnTo>
                    <a:pt x="506" y="492"/>
                  </a:lnTo>
                  <a:lnTo>
                    <a:pt x="508" y="490"/>
                  </a:lnTo>
                  <a:lnTo>
                    <a:pt x="508" y="490"/>
                  </a:lnTo>
                  <a:lnTo>
                    <a:pt x="508" y="490"/>
                  </a:lnTo>
                  <a:lnTo>
                    <a:pt x="508" y="490"/>
                  </a:lnTo>
                  <a:lnTo>
                    <a:pt x="508" y="490"/>
                  </a:lnTo>
                  <a:lnTo>
                    <a:pt x="508" y="490"/>
                  </a:lnTo>
                  <a:lnTo>
                    <a:pt x="510" y="490"/>
                  </a:lnTo>
                  <a:lnTo>
                    <a:pt x="510" y="490"/>
                  </a:lnTo>
                  <a:lnTo>
                    <a:pt x="512" y="490"/>
                  </a:lnTo>
                  <a:lnTo>
                    <a:pt x="512" y="490"/>
                  </a:lnTo>
                  <a:lnTo>
                    <a:pt x="514" y="488"/>
                  </a:lnTo>
                  <a:lnTo>
                    <a:pt x="514" y="486"/>
                  </a:lnTo>
                  <a:lnTo>
                    <a:pt x="514" y="486"/>
                  </a:lnTo>
                  <a:lnTo>
                    <a:pt x="514" y="486"/>
                  </a:lnTo>
                  <a:lnTo>
                    <a:pt x="514" y="484"/>
                  </a:lnTo>
                  <a:lnTo>
                    <a:pt x="514" y="484"/>
                  </a:lnTo>
                  <a:lnTo>
                    <a:pt x="514" y="484"/>
                  </a:lnTo>
                  <a:lnTo>
                    <a:pt x="514" y="483"/>
                  </a:lnTo>
                  <a:lnTo>
                    <a:pt x="514" y="483"/>
                  </a:lnTo>
                  <a:lnTo>
                    <a:pt x="515" y="483"/>
                  </a:lnTo>
                  <a:lnTo>
                    <a:pt x="515" y="483"/>
                  </a:lnTo>
                  <a:lnTo>
                    <a:pt x="515" y="483"/>
                  </a:lnTo>
                  <a:lnTo>
                    <a:pt x="517" y="483"/>
                  </a:lnTo>
                  <a:lnTo>
                    <a:pt x="517" y="483"/>
                  </a:lnTo>
                  <a:lnTo>
                    <a:pt x="517" y="483"/>
                  </a:lnTo>
                  <a:lnTo>
                    <a:pt x="519" y="484"/>
                  </a:lnTo>
                  <a:lnTo>
                    <a:pt x="521" y="484"/>
                  </a:lnTo>
                  <a:lnTo>
                    <a:pt x="521" y="484"/>
                  </a:lnTo>
                  <a:lnTo>
                    <a:pt x="523" y="484"/>
                  </a:lnTo>
                  <a:lnTo>
                    <a:pt x="523" y="484"/>
                  </a:lnTo>
                  <a:lnTo>
                    <a:pt x="523" y="484"/>
                  </a:lnTo>
                  <a:lnTo>
                    <a:pt x="523" y="484"/>
                  </a:lnTo>
                  <a:lnTo>
                    <a:pt x="525" y="484"/>
                  </a:lnTo>
                  <a:lnTo>
                    <a:pt x="525" y="486"/>
                  </a:lnTo>
                  <a:lnTo>
                    <a:pt x="527" y="486"/>
                  </a:lnTo>
                  <a:lnTo>
                    <a:pt x="529" y="486"/>
                  </a:lnTo>
                  <a:lnTo>
                    <a:pt x="529" y="486"/>
                  </a:lnTo>
                  <a:lnTo>
                    <a:pt x="530" y="486"/>
                  </a:lnTo>
                  <a:lnTo>
                    <a:pt x="530" y="486"/>
                  </a:lnTo>
                  <a:lnTo>
                    <a:pt x="532" y="486"/>
                  </a:lnTo>
                  <a:lnTo>
                    <a:pt x="532" y="486"/>
                  </a:lnTo>
                  <a:lnTo>
                    <a:pt x="534" y="486"/>
                  </a:lnTo>
                  <a:lnTo>
                    <a:pt x="534" y="486"/>
                  </a:lnTo>
                  <a:lnTo>
                    <a:pt x="534" y="486"/>
                  </a:lnTo>
                  <a:lnTo>
                    <a:pt x="536" y="486"/>
                  </a:lnTo>
                  <a:lnTo>
                    <a:pt x="536" y="486"/>
                  </a:lnTo>
                  <a:lnTo>
                    <a:pt x="536" y="486"/>
                  </a:lnTo>
                  <a:lnTo>
                    <a:pt x="536" y="488"/>
                  </a:lnTo>
                  <a:lnTo>
                    <a:pt x="536" y="488"/>
                  </a:lnTo>
                  <a:lnTo>
                    <a:pt x="536" y="488"/>
                  </a:lnTo>
                  <a:lnTo>
                    <a:pt x="536" y="488"/>
                  </a:lnTo>
                  <a:lnTo>
                    <a:pt x="536" y="490"/>
                  </a:lnTo>
                  <a:lnTo>
                    <a:pt x="536" y="490"/>
                  </a:lnTo>
                  <a:lnTo>
                    <a:pt x="536" y="492"/>
                  </a:lnTo>
                  <a:lnTo>
                    <a:pt x="536" y="492"/>
                  </a:lnTo>
                  <a:lnTo>
                    <a:pt x="536" y="492"/>
                  </a:lnTo>
                  <a:lnTo>
                    <a:pt x="536" y="492"/>
                  </a:lnTo>
                  <a:lnTo>
                    <a:pt x="536" y="494"/>
                  </a:lnTo>
                  <a:lnTo>
                    <a:pt x="536" y="496"/>
                  </a:lnTo>
                  <a:lnTo>
                    <a:pt x="536" y="498"/>
                  </a:lnTo>
                  <a:lnTo>
                    <a:pt x="536" y="499"/>
                  </a:lnTo>
                  <a:lnTo>
                    <a:pt x="538" y="499"/>
                  </a:lnTo>
                  <a:lnTo>
                    <a:pt x="540" y="499"/>
                  </a:lnTo>
                  <a:lnTo>
                    <a:pt x="542" y="499"/>
                  </a:lnTo>
                  <a:lnTo>
                    <a:pt x="544" y="499"/>
                  </a:lnTo>
                  <a:lnTo>
                    <a:pt x="545" y="499"/>
                  </a:lnTo>
                  <a:lnTo>
                    <a:pt x="549" y="499"/>
                  </a:lnTo>
                  <a:lnTo>
                    <a:pt x="549" y="499"/>
                  </a:lnTo>
                  <a:lnTo>
                    <a:pt x="549" y="499"/>
                  </a:lnTo>
                  <a:lnTo>
                    <a:pt x="549" y="501"/>
                  </a:lnTo>
                  <a:lnTo>
                    <a:pt x="547" y="501"/>
                  </a:lnTo>
                  <a:lnTo>
                    <a:pt x="547" y="501"/>
                  </a:lnTo>
                  <a:lnTo>
                    <a:pt x="547" y="503"/>
                  </a:lnTo>
                  <a:lnTo>
                    <a:pt x="547" y="503"/>
                  </a:lnTo>
                  <a:lnTo>
                    <a:pt x="545" y="503"/>
                  </a:lnTo>
                  <a:lnTo>
                    <a:pt x="545" y="503"/>
                  </a:lnTo>
                  <a:lnTo>
                    <a:pt x="545" y="505"/>
                  </a:lnTo>
                  <a:lnTo>
                    <a:pt x="545" y="505"/>
                  </a:lnTo>
                  <a:lnTo>
                    <a:pt x="545" y="505"/>
                  </a:lnTo>
                  <a:lnTo>
                    <a:pt x="545" y="507"/>
                  </a:lnTo>
                  <a:lnTo>
                    <a:pt x="545" y="507"/>
                  </a:lnTo>
                  <a:lnTo>
                    <a:pt x="547" y="507"/>
                  </a:lnTo>
                  <a:lnTo>
                    <a:pt x="547" y="509"/>
                  </a:lnTo>
                  <a:lnTo>
                    <a:pt x="547" y="509"/>
                  </a:lnTo>
                  <a:lnTo>
                    <a:pt x="547" y="509"/>
                  </a:lnTo>
                  <a:lnTo>
                    <a:pt x="547" y="509"/>
                  </a:lnTo>
                  <a:lnTo>
                    <a:pt x="547" y="509"/>
                  </a:lnTo>
                  <a:lnTo>
                    <a:pt x="547" y="511"/>
                  </a:lnTo>
                  <a:lnTo>
                    <a:pt x="547" y="511"/>
                  </a:lnTo>
                  <a:lnTo>
                    <a:pt x="545" y="512"/>
                  </a:lnTo>
                  <a:lnTo>
                    <a:pt x="545" y="512"/>
                  </a:lnTo>
                  <a:lnTo>
                    <a:pt x="545" y="512"/>
                  </a:lnTo>
                  <a:lnTo>
                    <a:pt x="544" y="514"/>
                  </a:lnTo>
                  <a:lnTo>
                    <a:pt x="544" y="514"/>
                  </a:lnTo>
                  <a:lnTo>
                    <a:pt x="544" y="516"/>
                  </a:lnTo>
                  <a:lnTo>
                    <a:pt x="544" y="516"/>
                  </a:lnTo>
                  <a:lnTo>
                    <a:pt x="545" y="516"/>
                  </a:lnTo>
                  <a:lnTo>
                    <a:pt x="545" y="516"/>
                  </a:lnTo>
                  <a:lnTo>
                    <a:pt x="545" y="516"/>
                  </a:lnTo>
                  <a:lnTo>
                    <a:pt x="545" y="516"/>
                  </a:lnTo>
                  <a:lnTo>
                    <a:pt x="547" y="516"/>
                  </a:lnTo>
                  <a:lnTo>
                    <a:pt x="547" y="516"/>
                  </a:lnTo>
                  <a:lnTo>
                    <a:pt x="547" y="516"/>
                  </a:lnTo>
                  <a:lnTo>
                    <a:pt x="547" y="518"/>
                  </a:lnTo>
                  <a:lnTo>
                    <a:pt x="547" y="518"/>
                  </a:lnTo>
                  <a:lnTo>
                    <a:pt x="547" y="518"/>
                  </a:lnTo>
                  <a:lnTo>
                    <a:pt x="545" y="518"/>
                  </a:lnTo>
                  <a:lnTo>
                    <a:pt x="545" y="518"/>
                  </a:lnTo>
                  <a:lnTo>
                    <a:pt x="545" y="518"/>
                  </a:lnTo>
                  <a:lnTo>
                    <a:pt x="544" y="520"/>
                  </a:lnTo>
                  <a:lnTo>
                    <a:pt x="544" y="520"/>
                  </a:lnTo>
                  <a:lnTo>
                    <a:pt x="544" y="520"/>
                  </a:lnTo>
                  <a:lnTo>
                    <a:pt x="544" y="520"/>
                  </a:lnTo>
                  <a:lnTo>
                    <a:pt x="545" y="520"/>
                  </a:lnTo>
                  <a:lnTo>
                    <a:pt x="545" y="520"/>
                  </a:lnTo>
                  <a:lnTo>
                    <a:pt x="545" y="520"/>
                  </a:lnTo>
                  <a:lnTo>
                    <a:pt x="545" y="520"/>
                  </a:lnTo>
                  <a:lnTo>
                    <a:pt x="544" y="522"/>
                  </a:lnTo>
                  <a:lnTo>
                    <a:pt x="542" y="522"/>
                  </a:lnTo>
                  <a:lnTo>
                    <a:pt x="542" y="522"/>
                  </a:lnTo>
                  <a:lnTo>
                    <a:pt x="544" y="524"/>
                  </a:lnTo>
                  <a:lnTo>
                    <a:pt x="544" y="524"/>
                  </a:lnTo>
                  <a:lnTo>
                    <a:pt x="544" y="524"/>
                  </a:lnTo>
                  <a:lnTo>
                    <a:pt x="544" y="524"/>
                  </a:lnTo>
                  <a:lnTo>
                    <a:pt x="545" y="524"/>
                  </a:lnTo>
                  <a:lnTo>
                    <a:pt x="547" y="522"/>
                  </a:lnTo>
                  <a:lnTo>
                    <a:pt x="547" y="522"/>
                  </a:lnTo>
                  <a:lnTo>
                    <a:pt x="547" y="524"/>
                  </a:lnTo>
                  <a:lnTo>
                    <a:pt x="549" y="524"/>
                  </a:lnTo>
                  <a:lnTo>
                    <a:pt x="547" y="524"/>
                  </a:lnTo>
                  <a:lnTo>
                    <a:pt x="547" y="524"/>
                  </a:lnTo>
                  <a:lnTo>
                    <a:pt x="547" y="526"/>
                  </a:lnTo>
                  <a:lnTo>
                    <a:pt x="547" y="526"/>
                  </a:lnTo>
                  <a:lnTo>
                    <a:pt x="547" y="526"/>
                  </a:lnTo>
                  <a:lnTo>
                    <a:pt x="549" y="526"/>
                  </a:lnTo>
                  <a:lnTo>
                    <a:pt x="549" y="526"/>
                  </a:lnTo>
                  <a:lnTo>
                    <a:pt x="549" y="527"/>
                  </a:lnTo>
                  <a:lnTo>
                    <a:pt x="549" y="527"/>
                  </a:lnTo>
                  <a:lnTo>
                    <a:pt x="553" y="527"/>
                  </a:lnTo>
                  <a:lnTo>
                    <a:pt x="553" y="527"/>
                  </a:lnTo>
                  <a:lnTo>
                    <a:pt x="553" y="527"/>
                  </a:lnTo>
                  <a:lnTo>
                    <a:pt x="555" y="527"/>
                  </a:lnTo>
                  <a:lnTo>
                    <a:pt x="560" y="529"/>
                  </a:lnTo>
                  <a:lnTo>
                    <a:pt x="562" y="529"/>
                  </a:lnTo>
                  <a:lnTo>
                    <a:pt x="564" y="527"/>
                  </a:lnTo>
                  <a:lnTo>
                    <a:pt x="564" y="529"/>
                  </a:lnTo>
                  <a:lnTo>
                    <a:pt x="564" y="529"/>
                  </a:lnTo>
                  <a:lnTo>
                    <a:pt x="566" y="529"/>
                  </a:lnTo>
                  <a:lnTo>
                    <a:pt x="568" y="529"/>
                  </a:lnTo>
                  <a:lnTo>
                    <a:pt x="570" y="529"/>
                  </a:lnTo>
                  <a:lnTo>
                    <a:pt x="570" y="529"/>
                  </a:lnTo>
                  <a:lnTo>
                    <a:pt x="572" y="529"/>
                  </a:lnTo>
                  <a:lnTo>
                    <a:pt x="573" y="529"/>
                  </a:lnTo>
                  <a:lnTo>
                    <a:pt x="575" y="529"/>
                  </a:lnTo>
                  <a:lnTo>
                    <a:pt x="575" y="529"/>
                  </a:lnTo>
                  <a:lnTo>
                    <a:pt x="575" y="531"/>
                  </a:lnTo>
                  <a:lnTo>
                    <a:pt x="575" y="531"/>
                  </a:lnTo>
                  <a:lnTo>
                    <a:pt x="575" y="531"/>
                  </a:lnTo>
                  <a:lnTo>
                    <a:pt x="575" y="531"/>
                  </a:lnTo>
                  <a:lnTo>
                    <a:pt x="577" y="531"/>
                  </a:lnTo>
                  <a:lnTo>
                    <a:pt x="577" y="529"/>
                  </a:lnTo>
                  <a:lnTo>
                    <a:pt x="577" y="529"/>
                  </a:lnTo>
                  <a:lnTo>
                    <a:pt x="577" y="529"/>
                  </a:lnTo>
                  <a:lnTo>
                    <a:pt x="579" y="529"/>
                  </a:lnTo>
                  <a:lnTo>
                    <a:pt x="579" y="531"/>
                  </a:lnTo>
                  <a:lnTo>
                    <a:pt x="577" y="531"/>
                  </a:lnTo>
                  <a:lnTo>
                    <a:pt x="577" y="531"/>
                  </a:lnTo>
                  <a:lnTo>
                    <a:pt x="577" y="531"/>
                  </a:lnTo>
                  <a:lnTo>
                    <a:pt x="577" y="531"/>
                  </a:lnTo>
                  <a:lnTo>
                    <a:pt x="577" y="531"/>
                  </a:lnTo>
                  <a:lnTo>
                    <a:pt x="577" y="531"/>
                  </a:lnTo>
                  <a:lnTo>
                    <a:pt x="577" y="533"/>
                  </a:lnTo>
                  <a:lnTo>
                    <a:pt x="579" y="531"/>
                  </a:lnTo>
                  <a:lnTo>
                    <a:pt x="579" y="531"/>
                  </a:lnTo>
                  <a:lnTo>
                    <a:pt x="581" y="531"/>
                  </a:lnTo>
                  <a:lnTo>
                    <a:pt x="581" y="531"/>
                  </a:lnTo>
                  <a:lnTo>
                    <a:pt x="583" y="531"/>
                  </a:lnTo>
                  <a:lnTo>
                    <a:pt x="583" y="531"/>
                  </a:lnTo>
                  <a:lnTo>
                    <a:pt x="583" y="531"/>
                  </a:lnTo>
                  <a:lnTo>
                    <a:pt x="583" y="531"/>
                  </a:lnTo>
                  <a:lnTo>
                    <a:pt x="583" y="531"/>
                  </a:lnTo>
                  <a:lnTo>
                    <a:pt x="583" y="533"/>
                  </a:lnTo>
                  <a:lnTo>
                    <a:pt x="583" y="533"/>
                  </a:lnTo>
                  <a:lnTo>
                    <a:pt x="585" y="533"/>
                  </a:lnTo>
                  <a:lnTo>
                    <a:pt x="586" y="533"/>
                  </a:lnTo>
                  <a:lnTo>
                    <a:pt x="586" y="533"/>
                  </a:lnTo>
                  <a:lnTo>
                    <a:pt x="586" y="533"/>
                  </a:lnTo>
                  <a:lnTo>
                    <a:pt x="586" y="533"/>
                  </a:lnTo>
                  <a:lnTo>
                    <a:pt x="588" y="533"/>
                  </a:lnTo>
                  <a:lnTo>
                    <a:pt x="588" y="533"/>
                  </a:lnTo>
                  <a:lnTo>
                    <a:pt x="588" y="535"/>
                  </a:lnTo>
                  <a:lnTo>
                    <a:pt x="588" y="535"/>
                  </a:lnTo>
                  <a:lnTo>
                    <a:pt x="588" y="535"/>
                  </a:lnTo>
                  <a:lnTo>
                    <a:pt x="588" y="535"/>
                  </a:lnTo>
                  <a:lnTo>
                    <a:pt x="588" y="537"/>
                  </a:lnTo>
                  <a:lnTo>
                    <a:pt x="588" y="537"/>
                  </a:lnTo>
                  <a:lnTo>
                    <a:pt x="588" y="537"/>
                  </a:lnTo>
                  <a:lnTo>
                    <a:pt x="588" y="539"/>
                  </a:lnTo>
                  <a:lnTo>
                    <a:pt x="588" y="539"/>
                  </a:lnTo>
                  <a:lnTo>
                    <a:pt x="588" y="539"/>
                  </a:lnTo>
                  <a:lnTo>
                    <a:pt x="588" y="539"/>
                  </a:lnTo>
                  <a:lnTo>
                    <a:pt x="590" y="539"/>
                  </a:lnTo>
                  <a:lnTo>
                    <a:pt x="590" y="537"/>
                  </a:lnTo>
                  <a:lnTo>
                    <a:pt x="590" y="539"/>
                  </a:lnTo>
                  <a:lnTo>
                    <a:pt x="590" y="539"/>
                  </a:lnTo>
                  <a:lnTo>
                    <a:pt x="590" y="541"/>
                  </a:lnTo>
                  <a:lnTo>
                    <a:pt x="588" y="541"/>
                  </a:lnTo>
                  <a:lnTo>
                    <a:pt x="588" y="541"/>
                  </a:lnTo>
                  <a:lnTo>
                    <a:pt x="590" y="542"/>
                  </a:lnTo>
                  <a:lnTo>
                    <a:pt x="590" y="542"/>
                  </a:lnTo>
                  <a:lnTo>
                    <a:pt x="590" y="542"/>
                  </a:lnTo>
                  <a:lnTo>
                    <a:pt x="592" y="542"/>
                  </a:lnTo>
                  <a:lnTo>
                    <a:pt x="592" y="542"/>
                  </a:lnTo>
                  <a:lnTo>
                    <a:pt x="592" y="541"/>
                  </a:lnTo>
                  <a:lnTo>
                    <a:pt x="592" y="541"/>
                  </a:lnTo>
                  <a:lnTo>
                    <a:pt x="592" y="541"/>
                  </a:lnTo>
                  <a:lnTo>
                    <a:pt x="592" y="542"/>
                  </a:lnTo>
                  <a:lnTo>
                    <a:pt x="592" y="542"/>
                  </a:lnTo>
                  <a:lnTo>
                    <a:pt x="592" y="542"/>
                  </a:lnTo>
                  <a:lnTo>
                    <a:pt x="592" y="544"/>
                  </a:lnTo>
                  <a:lnTo>
                    <a:pt x="590" y="544"/>
                  </a:lnTo>
                  <a:lnTo>
                    <a:pt x="590" y="544"/>
                  </a:lnTo>
                  <a:lnTo>
                    <a:pt x="590" y="544"/>
                  </a:lnTo>
                  <a:lnTo>
                    <a:pt x="592" y="544"/>
                  </a:lnTo>
                  <a:lnTo>
                    <a:pt x="592" y="544"/>
                  </a:lnTo>
                  <a:lnTo>
                    <a:pt x="592" y="544"/>
                  </a:lnTo>
                  <a:lnTo>
                    <a:pt x="592" y="546"/>
                  </a:lnTo>
                  <a:lnTo>
                    <a:pt x="592" y="546"/>
                  </a:lnTo>
                  <a:lnTo>
                    <a:pt x="590" y="546"/>
                  </a:lnTo>
                  <a:lnTo>
                    <a:pt x="590" y="546"/>
                  </a:lnTo>
                  <a:lnTo>
                    <a:pt x="590" y="546"/>
                  </a:lnTo>
                  <a:lnTo>
                    <a:pt x="592" y="548"/>
                  </a:lnTo>
                  <a:lnTo>
                    <a:pt x="592" y="548"/>
                  </a:lnTo>
                  <a:lnTo>
                    <a:pt x="592" y="548"/>
                  </a:lnTo>
                  <a:lnTo>
                    <a:pt x="592" y="550"/>
                  </a:lnTo>
                  <a:lnTo>
                    <a:pt x="592" y="550"/>
                  </a:lnTo>
                  <a:lnTo>
                    <a:pt x="592" y="550"/>
                  </a:lnTo>
                  <a:lnTo>
                    <a:pt x="592" y="552"/>
                  </a:lnTo>
                  <a:lnTo>
                    <a:pt x="592" y="552"/>
                  </a:lnTo>
                  <a:lnTo>
                    <a:pt x="592" y="552"/>
                  </a:lnTo>
                  <a:lnTo>
                    <a:pt x="592" y="552"/>
                  </a:lnTo>
                  <a:lnTo>
                    <a:pt x="594" y="552"/>
                  </a:lnTo>
                  <a:lnTo>
                    <a:pt x="594" y="552"/>
                  </a:lnTo>
                  <a:lnTo>
                    <a:pt x="594" y="552"/>
                  </a:lnTo>
                  <a:lnTo>
                    <a:pt x="594" y="552"/>
                  </a:lnTo>
                  <a:lnTo>
                    <a:pt x="594" y="552"/>
                  </a:lnTo>
                  <a:lnTo>
                    <a:pt x="594" y="552"/>
                  </a:lnTo>
                  <a:lnTo>
                    <a:pt x="594" y="554"/>
                  </a:lnTo>
                  <a:lnTo>
                    <a:pt x="592" y="554"/>
                  </a:lnTo>
                  <a:lnTo>
                    <a:pt x="592" y="554"/>
                  </a:lnTo>
                  <a:lnTo>
                    <a:pt x="590" y="552"/>
                  </a:lnTo>
                  <a:lnTo>
                    <a:pt x="590" y="552"/>
                  </a:lnTo>
                  <a:lnTo>
                    <a:pt x="590" y="552"/>
                  </a:lnTo>
                  <a:lnTo>
                    <a:pt x="590" y="552"/>
                  </a:lnTo>
                  <a:lnTo>
                    <a:pt x="590" y="552"/>
                  </a:lnTo>
                  <a:lnTo>
                    <a:pt x="590" y="552"/>
                  </a:lnTo>
                  <a:lnTo>
                    <a:pt x="590" y="552"/>
                  </a:lnTo>
                  <a:lnTo>
                    <a:pt x="588" y="552"/>
                  </a:lnTo>
                  <a:lnTo>
                    <a:pt x="588" y="552"/>
                  </a:lnTo>
                  <a:lnTo>
                    <a:pt x="588" y="554"/>
                  </a:lnTo>
                  <a:lnTo>
                    <a:pt x="588" y="554"/>
                  </a:lnTo>
                  <a:lnTo>
                    <a:pt x="588" y="554"/>
                  </a:lnTo>
                  <a:lnTo>
                    <a:pt x="588" y="556"/>
                  </a:lnTo>
                  <a:lnTo>
                    <a:pt x="588" y="556"/>
                  </a:lnTo>
                  <a:lnTo>
                    <a:pt x="586" y="557"/>
                  </a:lnTo>
                  <a:lnTo>
                    <a:pt x="586" y="557"/>
                  </a:lnTo>
                  <a:lnTo>
                    <a:pt x="585" y="557"/>
                  </a:lnTo>
                  <a:lnTo>
                    <a:pt x="581" y="556"/>
                  </a:lnTo>
                  <a:lnTo>
                    <a:pt x="581" y="556"/>
                  </a:lnTo>
                  <a:lnTo>
                    <a:pt x="581" y="554"/>
                  </a:lnTo>
                  <a:lnTo>
                    <a:pt x="581" y="554"/>
                  </a:lnTo>
                  <a:lnTo>
                    <a:pt x="579" y="554"/>
                  </a:lnTo>
                  <a:lnTo>
                    <a:pt x="577" y="556"/>
                  </a:lnTo>
                  <a:lnTo>
                    <a:pt x="575" y="556"/>
                  </a:lnTo>
                  <a:lnTo>
                    <a:pt x="575" y="556"/>
                  </a:lnTo>
                  <a:lnTo>
                    <a:pt x="577" y="554"/>
                  </a:lnTo>
                  <a:lnTo>
                    <a:pt x="577" y="554"/>
                  </a:lnTo>
                  <a:lnTo>
                    <a:pt x="577" y="554"/>
                  </a:lnTo>
                  <a:lnTo>
                    <a:pt x="577" y="552"/>
                  </a:lnTo>
                  <a:lnTo>
                    <a:pt x="577" y="552"/>
                  </a:lnTo>
                  <a:lnTo>
                    <a:pt x="575" y="552"/>
                  </a:lnTo>
                  <a:lnTo>
                    <a:pt x="575" y="554"/>
                  </a:lnTo>
                  <a:lnTo>
                    <a:pt x="573" y="554"/>
                  </a:lnTo>
                  <a:lnTo>
                    <a:pt x="575" y="554"/>
                  </a:lnTo>
                  <a:lnTo>
                    <a:pt x="575" y="552"/>
                  </a:lnTo>
                  <a:lnTo>
                    <a:pt x="577" y="552"/>
                  </a:lnTo>
                  <a:lnTo>
                    <a:pt x="577" y="550"/>
                  </a:lnTo>
                  <a:lnTo>
                    <a:pt x="577" y="550"/>
                  </a:lnTo>
                  <a:lnTo>
                    <a:pt x="577" y="550"/>
                  </a:lnTo>
                  <a:lnTo>
                    <a:pt x="577" y="550"/>
                  </a:lnTo>
                  <a:lnTo>
                    <a:pt x="577" y="550"/>
                  </a:lnTo>
                  <a:lnTo>
                    <a:pt x="577" y="550"/>
                  </a:lnTo>
                  <a:lnTo>
                    <a:pt x="575" y="550"/>
                  </a:lnTo>
                  <a:lnTo>
                    <a:pt x="575" y="550"/>
                  </a:lnTo>
                  <a:lnTo>
                    <a:pt x="575" y="550"/>
                  </a:lnTo>
                  <a:lnTo>
                    <a:pt x="575" y="550"/>
                  </a:lnTo>
                  <a:lnTo>
                    <a:pt x="575" y="550"/>
                  </a:lnTo>
                  <a:lnTo>
                    <a:pt x="575" y="550"/>
                  </a:lnTo>
                  <a:lnTo>
                    <a:pt x="575" y="548"/>
                  </a:lnTo>
                  <a:lnTo>
                    <a:pt x="575" y="548"/>
                  </a:lnTo>
                  <a:lnTo>
                    <a:pt x="575" y="548"/>
                  </a:lnTo>
                  <a:lnTo>
                    <a:pt x="575" y="546"/>
                  </a:lnTo>
                  <a:lnTo>
                    <a:pt x="575" y="546"/>
                  </a:lnTo>
                  <a:lnTo>
                    <a:pt x="575" y="546"/>
                  </a:lnTo>
                  <a:lnTo>
                    <a:pt x="575" y="544"/>
                  </a:lnTo>
                  <a:lnTo>
                    <a:pt x="575" y="544"/>
                  </a:lnTo>
                  <a:lnTo>
                    <a:pt x="575" y="544"/>
                  </a:lnTo>
                  <a:lnTo>
                    <a:pt x="573" y="544"/>
                  </a:lnTo>
                  <a:lnTo>
                    <a:pt x="572" y="544"/>
                  </a:lnTo>
                  <a:lnTo>
                    <a:pt x="570" y="544"/>
                  </a:lnTo>
                  <a:lnTo>
                    <a:pt x="570" y="544"/>
                  </a:lnTo>
                  <a:lnTo>
                    <a:pt x="570" y="544"/>
                  </a:lnTo>
                  <a:lnTo>
                    <a:pt x="572" y="544"/>
                  </a:lnTo>
                  <a:lnTo>
                    <a:pt x="572" y="544"/>
                  </a:lnTo>
                  <a:lnTo>
                    <a:pt x="572" y="546"/>
                  </a:lnTo>
                  <a:lnTo>
                    <a:pt x="572" y="546"/>
                  </a:lnTo>
                  <a:lnTo>
                    <a:pt x="572" y="546"/>
                  </a:lnTo>
                  <a:lnTo>
                    <a:pt x="572" y="548"/>
                  </a:lnTo>
                  <a:lnTo>
                    <a:pt x="572" y="550"/>
                  </a:lnTo>
                  <a:lnTo>
                    <a:pt x="573" y="550"/>
                  </a:lnTo>
                  <a:lnTo>
                    <a:pt x="573" y="550"/>
                  </a:lnTo>
                  <a:lnTo>
                    <a:pt x="572" y="550"/>
                  </a:lnTo>
                  <a:lnTo>
                    <a:pt x="572" y="552"/>
                  </a:lnTo>
                  <a:lnTo>
                    <a:pt x="572" y="552"/>
                  </a:lnTo>
                  <a:lnTo>
                    <a:pt x="572" y="552"/>
                  </a:lnTo>
                  <a:lnTo>
                    <a:pt x="572" y="554"/>
                  </a:lnTo>
                  <a:lnTo>
                    <a:pt x="572" y="556"/>
                  </a:lnTo>
                  <a:lnTo>
                    <a:pt x="572" y="556"/>
                  </a:lnTo>
                  <a:lnTo>
                    <a:pt x="570" y="557"/>
                  </a:lnTo>
                  <a:lnTo>
                    <a:pt x="570" y="557"/>
                  </a:lnTo>
                  <a:lnTo>
                    <a:pt x="568" y="557"/>
                  </a:lnTo>
                  <a:lnTo>
                    <a:pt x="568" y="557"/>
                  </a:lnTo>
                  <a:lnTo>
                    <a:pt x="568" y="559"/>
                  </a:lnTo>
                  <a:lnTo>
                    <a:pt x="566" y="559"/>
                  </a:lnTo>
                  <a:lnTo>
                    <a:pt x="566" y="559"/>
                  </a:lnTo>
                  <a:lnTo>
                    <a:pt x="564" y="561"/>
                  </a:lnTo>
                  <a:lnTo>
                    <a:pt x="564" y="561"/>
                  </a:lnTo>
                  <a:lnTo>
                    <a:pt x="564" y="563"/>
                  </a:lnTo>
                  <a:lnTo>
                    <a:pt x="562" y="563"/>
                  </a:lnTo>
                  <a:lnTo>
                    <a:pt x="560" y="565"/>
                  </a:lnTo>
                  <a:lnTo>
                    <a:pt x="560" y="565"/>
                  </a:lnTo>
                  <a:lnTo>
                    <a:pt x="558" y="570"/>
                  </a:lnTo>
                  <a:lnTo>
                    <a:pt x="558" y="572"/>
                  </a:lnTo>
                  <a:lnTo>
                    <a:pt x="557" y="574"/>
                  </a:lnTo>
                  <a:lnTo>
                    <a:pt x="557" y="576"/>
                  </a:lnTo>
                  <a:lnTo>
                    <a:pt x="555" y="576"/>
                  </a:lnTo>
                  <a:lnTo>
                    <a:pt x="555" y="576"/>
                  </a:lnTo>
                  <a:lnTo>
                    <a:pt x="553" y="578"/>
                  </a:lnTo>
                  <a:lnTo>
                    <a:pt x="551" y="578"/>
                  </a:lnTo>
                  <a:lnTo>
                    <a:pt x="551" y="578"/>
                  </a:lnTo>
                  <a:lnTo>
                    <a:pt x="549" y="580"/>
                  </a:lnTo>
                  <a:lnTo>
                    <a:pt x="547" y="580"/>
                  </a:lnTo>
                  <a:lnTo>
                    <a:pt x="545" y="582"/>
                  </a:lnTo>
                  <a:lnTo>
                    <a:pt x="545" y="582"/>
                  </a:lnTo>
                  <a:lnTo>
                    <a:pt x="542" y="585"/>
                  </a:lnTo>
                  <a:lnTo>
                    <a:pt x="540" y="587"/>
                  </a:lnTo>
                  <a:lnTo>
                    <a:pt x="538" y="589"/>
                  </a:lnTo>
                  <a:lnTo>
                    <a:pt x="538" y="589"/>
                  </a:lnTo>
                  <a:lnTo>
                    <a:pt x="538" y="589"/>
                  </a:lnTo>
                  <a:lnTo>
                    <a:pt x="540" y="589"/>
                  </a:lnTo>
                  <a:lnTo>
                    <a:pt x="540" y="589"/>
                  </a:lnTo>
                  <a:lnTo>
                    <a:pt x="540" y="589"/>
                  </a:lnTo>
                  <a:lnTo>
                    <a:pt x="540" y="589"/>
                  </a:lnTo>
                  <a:lnTo>
                    <a:pt x="540" y="591"/>
                  </a:lnTo>
                  <a:lnTo>
                    <a:pt x="540" y="591"/>
                  </a:lnTo>
                  <a:lnTo>
                    <a:pt x="540" y="593"/>
                  </a:lnTo>
                  <a:lnTo>
                    <a:pt x="538" y="593"/>
                  </a:lnTo>
                  <a:lnTo>
                    <a:pt x="538" y="593"/>
                  </a:lnTo>
                  <a:lnTo>
                    <a:pt x="534" y="593"/>
                  </a:lnTo>
                  <a:lnTo>
                    <a:pt x="532" y="593"/>
                  </a:lnTo>
                  <a:lnTo>
                    <a:pt x="532" y="593"/>
                  </a:lnTo>
                  <a:lnTo>
                    <a:pt x="530" y="593"/>
                  </a:lnTo>
                  <a:lnTo>
                    <a:pt x="530" y="593"/>
                  </a:lnTo>
                  <a:lnTo>
                    <a:pt x="530" y="595"/>
                  </a:lnTo>
                  <a:lnTo>
                    <a:pt x="529" y="595"/>
                  </a:lnTo>
                  <a:lnTo>
                    <a:pt x="529" y="597"/>
                  </a:lnTo>
                  <a:lnTo>
                    <a:pt x="529" y="597"/>
                  </a:lnTo>
                  <a:lnTo>
                    <a:pt x="530" y="597"/>
                  </a:lnTo>
                  <a:lnTo>
                    <a:pt x="532" y="599"/>
                  </a:lnTo>
                  <a:lnTo>
                    <a:pt x="534" y="597"/>
                  </a:lnTo>
                  <a:lnTo>
                    <a:pt x="534" y="597"/>
                  </a:lnTo>
                  <a:lnTo>
                    <a:pt x="534" y="597"/>
                  </a:lnTo>
                  <a:lnTo>
                    <a:pt x="536" y="599"/>
                  </a:lnTo>
                  <a:lnTo>
                    <a:pt x="536" y="599"/>
                  </a:lnTo>
                  <a:lnTo>
                    <a:pt x="536" y="599"/>
                  </a:lnTo>
                  <a:lnTo>
                    <a:pt x="536" y="597"/>
                  </a:lnTo>
                  <a:lnTo>
                    <a:pt x="538" y="597"/>
                  </a:lnTo>
                  <a:lnTo>
                    <a:pt x="538" y="597"/>
                  </a:lnTo>
                  <a:lnTo>
                    <a:pt x="540" y="595"/>
                  </a:lnTo>
                  <a:lnTo>
                    <a:pt x="542" y="595"/>
                  </a:lnTo>
                  <a:lnTo>
                    <a:pt x="544" y="593"/>
                  </a:lnTo>
                  <a:lnTo>
                    <a:pt x="545" y="593"/>
                  </a:lnTo>
                  <a:lnTo>
                    <a:pt x="545" y="593"/>
                  </a:lnTo>
                  <a:lnTo>
                    <a:pt x="547" y="593"/>
                  </a:lnTo>
                  <a:lnTo>
                    <a:pt x="547" y="593"/>
                  </a:lnTo>
                  <a:lnTo>
                    <a:pt x="547" y="593"/>
                  </a:lnTo>
                  <a:lnTo>
                    <a:pt x="545" y="593"/>
                  </a:lnTo>
                  <a:lnTo>
                    <a:pt x="547" y="593"/>
                  </a:lnTo>
                  <a:lnTo>
                    <a:pt x="547" y="593"/>
                  </a:lnTo>
                  <a:lnTo>
                    <a:pt x="547" y="591"/>
                  </a:lnTo>
                  <a:lnTo>
                    <a:pt x="549" y="591"/>
                  </a:lnTo>
                  <a:lnTo>
                    <a:pt x="555" y="587"/>
                  </a:lnTo>
                  <a:lnTo>
                    <a:pt x="555" y="587"/>
                  </a:lnTo>
                  <a:lnTo>
                    <a:pt x="558" y="587"/>
                  </a:lnTo>
                  <a:lnTo>
                    <a:pt x="560" y="587"/>
                  </a:lnTo>
                  <a:lnTo>
                    <a:pt x="564" y="587"/>
                  </a:lnTo>
                  <a:lnTo>
                    <a:pt x="566" y="587"/>
                  </a:lnTo>
                  <a:lnTo>
                    <a:pt x="568" y="589"/>
                  </a:lnTo>
                  <a:lnTo>
                    <a:pt x="568" y="589"/>
                  </a:lnTo>
                  <a:lnTo>
                    <a:pt x="572" y="589"/>
                  </a:lnTo>
                  <a:lnTo>
                    <a:pt x="573" y="589"/>
                  </a:lnTo>
                  <a:lnTo>
                    <a:pt x="572" y="589"/>
                  </a:lnTo>
                  <a:lnTo>
                    <a:pt x="570" y="587"/>
                  </a:lnTo>
                  <a:lnTo>
                    <a:pt x="570" y="587"/>
                  </a:lnTo>
                  <a:lnTo>
                    <a:pt x="568" y="587"/>
                  </a:lnTo>
                  <a:lnTo>
                    <a:pt x="568" y="587"/>
                  </a:lnTo>
                  <a:lnTo>
                    <a:pt x="570" y="587"/>
                  </a:lnTo>
                  <a:lnTo>
                    <a:pt x="570" y="587"/>
                  </a:lnTo>
                  <a:lnTo>
                    <a:pt x="570" y="585"/>
                  </a:lnTo>
                  <a:lnTo>
                    <a:pt x="572" y="585"/>
                  </a:lnTo>
                  <a:lnTo>
                    <a:pt x="572" y="585"/>
                  </a:lnTo>
                  <a:lnTo>
                    <a:pt x="573" y="585"/>
                  </a:lnTo>
                  <a:lnTo>
                    <a:pt x="577" y="584"/>
                  </a:lnTo>
                  <a:lnTo>
                    <a:pt x="579" y="584"/>
                  </a:lnTo>
                  <a:lnTo>
                    <a:pt x="579" y="584"/>
                  </a:lnTo>
                  <a:lnTo>
                    <a:pt x="581" y="584"/>
                  </a:lnTo>
                  <a:lnTo>
                    <a:pt x="581" y="584"/>
                  </a:lnTo>
                  <a:lnTo>
                    <a:pt x="585" y="584"/>
                  </a:lnTo>
                  <a:lnTo>
                    <a:pt x="586" y="584"/>
                  </a:lnTo>
                  <a:lnTo>
                    <a:pt x="586" y="584"/>
                  </a:lnTo>
                  <a:lnTo>
                    <a:pt x="588" y="584"/>
                  </a:lnTo>
                  <a:lnTo>
                    <a:pt x="588" y="584"/>
                  </a:lnTo>
                  <a:lnTo>
                    <a:pt x="590" y="584"/>
                  </a:lnTo>
                  <a:lnTo>
                    <a:pt x="590" y="584"/>
                  </a:lnTo>
                  <a:lnTo>
                    <a:pt x="590" y="582"/>
                  </a:lnTo>
                  <a:lnTo>
                    <a:pt x="590" y="582"/>
                  </a:lnTo>
                  <a:lnTo>
                    <a:pt x="590" y="582"/>
                  </a:lnTo>
                  <a:lnTo>
                    <a:pt x="590" y="582"/>
                  </a:lnTo>
                  <a:lnTo>
                    <a:pt x="590" y="580"/>
                  </a:lnTo>
                  <a:lnTo>
                    <a:pt x="590" y="580"/>
                  </a:lnTo>
                  <a:lnTo>
                    <a:pt x="590" y="580"/>
                  </a:lnTo>
                  <a:lnTo>
                    <a:pt x="592" y="576"/>
                  </a:lnTo>
                  <a:lnTo>
                    <a:pt x="592" y="576"/>
                  </a:lnTo>
                  <a:lnTo>
                    <a:pt x="588" y="578"/>
                  </a:lnTo>
                  <a:lnTo>
                    <a:pt x="588" y="578"/>
                  </a:lnTo>
                  <a:lnTo>
                    <a:pt x="586" y="578"/>
                  </a:lnTo>
                  <a:lnTo>
                    <a:pt x="586" y="578"/>
                  </a:lnTo>
                  <a:lnTo>
                    <a:pt x="585" y="578"/>
                  </a:lnTo>
                  <a:lnTo>
                    <a:pt x="583" y="578"/>
                  </a:lnTo>
                  <a:lnTo>
                    <a:pt x="583" y="578"/>
                  </a:lnTo>
                  <a:lnTo>
                    <a:pt x="583" y="576"/>
                  </a:lnTo>
                  <a:lnTo>
                    <a:pt x="583" y="576"/>
                  </a:lnTo>
                  <a:lnTo>
                    <a:pt x="585" y="574"/>
                  </a:lnTo>
                  <a:lnTo>
                    <a:pt x="585" y="572"/>
                  </a:lnTo>
                  <a:lnTo>
                    <a:pt x="586" y="572"/>
                  </a:lnTo>
                  <a:lnTo>
                    <a:pt x="586" y="572"/>
                  </a:lnTo>
                  <a:lnTo>
                    <a:pt x="588" y="572"/>
                  </a:lnTo>
                  <a:lnTo>
                    <a:pt x="588" y="570"/>
                  </a:lnTo>
                  <a:lnTo>
                    <a:pt x="588" y="570"/>
                  </a:lnTo>
                  <a:lnTo>
                    <a:pt x="588" y="570"/>
                  </a:lnTo>
                  <a:lnTo>
                    <a:pt x="590" y="570"/>
                  </a:lnTo>
                  <a:lnTo>
                    <a:pt x="594" y="569"/>
                  </a:lnTo>
                  <a:lnTo>
                    <a:pt x="596" y="569"/>
                  </a:lnTo>
                  <a:lnTo>
                    <a:pt x="596" y="569"/>
                  </a:lnTo>
                  <a:lnTo>
                    <a:pt x="600" y="567"/>
                  </a:lnTo>
                  <a:lnTo>
                    <a:pt x="601" y="567"/>
                  </a:lnTo>
                  <a:lnTo>
                    <a:pt x="601" y="567"/>
                  </a:lnTo>
                  <a:lnTo>
                    <a:pt x="603" y="567"/>
                  </a:lnTo>
                  <a:lnTo>
                    <a:pt x="603" y="567"/>
                  </a:lnTo>
                  <a:lnTo>
                    <a:pt x="605" y="567"/>
                  </a:lnTo>
                  <a:lnTo>
                    <a:pt x="607" y="567"/>
                  </a:lnTo>
                  <a:lnTo>
                    <a:pt x="611" y="565"/>
                  </a:lnTo>
                  <a:lnTo>
                    <a:pt x="613" y="565"/>
                  </a:lnTo>
                  <a:lnTo>
                    <a:pt x="613" y="565"/>
                  </a:lnTo>
                  <a:lnTo>
                    <a:pt x="615" y="565"/>
                  </a:lnTo>
                  <a:lnTo>
                    <a:pt x="615" y="565"/>
                  </a:lnTo>
                  <a:lnTo>
                    <a:pt x="615" y="565"/>
                  </a:lnTo>
                  <a:lnTo>
                    <a:pt x="616" y="565"/>
                  </a:lnTo>
                  <a:lnTo>
                    <a:pt x="616" y="565"/>
                  </a:lnTo>
                  <a:lnTo>
                    <a:pt x="616" y="565"/>
                  </a:lnTo>
                  <a:lnTo>
                    <a:pt x="616" y="565"/>
                  </a:lnTo>
                  <a:lnTo>
                    <a:pt x="616" y="565"/>
                  </a:lnTo>
                  <a:lnTo>
                    <a:pt x="616" y="567"/>
                  </a:lnTo>
                  <a:lnTo>
                    <a:pt x="618" y="567"/>
                  </a:lnTo>
                  <a:lnTo>
                    <a:pt x="618" y="567"/>
                  </a:lnTo>
                  <a:lnTo>
                    <a:pt x="620" y="567"/>
                  </a:lnTo>
                  <a:lnTo>
                    <a:pt x="620" y="567"/>
                  </a:lnTo>
                  <a:lnTo>
                    <a:pt x="618" y="567"/>
                  </a:lnTo>
                  <a:lnTo>
                    <a:pt x="618" y="567"/>
                  </a:lnTo>
                  <a:lnTo>
                    <a:pt x="620" y="567"/>
                  </a:lnTo>
                  <a:lnTo>
                    <a:pt x="620" y="567"/>
                  </a:lnTo>
                  <a:lnTo>
                    <a:pt x="620" y="567"/>
                  </a:lnTo>
                  <a:lnTo>
                    <a:pt x="620" y="567"/>
                  </a:lnTo>
                  <a:lnTo>
                    <a:pt x="620" y="567"/>
                  </a:lnTo>
                  <a:lnTo>
                    <a:pt x="620" y="567"/>
                  </a:lnTo>
                  <a:lnTo>
                    <a:pt x="620" y="567"/>
                  </a:lnTo>
                  <a:lnTo>
                    <a:pt x="622" y="567"/>
                  </a:lnTo>
                  <a:lnTo>
                    <a:pt x="624" y="567"/>
                  </a:lnTo>
                  <a:lnTo>
                    <a:pt x="626" y="567"/>
                  </a:lnTo>
                  <a:lnTo>
                    <a:pt x="626" y="567"/>
                  </a:lnTo>
                  <a:lnTo>
                    <a:pt x="624" y="567"/>
                  </a:lnTo>
                  <a:lnTo>
                    <a:pt x="624" y="567"/>
                  </a:lnTo>
                  <a:lnTo>
                    <a:pt x="622" y="567"/>
                  </a:lnTo>
                  <a:lnTo>
                    <a:pt x="622" y="567"/>
                  </a:lnTo>
                  <a:lnTo>
                    <a:pt x="624" y="565"/>
                  </a:lnTo>
                  <a:lnTo>
                    <a:pt x="624" y="565"/>
                  </a:lnTo>
                  <a:lnTo>
                    <a:pt x="626" y="565"/>
                  </a:lnTo>
                  <a:lnTo>
                    <a:pt x="626" y="563"/>
                  </a:lnTo>
                  <a:lnTo>
                    <a:pt x="626" y="563"/>
                  </a:lnTo>
                  <a:lnTo>
                    <a:pt x="624" y="565"/>
                  </a:lnTo>
                  <a:lnTo>
                    <a:pt x="624" y="565"/>
                  </a:lnTo>
                  <a:lnTo>
                    <a:pt x="622" y="565"/>
                  </a:lnTo>
                  <a:lnTo>
                    <a:pt x="622" y="565"/>
                  </a:lnTo>
                  <a:lnTo>
                    <a:pt x="624" y="563"/>
                  </a:lnTo>
                  <a:lnTo>
                    <a:pt x="624" y="563"/>
                  </a:lnTo>
                  <a:lnTo>
                    <a:pt x="620" y="563"/>
                  </a:lnTo>
                  <a:lnTo>
                    <a:pt x="620" y="563"/>
                  </a:lnTo>
                  <a:lnTo>
                    <a:pt x="620" y="563"/>
                  </a:lnTo>
                  <a:lnTo>
                    <a:pt x="620" y="563"/>
                  </a:lnTo>
                  <a:lnTo>
                    <a:pt x="620" y="563"/>
                  </a:lnTo>
                  <a:lnTo>
                    <a:pt x="620" y="563"/>
                  </a:lnTo>
                  <a:lnTo>
                    <a:pt x="620" y="563"/>
                  </a:lnTo>
                  <a:lnTo>
                    <a:pt x="620" y="563"/>
                  </a:lnTo>
                  <a:lnTo>
                    <a:pt x="620" y="563"/>
                  </a:lnTo>
                  <a:lnTo>
                    <a:pt x="620" y="563"/>
                  </a:lnTo>
                  <a:lnTo>
                    <a:pt x="620" y="563"/>
                  </a:lnTo>
                  <a:lnTo>
                    <a:pt x="618" y="563"/>
                  </a:lnTo>
                  <a:lnTo>
                    <a:pt x="616" y="565"/>
                  </a:lnTo>
                  <a:lnTo>
                    <a:pt x="616" y="563"/>
                  </a:lnTo>
                  <a:lnTo>
                    <a:pt x="616" y="563"/>
                  </a:lnTo>
                  <a:lnTo>
                    <a:pt x="620" y="563"/>
                  </a:lnTo>
                  <a:lnTo>
                    <a:pt x="620" y="563"/>
                  </a:lnTo>
                  <a:lnTo>
                    <a:pt x="622" y="563"/>
                  </a:lnTo>
                  <a:lnTo>
                    <a:pt x="622" y="563"/>
                  </a:lnTo>
                  <a:lnTo>
                    <a:pt x="622" y="563"/>
                  </a:lnTo>
                  <a:lnTo>
                    <a:pt x="622" y="563"/>
                  </a:lnTo>
                  <a:lnTo>
                    <a:pt x="622" y="563"/>
                  </a:lnTo>
                  <a:lnTo>
                    <a:pt x="624" y="561"/>
                  </a:lnTo>
                  <a:lnTo>
                    <a:pt x="624" y="563"/>
                  </a:lnTo>
                  <a:lnTo>
                    <a:pt x="624" y="563"/>
                  </a:lnTo>
                  <a:lnTo>
                    <a:pt x="624" y="563"/>
                  </a:lnTo>
                  <a:lnTo>
                    <a:pt x="626" y="563"/>
                  </a:lnTo>
                  <a:lnTo>
                    <a:pt x="626" y="563"/>
                  </a:lnTo>
                  <a:lnTo>
                    <a:pt x="626" y="563"/>
                  </a:lnTo>
                  <a:lnTo>
                    <a:pt x="624" y="563"/>
                  </a:lnTo>
                  <a:lnTo>
                    <a:pt x="624" y="563"/>
                  </a:lnTo>
                  <a:lnTo>
                    <a:pt x="624" y="563"/>
                  </a:lnTo>
                  <a:lnTo>
                    <a:pt x="624" y="565"/>
                  </a:lnTo>
                  <a:lnTo>
                    <a:pt x="624" y="565"/>
                  </a:lnTo>
                  <a:lnTo>
                    <a:pt x="628" y="563"/>
                  </a:lnTo>
                  <a:lnTo>
                    <a:pt x="629" y="561"/>
                  </a:lnTo>
                  <a:lnTo>
                    <a:pt x="631" y="561"/>
                  </a:lnTo>
                  <a:lnTo>
                    <a:pt x="631" y="561"/>
                  </a:lnTo>
                  <a:lnTo>
                    <a:pt x="633" y="561"/>
                  </a:lnTo>
                  <a:lnTo>
                    <a:pt x="635" y="561"/>
                  </a:lnTo>
                  <a:lnTo>
                    <a:pt x="639" y="559"/>
                  </a:lnTo>
                  <a:lnTo>
                    <a:pt x="641" y="559"/>
                  </a:lnTo>
                  <a:lnTo>
                    <a:pt x="643" y="557"/>
                  </a:lnTo>
                  <a:lnTo>
                    <a:pt x="643" y="557"/>
                  </a:lnTo>
                  <a:lnTo>
                    <a:pt x="643" y="557"/>
                  </a:lnTo>
                  <a:lnTo>
                    <a:pt x="643" y="557"/>
                  </a:lnTo>
                  <a:lnTo>
                    <a:pt x="650" y="554"/>
                  </a:lnTo>
                  <a:lnTo>
                    <a:pt x="654" y="550"/>
                  </a:lnTo>
                  <a:lnTo>
                    <a:pt x="658" y="550"/>
                  </a:lnTo>
                  <a:lnTo>
                    <a:pt x="659" y="548"/>
                  </a:lnTo>
                  <a:lnTo>
                    <a:pt x="659" y="550"/>
                  </a:lnTo>
                  <a:lnTo>
                    <a:pt x="661" y="548"/>
                  </a:lnTo>
                  <a:lnTo>
                    <a:pt x="667" y="544"/>
                  </a:lnTo>
                  <a:lnTo>
                    <a:pt x="671" y="542"/>
                  </a:lnTo>
                  <a:lnTo>
                    <a:pt x="672" y="542"/>
                  </a:lnTo>
                  <a:lnTo>
                    <a:pt x="672" y="541"/>
                  </a:lnTo>
                  <a:lnTo>
                    <a:pt x="671" y="541"/>
                  </a:lnTo>
                  <a:lnTo>
                    <a:pt x="669" y="539"/>
                  </a:lnTo>
                  <a:lnTo>
                    <a:pt x="672" y="541"/>
                  </a:lnTo>
                  <a:lnTo>
                    <a:pt x="676" y="539"/>
                  </a:lnTo>
                  <a:lnTo>
                    <a:pt x="678" y="537"/>
                  </a:lnTo>
                  <a:lnTo>
                    <a:pt x="678" y="537"/>
                  </a:lnTo>
                  <a:lnTo>
                    <a:pt x="682" y="535"/>
                  </a:lnTo>
                  <a:lnTo>
                    <a:pt x="686" y="533"/>
                  </a:lnTo>
                  <a:lnTo>
                    <a:pt x="687" y="531"/>
                  </a:lnTo>
                  <a:lnTo>
                    <a:pt x="689" y="531"/>
                  </a:lnTo>
                  <a:lnTo>
                    <a:pt x="691" y="529"/>
                  </a:lnTo>
                  <a:lnTo>
                    <a:pt x="691" y="527"/>
                  </a:lnTo>
                  <a:lnTo>
                    <a:pt x="693" y="527"/>
                  </a:lnTo>
                  <a:lnTo>
                    <a:pt x="697" y="527"/>
                  </a:lnTo>
                  <a:lnTo>
                    <a:pt x="702" y="524"/>
                  </a:lnTo>
                  <a:lnTo>
                    <a:pt x="704" y="522"/>
                  </a:lnTo>
                  <a:lnTo>
                    <a:pt x="706" y="522"/>
                  </a:lnTo>
                  <a:lnTo>
                    <a:pt x="710" y="520"/>
                  </a:lnTo>
                  <a:lnTo>
                    <a:pt x="712" y="520"/>
                  </a:lnTo>
                  <a:lnTo>
                    <a:pt x="714" y="520"/>
                  </a:lnTo>
                  <a:lnTo>
                    <a:pt x="717" y="518"/>
                  </a:lnTo>
                  <a:lnTo>
                    <a:pt x="721" y="516"/>
                  </a:lnTo>
                  <a:lnTo>
                    <a:pt x="723" y="514"/>
                  </a:lnTo>
                  <a:lnTo>
                    <a:pt x="729" y="512"/>
                  </a:lnTo>
                  <a:lnTo>
                    <a:pt x="732" y="509"/>
                  </a:lnTo>
                  <a:lnTo>
                    <a:pt x="736" y="507"/>
                  </a:lnTo>
                  <a:lnTo>
                    <a:pt x="742" y="503"/>
                  </a:lnTo>
                  <a:lnTo>
                    <a:pt x="743" y="501"/>
                  </a:lnTo>
                  <a:lnTo>
                    <a:pt x="745" y="499"/>
                  </a:lnTo>
                  <a:lnTo>
                    <a:pt x="747" y="498"/>
                  </a:lnTo>
                  <a:lnTo>
                    <a:pt x="745" y="496"/>
                  </a:lnTo>
                  <a:lnTo>
                    <a:pt x="745" y="496"/>
                  </a:lnTo>
                  <a:lnTo>
                    <a:pt x="742" y="496"/>
                  </a:lnTo>
                  <a:lnTo>
                    <a:pt x="738" y="494"/>
                  </a:lnTo>
                  <a:lnTo>
                    <a:pt x="736" y="494"/>
                  </a:lnTo>
                  <a:lnTo>
                    <a:pt x="734" y="494"/>
                  </a:lnTo>
                  <a:lnTo>
                    <a:pt x="734" y="492"/>
                  </a:lnTo>
                  <a:lnTo>
                    <a:pt x="732" y="492"/>
                  </a:lnTo>
                  <a:lnTo>
                    <a:pt x="740" y="494"/>
                  </a:lnTo>
                  <a:lnTo>
                    <a:pt x="743" y="494"/>
                  </a:lnTo>
                  <a:lnTo>
                    <a:pt x="745" y="494"/>
                  </a:lnTo>
                  <a:lnTo>
                    <a:pt x="745" y="496"/>
                  </a:lnTo>
                  <a:lnTo>
                    <a:pt x="747" y="496"/>
                  </a:lnTo>
                  <a:lnTo>
                    <a:pt x="749" y="496"/>
                  </a:lnTo>
                  <a:lnTo>
                    <a:pt x="751" y="496"/>
                  </a:lnTo>
                  <a:lnTo>
                    <a:pt x="753" y="492"/>
                  </a:lnTo>
                  <a:lnTo>
                    <a:pt x="757" y="490"/>
                  </a:lnTo>
                  <a:lnTo>
                    <a:pt x="762" y="486"/>
                  </a:lnTo>
                  <a:lnTo>
                    <a:pt x="766" y="484"/>
                  </a:lnTo>
                  <a:lnTo>
                    <a:pt x="768" y="483"/>
                  </a:lnTo>
                  <a:lnTo>
                    <a:pt x="770" y="483"/>
                  </a:lnTo>
                  <a:lnTo>
                    <a:pt x="772" y="481"/>
                  </a:lnTo>
                  <a:lnTo>
                    <a:pt x="772" y="481"/>
                  </a:lnTo>
                  <a:lnTo>
                    <a:pt x="773" y="481"/>
                  </a:lnTo>
                  <a:lnTo>
                    <a:pt x="773" y="479"/>
                  </a:lnTo>
                  <a:lnTo>
                    <a:pt x="777" y="479"/>
                  </a:lnTo>
                  <a:lnTo>
                    <a:pt x="783" y="477"/>
                  </a:lnTo>
                  <a:lnTo>
                    <a:pt x="785" y="477"/>
                  </a:lnTo>
                  <a:lnTo>
                    <a:pt x="786" y="477"/>
                  </a:lnTo>
                  <a:lnTo>
                    <a:pt x="788" y="475"/>
                  </a:lnTo>
                  <a:lnTo>
                    <a:pt x="790" y="473"/>
                  </a:lnTo>
                  <a:lnTo>
                    <a:pt x="796" y="466"/>
                  </a:lnTo>
                  <a:lnTo>
                    <a:pt x="800" y="466"/>
                  </a:lnTo>
                  <a:lnTo>
                    <a:pt x="801" y="464"/>
                  </a:lnTo>
                  <a:lnTo>
                    <a:pt x="801" y="464"/>
                  </a:lnTo>
                  <a:lnTo>
                    <a:pt x="803" y="464"/>
                  </a:lnTo>
                  <a:lnTo>
                    <a:pt x="805" y="462"/>
                  </a:lnTo>
                  <a:lnTo>
                    <a:pt x="805" y="464"/>
                  </a:lnTo>
                  <a:lnTo>
                    <a:pt x="807" y="462"/>
                  </a:lnTo>
                  <a:lnTo>
                    <a:pt x="807" y="464"/>
                  </a:lnTo>
                  <a:lnTo>
                    <a:pt x="811" y="462"/>
                  </a:lnTo>
                  <a:lnTo>
                    <a:pt x="813" y="462"/>
                  </a:lnTo>
                  <a:lnTo>
                    <a:pt x="820" y="462"/>
                  </a:lnTo>
                  <a:lnTo>
                    <a:pt x="820" y="462"/>
                  </a:lnTo>
                  <a:lnTo>
                    <a:pt x="824" y="462"/>
                  </a:lnTo>
                  <a:lnTo>
                    <a:pt x="829" y="462"/>
                  </a:lnTo>
                  <a:lnTo>
                    <a:pt x="833" y="462"/>
                  </a:lnTo>
                  <a:lnTo>
                    <a:pt x="835" y="462"/>
                  </a:lnTo>
                  <a:lnTo>
                    <a:pt x="837" y="462"/>
                  </a:lnTo>
                  <a:lnTo>
                    <a:pt x="839" y="462"/>
                  </a:lnTo>
                  <a:lnTo>
                    <a:pt x="841" y="462"/>
                  </a:lnTo>
                  <a:lnTo>
                    <a:pt x="844" y="462"/>
                  </a:lnTo>
                  <a:lnTo>
                    <a:pt x="846" y="462"/>
                  </a:lnTo>
                  <a:lnTo>
                    <a:pt x="848" y="462"/>
                  </a:lnTo>
                  <a:lnTo>
                    <a:pt x="850" y="462"/>
                  </a:lnTo>
                  <a:lnTo>
                    <a:pt x="852" y="462"/>
                  </a:lnTo>
                  <a:lnTo>
                    <a:pt x="854" y="462"/>
                  </a:lnTo>
                  <a:lnTo>
                    <a:pt x="856" y="462"/>
                  </a:lnTo>
                  <a:lnTo>
                    <a:pt x="859" y="462"/>
                  </a:lnTo>
                  <a:lnTo>
                    <a:pt x="861" y="462"/>
                  </a:lnTo>
                  <a:lnTo>
                    <a:pt x="863" y="464"/>
                  </a:lnTo>
                  <a:lnTo>
                    <a:pt x="863" y="464"/>
                  </a:lnTo>
                  <a:lnTo>
                    <a:pt x="869" y="464"/>
                  </a:lnTo>
                  <a:lnTo>
                    <a:pt x="871" y="464"/>
                  </a:lnTo>
                  <a:lnTo>
                    <a:pt x="874" y="464"/>
                  </a:lnTo>
                  <a:lnTo>
                    <a:pt x="876" y="462"/>
                  </a:lnTo>
                  <a:lnTo>
                    <a:pt x="878" y="462"/>
                  </a:lnTo>
                  <a:lnTo>
                    <a:pt x="880" y="462"/>
                  </a:lnTo>
                  <a:lnTo>
                    <a:pt x="886" y="462"/>
                  </a:lnTo>
                  <a:close/>
                  <a:moveTo>
                    <a:pt x="538" y="503"/>
                  </a:moveTo>
                  <a:lnTo>
                    <a:pt x="538" y="503"/>
                  </a:lnTo>
                  <a:lnTo>
                    <a:pt x="538" y="503"/>
                  </a:lnTo>
                  <a:lnTo>
                    <a:pt x="538" y="503"/>
                  </a:lnTo>
                  <a:lnTo>
                    <a:pt x="536" y="501"/>
                  </a:lnTo>
                  <a:lnTo>
                    <a:pt x="536" y="501"/>
                  </a:lnTo>
                  <a:lnTo>
                    <a:pt x="534" y="503"/>
                  </a:lnTo>
                  <a:lnTo>
                    <a:pt x="534" y="503"/>
                  </a:lnTo>
                  <a:lnTo>
                    <a:pt x="534" y="503"/>
                  </a:lnTo>
                  <a:lnTo>
                    <a:pt x="534" y="503"/>
                  </a:lnTo>
                  <a:lnTo>
                    <a:pt x="534" y="503"/>
                  </a:lnTo>
                  <a:lnTo>
                    <a:pt x="538" y="503"/>
                  </a:lnTo>
                  <a:close/>
                  <a:moveTo>
                    <a:pt x="547" y="529"/>
                  </a:moveTo>
                  <a:lnTo>
                    <a:pt x="547" y="529"/>
                  </a:lnTo>
                  <a:lnTo>
                    <a:pt x="547" y="529"/>
                  </a:lnTo>
                  <a:lnTo>
                    <a:pt x="549" y="529"/>
                  </a:lnTo>
                  <a:lnTo>
                    <a:pt x="549" y="529"/>
                  </a:lnTo>
                  <a:lnTo>
                    <a:pt x="549" y="529"/>
                  </a:lnTo>
                  <a:lnTo>
                    <a:pt x="549" y="529"/>
                  </a:lnTo>
                  <a:lnTo>
                    <a:pt x="549" y="527"/>
                  </a:lnTo>
                  <a:lnTo>
                    <a:pt x="549" y="527"/>
                  </a:lnTo>
                  <a:lnTo>
                    <a:pt x="549" y="527"/>
                  </a:lnTo>
                  <a:lnTo>
                    <a:pt x="549" y="527"/>
                  </a:lnTo>
                  <a:lnTo>
                    <a:pt x="547" y="527"/>
                  </a:lnTo>
                  <a:lnTo>
                    <a:pt x="547" y="527"/>
                  </a:lnTo>
                  <a:lnTo>
                    <a:pt x="547" y="527"/>
                  </a:lnTo>
                  <a:lnTo>
                    <a:pt x="547" y="529"/>
                  </a:lnTo>
                  <a:lnTo>
                    <a:pt x="547" y="529"/>
                  </a:lnTo>
                  <a:lnTo>
                    <a:pt x="547" y="529"/>
                  </a:lnTo>
                  <a:close/>
                  <a:moveTo>
                    <a:pt x="770" y="559"/>
                  </a:moveTo>
                  <a:lnTo>
                    <a:pt x="770" y="559"/>
                  </a:lnTo>
                  <a:lnTo>
                    <a:pt x="768" y="561"/>
                  </a:lnTo>
                  <a:lnTo>
                    <a:pt x="768" y="561"/>
                  </a:lnTo>
                  <a:lnTo>
                    <a:pt x="768" y="561"/>
                  </a:lnTo>
                  <a:lnTo>
                    <a:pt x="770" y="559"/>
                  </a:lnTo>
                  <a:close/>
                  <a:moveTo>
                    <a:pt x="560" y="531"/>
                  </a:moveTo>
                  <a:lnTo>
                    <a:pt x="560" y="531"/>
                  </a:lnTo>
                  <a:lnTo>
                    <a:pt x="560" y="531"/>
                  </a:lnTo>
                  <a:lnTo>
                    <a:pt x="558" y="533"/>
                  </a:lnTo>
                  <a:lnTo>
                    <a:pt x="558" y="533"/>
                  </a:lnTo>
                  <a:lnTo>
                    <a:pt x="558" y="533"/>
                  </a:lnTo>
                  <a:lnTo>
                    <a:pt x="558" y="533"/>
                  </a:lnTo>
                  <a:lnTo>
                    <a:pt x="557" y="533"/>
                  </a:lnTo>
                  <a:lnTo>
                    <a:pt x="557" y="533"/>
                  </a:lnTo>
                  <a:lnTo>
                    <a:pt x="557" y="533"/>
                  </a:lnTo>
                  <a:lnTo>
                    <a:pt x="557" y="533"/>
                  </a:lnTo>
                  <a:lnTo>
                    <a:pt x="557" y="531"/>
                  </a:lnTo>
                  <a:lnTo>
                    <a:pt x="557" y="533"/>
                  </a:lnTo>
                  <a:lnTo>
                    <a:pt x="555" y="533"/>
                  </a:lnTo>
                  <a:lnTo>
                    <a:pt x="555" y="533"/>
                  </a:lnTo>
                  <a:lnTo>
                    <a:pt x="557" y="533"/>
                  </a:lnTo>
                  <a:lnTo>
                    <a:pt x="558" y="535"/>
                  </a:lnTo>
                  <a:lnTo>
                    <a:pt x="558" y="535"/>
                  </a:lnTo>
                  <a:lnTo>
                    <a:pt x="560" y="535"/>
                  </a:lnTo>
                  <a:lnTo>
                    <a:pt x="562" y="535"/>
                  </a:lnTo>
                  <a:lnTo>
                    <a:pt x="562" y="537"/>
                  </a:lnTo>
                  <a:lnTo>
                    <a:pt x="564" y="537"/>
                  </a:lnTo>
                  <a:lnTo>
                    <a:pt x="566" y="537"/>
                  </a:lnTo>
                  <a:lnTo>
                    <a:pt x="566" y="537"/>
                  </a:lnTo>
                  <a:lnTo>
                    <a:pt x="566" y="537"/>
                  </a:lnTo>
                  <a:lnTo>
                    <a:pt x="568" y="539"/>
                  </a:lnTo>
                  <a:lnTo>
                    <a:pt x="568" y="539"/>
                  </a:lnTo>
                  <a:lnTo>
                    <a:pt x="568" y="539"/>
                  </a:lnTo>
                  <a:lnTo>
                    <a:pt x="568" y="539"/>
                  </a:lnTo>
                  <a:lnTo>
                    <a:pt x="572" y="537"/>
                  </a:lnTo>
                  <a:lnTo>
                    <a:pt x="573" y="537"/>
                  </a:lnTo>
                  <a:lnTo>
                    <a:pt x="573" y="537"/>
                  </a:lnTo>
                  <a:lnTo>
                    <a:pt x="572" y="539"/>
                  </a:lnTo>
                  <a:lnTo>
                    <a:pt x="570" y="539"/>
                  </a:lnTo>
                  <a:lnTo>
                    <a:pt x="570" y="539"/>
                  </a:lnTo>
                  <a:lnTo>
                    <a:pt x="570" y="539"/>
                  </a:lnTo>
                  <a:lnTo>
                    <a:pt x="570" y="539"/>
                  </a:lnTo>
                  <a:lnTo>
                    <a:pt x="570" y="539"/>
                  </a:lnTo>
                  <a:lnTo>
                    <a:pt x="570" y="539"/>
                  </a:lnTo>
                  <a:lnTo>
                    <a:pt x="570" y="539"/>
                  </a:lnTo>
                  <a:lnTo>
                    <a:pt x="572" y="539"/>
                  </a:lnTo>
                  <a:lnTo>
                    <a:pt x="572" y="539"/>
                  </a:lnTo>
                  <a:lnTo>
                    <a:pt x="573" y="537"/>
                  </a:lnTo>
                  <a:lnTo>
                    <a:pt x="575" y="535"/>
                  </a:lnTo>
                  <a:lnTo>
                    <a:pt x="575" y="535"/>
                  </a:lnTo>
                  <a:lnTo>
                    <a:pt x="575" y="535"/>
                  </a:lnTo>
                  <a:lnTo>
                    <a:pt x="575" y="535"/>
                  </a:lnTo>
                  <a:lnTo>
                    <a:pt x="575" y="535"/>
                  </a:lnTo>
                  <a:lnTo>
                    <a:pt x="575" y="533"/>
                  </a:lnTo>
                  <a:lnTo>
                    <a:pt x="575" y="533"/>
                  </a:lnTo>
                  <a:lnTo>
                    <a:pt x="575" y="533"/>
                  </a:lnTo>
                  <a:lnTo>
                    <a:pt x="573" y="533"/>
                  </a:lnTo>
                  <a:lnTo>
                    <a:pt x="573" y="535"/>
                  </a:lnTo>
                  <a:lnTo>
                    <a:pt x="573" y="535"/>
                  </a:lnTo>
                  <a:lnTo>
                    <a:pt x="573" y="535"/>
                  </a:lnTo>
                  <a:lnTo>
                    <a:pt x="572" y="535"/>
                  </a:lnTo>
                  <a:lnTo>
                    <a:pt x="573" y="535"/>
                  </a:lnTo>
                  <a:lnTo>
                    <a:pt x="573" y="533"/>
                  </a:lnTo>
                  <a:lnTo>
                    <a:pt x="573" y="533"/>
                  </a:lnTo>
                  <a:lnTo>
                    <a:pt x="573" y="533"/>
                  </a:lnTo>
                  <a:lnTo>
                    <a:pt x="573" y="533"/>
                  </a:lnTo>
                  <a:lnTo>
                    <a:pt x="573" y="533"/>
                  </a:lnTo>
                  <a:lnTo>
                    <a:pt x="573" y="533"/>
                  </a:lnTo>
                  <a:lnTo>
                    <a:pt x="573" y="531"/>
                  </a:lnTo>
                  <a:lnTo>
                    <a:pt x="572" y="531"/>
                  </a:lnTo>
                  <a:lnTo>
                    <a:pt x="572" y="533"/>
                  </a:lnTo>
                  <a:lnTo>
                    <a:pt x="570" y="533"/>
                  </a:lnTo>
                  <a:lnTo>
                    <a:pt x="570" y="533"/>
                  </a:lnTo>
                  <a:lnTo>
                    <a:pt x="568" y="533"/>
                  </a:lnTo>
                  <a:lnTo>
                    <a:pt x="568" y="533"/>
                  </a:lnTo>
                  <a:lnTo>
                    <a:pt x="568" y="533"/>
                  </a:lnTo>
                  <a:lnTo>
                    <a:pt x="568" y="533"/>
                  </a:lnTo>
                  <a:lnTo>
                    <a:pt x="568" y="533"/>
                  </a:lnTo>
                  <a:lnTo>
                    <a:pt x="568" y="531"/>
                  </a:lnTo>
                  <a:lnTo>
                    <a:pt x="568" y="531"/>
                  </a:lnTo>
                  <a:lnTo>
                    <a:pt x="566" y="531"/>
                  </a:lnTo>
                  <a:lnTo>
                    <a:pt x="566" y="533"/>
                  </a:lnTo>
                  <a:lnTo>
                    <a:pt x="566" y="533"/>
                  </a:lnTo>
                  <a:lnTo>
                    <a:pt x="566" y="533"/>
                  </a:lnTo>
                  <a:lnTo>
                    <a:pt x="564" y="533"/>
                  </a:lnTo>
                  <a:lnTo>
                    <a:pt x="564" y="533"/>
                  </a:lnTo>
                  <a:lnTo>
                    <a:pt x="564" y="533"/>
                  </a:lnTo>
                  <a:lnTo>
                    <a:pt x="564" y="533"/>
                  </a:lnTo>
                  <a:lnTo>
                    <a:pt x="564" y="533"/>
                  </a:lnTo>
                  <a:lnTo>
                    <a:pt x="564" y="533"/>
                  </a:lnTo>
                  <a:lnTo>
                    <a:pt x="564" y="535"/>
                  </a:lnTo>
                  <a:lnTo>
                    <a:pt x="564" y="535"/>
                  </a:lnTo>
                  <a:lnTo>
                    <a:pt x="564" y="535"/>
                  </a:lnTo>
                  <a:lnTo>
                    <a:pt x="562" y="535"/>
                  </a:lnTo>
                  <a:lnTo>
                    <a:pt x="562" y="535"/>
                  </a:lnTo>
                  <a:lnTo>
                    <a:pt x="562" y="535"/>
                  </a:lnTo>
                  <a:lnTo>
                    <a:pt x="562" y="535"/>
                  </a:lnTo>
                  <a:lnTo>
                    <a:pt x="562" y="535"/>
                  </a:lnTo>
                  <a:lnTo>
                    <a:pt x="562" y="533"/>
                  </a:lnTo>
                  <a:lnTo>
                    <a:pt x="562" y="533"/>
                  </a:lnTo>
                  <a:lnTo>
                    <a:pt x="560" y="535"/>
                  </a:lnTo>
                  <a:lnTo>
                    <a:pt x="560" y="533"/>
                  </a:lnTo>
                  <a:lnTo>
                    <a:pt x="560" y="533"/>
                  </a:lnTo>
                  <a:lnTo>
                    <a:pt x="560" y="533"/>
                  </a:lnTo>
                  <a:lnTo>
                    <a:pt x="560" y="533"/>
                  </a:lnTo>
                  <a:lnTo>
                    <a:pt x="560" y="533"/>
                  </a:lnTo>
                  <a:lnTo>
                    <a:pt x="560" y="531"/>
                  </a:lnTo>
                  <a:close/>
                  <a:moveTo>
                    <a:pt x="665" y="548"/>
                  </a:moveTo>
                  <a:lnTo>
                    <a:pt x="676" y="548"/>
                  </a:lnTo>
                  <a:lnTo>
                    <a:pt x="682" y="548"/>
                  </a:lnTo>
                  <a:lnTo>
                    <a:pt x="687" y="548"/>
                  </a:lnTo>
                  <a:lnTo>
                    <a:pt x="691" y="548"/>
                  </a:lnTo>
                  <a:lnTo>
                    <a:pt x="697" y="548"/>
                  </a:lnTo>
                  <a:lnTo>
                    <a:pt x="702" y="548"/>
                  </a:lnTo>
                  <a:lnTo>
                    <a:pt x="706" y="544"/>
                  </a:lnTo>
                  <a:lnTo>
                    <a:pt x="708" y="542"/>
                  </a:lnTo>
                  <a:lnTo>
                    <a:pt x="708" y="544"/>
                  </a:lnTo>
                  <a:lnTo>
                    <a:pt x="710" y="544"/>
                  </a:lnTo>
                  <a:lnTo>
                    <a:pt x="712" y="542"/>
                  </a:lnTo>
                  <a:lnTo>
                    <a:pt x="712" y="542"/>
                  </a:lnTo>
                  <a:lnTo>
                    <a:pt x="712" y="542"/>
                  </a:lnTo>
                  <a:lnTo>
                    <a:pt x="714" y="542"/>
                  </a:lnTo>
                  <a:lnTo>
                    <a:pt x="714" y="544"/>
                  </a:lnTo>
                  <a:lnTo>
                    <a:pt x="714" y="544"/>
                  </a:lnTo>
                  <a:lnTo>
                    <a:pt x="714" y="542"/>
                  </a:lnTo>
                  <a:lnTo>
                    <a:pt x="714" y="542"/>
                  </a:lnTo>
                  <a:lnTo>
                    <a:pt x="715" y="541"/>
                  </a:lnTo>
                  <a:lnTo>
                    <a:pt x="715" y="541"/>
                  </a:lnTo>
                  <a:lnTo>
                    <a:pt x="715" y="541"/>
                  </a:lnTo>
                  <a:lnTo>
                    <a:pt x="717" y="541"/>
                  </a:lnTo>
                  <a:lnTo>
                    <a:pt x="717" y="541"/>
                  </a:lnTo>
                  <a:lnTo>
                    <a:pt x="717" y="541"/>
                  </a:lnTo>
                  <a:lnTo>
                    <a:pt x="717" y="539"/>
                  </a:lnTo>
                  <a:lnTo>
                    <a:pt x="719" y="537"/>
                  </a:lnTo>
                  <a:lnTo>
                    <a:pt x="721" y="537"/>
                  </a:lnTo>
                  <a:lnTo>
                    <a:pt x="723" y="535"/>
                  </a:lnTo>
                  <a:lnTo>
                    <a:pt x="723" y="535"/>
                  </a:lnTo>
                  <a:lnTo>
                    <a:pt x="725" y="533"/>
                  </a:lnTo>
                  <a:lnTo>
                    <a:pt x="725" y="533"/>
                  </a:lnTo>
                  <a:lnTo>
                    <a:pt x="725" y="533"/>
                  </a:lnTo>
                  <a:lnTo>
                    <a:pt x="725" y="531"/>
                  </a:lnTo>
                  <a:lnTo>
                    <a:pt x="727" y="531"/>
                  </a:lnTo>
                  <a:lnTo>
                    <a:pt x="727" y="529"/>
                  </a:lnTo>
                  <a:lnTo>
                    <a:pt x="729" y="527"/>
                  </a:lnTo>
                  <a:lnTo>
                    <a:pt x="729" y="526"/>
                  </a:lnTo>
                  <a:lnTo>
                    <a:pt x="732" y="524"/>
                  </a:lnTo>
                  <a:lnTo>
                    <a:pt x="732" y="522"/>
                  </a:lnTo>
                  <a:lnTo>
                    <a:pt x="734" y="520"/>
                  </a:lnTo>
                  <a:lnTo>
                    <a:pt x="736" y="518"/>
                  </a:lnTo>
                  <a:lnTo>
                    <a:pt x="740" y="516"/>
                  </a:lnTo>
                  <a:lnTo>
                    <a:pt x="742" y="514"/>
                  </a:lnTo>
                  <a:lnTo>
                    <a:pt x="745" y="511"/>
                  </a:lnTo>
                  <a:lnTo>
                    <a:pt x="747" y="509"/>
                  </a:lnTo>
                  <a:lnTo>
                    <a:pt x="747" y="509"/>
                  </a:lnTo>
                  <a:lnTo>
                    <a:pt x="749" y="507"/>
                  </a:lnTo>
                  <a:lnTo>
                    <a:pt x="751" y="509"/>
                  </a:lnTo>
                  <a:lnTo>
                    <a:pt x="751" y="509"/>
                  </a:lnTo>
                  <a:lnTo>
                    <a:pt x="751" y="511"/>
                  </a:lnTo>
                  <a:lnTo>
                    <a:pt x="751" y="511"/>
                  </a:lnTo>
                  <a:lnTo>
                    <a:pt x="751" y="511"/>
                  </a:lnTo>
                  <a:lnTo>
                    <a:pt x="751" y="512"/>
                  </a:lnTo>
                  <a:lnTo>
                    <a:pt x="751" y="512"/>
                  </a:lnTo>
                  <a:lnTo>
                    <a:pt x="753" y="512"/>
                  </a:lnTo>
                  <a:lnTo>
                    <a:pt x="755" y="511"/>
                  </a:lnTo>
                  <a:lnTo>
                    <a:pt x="758" y="511"/>
                  </a:lnTo>
                  <a:lnTo>
                    <a:pt x="758" y="511"/>
                  </a:lnTo>
                  <a:lnTo>
                    <a:pt x="760" y="509"/>
                  </a:lnTo>
                  <a:lnTo>
                    <a:pt x="760" y="509"/>
                  </a:lnTo>
                  <a:lnTo>
                    <a:pt x="762" y="509"/>
                  </a:lnTo>
                  <a:lnTo>
                    <a:pt x="762" y="511"/>
                  </a:lnTo>
                  <a:lnTo>
                    <a:pt x="764" y="512"/>
                  </a:lnTo>
                  <a:lnTo>
                    <a:pt x="766" y="514"/>
                  </a:lnTo>
                  <a:lnTo>
                    <a:pt x="764" y="516"/>
                  </a:lnTo>
                  <a:lnTo>
                    <a:pt x="764" y="518"/>
                  </a:lnTo>
                  <a:lnTo>
                    <a:pt x="762" y="522"/>
                  </a:lnTo>
                  <a:lnTo>
                    <a:pt x="762" y="524"/>
                  </a:lnTo>
                  <a:lnTo>
                    <a:pt x="760" y="526"/>
                  </a:lnTo>
                  <a:lnTo>
                    <a:pt x="760" y="527"/>
                  </a:lnTo>
                  <a:lnTo>
                    <a:pt x="758" y="531"/>
                  </a:lnTo>
                  <a:lnTo>
                    <a:pt x="758" y="533"/>
                  </a:lnTo>
                  <a:lnTo>
                    <a:pt x="758" y="533"/>
                  </a:lnTo>
                  <a:lnTo>
                    <a:pt x="758" y="533"/>
                  </a:lnTo>
                  <a:lnTo>
                    <a:pt x="758" y="533"/>
                  </a:lnTo>
                  <a:lnTo>
                    <a:pt x="758" y="533"/>
                  </a:lnTo>
                  <a:lnTo>
                    <a:pt x="758" y="535"/>
                  </a:lnTo>
                  <a:lnTo>
                    <a:pt x="758" y="535"/>
                  </a:lnTo>
                  <a:lnTo>
                    <a:pt x="757" y="535"/>
                  </a:lnTo>
                  <a:lnTo>
                    <a:pt x="757" y="535"/>
                  </a:lnTo>
                  <a:lnTo>
                    <a:pt x="757" y="537"/>
                  </a:lnTo>
                  <a:lnTo>
                    <a:pt x="757" y="537"/>
                  </a:lnTo>
                  <a:lnTo>
                    <a:pt x="757" y="537"/>
                  </a:lnTo>
                  <a:lnTo>
                    <a:pt x="757" y="537"/>
                  </a:lnTo>
                  <a:lnTo>
                    <a:pt x="758" y="537"/>
                  </a:lnTo>
                  <a:lnTo>
                    <a:pt x="758" y="537"/>
                  </a:lnTo>
                  <a:lnTo>
                    <a:pt x="758" y="539"/>
                  </a:lnTo>
                  <a:lnTo>
                    <a:pt x="760" y="539"/>
                  </a:lnTo>
                  <a:lnTo>
                    <a:pt x="760" y="539"/>
                  </a:lnTo>
                  <a:lnTo>
                    <a:pt x="760" y="539"/>
                  </a:lnTo>
                  <a:lnTo>
                    <a:pt x="760" y="539"/>
                  </a:lnTo>
                  <a:lnTo>
                    <a:pt x="760" y="539"/>
                  </a:lnTo>
                  <a:lnTo>
                    <a:pt x="760" y="539"/>
                  </a:lnTo>
                  <a:lnTo>
                    <a:pt x="758" y="541"/>
                  </a:lnTo>
                  <a:lnTo>
                    <a:pt x="758" y="541"/>
                  </a:lnTo>
                  <a:lnTo>
                    <a:pt x="758" y="541"/>
                  </a:lnTo>
                  <a:lnTo>
                    <a:pt x="758" y="541"/>
                  </a:lnTo>
                  <a:lnTo>
                    <a:pt x="758" y="542"/>
                  </a:lnTo>
                  <a:lnTo>
                    <a:pt x="758" y="542"/>
                  </a:lnTo>
                  <a:lnTo>
                    <a:pt x="758" y="542"/>
                  </a:lnTo>
                  <a:lnTo>
                    <a:pt x="758" y="544"/>
                  </a:lnTo>
                  <a:lnTo>
                    <a:pt x="758" y="544"/>
                  </a:lnTo>
                  <a:lnTo>
                    <a:pt x="758" y="544"/>
                  </a:lnTo>
                  <a:lnTo>
                    <a:pt x="758" y="544"/>
                  </a:lnTo>
                  <a:lnTo>
                    <a:pt x="760" y="546"/>
                  </a:lnTo>
                  <a:lnTo>
                    <a:pt x="760" y="544"/>
                  </a:lnTo>
                  <a:lnTo>
                    <a:pt x="760" y="544"/>
                  </a:lnTo>
                  <a:lnTo>
                    <a:pt x="760" y="544"/>
                  </a:lnTo>
                  <a:lnTo>
                    <a:pt x="760" y="544"/>
                  </a:lnTo>
                  <a:lnTo>
                    <a:pt x="762" y="544"/>
                  </a:lnTo>
                  <a:lnTo>
                    <a:pt x="762" y="544"/>
                  </a:lnTo>
                  <a:lnTo>
                    <a:pt x="762" y="546"/>
                  </a:lnTo>
                  <a:lnTo>
                    <a:pt x="764" y="546"/>
                  </a:lnTo>
                  <a:lnTo>
                    <a:pt x="764" y="546"/>
                  </a:lnTo>
                  <a:lnTo>
                    <a:pt x="764" y="546"/>
                  </a:lnTo>
                  <a:lnTo>
                    <a:pt x="764" y="546"/>
                  </a:lnTo>
                  <a:lnTo>
                    <a:pt x="768" y="546"/>
                  </a:lnTo>
                  <a:lnTo>
                    <a:pt x="770" y="546"/>
                  </a:lnTo>
                  <a:lnTo>
                    <a:pt x="772" y="546"/>
                  </a:lnTo>
                  <a:lnTo>
                    <a:pt x="772" y="546"/>
                  </a:lnTo>
                  <a:lnTo>
                    <a:pt x="773" y="544"/>
                  </a:lnTo>
                  <a:lnTo>
                    <a:pt x="775" y="544"/>
                  </a:lnTo>
                  <a:lnTo>
                    <a:pt x="775" y="544"/>
                  </a:lnTo>
                  <a:lnTo>
                    <a:pt x="775" y="542"/>
                  </a:lnTo>
                  <a:lnTo>
                    <a:pt x="777" y="542"/>
                  </a:lnTo>
                  <a:lnTo>
                    <a:pt x="777" y="541"/>
                  </a:lnTo>
                  <a:lnTo>
                    <a:pt x="777" y="541"/>
                  </a:lnTo>
                  <a:lnTo>
                    <a:pt x="777" y="542"/>
                  </a:lnTo>
                  <a:lnTo>
                    <a:pt x="777" y="542"/>
                  </a:lnTo>
                  <a:lnTo>
                    <a:pt x="777" y="544"/>
                  </a:lnTo>
                  <a:lnTo>
                    <a:pt x="779" y="544"/>
                  </a:lnTo>
                  <a:lnTo>
                    <a:pt x="785" y="542"/>
                  </a:lnTo>
                  <a:lnTo>
                    <a:pt x="788" y="541"/>
                  </a:lnTo>
                  <a:lnTo>
                    <a:pt x="792" y="539"/>
                  </a:lnTo>
                  <a:lnTo>
                    <a:pt x="794" y="537"/>
                  </a:lnTo>
                  <a:lnTo>
                    <a:pt x="796" y="537"/>
                  </a:lnTo>
                  <a:lnTo>
                    <a:pt x="800" y="535"/>
                  </a:lnTo>
                  <a:lnTo>
                    <a:pt x="800" y="533"/>
                  </a:lnTo>
                  <a:lnTo>
                    <a:pt x="800" y="533"/>
                  </a:lnTo>
                  <a:lnTo>
                    <a:pt x="800" y="533"/>
                  </a:lnTo>
                  <a:lnTo>
                    <a:pt x="801" y="535"/>
                  </a:lnTo>
                  <a:lnTo>
                    <a:pt x="801" y="535"/>
                  </a:lnTo>
                  <a:lnTo>
                    <a:pt x="803" y="535"/>
                  </a:lnTo>
                  <a:lnTo>
                    <a:pt x="801" y="535"/>
                  </a:lnTo>
                  <a:lnTo>
                    <a:pt x="801" y="535"/>
                  </a:lnTo>
                  <a:lnTo>
                    <a:pt x="800" y="537"/>
                  </a:lnTo>
                  <a:lnTo>
                    <a:pt x="794" y="541"/>
                  </a:lnTo>
                  <a:lnTo>
                    <a:pt x="792" y="542"/>
                  </a:lnTo>
                  <a:lnTo>
                    <a:pt x="792" y="542"/>
                  </a:lnTo>
                  <a:lnTo>
                    <a:pt x="794" y="542"/>
                  </a:lnTo>
                  <a:lnTo>
                    <a:pt x="794" y="542"/>
                  </a:lnTo>
                  <a:lnTo>
                    <a:pt x="796" y="542"/>
                  </a:lnTo>
                  <a:lnTo>
                    <a:pt x="798" y="541"/>
                  </a:lnTo>
                  <a:lnTo>
                    <a:pt x="800" y="542"/>
                  </a:lnTo>
                  <a:lnTo>
                    <a:pt x="803" y="541"/>
                  </a:lnTo>
                  <a:lnTo>
                    <a:pt x="805" y="542"/>
                  </a:lnTo>
                  <a:lnTo>
                    <a:pt x="809" y="541"/>
                  </a:lnTo>
                  <a:lnTo>
                    <a:pt x="813" y="542"/>
                  </a:lnTo>
                  <a:lnTo>
                    <a:pt x="811" y="542"/>
                  </a:lnTo>
                  <a:lnTo>
                    <a:pt x="807" y="542"/>
                  </a:lnTo>
                  <a:lnTo>
                    <a:pt x="801" y="544"/>
                  </a:lnTo>
                  <a:lnTo>
                    <a:pt x="801" y="546"/>
                  </a:lnTo>
                  <a:lnTo>
                    <a:pt x="801" y="548"/>
                  </a:lnTo>
                  <a:lnTo>
                    <a:pt x="800" y="546"/>
                  </a:lnTo>
                  <a:lnTo>
                    <a:pt x="798" y="546"/>
                  </a:lnTo>
                  <a:lnTo>
                    <a:pt x="798" y="544"/>
                  </a:lnTo>
                  <a:lnTo>
                    <a:pt x="800" y="544"/>
                  </a:lnTo>
                  <a:lnTo>
                    <a:pt x="800" y="544"/>
                  </a:lnTo>
                  <a:lnTo>
                    <a:pt x="800" y="542"/>
                  </a:lnTo>
                  <a:lnTo>
                    <a:pt x="798" y="542"/>
                  </a:lnTo>
                  <a:lnTo>
                    <a:pt x="800" y="542"/>
                  </a:lnTo>
                  <a:lnTo>
                    <a:pt x="798" y="544"/>
                  </a:lnTo>
                  <a:lnTo>
                    <a:pt x="794" y="544"/>
                  </a:lnTo>
                  <a:lnTo>
                    <a:pt x="790" y="546"/>
                  </a:lnTo>
                  <a:lnTo>
                    <a:pt x="779" y="554"/>
                  </a:lnTo>
                  <a:lnTo>
                    <a:pt x="779" y="554"/>
                  </a:lnTo>
                  <a:lnTo>
                    <a:pt x="777" y="554"/>
                  </a:lnTo>
                  <a:lnTo>
                    <a:pt x="779" y="554"/>
                  </a:lnTo>
                  <a:lnTo>
                    <a:pt x="781" y="554"/>
                  </a:lnTo>
                  <a:lnTo>
                    <a:pt x="781" y="554"/>
                  </a:lnTo>
                  <a:lnTo>
                    <a:pt x="779" y="554"/>
                  </a:lnTo>
                  <a:lnTo>
                    <a:pt x="777" y="556"/>
                  </a:lnTo>
                  <a:lnTo>
                    <a:pt x="777" y="556"/>
                  </a:lnTo>
                  <a:lnTo>
                    <a:pt x="775" y="556"/>
                  </a:lnTo>
                  <a:lnTo>
                    <a:pt x="773" y="556"/>
                  </a:lnTo>
                  <a:lnTo>
                    <a:pt x="772" y="557"/>
                  </a:lnTo>
                  <a:lnTo>
                    <a:pt x="772" y="557"/>
                  </a:lnTo>
                  <a:lnTo>
                    <a:pt x="770" y="559"/>
                  </a:lnTo>
                  <a:lnTo>
                    <a:pt x="773" y="556"/>
                  </a:lnTo>
                  <a:lnTo>
                    <a:pt x="775" y="556"/>
                  </a:lnTo>
                  <a:lnTo>
                    <a:pt x="772" y="559"/>
                  </a:lnTo>
                  <a:lnTo>
                    <a:pt x="768" y="563"/>
                  </a:lnTo>
                  <a:lnTo>
                    <a:pt x="768" y="565"/>
                  </a:lnTo>
                  <a:lnTo>
                    <a:pt x="768" y="569"/>
                  </a:lnTo>
                  <a:lnTo>
                    <a:pt x="768" y="569"/>
                  </a:lnTo>
                  <a:lnTo>
                    <a:pt x="768" y="569"/>
                  </a:lnTo>
                  <a:lnTo>
                    <a:pt x="770" y="569"/>
                  </a:lnTo>
                  <a:lnTo>
                    <a:pt x="770" y="569"/>
                  </a:lnTo>
                  <a:lnTo>
                    <a:pt x="770" y="570"/>
                  </a:lnTo>
                  <a:lnTo>
                    <a:pt x="772" y="572"/>
                  </a:lnTo>
                  <a:lnTo>
                    <a:pt x="772" y="572"/>
                  </a:lnTo>
                  <a:lnTo>
                    <a:pt x="773" y="572"/>
                  </a:lnTo>
                  <a:lnTo>
                    <a:pt x="773" y="572"/>
                  </a:lnTo>
                  <a:lnTo>
                    <a:pt x="773" y="572"/>
                  </a:lnTo>
                  <a:lnTo>
                    <a:pt x="775" y="572"/>
                  </a:lnTo>
                  <a:lnTo>
                    <a:pt x="775" y="572"/>
                  </a:lnTo>
                  <a:lnTo>
                    <a:pt x="775" y="572"/>
                  </a:lnTo>
                  <a:lnTo>
                    <a:pt x="777" y="570"/>
                  </a:lnTo>
                  <a:lnTo>
                    <a:pt x="779" y="570"/>
                  </a:lnTo>
                  <a:lnTo>
                    <a:pt x="779" y="570"/>
                  </a:lnTo>
                  <a:lnTo>
                    <a:pt x="781" y="570"/>
                  </a:lnTo>
                  <a:lnTo>
                    <a:pt x="785" y="567"/>
                  </a:lnTo>
                  <a:lnTo>
                    <a:pt x="785" y="567"/>
                  </a:lnTo>
                  <a:lnTo>
                    <a:pt x="786" y="565"/>
                  </a:lnTo>
                  <a:lnTo>
                    <a:pt x="790" y="563"/>
                  </a:lnTo>
                  <a:lnTo>
                    <a:pt x="792" y="563"/>
                  </a:lnTo>
                  <a:lnTo>
                    <a:pt x="794" y="561"/>
                  </a:lnTo>
                  <a:lnTo>
                    <a:pt x="794" y="561"/>
                  </a:lnTo>
                  <a:lnTo>
                    <a:pt x="794" y="559"/>
                  </a:lnTo>
                  <a:lnTo>
                    <a:pt x="794" y="559"/>
                  </a:lnTo>
                  <a:lnTo>
                    <a:pt x="794" y="557"/>
                  </a:lnTo>
                  <a:lnTo>
                    <a:pt x="796" y="557"/>
                  </a:lnTo>
                  <a:lnTo>
                    <a:pt x="798" y="556"/>
                  </a:lnTo>
                  <a:lnTo>
                    <a:pt x="798" y="557"/>
                  </a:lnTo>
                  <a:lnTo>
                    <a:pt x="800" y="557"/>
                  </a:lnTo>
                  <a:lnTo>
                    <a:pt x="800" y="556"/>
                  </a:lnTo>
                  <a:lnTo>
                    <a:pt x="800" y="556"/>
                  </a:lnTo>
                  <a:lnTo>
                    <a:pt x="801" y="556"/>
                  </a:lnTo>
                  <a:lnTo>
                    <a:pt x="801" y="557"/>
                  </a:lnTo>
                  <a:lnTo>
                    <a:pt x="801" y="557"/>
                  </a:lnTo>
                  <a:lnTo>
                    <a:pt x="803" y="557"/>
                  </a:lnTo>
                  <a:lnTo>
                    <a:pt x="805" y="557"/>
                  </a:lnTo>
                  <a:lnTo>
                    <a:pt x="805" y="557"/>
                  </a:lnTo>
                  <a:lnTo>
                    <a:pt x="805" y="557"/>
                  </a:lnTo>
                  <a:lnTo>
                    <a:pt x="805" y="556"/>
                  </a:lnTo>
                  <a:lnTo>
                    <a:pt x="805" y="554"/>
                  </a:lnTo>
                  <a:lnTo>
                    <a:pt x="807" y="556"/>
                  </a:lnTo>
                  <a:lnTo>
                    <a:pt x="807" y="556"/>
                  </a:lnTo>
                  <a:lnTo>
                    <a:pt x="809" y="556"/>
                  </a:lnTo>
                  <a:lnTo>
                    <a:pt x="809" y="556"/>
                  </a:lnTo>
                  <a:lnTo>
                    <a:pt x="813" y="554"/>
                  </a:lnTo>
                  <a:lnTo>
                    <a:pt x="813" y="554"/>
                  </a:lnTo>
                  <a:lnTo>
                    <a:pt x="813" y="554"/>
                  </a:lnTo>
                  <a:lnTo>
                    <a:pt x="818" y="552"/>
                  </a:lnTo>
                  <a:lnTo>
                    <a:pt x="820" y="552"/>
                  </a:lnTo>
                  <a:lnTo>
                    <a:pt x="826" y="550"/>
                  </a:lnTo>
                  <a:lnTo>
                    <a:pt x="828" y="550"/>
                  </a:lnTo>
                  <a:lnTo>
                    <a:pt x="831" y="546"/>
                  </a:lnTo>
                  <a:lnTo>
                    <a:pt x="833" y="546"/>
                  </a:lnTo>
                  <a:lnTo>
                    <a:pt x="833" y="546"/>
                  </a:lnTo>
                  <a:lnTo>
                    <a:pt x="835" y="546"/>
                  </a:lnTo>
                  <a:lnTo>
                    <a:pt x="837" y="546"/>
                  </a:lnTo>
                  <a:lnTo>
                    <a:pt x="839" y="544"/>
                  </a:lnTo>
                  <a:lnTo>
                    <a:pt x="839" y="544"/>
                  </a:lnTo>
                  <a:lnTo>
                    <a:pt x="841" y="544"/>
                  </a:lnTo>
                  <a:lnTo>
                    <a:pt x="843" y="544"/>
                  </a:lnTo>
                  <a:lnTo>
                    <a:pt x="843" y="544"/>
                  </a:lnTo>
                  <a:lnTo>
                    <a:pt x="843" y="542"/>
                  </a:lnTo>
                  <a:lnTo>
                    <a:pt x="843" y="542"/>
                  </a:lnTo>
                  <a:lnTo>
                    <a:pt x="843" y="542"/>
                  </a:lnTo>
                  <a:lnTo>
                    <a:pt x="839" y="542"/>
                  </a:lnTo>
                  <a:lnTo>
                    <a:pt x="839" y="541"/>
                  </a:lnTo>
                  <a:lnTo>
                    <a:pt x="841" y="541"/>
                  </a:lnTo>
                  <a:lnTo>
                    <a:pt x="841" y="541"/>
                  </a:lnTo>
                  <a:lnTo>
                    <a:pt x="841" y="539"/>
                  </a:lnTo>
                  <a:lnTo>
                    <a:pt x="841" y="537"/>
                  </a:lnTo>
                  <a:lnTo>
                    <a:pt x="839" y="537"/>
                  </a:lnTo>
                  <a:lnTo>
                    <a:pt x="837" y="537"/>
                  </a:lnTo>
                  <a:lnTo>
                    <a:pt x="835" y="537"/>
                  </a:lnTo>
                  <a:lnTo>
                    <a:pt x="835" y="537"/>
                  </a:lnTo>
                  <a:lnTo>
                    <a:pt x="835" y="535"/>
                  </a:lnTo>
                  <a:lnTo>
                    <a:pt x="835" y="535"/>
                  </a:lnTo>
                  <a:lnTo>
                    <a:pt x="835" y="533"/>
                  </a:lnTo>
                  <a:lnTo>
                    <a:pt x="829" y="537"/>
                  </a:lnTo>
                  <a:lnTo>
                    <a:pt x="828" y="537"/>
                  </a:lnTo>
                  <a:lnTo>
                    <a:pt x="826" y="537"/>
                  </a:lnTo>
                  <a:lnTo>
                    <a:pt x="826" y="539"/>
                  </a:lnTo>
                  <a:lnTo>
                    <a:pt x="826" y="537"/>
                  </a:lnTo>
                  <a:lnTo>
                    <a:pt x="822" y="537"/>
                  </a:lnTo>
                  <a:lnTo>
                    <a:pt x="824" y="537"/>
                  </a:lnTo>
                  <a:lnTo>
                    <a:pt x="824" y="535"/>
                  </a:lnTo>
                  <a:lnTo>
                    <a:pt x="822" y="535"/>
                  </a:lnTo>
                  <a:lnTo>
                    <a:pt x="818" y="535"/>
                  </a:lnTo>
                  <a:lnTo>
                    <a:pt x="816" y="535"/>
                  </a:lnTo>
                  <a:lnTo>
                    <a:pt x="816" y="535"/>
                  </a:lnTo>
                  <a:lnTo>
                    <a:pt x="816" y="535"/>
                  </a:lnTo>
                  <a:lnTo>
                    <a:pt x="816" y="535"/>
                  </a:lnTo>
                  <a:lnTo>
                    <a:pt x="815" y="533"/>
                  </a:lnTo>
                  <a:lnTo>
                    <a:pt x="813" y="533"/>
                  </a:lnTo>
                  <a:lnTo>
                    <a:pt x="811" y="533"/>
                  </a:lnTo>
                  <a:lnTo>
                    <a:pt x="809" y="533"/>
                  </a:lnTo>
                  <a:lnTo>
                    <a:pt x="807" y="531"/>
                  </a:lnTo>
                  <a:lnTo>
                    <a:pt x="811" y="529"/>
                  </a:lnTo>
                  <a:lnTo>
                    <a:pt x="811" y="529"/>
                  </a:lnTo>
                  <a:lnTo>
                    <a:pt x="811" y="529"/>
                  </a:lnTo>
                  <a:lnTo>
                    <a:pt x="807" y="529"/>
                  </a:lnTo>
                  <a:lnTo>
                    <a:pt x="807" y="527"/>
                  </a:lnTo>
                  <a:lnTo>
                    <a:pt x="803" y="527"/>
                  </a:lnTo>
                  <a:lnTo>
                    <a:pt x="803" y="527"/>
                  </a:lnTo>
                  <a:lnTo>
                    <a:pt x="801" y="526"/>
                  </a:lnTo>
                  <a:lnTo>
                    <a:pt x="803" y="526"/>
                  </a:lnTo>
                  <a:lnTo>
                    <a:pt x="801" y="524"/>
                  </a:lnTo>
                  <a:lnTo>
                    <a:pt x="803" y="520"/>
                  </a:lnTo>
                  <a:lnTo>
                    <a:pt x="801" y="520"/>
                  </a:lnTo>
                  <a:lnTo>
                    <a:pt x="801" y="518"/>
                  </a:lnTo>
                  <a:lnTo>
                    <a:pt x="801" y="516"/>
                  </a:lnTo>
                  <a:lnTo>
                    <a:pt x="803" y="516"/>
                  </a:lnTo>
                  <a:lnTo>
                    <a:pt x="803" y="514"/>
                  </a:lnTo>
                  <a:lnTo>
                    <a:pt x="803" y="514"/>
                  </a:lnTo>
                  <a:lnTo>
                    <a:pt x="801" y="514"/>
                  </a:lnTo>
                  <a:lnTo>
                    <a:pt x="800" y="514"/>
                  </a:lnTo>
                  <a:lnTo>
                    <a:pt x="798" y="514"/>
                  </a:lnTo>
                  <a:lnTo>
                    <a:pt x="798" y="514"/>
                  </a:lnTo>
                  <a:lnTo>
                    <a:pt x="801" y="511"/>
                  </a:lnTo>
                  <a:lnTo>
                    <a:pt x="805" y="509"/>
                  </a:lnTo>
                  <a:lnTo>
                    <a:pt x="807" y="507"/>
                  </a:lnTo>
                  <a:lnTo>
                    <a:pt x="809" y="505"/>
                  </a:lnTo>
                  <a:lnTo>
                    <a:pt x="809" y="503"/>
                  </a:lnTo>
                  <a:lnTo>
                    <a:pt x="807" y="503"/>
                  </a:lnTo>
                  <a:lnTo>
                    <a:pt x="805" y="503"/>
                  </a:lnTo>
                  <a:lnTo>
                    <a:pt x="807" y="501"/>
                  </a:lnTo>
                  <a:lnTo>
                    <a:pt x="803" y="501"/>
                  </a:lnTo>
                  <a:lnTo>
                    <a:pt x="801" y="503"/>
                  </a:lnTo>
                  <a:lnTo>
                    <a:pt x="800" y="503"/>
                  </a:lnTo>
                  <a:lnTo>
                    <a:pt x="798" y="505"/>
                  </a:lnTo>
                  <a:lnTo>
                    <a:pt x="798" y="503"/>
                  </a:lnTo>
                  <a:lnTo>
                    <a:pt x="798" y="501"/>
                  </a:lnTo>
                  <a:lnTo>
                    <a:pt x="796" y="501"/>
                  </a:lnTo>
                  <a:lnTo>
                    <a:pt x="792" y="499"/>
                  </a:lnTo>
                  <a:lnTo>
                    <a:pt x="790" y="498"/>
                  </a:lnTo>
                  <a:lnTo>
                    <a:pt x="790" y="498"/>
                  </a:lnTo>
                  <a:lnTo>
                    <a:pt x="786" y="499"/>
                  </a:lnTo>
                  <a:lnTo>
                    <a:pt x="786" y="499"/>
                  </a:lnTo>
                  <a:lnTo>
                    <a:pt x="790" y="498"/>
                  </a:lnTo>
                  <a:lnTo>
                    <a:pt x="790" y="498"/>
                  </a:lnTo>
                  <a:lnTo>
                    <a:pt x="792" y="498"/>
                  </a:lnTo>
                  <a:lnTo>
                    <a:pt x="794" y="498"/>
                  </a:lnTo>
                  <a:lnTo>
                    <a:pt x="796" y="496"/>
                  </a:lnTo>
                  <a:lnTo>
                    <a:pt x="798" y="496"/>
                  </a:lnTo>
                  <a:lnTo>
                    <a:pt x="798" y="498"/>
                  </a:lnTo>
                  <a:lnTo>
                    <a:pt x="801" y="498"/>
                  </a:lnTo>
                  <a:lnTo>
                    <a:pt x="803" y="499"/>
                  </a:lnTo>
                  <a:lnTo>
                    <a:pt x="805" y="499"/>
                  </a:lnTo>
                  <a:lnTo>
                    <a:pt x="807" y="498"/>
                  </a:lnTo>
                  <a:lnTo>
                    <a:pt x="809" y="496"/>
                  </a:lnTo>
                  <a:lnTo>
                    <a:pt x="811" y="496"/>
                  </a:lnTo>
                  <a:lnTo>
                    <a:pt x="813" y="496"/>
                  </a:lnTo>
                  <a:lnTo>
                    <a:pt x="813" y="494"/>
                  </a:lnTo>
                  <a:lnTo>
                    <a:pt x="815" y="494"/>
                  </a:lnTo>
                  <a:lnTo>
                    <a:pt x="818" y="492"/>
                  </a:lnTo>
                  <a:lnTo>
                    <a:pt x="820" y="490"/>
                  </a:lnTo>
                  <a:lnTo>
                    <a:pt x="822" y="488"/>
                  </a:lnTo>
                  <a:lnTo>
                    <a:pt x="820" y="486"/>
                  </a:lnTo>
                  <a:lnTo>
                    <a:pt x="820" y="484"/>
                  </a:lnTo>
                  <a:lnTo>
                    <a:pt x="822" y="484"/>
                  </a:lnTo>
                  <a:lnTo>
                    <a:pt x="824" y="486"/>
                  </a:lnTo>
                  <a:lnTo>
                    <a:pt x="824" y="484"/>
                  </a:lnTo>
                  <a:lnTo>
                    <a:pt x="824" y="484"/>
                  </a:lnTo>
                  <a:lnTo>
                    <a:pt x="820" y="481"/>
                  </a:lnTo>
                  <a:lnTo>
                    <a:pt x="818" y="479"/>
                  </a:lnTo>
                  <a:lnTo>
                    <a:pt x="811" y="479"/>
                  </a:lnTo>
                  <a:lnTo>
                    <a:pt x="809" y="479"/>
                  </a:lnTo>
                  <a:lnTo>
                    <a:pt x="803" y="479"/>
                  </a:lnTo>
                  <a:lnTo>
                    <a:pt x="800" y="479"/>
                  </a:lnTo>
                  <a:lnTo>
                    <a:pt x="794" y="481"/>
                  </a:lnTo>
                  <a:lnTo>
                    <a:pt x="786" y="483"/>
                  </a:lnTo>
                  <a:lnTo>
                    <a:pt x="781" y="484"/>
                  </a:lnTo>
                  <a:lnTo>
                    <a:pt x="775" y="486"/>
                  </a:lnTo>
                  <a:lnTo>
                    <a:pt x="770" y="488"/>
                  </a:lnTo>
                  <a:lnTo>
                    <a:pt x="766" y="490"/>
                  </a:lnTo>
                  <a:lnTo>
                    <a:pt x="764" y="492"/>
                  </a:lnTo>
                  <a:lnTo>
                    <a:pt x="762" y="492"/>
                  </a:lnTo>
                  <a:lnTo>
                    <a:pt x="760" y="494"/>
                  </a:lnTo>
                  <a:lnTo>
                    <a:pt x="758" y="494"/>
                  </a:lnTo>
                  <a:lnTo>
                    <a:pt x="753" y="498"/>
                  </a:lnTo>
                  <a:lnTo>
                    <a:pt x="749" y="499"/>
                  </a:lnTo>
                  <a:lnTo>
                    <a:pt x="747" y="501"/>
                  </a:lnTo>
                  <a:lnTo>
                    <a:pt x="743" y="505"/>
                  </a:lnTo>
                  <a:lnTo>
                    <a:pt x="740" y="507"/>
                  </a:lnTo>
                  <a:lnTo>
                    <a:pt x="738" y="509"/>
                  </a:lnTo>
                  <a:lnTo>
                    <a:pt x="736" y="511"/>
                  </a:lnTo>
                  <a:lnTo>
                    <a:pt x="732" y="512"/>
                  </a:lnTo>
                  <a:lnTo>
                    <a:pt x="729" y="514"/>
                  </a:lnTo>
                  <a:lnTo>
                    <a:pt x="723" y="518"/>
                  </a:lnTo>
                  <a:lnTo>
                    <a:pt x="719" y="518"/>
                  </a:lnTo>
                  <a:lnTo>
                    <a:pt x="717" y="520"/>
                  </a:lnTo>
                  <a:lnTo>
                    <a:pt x="715" y="520"/>
                  </a:lnTo>
                  <a:lnTo>
                    <a:pt x="712" y="522"/>
                  </a:lnTo>
                  <a:lnTo>
                    <a:pt x="708" y="522"/>
                  </a:lnTo>
                  <a:lnTo>
                    <a:pt x="706" y="522"/>
                  </a:lnTo>
                  <a:lnTo>
                    <a:pt x="704" y="524"/>
                  </a:lnTo>
                  <a:lnTo>
                    <a:pt x="702" y="524"/>
                  </a:lnTo>
                  <a:lnTo>
                    <a:pt x="701" y="526"/>
                  </a:lnTo>
                  <a:lnTo>
                    <a:pt x="699" y="526"/>
                  </a:lnTo>
                  <a:lnTo>
                    <a:pt x="695" y="529"/>
                  </a:lnTo>
                  <a:lnTo>
                    <a:pt x="691" y="529"/>
                  </a:lnTo>
                  <a:lnTo>
                    <a:pt x="687" y="531"/>
                  </a:lnTo>
                  <a:lnTo>
                    <a:pt x="686" y="533"/>
                  </a:lnTo>
                  <a:lnTo>
                    <a:pt x="684" y="535"/>
                  </a:lnTo>
                  <a:lnTo>
                    <a:pt x="682" y="537"/>
                  </a:lnTo>
                  <a:lnTo>
                    <a:pt x="682" y="539"/>
                  </a:lnTo>
                  <a:lnTo>
                    <a:pt x="680" y="541"/>
                  </a:lnTo>
                  <a:lnTo>
                    <a:pt x="678" y="541"/>
                  </a:lnTo>
                  <a:lnTo>
                    <a:pt x="676" y="541"/>
                  </a:lnTo>
                  <a:lnTo>
                    <a:pt x="671" y="544"/>
                  </a:lnTo>
                  <a:lnTo>
                    <a:pt x="669" y="544"/>
                  </a:lnTo>
                  <a:lnTo>
                    <a:pt x="663" y="548"/>
                  </a:lnTo>
                  <a:lnTo>
                    <a:pt x="661" y="548"/>
                  </a:lnTo>
                  <a:lnTo>
                    <a:pt x="661" y="548"/>
                  </a:lnTo>
                  <a:lnTo>
                    <a:pt x="665" y="548"/>
                  </a:lnTo>
                  <a:close/>
                  <a:moveTo>
                    <a:pt x="553" y="533"/>
                  </a:moveTo>
                  <a:lnTo>
                    <a:pt x="555" y="533"/>
                  </a:lnTo>
                  <a:lnTo>
                    <a:pt x="555" y="533"/>
                  </a:lnTo>
                  <a:lnTo>
                    <a:pt x="555" y="531"/>
                  </a:lnTo>
                  <a:lnTo>
                    <a:pt x="555" y="531"/>
                  </a:lnTo>
                  <a:lnTo>
                    <a:pt x="553" y="531"/>
                  </a:lnTo>
                  <a:lnTo>
                    <a:pt x="553" y="533"/>
                  </a:lnTo>
                  <a:lnTo>
                    <a:pt x="553" y="533"/>
                  </a:lnTo>
                  <a:lnTo>
                    <a:pt x="551" y="533"/>
                  </a:lnTo>
                  <a:lnTo>
                    <a:pt x="551" y="533"/>
                  </a:lnTo>
                  <a:lnTo>
                    <a:pt x="553" y="533"/>
                  </a:lnTo>
                  <a:lnTo>
                    <a:pt x="553" y="533"/>
                  </a:lnTo>
                  <a:close/>
                  <a:moveTo>
                    <a:pt x="850" y="567"/>
                  </a:moveTo>
                  <a:lnTo>
                    <a:pt x="848" y="567"/>
                  </a:lnTo>
                  <a:lnTo>
                    <a:pt x="848" y="567"/>
                  </a:lnTo>
                  <a:lnTo>
                    <a:pt x="848" y="567"/>
                  </a:lnTo>
                  <a:lnTo>
                    <a:pt x="850" y="567"/>
                  </a:lnTo>
                  <a:lnTo>
                    <a:pt x="852" y="567"/>
                  </a:lnTo>
                  <a:lnTo>
                    <a:pt x="854" y="565"/>
                  </a:lnTo>
                  <a:lnTo>
                    <a:pt x="852" y="567"/>
                  </a:lnTo>
                  <a:lnTo>
                    <a:pt x="850" y="567"/>
                  </a:lnTo>
                  <a:close/>
                  <a:moveTo>
                    <a:pt x="863" y="529"/>
                  </a:moveTo>
                  <a:lnTo>
                    <a:pt x="861" y="527"/>
                  </a:lnTo>
                  <a:lnTo>
                    <a:pt x="859" y="529"/>
                  </a:lnTo>
                  <a:lnTo>
                    <a:pt x="859" y="527"/>
                  </a:lnTo>
                  <a:lnTo>
                    <a:pt x="859" y="527"/>
                  </a:lnTo>
                  <a:lnTo>
                    <a:pt x="857" y="527"/>
                  </a:lnTo>
                  <a:lnTo>
                    <a:pt x="857" y="527"/>
                  </a:lnTo>
                  <a:lnTo>
                    <a:pt x="856" y="527"/>
                  </a:lnTo>
                  <a:lnTo>
                    <a:pt x="854" y="529"/>
                  </a:lnTo>
                  <a:lnTo>
                    <a:pt x="854" y="531"/>
                  </a:lnTo>
                  <a:lnTo>
                    <a:pt x="850" y="533"/>
                  </a:lnTo>
                  <a:lnTo>
                    <a:pt x="852" y="533"/>
                  </a:lnTo>
                  <a:lnTo>
                    <a:pt x="854" y="531"/>
                  </a:lnTo>
                  <a:lnTo>
                    <a:pt x="854" y="533"/>
                  </a:lnTo>
                  <a:lnTo>
                    <a:pt x="850" y="535"/>
                  </a:lnTo>
                  <a:lnTo>
                    <a:pt x="850" y="535"/>
                  </a:lnTo>
                  <a:lnTo>
                    <a:pt x="848" y="535"/>
                  </a:lnTo>
                  <a:lnTo>
                    <a:pt x="848" y="535"/>
                  </a:lnTo>
                  <a:lnTo>
                    <a:pt x="846" y="535"/>
                  </a:lnTo>
                  <a:lnTo>
                    <a:pt x="844" y="537"/>
                  </a:lnTo>
                  <a:lnTo>
                    <a:pt x="844" y="535"/>
                  </a:lnTo>
                  <a:lnTo>
                    <a:pt x="846" y="535"/>
                  </a:lnTo>
                  <a:lnTo>
                    <a:pt x="846" y="535"/>
                  </a:lnTo>
                  <a:lnTo>
                    <a:pt x="848" y="533"/>
                  </a:lnTo>
                  <a:lnTo>
                    <a:pt x="846" y="533"/>
                  </a:lnTo>
                  <a:lnTo>
                    <a:pt x="848" y="533"/>
                  </a:lnTo>
                  <a:lnTo>
                    <a:pt x="850" y="533"/>
                  </a:lnTo>
                  <a:lnTo>
                    <a:pt x="850" y="531"/>
                  </a:lnTo>
                  <a:lnTo>
                    <a:pt x="848" y="531"/>
                  </a:lnTo>
                  <a:lnTo>
                    <a:pt x="846" y="533"/>
                  </a:lnTo>
                  <a:lnTo>
                    <a:pt x="846" y="533"/>
                  </a:lnTo>
                  <a:lnTo>
                    <a:pt x="848" y="531"/>
                  </a:lnTo>
                  <a:lnTo>
                    <a:pt x="850" y="531"/>
                  </a:lnTo>
                  <a:lnTo>
                    <a:pt x="852" y="529"/>
                  </a:lnTo>
                  <a:lnTo>
                    <a:pt x="854" y="529"/>
                  </a:lnTo>
                  <a:lnTo>
                    <a:pt x="856" y="527"/>
                  </a:lnTo>
                  <a:lnTo>
                    <a:pt x="856" y="527"/>
                  </a:lnTo>
                  <a:lnTo>
                    <a:pt x="856" y="527"/>
                  </a:lnTo>
                  <a:lnTo>
                    <a:pt x="857" y="526"/>
                  </a:lnTo>
                  <a:lnTo>
                    <a:pt x="859" y="522"/>
                  </a:lnTo>
                  <a:lnTo>
                    <a:pt x="861" y="520"/>
                  </a:lnTo>
                  <a:lnTo>
                    <a:pt x="861" y="520"/>
                  </a:lnTo>
                  <a:lnTo>
                    <a:pt x="861" y="516"/>
                  </a:lnTo>
                  <a:lnTo>
                    <a:pt x="861" y="516"/>
                  </a:lnTo>
                  <a:lnTo>
                    <a:pt x="861" y="514"/>
                  </a:lnTo>
                  <a:lnTo>
                    <a:pt x="859" y="514"/>
                  </a:lnTo>
                  <a:lnTo>
                    <a:pt x="859" y="516"/>
                  </a:lnTo>
                  <a:lnTo>
                    <a:pt x="857" y="516"/>
                  </a:lnTo>
                  <a:lnTo>
                    <a:pt x="856" y="518"/>
                  </a:lnTo>
                  <a:lnTo>
                    <a:pt x="854" y="518"/>
                  </a:lnTo>
                  <a:lnTo>
                    <a:pt x="852" y="520"/>
                  </a:lnTo>
                  <a:lnTo>
                    <a:pt x="852" y="522"/>
                  </a:lnTo>
                  <a:lnTo>
                    <a:pt x="846" y="527"/>
                  </a:lnTo>
                  <a:lnTo>
                    <a:pt x="844" y="527"/>
                  </a:lnTo>
                  <a:lnTo>
                    <a:pt x="843" y="529"/>
                  </a:lnTo>
                  <a:lnTo>
                    <a:pt x="843" y="531"/>
                  </a:lnTo>
                  <a:lnTo>
                    <a:pt x="841" y="533"/>
                  </a:lnTo>
                  <a:lnTo>
                    <a:pt x="841" y="537"/>
                  </a:lnTo>
                  <a:lnTo>
                    <a:pt x="841" y="537"/>
                  </a:lnTo>
                  <a:lnTo>
                    <a:pt x="841" y="539"/>
                  </a:lnTo>
                  <a:lnTo>
                    <a:pt x="841" y="539"/>
                  </a:lnTo>
                  <a:lnTo>
                    <a:pt x="843" y="539"/>
                  </a:lnTo>
                  <a:lnTo>
                    <a:pt x="843" y="539"/>
                  </a:lnTo>
                  <a:lnTo>
                    <a:pt x="844" y="539"/>
                  </a:lnTo>
                  <a:lnTo>
                    <a:pt x="846" y="539"/>
                  </a:lnTo>
                  <a:lnTo>
                    <a:pt x="846" y="539"/>
                  </a:lnTo>
                  <a:lnTo>
                    <a:pt x="848" y="539"/>
                  </a:lnTo>
                  <a:lnTo>
                    <a:pt x="850" y="539"/>
                  </a:lnTo>
                  <a:lnTo>
                    <a:pt x="854" y="537"/>
                  </a:lnTo>
                  <a:lnTo>
                    <a:pt x="857" y="535"/>
                  </a:lnTo>
                  <a:lnTo>
                    <a:pt x="857" y="535"/>
                  </a:lnTo>
                  <a:lnTo>
                    <a:pt x="859" y="533"/>
                  </a:lnTo>
                  <a:lnTo>
                    <a:pt x="863" y="533"/>
                  </a:lnTo>
                  <a:lnTo>
                    <a:pt x="863" y="533"/>
                  </a:lnTo>
                  <a:lnTo>
                    <a:pt x="861" y="531"/>
                  </a:lnTo>
                  <a:lnTo>
                    <a:pt x="863" y="531"/>
                  </a:lnTo>
                  <a:lnTo>
                    <a:pt x="863" y="529"/>
                  </a:lnTo>
                  <a:lnTo>
                    <a:pt x="863" y="529"/>
                  </a:lnTo>
                  <a:lnTo>
                    <a:pt x="863" y="529"/>
                  </a:lnTo>
                  <a:lnTo>
                    <a:pt x="863" y="529"/>
                  </a:lnTo>
                  <a:close/>
                  <a:moveTo>
                    <a:pt x="828" y="529"/>
                  </a:moveTo>
                  <a:lnTo>
                    <a:pt x="829" y="527"/>
                  </a:lnTo>
                  <a:lnTo>
                    <a:pt x="831" y="527"/>
                  </a:lnTo>
                  <a:lnTo>
                    <a:pt x="835" y="526"/>
                  </a:lnTo>
                  <a:lnTo>
                    <a:pt x="837" y="526"/>
                  </a:lnTo>
                  <a:lnTo>
                    <a:pt x="837" y="524"/>
                  </a:lnTo>
                  <a:lnTo>
                    <a:pt x="837" y="524"/>
                  </a:lnTo>
                  <a:lnTo>
                    <a:pt x="835" y="524"/>
                  </a:lnTo>
                  <a:lnTo>
                    <a:pt x="831" y="524"/>
                  </a:lnTo>
                  <a:lnTo>
                    <a:pt x="828" y="524"/>
                  </a:lnTo>
                  <a:lnTo>
                    <a:pt x="828" y="524"/>
                  </a:lnTo>
                  <a:lnTo>
                    <a:pt x="824" y="524"/>
                  </a:lnTo>
                  <a:lnTo>
                    <a:pt x="822" y="526"/>
                  </a:lnTo>
                  <a:lnTo>
                    <a:pt x="820" y="524"/>
                  </a:lnTo>
                  <a:lnTo>
                    <a:pt x="820" y="524"/>
                  </a:lnTo>
                  <a:lnTo>
                    <a:pt x="818" y="524"/>
                  </a:lnTo>
                  <a:lnTo>
                    <a:pt x="818" y="524"/>
                  </a:lnTo>
                  <a:lnTo>
                    <a:pt x="818" y="524"/>
                  </a:lnTo>
                  <a:lnTo>
                    <a:pt x="816" y="522"/>
                  </a:lnTo>
                  <a:lnTo>
                    <a:pt x="815" y="524"/>
                  </a:lnTo>
                  <a:lnTo>
                    <a:pt x="815" y="524"/>
                  </a:lnTo>
                  <a:lnTo>
                    <a:pt x="813" y="524"/>
                  </a:lnTo>
                  <a:lnTo>
                    <a:pt x="813" y="524"/>
                  </a:lnTo>
                  <a:lnTo>
                    <a:pt x="813" y="524"/>
                  </a:lnTo>
                  <a:lnTo>
                    <a:pt x="813" y="524"/>
                  </a:lnTo>
                  <a:lnTo>
                    <a:pt x="813" y="522"/>
                  </a:lnTo>
                  <a:lnTo>
                    <a:pt x="813" y="522"/>
                  </a:lnTo>
                  <a:lnTo>
                    <a:pt x="813" y="522"/>
                  </a:lnTo>
                  <a:lnTo>
                    <a:pt x="813" y="518"/>
                  </a:lnTo>
                  <a:lnTo>
                    <a:pt x="815" y="516"/>
                  </a:lnTo>
                  <a:lnTo>
                    <a:pt x="815" y="516"/>
                  </a:lnTo>
                  <a:lnTo>
                    <a:pt x="815" y="514"/>
                  </a:lnTo>
                  <a:lnTo>
                    <a:pt x="813" y="516"/>
                  </a:lnTo>
                  <a:lnTo>
                    <a:pt x="811" y="516"/>
                  </a:lnTo>
                  <a:lnTo>
                    <a:pt x="809" y="518"/>
                  </a:lnTo>
                  <a:lnTo>
                    <a:pt x="809" y="520"/>
                  </a:lnTo>
                  <a:lnTo>
                    <a:pt x="807" y="520"/>
                  </a:lnTo>
                  <a:lnTo>
                    <a:pt x="807" y="522"/>
                  </a:lnTo>
                  <a:lnTo>
                    <a:pt x="809" y="522"/>
                  </a:lnTo>
                  <a:lnTo>
                    <a:pt x="811" y="522"/>
                  </a:lnTo>
                  <a:lnTo>
                    <a:pt x="811" y="522"/>
                  </a:lnTo>
                  <a:lnTo>
                    <a:pt x="809" y="526"/>
                  </a:lnTo>
                  <a:lnTo>
                    <a:pt x="811" y="526"/>
                  </a:lnTo>
                  <a:lnTo>
                    <a:pt x="813" y="526"/>
                  </a:lnTo>
                  <a:lnTo>
                    <a:pt x="815" y="526"/>
                  </a:lnTo>
                  <a:lnTo>
                    <a:pt x="815" y="526"/>
                  </a:lnTo>
                  <a:lnTo>
                    <a:pt x="815" y="526"/>
                  </a:lnTo>
                  <a:lnTo>
                    <a:pt x="813" y="526"/>
                  </a:lnTo>
                  <a:lnTo>
                    <a:pt x="813" y="527"/>
                  </a:lnTo>
                  <a:lnTo>
                    <a:pt x="815" y="527"/>
                  </a:lnTo>
                  <a:lnTo>
                    <a:pt x="815" y="527"/>
                  </a:lnTo>
                  <a:lnTo>
                    <a:pt x="818" y="529"/>
                  </a:lnTo>
                  <a:lnTo>
                    <a:pt x="820" y="529"/>
                  </a:lnTo>
                  <a:lnTo>
                    <a:pt x="820" y="529"/>
                  </a:lnTo>
                  <a:lnTo>
                    <a:pt x="818" y="527"/>
                  </a:lnTo>
                  <a:lnTo>
                    <a:pt x="820" y="527"/>
                  </a:lnTo>
                  <a:lnTo>
                    <a:pt x="822" y="527"/>
                  </a:lnTo>
                  <a:lnTo>
                    <a:pt x="822" y="527"/>
                  </a:lnTo>
                  <a:lnTo>
                    <a:pt x="824" y="526"/>
                  </a:lnTo>
                  <a:lnTo>
                    <a:pt x="824" y="527"/>
                  </a:lnTo>
                  <a:lnTo>
                    <a:pt x="822" y="527"/>
                  </a:lnTo>
                  <a:lnTo>
                    <a:pt x="822" y="527"/>
                  </a:lnTo>
                  <a:lnTo>
                    <a:pt x="822" y="529"/>
                  </a:lnTo>
                  <a:lnTo>
                    <a:pt x="824" y="529"/>
                  </a:lnTo>
                  <a:lnTo>
                    <a:pt x="824" y="529"/>
                  </a:lnTo>
                  <a:lnTo>
                    <a:pt x="822" y="531"/>
                  </a:lnTo>
                  <a:lnTo>
                    <a:pt x="822" y="531"/>
                  </a:lnTo>
                  <a:lnTo>
                    <a:pt x="824" y="531"/>
                  </a:lnTo>
                  <a:lnTo>
                    <a:pt x="824" y="531"/>
                  </a:lnTo>
                  <a:lnTo>
                    <a:pt x="824" y="531"/>
                  </a:lnTo>
                  <a:lnTo>
                    <a:pt x="824" y="533"/>
                  </a:lnTo>
                  <a:lnTo>
                    <a:pt x="828" y="531"/>
                  </a:lnTo>
                  <a:lnTo>
                    <a:pt x="828" y="531"/>
                  </a:lnTo>
                  <a:lnTo>
                    <a:pt x="828" y="531"/>
                  </a:lnTo>
                  <a:lnTo>
                    <a:pt x="828" y="531"/>
                  </a:lnTo>
                  <a:lnTo>
                    <a:pt x="828" y="529"/>
                  </a:lnTo>
                  <a:lnTo>
                    <a:pt x="828" y="529"/>
                  </a:lnTo>
                  <a:close/>
                  <a:moveTo>
                    <a:pt x="844" y="509"/>
                  </a:moveTo>
                  <a:lnTo>
                    <a:pt x="846" y="509"/>
                  </a:lnTo>
                  <a:lnTo>
                    <a:pt x="848" y="507"/>
                  </a:lnTo>
                  <a:lnTo>
                    <a:pt x="850" y="507"/>
                  </a:lnTo>
                  <a:lnTo>
                    <a:pt x="850" y="507"/>
                  </a:lnTo>
                  <a:lnTo>
                    <a:pt x="852" y="505"/>
                  </a:lnTo>
                  <a:lnTo>
                    <a:pt x="852" y="505"/>
                  </a:lnTo>
                  <a:lnTo>
                    <a:pt x="850" y="505"/>
                  </a:lnTo>
                  <a:lnTo>
                    <a:pt x="848" y="505"/>
                  </a:lnTo>
                  <a:lnTo>
                    <a:pt x="846" y="507"/>
                  </a:lnTo>
                  <a:lnTo>
                    <a:pt x="844" y="509"/>
                  </a:lnTo>
                  <a:lnTo>
                    <a:pt x="843" y="511"/>
                  </a:lnTo>
                  <a:lnTo>
                    <a:pt x="843" y="512"/>
                  </a:lnTo>
                  <a:lnTo>
                    <a:pt x="844" y="512"/>
                  </a:lnTo>
                  <a:lnTo>
                    <a:pt x="844" y="511"/>
                  </a:lnTo>
                  <a:lnTo>
                    <a:pt x="844" y="511"/>
                  </a:lnTo>
                  <a:lnTo>
                    <a:pt x="844" y="511"/>
                  </a:lnTo>
                  <a:lnTo>
                    <a:pt x="843" y="511"/>
                  </a:lnTo>
                  <a:lnTo>
                    <a:pt x="844" y="509"/>
                  </a:lnTo>
                  <a:lnTo>
                    <a:pt x="844" y="509"/>
                  </a:lnTo>
                  <a:close/>
                  <a:moveTo>
                    <a:pt x="844" y="539"/>
                  </a:moveTo>
                  <a:lnTo>
                    <a:pt x="844" y="539"/>
                  </a:lnTo>
                  <a:lnTo>
                    <a:pt x="844" y="541"/>
                  </a:lnTo>
                  <a:lnTo>
                    <a:pt x="844" y="541"/>
                  </a:lnTo>
                  <a:lnTo>
                    <a:pt x="844" y="541"/>
                  </a:lnTo>
                  <a:lnTo>
                    <a:pt x="846" y="539"/>
                  </a:lnTo>
                  <a:lnTo>
                    <a:pt x="846" y="539"/>
                  </a:lnTo>
                  <a:lnTo>
                    <a:pt x="844" y="539"/>
                  </a:lnTo>
                  <a:lnTo>
                    <a:pt x="844" y="539"/>
                  </a:lnTo>
                  <a:close/>
                  <a:moveTo>
                    <a:pt x="811" y="501"/>
                  </a:moveTo>
                  <a:lnTo>
                    <a:pt x="811" y="503"/>
                  </a:lnTo>
                  <a:lnTo>
                    <a:pt x="811" y="503"/>
                  </a:lnTo>
                  <a:lnTo>
                    <a:pt x="811" y="503"/>
                  </a:lnTo>
                  <a:lnTo>
                    <a:pt x="811" y="503"/>
                  </a:lnTo>
                  <a:lnTo>
                    <a:pt x="813" y="501"/>
                  </a:lnTo>
                  <a:lnTo>
                    <a:pt x="813" y="501"/>
                  </a:lnTo>
                  <a:lnTo>
                    <a:pt x="813" y="501"/>
                  </a:lnTo>
                  <a:lnTo>
                    <a:pt x="813" y="501"/>
                  </a:lnTo>
                  <a:lnTo>
                    <a:pt x="811" y="501"/>
                  </a:lnTo>
                  <a:close/>
                  <a:moveTo>
                    <a:pt x="844" y="481"/>
                  </a:moveTo>
                  <a:lnTo>
                    <a:pt x="846" y="481"/>
                  </a:lnTo>
                  <a:lnTo>
                    <a:pt x="850" y="481"/>
                  </a:lnTo>
                  <a:lnTo>
                    <a:pt x="856" y="481"/>
                  </a:lnTo>
                  <a:lnTo>
                    <a:pt x="857" y="481"/>
                  </a:lnTo>
                  <a:lnTo>
                    <a:pt x="857" y="481"/>
                  </a:lnTo>
                  <a:lnTo>
                    <a:pt x="857" y="479"/>
                  </a:lnTo>
                  <a:lnTo>
                    <a:pt x="857" y="479"/>
                  </a:lnTo>
                  <a:lnTo>
                    <a:pt x="854" y="477"/>
                  </a:lnTo>
                  <a:lnTo>
                    <a:pt x="854" y="475"/>
                  </a:lnTo>
                  <a:lnTo>
                    <a:pt x="848" y="473"/>
                  </a:lnTo>
                  <a:lnTo>
                    <a:pt x="846" y="471"/>
                  </a:lnTo>
                  <a:lnTo>
                    <a:pt x="844" y="469"/>
                  </a:lnTo>
                  <a:lnTo>
                    <a:pt x="841" y="469"/>
                  </a:lnTo>
                  <a:lnTo>
                    <a:pt x="835" y="468"/>
                  </a:lnTo>
                  <a:lnTo>
                    <a:pt x="831" y="468"/>
                  </a:lnTo>
                  <a:lnTo>
                    <a:pt x="829" y="468"/>
                  </a:lnTo>
                  <a:lnTo>
                    <a:pt x="828" y="468"/>
                  </a:lnTo>
                  <a:lnTo>
                    <a:pt x="826" y="468"/>
                  </a:lnTo>
                  <a:lnTo>
                    <a:pt x="828" y="469"/>
                  </a:lnTo>
                  <a:lnTo>
                    <a:pt x="833" y="471"/>
                  </a:lnTo>
                  <a:lnTo>
                    <a:pt x="833" y="473"/>
                  </a:lnTo>
                  <a:lnTo>
                    <a:pt x="835" y="473"/>
                  </a:lnTo>
                  <a:lnTo>
                    <a:pt x="835" y="475"/>
                  </a:lnTo>
                  <a:lnTo>
                    <a:pt x="835" y="477"/>
                  </a:lnTo>
                  <a:lnTo>
                    <a:pt x="841" y="479"/>
                  </a:lnTo>
                  <a:lnTo>
                    <a:pt x="844" y="481"/>
                  </a:lnTo>
                  <a:close/>
                  <a:moveTo>
                    <a:pt x="815" y="499"/>
                  </a:moveTo>
                  <a:lnTo>
                    <a:pt x="815" y="499"/>
                  </a:lnTo>
                  <a:lnTo>
                    <a:pt x="815" y="499"/>
                  </a:lnTo>
                  <a:lnTo>
                    <a:pt x="813" y="499"/>
                  </a:lnTo>
                  <a:lnTo>
                    <a:pt x="813" y="501"/>
                  </a:lnTo>
                  <a:lnTo>
                    <a:pt x="815" y="499"/>
                  </a:lnTo>
                  <a:lnTo>
                    <a:pt x="815" y="499"/>
                  </a:lnTo>
                  <a:close/>
                  <a:moveTo>
                    <a:pt x="680" y="537"/>
                  </a:moveTo>
                  <a:lnTo>
                    <a:pt x="678" y="537"/>
                  </a:lnTo>
                  <a:lnTo>
                    <a:pt x="676" y="539"/>
                  </a:lnTo>
                  <a:lnTo>
                    <a:pt x="676" y="539"/>
                  </a:lnTo>
                  <a:lnTo>
                    <a:pt x="678" y="539"/>
                  </a:lnTo>
                  <a:lnTo>
                    <a:pt x="680" y="537"/>
                  </a:lnTo>
                  <a:close/>
                  <a:moveTo>
                    <a:pt x="719" y="310"/>
                  </a:moveTo>
                  <a:lnTo>
                    <a:pt x="719" y="312"/>
                  </a:lnTo>
                  <a:lnTo>
                    <a:pt x="717" y="312"/>
                  </a:lnTo>
                  <a:lnTo>
                    <a:pt x="719" y="312"/>
                  </a:lnTo>
                  <a:lnTo>
                    <a:pt x="721" y="312"/>
                  </a:lnTo>
                  <a:lnTo>
                    <a:pt x="721" y="310"/>
                  </a:lnTo>
                  <a:lnTo>
                    <a:pt x="721" y="310"/>
                  </a:lnTo>
                  <a:lnTo>
                    <a:pt x="719" y="310"/>
                  </a:lnTo>
                  <a:lnTo>
                    <a:pt x="719" y="310"/>
                  </a:lnTo>
                  <a:close/>
                  <a:moveTo>
                    <a:pt x="727" y="267"/>
                  </a:moveTo>
                  <a:lnTo>
                    <a:pt x="729" y="267"/>
                  </a:lnTo>
                  <a:lnTo>
                    <a:pt x="729" y="265"/>
                  </a:lnTo>
                  <a:lnTo>
                    <a:pt x="729" y="265"/>
                  </a:lnTo>
                  <a:lnTo>
                    <a:pt x="730" y="264"/>
                  </a:lnTo>
                  <a:lnTo>
                    <a:pt x="729" y="264"/>
                  </a:lnTo>
                  <a:lnTo>
                    <a:pt x="729" y="264"/>
                  </a:lnTo>
                  <a:lnTo>
                    <a:pt x="729" y="264"/>
                  </a:lnTo>
                  <a:lnTo>
                    <a:pt x="727" y="264"/>
                  </a:lnTo>
                  <a:lnTo>
                    <a:pt x="725" y="264"/>
                  </a:lnTo>
                  <a:lnTo>
                    <a:pt x="721" y="264"/>
                  </a:lnTo>
                  <a:lnTo>
                    <a:pt x="717" y="265"/>
                  </a:lnTo>
                  <a:lnTo>
                    <a:pt x="717" y="265"/>
                  </a:lnTo>
                  <a:lnTo>
                    <a:pt x="715" y="265"/>
                  </a:lnTo>
                  <a:lnTo>
                    <a:pt x="714" y="264"/>
                  </a:lnTo>
                  <a:lnTo>
                    <a:pt x="714" y="265"/>
                  </a:lnTo>
                  <a:lnTo>
                    <a:pt x="706" y="269"/>
                  </a:lnTo>
                  <a:lnTo>
                    <a:pt x="702" y="271"/>
                  </a:lnTo>
                  <a:lnTo>
                    <a:pt x="702" y="271"/>
                  </a:lnTo>
                  <a:lnTo>
                    <a:pt x="702" y="271"/>
                  </a:lnTo>
                  <a:lnTo>
                    <a:pt x="702" y="273"/>
                  </a:lnTo>
                  <a:lnTo>
                    <a:pt x="702" y="273"/>
                  </a:lnTo>
                  <a:lnTo>
                    <a:pt x="702" y="275"/>
                  </a:lnTo>
                  <a:lnTo>
                    <a:pt x="701" y="275"/>
                  </a:lnTo>
                  <a:lnTo>
                    <a:pt x="701" y="277"/>
                  </a:lnTo>
                  <a:lnTo>
                    <a:pt x="706" y="275"/>
                  </a:lnTo>
                  <a:lnTo>
                    <a:pt x="708" y="275"/>
                  </a:lnTo>
                  <a:lnTo>
                    <a:pt x="708" y="275"/>
                  </a:lnTo>
                  <a:lnTo>
                    <a:pt x="710" y="275"/>
                  </a:lnTo>
                  <a:lnTo>
                    <a:pt x="710" y="275"/>
                  </a:lnTo>
                  <a:lnTo>
                    <a:pt x="717" y="273"/>
                  </a:lnTo>
                  <a:lnTo>
                    <a:pt x="719" y="271"/>
                  </a:lnTo>
                  <a:lnTo>
                    <a:pt x="721" y="271"/>
                  </a:lnTo>
                  <a:lnTo>
                    <a:pt x="725" y="269"/>
                  </a:lnTo>
                  <a:lnTo>
                    <a:pt x="727" y="267"/>
                  </a:lnTo>
                  <a:close/>
                  <a:moveTo>
                    <a:pt x="757" y="252"/>
                  </a:moveTo>
                  <a:lnTo>
                    <a:pt x="758" y="250"/>
                  </a:lnTo>
                  <a:lnTo>
                    <a:pt x="757" y="250"/>
                  </a:lnTo>
                  <a:lnTo>
                    <a:pt x="755" y="250"/>
                  </a:lnTo>
                  <a:lnTo>
                    <a:pt x="757" y="250"/>
                  </a:lnTo>
                  <a:lnTo>
                    <a:pt x="757" y="249"/>
                  </a:lnTo>
                  <a:lnTo>
                    <a:pt x="757" y="249"/>
                  </a:lnTo>
                  <a:lnTo>
                    <a:pt x="757" y="249"/>
                  </a:lnTo>
                  <a:lnTo>
                    <a:pt x="755" y="247"/>
                  </a:lnTo>
                  <a:lnTo>
                    <a:pt x="755" y="247"/>
                  </a:lnTo>
                  <a:lnTo>
                    <a:pt x="753" y="249"/>
                  </a:lnTo>
                  <a:lnTo>
                    <a:pt x="753" y="249"/>
                  </a:lnTo>
                  <a:lnTo>
                    <a:pt x="751" y="249"/>
                  </a:lnTo>
                  <a:lnTo>
                    <a:pt x="749" y="247"/>
                  </a:lnTo>
                  <a:lnTo>
                    <a:pt x="743" y="249"/>
                  </a:lnTo>
                  <a:lnTo>
                    <a:pt x="742" y="249"/>
                  </a:lnTo>
                  <a:lnTo>
                    <a:pt x="742" y="249"/>
                  </a:lnTo>
                  <a:lnTo>
                    <a:pt x="745" y="247"/>
                  </a:lnTo>
                  <a:lnTo>
                    <a:pt x="745" y="247"/>
                  </a:lnTo>
                  <a:lnTo>
                    <a:pt x="747" y="247"/>
                  </a:lnTo>
                  <a:lnTo>
                    <a:pt x="747" y="245"/>
                  </a:lnTo>
                  <a:lnTo>
                    <a:pt x="747" y="243"/>
                  </a:lnTo>
                  <a:lnTo>
                    <a:pt x="747" y="239"/>
                  </a:lnTo>
                  <a:lnTo>
                    <a:pt x="747" y="239"/>
                  </a:lnTo>
                  <a:lnTo>
                    <a:pt x="747" y="237"/>
                  </a:lnTo>
                  <a:lnTo>
                    <a:pt x="745" y="237"/>
                  </a:lnTo>
                  <a:lnTo>
                    <a:pt x="742" y="237"/>
                  </a:lnTo>
                  <a:lnTo>
                    <a:pt x="742" y="237"/>
                  </a:lnTo>
                  <a:lnTo>
                    <a:pt x="740" y="236"/>
                  </a:lnTo>
                  <a:lnTo>
                    <a:pt x="738" y="234"/>
                  </a:lnTo>
                  <a:lnTo>
                    <a:pt x="738" y="234"/>
                  </a:lnTo>
                  <a:lnTo>
                    <a:pt x="738" y="232"/>
                  </a:lnTo>
                  <a:lnTo>
                    <a:pt x="736" y="232"/>
                  </a:lnTo>
                  <a:lnTo>
                    <a:pt x="734" y="232"/>
                  </a:lnTo>
                  <a:lnTo>
                    <a:pt x="732" y="232"/>
                  </a:lnTo>
                  <a:lnTo>
                    <a:pt x="730" y="230"/>
                  </a:lnTo>
                  <a:lnTo>
                    <a:pt x="730" y="230"/>
                  </a:lnTo>
                  <a:lnTo>
                    <a:pt x="730" y="230"/>
                  </a:lnTo>
                  <a:lnTo>
                    <a:pt x="730" y="228"/>
                  </a:lnTo>
                  <a:lnTo>
                    <a:pt x="729" y="226"/>
                  </a:lnTo>
                  <a:lnTo>
                    <a:pt x="729" y="226"/>
                  </a:lnTo>
                  <a:lnTo>
                    <a:pt x="727" y="226"/>
                  </a:lnTo>
                  <a:lnTo>
                    <a:pt x="725" y="230"/>
                  </a:lnTo>
                  <a:lnTo>
                    <a:pt x="723" y="230"/>
                  </a:lnTo>
                  <a:lnTo>
                    <a:pt x="723" y="230"/>
                  </a:lnTo>
                  <a:lnTo>
                    <a:pt x="721" y="230"/>
                  </a:lnTo>
                  <a:lnTo>
                    <a:pt x="723" y="228"/>
                  </a:lnTo>
                  <a:lnTo>
                    <a:pt x="721" y="226"/>
                  </a:lnTo>
                  <a:lnTo>
                    <a:pt x="721" y="226"/>
                  </a:lnTo>
                  <a:lnTo>
                    <a:pt x="721" y="226"/>
                  </a:lnTo>
                  <a:lnTo>
                    <a:pt x="723" y="224"/>
                  </a:lnTo>
                  <a:lnTo>
                    <a:pt x="725" y="224"/>
                  </a:lnTo>
                  <a:lnTo>
                    <a:pt x="725" y="224"/>
                  </a:lnTo>
                  <a:lnTo>
                    <a:pt x="725" y="222"/>
                  </a:lnTo>
                  <a:lnTo>
                    <a:pt x="725" y="222"/>
                  </a:lnTo>
                  <a:lnTo>
                    <a:pt x="723" y="221"/>
                  </a:lnTo>
                  <a:lnTo>
                    <a:pt x="723" y="221"/>
                  </a:lnTo>
                  <a:lnTo>
                    <a:pt x="723" y="221"/>
                  </a:lnTo>
                  <a:lnTo>
                    <a:pt x="723" y="221"/>
                  </a:lnTo>
                  <a:lnTo>
                    <a:pt x="721" y="221"/>
                  </a:lnTo>
                  <a:lnTo>
                    <a:pt x="719" y="221"/>
                  </a:lnTo>
                  <a:lnTo>
                    <a:pt x="715" y="222"/>
                  </a:lnTo>
                  <a:lnTo>
                    <a:pt x="714" y="224"/>
                  </a:lnTo>
                  <a:lnTo>
                    <a:pt x="712" y="226"/>
                  </a:lnTo>
                  <a:lnTo>
                    <a:pt x="710" y="228"/>
                  </a:lnTo>
                  <a:lnTo>
                    <a:pt x="704" y="234"/>
                  </a:lnTo>
                  <a:lnTo>
                    <a:pt x="702" y="236"/>
                  </a:lnTo>
                  <a:lnTo>
                    <a:pt x="699" y="239"/>
                  </a:lnTo>
                  <a:lnTo>
                    <a:pt x="697" y="239"/>
                  </a:lnTo>
                  <a:lnTo>
                    <a:pt x="697" y="241"/>
                  </a:lnTo>
                  <a:lnTo>
                    <a:pt x="695" y="243"/>
                  </a:lnTo>
                  <a:lnTo>
                    <a:pt x="695" y="245"/>
                  </a:lnTo>
                  <a:lnTo>
                    <a:pt x="695" y="245"/>
                  </a:lnTo>
                  <a:lnTo>
                    <a:pt x="695" y="247"/>
                  </a:lnTo>
                  <a:lnTo>
                    <a:pt x="693" y="247"/>
                  </a:lnTo>
                  <a:lnTo>
                    <a:pt x="691" y="247"/>
                  </a:lnTo>
                  <a:lnTo>
                    <a:pt x="684" y="249"/>
                  </a:lnTo>
                  <a:lnTo>
                    <a:pt x="684" y="250"/>
                  </a:lnTo>
                  <a:lnTo>
                    <a:pt x="682" y="250"/>
                  </a:lnTo>
                  <a:lnTo>
                    <a:pt x="680" y="252"/>
                  </a:lnTo>
                  <a:lnTo>
                    <a:pt x="678" y="252"/>
                  </a:lnTo>
                  <a:lnTo>
                    <a:pt x="678" y="254"/>
                  </a:lnTo>
                  <a:lnTo>
                    <a:pt x="678" y="254"/>
                  </a:lnTo>
                  <a:lnTo>
                    <a:pt x="678" y="254"/>
                  </a:lnTo>
                  <a:lnTo>
                    <a:pt x="678" y="254"/>
                  </a:lnTo>
                  <a:lnTo>
                    <a:pt x="680" y="254"/>
                  </a:lnTo>
                  <a:lnTo>
                    <a:pt x="682" y="254"/>
                  </a:lnTo>
                  <a:lnTo>
                    <a:pt x="686" y="254"/>
                  </a:lnTo>
                  <a:lnTo>
                    <a:pt x="687" y="254"/>
                  </a:lnTo>
                  <a:lnTo>
                    <a:pt x="695" y="252"/>
                  </a:lnTo>
                  <a:lnTo>
                    <a:pt x="695" y="252"/>
                  </a:lnTo>
                  <a:lnTo>
                    <a:pt x="695" y="252"/>
                  </a:lnTo>
                  <a:lnTo>
                    <a:pt x="695" y="254"/>
                  </a:lnTo>
                  <a:lnTo>
                    <a:pt x="693" y="260"/>
                  </a:lnTo>
                  <a:lnTo>
                    <a:pt x="691" y="262"/>
                  </a:lnTo>
                  <a:lnTo>
                    <a:pt x="693" y="262"/>
                  </a:lnTo>
                  <a:lnTo>
                    <a:pt x="695" y="262"/>
                  </a:lnTo>
                  <a:lnTo>
                    <a:pt x="699" y="260"/>
                  </a:lnTo>
                  <a:lnTo>
                    <a:pt x="701" y="260"/>
                  </a:lnTo>
                  <a:lnTo>
                    <a:pt x="702" y="258"/>
                  </a:lnTo>
                  <a:lnTo>
                    <a:pt x="704" y="258"/>
                  </a:lnTo>
                  <a:lnTo>
                    <a:pt x="706" y="258"/>
                  </a:lnTo>
                  <a:lnTo>
                    <a:pt x="708" y="256"/>
                  </a:lnTo>
                  <a:lnTo>
                    <a:pt x="710" y="254"/>
                  </a:lnTo>
                  <a:lnTo>
                    <a:pt x="710" y="254"/>
                  </a:lnTo>
                  <a:lnTo>
                    <a:pt x="712" y="254"/>
                  </a:lnTo>
                  <a:lnTo>
                    <a:pt x="714" y="254"/>
                  </a:lnTo>
                  <a:lnTo>
                    <a:pt x="719" y="250"/>
                  </a:lnTo>
                  <a:lnTo>
                    <a:pt x="721" y="250"/>
                  </a:lnTo>
                  <a:lnTo>
                    <a:pt x="721" y="250"/>
                  </a:lnTo>
                  <a:lnTo>
                    <a:pt x="723" y="249"/>
                  </a:lnTo>
                  <a:lnTo>
                    <a:pt x="723" y="247"/>
                  </a:lnTo>
                  <a:lnTo>
                    <a:pt x="725" y="247"/>
                  </a:lnTo>
                  <a:lnTo>
                    <a:pt x="727" y="247"/>
                  </a:lnTo>
                  <a:lnTo>
                    <a:pt x="729" y="247"/>
                  </a:lnTo>
                  <a:lnTo>
                    <a:pt x="730" y="247"/>
                  </a:lnTo>
                  <a:lnTo>
                    <a:pt x="730" y="247"/>
                  </a:lnTo>
                  <a:lnTo>
                    <a:pt x="730" y="247"/>
                  </a:lnTo>
                  <a:lnTo>
                    <a:pt x="729" y="249"/>
                  </a:lnTo>
                  <a:lnTo>
                    <a:pt x="730" y="249"/>
                  </a:lnTo>
                  <a:lnTo>
                    <a:pt x="734" y="249"/>
                  </a:lnTo>
                  <a:lnTo>
                    <a:pt x="734" y="249"/>
                  </a:lnTo>
                  <a:lnTo>
                    <a:pt x="732" y="252"/>
                  </a:lnTo>
                  <a:lnTo>
                    <a:pt x="734" y="252"/>
                  </a:lnTo>
                  <a:lnTo>
                    <a:pt x="736" y="252"/>
                  </a:lnTo>
                  <a:lnTo>
                    <a:pt x="738" y="254"/>
                  </a:lnTo>
                  <a:lnTo>
                    <a:pt x="743" y="256"/>
                  </a:lnTo>
                  <a:lnTo>
                    <a:pt x="745" y="256"/>
                  </a:lnTo>
                  <a:lnTo>
                    <a:pt x="745" y="256"/>
                  </a:lnTo>
                  <a:lnTo>
                    <a:pt x="745" y="256"/>
                  </a:lnTo>
                  <a:lnTo>
                    <a:pt x="747" y="256"/>
                  </a:lnTo>
                  <a:lnTo>
                    <a:pt x="751" y="254"/>
                  </a:lnTo>
                  <a:lnTo>
                    <a:pt x="755" y="252"/>
                  </a:lnTo>
                  <a:lnTo>
                    <a:pt x="757" y="252"/>
                  </a:lnTo>
                  <a:close/>
                  <a:moveTo>
                    <a:pt x="745" y="297"/>
                  </a:moveTo>
                  <a:lnTo>
                    <a:pt x="745" y="297"/>
                  </a:lnTo>
                  <a:lnTo>
                    <a:pt x="745" y="297"/>
                  </a:lnTo>
                  <a:lnTo>
                    <a:pt x="747" y="297"/>
                  </a:lnTo>
                  <a:lnTo>
                    <a:pt x="749" y="297"/>
                  </a:lnTo>
                  <a:lnTo>
                    <a:pt x="749" y="297"/>
                  </a:lnTo>
                  <a:lnTo>
                    <a:pt x="751" y="295"/>
                  </a:lnTo>
                  <a:lnTo>
                    <a:pt x="749" y="297"/>
                  </a:lnTo>
                  <a:lnTo>
                    <a:pt x="745" y="297"/>
                  </a:lnTo>
                  <a:close/>
                  <a:moveTo>
                    <a:pt x="693" y="357"/>
                  </a:moveTo>
                  <a:lnTo>
                    <a:pt x="693" y="357"/>
                  </a:lnTo>
                  <a:lnTo>
                    <a:pt x="693" y="357"/>
                  </a:lnTo>
                  <a:lnTo>
                    <a:pt x="691" y="357"/>
                  </a:lnTo>
                  <a:lnTo>
                    <a:pt x="691" y="357"/>
                  </a:lnTo>
                  <a:lnTo>
                    <a:pt x="691" y="359"/>
                  </a:lnTo>
                  <a:lnTo>
                    <a:pt x="691" y="359"/>
                  </a:lnTo>
                  <a:lnTo>
                    <a:pt x="691" y="359"/>
                  </a:lnTo>
                  <a:lnTo>
                    <a:pt x="693" y="357"/>
                  </a:lnTo>
                  <a:close/>
                  <a:moveTo>
                    <a:pt x="689" y="365"/>
                  </a:moveTo>
                  <a:lnTo>
                    <a:pt x="687" y="365"/>
                  </a:lnTo>
                  <a:lnTo>
                    <a:pt x="687" y="365"/>
                  </a:lnTo>
                  <a:lnTo>
                    <a:pt x="687" y="365"/>
                  </a:lnTo>
                  <a:lnTo>
                    <a:pt x="686" y="367"/>
                  </a:lnTo>
                  <a:lnTo>
                    <a:pt x="684" y="367"/>
                  </a:lnTo>
                  <a:lnTo>
                    <a:pt x="684" y="367"/>
                  </a:lnTo>
                  <a:lnTo>
                    <a:pt x="684" y="368"/>
                  </a:lnTo>
                  <a:lnTo>
                    <a:pt x="686" y="368"/>
                  </a:lnTo>
                  <a:lnTo>
                    <a:pt x="689" y="367"/>
                  </a:lnTo>
                  <a:lnTo>
                    <a:pt x="691" y="365"/>
                  </a:lnTo>
                  <a:lnTo>
                    <a:pt x="691" y="363"/>
                  </a:lnTo>
                  <a:lnTo>
                    <a:pt x="691" y="363"/>
                  </a:lnTo>
                  <a:lnTo>
                    <a:pt x="689" y="365"/>
                  </a:lnTo>
                  <a:lnTo>
                    <a:pt x="689" y="365"/>
                  </a:lnTo>
                  <a:close/>
                  <a:moveTo>
                    <a:pt x="753" y="275"/>
                  </a:moveTo>
                  <a:lnTo>
                    <a:pt x="753" y="275"/>
                  </a:lnTo>
                  <a:lnTo>
                    <a:pt x="753" y="275"/>
                  </a:lnTo>
                  <a:lnTo>
                    <a:pt x="753" y="273"/>
                  </a:lnTo>
                  <a:lnTo>
                    <a:pt x="751" y="273"/>
                  </a:lnTo>
                  <a:lnTo>
                    <a:pt x="751" y="273"/>
                  </a:lnTo>
                  <a:lnTo>
                    <a:pt x="751" y="273"/>
                  </a:lnTo>
                  <a:lnTo>
                    <a:pt x="749" y="273"/>
                  </a:lnTo>
                  <a:lnTo>
                    <a:pt x="747" y="273"/>
                  </a:lnTo>
                  <a:lnTo>
                    <a:pt x="747" y="273"/>
                  </a:lnTo>
                  <a:lnTo>
                    <a:pt x="745" y="273"/>
                  </a:lnTo>
                  <a:lnTo>
                    <a:pt x="742" y="275"/>
                  </a:lnTo>
                  <a:lnTo>
                    <a:pt x="742" y="277"/>
                  </a:lnTo>
                  <a:lnTo>
                    <a:pt x="740" y="277"/>
                  </a:lnTo>
                  <a:lnTo>
                    <a:pt x="740" y="277"/>
                  </a:lnTo>
                  <a:lnTo>
                    <a:pt x="740" y="279"/>
                  </a:lnTo>
                  <a:lnTo>
                    <a:pt x="738" y="280"/>
                  </a:lnTo>
                  <a:lnTo>
                    <a:pt x="738" y="280"/>
                  </a:lnTo>
                  <a:lnTo>
                    <a:pt x="738" y="282"/>
                  </a:lnTo>
                  <a:lnTo>
                    <a:pt x="738" y="282"/>
                  </a:lnTo>
                  <a:lnTo>
                    <a:pt x="740" y="282"/>
                  </a:lnTo>
                  <a:lnTo>
                    <a:pt x="740" y="284"/>
                  </a:lnTo>
                  <a:lnTo>
                    <a:pt x="740" y="284"/>
                  </a:lnTo>
                  <a:lnTo>
                    <a:pt x="742" y="284"/>
                  </a:lnTo>
                  <a:lnTo>
                    <a:pt x="742" y="284"/>
                  </a:lnTo>
                  <a:lnTo>
                    <a:pt x="742" y="284"/>
                  </a:lnTo>
                  <a:lnTo>
                    <a:pt x="743" y="282"/>
                  </a:lnTo>
                  <a:lnTo>
                    <a:pt x="745" y="280"/>
                  </a:lnTo>
                  <a:lnTo>
                    <a:pt x="747" y="280"/>
                  </a:lnTo>
                  <a:lnTo>
                    <a:pt x="749" y="279"/>
                  </a:lnTo>
                  <a:lnTo>
                    <a:pt x="751" y="279"/>
                  </a:lnTo>
                  <a:lnTo>
                    <a:pt x="751" y="277"/>
                  </a:lnTo>
                  <a:lnTo>
                    <a:pt x="753" y="275"/>
                  </a:lnTo>
                  <a:close/>
                  <a:moveTo>
                    <a:pt x="695" y="368"/>
                  </a:moveTo>
                  <a:lnTo>
                    <a:pt x="691" y="372"/>
                  </a:lnTo>
                  <a:lnTo>
                    <a:pt x="691" y="372"/>
                  </a:lnTo>
                  <a:lnTo>
                    <a:pt x="691" y="372"/>
                  </a:lnTo>
                  <a:lnTo>
                    <a:pt x="695" y="370"/>
                  </a:lnTo>
                  <a:lnTo>
                    <a:pt x="697" y="368"/>
                  </a:lnTo>
                  <a:lnTo>
                    <a:pt x="699" y="367"/>
                  </a:lnTo>
                  <a:lnTo>
                    <a:pt x="699" y="367"/>
                  </a:lnTo>
                  <a:lnTo>
                    <a:pt x="699" y="365"/>
                  </a:lnTo>
                  <a:lnTo>
                    <a:pt x="699" y="365"/>
                  </a:lnTo>
                  <a:lnTo>
                    <a:pt x="699" y="365"/>
                  </a:lnTo>
                  <a:lnTo>
                    <a:pt x="699" y="365"/>
                  </a:lnTo>
                  <a:lnTo>
                    <a:pt x="699" y="365"/>
                  </a:lnTo>
                  <a:lnTo>
                    <a:pt x="699" y="363"/>
                  </a:lnTo>
                  <a:lnTo>
                    <a:pt x="699" y="363"/>
                  </a:lnTo>
                  <a:lnTo>
                    <a:pt x="699" y="363"/>
                  </a:lnTo>
                  <a:lnTo>
                    <a:pt x="699" y="363"/>
                  </a:lnTo>
                  <a:lnTo>
                    <a:pt x="697" y="363"/>
                  </a:lnTo>
                  <a:lnTo>
                    <a:pt x="697" y="361"/>
                  </a:lnTo>
                  <a:lnTo>
                    <a:pt x="697" y="361"/>
                  </a:lnTo>
                  <a:lnTo>
                    <a:pt x="697" y="361"/>
                  </a:lnTo>
                  <a:lnTo>
                    <a:pt x="695" y="363"/>
                  </a:lnTo>
                  <a:lnTo>
                    <a:pt x="695" y="365"/>
                  </a:lnTo>
                  <a:lnTo>
                    <a:pt x="693" y="367"/>
                  </a:lnTo>
                  <a:lnTo>
                    <a:pt x="691" y="367"/>
                  </a:lnTo>
                  <a:lnTo>
                    <a:pt x="689" y="368"/>
                  </a:lnTo>
                  <a:lnTo>
                    <a:pt x="689" y="368"/>
                  </a:lnTo>
                  <a:lnTo>
                    <a:pt x="691" y="367"/>
                  </a:lnTo>
                  <a:lnTo>
                    <a:pt x="691" y="367"/>
                  </a:lnTo>
                  <a:lnTo>
                    <a:pt x="693" y="363"/>
                  </a:lnTo>
                  <a:lnTo>
                    <a:pt x="695" y="363"/>
                  </a:lnTo>
                  <a:lnTo>
                    <a:pt x="695" y="363"/>
                  </a:lnTo>
                  <a:lnTo>
                    <a:pt x="695" y="363"/>
                  </a:lnTo>
                  <a:lnTo>
                    <a:pt x="693" y="363"/>
                  </a:lnTo>
                  <a:lnTo>
                    <a:pt x="693" y="363"/>
                  </a:lnTo>
                  <a:lnTo>
                    <a:pt x="693" y="365"/>
                  </a:lnTo>
                  <a:lnTo>
                    <a:pt x="691" y="367"/>
                  </a:lnTo>
                  <a:lnTo>
                    <a:pt x="689" y="367"/>
                  </a:lnTo>
                  <a:lnTo>
                    <a:pt x="686" y="368"/>
                  </a:lnTo>
                  <a:lnTo>
                    <a:pt x="682" y="372"/>
                  </a:lnTo>
                  <a:lnTo>
                    <a:pt x="682" y="372"/>
                  </a:lnTo>
                  <a:lnTo>
                    <a:pt x="682" y="372"/>
                  </a:lnTo>
                  <a:lnTo>
                    <a:pt x="682" y="372"/>
                  </a:lnTo>
                  <a:lnTo>
                    <a:pt x="684" y="372"/>
                  </a:lnTo>
                  <a:lnTo>
                    <a:pt x="689" y="368"/>
                  </a:lnTo>
                  <a:lnTo>
                    <a:pt x="689" y="368"/>
                  </a:lnTo>
                  <a:lnTo>
                    <a:pt x="689" y="368"/>
                  </a:lnTo>
                  <a:lnTo>
                    <a:pt x="689" y="368"/>
                  </a:lnTo>
                  <a:lnTo>
                    <a:pt x="684" y="374"/>
                  </a:lnTo>
                  <a:lnTo>
                    <a:pt x="686" y="372"/>
                  </a:lnTo>
                  <a:lnTo>
                    <a:pt x="687" y="372"/>
                  </a:lnTo>
                  <a:lnTo>
                    <a:pt x="687" y="372"/>
                  </a:lnTo>
                  <a:lnTo>
                    <a:pt x="687" y="372"/>
                  </a:lnTo>
                  <a:lnTo>
                    <a:pt x="689" y="372"/>
                  </a:lnTo>
                  <a:lnTo>
                    <a:pt x="693" y="368"/>
                  </a:lnTo>
                  <a:lnTo>
                    <a:pt x="695" y="367"/>
                  </a:lnTo>
                  <a:lnTo>
                    <a:pt x="695" y="368"/>
                  </a:lnTo>
                  <a:lnTo>
                    <a:pt x="695" y="368"/>
                  </a:lnTo>
                  <a:lnTo>
                    <a:pt x="695" y="368"/>
                  </a:lnTo>
                  <a:close/>
                  <a:moveTo>
                    <a:pt x="715" y="314"/>
                  </a:moveTo>
                  <a:lnTo>
                    <a:pt x="714" y="314"/>
                  </a:lnTo>
                  <a:lnTo>
                    <a:pt x="714" y="314"/>
                  </a:lnTo>
                  <a:lnTo>
                    <a:pt x="715" y="314"/>
                  </a:lnTo>
                  <a:lnTo>
                    <a:pt x="715" y="314"/>
                  </a:lnTo>
                  <a:lnTo>
                    <a:pt x="717" y="314"/>
                  </a:lnTo>
                  <a:lnTo>
                    <a:pt x="717" y="312"/>
                  </a:lnTo>
                  <a:lnTo>
                    <a:pt x="717" y="312"/>
                  </a:lnTo>
                  <a:lnTo>
                    <a:pt x="715" y="314"/>
                  </a:lnTo>
                  <a:lnTo>
                    <a:pt x="715" y="314"/>
                  </a:lnTo>
                  <a:close/>
                  <a:moveTo>
                    <a:pt x="783" y="256"/>
                  </a:moveTo>
                  <a:lnTo>
                    <a:pt x="783" y="256"/>
                  </a:lnTo>
                  <a:lnTo>
                    <a:pt x="781" y="256"/>
                  </a:lnTo>
                  <a:lnTo>
                    <a:pt x="777" y="256"/>
                  </a:lnTo>
                  <a:lnTo>
                    <a:pt x="775" y="256"/>
                  </a:lnTo>
                  <a:lnTo>
                    <a:pt x="775" y="256"/>
                  </a:lnTo>
                  <a:lnTo>
                    <a:pt x="773" y="256"/>
                  </a:lnTo>
                  <a:lnTo>
                    <a:pt x="773" y="258"/>
                  </a:lnTo>
                  <a:lnTo>
                    <a:pt x="775" y="260"/>
                  </a:lnTo>
                  <a:lnTo>
                    <a:pt x="777" y="262"/>
                  </a:lnTo>
                  <a:lnTo>
                    <a:pt x="777" y="262"/>
                  </a:lnTo>
                  <a:lnTo>
                    <a:pt x="779" y="262"/>
                  </a:lnTo>
                  <a:lnTo>
                    <a:pt x="781" y="262"/>
                  </a:lnTo>
                  <a:lnTo>
                    <a:pt x="783" y="260"/>
                  </a:lnTo>
                  <a:lnTo>
                    <a:pt x="783" y="260"/>
                  </a:lnTo>
                  <a:lnTo>
                    <a:pt x="785" y="260"/>
                  </a:lnTo>
                  <a:lnTo>
                    <a:pt x="785" y="260"/>
                  </a:lnTo>
                  <a:lnTo>
                    <a:pt x="785" y="258"/>
                  </a:lnTo>
                  <a:lnTo>
                    <a:pt x="783" y="256"/>
                  </a:lnTo>
                  <a:lnTo>
                    <a:pt x="783" y="256"/>
                  </a:lnTo>
                  <a:close/>
                  <a:moveTo>
                    <a:pt x="54" y="387"/>
                  </a:moveTo>
                  <a:lnTo>
                    <a:pt x="56" y="385"/>
                  </a:lnTo>
                  <a:lnTo>
                    <a:pt x="52" y="387"/>
                  </a:lnTo>
                  <a:lnTo>
                    <a:pt x="48" y="389"/>
                  </a:lnTo>
                  <a:lnTo>
                    <a:pt x="46" y="391"/>
                  </a:lnTo>
                  <a:lnTo>
                    <a:pt x="46" y="391"/>
                  </a:lnTo>
                  <a:lnTo>
                    <a:pt x="50" y="389"/>
                  </a:lnTo>
                  <a:lnTo>
                    <a:pt x="54" y="387"/>
                  </a:lnTo>
                  <a:close/>
                  <a:moveTo>
                    <a:pt x="487" y="206"/>
                  </a:moveTo>
                  <a:lnTo>
                    <a:pt x="489" y="206"/>
                  </a:lnTo>
                  <a:lnTo>
                    <a:pt x="491" y="204"/>
                  </a:lnTo>
                  <a:lnTo>
                    <a:pt x="489" y="204"/>
                  </a:lnTo>
                  <a:lnTo>
                    <a:pt x="487" y="204"/>
                  </a:lnTo>
                  <a:lnTo>
                    <a:pt x="487" y="206"/>
                  </a:lnTo>
                  <a:lnTo>
                    <a:pt x="487" y="206"/>
                  </a:lnTo>
                  <a:lnTo>
                    <a:pt x="487" y="207"/>
                  </a:lnTo>
                  <a:lnTo>
                    <a:pt x="487" y="206"/>
                  </a:lnTo>
                  <a:close/>
                  <a:moveTo>
                    <a:pt x="586" y="552"/>
                  </a:moveTo>
                  <a:lnTo>
                    <a:pt x="588" y="552"/>
                  </a:lnTo>
                  <a:lnTo>
                    <a:pt x="588" y="552"/>
                  </a:lnTo>
                  <a:lnTo>
                    <a:pt x="586" y="552"/>
                  </a:lnTo>
                  <a:lnTo>
                    <a:pt x="586" y="552"/>
                  </a:lnTo>
                  <a:lnTo>
                    <a:pt x="586" y="552"/>
                  </a:lnTo>
                  <a:lnTo>
                    <a:pt x="586" y="552"/>
                  </a:lnTo>
                  <a:lnTo>
                    <a:pt x="586" y="552"/>
                  </a:lnTo>
                  <a:lnTo>
                    <a:pt x="586" y="552"/>
                  </a:lnTo>
                  <a:close/>
                  <a:moveTo>
                    <a:pt x="708" y="172"/>
                  </a:moveTo>
                  <a:lnTo>
                    <a:pt x="708" y="174"/>
                  </a:lnTo>
                  <a:lnTo>
                    <a:pt x="708" y="174"/>
                  </a:lnTo>
                  <a:lnTo>
                    <a:pt x="708" y="172"/>
                  </a:lnTo>
                  <a:lnTo>
                    <a:pt x="708" y="172"/>
                  </a:lnTo>
                  <a:lnTo>
                    <a:pt x="710" y="172"/>
                  </a:lnTo>
                  <a:lnTo>
                    <a:pt x="708" y="170"/>
                  </a:lnTo>
                  <a:lnTo>
                    <a:pt x="708" y="170"/>
                  </a:lnTo>
                  <a:lnTo>
                    <a:pt x="708" y="170"/>
                  </a:lnTo>
                  <a:lnTo>
                    <a:pt x="706" y="172"/>
                  </a:lnTo>
                  <a:lnTo>
                    <a:pt x="706" y="172"/>
                  </a:lnTo>
                  <a:lnTo>
                    <a:pt x="706" y="172"/>
                  </a:lnTo>
                  <a:lnTo>
                    <a:pt x="706" y="172"/>
                  </a:lnTo>
                  <a:lnTo>
                    <a:pt x="708" y="172"/>
                  </a:lnTo>
                  <a:close/>
                  <a:moveTo>
                    <a:pt x="790" y="249"/>
                  </a:moveTo>
                  <a:lnTo>
                    <a:pt x="786" y="249"/>
                  </a:lnTo>
                  <a:lnTo>
                    <a:pt x="786" y="249"/>
                  </a:lnTo>
                  <a:lnTo>
                    <a:pt x="786" y="249"/>
                  </a:lnTo>
                  <a:lnTo>
                    <a:pt x="786" y="249"/>
                  </a:lnTo>
                  <a:lnTo>
                    <a:pt x="788" y="249"/>
                  </a:lnTo>
                  <a:lnTo>
                    <a:pt x="790" y="249"/>
                  </a:lnTo>
                  <a:lnTo>
                    <a:pt x="792" y="249"/>
                  </a:lnTo>
                  <a:lnTo>
                    <a:pt x="792" y="249"/>
                  </a:lnTo>
                  <a:lnTo>
                    <a:pt x="790" y="249"/>
                  </a:lnTo>
                  <a:lnTo>
                    <a:pt x="790" y="249"/>
                  </a:lnTo>
                  <a:close/>
                  <a:moveTo>
                    <a:pt x="755" y="163"/>
                  </a:moveTo>
                  <a:lnTo>
                    <a:pt x="755" y="163"/>
                  </a:lnTo>
                  <a:lnTo>
                    <a:pt x="757" y="163"/>
                  </a:lnTo>
                  <a:lnTo>
                    <a:pt x="758" y="163"/>
                  </a:lnTo>
                  <a:lnTo>
                    <a:pt x="760" y="163"/>
                  </a:lnTo>
                  <a:lnTo>
                    <a:pt x="760" y="163"/>
                  </a:lnTo>
                  <a:lnTo>
                    <a:pt x="760" y="161"/>
                  </a:lnTo>
                  <a:lnTo>
                    <a:pt x="760" y="161"/>
                  </a:lnTo>
                  <a:lnTo>
                    <a:pt x="760" y="161"/>
                  </a:lnTo>
                  <a:lnTo>
                    <a:pt x="760" y="161"/>
                  </a:lnTo>
                  <a:lnTo>
                    <a:pt x="758" y="161"/>
                  </a:lnTo>
                  <a:lnTo>
                    <a:pt x="757" y="161"/>
                  </a:lnTo>
                  <a:lnTo>
                    <a:pt x="757" y="161"/>
                  </a:lnTo>
                  <a:lnTo>
                    <a:pt x="755" y="161"/>
                  </a:lnTo>
                  <a:lnTo>
                    <a:pt x="753" y="161"/>
                  </a:lnTo>
                  <a:lnTo>
                    <a:pt x="753" y="161"/>
                  </a:lnTo>
                  <a:lnTo>
                    <a:pt x="753" y="161"/>
                  </a:lnTo>
                  <a:lnTo>
                    <a:pt x="753" y="163"/>
                  </a:lnTo>
                  <a:lnTo>
                    <a:pt x="755" y="163"/>
                  </a:lnTo>
                  <a:close/>
                  <a:moveTo>
                    <a:pt x="790" y="256"/>
                  </a:moveTo>
                  <a:lnTo>
                    <a:pt x="792" y="258"/>
                  </a:lnTo>
                  <a:lnTo>
                    <a:pt x="794" y="258"/>
                  </a:lnTo>
                  <a:lnTo>
                    <a:pt x="794" y="258"/>
                  </a:lnTo>
                  <a:lnTo>
                    <a:pt x="796" y="256"/>
                  </a:lnTo>
                  <a:lnTo>
                    <a:pt x="796" y="254"/>
                  </a:lnTo>
                  <a:lnTo>
                    <a:pt x="792" y="252"/>
                  </a:lnTo>
                  <a:lnTo>
                    <a:pt x="788" y="254"/>
                  </a:lnTo>
                  <a:lnTo>
                    <a:pt x="790" y="256"/>
                  </a:lnTo>
                  <a:close/>
                  <a:moveTo>
                    <a:pt x="570" y="541"/>
                  </a:moveTo>
                  <a:lnTo>
                    <a:pt x="570" y="541"/>
                  </a:lnTo>
                  <a:lnTo>
                    <a:pt x="570" y="541"/>
                  </a:lnTo>
                  <a:lnTo>
                    <a:pt x="570" y="541"/>
                  </a:lnTo>
                  <a:lnTo>
                    <a:pt x="572" y="541"/>
                  </a:lnTo>
                  <a:lnTo>
                    <a:pt x="572" y="541"/>
                  </a:lnTo>
                  <a:lnTo>
                    <a:pt x="572" y="539"/>
                  </a:lnTo>
                  <a:lnTo>
                    <a:pt x="572" y="539"/>
                  </a:lnTo>
                  <a:lnTo>
                    <a:pt x="570" y="54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6" name="Google Shape;606;p23"/>
            <p:cNvSpPr/>
            <p:nvPr/>
          </p:nvSpPr>
          <p:spPr>
            <a:xfrm>
              <a:off x="2741" y="1725"/>
              <a:ext cx="114" cy="191"/>
            </a:xfrm>
            <a:custGeom>
              <a:avLst/>
              <a:gdLst/>
              <a:ahLst/>
              <a:cxnLst/>
              <a:rect l="l" t="t" r="r" b="b"/>
              <a:pathLst>
                <a:path w="114" h="191" extrusionOk="0">
                  <a:moveTo>
                    <a:pt x="113" y="180"/>
                  </a:moveTo>
                  <a:lnTo>
                    <a:pt x="113" y="178"/>
                  </a:lnTo>
                  <a:lnTo>
                    <a:pt x="113" y="176"/>
                  </a:lnTo>
                  <a:lnTo>
                    <a:pt x="113" y="176"/>
                  </a:lnTo>
                  <a:lnTo>
                    <a:pt x="113" y="175"/>
                  </a:lnTo>
                  <a:lnTo>
                    <a:pt x="113" y="175"/>
                  </a:lnTo>
                  <a:lnTo>
                    <a:pt x="113" y="173"/>
                  </a:lnTo>
                  <a:lnTo>
                    <a:pt x="113" y="173"/>
                  </a:lnTo>
                  <a:lnTo>
                    <a:pt x="113" y="171"/>
                  </a:lnTo>
                  <a:lnTo>
                    <a:pt x="111" y="169"/>
                  </a:lnTo>
                  <a:lnTo>
                    <a:pt x="111" y="169"/>
                  </a:lnTo>
                  <a:lnTo>
                    <a:pt x="111" y="169"/>
                  </a:lnTo>
                  <a:lnTo>
                    <a:pt x="109" y="167"/>
                  </a:lnTo>
                  <a:lnTo>
                    <a:pt x="109" y="167"/>
                  </a:lnTo>
                  <a:lnTo>
                    <a:pt x="107" y="167"/>
                  </a:lnTo>
                  <a:lnTo>
                    <a:pt x="107" y="165"/>
                  </a:lnTo>
                  <a:lnTo>
                    <a:pt x="105" y="163"/>
                  </a:lnTo>
                  <a:lnTo>
                    <a:pt x="103" y="161"/>
                  </a:lnTo>
                  <a:lnTo>
                    <a:pt x="101" y="160"/>
                  </a:lnTo>
                  <a:lnTo>
                    <a:pt x="100" y="158"/>
                  </a:lnTo>
                  <a:lnTo>
                    <a:pt x="98" y="156"/>
                  </a:lnTo>
                  <a:lnTo>
                    <a:pt x="98" y="154"/>
                  </a:lnTo>
                  <a:lnTo>
                    <a:pt x="98" y="152"/>
                  </a:lnTo>
                  <a:lnTo>
                    <a:pt x="98" y="152"/>
                  </a:lnTo>
                  <a:lnTo>
                    <a:pt x="98" y="152"/>
                  </a:lnTo>
                  <a:lnTo>
                    <a:pt x="98" y="152"/>
                  </a:lnTo>
                  <a:lnTo>
                    <a:pt x="98" y="152"/>
                  </a:lnTo>
                  <a:lnTo>
                    <a:pt x="98" y="150"/>
                  </a:lnTo>
                  <a:lnTo>
                    <a:pt x="98" y="148"/>
                  </a:lnTo>
                  <a:lnTo>
                    <a:pt x="96" y="146"/>
                  </a:lnTo>
                  <a:lnTo>
                    <a:pt x="94" y="145"/>
                  </a:lnTo>
                  <a:lnTo>
                    <a:pt x="92" y="143"/>
                  </a:lnTo>
                  <a:lnTo>
                    <a:pt x="92" y="143"/>
                  </a:lnTo>
                  <a:lnTo>
                    <a:pt x="92" y="141"/>
                  </a:lnTo>
                  <a:lnTo>
                    <a:pt x="92" y="135"/>
                  </a:lnTo>
                  <a:lnTo>
                    <a:pt x="90" y="133"/>
                  </a:lnTo>
                  <a:lnTo>
                    <a:pt x="90" y="131"/>
                  </a:lnTo>
                  <a:lnTo>
                    <a:pt x="90" y="131"/>
                  </a:lnTo>
                  <a:lnTo>
                    <a:pt x="90" y="131"/>
                  </a:lnTo>
                  <a:lnTo>
                    <a:pt x="90" y="130"/>
                  </a:lnTo>
                  <a:lnTo>
                    <a:pt x="90" y="130"/>
                  </a:lnTo>
                  <a:lnTo>
                    <a:pt x="90" y="128"/>
                  </a:lnTo>
                  <a:lnTo>
                    <a:pt x="90" y="128"/>
                  </a:lnTo>
                  <a:lnTo>
                    <a:pt x="90" y="122"/>
                  </a:lnTo>
                  <a:lnTo>
                    <a:pt x="90" y="120"/>
                  </a:lnTo>
                  <a:lnTo>
                    <a:pt x="90" y="120"/>
                  </a:lnTo>
                  <a:lnTo>
                    <a:pt x="90" y="120"/>
                  </a:lnTo>
                  <a:lnTo>
                    <a:pt x="88" y="120"/>
                  </a:lnTo>
                  <a:lnTo>
                    <a:pt x="88" y="120"/>
                  </a:lnTo>
                  <a:lnTo>
                    <a:pt x="88" y="118"/>
                  </a:lnTo>
                  <a:lnTo>
                    <a:pt x="88" y="118"/>
                  </a:lnTo>
                  <a:lnTo>
                    <a:pt x="88" y="116"/>
                  </a:lnTo>
                  <a:lnTo>
                    <a:pt x="88" y="116"/>
                  </a:lnTo>
                  <a:lnTo>
                    <a:pt x="90" y="116"/>
                  </a:lnTo>
                  <a:lnTo>
                    <a:pt x="92" y="115"/>
                  </a:lnTo>
                  <a:lnTo>
                    <a:pt x="92" y="115"/>
                  </a:lnTo>
                  <a:lnTo>
                    <a:pt x="92" y="115"/>
                  </a:lnTo>
                  <a:lnTo>
                    <a:pt x="92" y="113"/>
                  </a:lnTo>
                  <a:lnTo>
                    <a:pt x="94" y="109"/>
                  </a:lnTo>
                  <a:lnTo>
                    <a:pt x="96" y="107"/>
                  </a:lnTo>
                  <a:lnTo>
                    <a:pt x="96" y="105"/>
                  </a:lnTo>
                  <a:lnTo>
                    <a:pt x="98" y="103"/>
                  </a:lnTo>
                  <a:lnTo>
                    <a:pt x="98" y="102"/>
                  </a:lnTo>
                  <a:lnTo>
                    <a:pt x="100" y="100"/>
                  </a:lnTo>
                  <a:lnTo>
                    <a:pt x="100" y="100"/>
                  </a:lnTo>
                  <a:lnTo>
                    <a:pt x="100" y="98"/>
                  </a:lnTo>
                  <a:lnTo>
                    <a:pt x="101" y="96"/>
                  </a:lnTo>
                  <a:lnTo>
                    <a:pt x="103" y="94"/>
                  </a:lnTo>
                  <a:lnTo>
                    <a:pt x="103" y="92"/>
                  </a:lnTo>
                  <a:lnTo>
                    <a:pt x="105" y="92"/>
                  </a:lnTo>
                  <a:lnTo>
                    <a:pt x="105" y="90"/>
                  </a:lnTo>
                  <a:lnTo>
                    <a:pt x="105" y="88"/>
                  </a:lnTo>
                  <a:lnTo>
                    <a:pt x="103" y="88"/>
                  </a:lnTo>
                  <a:lnTo>
                    <a:pt x="103" y="88"/>
                  </a:lnTo>
                  <a:lnTo>
                    <a:pt x="101" y="85"/>
                  </a:lnTo>
                  <a:lnTo>
                    <a:pt x="100" y="81"/>
                  </a:lnTo>
                  <a:lnTo>
                    <a:pt x="98" y="77"/>
                  </a:lnTo>
                  <a:lnTo>
                    <a:pt x="96" y="73"/>
                  </a:lnTo>
                  <a:lnTo>
                    <a:pt x="94" y="72"/>
                  </a:lnTo>
                  <a:lnTo>
                    <a:pt x="94" y="72"/>
                  </a:lnTo>
                  <a:lnTo>
                    <a:pt x="92" y="72"/>
                  </a:lnTo>
                  <a:lnTo>
                    <a:pt x="92" y="72"/>
                  </a:lnTo>
                  <a:lnTo>
                    <a:pt x="90" y="68"/>
                  </a:lnTo>
                  <a:lnTo>
                    <a:pt x="86" y="66"/>
                  </a:lnTo>
                  <a:lnTo>
                    <a:pt x="85" y="64"/>
                  </a:lnTo>
                  <a:lnTo>
                    <a:pt x="85" y="62"/>
                  </a:lnTo>
                  <a:lnTo>
                    <a:pt x="83" y="60"/>
                  </a:lnTo>
                  <a:lnTo>
                    <a:pt x="81" y="58"/>
                  </a:lnTo>
                  <a:lnTo>
                    <a:pt x="81" y="58"/>
                  </a:lnTo>
                  <a:lnTo>
                    <a:pt x="83" y="57"/>
                  </a:lnTo>
                  <a:lnTo>
                    <a:pt x="83" y="55"/>
                  </a:lnTo>
                  <a:lnTo>
                    <a:pt x="85" y="53"/>
                  </a:lnTo>
                  <a:lnTo>
                    <a:pt x="86" y="53"/>
                  </a:lnTo>
                  <a:lnTo>
                    <a:pt x="90" y="53"/>
                  </a:lnTo>
                  <a:lnTo>
                    <a:pt x="94" y="53"/>
                  </a:lnTo>
                  <a:lnTo>
                    <a:pt x="98" y="53"/>
                  </a:lnTo>
                  <a:lnTo>
                    <a:pt x="98" y="53"/>
                  </a:lnTo>
                  <a:lnTo>
                    <a:pt x="100" y="53"/>
                  </a:lnTo>
                  <a:lnTo>
                    <a:pt x="101" y="53"/>
                  </a:lnTo>
                  <a:lnTo>
                    <a:pt x="103" y="53"/>
                  </a:lnTo>
                  <a:lnTo>
                    <a:pt x="105" y="53"/>
                  </a:lnTo>
                  <a:lnTo>
                    <a:pt x="103" y="51"/>
                  </a:lnTo>
                  <a:lnTo>
                    <a:pt x="101" y="49"/>
                  </a:lnTo>
                  <a:lnTo>
                    <a:pt x="100" y="47"/>
                  </a:lnTo>
                  <a:lnTo>
                    <a:pt x="100" y="44"/>
                  </a:lnTo>
                  <a:lnTo>
                    <a:pt x="98" y="42"/>
                  </a:lnTo>
                  <a:lnTo>
                    <a:pt x="98" y="38"/>
                  </a:lnTo>
                  <a:lnTo>
                    <a:pt x="96" y="34"/>
                  </a:lnTo>
                  <a:lnTo>
                    <a:pt x="96" y="30"/>
                  </a:lnTo>
                  <a:lnTo>
                    <a:pt x="98" y="30"/>
                  </a:lnTo>
                  <a:lnTo>
                    <a:pt x="98" y="27"/>
                  </a:lnTo>
                  <a:lnTo>
                    <a:pt x="98" y="25"/>
                  </a:lnTo>
                  <a:lnTo>
                    <a:pt x="98" y="23"/>
                  </a:lnTo>
                  <a:lnTo>
                    <a:pt x="98" y="21"/>
                  </a:lnTo>
                  <a:lnTo>
                    <a:pt x="98" y="21"/>
                  </a:lnTo>
                  <a:lnTo>
                    <a:pt x="96" y="17"/>
                  </a:lnTo>
                  <a:lnTo>
                    <a:pt x="96" y="17"/>
                  </a:lnTo>
                  <a:lnTo>
                    <a:pt x="94" y="14"/>
                  </a:lnTo>
                  <a:lnTo>
                    <a:pt x="94" y="10"/>
                  </a:lnTo>
                  <a:lnTo>
                    <a:pt x="92" y="8"/>
                  </a:lnTo>
                  <a:lnTo>
                    <a:pt x="90" y="6"/>
                  </a:lnTo>
                  <a:lnTo>
                    <a:pt x="88" y="6"/>
                  </a:lnTo>
                  <a:lnTo>
                    <a:pt x="88" y="2"/>
                  </a:lnTo>
                  <a:lnTo>
                    <a:pt x="88" y="2"/>
                  </a:lnTo>
                  <a:lnTo>
                    <a:pt x="85" y="0"/>
                  </a:lnTo>
                  <a:lnTo>
                    <a:pt x="83" y="0"/>
                  </a:lnTo>
                  <a:lnTo>
                    <a:pt x="83" y="8"/>
                  </a:lnTo>
                  <a:lnTo>
                    <a:pt x="85" y="10"/>
                  </a:lnTo>
                  <a:lnTo>
                    <a:pt x="85" y="12"/>
                  </a:lnTo>
                  <a:lnTo>
                    <a:pt x="85" y="12"/>
                  </a:lnTo>
                  <a:lnTo>
                    <a:pt x="85" y="12"/>
                  </a:lnTo>
                  <a:lnTo>
                    <a:pt x="85" y="14"/>
                  </a:lnTo>
                  <a:lnTo>
                    <a:pt x="86" y="14"/>
                  </a:lnTo>
                  <a:lnTo>
                    <a:pt x="88" y="14"/>
                  </a:lnTo>
                  <a:lnTo>
                    <a:pt x="90" y="15"/>
                  </a:lnTo>
                  <a:lnTo>
                    <a:pt x="90" y="15"/>
                  </a:lnTo>
                  <a:lnTo>
                    <a:pt x="90" y="17"/>
                  </a:lnTo>
                  <a:lnTo>
                    <a:pt x="90" y="17"/>
                  </a:lnTo>
                  <a:lnTo>
                    <a:pt x="90" y="19"/>
                  </a:lnTo>
                  <a:lnTo>
                    <a:pt x="90" y="21"/>
                  </a:lnTo>
                  <a:lnTo>
                    <a:pt x="90" y="23"/>
                  </a:lnTo>
                  <a:lnTo>
                    <a:pt x="90" y="27"/>
                  </a:lnTo>
                  <a:lnTo>
                    <a:pt x="90" y="27"/>
                  </a:lnTo>
                  <a:lnTo>
                    <a:pt x="90" y="27"/>
                  </a:lnTo>
                  <a:lnTo>
                    <a:pt x="88" y="29"/>
                  </a:lnTo>
                  <a:lnTo>
                    <a:pt x="86" y="29"/>
                  </a:lnTo>
                  <a:lnTo>
                    <a:pt x="85" y="30"/>
                  </a:lnTo>
                  <a:lnTo>
                    <a:pt x="83" y="32"/>
                  </a:lnTo>
                  <a:lnTo>
                    <a:pt x="83" y="32"/>
                  </a:lnTo>
                  <a:lnTo>
                    <a:pt x="81" y="32"/>
                  </a:lnTo>
                  <a:lnTo>
                    <a:pt x="79" y="34"/>
                  </a:lnTo>
                  <a:lnTo>
                    <a:pt x="77" y="38"/>
                  </a:lnTo>
                  <a:lnTo>
                    <a:pt x="75" y="42"/>
                  </a:lnTo>
                  <a:lnTo>
                    <a:pt x="73" y="45"/>
                  </a:lnTo>
                  <a:lnTo>
                    <a:pt x="73" y="49"/>
                  </a:lnTo>
                  <a:lnTo>
                    <a:pt x="72" y="51"/>
                  </a:lnTo>
                  <a:lnTo>
                    <a:pt x="70" y="53"/>
                  </a:lnTo>
                  <a:lnTo>
                    <a:pt x="70" y="53"/>
                  </a:lnTo>
                  <a:lnTo>
                    <a:pt x="70" y="55"/>
                  </a:lnTo>
                  <a:lnTo>
                    <a:pt x="70" y="58"/>
                  </a:lnTo>
                  <a:lnTo>
                    <a:pt x="70" y="60"/>
                  </a:lnTo>
                  <a:lnTo>
                    <a:pt x="70" y="60"/>
                  </a:lnTo>
                  <a:lnTo>
                    <a:pt x="68" y="60"/>
                  </a:lnTo>
                  <a:lnTo>
                    <a:pt x="66" y="62"/>
                  </a:lnTo>
                  <a:lnTo>
                    <a:pt x="64" y="64"/>
                  </a:lnTo>
                  <a:lnTo>
                    <a:pt x="64" y="66"/>
                  </a:lnTo>
                  <a:lnTo>
                    <a:pt x="64" y="70"/>
                  </a:lnTo>
                  <a:lnTo>
                    <a:pt x="64" y="72"/>
                  </a:lnTo>
                  <a:lnTo>
                    <a:pt x="64" y="72"/>
                  </a:lnTo>
                  <a:lnTo>
                    <a:pt x="62" y="73"/>
                  </a:lnTo>
                  <a:lnTo>
                    <a:pt x="62" y="75"/>
                  </a:lnTo>
                  <a:lnTo>
                    <a:pt x="60" y="75"/>
                  </a:lnTo>
                  <a:lnTo>
                    <a:pt x="58" y="75"/>
                  </a:lnTo>
                  <a:lnTo>
                    <a:pt x="57" y="79"/>
                  </a:lnTo>
                  <a:lnTo>
                    <a:pt x="55" y="81"/>
                  </a:lnTo>
                  <a:lnTo>
                    <a:pt x="55" y="83"/>
                  </a:lnTo>
                  <a:lnTo>
                    <a:pt x="55" y="87"/>
                  </a:lnTo>
                  <a:lnTo>
                    <a:pt x="53" y="90"/>
                  </a:lnTo>
                  <a:lnTo>
                    <a:pt x="53" y="92"/>
                  </a:lnTo>
                  <a:lnTo>
                    <a:pt x="53" y="92"/>
                  </a:lnTo>
                  <a:lnTo>
                    <a:pt x="49" y="96"/>
                  </a:lnTo>
                  <a:lnTo>
                    <a:pt x="49" y="96"/>
                  </a:lnTo>
                  <a:lnTo>
                    <a:pt x="49" y="98"/>
                  </a:lnTo>
                  <a:lnTo>
                    <a:pt x="49" y="100"/>
                  </a:lnTo>
                  <a:lnTo>
                    <a:pt x="49" y="100"/>
                  </a:lnTo>
                  <a:lnTo>
                    <a:pt x="49" y="100"/>
                  </a:lnTo>
                  <a:lnTo>
                    <a:pt x="49" y="102"/>
                  </a:lnTo>
                  <a:lnTo>
                    <a:pt x="47" y="103"/>
                  </a:lnTo>
                  <a:lnTo>
                    <a:pt x="45" y="105"/>
                  </a:lnTo>
                  <a:lnTo>
                    <a:pt x="45" y="105"/>
                  </a:lnTo>
                  <a:lnTo>
                    <a:pt x="45" y="107"/>
                  </a:lnTo>
                  <a:lnTo>
                    <a:pt x="45" y="109"/>
                  </a:lnTo>
                  <a:lnTo>
                    <a:pt x="43" y="109"/>
                  </a:lnTo>
                  <a:lnTo>
                    <a:pt x="43" y="111"/>
                  </a:lnTo>
                  <a:lnTo>
                    <a:pt x="42" y="111"/>
                  </a:lnTo>
                  <a:lnTo>
                    <a:pt x="42" y="111"/>
                  </a:lnTo>
                  <a:lnTo>
                    <a:pt x="40" y="113"/>
                  </a:lnTo>
                  <a:lnTo>
                    <a:pt x="40" y="111"/>
                  </a:lnTo>
                  <a:lnTo>
                    <a:pt x="38" y="111"/>
                  </a:lnTo>
                  <a:lnTo>
                    <a:pt x="38" y="107"/>
                  </a:lnTo>
                  <a:lnTo>
                    <a:pt x="38" y="107"/>
                  </a:lnTo>
                  <a:lnTo>
                    <a:pt x="36" y="107"/>
                  </a:lnTo>
                  <a:lnTo>
                    <a:pt x="36" y="105"/>
                  </a:lnTo>
                  <a:lnTo>
                    <a:pt x="34" y="103"/>
                  </a:lnTo>
                  <a:lnTo>
                    <a:pt x="32" y="102"/>
                  </a:lnTo>
                  <a:lnTo>
                    <a:pt x="30" y="102"/>
                  </a:lnTo>
                  <a:lnTo>
                    <a:pt x="30" y="102"/>
                  </a:lnTo>
                  <a:lnTo>
                    <a:pt x="30" y="103"/>
                  </a:lnTo>
                  <a:lnTo>
                    <a:pt x="30" y="105"/>
                  </a:lnTo>
                  <a:lnTo>
                    <a:pt x="29" y="105"/>
                  </a:lnTo>
                  <a:lnTo>
                    <a:pt x="27" y="105"/>
                  </a:lnTo>
                  <a:lnTo>
                    <a:pt x="25" y="103"/>
                  </a:lnTo>
                  <a:lnTo>
                    <a:pt x="25" y="103"/>
                  </a:lnTo>
                  <a:lnTo>
                    <a:pt x="25" y="103"/>
                  </a:lnTo>
                  <a:lnTo>
                    <a:pt x="25" y="103"/>
                  </a:lnTo>
                  <a:lnTo>
                    <a:pt x="23" y="103"/>
                  </a:lnTo>
                  <a:lnTo>
                    <a:pt x="21" y="105"/>
                  </a:lnTo>
                  <a:lnTo>
                    <a:pt x="19" y="105"/>
                  </a:lnTo>
                  <a:lnTo>
                    <a:pt x="19" y="107"/>
                  </a:lnTo>
                  <a:lnTo>
                    <a:pt x="19" y="109"/>
                  </a:lnTo>
                  <a:lnTo>
                    <a:pt x="17" y="111"/>
                  </a:lnTo>
                  <a:lnTo>
                    <a:pt x="15" y="111"/>
                  </a:lnTo>
                  <a:lnTo>
                    <a:pt x="15" y="113"/>
                  </a:lnTo>
                  <a:lnTo>
                    <a:pt x="14" y="113"/>
                  </a:lnTo>
                  <a:lnTo>
                    <a:pt x="14" y="115"/>
                  </a:lnTo>
                  <a:lnTo>
                    <a:pt x="12" y="116"/>
                  </a:lnTo>
                  <a:lnTo>
                    <a:pt x="8" y="118"/>
                  </a:lnTo>
                  <a:lnTo>
                    <a:pt x="8" y="120"/>
                  </a:lnTo>
                  <a:lnTo>
                    <a:pt x="6" y="122"/>
                  </a:lnTo>
                  <a:lnTo>
                    <a:pt x="6" y="126"/>
                  </a:lnTo>
                  <a:lnTo>
                    <a:pt x="6" y="128"/>
                  </a:lnTo>
                  <a:lnTo>
                    <a:pt x="4" y="133"/>
                  </a:lnTo>
                  <a:lnTo>
                    <a:pt x="4" y="135"/>
                  </a:lnTo>
                  <a:lnTo>
                    <a:pt x="2" y="137"/>
                  </a:lnTo>
                  <a:lnTo>
                    <a:pt x="2" y="139"/>
                  </a:lnTo>
                  <a:lnTo>
                    <a:pt x="0" y="141"/>
                  </a:lnTo>
                  <a:lnTo>
                    <a:pt x="2" y="141"/>
                  </a:lnTo>
                  <a:lnTo>
                    <a:pt x="0" y="143"/>
                  </a:lnTo>
                  <a:lnTo>
                    <a:pt x="0" y="143"/>
                  </a:lnTo>
                  <a:lnTo>
                    <a:pt x="2" y="145"/>
                  </a:lnTo>
                  <a:lnTo>
                    <a:pt x="2" y="145"/>
                  </a:lnTo>
                  <a:lnTo>
                    <a:pt x="4" y="143"/>
                  </a:lnTo>
                  <a:lnTo>
                    <a:pt x="2" y="141"/>
                  </a:lnTo>
                  <a:lnTo>
                    <a:pt x="4" y="143"/>
                  </a:lnTo>
                  <a:lnTo>
                    <a:pt x="4" y="143"/>
                  </a:lnTo>
                  <a:lnTo>
                    <a:pt x="4" y="143"/>
                  </a:lnTo>
                  <a:lnTo>
                    <a:pt x="6" y="143"/>
                  </a:lnTo>
                  <a:lnTo>
                    <a:pt x="6" y="143"/>
                  </a:lnTo>
                  <a:lnTo>
                    <a:pt x="6" y="143"/>
                  </a:lnTo>
                  <a:lnTo>
                    <a:pt x="6" y="145"/>
                  </a:lnTo>
                  <a:lnTo>
                    <a:pt x="6" y="146"/>
                  </a:lnTo>
                  <a:lnTo>
                    <a:pt x="6" y="148"/>
                  </a:lnTo>
                  <a:lnTo>
                    <a:pt x="8" y="148"/>
                  </a:lnTo>
                  <a:lnTo>
                    <a:pt x="8" y="150"/>
                  </a:lnTo>
                  <a:lnTo>
                    <a:pt x="10" y="152"/>
                  </a:lnTo>
                  <a:lnTo>
                    <a:pt x="12" y="152"/>
                  </a:lnTo>
                  <a:lnTo>
                    <a:pt x="12" y="154"/>
                  </a:lnTo>
                  <a:lnTo>
                    <a:pt x="12" y="154"/>
                  </a:lnTo>
                  <a:lnTo>
                    <a:pt x="14" y="154"/>
                  </a:lnTo>
                  <a:lnTo>
                    <a:pt x="14" y="154"/>
                  </a:lnTo>
                  <a:lnTo>
                    <a:pt x="15" y="154"/>
                  </a:lnTo>
                  <a:lnTo>
                    <a:pt x="15" y="152"/>
                  </a:lnTo>
                  <a:lnTo>
                    <a:pt x="15" y="152"/>
                  </a:lnTo>
                  <a:lnTo>
                    <a:pt x="15" y="152"/>
                  </a:lnTo>
                  <a:lnTo>
                    <a:pt x="15" y="152"/>
                  </a:lnTo>
                  <a:lnTo>
                    <a:pt x="17" y="152"/>
                  </a:lnTo>
                  <a:lnTo>
                    <a:pt x="17" y="152"/>
                  </a:lnTo>
                  <a:lnTo>
                    <a:pt x="17" y="152"/>
                  </a:lnTo>
                  <a:lnTo>
                    <a:pt x="17" y="152"/>
                  </a:lnTo>
                  <a:lnTo>
                    <a:pt x="17" y="154"/>
                  </a:lnTo>
                  <a:lnTo>
                    <a:pt x="19" y="154"/>
                  </a:lnTo>
                  <a:lnTo>
                    <a:pt x="19" y="156"/>
                  </a:lnTo>
                  <a:lnTo>
                    <a:pt x="17" y="154"/>
                  </a:lnTo>
                  <a:lnTo>
                    <a:pt x="17" y="156"/>
                  </a:lnTo>
                  <a:lnTo>
                    <a:pt x="15" y="156"/>
                  </a:lnTo>
                  <a:lnTo>
                    <a:pt x="17" y="158"/>
                  </a:lnTo>
                  <a:lnTo>
                    <a:pt x="17" y="160"/>
                  </a:lnTo>
                  <a:lnTo>
                    <a:pt x="19" y="160"/>
                  </a:lnTo>
                  <a:lnTo>
                    <a:pt x="17" y="160"/>
                  </a:lnTo>
                  <a:lnTo>
                    <a:pt x="21" y="163"/>
                  </a:lnTo>
                  <a:lnTo>
                    <a:pt x="21" y="165"/>
                  </a:lnTo>
                  <a:lnTo>
                    <a:pt x="21" y="169"/>
                  </a:lnTo>
                  <a:lnTo>
                    <a:pt x="21" y="171"/>
                  </a:lnTo>
                  <a:lnTo>
                    <a:pt x="21" y="175"/>
                  </a:lnTo>
                  <a:lnTo>
                    <a:pt x="19" y="176"/>
                  </a:lnTo>
                  <a:lnTo>
                    <a:pt x="19" y="180"/>
                  </a:lnTo>
                  <a:lnTo>
                    <a:pt x="19" y="182"/>
                  </a:lnTo>
                  <a:lnTo>
                    <a:pt x="19" y="182"/>
                  </a:lnTo>
                  <a:lnTo>
                    <a:pt x="21" y="182"/>
                  </a:lnTo>
                  <a:lnTo>
                    <a:pt x="21" y="182"/>
                  </a:lnTo>
                  <a:lnTo>
                    <a:pt x="23" y="184"/>
                  </a:lnTo>
                  <a:lnTo>
                    <a:pt x="27" y="184"/>
                  </a:lnTo>
                  <a:lnTo>
                    <a:pt x="30" y="184"/>
                  </a:lnTo>
                  <a:lnTo>
                    <a:pt x="34" y="184"/>
                  </a:lnTo>
                  <a:lnTo>
                    <a:pt x="38" y="184"/>
                  </a:lnTo>
                  <a:lnTo>
                    <a:pt x="42" y="184"/>
                  </a:lnTo>
                  <a:lnTo>
                    <a:pt x="42" y="182"/>
                  </a:lnTo>
                  <a:lnTo>
                    <a:pt x="43" y="182"/>
                  </a:lnTo>
                  <a:lnTo>
                    <a:pt x="42" y="180"/>
                  </a:lnTo>
                  <a:lnTo>
                    <a:pt x="45" y="180"/>
                  </a:lnTo>
                  <a:lnTo>
                    <a:pt x="51" y="182"/>
                  </a:lnTo>
                  <a:lnTo>
                    <a:pt x="53" y="182"/>
                  </a:lnTo>
                  <a:lnTo>
                    <a:pt x="55" y="182"/>
                  </a:lnTo>
                  <a:lnTo>
                    <a:pt x="57" y="182"/>
                  </a:lnTo>
                  <a:lnTo>
                    <a:pt x="60" y="182"/>
                  </a:lnTo>
                  <a:lnTo>
                    <a:pt x="60" y="182"/>
                  </a:lnTo>
                  <a:lnTo>
                    <a:pt x="62" y="182"/>
                  </a:lnTo>
                  <a:lnTo>
                    <a:pt x="64" y="182"/>
                  </a:lnTo>
                  <a:lnTo>
                    <a:pt x="70" y="182"/>
                  </a:lnTo>
                  <a:lnTo>
                    <a:pt x="70" y="182"/>
                  </a:lnTo>
                  <a:lnTo>
                    <a:pt x="72" y="182"/>
                  </a:lnTo>
                  <a:lnTo>
                    <a:pt x="72" y="184"/>
                  </a:lnTo>
                  <a:lnTo>
                    <a:pt x="75" y="184"/>
                  </a:lnTo>
                  <a:lnTo>
                    <a:pt x="79" y="184"/>
                  </a:lnTo>
                  <a:lnTo>
                    <a:pt x="83" y="184"/>
                  </a:lnTo>
                  <a:lnTo>
                    <a:pt x="86" y="184"/>
                  </a:lnTo>
                  <a:lnTo>
                    <a:pt x="88" y="184"/>
                  </a:lnTo>
                  <a:lnTo>
                    <a:pt x="90" y="182"/>
                  </a:lnTo>
                  <a:lnTo>
                    <a:pt x="92" y="184"/>
                  </a:lnTo>
                  <a:lnTo>
                    <a:pt x="92" y="184"/>
                  </a:lnTo>
                  <a:lnTo>
                    <a:pt x="92" y="184"/>
                  </a:lnTo>
                  <a:lnTo>
                    <a:pt x="92" y="186"/>
                  </a:lnTo>
                  <a:lnTo>
                    <a:pt x="94" y="184"/>
                  </a:lnTo>
                  <a:lnTo>
                    <a:pt x="94" y="186"/>
                  </a:lnTo>
                  <a:lnTo>
                    <a:pt x="94" y="186"/>
                  </a:lnTo>
                  <a:lnTo>
                    <a:pt x="96" y="186"/>
                  </a:lnTo>
                  <a:lnTo>
                    <a:pt x="98" y="186"/>
                  </a:lnTo>
                  <a:lnTo>
                    <a:pt x="98" y="186"/>
                  </a:lnTo>
                  <a:lnTo>
                    <a:pt x="100" y="186"/>
                  </a:lnTo>
                  <a:lnTo>
                    <a:pt x="100" y="186"/>
                  </a:lnTo>
                  <a:lnTo>
                    <a:pt x="100" y="186"/>
                  </a:lnTo>
                  <a:lnTo>
                    <a:pt x="101" y="188"/>
                  </a:lnTo>
                  <a:lnTo>
                    <a:pt x="103" y="188"/>
                  </a:lnTo>
                  <a:lnTo>
                    <a:pt x="105" y="188"/>
                  </a:lnTo>
                  <a:lnTo>
                    <a:pt x="107" y="188"/>
                  </a:lnTo>
                  <a:lnTo>
                    <a:pt x="109" y="189"/>
                  </a:lnTo>
                  <a:lnTo>
                    <a:pt x="111" y="189"/>
                  </a:lnTo>
                  <a:lnTo>
                    <a:pt x="113" y="191"/>
                  </a:lnTo>
                  <a:lnTo>
                    <a:pt x="113" y="191"/>
                  </a:lnTo>
                  <a:lnTo>
                    <a:pt x="113" y="191"/>
                  </a:lnTo>
                  <a:lnTo>
                    <a:pt x="113" y="191"/>
                  </a:lnTo>
                  <a:lnTo>
                    <a:pt x="113" y="189"/>
                  </a:lnTo>
                  <a:lnTo>
                    <a:pt x="113" y="188"/>
                  </a:lnTo>
                  <a:lnTo>
                    <a:pt x="113" y="186"/>
                  </a:lnTo>
                  <a:lnTo>
                    <a:pt x="113" y="184"/>
                  </a:lnTo>
                  <a:lnTo>
                    <a:pt x="113" y="184"/>
                  </a:lnTo>
                  <a:lnTo>
                    <a:pt x="114" y="182"/>
                  </a:lnTo>
                  <a:lnTo>
                    <a:pt x="114" y="182"/>
                  </a:lnTo>
                  <a:lnTo>
                    <a:pt x="114" y="182"/>
                  </a:lnTo>
                  <a:lnTo>
                    <a:pt x="113" y="18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7" name="Google Shape;607;p23"/>
            <p:cNvSpPr/>
            <p:nvPr/>
          </p:nvSpPr>
          <p:spPr>
            <a:xfrm>
              <a:off x="4113" y="1699"/>
              <a:ext cx="79" cy="71"/>
            </a:xfrm>
            <a:custGeom>
              <a:avLst/>
              <a:gdLst/>
              <a:ahLst/>
              <a:cxnLst/>
              <a:rect l="l" t="t" r="r" b="b"/>
              <a:pathLst>
                <a:path w="79" h="71" extrusionOk="0">
                  <a:moveTo>
                    <a:pt x="17" y="66"/>
                  </a:moveTo>
                  <a:lnTo>
                    <a:pt x="19" y="68"/>
                  </a:lnTo>
                  <a:lnTo>
                    <a:pt x="19" y="66"/>
                  </a:lnTo>
                  <a:lnTo>
                    <a:pt x="17" y="66"/>
                  </a:lnTo>
                  <a:lnTo>
                    <a:pt x="17" y="66"/>
                  </a:lnTo>
                  <a:close/>
                  <a:moveTo>
                    <a:pt x="13" y="55"/>
                  </a:moveTo>
                  <a:lnTo>
                    <a:pt x="13" y="56"/>
                  </a:lnTo>
                  <a:lnTo>
                    <a:pt x="13" y="56"/>
                  </a:lnTo>
                  <a:lnTo>
                    <a:pt x="13" y="56"/>
                  </a:lnTo>
                  <a:lnTo>
                    <a:pt x="15" y="56"/>
                  </a:lnTo>
                  <a:lnTo>
                    <a:pt x="15" y="56"/>
                  </a:lnTo>
                  <a:lnTo>
                    <a:pt x="15" y="55"/>
                  </a:lnTo>
                  <a:lnTo>
                    <a:pt x="13" y="55"/>
                  </a:lnTo>
                  <a:close/>
                  <a:moveTo>
                    <a:pt x="79" y="34"/>
                  </a:moveTo>
                  <a:lnTo>
                    <a:pt x="79" y="30"/>
                  </a:lnTo>
                  <a:lnTo>
                    <a:pt x="77" y="30"/>
                  </a:lnTo>
                  <a:lnTo>
                    <a:pt x="77" y="28"/>
                  </a:lnTo>
                  <a:lnTo>
                    <a:pt x="77" y="25"/>
                  </a:lnTo>
                  <a:lnTo>
                    <a:pt x="79" y="21"/>
                  </a:lnTo>
                  <a:lnTo>
                    <a:pt x="79" y="19"/>
                  </a:lnTo>
                  <a:lnTo>
                    <a:pt x="77" y="17"/>
                  </a:lnTo>
                  <a:lnTo>
                    <a:pt x="75" y="15"/>
                  </a:lnTo>
                  <a:lnTo>
                    <a:pt x="75" y="12"/>
                  </a:lnTo>
                  <a:lnTo>
                    <a:pt x="73" y="12"/>
                  </a:lnTo>
                  <a:lnTo>
                    <a:pt x="73" y="10"/>
                  </a:lnTo>
                  <a:lnTo>
                    <a:pt x="73" y="10"/>
                  </a:lnTo>
                  <a:lnTo>
                    <a:pt x="73" y="6"/>
                  </a:lnTo>
                  <a:lnTo>
                    <a:pt x="73" y="6"/>
                  </a:lnTo>
                  <a:lnTo>
                    <a:pt x="75" y="4"/>
                  </a:lnTo>
                  <a:lnTo>
                    <a:pt x="75" y="2"/>
                  </a:lnTo>
                  <a:lnTo>
                    <a:pt x="75" y="0"/>
                  </a:lnTo>
                  <a:lnTo>
                    <a:pt x="75" y="0"/>
                  </a:lnTo>
                  <a:lnTo>
                    <a:pt x="73" y="0"/>
                  </a:lnTo>
                  <a:lnTo>
                    <a:pt x="73" y="2"/>
                  </a:lnTo>
                  <a:lnTo>
                    <a:pt x="73" y="2"/>
                  </a:lnTo>
                  <a:lnTo>
                    <a:pt x="71" y="2"/>
                  </a:lnTo>
                  <a:lnTo>
                    <a:pt x="71" y="2"/>
                  </a:lnTo>
                  <a:lnTo>
                    <a:pt x="71" y="4"/>
                  </a:lnTo>
                  <a:lnTo>
                    <a:pt x="69" y="4"/>
                  </a:lnTo>
                  <a:lnTo>
                    <a:pt x="69" y="4"/>
                  </a:lnTo>
                  <a:lnTo>
                    <a:pt x="68" y="4"/>
                  </a:lnTo>
                  <a:lnTo>
                    <a:pt x="68" y="6"/>
                  </a:lnTo>
                  <a:lnTo>
                    <a:pt x="68" y="6"/>
                  </a:lnTo>
                  <a:lnTo>
                    <a:pt x="66" y="6"/>
                  </a:lnTo>
                  <a:lnTo>
                    <a:pt x="66" y="6"/>
                  </a:lnTo>
                  <a:lnTo>
                    <a:pt x="64" y="6"/>
                  </a:lnTo>
                  <a:lnTo>
                    <a:pt x="64" y="6"/>
                  </a:lnTo>
                  <a:lnTo>
                    <a:pt x="62" y="4"/>
                  </a:lnTo>
                  <a:lnTo>
                    <a:pt x="62" y="4"/>
                  </a:lnTo>
                  <a:lnTo>
                    <a:pt x="62" y="4"/>
                  </a:lnTo>
                  <a:lnTo>
                    <a:pt x="60" y="2"/>
                  </a:lnTo>
                  <a:lnTo>
                    <a:pt x="60" y="2"/>
                  </a:lnTo>
                  <a:lnTo>
                    <a:pt x="60" y="2"/>
                  </a:lnTo>
                  <a:lnTo>
                    <a:pt x="58" y="4"/>
                  </a:lnTo>
                  <a:lnTo>
                    <a:pt x="56" y="4"/>
                  </a:lnTo>
                  <a:lnTo>
                    <a:pt x="56" y="4"/>
                  </a:lnTo>
                  <a:lnTo>
                    <a:pt x="56" y="6"/>
                  </a:lnTo>
                  <a:lnTo>
                    <a:pt x="56" y="6"/>
                  </a:lnTo>
                  <a:lnTo>
                    <a:pt x="53" y="6"/>
                  </a:lnTo>
                  <a:lnTo>
                    <a:pt x="53" y="6"/>
                  </a:lnTo>
                  <a:lnTo>
                    <a:pt x="53" y="8"/>
                  </a:lnTo>
                  <a:lnTo>
                    <a:pt x="55" y="10"/>
                  </a:lnTo>
                  <a:lnTo>
                    <a:pt x="56" y="12"/>
                  </a:lnTo>
                  <a:lnTo>
                    <a:pt x="55" y="13"/>
                  </a:lnTo>
                  <a:lnTo>
                    <a:pt x="53" y="13"/>
                  </a:lnTo>
                  <a:lnTo>
                    <a:pt x="51" y="12"/>
                  </a:lnTo>
                  <a:lnTo>
                    <a:pt x="51" y="12"/>
                  </a:lnTo>
                  <a:lnTo>
                    <a:pt x="51" y="10"/>
                  </a:lnTo>
                  <a:lnTo>
                    <a:pt x="47" y="10"/>
                  </a:lnTo>
                  <a:lnTo>
                    <a:pt x="45" y="10"/>
                  </a:lnTo>
                  <a:lnTo>
                    <a:pt x="43" y="10"/>
                  </a:lnTo>
                  <a:lnTo>
                    <a:pt x="43" y="10"/>
                  </a:lnTo>
                  <a:lnTo>
                    <a:pt x="43" y="8"/>
                  </a:lnTo>
                  <a:lnTo>
                    <a:pt x="41" y="8"/>
                  </a:lnTo>
                  <a:lnTo>
                    <a:pt x="41" y="6"/>
                  </a:lnTo>
                  <a:lnTo>
                    <a:pt x="41" y="6"/>
                  </a:lnTo>
                  <a:lnTo>
                    <a:pt x="41" y="6"/>
                  </a:lnTo>
                  <a:lnTo>
                    <a:pt x="41" y="8"/>
                  </a:lnTo>
                  <a:lnTo>
                    <a:pt x="40" y="8"/>
                  </a:lnTo>
                  <a:lnTo>
                    <a:pt x="40" y="8"/>
                  </a:lnTo>
                  <a:lnTo>
                    <a:pt x="40" y="8"/>
                  </a:lnTo>
                  <a:lnTo>
                    <a:pt x="38" y="6"/>
                  </a:lnTo>
                  <a:lnTo>
                    <a:pt x="38" y="6"/>
                  </a:lnTo>
                  <a:lnTo>
                    <a:pt x="36" y="4"/>
                  </a:lnTo>
                  <a:lnTo>
                    <a:pt x="36" y="4"/>
                  </a:lnTo>
                  <a:lnTo>
                    <a:pt x="32" y="6"/>
                  </a:lnTo>
                  <a:lnTo>
                    <a:pt x="30" y="6"/>
                  </a:lnTo>
                  <a:lnTo>
                    <a:pt x="26" y="6"/>
                  </a:lnTo>
                  <a:lnTo>
                    <a:pt x="25" y="6"/>
                  </a:lnTo>
                  <a:lnTo>
                    <a:pt x="25" y="6"/>
                  </a:lnTo>
                  <a:lnTo>
                    <a:pt x="23" y="6"/>
                  </a:lnTo>
                  <a:lnTo>
                    <a:pt x="21" y="6"/>
                  </a:lnTo>
                  <a:lnTo>
                    <a:pt x="21" y="6"/>
                  </a:lnTo>
                  <a:lnTo>
                    <a:pt x="17" y="4"/>
                  </a:lnTo>
                  <a:lnTo>
                    <a:pt x="17" y="4"/>
                  </a:lnTo>
                  <a:lnTo>
                    <a:pt x="15" y="6"/>
                  </a:lnTo>
                  <a:lnTo>
                    <a:pt x="13" y="6"/>
                  </a:lnTo>
                  <a:lnTo>
                    <a:pt x="12" y="6"/>
                  </a:lnTo>
                  <a:lnTo>
                    <a:pt x="10" y="8"/>
                  </a:lnTo>
                  <a:lnTo>
                    <a:pt x="8" y="10"/>
                  </a:lnTo>
                  <a:lnTo>
                    <a:pt x="8" y="12"/>
                  </a:lnTo>
                  <a:lnTo>
                    <a:pt x="8" y="12"/>
                  </a:lnTo>
                  <a:lnTo>
                    <a:pt x="6" y="13"/>
                  </a:lnTo>
                  <a:lnTo>
                    <a:pt x="4" y="17"/>
                  </a:lnTo>
                  <a:lnTo>
                    <a:pt x="4" y="17"/>
                  </a:lnTo>
                  <a:lnTo>
                    <a:pt x="4" y="17"/>
                  </a:lnTo>
                  <a:lnTo>
                    <a:pt x="4" y="19"/>
                  </a:lnTo>
                  <a:lnTo>
                    <a:pt x="2" y="19"/>
                  </a:lnTo>
                  <a:lnTo>
                    <a:pt x="0" y="19"/>
                  </a:lnTo>
                  <a:lnTo>
                    <a:pt x="0" y="19"/>
                  </a:lnTo>
                  <a:lnTo>
                    <a:pt x="2" y="23"/>
                  </a:lnTo>
                  <a:lnTo>
                    <a:pt x="2" y="25"/>
                  </a:lnTo>
                  <a:lnTo>
                    <a:pt x="2" y="26"/>
                  </a:lnTo>
                  <a:lnTo>
                    <a:pt x="4" y="28"/>
                  </a:lnTo>
                  <a:lnTo>
                    <a:pt x="4" y="30"/>
                  </a:lnTo>
                  <a:lnTo>
                    <a:pt x="4" y="34"/>
                  </a:lnTo>
                  <a:lnTo>
                    <a:pt x="6" y="36"/>
                  </a:lnTo>
                  <a:lnTo>
                    <a:pt x="8" y="36"/>
                  </a:lnTo>
                  <a:lnTo>
                    <a:pt x="10" y="38"/>
                  </a:lnTo>
                  <a:lnTo>
                    <a:pt x="8" y="38"/>
                  </a:lnTo>
                  <a:lnTo>
                    <a:pt x="8" y="41"/>
                  </a:lnTo>
                  <a:lnTo>
                    <a:pt x="10" y="43"/>
                  </a:lnTo>
                  <a:lnTo>
                    <a:pt x="12" y="49"/>
                  </a:lnTo>
                  <a:lnTo>
                    <a:pt x="13" y="51"/>
                  </a:lnTo>
                  <a:lnTo>
                    <a:pt x="12" y="49"/>
                  </a:lnTo>
                  <a:lnTo>
                    <a:pt x="13" y="49"/>
                  </a:lnTo>
                  <a:lnTo>
                    <a:pt x="13" y="49"/>
                  </a:lnTo>
                  <a:lnTo>
                    <a:pt x="13" y="53"/>
                  </a:lnTo>
                  <a:lnTo>
                    <a:pt x="15" y="55"/>
                  </a:lnTo>
                  <a:lnTo>
                    <a:pt x="15" y="56"/>
                  </a:lnTo>
                  <a:lnTo>
                    <a:pt x="15" y="58"/>
                  </a:lnTo>
                  <a:lnTo>
                    <a:pt x="15" y="60"/>
                  </a:lnTo>
                  <a:lnTo>
                    <a:pt x="17" y="64"/>
                  </a:lnTo>
                  <a:lnTo>
                    <a:pt x="19" y="64"/>
                  </a:lnTo>
                  <a:lnTo>
                    <a:pt x="19" y="64"/>
                  </a:lnTo>
                  <a:lnTo>
                    <a:pt x="21" y="62"/>
                  </a:lnTo>
                  <a:lnTo>
                    <a:pt x="21" y="60"/>
                  </a:lnTo>
                  <a:lnTo>
                    <a:pt x="23" y="60"/>
                  </a:lnTo>
                  <a:lnTo>
                    <a:pt x="23" y="60"/>
                  </a:lnTo>
                  <a:lnTo>
                    <a:pt x="25" y="60"/>
                  </a:lnTo>
                  <a:lnTo>
                    <a:pt x="25" y="64"/>
                  </a:lnTo>
                  <a:lnTo>
                    <a:pt x="25" y="66"/>
                  </a:lnTo>
                  <a:lnTo>
                    <a:pt x="23" y="66"/>
                  </a:lnTo>
                  <a:lnTo>
                    <a:pt x="23" y="68"/>
                  </a:lnTo>
                  <a:lnTo>
                    <a:pt x="23" y="68"/>
                  </a:lnTo>
                  <a:lnTo>
                    <a:pt x="23" y="70"/>
                  </a:lnTo>
                  <a:lnTo>
                    <a:pt x="25" y="70"/>
                  </a:lnTo>
                  <a:lnTo>
                    <a:pt x="26" y="70"/>
                  </a:lnTo>
                  <a:lnTo>
                    <a:pt x="28" y="68"/>
                  </a:lnTo>
                  <a:lnTo>
                    <a:pt x="28" y="68"/>
                  </a:lnTo>
                  <a:lnTo>
                    <a:pt x="28" y="70"/>
                  </a:lnTo>
                  <a:lnTo>
                    <a:pt x="34" y="70"/>
                  </a:lnTo>
                  <a:lnTo>
                    <a:pt x="36" y="71"/>
                  </a:lnTo>
                  <a:lnTo>
                    <a:pt x="36" y="71"/>
                  </a:lnTo>
                  <a:lnTo>
                    <a:pt x="38" y="71"/>
                  </a:lnTo>
                  <a:lnTo>
                    <a:pt x="38" y="70"/>
                  </a:lnTo>
                  <a:lnTo>
                    <a:pt x="40" y="70"/>
                  </a:lnTo>
                  <a:lnTo>
                    <a:pt x="41" y="70"/>
                  </a:lnTo>
                  <a:lnTo>
                    <a:pt x="41" y="70"/>
                  </a:lnTo>
                  <a:lnTo>
                    <a:pt x="43" y="68"/>
                  </a:lnTo>
                  <a:lnTo>
                    <a:pt x="43" y="68"/>
                  </a:lnTo>
                  <a:lnTo>
                    <a:pt x="45" y="66"/>
                  </a:lnTo>
                  <a:lnTo>
                    <a:pt x="45" y="66"/>
                  </a:lnTo>
                  <a:lnTo>
                    <a:pt x="45" y="66"/>
                  </a:lnTo>
                  <a:lnTo>
                    <a:pt x="43" y="64"/>
                  </a:lnTo>
                  <a:lnTo>
                    <a:pt x="45" y="64"/>
                  </a:lnTo>
                  <a:lnTo>
                    <a:pt x="47" y="64"/>
                  </a:lnTo>
                  <a:lnTo>
                    <a:pt x="49" y="64"/>
                  </a:lnTo>
                  <a:lnTo>
                    <a:pt x="49" y="64"/>
                  </a:lnTo>
                  <a:lnTo>
                    <a:pt x="49" y="62"/>
                  </a:lnTo>
                  <a:lnTo>
                    <a:pt x="49" y="62"/>
                  </a:lnTo>
                  <a:lnTo>
                    <a:pt x="51" y="62"/>
                  </a:lnTo>
                  <a:lnTo>
                    <a:pt x="53" y="62"/>
                  </a:lnTo>
                  <a:lnTo>
                    <a:pt x="55" y="62"/>
                  </a:lnTo>
                  <a:lnTo>
                    <a:pt x="55" y="62"/>
                  </a:lnTo>
                  <a:lnTo>
                    <a:pt x="56" y="62"/>
                  </a:lnTo>
                  <a:lnTo>
                    <a:pt x="56" y="64"/>
                  </a:lnTo>
                  <a:lnTo>
                    <a:pt x="56" y="64"/>
                  </a:lnTo>
                  <a:lnTo>
                    <a:pt x="58" y="64"/>
                  </a:lnTo>
                  <a:lnTo>
                    <a:pt x="58" y="64"/>
                  </a:lnTo>
                  <a:lnTo>
                    <a:pt x="60" y="66"/>
                  </a:lnTo>
                  <a:lnTo>
                    <a:pt x="60" y="66"/>
                  </a:lnTo>
                  <a:lnTo>
                    <a:pt x="60" y="64"/>
                  </a:lnTo>
                  <a:lnTo>
                    <a:pt x="60" y="62"/>
                  </a:lnTo>
                  <a:lnTo>
                    <a:pt x="60" y="60"/>
                  </a:lnTo>
                  <a:lnTo>
                    <a:pt x="60" y="60"/>
                  </a:lnTo>
                  <a:lnTo>
                    <a:pt x="56" y="58"/>
                  </a:lnTo>
                  <a:lnTo>
                    <a:pt x="56" y="56"/>
                  </a:lnTo>
                  <a:lnTo>
                    <a:pt x="56" y="55"/>
                  </a:lnTo>
                  <a:lnTo>
                    <a:pt x="56" y="53"/>
                  </a:lnTo>
                  <a:lnTo>
                    <a:pt x="55" y="53"/>
                  </a:lnTo>
                  <a:lnTo>
                    <a:pt x="55" y="51"/>
                  </a:lnTo>
                  <a:lnTo>
                    <a:pt x="55" y="51"/>
                  </a:lnTo>
                  <a:lnTo>
                    <a:pt x="56" y="51"/>
                  </a:lnTo>
                  <a:lnTo>
                    <a:pt x="56" y="51"/>
                  </a:lnTo>
                  <a:lnTo>
                    <a:pt x="56" y="51"/>
                  </a:lnTo>
                  <a:lnTo>
                    <a:pt x="58" y="49"/>
                  </a:lnTo>
                  <a:lnTo>
                    <a:pt x="58" y="49"/>
                  </a:lnTo>
                  <a:lnTo>
                    <a:pt x="60" y="49"/>
                  </a:lnTo>
                  <a:lnTo>
                    <a:pt x="62" y="51"/>
                  </a:lnTo>
                  <a:lnTo>
                    <a:pt x="64" y="51"/>
                  </a:lnTo>
                  <a:lnTo>
                    <a:pt x="64" y="51"/>
                  </a:lnTo>
                  <a:lnTo>
                    <a:pt x="64" y="49"/>
                  </a:lnTo>
                  <a:lnTo>
                    <a:pt x="64" y="47"/>
                  </a:lnTo>
                  <a:lnTo>
                    <a:pt x="64" y="45"/>
                  </a:lnTo>
                  <a:lnTo>
                    <a:pt x="64" y="45"/>
                  </a:lnTo>
                  <a:lnTo>
                    <a:pt x="66" y="45"/>
                  </a:lnTo>
                  <a:lnTo>
                    <a:pt x="68" y="45"/>
                  </a:lnTo>
                  <a:lnTo>
                    <a:pt x="68" y="43"/>
                  </a:lnTo>
                  <a:lnTo>
                    <a:pt x="71" y="43"/>
                  </a:lnTo>
                  <a:lnTo>
                    <a:pt x="71" y="41"/>
                  </a:lnTo>
                  <a:lnTo>
                    <a:pt x="73" y="40"/>
                  </a:lnTo>
                  <a:lnTo>
                    <a:pt x="75" y="40"/>
                  </a:lnTo>
                  <a:lnTo>
                    <a:pt x="75" y="40"/>
                  </a:lnTo>
                  <a:lnTo>
                    <a:pt x="77" y="40"/>
                  </a:lnTo>
                  <a:lnTo>
                    <a:pt x="77" y="41"/>
                  </a:lnTo>
                  <a:lnTo>
                    <a:pt x="77" y="40"/>
                  </a:lnTo>
                  <a:lnTo>
                    <a:pt x="79" y="40"/>
                  </a:lnTo>
                  <a:lnTo>
                    <a:pt x="79" y="38"/>
                  </a:lnTo>
                  <a:lnTo>
                    <a:pt x="79" y="36"/>
                  </a:lnTo>
                  <a:lnTo>
                    <a:pt x="79" y="3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8" name="Google Shape;608;p23"/>
            <p:cNvSpPr/>
            <p:nvPr/>
          </p:nvSpPr>
          <p:spPr>
            <a:xfrm>
              <a:off x="3044" y="1984"/>
              <a:ext cx="26" cy="35"/>
            </a:xfrm>
            <a:custGeom>
              <a:avLst/>
              <a:gdLst/>
              <a:ahLst/>
              <a:cxnLst/>
              <a:rect l="l" t="t" r="r" b="b"/>
              <a:pathLst>
                <a:path w="26" h="35" extrusionOk="0">
                  <a:moveTo>
                    <a:pt x="26" y="11"/>
                  </a:moveTo>
                  <a:lnTo>
                    <a:pt x="26" y="11"/>
                  </a:lnTo>
                  <a:lnTo>
                    <a:pt x="26" y="11"/>
                  </a:lnTo>
                  <a:lnTo>
                    <a:pt x="25" y="11"/>
                  </a:lnTo>
                  <a:lnTo>
                    <a:pt x="23" y="9"/>
                  </a:lnTo>
                  <a:lnTo>
                    <a:pt x="23" y="9"/>
                  </a:lnTo>
                  <a:lnTo>
                    <a:pt x="21" y="9"/>
                  </a:lnTo>
                  <a:lnTo>
                    <a:pt x="21" y="9"/>
                  </a:lnTo>
                  <a:lnTo>
                    <a:pt x="21" y="7"/>
                  </a:lnTo>
                  <a:lnTo>
                    <a:pt x="21" y="7"/>
                  </a:lnTo>
                  <a:lnTo>
                    <a:pt x="21" y="7"/>
                  </a:lnTo>
                  <a:lnTo>
                    <a:pt x="21" y="5"/>
                  </a:lnTo>
                  <a:lnTo>
                    <a:pt x="21" y="5"/>
                  </a:lnTo>
                  <a:lnTo>
                    <a:pt x="21" y="5"/>
                  </a:lnTo>
                  <a:lnTo>
                    <a:pt x="21" y="3"/>
                  </a:lnTo>
                  <a:lnTo>
                    <a:pt x="23" y="2"/>
                  </a:lnTo>
                  <a:lnTo>
                    <a:pt x="23" y="0"/>
                  </a:lnTo>
                  <a:lnTo>
                    <a:pt x="23" y="0"/>
                  </a:lnTo>
                  <a:lnTo>
                    <a:pt x="21" y="0"/>
                  </a:lnTo>
                  <a:lnTo>
                    <a:pt x="21" y="0"/>
                  </a:lnTo>
                  <a:lnTo>
                    <a:pt x="19" y="0"/>
                  </a:lnTo>
                  <a:lnTo>
                    <a:pt x="17" y="0"/>
                  </a:lnTo>
                  <a:lnTo>
                    <a:pt x="17" y="0"/>
                  </a:lnTo>
                  <a:lnTo>
                    <a:pt x="17" y="2"/>
                  </a:lnTo>
                  <a:lnTo>
                    <a:pt x="15" y="2"/>
                  </a:lnTo>
                  <a:lnTo>
                    <a:pt x="15" y="2"/>
                  </a:lnTo>
                  <a:lnTo>
                    <a:pt x="13" y="0"/>
                  </a:lnTo>
                  <a:lnTo>
                    <a:pt x="13" y="0"/>
                  </a:lnTo>
                  <a:lnTo>
                    <a:pt x="13" y="3"/>
                  </a:lnTo>
                  <a:lnTo>
                    <a:pt x="13" y="5"/>
                  </a:lnTo>
                  <a:lnTo>
                    <a:pt x="11" y="5"/>
                  </a:lnTo>
                  <a:lnTo>
                    <a:pt x="11" y="7"/>
                  </a:lnTo>
                  <a:lnTo>
                    <a:pt x="10" y="7"/>
                  </a:lnTo>
                  <a:lnTo>
                    <a:pt x="10" y="7"/>
                  </a:lnTo>
                  <a:lnTo>
                    <a:pt x="6" y="7"/>
                  </a:lnTo>
                  <a:lnTo>
                    <a:pt x="6" y="7"/>
                  </a:lnTo>
                  <a:lnTo>
                    <a:pt x="4" y="7"/>
                  </a:lnTo>
                  <a:lnTo>
                    <a:pt x="4" y="5"/>
                  </a:lnTo>
                  <a:lnTo>
                    <a:pt x="2" y="3"/>
                  </a:lnTo>
                  <a:lnTo>
                    <a:pt x="0" y="3"/>
                  </a:lnTo>
                  <a:lnTo>
                    <a:pt x="0" y="3"/>
                  </a:lnTo>
                  <a:lnTo>
                    <a:pt x="0" y="5"/>
                  </a:lnTo>
                  <a:lnTo>
                    <a:pt x="0" y="5"/>
                  </a:lnTo>
                  <a:lnTo>
                    <a:pt x="0" y="7"/>
                  </a:lnTo>
                  <a:lnTo>
                    <a:pt x="0" y="7"/>
                  </a:lnTo>
                  <a:lnTo>
                    <a:pt x="0" y="7"/>
                  </a:lnTo>
                  <a:lnTo>
                    <a:pt x="2" y="9"/>
                  </a:lnTo>
                  <a:lnTo>
                    <a:pt x="2" y="11"/>
                  </a:lnTo>
                  <a:lnTo>
                    <a:pt x="2" y="13"/>
                  </a:lnTo>
                  <a:lnTo>
                    <a:pt x="2" y="15"/>
                  </a:lnTo>
                  <a:lnTo>
                    <a:pt x="2" y="17"/>
                  </a:lnTo>
                  <a:lnTo>
                    <a:pt x="2" y="18"/>
                  </a:lnTo>
                  <a:lnTo>
                    <a:pt x="2" y="22"/>
                  </a:lnTo>
                  <a:lnTo>
                    <a:pt x="2" y="24"/>
                  </a:lnTo>
                  <a:lnTo>
                    <a:pt x="2" y="26"/>
                  </a:lnTo>
                  <a:lnTo>
                    <a:pt x="4" y="30"/>
                  </a:lnTo>
                  <a:lnTo>
                    <a:pt x="6" y="32"/>
                  </a:lnTo>
                  <a:lnTo>
                    <a:pt x="6" y="35"/>
                  </a:lnTo>
                  <a:lnTo>
                    <a:pt x="10" y="35"/>
                  </a:lnTo>
                  <a:lnTo>
                    <a:pt x="11" y="33"/>
                  </a:lnTo>
                  <a:lnTo>
                    <a:pt x="13" y="32"/>
                  </a:lnTo>
                  <a:lnTo>
                    <a:pt x="17" y="30"/>
                  </a:lnTo>
                  <a:lnTo>
                    <a:pt x="17" y="28"/>
                  </a:lnTo>
                  <a:lnTo>
                    <a:pt x="19" y="24"/>
                  </a:lnTo>
                  <a:lnTo>
                    <a:pt x="19" y="24"/>
                  </a:lnTo>
                  <a:lnTo>
                    <a:pt x="19" y="22"/>
                  </a:lnTo>
                  <a:lnTo>
                    <a:pt x="21" y="22"/>
                  </a:lnTo>
                  <a:lnTo>
                    <a:pt x="21" y="20"/>
                  </a:lnTo>
                  <a:lnTo>
                    <a:pt x="23" y="18"/>
                  </a:lnTo>
                  <a:lnTo>
                    <a:pt x="23" y="18"/>
                  </a:lnTo>
                  <a:lnTo>
                    <a:pt x="23" y="17"/>
                  </a:lnTo>
                  <a:lnTo>
                    <a:pt x="23" y="17"/>
                  </a:lnTo>
                  <a:lnTo>
                    <a:pt x="23" y="17"/>
                  </a:lnTo>
                  <a:lnTo>
                    <a:pt x="25" y="17"/>
                  </a:lnTo>
                  <a:lnTo>
                    <a:pt x="26" y="15"/>
                  </a:lnTo>
                  <a:lnTo>
                    <a:pt x="26" y="15"/>
                  </a:lnTo>
                  <a:lnTo>
                    <a:pt x="26" y="13"/>
                  </a:lnTo>
                  <a:lnTo>
                    <a:pt x="26"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9" name="Google Shape;609;p23"/>
            <p:cNvSpPr/>
            <p:nvPr/>
          </p:nvSpPr>
          <p:spPr>
            <a:xfrm>
              <a:off x="2536" y="1692"/>
              <a:ext cx="116" cy="95"/>
            </a:xfrm>
            <a:custGeom>
              <a:avLst/>
              <a:gdLst/>
              <a:ahLst/>
              <a:cxnLst/>
              <a:rect l="l" t="t" r="r" b="b"/>
              <a:pathLst>
                <a:path w="116" h="95" extrusionOk="0">
                  <a:moveTo>
                    <a:pt x="116" y="52"/>
                  </a:moveTo>
                  <a:lnTo>
                    <a:pt x="114" y="50"/>
                  </a:lnTo>
                  <a:lnTo>
                    <a:pt x="112" y="47"/>
                  </a:lnTo>
                  <a:lnTo>
                    <a:pt x="112" y="47"/>
                  </a:lnTo>
                  <a:lnTo>
                    <a:pt x="112" y="47"/>
                  </a:lnTo>
                  <a:lnTo>
                    <a:pt x="112" y="47"/>
                  </a:lnTo>
                  <a:lnTo>
                    <a:pt x="112" y="45"/>
                  </a:lnTo>
                  <a:lnTo>
                    <a:pt x="114" y="45"/>
                  </a:lnTo>
                  <a:lnTo>
                    <a:pt x="114" y="45"/>
                  </a:lnTo>
                  <a:lnTo>
                    <a:pt x="114" y="45"/>
                  </a:lnTo>
                  <a:lnTo>
                    <a:pt x="114" y="43"/>
                  </a:lnTo>
                  <a:lnTo>
                    <a:pt x="112" y="41"/>
                  </a:lnTo>
                  <a:lnTo>
                    <a:pt x="112" y="41"/>
                  </a:lnTo>
                  <a:lnTo>
                    <a:pt x="112" y="41"/>
                  </a:lnTo>
                  <a:lnTo>
                    <a:pt x="110" y="39"/>
                  </a:lnTo>
                  <a:lnTo>
                    <a:pt x="110" y="41"/>
                  </a:lnTo>
                  <a:lnTo>
                    <a:pt x="108" y="41"/>
                  </a:lnTo>
                  <a:lnTo>
                    <a:pt x="108" y="41"/>
                  </a:lnTo>
                  <a:lnTo>
                    <a:pt x="106" y="41"/>
                  </a:lnTo>
                  <a:lnTo>
                    <a:pt x="105" y="41"/>
                  </a:lnTo>
                  <a:lnTo>
                    <a:pt x="103" y="41"/>
                  </a:lnTo>
                  <a:lnTo>
                    <a:pt x="101" y="37"/>
                  </a:lnTo>
                  <a:lnTo>
                    <a:pt x="97" y="35"/>
                  </a:lnTo>
                  <a:lnTo>
                    <a:pt x="95" y="35"/>
                  </a:lnTo>
                  <a:lnTo>
                    <a:pt x="95" y="35"/>
                  </a:lnTo>
                  <a:lnTo>
                    <a:pt x="95" y="32"/>
                  </a:lnTo>
                  <a:lnTo>
                    <a:pt x="95" y="30"/>
                  </a:lnTo>
                  <a:lnTo>
                    <a:pt x="95" y="30"/>
                  </a:lnTo>
                  <a:lnTo>
                    <a:pt x="97" y="30"/>
                  </a:lnTo>
                  <a:lnTo>
                    <a:pt x="99" y="30"/>
                  </a:lnTo>
                  <a:lnTo>
                    <a:pt x="99" y="30"/>
                  </a:lnTo>
                  <a:lnTo>
                    <a:pt x="97" y="28"/>
                  </a:lnTo>
                  <a:lnTo>
                    <a:pt x="97" y="28"/>
                  </a:lnTo>
                  <a:lnTo>
                    <a:pt x="95" y="26"/>
                  </a:lnTo>
                  <a:lnTo>
                    <a:pt x="95" y="26"/>
                  </a:lnTo>
                  <a:lnTo>
                    <a:pt x="95" y="26"/>
                  </a:lnTo>
                  <a:lnTo>
                    <a:pt x="93" y="24"/>
                  </a:lnTo>
                  <a:lnTo>
                    <a:pt x="93" y="24"/>
                  </a:lnTo>
                  <a:lnTo>
                    <a:pt x="93" y="24"/>
                  </a:lnTo>
                  <a:lnTo>
                    <a:pt x="91" y="24"/>
                  </a:lnTo>
                  <a:lnTo>
                    <a:pt x="90" y="24"/>
                  </a:lnTo>
                  <a:lnTo>
                    <a:pt x="90" y="20"/>
                  </a:lnTo>
                  <a:lnTo>
                    <a:pt x="88" y="19"/>
                  </a:lnTo>
                  <a:lnTo>
                    <a:pt x="88" y="17"/>
                  </a:lnTo>
                  <a:lnTo>
                    <a:pt x="86" y="17"/>
                  </a:lnTo>
                  <a:lnTo>
                    <a:pt x="88" y="15"/>
                  </a:lnTo>
                  <a:lnTo>
                    <a:pt x="86" y="13"/>
                  </a:lnTo>
                  <a:lnTo>
                    <a:pt x="86" y="11"/>
                  </a:lnTo>
                  <a:lnTo>
                    <a:pt x="84" y="11"/>
                  </a:lnTo>
                  <a:lnTo>
                    <a:pt x="84" y="7"/>
                  </a:lnTo>
                  <a:lnTo>
                    <a:pt x="84" y="5"/>
                  </a:lnTo>
                  <a:lnTo>
                    <a:pt x="84" y="4"/>
                  </a:lnTo>
                  <a:lnTo>
                    <a:pt x="84" y="4"/>
                  </a:lnTo>
                  <a:lnTo>
                    <a:pt x="82" y="2"/>
                  </a:lnTo>
                  <a:lnTo>
                    <a:pt x="78" y="2"/>
                  </a:lnTo>
                  <a:lnTo>
                    <a:pt x="77" y="2"/>
                  </a:lnTo>
                  <a:lnTo>
                    <a:pt x="75" y="2"/>
                  </a:lnTo>
                  <a:lnTo>
                    <a:pt x="75" y="2"/>
                  </a:lnTo>
                  <a:lnTo>
                    <a:pt x="75" y="0"/>
                  </a:lnTo>
                  <a:lnTo>
                    <a:pt x="73" y="0"/>
                  </a:lnTo>
                  <a:lnTo>
                    <a:pt x="71" y="2"/>
                  </a:lnTo>
                  <a:lnTo>
                    <a:pt x="69" y="4"/>
                  </a:lnTo>
                  <a:lnTo>
                    <a:pt x="67" y="5"/>
                  </a:lnTo>
                  <a:lnTo>
                    <a:pt x="67" y="5"/>
                  </a:lnTo>
                  <a:lnTo>
                    <a:pt x="63" y="5"/>
                  </a:lnTo>
                  <a:lnTo>
                    <a:pt x="60" y="7"/>
                  </a:lnTo>
                  <a:lnTo>
                    <a:pt x="58" y="9"/>
                  </a:lnTo>
                  <a:lnTo>
                    <a:pt x="58" y="9"/>
                  </a:lnTo>
                  <a:lnTo>
                    <a:pt x="56" y="11"/>
                  </a:lnTo>
                  <a:lnTo>
                    <a:pt x="54" y="11"/>
                  </a:lnTo>
                  <a:lnTo>
                    <a:pt x="52" y="11"/>
                  </a:lnTo>
                  <a:lnTo>
                    <a:pt x="52" y="15"/>
                  </a:lnTo>
                  <a:lnTo>
                    <a:pt x="50" y="17"/>
                  </a:lnTo>
                  <a:lnTo>
                    <a:pt x="47" y="15"/>
                  </a:lnTo>
                  <a:lnTo>
                    <a:pt x="45" y="15"/>
                  </a:lnTo>
                  <a:lnTo>
                    <a:pt x="43" y="15"/>
                  </a:lnTo>
                  <a:lnTo>
                    <a:pt x="41" y="17"/>
                  </a:lnTo>
                  <a:lnTo>
                    <a:pt x="39" y="19"/>
                  </a:lnTo>
                  <a:lnTo>
                    <a:pt x="39" y="22"/>
                  </a:lnTo>
                  <a:lnTo>
                    <a:pt x="39" y="22"/>
                  </a:lnTo>
                  <a:lnTo>
                    <a:pt x="39" y="24"/>
                  </a:lnTo>
                  <a:lnTo>
                    <a:pt x="39" y="24"/>
                  </a:lnTo>
                  <a:lnTo>
                    <a:pt x="37" y="24"/>
                  </a:lnTo>
                  <a:lnTo>
                    <a:pt x="37" y="24"/>
                  </a:lnTo>
                  <a:lnTo>
                    <a:pt x="35" y="24"/>
                  </a:lnTo>
                  <a:lnTo>
                    <a:pt x="34" y="24"/>
                  </a:lnTo>
                  <a:lnTo>
                    <a:pt x="34" y="26"/>
                  </a:lnTo>
                  <a:lnTo>
                    <a:pt x="34" y="28"/>
                  </a:lnTo>
                  <a:lnTo>
                    <a:pt x="34" y="30"/>
                  </a:lnTo>
                  <a:lnTo>
                    <a:pt x="32" y="32"/>
                  </a:lnTo>
                  <a:lnTo>
                    <a:pt x="30" y="32"/>
                  </a:lnTo>
                  <a:lnTo>
                    <a:pt x="30" y="32"/>
                  </a:lnTo>
                  <a:lnTo>
                    <a:pt x="30" y="32"/>
                  </a:lnTo>
                  <a:lnTo>
                    <a:pt x="24" y="30"/>
                  </a:lnTo>
                  <a:lnTo>
                    <a:pt x="24" y="28"/>
                  </a:lnTo>
                  <a:lnTo>
                    <a:pt x="22" y="30"/>
                  </a:lnTo>
                  <a:lnTo>
                    <a:pt x="20" y="30"/>
                  </a:lnTo>
                  <a:lnTo>
                    <a:pt x="20" y="32"/>
                  </a:lnTo>
                  <a:lnTo>
                    <a:pt x="19" y="32"/>
                  </a:lnTo>
                  <a:lnTo>
                    <a:pt x="19" y="33"/>
                  </a:lnTo>
                  <a:lnTo>
                    <a:pt x="19" y="33"/>
                  </a:lnTo>
                  <a:lnTo>
                    <a:pt x="19" y="35"/>
                  </a:lnTo>
                  <a:lnTo>
                    <a:pt x="19" y="37"/>
                  </a:lnTo>
                  <a:lnTo>
                    <a:pt x="19" y="39"/>
                  </a:lnTo>
                  <a:lnTo>
                    <a:pt x="15" y="41"/>
                  </a:lnTo>
                  <a:lnTo>
                    <a:pt x="17" y="41"/>
                  </a:lnTo>
                  <a:lnTo>
                    <a:pt x="17" y="43"/>
                  </a:lnTo>
                  <a:lnTo>
                    <a:pt x="17" y="43"/>
                  </a:lnTo>
                  <a:lnTo>
                    <a:pt x="17" y="47"/>
                  </a:lnTo>
                  <a:lnTo>
                    <a:pt x="15" y="47"/>
                  </a:lnTo>
                  <a:lnTo>
                    <a:pt x="15" y="48"/>
                  </a:lnTo>
                  <a:lnTo>
                    <a:pt x="15" y="50"/>
                  </a:lnTo>
                  <a:lnTo>
                    <a:pt x="13" y="50"/>
                  </a:lnTo>
                  <a:lnTo>
                    <a:pt x="13" y="50"/>
                  </a:lnTo>
                  <a:lnTo>
                    <a:pt x="11" y="52"/>
                  </a:lnTo>
                  <a:lnTo>
                    <a:pt x="9" y="52"/>
                  </a:lnTo>
                  <a:lnTo>
                    <a:pt x="6" y="52"/>
                  </a:lnTo>
                  <a:lnTo>
                    <a:pt x="6" y="52"/>
                  </a:lnTo>
                  <a:lnTo>
                    <a:pt x="4" y="54"/>
                  </a:lnTo>
                  <a:lnTo>
                    <a:pt x="4" y="54"/>
                  </a:lnTo>
                  <a:lnTo>
                    <a:pt x="4" y="56"/>
                  </a:lnTo>
                  <a:lnTo>
                    <a:pt x="4" y="58"/>
                  </a:lnTo>
                  <a:lnTo>
                    <a:pt x="4" y="58"/>
                  </a:lnTo>
                  <a:lnTo>
                    <a:pt x="4" y="60"/>
                  </a:lnTo>
                  <a:lnTo>
                    <a:pt x="4" y="60"/>
                  </a:lnTo>
                  <a:lnTo>
                    <a:pt x="4" y="62"/>
                  </a:lnTo>
                  <a:lnTo>
                    <a:pt x="4" y="65"/>
                  </a:lnTo>
                  <a:lnTo>
                    <a:pt x="2" y="67"/>
                  </a:lnTo>
                  <a:lnTo>
                    <a:pt x="2" y="67"/>
                  </a:lnTo>
                  <a:lnTo>
                    <a:pt x="0" y="67"/>
                  </a:lnTo>
                  <a:lnTo>
                    <a:pt x="2" y="69"/>
                  </a:lnTo>
                  <a:lnTo>
                    <a:pt x="2" y="73"/>
                  </a:lnTo>
                  <a:lnTo>
                    <a:pt x="0" y="75"/>
                  </a:lnTo>
                  <a:lnTo>
                    <a:pt x="0" y="77"/>
                  </a:lnTo>
                  <a:lnTo>
                    <a:pt x="0" y="77"/>
                  </a:lnTo>
                  <a:lnTo>
                    <a:pt x="0" y="78"/>
                  </a:lnTo>
                  <a:lnTo>
                    <a:pt x="0" y="80"/>
                  </a:lnTo>
                  <a:lnTo>
                    <a:pt x="2" y="80"/>
                  </a:lnTo>
                  <a:lnTo>
                    <a:pt x="4" y="80"/>
                  </a:lnTo>
                  <a:lnTo>
                    <a:pt x="6" y="80"/>
                  </a:lnTo>
                  <a:lnTo>
                    <a:pt x="6" y="82"/>
                  </a:lnTo>
                  <a:lnTo>
                    <a:pt x="7" y="84"/>
                  </a:lnTo>
                  <a:lnTo>
                    <a:pt x="7" y="84"/>
                  </a:lnTo>
                  <a:lnTo>
                    <a:pt x="7" y="86"/>
                  </a:lnTo>
                  <a:lnTo>
                    <a:pt x="9" y="88"/>
                  </a:lnTo>
                  <a:lnTo>
                    <a:pt x="11" y="88"/>
                  </a:lnTo>
                  <a:lnTo>
                    <a:pt x="11" y="90"/>
                  </a:lnTo>
                  <a:lnTo>
                    <a:pt x="13" y="90"/>
                  </a:lnTo>
                  <a:lnTo>
                    <a:pt x="15" y="90"/>
                  </a:lnTo>
                  <a:lnTo>
                    <a:pt x="15" y="91"/>
                  </a:lnTo>
                  <a:lnTo>
                    <a:pt x="17" y="91"/>
                  </a:lnTo>
                  <a:lnTo>
                    <a:pt x="17" y="91"/>
                  </a:lnTo>
                  <a:lnTo>
                    <a:pt x="19" y="90"/>
                  </a:lnTo>
                  <a:lnTo>
                    <a:pt x="19" y="90"/>
                  </a:lnTo>
                  <a:lnTo>
                    <a:pt x="22" y="88"/>
                  </a:lnTo>
                  <a:lnTo>
                    <a:pt x="24" y="88"/>
                  </a:lnTo>
                  <a:lnTo>
                    <a:pt x="26" y="86"/>
                  </a:lnTo>
                  <a:lnTo>
                    <a:pt x="28" y="86"/>
                  </a:lnTo>
                  <a:lnTo>
                    <a:pt x="32" y="88"/>
                  </a:lnTo>
                  <a:lnTo>
                    <a:pt x="32" y="88"/>
                  </a:lnTo>
                  <a:lnTo>
                    <a:pt x="34" y="88"/>
                  </a:lnTo>
                  <a:lnTo>
                    <a:pt x="35" y="88"/>
                  </a:lnTo>
                  <a:lnTo>
                    <a:pt x="35" y="90"/>
                  </a:lnTo>
                  <a:lnTo>
                    <a:pt x="35" y="90"/>
                  </a:lnTo>
                  <a:lnTo>
                    <a:pt x="37" y="91"/>
                  </a:lnTo>
                  <a:lnTo>
                    <a:pt x="37" y="91"/>
                  </a:lnTo>
                  <a:lnTo>
                    <a:pt x="39" y="93"/>
                  </a:lnTo>
                  <a:lnTo>
                    <a:pt x="39" y="93"/>
                  </a:lnTo>
                  <a:lnTo>
                    <a:pt x="39" y="95"/>
                  </a:lnTo>
                  <a:lnTo>
                    <a:pt x="41" y="95"/>
                  </a:lnTo>
                  <a:lnTo>
                    <a:pt x="41" y="95"/>
                  </a:lnTo>
                  <a:lnTo>
                    <a:pt x="41" y="93"/>
                  </a:lnTo>
                  <a:lnTo>
                    <a:pt x="41" y="93"/>
                  </a:lnTo>
                  <a:lnTo>
                    <a:pt x="41" y="91"/>
                  </a:lnTo>
                  <a:lnTo>
                    <a:pt x="39" y="90"/>
                  </a:lnTo>
                  <a:lnTo>
                    <a:pt x="41" y="90"/>
                  </a:lnTo>
                  <a:lnTo>
                    <a:pt x="41" y="88"/>
                  </a:lnTo>
                  <a:lnTo>
                    <a:pt x="39" y="84"/>
                  </a:lnTo>
                  <a:lnTo>
                    <a:pt x="39" y="82"/>
                  </a:lnTo>
                  <a:lnTo>
                    <a:pt x="41" y="82"/>
                  </a:lnTo>
                  <a:lnTo>
                    <a:pt x="41" y="80"/>
                  </a:lnTo>
                  <a:lnTo>
                    <a:pt x="39" y="80"/>
                  </a:lnTo>
                  <a:lnTo>
                    <a:pt x="39" y="80"/>
                  </a:lnTo>
                  <a:lnTo>
                    <a:pt x="39" y="78"/>
                  </a:lnTo>
                  <a:lnTo>
                    <a:pt x="39" y="78"/>
                  </a:lnTo>
                  <a:lnTo>
                    <a:pt x="39" y="78"/>
                  </a:lnTo>
                  <a:lnTo>
                    <a:pt x="39" y="77"/>
                  </a:lnTo>
                  <a:lnTo>
                    <a:pt x="39" y="75"/>
                  </a:lnTo>
                  <a:lnTo>
                    <a:pt x="39" y="73"/>
                  </a:lnTo>
                  <a:lnTo>
                    <a:pt x="39" y="69"/>
                  </a:lnTo>
                  <a:lnTo>
                    <a:pt x="39" y="69"/>
                  </a:lnTo>
                  <a:lnTo>
                    <a:pt x="41" y="69"/>
                  </a:lnTo>
                  <a:lnTo>
                    <a:pt x="41" y="69"/>
                  </a:lnTo>
                  <a:lnTo>
                    <a:pt x="45" y="69"/>
                  </a:lnTo>
                  <a:lnTo>
                    <a:pt x="48" y="69"/>
                  </a:lnTo>
                  <a:lnTo>
                    <a:pt x="54" y="69"/>
                  </a:lnTo>
                  <a:lnTo>
                    <a:pt x="58" y="69"/>
                  </a:lnTo>
                  <a:lnTo>
                    <a:pt x="58" y="69"/>
                  </a:lnTo>
                  <a:lnTo>
                    <a:pt x="58" y="69"/>
                  </a:lnTo>
                  <a:lnTo>
                    <a:pt x="63" y="69"/>
                  </a:lnTo>
                  <a:lnTo>
                    <a:pt x="65" y="69"/>
                  </a:lnTo>
                  <a:lnTo>
                    <a:pt x="67" y="69"/>
                  </a:lnTo>
                  <a:lnTo>
                    <a:pt x="67" y="69"/>
                  </a:lnTo>
                  <a:lnTo>
                    <a:pt x="69" y="69"/>
                  </a:lnTo>
                  <a:lnTo>
                    <a:pt x="71" y="69"/>
                  </a:lnTo>
                  <a:lnTo>
                    <a:pt x="71" y="69"/>
                  </a:lnTo>
                  <a:lnTo>
                    <a:pt x="71" y="69"/>
                  </a:lnTo>
                  <a:lnTo>
                    <a:pt x="73" y="69"/>
                  </a:lnTo>
                  <a:lnTo>
                    <a:pt x="73" y="69"/>
                  </a:lnTo>
                  <a:lnTo>
                    <a:pt x="75" y="69"/>
                  </a:lnTo>
                  <a:lnTo>
                    <a:pt x="75" y="67"/>
                  </a:lnTo>
                  <a:lnTo>
                    <a:pt x="75" y="67"/>
                  </a:lnTo>
                  <a:lnTo>
                    <a:pt x="75" y="67"/>
                  </a:lnTo>
                  <a:lnTo>
                    <a:pt x="77" y="67"/>
                  </a:lnTo>
                  <a:lnTo>
                    <a:pt x="77" y="67"/>
                  </a:lnTo>
                  <a:lnTo>
                    <a:pt x="77" y="65"/>
                  </a:lnTo>
                  <a:lnTo>
                    <a:pt x="80" y="67"/>
                  </a:lnTo>
                  <a:lnTo>
                    <a:pt x="84" y="67"/>
                  </a:lnTo>
                  <a:lnTo>
                    <a:pt x="88" y="69"/>
                  </a:lnTo>
                  <a:lnTo>
                    <a:pt x="88" y="69"/>
                  </a:lnTo>
                  <a:lnTo>
                    <a:pt x="88" y="69"/>
                  </a:lnTo>
                  <a:lnTo>
                    <a:pt x="90" y="69"/>
                  </a:lnTo>
                  <a:lnTo>
                    <a:pt x="90" y="69"/>
                  </a:lnTo>
                  <a:lnTo>
                    <a:pt x="93" y="69"/>
                  </a:lnTo>
                  <a:lnTo>
                    <a:pt x="95" y="69"/>
                  </a:lnTo>
                  <a:lnTo>
                    <a:pt x="95" y="69"/>
                  </a:lnTo>
                  <a:lnTo>
                    <a:pt x="95" y="67"/>
                  </a:lnTo>
                  <a:lnTo>
                    <a:pt x="95" y="67"/>
                  </a:lnTo>
                  <a:lnTo>
                    <a:pt x="97" y="67"/>
                  </a:lnTo>
                  <a:lnTo>
                    <a:pt x="97" y="67"/>
                  </a:lnTo>
                  <a:lnTo>
                    <a:pt x="97" y="67"/>
                  </a:lnTo>
                  <a:lnTo>
                    <a:pt x="97" y="65"/>
                  </a:lnTo>
                  <a:lnTo>
                    <a:pt x="97" y="65"/>
                  </a:lnTo>
                  <a:lnTo>
                    <a:pt x="97" y="65"/>
                  </a:lnTo>
                  <a:lnTo>
                    <a:pt x="97" y="65"/>
                  </a:lnTo>
                  <a:lnTo>
                    <a:pt x="99" y="63"/>
                  </a:lnTo>
                  <a:lnTo>
                    <a:pt x="99" y="63"/>
                  </a:lnTo>
                  <a:lnTo>
                    <a:pt x="99" y="63"/>
                  </a:lnTo>
                  <a:lnTo>
                    <a:pt x="101" y="63"/>
                  </a:lnTo>
                  <a:lnTo>
                    <a:pt x="101" y="62"/>
                  </a:lnTo>
                  <a:lnTo>
                    <a:pt x="101" y="62"/>
                  </a:lnTo>
                  <a:lnTo>
                    <a:pt x="101" y="62"/>
                  </a:lnTo>
                  <a:lnTo>
                    <a:pt x="103" y="62"/>
                  </a:lnTo>
                  <a:lnTo>
                    <a:pt x="103" y="62"/>
                  </a:lnTo>
                  <a:lnTo>
                    <a:pt x="105" y="62"/>
                  </a:lnTo>
                  <a:lnTo>
                    <a:pt x="105" y="62"/>
                  </a:lnTo>
                  <a:lnTo>
                    <a:pt x="108" y="62"/>
                  </a:lnTo>
                  <a:lnTo>
                    <a:pt x="110" y="62"/>
                  </a:lnTo>
                  <a:lnTo>
                    <a:pt x="114" y="58"/>
                  </a:lnTo>
                  <a:lnTo>
                    <a:pt x="114" y="58"/>
                  </a:lnTo>
                  <a:lnTo>
                    <a:pt x="116" y="54"/>
                  </a:lnTo>
                  <a:lnTo>
                    <a:pt x="116" y="54"/>
                  </a:lnTo>
                  <a:lnTo>
                    <a:pt x="116" y="5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0" name="Google Shape;610;p23"/>
            <p:cNvSpPr/>
            <p:nvPr/>
          </p:nvSpPr>
          <p:spPr>
            <a:xfrm>
              <a:off x="2930" y="1207"/>
              <a:ext cx="82" cy="49"/>
            </a:xfrm>
            <a:custGeom>
              <a:avLst/>
              <a:gdLst/>
              <a:ahLst/>
              <a:cxnLst/>
              <a:rect l="l" t="t" r="r" b="b"/>
              <a:pathLst>
                <a:path w="82" h="49" extrusionOk="0">
                  <a:moveTo>
                    <a:pt x="82" y="8"/>
                  </a:moveTo>
                  <a:lnTo>
                    <a:pt x="81" y="9"/>
                  </a:lnTo>
                  <a:lnTo>
                    <a:pt x="79" y="8"/>
                  </a:lnTo>
                  <a:lnTo>
                    <a:pt x="77" y="8"/>
                  </a:lnTo>
                  <a:lnTo>
                    <a:pt x="75" y="8"/>
                  </a:lnTo>
                  <a:lnTo>
                    <a:pt x="73" y="6"/>
                  </a:lnTo>
                  <a:lnTo>
                    <a:pt x="73" y="4"/>
                  </a:lnTo>
                  <a:lnTo>
                    <a:pt x="71" y="6"/>
                  </a:lnTo>
                  <a:lnTo>
                    <a:pt x="71" y="6"/>
                  </a:lnTo>
                  <a:lnTo>
                    <a:pt x="69" y="4"/>
                  </a:lnTo>
                  <a:lnTo>
                    <a:pt x="68" y="4"/>
                  </a:lnTo>
                  <a:lnTo>
                    <a:pt x="68" y="4"/>
                  </a:lnTo>
                  <a:lnTo>
                    <a:pt x="62" y="2"/>
                  </a:lnTo>
                  <a:lnTo>
                    <a:pt x="62" y="2"/>
                  </a:lnTo>
                  <a:lnTo>
                    <a:pt x="58" y="2"/>
                  </a:lnTo>
                  <a:lnTo>
                    <a:pt x="54" y="4"/>
                  </a:lnTo>
                  <a:lnTo>
                    <a:pt x="51" y="4"/>
                  </a:lnTo>
                  <a:lnTo>
                    <a:pt x="47" y="6"/>
                  </a:lnTo>
                  <a:lnTo>
                    <a:pt x="45" y="8"/>
                  </a:lnTo>
                  <a:lnTo>
                    <a:pt x="43" y="9"/>
                  </a:lnTo>
                  <a:lnTo>
                    <a:pt x="41" y="9"/>
                  </a:lnTo>
                  <a:lnTo>
                    <a:pt x="38" y="9"/>
                  </a:lnTo>
                  <a:lnTo>
                    <a:pt x="32" y="9"/>
                  </a:lnTo>
                  <a:lnTo>
                    <a:pt x="26" y="8"/>
                  </a:lnTo>
                  <a:lnTo>
                    <a:pt x="25" y="8"/>
                  </a:lnTo>
                  <a:lnTo>
                    <a:pt x="21" y="8"/>
                  </a:lnTo>
                  <a:lnTo>
                    <a:pt x="15" y="8"/>
                  </a:lnTo>
                  <a:lnTo>
                    <a:pt x="11" y="6"/>
                  </a:lnTo>
                  <a:lnTo>
                    <a:pt x="8" y="8"/>
                  </a:lnTo>
                  <a:lnTo>
                    <a:pt x="6" y="6"/>
                  </a:lnTo>
                  <a:lnTo>
                    <a:pt x="6" y="6"/>
                  </a:lnTo>
                  <a:lnTo>
                    <a:pt x="6" y="6"/>
                  </a:lnTo>
                  <a:lnTo>
                    <a:pt x="6" y="4"/>
                  </a:lnTo>
                  <a:lnTo>
                    <a:pt x="8" y="4"/>
                  </a:lnTo>
                  <a:lnTo>
                    <a:pt x="8" y="4"/>
                  </a:lnTo>
                  <a:lnTo>
                    <a:pt x="8" y="4"/>
                  </a:lnTo>
                  <a:lnTo>
                    <a:pt x="8" y="2"/>
                  </a:lnTo>
                  <a:lnTo>
                    <a:pt x="4" y="2"/>
                  </a:lnTo>
                  <a:lnTo>
                    <a:pt x="4" y="0"/>
                  </a:lnTo>
                  <a:lnTo>
                    <a:pt x="4" y="0"/>
                  </a:lnTo>
                  <a:lnTo>
                    <a:pt x="2" y="2"/>
                  </a:lnTo>
                  <a:lnTo>
                    <a:pt x="2" y="2"/>
                  </a:lnTo>
                  <a:lnTo>
                    <a:pt x="2" y="4"/>
                  </a:lnTo>
                  <a:lnTo>
                    <a:pt x="0" y="4"/>
                  </a:lnTo>
                  <a:lnTo>
                    <a:pt x="0" y="4"/>
                  </a:lnTo>
                  <a:lnTo>
                    <a:pt x="0" y="6"/>
                  </a:lnTo>
                  <a:lnTo>
                    <a:pt x="0" y="6"/>
                  </a:lnTo>
                  <a:lnTo>
                    <a:pt x="0" y="8"/>
                  </a:lnTo>
                  <a:lnTo>
                    <a:pt x="0" y="9"/>
                  </a:lnTo>
                  <a:lnTo>
                    <a:pt x="0" y="9"/>
                  </a:lnTo>
                  <a:lnTo>
                    <a:pt x="0" y="9"/>
                  </a:lnTo>
                  <a:lnTo>
                    <a:pt x="2" y="11"/>
                  </a:lnTo>
                  <a:lnTo>
                    <a:pt x="2" y="11"/>
                  </a:lnTo>
                  <a:lnTo>
                    <a:pt x="2" y="13"/>
                  </a:lnTo>
                  <a:lnTo>
                    <a:pt x="4" y="15"/>
                  </a:lnTo>
                  <a:lnTo>
                    <a:pt x="6" y="15"/>
                  </a:lnTo>
                  <a:lnTo>
                    <a:pt x="6" y="15"/>
                  </a:lnTo>
                  <a:lnTo>
                    <a:pt x="6" y="17"/>
                  </a:lnTo>
                  <a:lnTo>
                    <a:pt x="8" y="17"/>
                  </a:lnTo>
                  <a:lnTo>
                    <a:pt x="8" y="19"/>
                  </a:lnTo>
                  <a:lnTo>
                    <a:pt x="8" y="19"/>
                  </a:lnTo>
                  <a:lnTo>
                    <a:pt x="8" y="19"/>
                  </a:lnTo>
                  <a:lnTo>
                    <a:pt x="8" y="21"/>
                  </a:lnTo>
                  <a:lnTo>
                    <a:pt x="6" y="21"/>
                  </a:lnTo>
                  <a:lnTo>
                    <a:pt x="6" y="23"/>
                  </a:lnTo>
                  <a:lnTo>
                    <a:pt x="2" y="23"/>
                  </a:lnTo>
                  <a:lnTo>
                    <a:pt x="2" y="23"/>
                  </a:lnTo>
                  <a:lnTo>
                    <a:pt x="2" y="23"/>
                  </a:lnTo>
                  <a:lnTo>
                    <a:pt x="2" y="24"/>
                  </a:lnTo>
                  <a:lnTo>
                    <a:pt x="2" y="24"/>
                  </a:lnTo>
                  <a:lnTo>
                    <a:pt x="2" y="24"/>
                  </a:lnTo>
                  <a:lnTo>
                    <a:pt x="2" y="26"/>
                  </a:lnTo>
                  <a:lnTo>
                    <a:pt x="2" y="28"/>
                  </a:lnTo>
                  <a:lnTo>
                    <a:pt x="2" y="28"/>
                  </a:lnTo>
                  <a:lnTo>
                    <a:pt x="2" y="28"/>
                  </a:lnTo>
                  <a:lnTo>
                    <a:pt x="2" y="30"/>
                  </a:lnTo>
                  <a:lnTo>
                    <a:pt x="2" y="30"/>
                  </a:lnTo>
                  <a:lnTo>
                    <a:pt x="2" y="32"/>
                  </a:lnTo>
                  <a:lnTo>
                    <a:pt x="0" y="32"/>
                  </a:lnTo>
                  <a:lnTo>
                    <a:pt x="2" y="34"/>
                  </a:lnTo>
                  <a:lnTo>
                    <a:pt x="4" y="36"/>
                  </a:lnTo>
                  <a:lnTo>
                    <a:pt x="6" y="36"/>
                  </a:lnTo>
                  <a:lnTo>
                    <a:pt x="8" y="36"/>
                  </a:lnTo>
                  <a:lnTo>
                    <a:pt x="8" y="38"/>
                  </a:lnTo>
                  <a:lnTo>
                    <a:pt x="8" y="39"/>
                  </a:lnTo>
                  <a:lnTo>
                    <a:pt x="10" y="39"/>
                  </a:lnTo>
                  <a:lnTo>
                    <a:pt x="10" y="41"/>
                  </a:lnTo>
                  <a:lnTo>
                    <a:pt x="10" y="41"/>
                  </a:lnTo>
                  <a:lnTo>
                    <a:pt x="10" y="41"/>
                  </a:lnTo>
                  <a:lnTo>
                    <a:pt x="10" y="43"/>
                  </a:lnTo>
                  <a:lnTo>
                    <a:pt x="10" y="47"/>
                  </a:lnTo>
                  <a:lnTo>
                    <a:pt x="10" y="47"/>
                  </a:lnTo>
                  <a:lnTo>
                    <a:pt x="11" y="47"/>
                  </a:lnTo>
                  <a:lnTo>
                    <a:pt x="11" y="47"/>
                  </a:lnTo>
                  <a:lnTo>
                    <a:pt x="13" y="47"/>
                  </a:lnTo>
                  <a:lnTo>
                    <a:pt x="15" y="47"/>
                  </a:lnTo>
                  <a:lnTo>
                    <a:pt x="15" y="47"/>
                  </a:lnTo>
                  <a:lnTo>
                    <a:pt x="17" y="47"/>
                  </a:lnTo>
                  <a:lnTo>
                    <a:pt x="19" y="47"/>
                  </a:lnTo>
                  <a:lnTo>
                    <a:pt x="21" y="47"/>
                  </a:lnTo>
                  <a:lnTo>
                    <a:pt x="23" y="45"/>
                  </a:lnTo>
                  <a:lnTo>
                    <a:pt x="23" y="45"/>
                  </a:lnTo>
                  <a:lnTo>
                    <a:pt x="25" y="45"/>
                  </a:lnTo>
                  <a:lnTo>
                    <a:pt x="25" y="45"/>
                  </a:lnTo>
                  <a:lnTo>
                    <a:pt x="25" y="45"/>
                  </a:lnTo>
                  <a:lnTo>
                    <a:pt x="26" y="45"/>
                  </a:lnTo>
                  <a:lnTo>
                    <a:pt x="28" y="45"/>
                  </a:lnTo>
                  <a:lnTo>
                    <a:pt x="28" y="45"/>
                  </a:lnTo>
                  <a:lnTo>
                    <a:pt x="30" y="43"/>
                  </a:lnTo>
                  <a:lnTo>
                    <a:pt x="30" y="43"/>
                  </a:lnTo>
                  <a:lnTo>
                    <a:pt x="32" y="45"/>
                  </a:lnTo>
                  <a:lnTo>
                    <a:pt x="32" y="45"/>
                  </a:lnTo>
                  <a:lnTo>
                    <a:pt x="32" y="47"/>
                  </a:lnTo>
                  <a:lnTo>
                    <a:pt x="34" y="47"/>
                  </a:lnTo>
                  <a:lnTo>
                    <a:pt x="34" y="47"/>
                  </a:lnTo>
                  <a:lnTo>
                    <a:pt x="36" y="47"/>
                  </a:lnTo>
                  <a:lnTo>
                    <a:pt x="38" y="47"/>
                  </a:lnTo>
                  <a:lnTo>
                    <a:pt x="40" y="47"/>
                  </a:lnTo>
                  <a:lnTo>
                    <a:pt x="41" y="49"/>
                  </a:lnTo>
                  <a:lnTo>
                    <a:pt x="43" y="49"/>
                  </a:lnTo>
                  <a:lnTo>
                    <a:pt x="45" y="49"/>
                  </a:lnTo>
                  <a:lnTo>
                    <a:pt x="45" y="49"/>
                  </a:lnTo>
                  <a:lnTo>
                    <a:pt x="47" y="47"/>
                  </a:lnTo>
                  <a:lnTo>
                    <a:pt x="47" y="47"/>
                  </a:lnTo>
                  <a:lnTo>
                    <a:pt x="49" y="49"/>
                  </a:lnTo>
                  <a:lnTo>
                    <a:pt x="51" y="47"/>
                  </a:lnTo>
                  <a:lnTo>
                    <a:pt x="53" y="47"/>
                  </a:lnTo>
                  <a:lnTo>
                    <a:pt x="53" y="45"/>
                  </a:lnTo>
                  <a:lnTo>
                    <a:pt x="53" y="45"/>
                  </a:lnTo>
                  <a:lnTo>
                    <a:pt x="53" y="43"/>
                  </a:lnTo>
                  <a:lnTo>
                    <a:pt x="51" y="43"/>
                  </a:lnTo>
                  <a:lnTo>
                    <a:pt x="51" y="41"/>
                  </a:lnTo>
                  <a:lnTo>
                    <a:pt x="51" y="41"/>
                  </a:lnTo>
                  <a:lnTo>
                    <a:pt x="53" y="41"/>
                  </a:lnTo>
                  <a:lnTo>
                    <a:pt x="53" y="41"/>
                  </a:lnTo>
                  <a:lnTo>
                    <a:pt x="54" y="41"/>
                  </a:lnTo>
                  <a:lnTo>
                    <a:pt x="54" y="41"/>
                  </a:lnTo>
                  <a:lnTo>
                    <a:pt x="54" y="41"/>
                  </a:lnTo>
                  <a:lnTo>
                    <a:pt x="54" y="39"/>
                  </a:lnTo>
                  <a:lnTo>
                    <a:pt x="56" y="39"/>
                  </a:lnTo>
                  <a:lnTo>
                    <a:pt x="58" y="39"/>
                  </a:lnTo>
                  <a:lnTo>
                    <a:pt x="58" y="38"/>
                  </a:lnTo>
                  <a:lnTo>
                    <a:pt x="58" y="38"/>
                  </a:lnTo>
                  <a:lnTo>
                    <a:pt x="58" y="38"/>
                  </a:lnTo>
                  <a:lnTo>
                    <a:pt x="60" y="38"/>
                  </a:lnTo>
                  <a:lnTo>
                    <a:pt x="60" y="38"/>
                  </a:lnTo>
                  <a:lnTo>
                    <a:pt x="62" y="38"/>
                  </a:lnTo>
                  <a:lnTo>
                    <a:pt x="64" y="36"/>
                  </a:lnTo>
                  <a:lnTo>
                    <a:pt x="64" y="36"/>
                  </a:lnTo>
                  <a:lnTo>
                    <a:pt x="66" y="36"/>
                  </a:lnTo>
                  <a:lnTo>
                    <a:pt x="68" y="36"/>
                  </a:lnTo>
                  <a:lnTo>
                    <a:pt x="68" y="36"/>
                  </a:lnTo>
                  <a:lnTo>
                    <a:pt x="68" y="36"/>
                  </a:lnTo>
                  <a:lnTo>
                    <a:pt x="69" y="38"/>
                  </a:lnTo>
                  <a:lnTo>
                    <a:pt x="71" y="38"/>
                  </a:lnTo>
                  <a:lnTo>
                    <a:pt x="71" y="38"/>
                  </a:lnTo>
                  <a:lnTo>
                    <a:pt x="73" y="38"/>
                  </a:lnTo>
                  <a:lnTo>
                    <a:pt x="73" y="38"/>
                  </a:lnTo>
                  <a:lnTo>
                    <a:pt x="75" y="38"/>
                  </a:lnTo>
                  <a:lnTo>
                    <a:pt x="75" y="38"/>
                  </a:lnTo>
                  <a:lnTo>
                    <a:pt x="75" y="38"/>
                  </a:lnTo>
                  <a:lnTo>
                    <a:pt x="77" y="38"/>
                  </a:lnTo>
                  <a:lnTo>
                    <a:pt x="77" y="36"/>
                  </a:lnTo>
                  <a:lnTo>
                    <a:pt x="75" y="34"/>
                  </a:lnTo>
                  <a:lnTo>
                    <a:pt x="73" y="30"/>
                  </a:lnTo>
                  <a:lnTo>
                    <a:pt x="71" y="30"/>
                  </a:lnTo>
                  <a:lnTo>
                    <a:pt x="69" y="28"/>
                  </a:lnTo>
                  <a:lnTo>
                    <a:pt x="73" y="24"/>
                  </a:lnTo>
                  <a:lnTo>
                    <a:pt x="73" y="24"/>
                  </a:lnTo>
                  <a:lnTo>
                    <a:pt x="75" y="24"/>
                  </a:lnTo>
                  <a:lnTo>
                    <a:pt x="75" y="21"/>
                  </a:lnTo>
                  <a:lnTo>
                    <a:pt x="75" y="17"/>
                  </a:lnTo>
                  <a:lnTo>
                    <a:pt x="75" y="17"/>
                  </a:lnTo>
                  <a:lnTo>
                    <a:pt x="75" y="17"/>
                  </a:lnTo>
                  <a:lnTo>
                    <a:pt x="77" y="13"/>
                  </a:lnTo>
                  <a:lnTo>
                    <a:pt x="79" y="13"/>
                  </a:lnTo>
                  <a:lnTo>
                    <a:pt x="81" y="15"/>
                  </a:lnTo>
                  <a:lnTo>
                    <a:pt x="82" y="13"/>
                  </a:lnTo>
                  <a:lnTo>
                    <a:pt x="82" y="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1" name="Google Shape;611;p23"/>
            <p:cNvSpPr/>
            <p:nvPr/>
          </p:nvSpPr>
          <p:spPr>
            <a:xfrm>
              <a:off x="4296" y="1860"/>
              <a:ext cx="19" cy="17"/>
            </a:xfrm>
            <a:custGeom>
              <a:avLst/>
              <a:gdLst/>
              <a:ahLst/>
              <a:cxnLst/>
              <a:rect l="l" t="t" r="r" b="b"/>
              <a:pathLst>
                <a:path w="19" h="17" extrusionOk="0">
                  <a:moveTo>
                    <a:pt x="17" y="10"/>
                  </a:moveTo>
                  <a:lnTo>
                    <a:pt x="17" y="8"/>
                  </a:lnTo>
                  <a:lnTo>
                    <a:pt x="17" y="6"/>
                  </a:lnTo>
                  <a:lnTo>
                    <a:pt x="15" y="4"/>
                  </a:lnTo>
                  <a:lnTo>
                    <a:pt x="15" y="2"/>
                  </a:lnTo>
                  <a:lnTo>
                    <a:pt x="14" y="2"/>
                  </a:lnTo>
                  <a:lnTo>
                    <a:pt x="14" y="4"/>
                  </a:lnTo>
                  <a:lnTo>
                    <a:pt x="14" y="6"/>
                  </a:lnTo>
                  <a:lnTo>
                    <a:pt x="15" y="8"/>
                  </a:lnTo>
                  <a:lnTo>
                    <a:pt x="15" y="11"/>
                  </a:lnTo>
                  <a:lnTo>
                    <a:pt x="17" y="11"/>
                  </a:lnTo>
                  <a:lnTo>
                    <a:pt x="17" y="11"/>
                  </a:lnTo>
                  <a:lnTo>
                    <a:pt x="19" y="11"/>
                  </a:lnTo>
                  <a:lnTo>
                    <a:pt x="19" y="11"/>
                  </a:lnTo>
                  <a:lnTo>
                    <a:pt x="19" y="11"/>
                  </a:lnTo>
                  <a:lnTo>
                    <a:pt x="17" y="10"/>
                  </a:lnTo>
                  <a:close/>
                  <a:moveTo>
                    <a:pt x="14" y="0"/>
                  </a:moveTo>
                  <a:lnTo>
                    <a:pt x="14" y="0"/>
                  </a:lnTo>
                  <a:lnTo>
                    <a:pt x="12" y="2"/>
                  </a:lnTo>
                  <a:lnTo>
                    <a:pt x="10" y="2"/>
                  </a:lnTo>
                  <a:lnTo>
                    <a:pt x="8" y="4"/>
                  </a:lnTo>
                  <a:lnTo>
                    <a:pt x="8" y="6"/>
                  </a:lnTo>
                  <a:lnTo>
                    <a:pt x="6" y="6"/>
                  </a:lnTo>
                  <a:lnTo>
                    <a:pt x="4" y="8"/>
                  </a:lnTo>
                  <a:lnTo>
                    <a:pt x="2" y="8"/>
                  </a:lnTo>
                  <a:lnTo>
                    <a:pt x="0" y="8"/>
                  </a:lnTo>
                  <a:lnTo>
                    <a:pt x="0" y="8"/>
                  </a:lnTo>
                  <a:lnTo>
                    <a:pt x="2" y="10"/>
                  </a:lnTo>
                  <a:lnTo>
                    <a:pt x="2" y="10"/>
                  </a:lnTo>
                  <a:lnTo>
                    <a:pt x="2" y="11"/>
                  </a:lnTo>
                  <a:lnTo>
                    <a:pt x="4" y="11"/>
                  </a:lnTo>
                  <a:lnTo>
                    <a:pt x="4" y="13"/>
                  </a:lnTo>
                  <a:lnTo>
                    <a:pt x="4" y="13"/>
                  </a:lnTo>
                  <a:lnTo>
                    <a:pt x="6" y="13"/>
                  </a:lnTo>
                  <a:lnTo>
                    <a:pt x="6" y="13"/>
                  </a:lnTo>
                  <a:lnTo>
                    <a:pt x="8" y="15"/>
                  </a:lnTo>
                  <a:lnTo>
                    <a:pt x="8" y="17"/>
                  </a:lnTo>
                  <a:lnTo>
                    <a:pt x="8" y="17"/>
                  </a:lnTo>
                  <a:lnTo>
                    <a:pt x="10" y="17"/>
                  </a:lnTo>
                  <a:lnTo>
                    <a:pt x="10" y="15"/>
                  </a:lnTo>
                  <a:lnTo>
                    <a:pt x="12" y="15"/>
                  </a:lnTo>
                  <a:lnTo>
                    <a:pt x="12" y="13"/>
                  </a:lnTo>
                  <a:lnTo>
                    <a:pt x="12" y="13"/>
                  </a:lnTo>
                  <a:lnTo>
                    <a:pt x="12" y="11"/>
                  </a:lnTo>
                  <a:lnTo>
                    <a:pt x="12" y="11"/>
                  </a:lnTo>
                  <a:lnTo>
                    <a:pt x="12" y="10"/>
                  </a:lnTo>
                  <a:lnTo>
                    <a:pt x="12" y="10"/>
                  </a:lnTo>
                  <a:lnTo>
                    <a:pt x="10" y="8"/>
                  </a:lnTo>
                  <a:lnTo>
                    <a:pt x="10" y="6"/>
                  </a:lnTo>
                  <a:lnTo>
                    <a:pt x="10" y="6"/>
                  </a:lnTo>
                  <a:lnTo>
                    <a:pt x="10" y="6"/>
                  </a:lnTo>
                  <a:lnTo>
                    <a:pt x="12" y="4"/>
                  </a:lnTo>
                  <a:lnTo>
                    <a:pt x="14" y="4"/>
                  </a:lnTo>
                  <a:lnTo>
                    <a:pt x="14" y="2"/>
                  </a:lnTo>
                  <a:lnTo>
                    <a:pt x="14" y="2"/>
                  </a:lnTo>
                  <a:lnTo>
                    <a:pt x="1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2" name="Google Shape;612;p23"/>
            <p:cNvSpPr/>
            <p:nvPr/>
          </p:nvSpPr>
          <p:spPr>
            <a:xfrm>
              <a:off x="1680" y="1632"/>
              <a:ext cx="6" cy="6"/>
            </a:xfrm>
            <a:custGeom>
              <a:avLst/>
              <a:gdLst/>
              <a:ahLst/>
              <a:cxnLst/>
              <a:rect l="l" t="t" r="r" b="b"/>
              <a:pathLst>
                <a:path w="6" h="6" extrusionOk="0">
                  <a:moveTo>
                    <a:pt x="0" y="4"/>
                  </a:moveTo>
                  <a:lnTo>
                    <a:pt x="0" y="6"/>
                  </a:lnTo>
                  <a:lnTo>
                    <a:pt x="0" y="6"/>
                  </a:lnTo>
                  <a:lnTo>
                    <a:pt x="0" y="6"/>
                  </a:lnTo>
                  <a:lnTo>
                    <a:pt x="2" y="4"/>
                  </a:lnTo>
                  <a:lnTo>
                    <a:pt x="2" y="4"/>
                  </a:lnTo>
                  <a:lnTo>
                    <a:pt x="0" y="4"/>
                  </a:lnTo>
                  <a:close/>
                  <a:moveTo>
                    <a:pt x="4" y="4"/>
                  </a:moveTo>
                  <a:lnTo>
                    <a:pt x="4" y="4"/>
                  </a:lnTo>
                  <a:lnTo>
                    <a:pt x="4" y="4"/>
                  </a:lnTo>
                  <a:lnTo>
                    <a:pt x="4" y="4"/>
                  </a:lnTo>
                  <a:lnTo>
                    <a:pt x="6" y="4"/>
                  </a:lnTo>
                  <a:lnTo>
                    <a:pt x="4" y="4"/>
                  </a:lnTo>
                  <a:lnTo>
                    <a:pt x="4" y="4"/>
                  </a:lnTo>
                  <a:close/>
                  <a:moveTo>
                    <a:pt x="6" y="0"/>
                  </a:moveTo>
                  <a:lnTo>
                    <a:pt x="6" y="0"/>
                  </a:lnTo>
                  <a:lnTo>
                    <a:pt x="4" y="0"/>
                  </a:lnTo>
                  <a:lnTo>
                    <a:pt x="4" y="0"/>
                  </a:lnTo>
                  <a:lnTo>
                    <a:pt x="4" y="0"/>
                  </a:lnTo>
                  <a:lnTo>
                    <a:pt x="6" y="0"/>
                  </a:lnTo>
                  <a:lnTo>
                    <a:pt x="6" y="0"/>
                  </a:lnTo>
                  <a:lnTo>
                    <a:pt x="6" y="0"/>
                  </a:lnTo>
                  <a:lnTo>
                    <a:pt x="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3" name="Google Shape;613;p23"/>
            <p:cNvSpPr/>
            <p:nvPr/>
          </p:nvSpPr>
          <p:spPr>
            <a:xfrm>
              <a:off x="3680" y="2064"/>
              <a:ext cx="3" cy="4"/>
            </a:xfrm>
            <a:custGeom>
              <a:avLst/>
              <a:gdLst/>
              <a:ahLst/>
              <a:cxnLst/>
              <a:rect l="l" t="t" r="r" b="b"/>
              <a:pathLst>
                <a:path w="3" h="4" extrusionOk="0">
                  <a:moveTo>
                    <a:pt x="3" y="2"/>
                  </a:moveTo>
                  <a:lnTo>
                    <a:pt x="2" y="0"/>
                  </a:lnTo>
                  <a:lnTo>
                    <a:pt x="2" y="2"/>
                  </a:lnTo>
                  <a:lnTo>
                    <a:pt x="2" y="2"/>
                  </a:lnTo>
                  <a:lnTo>
                    <a:pt x="2" y="2"/>
                  </a:lnTo>
                  <a:lnTo>
                    <a:pt x="2" y="4"/>
                  </a:lnTo>
                  <a:lnTo>
                    <a:pt x="2" y="4"/>
                  </a:lnTo>
                  <a:lnTo>
                    <a:pt x="2" y="4"/>
                  </a:lnTo>
                  <a:lnTo>
                    <a:pt x="2" y="2"/>
                  </a:lnTo>
                  <a:lnTo>
                    <a:pt x="2" y="2"/>
                  </a:lnTo>
                  <a:lnTo>
                    <a:pt x="0" y="2"/>
                  </a:lnTo>
                  <a:lnTo>
                    <a:pt x="2" y="4"/>
                  </a:lnTo>
                  <a:lnTo>
                    <a:pt x="2" y="4"/>
                  </a:lnTo>
                  <a:lnTo>
                    <a:pt x="2" y="4"/>
                  </a:lnTo>
                  <a:lnTo>
                    <a:pt x="3" y="4"/>
                  </a:lnTo>
                  <a:lnTo>
                    <a:pt x="3" y="2"/>
                  </a:lnTo>
                  <a:lnTo>
                    <a:pt x="3"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4" name="Google Shape;614;p23"/>
            <p:cNvSpPr/>
            <p:nvPr/>
          </p:nvSpPr>
          <p:spPr>
            <a:xfrm>
              <a:off x="1529" y="1856"/>
              <a:ext cx="575" cy="652"/>
            </a:xfrm>
            <a:custGeom>
              <a:avLst/>
              <a:gdLst/>
              <a:ahLst/>
              <a:cxnLst/>
              <a:rect l="l" t="t" r="r" b="b"/>
              <a:pathLst>
                <a:path w="575" h="652" extrusionOk="0">
                  <a:moveTo>
                    <a:pt x="401" y="547"/>
                  </a:moveTo>
                  <a:lnTo>
                    <a:pt x="401" y="549"/>
                  </a:lnTo>
                  <a:lnTo>
                    <a:pt x="401" y="549"/>
                  </a:lnTo>
                  <a:lnTo>
                    <a:pt x="401" y="552"/>
                  </a:lnTo>
                  <a:lnTo>
                    <a:pt x="401" y="552"/>
                  </a:lnTo>
                  <a:lnTo>
                    <a:pt x="401" y="551"/>
                  </a:lnTo>
                  <a:lnTo>
                    <a:pt x="403" y="549"/>
                  </a:lnTo>
                  <a:lnTo>
                    <a:pt x="403" y="547"/>
                  </a:lnTo>
                  <a:lnTo>
                    <a:pt x="401" y="547"/>
                  </a:lnTo>
                  <a:lnTo>
                    <a:pt x="401" y="547"/>
                  </a:lnTo>
                  <a:close/>
                  <a:moveTo>
                    <a:pt x="398" y="530"/>
                  </a:moveTo>
                  <a:lnTo>
                    <a:pt x="398" y="530"/>
                  </a:lnTo>
                  <a:lnTo>
                    <a:pt x="398" y="530"/>
                  </a:lnTo>
                  <a:lnTo>
                    <a:pt x="398" y="528"/>
                  </a:lnTo>
                  <a:lnTo>
                    <a:pt x="398" y="526"/>
                  </a:lnTo>
                  <a:lnTo>
                    <a:pt x="398" y="526"/>
                  </a:lnTo>
                  <a:lnTo>
                    <a:pt x="396" y="528"/>
                  </a:lnTo>
                  <a:lnTo>
                    <a:pt x="398" y="530"/>
                  </a:lnTo>
                  <a:close/>
                  <a:moveTo>
                    <a:pt x="441" y="485"/>
                  </a:moveTo>
                  <a:lnTo>
                    <a:pt x="439" y="485"/>
                  </a:lnTo>
                  <a:lnTo>
                    <a:pt x="437" y="487"/>
                  </a:lnTo>
                  <a:lnTo>
                    <a:pt x="439" y="489"/>
                  </a:lnTo>
                  <a:lnTo>
                    <a:pt x="441" y="489"/>
                  </a:lnTo>
                  <a:lnTo>
                    <a:pt x="441" y="489"/>
                  </a:lnTo>
                  <a:lnTo>
                    <a:pt x="441" y="487"/>
                  </a:lnTo>
                  <a:lnTo>
                    <a:pt x="441" y="487"/>
                  </a:lnTo>
                  <a:lnTo>
                    <a:pt x="441" y="487"/>
                  </a:lnTo>
                  <a:lnTo>
                    <a:pt x="441" y="485"/>
                  </a:lnTo>
                  <a:lnTo>
                    <a:pt x="441" y="485"/>
                  </a:lnTo>
                  <a:close/>
                  <a:moveTo>
                    <a:pt x="454" y="474"/>
                  </a:moveTo>
                  <a:lnTo>
                    <a:pt x="454" y="474"/>
                  </a:lnTo>
                  <a:lnTo>
                    <a:pt x="454" y="474"/>
                  </a:lnTo>
                  <a:lnTo>
                    <a:pt x="454" y="474"/>
                  </a:lnTo>
                  <a:lnTo>
                    <a:pt x="452" y="476"/>
                  </a:lnTo>
                  <a:lnTo>
                    <a:pt x="454" y="476"/>
                  </a:lnTo>
                  <a:lnTo>
                    <a:pt x="454" y="476"/>
                  </a:lnTo>
                  <a:lnTo>
                    <a:pt x="456" y="476"/>
                  </a:lnTo>
                  <a:lnTo>
                    <a:pt x="456" y="476"/>
                  </a:lnTo>
                  <a:lnTo>
                    <a:pt x="456" y="476"/>
                  </a:lnTo>
                  <a:lnTo>
                    <a:pt x="454" y="474"/>
                  </a:lnTo>
                  <a:close/>
                  <a:moveTo>
                    <a:pt x="517" y="313"/>
                  </a:moveTo>
                  <a:lnTo>
                    <a:pt x="517" y="313"/>
                  </a:lnTo>
                  <a:lnTo>
                    <a:pt x="519" y="313"/>
                  </a:lnTo>
                  <a:lnTo>
                    <a:pt x="519" y="315"/>
                  </a:lnTo>
                  <a:lnTo>
                    <a:pt x="519" y="315"/>
                  </a:lnTo>
                  <a:lnTo>
                    <a:pt x="519" y="313"/>
                  </a:lnTo>
                  <a:lnTo>
                    <a:pt x="519" y="313"/>
                  </a:lnTo>
                  <a:lnTo>
                    <a:pt x="519" y="313"/>
                  </a:lnTo>
                  <a:lnTo>
                    <a:pt x="517" y="313"/>
                  </a:lnTo>
                  <a:close/>
                  <a:moveTo>
                    <a:pt x="523" y="304"/>
                  </a:moveTo>
                  <a:lnTo>
                    <a:pt x="523" y="305"/>
                  </a:lnTo>
                  <a:lnTo>
                    <a:pt x="521" y="307"/>
                  </a:lnTo>
                  <a:lnTo>
                    <a:pt x="521" y="307"/>
                  </a:lnTo>
                  <a:lnTo>
                    <a:pt x="521" y="307"/>
                  </a:lnTo>
                  <a:lnTo>
                    <a:pt x="523" y="305"/>
                  </a:lnTo>
                  <a:lnTo>
                    <a:pt x="523" y="305"/>
                  </a:lnTo>
                  <a:lnTo>
                    <a:pt x="523" y="304"/>
                  </a:lnTo>
                  <a:lnTo>
                    <a:pt x="523" y="304"/>
                  </a:lnTo>
                  <a:close/>
                  <a:moveTo>
                    <a:pt x="431" y="137"/>
                  </a:moveTo>
                  <a:lnTo>
                    <a:pt x="431" y="135"/>
                  </a:lnTo>
                  <a:lnTo>
                    <a:pt x="431" y="135"/>
                  </a:lnTo>
                  <a:lnTo>
                    <a:pt x="431" y="133"/>
                  </a:lnTo>
                  <a:lnTo>
                    <a:pt x="431" y="133"/>
                  </a:lnTo>
                  <a:lnTo>
                    <a:pt x="431" y="135"/>
                  </a:lnTo>
                  <a:lnTo>
                    <a:pt x="429" y="135"/>
                  </a:lnTo>
                  <a:lnTo>
                    <a:pt x="431" y="137"/>
                  </a:lnTo>
                  <a:lnTo>
                    <a:pt x="429" y="139"/>
                  </a:lnTo>
                  <a:lnTo>
                    <a:pt x="431" y="137"/>
                  </a:lnTo>
                  <a:close/>
                  <a:moveTo>
                    <a:pt x="424" y="111"/>
                  </a:moveTo>
                  <a:lnTo>
                    <a:pt x="426" y="111"/>
                  </a:lnTo>
                  <a:lnTo>
                    <a:pt x="426" y="109"/>
                  </a:lnTo>
                  <a:lnTo>
                    <a:pt x="424" y="109"/>
                  </a:lnTo>
                  <a:lnTo>
                    <a:pt x="424" y="111"/>
                  </a:lnTo>
                  <a:lnTo>
                    <a:pt x="424" y="111"/>
                  </a:lnTo>
                  <a:lnTo>
                    <a:pt x="424" y="111"/>
                  </a:lnTo>
                  <a:lnTo>
                    <a:pt x="424" y="111"/>
                  </a:lnTo>
                  <a:lnTo>
                    <a:pt x="424" y="111"/>
                  </a:lnTo>
                  <a:close/>
                  <a:moveTo>
                    <a:pt x="321" y="113"/>
                  </a:moveTo>
                  <a:lnTo>
                    <a:pt x="323" y="113"/>
                  </a:lnTo>
                  <a:lnTo>
                    <a:pt x="327" y="111"/>
                  </a:lnTo>
                  <a:lnTo>
                    <a:pt x="328" y="109"/>
                  </a:lnTo>
                  <a:lnTo>
                    <a:pt x="330" y="105"/>
                  </a:lnTo>
                  <a:lnTo>
                    <a:pt x="330" y="105"/>
                  </a:lnTo>
                  <a:lnTo>
                    <a:pt x="332" y="100"/>
                  </a:lnTo>
                  <a:lnTo>
                    <a:pt x="332" y="98"/>
                  </a:lnTo>
                  <a:lnTo>
                    <a:pt x="328" y="98"/>
                  </a:lnTo>
                  <a:lnTo>
                    <a:pt x="327" y="100"/>
                  </a:lnTo>
                  <a:lnTo>
                    <a:pt x="325" y="103"/>
                  </a:lnTo>
                  <a:lnTo>
                    <a:pt x="325" y="107"/>
                  </a:lnTo>
                  <a:lnTo>
                    <a:pt x="323" y="109"/>
                  </a:lnTo>
                  <a:lnTo>
                    <a:pt x="321" y="113"/>
                  </a:lnTo>
                  <a:close/>
                  <a:moveTo>
                    <a:pt x="356" y="92"/>
                  </a:moveTo>
                  <a:lnTo>
                    <a:pt x="355" y="92"/>
                  </a:lnTo>
                  <a:lnTo>
                    <a:pt x="347" y="90"/>
                  </a:lnTo>
                  <a:lnTo>
                    <a:pt x="343" y="90"/>
                  </a:lnTo>
                  <a:lnTo>
                    <a:pt x="340" y="92"/>
                  </a:lnTo>
                  <a:lnTo>
                    <a:pt x="340" y="94"/>
                  </a:lnTo>
                  <a:lnTo>
                    <a:pt x="340" y="96"/>
                  </a:lnTo>
                  <a:lnTo>
                    <a:pt x="340" y="98"/>
                  </a:lnTo>
                  <a:lnTo>
                    <a:pt x="340" y="98"/>
                  </a:lnTo>
                  <a:lnTo>
                    <a:pt x="338" y="100"/>
                  </a:lnTo>
                  <a:lnTo>
                    <a:pt x="338" y="100"/>
                  </a:lnTo>
                  <a:lnTo>
                    <a:pt x="338" y="103"/>
                  </a:lnTo>
                  <a:lnTo>
                    <a:pt x="338" y="105"/>
                  </a:lnTo>
                  <a:lnTo>
                    <a:pt x="340" y="107"/>
                  </a:lnTo>
                  <a:lnTo>
                    <a:pt x="342" y="107"/>
                  </a:lnTo>
                  <a:lnTo>
                    <a:pt x="342" y="107"/>
                  </a:lnTo>
                  <a:lnTo>
                    <a:pt x="342" y="107"/>
                  </a:lnTo>
                  <a:lnTo>
                    <a:pt x="342" y="107"/>
                  </a:lnTo>
                  <a:lnTo>
                    <a:pt x="340" y="107"/>
                  </a:lnTo>
                  <a:lnTo>
                    <a:pt x="340" y="107"/>
                  </a:lnTo>
                  <a:lnTo>
                    <a:pt x="340" y="109"/>
                  </a:lnTo>
                  <a:lnTo>
                    <a:pt x="340" y="111"/>
                  </a:lnTo>
                  <a:lnTo>
                    <a:pt x="340" y="115"/>
                  </a:lnTo>
                  <a:lnTo>
                    <a:pt x="342" y="116"/>
                  </a:lnTo>
                  <a:lnTo>
                    <a:pt x="342" y="116"/>
                  </a:lnTo>
                  <a:lnTo>
                    <a:pt x="343" y="118"/>
                  </a:lnTo>
                  <a:lnTo>
                    <a:pt x="343" y="118"/>
                  </a:lnTo>
                  <a:lnTo>
                    <a:pt x="345" y="118"/>
                  </a:lnTo>
                  <a:lnTo>
                    <a:pt x="349" y="118"/>
                  </a:lnTo>
                  <a:lnTo>
                    <a:pt x="349" y="116"/>
                  </a:lnTo>
                  <a:lnTo>
                    <a:pt x="351" y="116"/>
                  </a:lnTo>
                  <a:lnTo>
                    <a:pt x="351" y="118"/>
                  </a:lnTo>
                  <a:lnTo>
                    <a:pt x="353" y="118"/>
                  </a:lnTo>
                  <a:lnTo>
                    <a:pt x="355" y="118"/>
                  </a:lnTo>
                  <a:lnTo>
                    <a:pt x="355" y="118"/>
                  </a:lnTo>
                  <a:lnTo>
                    <a:pt x="356" y="116"/>
                  </a:lnTo>
                  <a:lnTo>
                    <a:pt x="356" y="116"/>
                  </a:lnTo>
                  <a:lnTo>
                    <a:pt x="356" y="115"/>
                  </a:lnTo>
                  <a:lnTo>
                    <a:pt x="358" y="115"/>
                  </a:lnTo>
                  <a:lnTo>
                    <a:pt x="360" y="115"/>
                  </a:lnTo>
                  <a:lnTo>
                    <a:pt x="362" y="115"/>
                  </a:lnTo>
                  <a:lnTo>
                    <a:pt x="362" y="115"/>
                  </a:lnTo>
                  <a:lnTo>
                    <a:pt x="362" y="113"/>
                  </a:lnTo>
                  <a:lnTo>
                    <a:pt x="362" y="113"/>
                  </a:lnTo>
                  <a:lnTo>
                    <a:pt x="364" y="113"/>
                  </a:lnTo>
                  <a:lnTo>
                    <a:pt x="364" y="115"/>
                  </a:lnTo>
                  <a:lnTo>
                    <a:pt x="366" y="113"/>
                  </a:lnTo>
                  <a:lnTo>
                    <a:pt x="366" y="113"/>
                  </a:lnTo>
                  <a:lnTo>
                    <a:pt x="368" y="111"/>
                  </a:lnTo>
                  <a:lnTo>
                    <a:pt x="368" y="111"/>
                  </a:lnTo>
                  <a:lnTo>
                    <a:pt x="368" y="109"/>
                  </a:lnTo>
                  <a:lnTo>
                    <a:pt x="368" y="109"/>
                  </a:lnTo>
                  <a:lnTo>
                    <a:pt x="368" y="109"/>
                  </a:lnTo>
                  <a:lnTo>
                    <a:pt x="370" y="107"/>
                  </a:lnTo>
                  <a:lnTo>
                    <a:pt x="370" y="107"/>
                  </a:lnTo>
                  <a:lnTo>
                    <a:pt x="370" y="105"/>
                  </a:lnTo>
                  <a:lnTo>
                    <a:pt x="371" y="103"/>
                  </a:lnTo>
                  <a:lnTo>
                    <a:pt x="371" y="103"/>
                  </a:lnTo>
                  <a:lnTo>
                    <a:pt x="371" y="102"/>
                  </a:lnTo>
                  <a:lnTo>
                    <a:pt x="371" y="100"/>
                  </a:lnTo>
                  <a:lnTo>
                    <a:pt x="371" y="100"/>
                  </a:lnTo>
                  <a:lnTo>
                    <a:pt x="371" y="100"/>
                  </a:lnTo>
                  <a:lnTo>
                    <a:pt x="373" y="98"/>
                  </a:lnTo>
                  <a:lnTo>
                    <a:pt x="373" y="96"/>
                  </a:lnTo>
                  <a:lnTo>
                    <a:pt x="373" y="94"/>
                  </a:lnTo>
                  <a:lnTo>
                    <a:pt x="373" y="94"/>
                  </a:lnTo>
                  <a:lnTo>
                    <a:pt x="373" y="92"/>
                  </a:lnTo>
                  <a:lnTo>
                    <a:pt x="371" y="92"/>
                  </a:lnTo>
                  <a:lnTo>
                    <a:pt x="371" y="92"/>
                  </a:lnTo>
                  <a:lnTo>
                    <a:pt x="368" y="92"/>
                  </a:lnTo>
                  <a:lnTo>
                    <a:pt x="362" y="90"/>
                  </a:lnTo>
                  <a:lnTo>
                    <a:pt x="362" y="90"/>
                  </a:lnTo>
                  <a:lnTo>
                    <a:pt x="360" y="92"/>
                  </a:lnTo>
                  <a:lnTo>
                    <a:pt x="358" y="92"/>
                  </a:lnTo>
                  <a:lnTo>
                    <a:pt x="356" y="92"/>
                  </a:lnTo>
                  <a:close/>
                  <a:moveTo>
                    <a:pt x="334" y="92"/>
                  </a:moveTo>
                  <a:lnTo>
                    <a:pt x="336" y="94"/>
                  </a:lnTo>
                  <a:lnTo>
                    <a:pt x="340" y="90"/>
                  </a:lnTo>
                  <a:lnTo>
                    <a:pt x="340" y="90"/>
                  </a:lnTo>
                  <a:lnTo>
                    <a:pt x="340" y="90"/>
                  </a:lnTo>
                  <a:lnTo>
                    <a:pt x="338" y="88"/>
                  </a:lnTo>
                  <a:lnTo>
                    <a:pt x="338" y="88"/>
                  </a:lnTo>
                  <a:lnTo>
                    <a:pt x="336" y="90"/>
                  </a:lnTo>
                  <a:lnTo>
                    <a:pt x="334" y="92"/>
                  </a:lnTo>
                  <a:lnTo>
                    <a:pt x="334" y="92"/>
                  </a:lnTo>
                  <a:lnTo>
                    <a:pt x="334" y="92"/>
                  </a:lnTo>
                  <a:lnTo>
                    <a:pt x="334" y="92"/>
                  </a:lnTo>
                  <a:close/>
                  <a:moveTo>
                    <a:pt x="353" y="88"/>
                  </a:moveTo>
                  <a:lnTo>
                    <a:pt x="353" y="90"/>
                  </a:lnTo>
                  <a:lnTo>
                    <a:pt x="355" y="90"/>
                  </a:lnTo>
                  <a:lnTo>
                    <a:pt x="358" y="90"/>
                  </a:lnTo>
                  <a:lnTo>
                    <a:pt x="358" y="90"/>
                  </a:lnTo>
                  <a:lnTo>
                    <a:pt x="358" y="88"/>
                  </a:lnTo>
                  <a:lnTo>
                    <a:pt x="358" y="88"/>
                  </a:lnTo>
                  <a:lnTo>
                    <a:pt x="356" y="87"/>
                  </a:lnTo>
                  <a:lnTo>
                    <a:pt x="356" y="87"/>
                  </a:lnTo>
                  <a:lnTo>
                    <a:pt x="355" y="88"/>
                  </a:lnTo>
                  <a:lnTo>
                    <a:pt x="353" y="88"/>
                  </a:lnTo>
                  <a:close/>
                  <a:moveTo>
                    <a:pt x="347" y="85"/>
                  </a:moveTo>
                  <a:lnTo>
                    <a:pt x="345" y="85"/>
                  </a:lnTo>
                  <a:lnTo>
                    <a:pt x="345" y="87"/>
                  </a:lnTo>
                  <a:lnTo>
                    <a:pt x="345" y="88"/>
                  </a:lnTo>
                  <a:lnTo>
                    <a:pt x="345" y="88"/>
                  </a:lnTo>
                  <a:lnTo>
                    <a:pt x="349" y="88"/>
                  </a:lnTo>
                  <a:lnTo>
                    <a:pt x="349" y="88"/>
                  </a:lnTo>
                  <a:lnTo>
                    <a:pt x="351" y="88"/>
                  </a:lnTo>
                  <a:lnTo>
                    <a:pt x="353" y="88"/>
                  </a:lnTo>
                  <a:lnTo>
                    <a:pt x="355" y="85"/>
                  </a:lnTo>
                  <a:lnTo>
                    <a:pt x="355" y="85"/>
                  </a:lnTo>
                  <a:lnTo>
                    <a:pt x="351" y="83"/>
                  </a:lnTo>
                  <a:lnTo>
                    <a:pt x="347" y="85"/>
                  </a:lnTo>
                  <a:close/>
                  <a:moveTo>
                    <a:pt x="343" y="87"/>
                  </a:moveTo>
                  <a:lnTo>
                    <a:pt x="345" y="85"/>
                  </a:lnTo>
                  <a:lnTo>
                    <a:pt x="345" y="83"/>
                  </a:lnTo>
                  <a:lnTo>
                    <a:pt x="345" y="79"/>
                  </a:lnTo>
                  <a:lnTo>
                    <a:pt x="345" y="79"/>
                  </a:lnTo>
                  <a:lnTo>
                    <a:pt x="343" y="79"/>
                  </a:lnTo>
                  <a:lnTo>
                    <a:pt x="343" y="79"/>
                  </a:lnTo>
                  <a:lnTo>
                    <a:pt x="343" y="81"/>
                  </a:lnTo>
                  <a:lnTo>
                    <a:pt x="343" y="83"/>
                  </a:lnTo>
                  <a:lnTo>
                    <a:pt x="342" y="85"/>
                  </a:lnTo>
                  <a:lnTo>
                    <a:pt x="342" y="85"/>
                  </a:lnTo>
                  <a:lnTo>
                    <a:pt x="342" y="88"/>
                  </a:lnTo>
                  <a:lnTo>
                    <a:pt x="343" y="88"/>
                  </a:lnTo>
                  <a:lnTo>
                    <a:pt x="343" y="87"/>
                  </a:lnTo>
                  <a:close/>
                  <a:moveTo>
                    <a:pt x="347" y="83"/>
                  </a:moveTo>
                  <a:lnTo>
                    <a:pt x="349" y="79"/>
                  </a:lnTo>
                  <a:lnTo>
                    <a:pt x="349" y="79"/>
                  </a:lnTo>
                  <a:lnTo>
                    <a:pt x="349" y="77"/>
                  </a:lnTo>
                  <a:lnTo>
                    <a:pt x="349" y="77"/>
                  </a:lnTo>
                  <a:lnTo>
                    <a:pt x="349" y="79"/>
                  </a:lnTo>
                  <a:lnTo>
                    <a:pt x="347" y="79"/>
                  </a:lnTo>
                  <a:lnTo>
                    <a:pt x="345" y="79"/>
                  </a:lnTo>
                  <a:lnTo>
                    <a:pt x="345" y="83"/>
                  </a:lnTo>
                  <a:lnTo>
                    <a:pt x="345" y="83"/>
                  </a:lnTo>
                  <a:lnTo>
                    <a:pt x="347" y="83"/>
                  </a:lnTo>
                  <a:close/>
                  <a:moveTo>
                    <a:pt x="343" y="57"/>
                  </a:moveTo>
                  <a:lnTo>
                    <a:pt x="345" y="57"/>
                  </a:lnTo>
                  <a:lnTo>
                    <a:pt x="345" y="55"/>
                  </a:lnTo>
                  <a:lnTo>
                    <a:pt x="345" y="53"/>
                  </a:lnTo>
                  <a:lnTo>
                    <a:pt x="345" y="53"/>
                  </a:lnTo>
                  <a:lnTo>
                    <a:pt x="343" y="53"/>
                  </a:lnTo>
                  <a:lnTo>
                    <a:pt x="343" y="53"/>
                  </a:lnTo>
                  <a:lnTo>
                    <a:pt x="343" y="55"/>
                  </a:lnTo>
                  <a:lnTo>
                    <a:pt x="343" y="57"/>
                  </a:lnTo>
                  <a:lnTo>
                    <a:pt x="343" y="57"/>
                  </a:lnTo>
                  <a:close/>
                  <a:moveTo>
                    <a:pt x="575" y="212"/>
                  </a:moveTo>
                  <a:lnTo>
                    <a:pt x="575" y="210"/>
                  </a:lnTo>
                  <a:lnTo>
                    <a:pt x="575" y="206"/>
                  </a:lnTo>
                  <a:lnTo>
                    <a:pt x="575" y="206"/>
                  </a:lnTo>
                  <a:lnTo>
                    <a:pt x="575" y="204"/>
                  </a:lnTo>
                  <a:lnTo>
                    <a:pt x="573" y="203"/>
                  </a:lnTo>
                  <a:lnTo>
                    <a:pt x="573" y="195"/>
                  </a:lnTo>
                  <a:lnTo>
                    <a:pt x="571" y="191"/>
                  </a:lnTo>
                  <a:lnTo>
                    <a:pt x="570" y="188"/>
                  </a:lnTo>
                  <a:lnTo>
                    <a:pt x="570" y="182"/>
                  </a:lnTo>
                  <a:lnTo>
                    <a:pt x="566" y="176"/>
                  </a:lnTo>
                  <a:lnTo>
                    <a:pt x="566" y="174"/>
                  </a:lnTo>
                  <a:lnTo>
                    <a:pt x="564" y="174"/>
                  </a:lnTo>
                  <a:lnTo>
                    <a:pt x="558" y="173"/>
                  </a:lnTo>
                  <a:lnTo>
                    <a:pt x="555" y="174"/>
                  </a:lnTo>
                  <a:lnTo>
                    <a:pt x="551" y="173"/>
                  </a:lnTo>
                  <a:lnTo>
                    <a:pt x="549" y="174"/>
                  </a:lnTo>
                  <a:lnTo>
                    <a:pt x="547" y="173"/>
                  </a:lnTo>
                  <a:lnTo>
                    <a:pt x="545" y="171"/>
                  </a:lnTo>
                  <a:lnTo>
                    <a:pt x="543" y="171"/>
                  </a:lnTo>
                  <a:lnTo>
                    <a:pt x="540" y="171"/>
                  </a:lnTo>
                  <a:lnTo>
                    <a:pt x="538" y="167"/>
                  </a:lnTo>
                  <a:lnTo>
                    <a:pt x="534" y="165"/>
                  </a:lnTo>
                  <a:lnTo>
                    <a:pt x="530" y="161"/>
                  </a:lnTo>
                  <a:lnTo>
                    <a:pt x="527" y="160"/>
                  </a:lnTo>
                  <a:lnTo>
                    <a:pt x="523" y="154"/>
                  </a:lnTo>
                  <a:lnTo>
                    <a:pt x="523" y="154"/>
                  </a:lnTo>
                  <a:lnTo>
                    <a:pt x="521" y="150"/>
                  </a:lnTo>
                  <a:lnTo>
                    <a:pt x="517" y="150"/>
                  </a:lnTo>
                  <a:lnTo>
                    <a:pt x="513" y="146"/>
                  </a:lnTo>
                  <a:lnTo>
                    <a:pt x="512" y="145"/>
                  </a:lnTo>
                  <a:lnTo>
                    <a:pt x="508" y="143"/>
                  </a:lnTo>
                  <a:lnTo>
                    <a:pt x="504" y="141"/>
                  </a:lnTo>
                  <a:lnTo>
                    <a:pt x="504" y="139"/>
                  </a:lnTo>
                  <a:lnTo>
                    <a:pt x="500" y="139"/>
                  </a:lnTo>
                  <a:lnTo>
                    <a:pt x="499" y="137"/>
                  </a:lnTo>
                  <a:lnTo>
                    <a:pt x="495" y="135"/>
                  </a:lnTo>
                  <a:lnTo>
                    <a:pt x="491" y="135"/>
                  </a:lnTo>
                  <a:lnTo>
                    <a:pt x="485" y="137"/>
                  </a:lnTo>
                  <a:lnTo>
                    <a:pt x="480" y="137"/>
                  </a:lnTo>
                  <a:lnTo>
                    <a:pt x="478" y="137"/>
                  </a:lnTo>
                  <a:lnTo>
                    <a:pt x="476" y="137"/>
                  </a:lnTo>
                  <a:lnTo>
                    <a:pt x="474" y="137"/>
                  </a:lnTo>
                  <a:lnTo>
                    <a:pt x="472" y="135"/>
                  </a:lnTo>
                  <a:lnTo>
                    <a:pt x="470" y="135"/>
                  </a:lnTo>
                  <a:lnTo>
                    <a:pt x="469" y="135"/>
                  </a:lnTo>
                  <a:lnTo>
                    <a:pt x="465" y="135"/>
                  </a:lnTo>
                  <a:lnTo>
                    <a:pt x="459" y="133"/>
                  </a:lnTo>
                  <a:lnTo>
                    <a:pt x="457" y="131"/>
                  </a:lnTo>
                  <a:lnTo>
                    <a:pt x="456" y="131"/>
                  </a:lnTo>
                  <a:lnTo>
                    <a:pt x="454" y="130"/>
                  </a:lnTo>
                  <a:lnTo>
                    <a:pt x="450" y="128"/>
                  </a:lnTo>
                  <a:lnTo>
                    <a:pt x="448" y="128"/>
                  </a:lnTo>
                  <a:lnTo>
                    <a:pt x="446" y="130"/>
                  </a:lnTo>
                  <a:lnTo>
                    <a:pt x="446" y="130"/>
                  </a:lnTo>
                  <a:lnTo>
                    <a:pt x="442" y="131"/>
                  </a:lnTo>
                  <a:lnTo>
                    <a:pt x="441" y="131"/>
                  </a:lnTo>
                  <a:lnTo>
                    <a:pt x="441" y="131"/>
                  </a:lnTo>
                  <a:lnTo>
                    <a:pt x="439" y="133"/>
                  </a:lnTo>
                  <a:lnTo>
                    <a:pt x="437" y="135"/>
                  </a:lnTo>
                  <a:lnTo>
                    <a:pt x="435" y="135"/>
                  </a:lnTo>
                  <a:lnTo>
                    <a:pt x="437" y="133"/>
                  </a:lnTo>
                  <a:lnTo>
                    <a:pt x="437" y="131"/>
                  </a:lnTo>
                  <a:lnTo>
                    <a:pt x="437" y="131"/>
                  </a:lnTo>
                  <a:lnTo>
                    <a:pt x="437" y="130"/>
                  </a:lnTo>
                  <a:lnTo>
                    <a:pt x="437" y="130"/>
                  </a:lnTo>
                  <a:lnTo>
                    <a:pt x="435" y="130"/>
                  </a:lnTo>
                  <a:lnTo>
                    <a:pt x="435" y="131"/>
                  </a:lnTo>
                  <a:lnTo>
                    <a:pt x="433" y="133"/>
                  </a:lnTo>
                  <a:lnTo>
                    <a:pt x="433" y="137"/>
                  </a:lnTo>
                  <a:lnTo>
                    <a:pt x="429" y="141"/>
                  </a:lnTo>
                  <a:lnTo>
                    <a:pt x="428" y="143"/>
                  </a:lnTo>
                  <a:lnTo>
                    <a:pt x="428" y="141"/>
                  </a:lnTo>
                  <a:lnTo>
                    <a:pt x="429" y="135"/>
                  </a:lnTo>
                  <a:lnTo>
                    <a:pt x="429" y="133"/>
                  </a:lnTo>
                  <a:lnTo>
                    <a:pt x="429" y="131"/>
                  </a:lnTo>
                  <a:lnTo>
                    <a:pt x="431" y="131"/>
                  </a:lnTo>
                  <a:lnTo>
                    <a:pt x="431" y="130"/>
                  </a:lnTo>
                  <a:lnTo>
                    <a:pt x="431" y="130"/>
                  </a:lnTo>
                  <a:lnTo>
                    <a:pt x="433" y="128"/>
                  </a:lnTo>
                  <a:lnTo>
                    <a:pt x="433" y="126"/>
                  </a:lnTo>
                  <a:lnTo>
                    <a:pt x="433" y="124"/>
                  </a:lnTo>
                  <a:lnTo>
                    <a:pt x="431" y="126"/>
                  </a:lnTo>
                  <a:lnTo>
                    <a:pt x="429" y="126"/>
                  </a:lnTo>
                  <a:lnTo>
                    <a:pt x="429" y="128"/>
                  </a:lnTo>
                  <a:lnTo>
                    <a:pt x="428" y="128"/>
                  </a:lnTo>
                  <a:lnTo>
                    <a:pt x="428" y="126"/>
                  </a:lnTo>
                  <a:lnTo>
                    <a:pt x="428" y="126"/>
                  </a:lnTo>
                  <a:lnTo>
                    <a:pt x="429" y="126"/>
                  </a:lnTo>
                  <a:lnTo>
                    <a:pt x="429" y="124"/>
                  </a:lnTo>
                  <a:lnTo>
                    <a:pt x="429" y="124"/>
                  </a:lnTo>
                  <a:lnTo>
                    <a:pt x="431" y="122"/>
                  </a:lnTo>
                  <a:lnTo>
                    <a:pt x="431" y="120"/>
                  </a:lnTo>
                  <a:lnTo>
                    <a:pt x="429" y="118"/>
                  </a:lnTo>
                  <a:lnTo>
                    <a:pt x="429" y="118"/>
                  </a:lnTo>
                  <a:lnTo>
                    <a:pt x="428" y="118"/>
                  </a:lnTo>
                  <a:lnTo>
                    <a:pt x="428" y="118"/>
                  </a:lnTo>
                  <a:lnTo>
                    <a:pt x="428" y="118"/>
                  </a:lnTo>
                  <a:lnTo>
                    <a:pt x="428" y="116"/>
                  </a:lnTo>
                  <a:lnTo>
                    <a:pt x="426" y="116"/>
                  </a:lnTo>
                  <a:lnTo>
                    <a:pt x="426" y="115"/>
                  </a:lnTo>
                  <a:lnTo>
                    <a:pt x="424" y="115"/>
                  </a:lnTo>
                  <a:lnTo>
                    <a:pt x="422" y="113"/>
                  </a:lnTo>
                  <a:lnTo>
                    <a:pt x="422" y="113"/>
                  </a:lnTo>
                  <a:lnTo>
                    <a:pt x="420" y="116"/>
                  </a:lnTo>
                  <a:lnTo>
                    <a:pt x="420" y="116"/>
                  </a:lnTo>
                  <a:lnTo>
                    <a:pt x="418" y="116"/>
                  </a:lnTo>
                  <a:lnTo>
                    <a:pt x="418" y="115"/>
                  </a:lnTo>
                  <a:lnTo>
                    <a:pt x="416" y="111"/>
                  </a:lnTo>
                  <a:lnTo>
                    <a:pt x="416" y="111"/>
                  </a:lnTo>
                  <a:lnTo>
                    <a:pt x="414" y="111"/>
                  </a:lnTo>
                  <a:lnTo>
                    <a:pt x="413" y="109"/>
                  </a:lnTo>
                  <a:lnTo>
                    <a:pt x="409" y="109"/>
                  </a:lnTo>
                  <a:lnTo>
                    <a:pt x="409" y="107"/>
                  </a:lnTo>
                  <a:lnTo>
                    <a:pt x="407" y="107"/>
                  </a:lnTo>
                  <a:lnTo>
                    <a:pt x="405" y="107"/>
                  </a:lnTo>
                  <a:lnTo>
                    <a:pt x="405" y="105"/>
                  </a:lnTo>
                  <a:lnTo>
                    <a:pt x="405" y="105"/>
                  </a:lnTo>
                  <a:lnTo>
                    <a:pt x="403" y="105"/>
                  </a:lnTo>
                  <a:lnTo>
                    <a:pt x="401" y="105"/>
                  </a:lnTo>
                  <a:lnTo>
                    <a:pt x="399" y="105"/>
                  </a:lnTo>
                  <a:lnTo>
                    <a:pt x="399" y="103"/>
                  </a:lnTo>
                  <a:lnTo>
                    <a:pt x="398" y="102"/>
                  </a:lnTo>
                  <a:lnTo>
                    <a:pt x="398" y="102"/>
                  </a:lnTo>
                  <a:lnTo>
                    <a:pt x="396" y="102"/>
                  </a:lnTo>
                  <a:lnTo>
                    <a:pt x="396" y="102"/>
                  </a:lnTo>
                  <a:lnTo>
                    <a:pt x="394" y="102"/>
                  </a:lnTo>
                  <a:lnTo>
                    <a:pt x="392" y="102"/>
                  </a:lnTo>
                  <a:lnTo>
                    <a:pt x="392" y="100"/>
                  </a:lnTo>
                  <a:lnTo>
                    <a:pt x="390" y="100"/>
                  </a:lnTo>
                  <a:lnTo>
                    <a:pt x="388" y="100"/>
                  </a:lnTo>
                  <a:lnTo>
                    <a:pt x="388" y="100"/>
                  </a:lnTo>
                  <a:lnTo>
                    <a:pt x="388" y="100"/>
                  </a:lnTo>
                  <a:lnTo>
                    <a:pt x="388" y="100"/>
                  </a:lnTo>
                  <a:lnTo>
                    <a:pt x="388" y="102"/>
                  </a:lnTo>
                  <a:lnTo>
                    <a:pt x="386" y="102"/>
                  </a:lnTo>
                  <a:lnTo>
                    <a:pt x="386" y="100"/>
                  </a:lnTo>
                  <a:lnTo>
                    <a:pt x="385" y="100"/>
                  </a:lnTo>
                  <a:lnTo>
                    <a:pt x="385" y="102"/>
                  </a:lnTo>
                  <a:lnTo>
                    <a:pt x="383" y="100"/>
                  </a:lnTo>
                  <a:lnTo>
                    <a:pt x="383" y="100"/>
                  </a:lnTo>
                  <a:lnTo>
                    <a:pt x="383" y="100"/>
                  </a:lnTo>
                  <a:lnTo>
                    <a:pt x="381" y="100"/>
                  </a:lnTo>
                  <a:lnTo>
                    <a:pt x="381" y="102"/>
                  </a:lnTo>
                  <a:lnTo>
                    <a:pt x="379" y="100"/>
                  </a:lnTo>
                  <a:lnTo>
                    <a:pt x="379" y="100"/>
                  </a:lnTo>
                  <a:lnTo>
                    <a:pt x="377" y="102"/>
                  </a:lnTo>
                  <a:lnTo>
                    <a:pt x="377" y="102"/>
                  </a:lnTo>
                  <a:lnTo>
                    <a:pt x="377" y="102"/>
                  </a:lnTo>
                  <a:lnTo>
                    <a:pt x="375" y="103"/>
                  </a:lnTo>
                  <a:lnTo>
                    <a:pt x="375" y="105"/>
                  </a:lnTo>
                  <a:lnTo>
                    <a:pt x="375" y="105"/>
                  </a:lnTo>
                  <a:lnTo>
                    <a:pt x="373" y="107"/>
                  </a:lnTo>
                  <a:lnTo>
                    <a:pt x="373" y="109"/>
                  </a:lnTo>
                  <a:lnTo>
                    <a:pt x="373" y="111"/>
                  </a:lnTo>
                  <a:lnTo>
                    <a:pt x="373" y="111"/>
                  </a:lnTo>
                  <a:lnTo>
                    <a:pt x="373" y="113"/>
                  </a:lnTo>
                  <a:lnTo>
                    <a:pt x="375" y="113"/>
                  </a:lnTo>
                  <a:lnTo>
                    <a:pt x="373" y="115"/>
                  </a:lnTo>
                  <a:lnTo>
                    <a:pt x="373" y="115"/>
                  </a:lnTo>
                  <a:lnTo>
                    <a:pt x="371" y="115"/>
                  </a:lnTo>
                  <a:lnTo>
                    <a:pt x="371" y="113"/>
                  </a:lnTo>
                  <a:lnTo>
                    <a:pt x="370" y="113"/>
                  </a:lnTo>
                  <a:lnTo>
                    <a:pt x="366" y="118"/>
                  </a:lnTo>
                  <a:lnTo>
                    <a:pt x="362" y="120"/>
                  </a:lnTo>
                  <a:lnTo>
                    <a:pt x="362" y="120"/>
                  </a:lnTo>
                  <a:lnTo>
                    <a:pt x="358" y="128"/>
                  </a:lnTo>
                  <a:lnTo>
                    <a:pt x="358" y="130"/>
                  </a:lnTo>
                  <a:lnTo>
                    <a:pt x="356" y="131"/>
                  </a:lnTo>
                  <a:lnTo>
                    <a:pt x="356" y="133"/>
                  </a:lnTo>
                  <a:lnTo>
                    <a:pt x="356" y="133"/>
                  </a:lnTo>
                  <a:lnTo>
                    <a:pt x="356" y="131"/>
                  </a:lnTo>
                  <a:lnTo>
                    <a:pt x="356" y="131"/>
                  </a:lnTo>
                  <a:lnTo>
                    <a:pt x="358" y="126"/>
                  </a:lnTo>
                  <a:lnTo>
                    <a:pt x="358" y="126"/>
                  </a:lnTo>
                  <a:lnTo>
                    <a:pt x="358" y="122"/>
                  </a:lnTo>
                  <a:lnTo>
                    <a:pt x="360" y="116"/>
                  </a:lnTo>
                  <a:lnTo>
                    <a:pt x="356" y="120"/>
                  </a:lnTo>
                  <a:lnTo>
                    <a:pt x="355" y="120"/>
                  </a:lnTo>
                  <a:lnTo>
                    <a:pt x="351" y="120"/>
                  </a:lnTo>
                  <a:lnTo>
                    <a:pt x="351" y="118"/>
                  </a:lnTo>
                  <a:lnTo>
                    <a:pt x="349" y="120"/>
                  </a:lnTo>
                  <a:lnTo>
                    <a:pt x="347" y="120"/>
                  </a:lnTo>
                  <a:lnTo>
                    <a:pt x="347" y="120"/>
                  </a:lnTo>
                  <a:lnTo>
                    <a:pt x="343" y="122"/>
                  </a:lnTo>
                  <a:lnTo>
                    <a:pt x="342" y="120"/>
                  </a:lnTo>
                  <a:lnTo>
                    <a:pt x="342" y="118"/>
                  </a:lnTo>
                  <a:lnTo>
                    <a:pt x="340" y="118"/>
                  </a:lnTo>
                  <a:lnTo>
                    <a:pt x="340" y="116"/>
                  </a:lnTo>
                  <a:lnTo>
                    <a:pt x="340" y="116"/>
                  </a:lnTo>
                  <a:lnTo>
                    <a:pt x="338" y="113"/>
                  </a:lnTo>
                  <a:lnTo>
                    <a:pt x="338" y="111"/>
                  </a:lnTo>
                  <a:lnTo>
                    <a:pt x="338" y="111"/>
                  </a:lnTo>
                  <a:lnTo>
                    <a:pt x="338" y="109"/>
                  </a:lnTo>
                  <a:lnTo>
                    <a:pt x="336" y="107"/>
                  </a:lnTo>
                  <a:lnTo>
                    <a:pt x="336" y="107"/>
                  </a:lnTo>
                  <a:lnTo>
                    <a:pt x="338" y="105"/>
                  </a:lnTo>
                  <a:lnTo>
                    <a:pt x="338" y="105"/>
                  </a:lnTo>
                  <a:lnTo>
                    <a:pt x="336" y="103"/>
                  </a:lnTo>
                  <a:lnTo>
                    <a:pt x="336" y="105"/>
                  </a:lnTo>
                  <a:lnTo>
                    <a:pt x="334" y="105"/>
                  </a:lnTo>
                  <a:lnTo>
                    <a:pt x="332" y="107"/>
                  </a:lnTo>
                  <a:lnTo>
                    <a:pt x="330" y="109"/>
                  </a:lnTo>
                  <a:lnTo>
                    <a:pt x="327" y="111"/>
                  </a:lnTo>
                  <a:lnTo>
                    <a:pt x="327" y="111"/>
                  </a:lnTo>
                  <a:lnTo>
                    <a:pt x="321" y="115"/>
                  </a:lnTo>
                  <a:lnTo>
                    <a:pt x="317" y="116"/>
                  </a:lnTo>
                  <a:lnTo>
                    <a:pt x="315" y="115"/>
                  </a:lnTo>
                  <a:lnTo>
                    <a:pt x="312" y="115"/>
                  </a:lnTo>
                  <a:lnTo>
                    <a:pt x="312" y="115"/>
                  </a:lnTo>
                  <a:lnTo>
                    <a:pt x="317" y="111"/>
                  </a:lnTo>
                  <a:lnTo>
                    <a:pt x="321" y="113"/>
                  </a:lnTo>
                  <a:lnTo>
                    <a:pt x="321" y="111"/>
                  </a:lnTo>
                  <a:lnTo>
                    <a:pt x="321" y="111"/>
                  </a:lnTo>
                  <a:lnTo>
                    <a:pt x="321" y="109"/>
                  </a:lnTo>
                  <a:lnTo>
                    <a:pt x="323" y="107"/>
                  </a:lnTo>
                  <a:lnTo>
                    <a:pt x="325" y="105"/>
                  </a:lnTo>
                  <a:lnTo>
                    <a:pt x="325" y="103"/>
                  </a:lnTo>
                  <a:lnTo>
                    <a:pt x="325" y="102"/>
                  </a:lnTo>
                  <a:lnTo>
                    <a:pt x="327" y="98"/>
                  </a:lnTo>
                  <a:lnTo>
                    <a:pt x="328" y="98"/>
                  </a:lnTo>
                  <a:lnTo>
                    <a:pt x="328" y="96"/>
                  </a:lnTo>
                  <a:lnTo>
                    <a:pt x="330" y="92"/>
                  </a:lnTo>
                  <a:lnTo>
                    <a:pt x="330" y="90"/>
                  </a:lnTo>
                  <a:lnTo>
                    <a:pt x="334" y="88"/>
                  </a:lnTo>
                  <a:lnTo>
                    <a:pt x="336" y="87"/>
                  </a:lnTo>
                  <a:lnTo>
                    <a:pt x="336" y="87"/>
                  </a:lnTo>
                  <a:lnTo>
                    <a:pt x="338" y="85"/>
                  </a:lnTo>
                  <a:lnTo>
                    <a:pt x="340" y="85"/>
                  </a:lnTo>
                  <a:lnTo>
                    <a:pt x="342" y="81"/>
                  </a:lnTo>
                  <a:lnTo>
                    <a:pt x="343" y="77"/>
                  </a:lnTo>
                  <a:lnTo>
                    <a:pt x="345" y="75"/>
                  </a:lnTo>
                  <a:lnTo>
                    <a:pt x="345" y="75"/>
                  </a:lnTo>
                  <a:lnTo>
                    <a:pt x="349" y="72"/>
                  </a:lnTo>
                  <a:lnTo>
                    <a:pt x="349" y="72"/>
                  </a:lnTo>
                  <a:lnTo>
                    <a:pt x="351" y="70"/>
                  </a:lnTo>
                  <a:lnTo>
                    <a:pt x="351" y="70"/>
                  </a:lnTo>
                  <a:lnTo>
                    <a:pt x="351" y="68"/>
                  </a:lnTo>
                  <a:lnTo>
                    <a:pt x="351" y="64"/>
                  </a:lnTo>
                  <a:lnTo>
                    <a:pt x="351" y="60"/>
                  </a:lnTo>
                  <a:lnTo>
                    <a:pt x="349" y="60"/>
                  </a:lnTo>
                  <a:lnTo>
                    <a:pt x="347" y="58"/>
                  </a:lnTo>
                  <a:lnTo>
                    <a:pt x="345" y="58"/>
                  </a:lnTo>
                  <a:lnTo>
                    <a:pt x="343" y="58"/>
                  </a:lnTo>
                  <a:lnTo>
                    <a:pt x="342" y="57"/>
                  </a:lnTo>
                  <a:lnTo>
                    <a:pt x="342" y="55"/>
                  </a:lnTo>
                  <a:lnTo>
                    <a:pt x="342" y="53"/>
                  </a:lnTo>
                  <a:lnTo>
                    <a:pt x="340" y="53"/>
                  </a:lnTo>
                  <a:lnTo>
                    <a:pt x="340" y="53"/>
                  </a:lnTo>
                  <a:lnTo>
                    <a:pt x="340" y="53"/>
                  </a:lnTo>
                  <a:lnTo>
                    <a:pt x="340" y="51"/>
                  </a:lnTo>
                  <a:lnTo>
                    <a:pt x="340" y="49"/>
                  </a:lnTo>
                  <a:lnTo>
                    <a:pt x="338" y="47"/>
                  </a:lnTo>
                  <a:lnTo>
                    <a:pt x="338" y="45"/>
                  </a:lnTo>
                  <a:lnTo>
                    <a:pt x="338" y="44"/>
                  </a:lnTo>
                  <a:lnTo>
                    <a:pt x="336" y="38"/>
                  </a:lnTo>
                  <a:lnTo>
                    <a:pt x="336" y="34"/>
                  </a:lnTo>
                  <a:lnTo>
                    <a:pt x="334" y="27"/>
                  </a:lnTo>
                  <a:lnTo>
                    <a:pt x="332" y="19"/>
                  </a:lnTo>
                  <a:lnTo>
                    <a:pt x="332" y="17"/>
                  </a:lnTo>
                  <a:lnTo>
                    <a:pt x="328" y="17"/>
                  </a:lnTo>
                  <a:lnTo>
                    <a:pt x="328" y="17"/>
                  </a:lnTo>
                  <a:lnTo>
                    <a:pt x="328" y="17"/>
                  </a:lnTo>
                  <a:lnTo>
                    <a:pt x="327" y="21"/>
                  </a:lnTo>
                  <a:lnTo>
                    <a:pt x="327" y="21"/>
                  </a:lnTo>
                  <a:lnTo>
                    <a:pt x="325" y="21"/>
                  </a:lnTo>
                  <a:lnTo>
                    <a:pt x="325" y="23"/>
                  </a:lnTo>
                  <a:lnTo>
                    <a:pt x="325" y="23"/>
                  </a:lnTo>
                  <a:lnTo>
                    <a:pt x="323" y="25"/>
                  </a:lnTo>
                  <a:lnTo>
                    <a:pt x="323" y="25"/>
                  </a:lnTo>
                  <a:lnTo>
                    <a:pt x="323" y="27"/>
                  </a:lnTo>
                  <a:lnTo>
                    <a:pt x="321" y="27"/>
                  </a:lnTo>
                  <a:lnTo>
                    <a:pt x="321" y="27"/>
                  </a:lnTo>
                  <a:lnTo>
                    <a:pt x="319" y="30"/>
                  </a:lnTo>
                  <a:lnTo>
                    <a:pt x="319" y="32"/>
                  </a:lnTo>
                  <a:lnTo>
                    <a:pt x="317" y="34"/>
                  </a:lnTo>
                  <a:lnTo>
                    <a:pt x="317" y="34"/>
                  </a:lnTo>
                  <a:lnTo>
                    <a:pt x="315" y="36"/>
                  </a:lnTo>
                  <a:lnTo>
                    <a:pt x="315" y="36"/>
                  </a:lnTo>
                  <a:lnTo>
                    <a:pt x="315" y="38"/>
                  </a:lnTo>
                  <a:lnTo>
                    <a:pt x="315" y="38"/>
                  </a:lnTo>
                  <a:lnTo>
                    <a:pt x="315" y="40"/>
                  </a:lnTo>
                  <a:lnTo>
                    <a:pt x="313" y="40"/>
                  </a:lnTo>
                  <a:lnTo>
                    <a:pt x="313" y="44"/>
                  </a:lnTo>
                  <a:lnTo>
                    <a:pt x="313" y="45"/>
                  </a:lnTo>
                  <a:lnTo>
                    <a:pt x="312" y="45"/>
                  </a:lnTo>
                  <a:lnTo>
                    <a:pt x="312" y="47"/>
                  </a:lnTo>
                  <a:lnTo>
                    <a:pt x="310" y="49"/>
                  </a:lnTo>
                  <a:lnTo>
                    <a:pt x="310" y="49"/>
                  </a:lnTo>
                  <a:lnTo>
                    <a:pt x="308" y="51"/>
                  </a:lnTo>
                  <a:lnTo>
                    <a:pt x="308" y="51"/>
                  </a:lnTo>
                  <a:lnTo>
                    <a:pt x="306" y="53"/>
                  </a:lnTo>
                  <a:lnTo>
                    <a:pt x="306" y="53"/>
                  </a:lnTo>
                  <a:lnTo>
                    <a:pt x="304" y="51"/>
                  </a:lnTo>
                  <a:lnTo>
                    <a:pt x="304" y="51"/>
                  </a:lnTo>
                  <a:lnTo>
                    <a:pt x="302" y="51"/>
                  </a:lnTo>
                  <a:lnTo>
                    <a:pt x="302" y="51"/>
                  </a:lnTo>
                  <a:lnTo>
                    <a:pt x="302" y="51"/>
                  </a:lnTo>
                  <a:lnTo>
                    <a:pt x="300" y="49"/>
                  </a:lnTo>
                  <a:lnTo>
                    <a:pt x="300" y="49"/>
                  </a:lnTo>
                  <a:lnTo>
                    <a:pt x="300" y="51"/>
                  </a:lnTo>
                  <a:lnTo>
                    <a:pt x="299" y="51"/>
                  </a:lnTo>
                  <a:lnTo>
                    <a:pt x="299" y="51"/>
                  </a:lnTo>
                  <a:lnTo>
                    <a:pt x="297" y="51"/>
                  </a:lnTo>
                  <a:lnTo>
                    <a:pt x="295" y="49"/>
                  </a:lnTo>
                  <a:lnTo>
                    <a:pt x="295" y="49"/>
                  </a:lnTo>
                  <a:lnTo>
                    <a:pt x="295" y="49"/>
                  </a:lnTo>
                  <a:lnTo>
                    <a:pt x="295" y="49"/>
                  </a:lnTo>
                  <a:lnTo>
                    <a:pt x="293" y="49"/>
                  </a:lnTo>
                  <a:lnTo>
                    <a:pt x="293" y="51"/>
                  </a:lnTo>
                  <a:lnTo>
                    <a:pt x="293" y="51"/>
                  </a:lnTo>
                  <a:lnTo>
                    <a:pt x="289" y="53"/>
                  </a:lnTo>
                  <a:lnTo>
                    <a:pt x="289" y="53"/>
                  </a:lnTo>
                  <a:lnTo>
                    <a:pt x="289" y="53"/>
                  </a:lnTo>
                  <a:lnTo>
                    <a:pt x="287" y="53"/>
                  </a:lnTo>
                  <a:lnTo>
                    <a:pt x="287" y="53"/>
                  </a:lnTo>
                  <a:lnTo>
                    <a:pt x="285" y="51"/>
                  </a:lnTo>
                  <a:lnTo>
                    <a:pt x="284" y="51"/>
                  </a:lnTo>
                  <a:lnTo>
                    <a:pt x="284" y="51"/>
                  </a:lnTo>
                  <a:lnTo>
                    <a:pt x="282" y="49"/>
                  </a:lnTo>
                  <a:lnTo>
                    <a:pt x="282" y="49"/>
                  </a:lnTo>
                  <a:lnTo>
                    <a:pt x="282" y="49"/>
                  </a:lnTo>
                  <a:lnTo>
                    <a:pt x="282" y="49"/>
                  </a:lnTo>
                  <a:lnTo>
                    <a:pt x="282" y="49"/>
                  </a:lnTo>
                  <a:lnTo>
                    <a:pt x="280" y="47"/>
                  </a:lnTo>
                  <a:lnTo>
                    <a:pt x="280" y="47"/>
                  </a:lnTo>
                  <a:lnTo>
                    <a:pt x="278" y="47"/>
                  </a:lnTo>
                  <a:lnTo>
                    <a:pt x="278" y="47"/>
                  </a:lnTo>
                  <a:lnTo>
                    <a:pt x="278" y="47"/>
                  </a:lnTo>
                  <a:lnTo>
                    <a:pt x="278" y="45"/>
                  </a:lnTo>
                  <a:lnTo>
                    <a:pt x="276" y="45"/>
                  </a:lnTo>
                  <a:lnTo>
                    <a:pt x="276" y="45"/>
                  </a:lnTo>
                  <a:lnTo>
                    <a:pt x="276" y="45"/>
                  </a:lnTo>
                  <a:lnTo>
                    <a:pt x="274" y="45"/>
                  </a:lnTo>
                  <a:lnTo>
                    <a:pt x="274" y="45"/>
                  </a:lnTo>
                  <a:lnTo>
                    <a:pt x="274" y="45"/>
                  </a:lnTo>
                  <a:lnTo>
                    <a:pt x="272" y="47"/>
                  </a:lnTo>
                  <a:lnTo>
                    <a:pt x="272" y="47"/>
                  </a:lnTo>
                  <a:lnTo>
                    <a:pt x="271" y="47"/>
                  </a:lnTo>
                  <a:lnTo>
                    <a:pt x="267" y="47"/>
                  </a:lnTo>
                  <a:lnTo>
                    <a:pt x="265" y="49"/>
                  </a:lnTo>
                  <a:lnTo>
                    <a:pt x="263" y="47"/>
                  </a:lnTo>
                  <a:lnTo>
                    <a:pt x="263" y="47"/>
                  </a:lnTo>
                  <a:lnTo>
                    <a:pt x="263" y="47"/>
                  </a:lnTo>
                  <a:lnTo>
                    <a:pt x="263" y="47"/>
                  </a:lnTo>
                  <a:lnTo>
                    <a:pt x="261" y="47"/>
                  </a:lnTo>
                  <a:lnTo>
                    <a:pt x="261" y="49"/>
                  </a:lnTo>
                  <a:lnTo>
                    <a:pt x="261" y="49"/>
                  </a:lnTo>
                  <a:lnTo>
                    <a:pt x="261" y="49"/>
                  </a:lnTo>
                  <a:lnTo>
                    <a:pt x="259" y="49"/>
                  </a:lnTo>
                  <a:lnTo>
                    <a:pt x="259" y="51"/>
                  </a:lnTo>
                  <a:lnTo>
                    <a:pt x="261" y="51"/>
                  </a:lnTo>
                  <a:lnTo>
                    <a:pt x="261" y="53"/>
                  </a:lnTo>
                  <a:lnTo>
                    <a:pt x="263" y="53"/>
                  </a:lnTo>
                  <a:lnTo>
                    <a:pt x="263" y="55"/>
                  </a:lnTo>
                  <a:lnTo>
                    <a:pt x="263" y="55"/>
                  </a:lnTo>
                  <a:lnTo>
                    <a:pt x="263" y="57"/>
                  </a:lnTo>
                  <a:lnTo>
                    <a:pt x="263" y="57"/>
                  </a:lnTo>
                  <a:lnTo>
                    <a:pt x="261" y="58"/>
                  </a:lnTo>
                  <a:lnTo>
                    <a:pt x="257" y="57"/>
                  </a:lnTo>
                  <a:lnTo>
                    <a:pt x="256" y="57"/>
                  </a:lnTo>
                  <a:lnTo>
                    <a:pt x="256" y="57"/>
                  </a:lnTo>
                  <a:lnTo>
                    <a:pt x="254" y="57"/>
                  </a:lnTo>
                  <a:lnTo>
                    <a:pt x="254" y="57"/>
                  </a:lnTo>
                  <a:lnTo>
                    <a:pt x="254" y="57"/>
                  </a:lnTo>
                  <a:lnTo>
                    <a:pt x="252" y="57"/>
                  </a:lnTo>
                  <a:lnTo>
                    <a:pt x="252" y="57"/>
                  </a:lnTo>
                  <a:lnTo>
                    <a:pt x="250" y="57"/>
                  </a:lnTo>
                  <a:lnTo>
                    <a:pt x="250" y="57"/>
                  </a:lnTo>
                  <a:lnTo>
                    <a:pt x="248" y="57"/>
                  </a:lnTo>
                  <a:lnTo>
                    <a:pt x="246" y="57"/>
                  </a:lnTo>
                  <a:lnTo>
                    <a:pt x="246" y="57"/>
                  </a:lnTo>
                  <a:lnTo>
                    <a:pt x="246" y="55"/>
                  </a:lnTo>
                  <a:lnTo>
                    <a:pt x="244" y="55"/>
                  </a:lnTo>
                  <a:lnTo>
                    <a:pt x="244" y="55"/>
                  </a:lnTo>
                  <a:lnTo>
                    <a:pt x="242" y="57"/>
                  </a:lnTo>
                  <a:lnTo>
                    <a:pt x="242" y="55"/>
                  </a:lnTo>
                  <a:lnTo>
                    <a:pt x="242" y="57"/>
                  </a:lnTo>
                  <a:lnTo>
                    <a:pt x="241" y="57"/>
                  </a:lnTo>
                  <a:lnTo>
                    <a:pt x="239" y="58"/>
                  </a:lnTo>
                  <a:lnTo>
                    <a:pt x="239" y="60"/>
                  </a:lnTo>
                  <a:lnTo>
                    <a:pt x="239" y="60"/>
                  </a:lnTo>
                  <a:lnTo>
                    <a:pt x="237" y="60"/>
                  </a:lnTo>
                  <a:lnTo>
                    <a:pt x="235" y="60"/>
                  </a:lnTo>
                  <a:lnTo>
                    <a:pt x="233" y="60"/>
                  </a:lnTo>
                  <a:lnTo>
                    <a:pt x="233" y="60"/>
                  </a:lnTo>
                  <a:lnTo>
                    <a:pt x="233" y="60"/>
                  </a:lnTo>
                  <a:lnTo>
                    <a:pt x="233" y="62"/>
                  </a:lnTo>
                  <a:lnTo>
                    <a:pt x="231" y="62"/>
                  </a:lnTo>
                  <a:lnTo>
                    <a:pt x="231" y="62"/>
                  </a:lnTo>
                  <a:lnTo>
                    <a:pt x="231" y="64"/>
                  </a:lnTo>
                  <a:lnTo>
                    <a:pt x="229" y="62"/>
                  </a:lnTo>
                  <a:lnTo>
                    <a:pt x="229" y="62"/>
                  </a:lnTo>
                  <a:lnTo>
                    <a:pt x="229" y="62"/>
                  </a:lnTo>
                  <a:lnTo>
                    <a:pt x="228" y="62"/>
                  </a:lnTo>
                  <a:lnTo>
                    <a:pt x="228" y="62"/>
                  </a:lnTo>
                  <a:lnTo>
                    <a:pt x="228" y="62"/>
                  </a:lnTo>
                  <a:lnTo>
                    <a:pt x="228" y="62"/>
                  </a:lnTo>
                  <a:lnTo>
                    <a:pt x="226" y="62"/>
                  </a:lnTo>
                  <a:lnTo>
                    <a:pt x="226" y="64"/>
                  </a:lnTo>
                  <a:lnTo>
                    <a:pt x="226" y="64"/>
                  </a:lnTo>
                  <a:lnTo>
                    <a:pt x="224" y="64"/>
                  </a:lnTo>
                  <a:lnTo>
                    <a:pt x="226" y="66"/>
                  </a:lnTo>
                  <a:lnTo>
                    <a:pt x="226" y="66"/>
                  </a:lnTo>
                  <a:lnTo>
                    <a:pt x="224" y="68"/>
                  </a:lnTo>
                  <a:lnTo>
                    <a:pt x="224" y="68"/>
                  </a:lnTo>
                  <a:lnTo>
                    <a:pt x="222" y="68"/>
                  </a:lnTo>
                  <a:lnTo>
                    <a:pt x="222" y="68"/>
                  </a:lnTo>
                  <a:lnTo>
                    <a:pt x="220" y="68"/>
                  </a:lnTo>
                  <a:lnTo>
                    <a:pt x="220" y="68"/>
                  </a:lnTo>
                  <a:lnTo>
                    <a:pt x="220" y="68"/>
                  </a:lnTo>
                  <a:lnTo>
                    <a:pt x="218" y="68"/>
                  </a:lnTo>
                  <a:lnTo>
                    <a:pt x="218" y="66"/>
                  </a:lnTo>
                  <a:lnTo>
                    <a:pt x="216" y="66"/>
                  </a:lnTo>
                  <a:lnTo>
                    <a:pt x="214" y="66"/>
                  </a:lnTo>
                  <a:lnTo>
                    <a:pt x="213" y="64"/>
                  </a:lnTo>
                  <a:lnTo>
                    <a:pt x="213" y="64"/>
                  </a:lnTo>
                  <a:lnTo>
                    <a:pt x="213" y="62"/>
                  </a:lnTo>
                  <a:lnTo>
                    <a:pt x="211" y="60"/>
                  </a:lnTo>
                  <a:lnTo>
                    <a:pt x="209" y="60"/>
                  </a:lnTo>
                  <a:lnTo>
                    <a:pt x="209" y="60"/>
                  </a:lnTo>
                  <a:lnTo>
                    <a:pt x="207" y="58"/>
                  </a:lnTo>
                  <a:lnTo>
                    <a:pt x="207" y="58"/>
                  </a:lnTo>
                  <a:lnTo>
                    <a:pt x="207" y="58"/>
                  </a:lnTo>
                  <a:lnTo>
                    <a:pt x="207" y="57"/>
                  </a:lnTo>
                  <a:lnTo>
                    <a:pt x="207" y="57"/>
                  </a:lnTo>
                  <a:lnTo>
                    <a:pt x="207" y="57"/>
                  </a:lnTo>
                  <a:lnTo>
                    <a:pt x="207" y="57"/>
                  </a:lnTo>
                  <a:lnTo>
                    <a:pt x="207" y="53"/>
                  </a:lnTo>
                  <a:lnTo>
                    <a:pt x="207" y="51"/>
                  </a:lnTo>
                  <a:lnTo>
                    <a:pt x="205" y="49"/>
                  </a:lnTo>
                  <a:lnTo>
                    <a:pt x="205" y="49"/>
                  </a:lnTo>
                  <a:lnTo>
                    <a:pt x="203" y="45"/>
                  </a:lnTo>
                  <a:lnTo>
                    <a:pt x="203" y="44"/>
                  </a:lnTo>
                  <a:lnTo>
                    <a:pt x="203" y="42"/>
                  </a:lnTo>
                  <a:lnTo>
                    <a:pt x="203" y="38"/>
                  </a:lnTo>
                  <a:lnTo>
                    <a:pt x="203" y="36"/>
                  </a:lnTo>
                  <a:lnTo>
                    <a:pt x="205" y="34"/>
                  </a:lnTo>
                  <a:lnTo>
                    <a:pt x="205" y="32"/>
                  </a:lnTo>
                  <a:lnTo>
                    <a:pt x="205" y="32"/>
                  </a:lnTo>
                  <a:lnTo>
                    <a:pt x="205" y="30"/>
                  </a:lnTo>
                  <a:lnTo>
                    <a:pt x="205" y="29"/>
                  </a:lnTo>
                  <a:lnTo>
                    <a:pt x="207" y="27"/>
                  </a:lnTo>
                  <a:lnTo>
                    <a:pt x="209" y="27"/>
                  </a:lnTo>
                  <a:lnTo>
                    <a:pt x="209" y="27"/>
                  </a:lnTo>
                  <a:lnTo>
                    <a:pt x="209" y="25"/>
                  </a:lnTo>
                  <a:lnTo>
                    <a:pt x="209" y="23"/>
                  </a:lnTo>
                  <a:lnTo>
                    <a:pt x="211" y="23"/>
                  </a:lnTo>
                  <a:lnTo>
                    <a:pt x="211" y="23"/>
                  </a:lnTo>
                  <a:lnTo>
                    <a:pt x="209" y="23"/>
                  </a:lnTo>
                  <a:lnTo>
                    <a:pt x="209" y="21"/>
                  </a:lnTo>
                  <a:lnTo>
                    <a:pt x="209" y="19"/>
                  </a:lnTo>
                  <a:lnTo>
                    <a:pt x="207" y="19"/>
                  </a:lnTo>
                  <a:lnTo>
                    <a:pt x="207" y="17"/>
                  </a:lnTo>
                  <a:lnTo>
                    <a:pt x="207" y="17"/>
                  </a:lnTo>
                  <a:lnTo>
                    <a:pt x="209" y="15"/>
                  </a:lnTo>
                  <a:lnTo>
                    <a:pt x="209" y="15"/>
                  </a:lnTo>
                  <a:lnTo>
                    <a:pt x="207" y="15"/>
                  </a:lnTo>
                  <a:lnTo>
                    <a:pt x="207" y="14"/>
                  </a:lnTo>
                  <a:lnTo>
                    <a:pt x="205" y="14"/>
                  </a:lnTo>
                  <a:lnTo>
                    <a:pt x="205" y="14"/>
                  </a:lnTo>
                  <a:lnTo>
                    <a:pt x="203" y="14"/>
                  </a:lnTo>
                  <a:lnTo>
                    <a:pt x="201" y="14"/>
                  </a:lnTo>
                  <a:lnTo>
                    <a:pt x="201" y="14"/>
                  </a:lnTo>
                  <a:lnTo>
                    <a:pt x="201" y="12"/>
                  </a:lnTo>
                  <a:lnTo>
                    <a:pt x="201" y="12"/>
                  </a:lnTo>
                  <a:lnTo>
                    <a:pt x="203" y="10"/>
                  </a:lnTo>
                  <a:lnTo>
                    <a:pt x="203" y="10"/>
                  </a:lnTo>
                  <a:lnTo>
                    <a:pt x="203" y="8"/>
                  </a:lnTo>
                  <a:lnTo>
                    <a:pt x="203" y="6"/>
                  </a:lnTo>
                  <a:lnTo>
                    <a:pt x="203" y="4"/>
                  </a:lnTo>
                  <a:lnTo>
                    <a:pt x="203" y="4"/>
                  </a:lnTo>
                  <a:lnTo>
                    <a:pt x="203" y="2"/>
                  </a:lnTo>
                  <a:lnTo>
                    <a:pt x="203" y="2"/>
                  </a:lnTo>
                  <a:lnTo>
                    <a:pt x="201" y="0"/>
                  </a:lnTo>
                  <a:lnTo>
                    <a:pt x="201" y="0"/>
                  </a:lnTo>
                  <a:lnTo>
                    <a:pt x="201" y="0"/>
                  </a:lnTo>
                  <a:lnTo>
                    <a:pt x="199" y="2"/>
                  </a:lnTo>
                  <a:lnTo>
                    <a:pt x="198" y="2"/>
                  </a:lnTo>
                  <a:lnTo>
                    <a:pt x="198" y="2"/>
                  </a:lnTo>
                  <a:lnTo>
                    <a:pt x="196" y="2"/>
                  </a:lnTo>
                  <a:lnTo>
                    <a:pt x="194" y="0"/>
                  </a:lnTo>
                  <a:lnTo>
                    <a:pt x="194" y="2"/>
                  </a:lnTo>
                  <a:lnTo>
                    <a:pt x="194" y="2"/>
                  </a:lnTo>
                  <a:lnTo>
                    <a:pt x="194" y="2"/>
                  </a:lnTo>
                  <a:lnTo>
                    <a:pt x="194" y="4"/>
                  </a:lnTo>
                  <a:lnTo>
                    <a:pt x="196" y="4"/>
                  </a:lnTo>
                  <a:lnTo>
                    <a:pt x="196" y="6"/>
                  </a:lnTo>
                  <a:lnTo>
                    <a:pt x="194" y="6"/>
                  </a:lnTo>
                  <a:lnTo>
                    <a:pt x="194" y="8"/>
                  </a:lnTo>
                  <a:lnTo>
                    <a:pt x="192" y="8"/>
                  </a:lnTo>
                  <a:lnTo>
                    <a:pt x="192" y="10"/>
                  </a:lnTo>
                  <a:lnTo>
                    <a:pt x="190" y="10"/>
                  </a:lnTo>
                  <a:lnTo>
                    <a:pt x="190" y="12"/>
                  </a:lnTo>
                  <a:lnTo>
                    <a:pt x="188" y="14"/>
                  </a:lnTo>
                  <a:lnTo>
                    <a:pt x="188" y="14"/>
                  </a:lnTo>
                  <a:lnTo>
                    <a:pt x="188" y="14"/>
                  </a:lnTo>
                  <a:lnTo>
                    <a:pt x="186" y="14"/>
                  </a:lnTo>
                  <a:lnTo>
                    <a:pt x="185" y="14"/>
                  </a:lnTo>
                  <a:lnTo>
                    <a:pt x="183" y="14"/>
                  </a:lnTo>
                  <a:lnTo>
                    <a:pt x="183" y="15"/>
                  </a:lnTo>
                  <a:lnTo>
                    <a:pt x="181" y="17"/>
                  </a:lnTo>
                  <a:lnTo>
                    <a:pt x="177" y="19"/>
                  </a:lnTo>
                  <a:lnTo>
                    <a:pt x="173" y="19"/>
                  </a:lnTo>
                  <a:lnTo>
                    <a:pt x="171" y="19"/>
                  </a:lnTo>
                  <a:lnTo>
                    <a:pt x="168" y="19"/>
                  </a:lnTo>
                  <a:lnTo>
                    <a:pt x="168" y="19"/>
                  </a:lnTo>
                  <a:lnTo>
                    <a:pt x="166" y="21"/>
                  </a:lnTo>
                  <a:lnTo>
                    <a:pt x="166" y="21"/>
                  </a:lnTo>
                  <a:lnTo>
                    <a:pt x="164" y="21"/>
                  </a:lnTo>
                  <a:lnTo>
                    <a:pt x="164" y="21"/>
                  </a:lnTo>
                  <a:lnTo>
                    <a:pt x="164" y="23"/>
                  </a:lnTo>
                  <a:lnTo>
                    <a:pt x="162" y="27"/>
                  </a:lnTo>
                  <a:lnTo>
                    <a:pt x="162" y="29"/>
                  </a:lnTo>
                  <a:lnTo>
                    <a:pt x="160" y="29"/>
                  </a:lnTo>
                  <a:lnTo>
                    <a:pt x="158" y="27"/>
                  </a:lnTo>
                  <a:lnTo>
                    <a:pt x="157" y="25"/>
                  </a:lnTo>
                  <a:lnTo>
                    <a:pt x="155" y="23"/>
                  </a:lnTo>
                  <a:lnTo>
                    <a:pt x="155" y="23"/>
                  </a:lnTo>
                  <a:lnTo>
                    <a:pt x="153" y="23"/>
                  </a:lnTo>
                  <a:lnTo>
                    <a:pt x="151" y="23"/>
                  </a:lnTo>
                  <a:lnTo>
                    <a:pt x="151" y="23"/>
                  </a:lnTo>
                  <a:lnTo>
                    <a:pt x="149" y="23"/>
                  </a:lnTo>
                  <a:lnTo>
                    <a:pt x="149" y="23"/>
                  </a:lnTo>
                  <a:lnTo>
                    <a:pt x="145" y="23"/>
                  </a:lnTo>
                  <a:lnTo>
                    <a:pt x="143" y="23"/>
                  </a:lnTo>
                  <a:lnTo>
                    <a:pt x="143" y="23"/>
                  </a:lnTo>
                  <a:lnTo>
                    <a:pt x="143" y="21"/>
                  </a:lnTo>
                  <a:lnTo>
                    <a:pt x="142" y="19"/>
                  </a:lnTo>
                  <a:lnTo>
                    <a:pt x="142" y="19"/>
                  </a:lnTo>
                  <a:lnTo>
                    <a:pt x="142" y="19"/>
                  </a:lnTo>
                  <a:lnTo>
                    <a:pt x="136" y="19"/>
                  </a:lnTo>
                  <a:lnTo>
                    <a:pt x="136" y="19"/>
                  </a:lnTo>
                  <a:lnTo>
                    <a:pt x="136" y="19"/>
                  </a:lnTo>
                  <a:lnTo>
                    <a:pt x="134" y="17"/>
                  </a:lnTo>
                  <a:lnTo>
                    <a:pt x="134" y="17"/>
                  </a:lnTo>
                  <a:lnTo>
                    <a:pt x="132" y="17"/>
                  </a:lnTo>
                  <a:lnTo>
                    <a:pt x="132" y="17"/>
                  </a:lnTo>
                  <a:lnTo>
                    <a:pt x="134" y="21"/>
                  </a:lnTo>
                  <a:lnTo>
                    <a:pt x="134" y="21"/>
                  </a:lnTo>
                  <a:lnTo>
                    <a:pt x="136" y="23"/>
                  </a:lnTo>
                  <a:lnTo>
                    <a:pt x="140" y="27"/>
                  </a:lnTo>
                  <a:lnTo>
                    <a:pt x="142" y="29"/>
                  </a:lnTo>
                  <a:lnTo>
                    <a:pt x="142" y="30"/>
                  </a:lnTo>
                  <a:lnTo>
                    <a:pt x="142" y="32"/>
                  </a:lnTo>
                  <a:lnTo>
                    <a:pt x="142" y="34"/>
                  </a:lnTo>
                  <a:lnTo>
                    <a:pt x="142" y="38"/>
                  </a:lnTo>
                  <a:lnTo>
                    <a:pt x="143" y="42"/>
                  </a:lnTo>
                  <a:lnTo>
                    <a:pt x="143" y="44"/>
                  </a:lnTo>
                  <a:lnTo>
                    <a:pt x="143" y="45"/>
                  </a:lnTo>
                  <a:lnTo>
                    <a:pt x="143" y="45"/>
                  </a:lnTo>
                  <a:lnTo>
                    <a:pt x="143" y="47"/>
                  </a:lnTo>
                  <a:lnTo>
                    <a:pt x="143" y="47"/>
                  </a:lnTo>
                  <a:lnTo>
                    <a:pt x="145" y="47"/>
                  </a:lnTo>
                  <a:lnTo>
                    <a:pt x="149" y="47"/>
                  </a:lnTo>
                  <a:lnTo>
                    <a:pt x="151" y="47"/>
                  </a:lnTo>
                  <a:lnTo>
                    <a:pt x="153" y="47"/>
                  </a:lnTo>
                  <a:lnTo>
                    <a:pt x="153" y="49"/>
                  </a:lnTo>
                  <a:lnTo>
                    <a:pt x="153" y="51"/>
                  </a:lnTo>
                  <a:lnTo>
                    <a:pt x="153" y="53"/>
                  </a:lnTo>
                  <a:lnTo>
                    <a:pt x="151" y="53"/>
                  </a:lnTo>
                  <a:lnTo>
                    <a:pt x="151" y="53"/>
                  </a:lnTo>
                  <a:lnTo>
                    <a:pt x="149" y="55"/>
                  </a:lnTo>
                  <a:lnTo>
                    <a:pt x="145" y="55"/>
                  </a:lnTo>
                  <a:lnTo>
                    <a:pt x="145" y="55"/>
                  </a:lnTo>
                  <a:lnTo>
                    <a:pt x="143" y="57"/>
                  </a:lnTo>
                  <a:lnTo>
                    <a:pt x="143" y="57"/>
                  </a:lnTo>
                  <a:lnTo>
                    <a:pt x="143" y="57"/>
                  </a:lnTo>
                  <a:lnTo>
                    <a:pt x="143" y="58"/>
                  </a:lnTo>
                  <a:lnTo>
                    <a:pt x="142" y="62"/>
                  </a:lnTo>
                  <a:lnTo>
                    <a:pt x="142" y="62"/>
                  </a:lnTo>
                  <a:lnTo>
                    <a:pt x="140" y="64"/>
                  </a:lnTo>
                  <a:lnTo>
                    <a:pt x="138" y="64"/>
                  </a:lnTo>
                  <a:lnTo>
                    <a:pt x="136" y="64"/>
                  </a:lnTo>
                  <a:lnTo>
                    <a:pt x="136" y="64"/>
                  </a:lnTo>
                  <a:lnTo>
                    <a:pt x="136" y="66"/>
                  </a:lnTo>
                  <a:lnTo>
                    <a:pt x="134" y="66"/>
                  </a:lnTo>
                  <a:lnTo>
                    <a:pt x="132" y="68"/>
                  </a:lnTo>
                  <a:lnTo>
                    <a:pt x="132" y="68"/>
                  </a:lnTo>
                  <a:lnTo>
                    <a:pt x="130" y="68"/>
                  </a:lnTo>
                  <a:lnTo>
                    <a:pt x="128" y="70"/>
                  </a:lnTo>
                  <a:lnTo>
                    <a:pt x="127" y="70"/>
                  </a:lnTo>
                  <a:lnTo>
                    <a:pt x="127" y="72"/>
                  </a:lnTo>
                  <a:lnTo>
                    <a:pt x="125" y="73"/>
                  </a:lnTo>
                  <a:lnTo>
                    <a:pt x="123" y="73"/>
                  </a:lnTo>
                  <a:lnTo>
                    <a:pt x="123" y="75"/>
                  </a:lnTo>
                  <a:lnTo>
                    <a:pt x="121" y="77"/>
                  </a:lnTo>
                  <a:lnTo>
                    <a:pt x="121" y="77"/>
                  </a:lnTo>
                  <a:lnTo>
                    <a:pt x="121" y="75"/>
                  </a:lnTo>
                  <a:lnTo>
                    <a:pt x="121" y="75"/>
                  </a:lnTo>
                  <a:lnTo>
                    <a:pt x="121" y="73"/>
                  </a:lnTo>
                  <a:lnTo>
                    <a:pt x="119" y="72"/>
                  </a:lnTo>
                  <a:lnTo>
                    <a:pt x="119" y="72"/>
                  </a:lnTo>
                  <a:lnTo>
                    <a:pt x="119" y="72"/>
                  </a:lnTo>
                  <a:lnTo>
                    <a:pt x="117" y="73"/>
                  </a:lnTo>
                  <a:lnTo>
                    <a:pt x="115" y="73"/>
                  </a:lnTo>
                  <a:lnTo>
                    <a:pt x="114" y="75"/>
                  </a:lnTo>
                  <a:lnTo>
                    <a:pt x="114" y="75"/>
                  </a:lnTo>
                  <a:lnTo>
                    <a:pt x="112" y="75"/>
                  </a:lnTo>
                  <a:lnTo>
                    <a:pt x="110" y="75"/>
                  </a:lnTo>
                  <a:lnTo>
                    <a:pt x="110" y="75"/>
                  </a:lnTo>
                  <a:lnTo>
                    <a:pt x="108" y="75"/>
                  </a:lnTo>
                  <a:lnTo>
                    <a:pt x="104" y="72"/>
                  </a:lnTo>
                  <a:lnTo>
                    <a:pt x="100" y="68"/>
                  </a:lnTo>
                  <a:lnTo>
                    <a:pt x="99" y="70"/>
                  </a:lnTo>
                  <a:lnTo>
                    <a:pt x="99" y="68"/>
                  </a:lnTo>
                  <a:lnTo>
                    <a:pt x="99" y="68"/>
                  </a:lnTo>
                  <a:lnTo>
                    <a:pt x="99" y="66"/>
                  </a:lnTo>
                  <a:lnTo>
                    <a:pt x="99" y="62"/>
                  </a:lnTo>
                  <a:lnTo>
                    <a:pt x="99" y="60"/>
                  </a:lnTo>
                  <a:lnTo>
                    <a:pt x="97" y="58"/>
                  </a:lnTo>
                  <a:lnTo>
                    <a:pt x="95" y="55"/>
                  </a:lnTo>
                  <a:lnTo>
                    <a:pt x="95" y="53"/>
                  </a:lnTo>
                  <a:lnTo>
                    <a:pt x="93" y="53"/>
                  </a:lnTo>
                  <a:lnTo>
                    <a:pt x="93" y="53"/>
                  </a:lnTo>
                  <a:lnTo>
                    <a:pt x="93" y="53"/>
                  </a:lnTo>
                  <a:lnTo>
                    <a:pt x="91" y="55"/>
                  </a:lnTo>
                  <a:lnTo>
                    <a:pt x="91" y="55"/>
                  </a:lnTo>
                  <a:lnTo>
                    <a:pt x="89" y="57"/>
                  </a:lnTo>
                  <a:lnTo>
                    <a:pt x="87" y="58"/>
                  </a:lnTo>
                  <a:lnTo>
                    <a:pt x="87" y="58"/>
                  </a:lnTo>
                  <a:lnTo>
                    <a:pt x="85" y="58"/>
                  </a:lnTo>
                  <a:lnTo>
                    <a:pt x="85" y="58"/>
                  </a:lnTo>
                  <a:lnTo>
                    <a:pt x="84" y="58"/>
                  </a:lnTo>
                  <a:lnTo>
                    <a:pt x="84" y="57"/>
                  </a:lnTo>
                  <a:lnTo>
                    <a:pt x="84" y="57"/>
                  </a:lnTo>
                  <a:lnTo>
                    <a:pt x="82" y="55"/>
                  </a:lnTo>
                  <a:lnTo>
                    <a:pt x="82" y="57"/>
                  </a:lnTo>
                  <a:lnTo>
                    <a:pt x="82" y="57"/>
                  </a:lnTo>
                  <a:lnTo>
                    <a:pt x="82" y="58"/>
                  </a:lnTo>
                  <a:lnTo>
                    <a:pt x="82" y="58"/>
                  </a:lnTo>
                  <a:lnTo>
                    <a:pt x="82" y="60"/>
                  </a:lnTo>
                  <a:lnTo>
                    <a:pt x="82" y="60"/>
                  </a:lnTo>
                  <a:lnTo>
                    <a:pt x="78" y="60"/>
                  </a:lnTo>
                  <a:lnTo>
                    <a:pt x="74" y="60"/>
                  </a:lnTo>
                  <a:lnTo>
                    <a:pt x="71" y="60"/>
                  </a:lnTo>
                  <a:lnTo>
                    <a:pt x="69" y="60"/>
                  </a:lnTo>
                  <a:lnTo>
                    <a:pt x="65" y="60"/>
                  </a:lnTo>
                  <a:lnTo>
                    <a:pt x="65" y="60"/>
                  </a:lnTo>
                  <a:lnTo>
                    <a:pt x="63" y="58"/>
                  </a:lnTo>
                  <a:lnTo>
                    <a:pt x="61" y="58"/>
                  </a:lnTo>
                  <a:lnTo>
                    <a:pt x="61" y="58"/>
                  </a:lnTo>
                  <a:lnTo>
                    <a:pt x="61" y="60"/>
                  </a:lnTo>
                  <a:lnTo>
                    <a:pt x="59" y="60"/>
                  </a:lnTo>
                  <a:lnTo>
                    <a:pt x="57" y="60"/>
                  </a:lnTo>
                  <a:lnTo>
                    <a:pt x="57" y="60"/>
                  </a:lnTo>
                  <a:lnTo>
                    <a:pt x="57" y="62"/>
                  </a:lnTo>
                  <a:lnTo>
                    <a:pt x="57" y="66"/>
                  </a:lnTo>
                  <a:lnTo>
                    <a:pt x="57" y="72"/>
                  </a:lnTo>
                  <a:lnTo>
                    <a:pt x="57" y="70"/>
                  </a:lnTo>
                  <a:lnTo>
                    <a:pt x="59" y="70"/>
                  </a:lnTo>
                  <a:lnTo>
                    <a:pt x="59" y="72"/>
                  </a:lnTo>
                  <a:lnTo>
                    <a:pt x="61" y="70"/>
                  </a:lnTo>
                  <a:lnTo>
                    <a:pt x="61" y="72"/>
                  </a:lnTo>
                  <a:lnTo>
                    <a:pt x="63" y="72"/>
                  </a:lnTo>
                  <a:lnTo>
                    <a:pt x="63" y="72"/>
                  </a:lnTo>
                  <a:lnTo>
                    <a:pt x="63" y="72"/>
                  </a:lnTo>
                  <a:lnTo>
                    <a:pt x="63" y="72"/>
                  </a:lnTo>
                  <a:lnTo>
                    <a:pt x="65" y="72"/>
                  </a:lnTo>
                  <a:lnTo>
                    <a:pt x="65" y="72"/>
                  </a:lnTo>
                  <a:lnTo>
                    <a:pt x="67" y="72"/>
                  </a:lnTo>
                  <a:lnTo>
                    <a:pt x="67" y="72"/>
                  </a:lnTo>
                  <a:lnTo>
                    <a:pt x="67" y="73"/>
                  </a:lnTo>
                  <a:lnTo>
                    <a:pt x="67" y="73"/>
                  </a:lnTo>
                  <a:lnTo>
                    <a:pt x="67" y="75"/>
                  </a:lnTo>
                  <a:lnTo>
                    <a:pt x="67" y="75"/>
                  </a:lnTo>
                  <a:lnTo>
                    <a:pt x="67" y="77"/>
                  </a:lnTo>
                  <a:lnTo>
                    <a:pt x="67" y="77"/>
                  </a:lnTo>
                  <a:lnTo>
                    <a:pt x="67" y="77"/>
                  </a:lnTo>
                  <a:lnTo>
                    <a:pt x="67" y="77"/>
                  </a:lnTo>
                  <a:lnTo>
                    <a:pt x="67" y="77"/>
                  </a:lnTo>
                  <a:lnTo>
                    <a:pt x="67" y="77"/>
                  </a:lnTo>
                  <a:lnTo>
                    <a:pt x="67" y="77"/>
                  </a:lnTo>
                  <a:lnTo>
                    <a:pt x="65" y="77"/>
                  </a:lnTo>
                  <a:lnTo>
                    <a:pt x="65" y="77"/>
                  </a:lnTo>
                  <a:lnTo>
                    <a:pt x="65" y="77"/>
                  </a:lnTo>
                  <a:lnTo>
                    <a:pt x="65" y="77"/>
                  </a:lnTo>
                  <a:lnTo>
                    <a:pt x="65" y="77"/>
                  </a:lnTo>
                  <a:lnTo>
                    <a:pt x="63" y="77"/>
                  </a:lnTo>
                  <a:lnTo>
                    <a:pt x="63" y="77"/>
                  </a:lnTo>
                  <a:lnTo>
                    <a:pt x="61" y="77"/>
                  </a:lnTo>
                  <a:lnTo>
                    <a:pt x="61" y="77"/>
                  </a:lnTo>
                  <a:lnTo>
                    <a:pt x="61" y="77"/>
                  </a:lnTo>
                  <a:lnTo>
                    <a:pt x="61" y="77"/>
                  </a:lnTo>
                  <a:lnTo>
                    <a:pt x="59" y="77"/>
                  </a:lnTo>
                  <a:lnTo>
                    <a:pt x="59" y="77"/>
                  </a:lnTo>
                  <a:lnTo>
                    <a:pt x="59" y="77"/>
                  </a:lnTo>
                  <a:lnTo>
                    <a:pt x="57" y="79"/>
                  </a:lnTo>
                  <a:lnTo>
                    <a:pt x="57" y="79"/>
                  </a:lnTo>
                  <a:lnTo>
                    <a:pt x="56" y="79"/>
                  </a:lnTo>
                  <a:lnTo>
                    <a:pt x="56" y="79"/>
                  </a:lnTo>
                  <a:lnTo>
                    <a:pt x="54" y="79"/>
                  </a:lnTo>
                  <a:lnTo>
                    <a:pt x="54" y="81"/>
                  </a:lnTo>
                  <a:lnTo>
                    <a:pt x="54" y="85"/>
                  </a:lnTo>
                  <a:lnTo>
                    <a:pt x="54" y="88"/>
                  </a:lnTo>
                  <a:lnTo>
                    <a:pt x="54" y="90"/>
                  </a:lnTo>
                  <a:lnTo>
                    <a:pt x="54" y="92"/>
                  </a:lnTo>
                  <a:lnTo>
                    <a:pt x="56" y="94"/>
                  </a:lnTo>
                  <a:lnTo>
                    <a:pt x="57" y="94"/>
                  </a:lnTo>
                  <a:lnTo>
                    <a:pt x="59" y="96"/>
                  </a:lnTo>
                  <a:lnTo>
                    <a:pt x="59" y="96"/>
                  </a:lnTo>
                  <a:lnTo>
                    <a:pt x="61" y="98"/>
                  </a:lnTo>
                  <a:lnTo>
                    <a:pt x="61" y="98"/>
                  </a:lnTo>
                  <a:lnTo>
                    <a:pt x="61" y="98"/>
                  </a:lnTo>
                  <a:lnTo>
                    <a:pt x="61" y="100"/>
                  </a:lnTo>
                  <a:lnTo>
                    <a:pt x="61" y="100"/>
                  </a:lnTo>
                  <a:lnTo>
                    <a:pt x="61" y="100"/>
                  </a:lnTo>
                  <a:lnTo>
                    <a:pt x="61" y="102"/>
                  </a:lnTo>
                  <a:lnTo>
                    <a:pt x="61" y="102"/>
                  </a:lnTo>
                  <a:lnTo>
                    <a:pt x="61" y="103"/>
                  </a:lnTo>
                  <a:lnTo>
                    <a:pt x="61" y="103"/>
                  </a:lnTo>
                  <a:lnTo>
                    <a:pt x="61" y="103"/>
                  </a:lnTo>
                  <a:lnTo>
                    <a:pt x="63" y="103"/>
                  </a:lnTo>
                  <a:lnTo>
                    <a:pt x="63" y="105"/>
                  </a:lnTo>
                  <a:lnTo>
                    <a:pt x="63" y="105"/>
                  </a:lnTo>
                  <a:lnTo>
                    <a:pt x="63" y="105"/>
                  </a:lnTo>
                  <a:lnTo>
                    <a:pt x="63" y="107"/>
                  </a:lnTo>
                  <a:lnTo>
                    <a:pt x="63" y="107"/>
                  </a:lnTo>
                  <a:lnTo>
                    <a:pt x="63" y="107"/>
                  </a:lnTo>
                  <a:lnTo>
                    <a:pt x="65" y="109"/>
                  </a:lnTo>
                  <a:lnTo>
                    <a:pt x="63" y="109"/>
                  </a:lnTo>
                  <a:lnTo>
                    <a:pt x="63" y="113"/>
                  </a:lnTo>
                  <a:lnTo>
                    <a:pt x="63" y="116"/>
                  </a:lnTo>
                  <a:lnTo>
                    <a:pt x="63" y="118"/>
                  </a:lnTo>
                  <a:lnTo>
                    <a:pt x="61" y="122"/>
                  </a:lnTo>
                  <a:lnTo>
                    <a:pt x="61" y="128"/>
                  </a:lnTo>
                  <a:lnTo>
                    <a:pt x="61" y="133"/>
                  </a:lnTo>
                  <a:lnTo>
                    <a:pt x="59" y="139"/>
                  </a:lnTo>
                  <a:lnTo>
                    <a:pt x="59" y="145"/>
                  </a:lnTo>
                  <a:lnTo>
                    <a:pt x="57" y="150"/>
                  </a:lnTo>
                  <a:lnTo>
                    <a:pt x="57" y="156"/>
                  </a:lnTo>
                  <a:lnTo>
                    <a:pt x="57" y="160"/>
                  </a:lnTo>
                  <a:lnTo>
                    <a:pt x="57" y="160"/>
                  </a:lnTo>
                  <a:lnTo>
                    <a:pt x="57" y="160"/>
                  </a:lnTo>
                  <a:lnTo>
                    <a:pt x="56" y="161"/>
                  </a:lnTo>
                  <a:lnTo>
                    <a:pt x="56" y="161"/>
                  </a:lnTo>
                  <a:lnTo>
                    <a:pt x="54" y="160"/>
                  </a:lnTo>
                  <a:lnTo>
                    <a:pt x="54" y="160"/>
                  </a:lnTo>
                  <a:lnTo>
                    <a:pt x="54" y="160"/>
                  </a:lnTo>
                  <a:lnTo>
                    <a:pt x="52" y="160"/>
                  </a:lnTo>
                  <a:lnTo>
                    <a:pt x="52" y="158"/>
                  </a:lnTo>
                  <a:lnTo>
                    <a:pt x="50" y="158"/>
                  </a:lnTo>
                  <a:lnTo>
                    <a:pt x="48" y="158"/>
                  </a:lnTo>
                  <a:lnTo>
                    <a:pt x="46" y="158"/>
                  </a:lnTo>
                  <a:lnTo>
                    <a:pt x="46" y="158"/>
                  </a:lnTo>
                  <a:lnTo>
                    <a:pt x="44" y="158"/>
                  </a:lnTo>
                  <a:lnTo>
                    <a:pt x="44" y="160"/>
                  </a:lnTo>
                  <a:lnTo>
                    <a:pt x="42" y="160"/>
                  </a:lnTo>
                  <a:lnTo>
                    <a:pt x="42" y="161"/>
                  </a:lnTo>
                  <a:lnTo>
                    <a:pt x="39" y="161"/>
                  </a:lnTo>
                  <a:lnTo>
                    <a:pt x="39" y="161"/>
                  </a:lnTo>
                  <a:lnTo>
                    <a:pt x="37" y="163"/>
                  </a:lnTo>
                  <a:lnTo>
                    <a:pt x="35" y="163"/>
                  </a:lnTo>
                  <a:lnTo>
                    <a:pt x="33" y="163"/>
                  </a:lnTo>
                  <a:lnTo>
                    <a:pt x="31" y="163"/>
                  </a:lnTo>
                  <a:lnTo>
                    <a:pt x="29" y="163"/>
                  </a:lnTo>
                  <a:lnTo>
                    <a:pt x="28" y="165"/>
                  </a:lnTo>
                  <a:lnTo>
                    <a:pt x="28" y="165"/>
                  </a:lnTo>
                  <a:lnTo>
                    <a:pt x="26" y="165"/>
                  </a:lnTo>
                  <a:lnTo>
                    <a:pt x="24" y="167"/>
                  </a:lnTo>
                  <a:lnTo>
                    <a:pt x="22" y="169"/>
                  </a:lnTo>
                  <a:lnTo>
                    <a:pt x="20" y="171"/>
                  </a:lnTo>
                  <a:lnTo>
                    <a:pt x="18" y="173"/>
                  </a:lnTo>
                  <a:lnTo>
                    <a:pt x="16" y="173"/>
                  </a:lnTo>
                  <a:lnTo>
                    <a:pt x="14" y="174"/>
                  </a:lnTo>
                  <a:lnTo>
                    <a:pt x="14" y="174"/>
                  </a:lnTo>
                  <a:lnTo>
                    <a:pt x="14" y="174"/>
                  </a:lnTo>
                  <a:lnTo>
                    <a:pt x="14" y="174"/>
                  </a:lnTo>
                  <a:lnTo>
                    <a:pt x="14" y="176"/>
                  </a:lnTo>
                  <a:lnTo>
                    <a:pt x="13" y="180"/>
                  </a:lnTo>
                  <a:lnTo>
                    <a:pt x="13" y="182"/>
                  </a:lnTo>
                  <a:lnTo>
                    <a:pt x="13" y="182"/>
                  </a:lnTo>
                  <a:lnTo>
                    <a:pt x="13" y="186"/>
                  </a:lnTo>
                  <a:lnTo>
                    <a:pt x="11" y="188"/>
                  </a:lnTo>
                  <a:lnTo>
                    <a:pt x="11" y="189"/>
                  </a:lnTo>
                  <a:lnTo>
                    <a:pt x="9" y="189"/>
                  </a:lnTo>
                  <a:lnTo>
                    <a:pt x="11" y="191"/>
                  </a:lnTo>
                  <a:lnTo>
                    <a:pt x="11" y="193"/>
                  </a:lnTo>
                  <a:lnTo>
                    <a:pt x="11" y="195"/>
                  </a:lnTo>
                  <a:lnTo>
                    <a:pt x="11" y="195"/>
                  </a:lnTo>
                  <a:lnTo>
                    <a:pt x="11" y="197"/>
                  </a:lnTo>
                  <a:lnTo>
                    <a:pt x="11" y="197"/>
                  </a:lnTo>
                  <a:lnTo>
                    <a:pt x="11" y="199"/>
                  </a:lnTo>
                  <a:lnTo>
                    <a:pt x="9" y="199"/>
                  </a:lnTo>
                  <a:lnTo>
                    <a:pt x="7" y="201"/>
                  </a:lnTo>
                  <a:lnTo>
                    <a:pt x="3" y="203"/>
                  </a:lnTo>
                  <a:lnTo>
                    <a:pt x="3" y="204"/>
                  </a:lnTo>
                  <a:lnTo>
                    <a:pt x="3" y="204"/>
                  </a:lnTo>
                  <a:lnTo>
                    <a:pt x="1" y="206"/>
                  </a:lnTo>
                  <a:lnTo>
                    <a:pt x="1" y="208"/>
                  </a:lnTo>
                  <a:lnTo>
                    <a:pt x="3" y="208"/>
                  </a:lnTo>
                  <a:lnTo>
                    <a:pt x="3" y="210"/>
                  </a:lnTo>
                  <a:lnTo>
                    <a:pt x="3" y="210"/>
                  </a:lnTo>
                  <a:lnTo>
                    <a:pt x="3" y="212"/>
                  </a:lnTo>
                  <a:lnTo>
                    <a:pt x="1" y="212"/>
                  </a:lnTo>
                  <a:lnTo>
                    <a:pt x="1" y="212"/>
                  </a:lnTo>
                  <a:lnTo>
                    <a:pt x="1" y="212"/>
                  </a:lnTo>
                  <a:lnTo>
                    <a:pt x="1" y="212"/>
                  </a:lnTo>
                  <a:lnTo>
                    <a:pt x="0" y="212"/>
                  </a:lnTo>
                  <a:lnTo>
                    <a:pt x="0" y="212"/>
                  </a:lnTo>
                  <a:lnTo>
                    <a:pt x="0" y="214"/>
                  </a:lnTo>
                  <a:lnTo>
                    <a:pt x="0" y="214"/>
                  </a:lnTo>
                  <a:lnTo>
                    <a:pt x="0" y="214"/>
                  </a:lnTo>
                  <a:lnTo>
                    <a:pt x="0" y="214"/>
                  </a:lnTo>
                  <a:lnTo>
                    <a:pt x="0" y="216"/>
                  </a:lnTo>
                  <a:lnTo>
                    <a:pt x="0" y="216"/>
                  </a:lnTo>
                  <a:lnTo>
                    <a:pt x="1" y="216"/>
                  </a:lnTo>
                  <a:lnTo>
                    <a:pt x="3" y="218"/>
                  </a:lnTo>
                  <a:lnTo>
                    <a:pt x="3" y="218"/>
                  </a:lnTo>
                  <a:lnTo>
                    <a:pt x="3" y="219"/>
                  </a:lnTo>
                  <a:lnTo>
                    <a:pt x="3" y="219"/>
                  </a:lnTo>
                  <a:lnTo>
                    <a:pt x="3" y="219"/>
                  </a:lnTo>
                  <a:lnTo>
                    <a:pt x="3" y="221"/>
                  </a:lnTo>
                  <a:lnTo>
                    <a:pt x="3" y="221"/>
                  </a:lnTo>
                  <a:lnTo>
                    <a:pt x="3" y="221"/>
                  </a:lnTo>
                  <a:lnTo>
                    <a:pt x="5" y="223"/>
                  </a:lnTo>
                  <a:lnTo>
                    <a:pt x="5" y="223"/>
                  </a:lnTo>
                  <a:lnTo>
                    <a:pt x="5" y="225"/>
                  </a:lnTo>
                  <a:lnTo>
                    <a:pt x="5" y="225"/>
                  </a:lnTo>
                  <a:lnTo>
                    <a:pt x="7" y="227"/>
                  </a:lnTo>
                  <a:lnTo>
                    <a:pt x="7" y="227"/>
                  </a:lnTo>
                  <a:lnTo>
                    <a:pt x="7" y="229"/>
                  </a:lnTo>
                  <a:lnTo>
                    <a:pt x="7" y="229"/>
                  </a:lnTo>
                  <a:lnTo>
                    <a:pt x="9" y="229"/>
                  </a:lnTo>
                  <a:lnTo>
                    <a:pt x="9" y="231"/>
                  </a:lnTo>
                  <a:lnTo>
                    <a:pt x="9" y="231"/>
                  </a:lnTo>
                  <a:lnTo>
                    <a:pt x="11" y="231"/>
                  </a:lnTo>
                  <a:lnTo>
                    <a:pt x="11" y="233"/>
                  </a:lnTo>
                  <a:lnTo>
                    <a:pt x="11" y="233"/>
                  </a:lnTo>
                  <a:lnTo>
                    <a:pt x="13" y="234"/>
                  </a:lnTo>
                  <a:lnTo>
                    <a:pt x="14" y="236"/>
                  </a:lnTo>
                  <a:lnTo>
                    <a:pt x="14" y="236"/>
                  </a:lnTo>
                  <a:lnTo>
                    <a:pt x="16" y="238"/>
                  </a:lnTo>
                  <a:lnTo>
                    <a:pt x="16" y="240"/>
                  </a:lnTo>
                  <a:lnTo>
                    <a:pt x="14" y="244"/>
                  </a:lnTo>
                  <a:lnTo>
                    <a:pt x="13" y="246"/>
                  </a:lnTo>
                  <a:lnTo>
                    <a:pt x="16" y="246"/>
                  </a:lnTo>
                  <a:lnTo>
                    <a:pt x="18" y="246"/>
                  </a:lnTo>
                  <a:lnTo>
                    <a:pt x="22" y="246"/>
                  </a:lnTo>
                  <a:lnTo>
                    <a:pt x="24" y="247"/>
                  </a:lnTo>
                  <a:lnTo>
                    <a:pt x="26" y="247"/>
                  </a:lnTo>
                  <a:lnTo>
                    <a:pt x="26" y="247"/>
                  </a:lnTo>
                  <a:lnTo>
                    <a:pt x="26" y="249"/>
                  </a:lnTo>
                  <a:lnTo>
                    <a:pt x="28" y="251"/>
                  </a:lnTo>
                  <a:lnTo>
                    <a:pt x="28" y="251"/>
                  </a:lnTo>
                  <a:lnTo>
                    <a:pt x="29" y="253"/>
                  </a:lnTo>
                  <a:lnTo>
                    <a:pt x="28" y="255"/>
                  </a:lnTo>
                  <a:lnTo>
                    <a:pt x="29" y="255"/>
                  </a:lnTo>
                  <a:lnTo>
                    <a:pt x="29" y="255"/>
                  </a:lnTo>
                  <a:lnTo>
                    <a:pt x="33" y="255"/>
                  </a:lnTo>
                  <a:lnTo>
                    <a:pt x="37" y="255"/>
                  </a:lnTo>
                  <a:lnTo>
                    <a:pt x="41" y="255"/>
                  </a:lnTo>
                  <a:lnTo>
                    <a:pt x="42" y="255"/>
                  </a:lnTo>
                  <a:lnTo>
                    <a:pt x="44" y="253"/>
                  </a:lnTo>
                  <a:lnTo>
                    <a:pt x="44" y="253"/>
                  </a:lnTo>
                  <a:lnTo>
                    <a:pt x="46" y="251"/>
                  </a:lnTo>
                  <a:lnTo>
                    <a:pt x="48" y="249"/>
                  </a:lnTo>
                  <a:lnTo>
                    <a:pt x="48" y="249"/>
                  </a:lnTo>
                  <a:lnTo>
                    <a:pt x="48" y="247"/>
                  </a:lnTo>
                  <a:lnTo>
                    <a:pt x="50" y="247"/>
                  </a:lnTo>
                  <a:lnTo>
                    <a:pt x="50" y="247"/>
                  </a:lnTo>
                  <a:lnTo>
                    <a:pt x="52" y="247"/>
                  </a:lnTo>
                  <a:lnTo>
                    <a:pt x="52" y="246"/>
                  </a:lnTo>
                  <a:lnTo>
                    <a:pt x="52" y="247"/>
                  </a:lnTo>
                  <a:lnTo>
                    <a:pt x="52" y="247"/>
                  </a:lnTo>
                  <a:lnTo>
                    <a:pt x="52" y="249"/>
                  </a:lnTo>
                  <a:lnTo>
                    <a:pt x="52" y="251"/>
                  </a:lnTo>
                  <a:lnTo>
                    <a:pt x="52" y="251"/>
                  </a:lnTo>
                  <a:lnTo>
                    <a:pt x="52" y="253"/>
                  </a:lnTo>
                  <a:lnTo>
                    <a:pt x="52" y="255"/>
                  </a:lnTo>
                  <a:lnTo>
                    <a:pt x="52" y="259"/>
                  </a:lnTo>
                  <a:lnTo>
                    <a:pt x="52" y="262"/>
                  </a:lnTo>
                  <a:lnTo>
                    <a:pt x="52" y="266"/>
                  </a:lnTo>
                  <a:lnTo>
                    <a:pt x="52" y="270"/>
                  </a:lnTo>
                  <a:lnTo>
                    <a:pt x="52" y="272"/>
                  </a:lnTo>
                  <a:lnTo>
                    <a:pt x="54" y="272"/>
                  </a:lnTo>
                  <a:lnTo>
                    <a:pt x="54" y="272"/>
                  </a:lnTo>
                  <a:lnTo>
                    <a:pt x="56" y="272"/>
                  </a:lnTo>
                  <a:lnTo>
                    <a:pt x="56" y="274"/>
                  </a:lnTo>
                  <a:lnTo>
                    <a:pt x="57" y="274"/>
                  </a:lnTo>
                  <a:lnTo>
                    <a:pt x="57" y="274"/>
                  </a:lnTo>
                  <a:lnTo>
                    <a:pt x="59" y="274"/>
                  </a:lnTo>
                  <a:lnTo>
                    <a:pt x="61" y="272"/>
                  </a:lnTo>
                  <a:lnTo>
                    <a:pt x="61" y="272"/>
                  </a:lnTo>
                  <a:lnTo>
                    <a:pt x="63" y="272"/>
                  </a:lnTo>
                  <a:lnTo>
                    <a:pt x="67" y="272"/>
                  </a:lnTo>
                  <a:lnTo>
                    <a:pt x="67" y="272"/>
                  </a:lnTo>
                  <a:lnTo>
                    <a:pt x="69" y="272"/>
                  </a:lnTo>
                  <a:lnTo>
                    <a:pt x="72" y="272"/>
                  </a:lnTo>
                  <a:lnTo>
                    <a:pt x="76" y="272"/>
                  </a:lnTo>
                  <a:lnTo>
                    <a:pt x="78" y="272"/>
                  </a:lnTo>
                  <a:lnTo>
                    <a:pt x="80" y="274"/>
                  </a:lnTo>
                  <a:lnTo>
                    <a:pt x="80" y="274"/>
                  </a:lnTo>
                  <a:lnTo>
                    <a:pt x="80" y="274"/>
                  </a:lnTo>
                  <a:lnTo>
                    <a:pt x="82" y="274"/>
                  </a:lnTo>
                  <a:lnTo>
                    <a:pt x="82" y="274"/>
                  </a:lnTo>
                  <a:lnTo>
                    <a:pt x="84" y="274"/>
                  </a:lnTo>
                  <a:lnTo>
                    <a:pt x="85" y="272"/>
                  </a:lnTo>
                  <a:lnTo>
                    <a:pt x="85" y="272"/>
                  </a:lnTo>
                  <a:lnTo>
                    <a:pt x="87" y="272"/>
                  </a:lnTo>
                  <a:lnTo>
                    <a:pt x="89" y="268"/>
                  </a:lnTo>
                  <a:lnTo>
                    <a:pt x="89" y="268"/>
                  </a:lnTo>
                  <a:lnTo>
                    <a:pt x="91" y="266"/>
                  </a:lnTo>
                  <a:lnTo>
                    <a:pt x="93" y="266"/>
                  </a:lnTo>
                  <a:lnTo>
                    <a:pt x="93" y="266"/>
                  </a:lnTo>
                  <a:lnTo>
                    <a:pt x="95" y="266"/>
                  </a:lnTo>
                  <a:lnTo>
                    <a:pt x="95" y="266"/>
                  </a:lnTo>
                  <a:lnTo>
                    <a:pt x="97" y="264"/>
                  </a:lnTo>
                  <a:lnTo>
                    <a:pt x="99" y="262"/>
                  </a:lnTo>
                  <a:lnTo>
                    <a:pt x="100" y="262"/>
                  </a:lnTo>
                  <a:lnTo>
                    <a:pt x="100" y="261"/>
                  </a:lnTo>
                  <a:lnTo>
                    <a:pt x="102" y="261"/>
                  </a:lnTo>
                  <a:lnTo>
                    <a:pt x="102" y="261"/>
                  </a:lnTo>
                  <a:lnTo>
                    <a:pt x="108" y="255"/>
                  </a:lnTo>
                  <a:lnTo>
                    <a:pt x="110" y="253"/>
                  </a:lnTo>
                  <a:lnTo>
                    <a:pt x="112" y="253"/>
                  </a:lnTo>
                  <a:lnTo>
                    <a:pt x="114" y="253"/>
                  </a:lnTo>
                  <a:lnTo>
                    <a:pt x="115" y="253"/>
                  </a:lnTo>
                  <a:lnTo>
                    <a:pt x="121" y="251"/>
                  </a:lnTo>
                  <a:lnTo>
                    <a:pt x="123" y="251"/>
                  </a:lnTo>
                  <a:lnTo>
                    <a:pt x="125" y="253"/>
                  </a:lnTo>
                  <a:lnTo>
                    <a:pt x="125" y="253"/>
                  </a:lnTo>
                  <a:lnTo>
                    <a:pt x="127" y="251"/>
                  </a:lnTo>
                  <a:lnTo>
                    <a:pt x="127" y="251"/>
                  </a:lnTo>
                  <a:lnTo>
                    <a:pt x="128" y="251"/>
                  </a:lnTo>
                  <a:lnTo>
                    <a:pt x="128" y="251"/>
                  </a:lnTo>
                  <a:lnTo>
                    <a:pt x="128" y="253"/>
                  </a:lnTo>
                  <a:lnTo>
                    <a:pt x="128" y="255"/>
                  </a:lnTo>
                  <a:lnTo>
                    <a:pt x="128" y="257"/>
                  </a:lnTo>
                  <a:lnTo>
                    <a:pt x="130" y="259"/>
                  </a:lnTo>
                  <a:lnTo>
                    <a:pt x="130" y="261"/>
                  </a:lnTo>
                  <a:lnTo>
                    <a:pt x="128" y="262"/>
                  </a:lnTo>
                  <a:lnTo>
                    <a:pt x="128" y="262"/>
                  </a:lnTo>
                  <a:lnTo>
                    <a:pt x="128" y="264"/>
                  </a:lnTo>
                  <a:lnTo>
                    <a:pt x="128" y="266"/>
                  </a:lnTo>
                  <a:lnTo>
                    <a:pt x="128" y="268"/>
                  </a:lnTo>
                  <a:lnTo>
                    <a:pt x="130" y="270"/>
                  </a:lnTo>
                  <a:lnTo>
                    <a:pt x="130" y="272"/>
                  </a:lnTo>
                  <a:lnTo>
                    <a:pt x="130" y="274"/>
                  </a:lnTo>
                  <a:lnTo>
                    <a:pt x="128" y="276"/>
                  </a:lnTo>
                  <a:lnTo>
                    <a:pt x="130" y="276"/>
                  </a:lnTo>
                  <a:lnTo>
                    <a:pt x="130" y="277"/>
                  </a:lnTo>
                  <a:lnTo>
                    <a:pt x="130" y="277"/>
                  </a:lnTo>
                  <a:lnTo>
                    <a:pt x="130" y="277"/>
                  </a:lnTo>
                  <a:lnTo>
                    <a:pt x="130" y="279"/>
                  </a:lnTo>
                  <a:lnTo>
                    <a:pt x="132" y="281"/>
                  </a:lnTo>
                  <a:lnTo>
                    <a:pt x="132" y="281"/>
                  </a:lnTo>
                  <a:lnTo>
                    <a:pt x="132" y="283"/>
                  </a:lnTo>
                  <a:lnTo>
                    <a:pt x="132" y="285"/>
                  </a:lnTo>
                  <a:lnTo>
                    <a:pt x="132" y="285"/>
                  </a:lnTo>
                  <a:lnTo>
                    <a:pt x="134" y="285"/>
                  </a:lnTo>
                  <a:lnTo>
                    <a:pt x="134" y="285"/>
                  </a:lnTo>
                  <a:lnTo>
                    <a:pt x="134" y="285"/>
                  </a:lnTo>
                  <a:lnTo>
                    <a:pt x="134" y="285"/>
                  </a:lnTo>
                  <a:lnTo>
                    <a:pt x="136" y="287"/>
                  </a:lnTo>
                  <a:lnTo>
                    <a:pt x="136" y="287"/>
                  </a:lnTo>
                  <a:lnTo>
                    <a:pt x="136" y="287"/>
                  </a:lnTo>
                  <a:lnTo>
                    <a:pt x="136" y="289"/>
                  </a:lnTo>
                  <a:lnTo>
                    <a:pt x="138" y="289"/>
                  </a:lnTo>
                  <a:lnTo>
                    <a:pt x="138" y="289"/>
                  </a:lnTo>
                  <a:lnTo>
                    <a:pt x="140" y="291"/>
                  </a:lnTo>
                  <a:lnTo>
                    <a:pt x="142" y="291"/>
                  </a:lnTo>
                  <a:lnTo>
                    <a:pt x="142" y="292"/>
                  </a:lnTo>
                  <a:lnTo>
                    <a:pt x="143" y="292"/>
                  </a:lnTo>
                  <a:lnTo>
                    <a:pt x="143" y="294"/>
                  </a:lnTo>
                  <a:lnTo>
                    <a:pt x="145" y="296"/>
                  </a:lnTo>
                  <a:lnTo>
                    <a:pt x="147" y="296"/>
                  </a:lnTo>
                  <a:lnTo>
                    <a:pt x="151" y="298"/>
                  </a:lnTo>
                  <a:lnTo>
                    <a:pt x="153" y="298"/>
                  </a:lnTo>
                  <a:lnTo>
                    <a:pt x="155" y="296"/>
                  </a:lnTo>
                  <a:lnTo>
                    <a:pt x="157" y="296"/>
                  </a:lnTo>
                  <a:lnTo>
                    <a:pt x="157" y="298"/>
                  </a:lnTo>
                  <a:lnTo>
                    <a:pt x="158" y="298"/>
                  </a:lnTo>
                  <a:lnTo>
                    <a:pt x="158" y="300"/>
                  </a:lnTo>
                  <a:lnTo>
                    <a:pt x="160" y="300"/>
                  </a:lnTo>
                  <a:lnTo>
                    <a:pt x="162" y="300"/>
                  </a:lnTo>
                  <a:lnTo>
                    <a:pt x="164" y="300"/>
                  </a:lnTo>
                  <a:lnTo>
                    <a:pt x="164" y="300"/>
                  </a:lnTo>
                  <a:lnTo>
                    <a:pt x="166" y="300"/>
                  </a:lnTo>
                  <a:lnTo>
                    <a:pt x="166" y="302"/>
                  </a:lnTo>
                  <a:lnTo>
                    <a:pt x="166" y="302"/>
                  </a:lnTo>
                  <a:lnTo>
                    <a:pt x="168" y="304"/>
                  </a:lnTo>
                  <a:lnTo>
                    <a:pt x="170" y="305"/>
                  </a:lnTo>
                  <a:lnTo>
                    <a:pt x="170" y="305"/>
                  </a:lnTo>
                  <a:lnTo>
                    <a:pt x="171" y="305"/>
                  </a:lnTo>
                  <a:lnTo>
                    <a:pt x="173" y="307"/>
                  </a:lnTo>
                  <a:lnTo>
                    <a:pt x="175" y="307"/>
                  </a:lnTo>
                  <a:lnTo>
                    <a:pt x="177" y="307"/>
                  </a:lnTo>
                  <a:lnTo>
                    <a:pt x="179" y="307"/>
                  </a:lnTo>
                  <a:lnTo>
                    <a:pt x="179" y="309"/>
                  </a:lnTo>
                  <a:lnTo>
                    <a:pt x="181" y="309"/>
                  </a:lnTo>
                  <a:lnTo>
                    <a:pt x="183" y="313"/>
                  </a:lnTo>
                  <a:lnTo>
                    <a:pt x="183" y="313"/>
                  </a:lnTo>
                  <a:lnTo>
                    <a:pt x="185" y="315"/>
                  </a:lnTo>
                  <a:lnTo>
                    <a:pt x="188" y="315"/>
                  </a:lnTo>
                  <a:lnTo>
                    <a:pt x="188" y="315"/>
                  </a:lnTo>
                  <a:lnTo>
                    <a:pt x="190" y="315"/>
                  </a:lnTo>
                  <a:lnTo>
                    <a:pt x="194" y="315"/>
                  </a:lnTo>
                  <a:lnTo>
                    <a:pt x="196" y="313"/>
                  </a:lnTo>
                  <a:lnTo>
                    <a:pt x="198" y="315"/>
                  </a:lnTo>
                  <a:lnTo>
                    <a:pt x="201" y="317"/>
                  </a:lnTo>
                  <a:lnTo>
                    <a:pt x="203" y="319"/>
                  </a:lnTo>
                  <a:lnTo>
                    <a:pt x="203" y="319"/>
                  </a:lnTo>
                  <a:lnTo>
                    <a:pt x="205" y="320"/>
                  </a:lnTo>
                  <a:lnTo>
                    <a:pt x="205" y="320"/>
                  </a:lnTo>
                  <a:lnTo>
                    <a:pt x="205" y="322"/>
                  </a:lnTo>
                  <a:lnTo>
                    <a:pt x="205" y="324"/>
                  </a:lnTo>
                  <a:lnTo>
                    <a:pt x="205" y="324"/>
                  </a:lnTo>
                  <a:lnTo>
                    <a:pt x="205" y="326"/>
                  </a:lnTo>
                  <a:lnTo>
                    <a:pt x="205" y="326"/>
                  </a:lnTo>
                  <a:lnTo>
                    <a:pt x="207" y="328"/>
                  </a:lnTo>
                  <a:lnTo>
                    <a:pt x="207" y="330"/>
                  </a:lnTo>
                  <a:lnTo>
                    <a:pt x="207" y="332"/>
                  </a:lnTo>
                  <a:lnTo>
                    <a:pt x="209" y="334"/>
                  </a:lnTo>
                  <a:lnTo>
                    <a:pt x="209" y="341"/>
                  </a:lnTo>
                  <a:lnTo>
                    <a:pt x="207" y="341"/>
                  </a:lnTo>
                  <a:lnTo>
                    <a:pt x="205" y="341"/>
                  </a:lnTo>
                  <a:lnTo>
                    <a:pt x="205" y="341"/>
                  </a:lnTo>
                  <a:lnTo>
                    <a:pt x="207" y="345"/>
                  </a:lnTo>
                  <a:lnTo>
                    <a:pt x="211" y="347"/>
                  </a:lnTo>
                  <a:lnTo>
                    <a:pt x="211" y="352"/>
                  </a:lnTo>
                  <a:lnTo>
                    <a:pt x="211" y="354"/>
                  </a:lnTo>
                  <a:lnTo>
                    <a:pt x="213" y="358"/>
                  </a:lnTo>
                  <a:lnTo>
                    <a:pt x="213" y="360"/>
                  </a:lnTo>
                  <a:lnTo>
                    <a:pt x="218" y="360"/>
                  </a:lnTo>
                  <a:lnTo>
                    <a:pt x="224" y="362"/>
                  </a:lnTo>
                  <a:lnTo>
                    <a:pt x="229" y="362"/>
                  </a:lnTo>
                  <a:lnTo>
                    <a:pt x="237" y="362"/>
                  </a:lnTo>
                  <a:lnTo>
                    <a:pt x="237" y="362"/>
                  </a:lnTo>
                  <a:lnTo>
                    <a:pt x="239" y="362"/>
                  </a:lnTo>
                  <a:lnTo>
                    <a:pt x="239" y="360"/>
                  </a:lnTo>
                  <a:lnTo>
                    <a:pt x="239" y="360"/>
                  </a:lnTo>
                  <a:lnTo>
                    <a:pt x="239" y="362"/>
                  </a:lnTo>
                  <a:lnTo>
                    <a:pt x="239" y="363"/>
                  </a:lnTo>
                  <a:lnTo>
                    <a:pt x="239" y="363"/>
                  </a:lnTo>
                  <a:lnTo>
                    <a:pt x="237" y="367"/>
                  </a:lnTo>
                  <a:lnTo>
                    <a:pt x="237" y="367"/>
                  </a:lnTo>
                  <a:lnTo>
                    <a:pt x="239" y="371"/>
                  </a:lnTo>
                  <a:lnTo>
                    <a:pt x="239" y="375"/>
                  </a:lnTo>
                  <a:lnTo>
                    <a:pt x="241" y="377"/>
                  </a:lnTo>
                  <a:lnTo>
                    <a:pt x="241" y="377"/>
                  </a:lnTo>
                  <a:lnTo>
                    <a:pt x="242" y="378"/>
                  </a:lnTo>
                  <a:lnTo>
                    <a:pt x="246" y="380"/>
                  </a:lnTo>
                  <a:lnTo>
                    <a:pt x="248" y="382"/>
                  </a:lnTo>
                  <a:lnTo>
                    <a:pt x="248" y="380"/>
                  </a:lnTo>
                  <a:lnTo>
                    <a:pt x="250" y="382"/>
                  </a:lnTo>
                  <a:lnTo>
                    <a:pt x="250" y="384"/>
                  </a:lnTo>
                  <a:lnTo>
                    <a:pt x="252" y="388"/>
                  </a:lnTo>
                  <a:lnTo>
                    <a:pt x="254" y="392"/>
                  </a:lnTo>
                  <a:lnTo>
                    <a:pt x="254" y="392"/>
                  </a:lnTo>
                  <a:lnTo>
                    <a:pt x="254" y="393"/>
                  </a:lnTo>
                  <a:lnTo>
                    <a:pt x="254" y="393"/>
                  </a:lnTo>
                  <a:lnTo>
                    <a:pt x="254" y="393"/>
                  </a:lnTo>
                  <a:lnTo>
                    <a:pt x="254" y="393"/>
                  </a:lnTo>
                  <a:lnTo>
                    <a:pt x="252" y="397"/>
                  </a:lnTo>
                  <a:lnTo>
                    <a:pt x="252" y="401"/>
                  </a:lnTo>
                  <a:lnTo>
                    <a:pt x="252" y="405"/>
                  </a:lnTo>
                  <a:lnTo>
                    <a:pt x="252" y="405"/>
                  </a:lnTo>
                  <a:lnTo>
                    <a:pt x="252" y="405"/>
                  </a:lnTo>
                  <a:lnTo>
                    <a:pt x="252" y="407"/>
                  </a:lnTo>
                  <a:lnTo>
                    <a:pt x="252" y="407"/>
                  </a:lnTo>
                  <a:lnTo>
                    <a:pt x="252" y="407"/>
                  </a:lnTo>
                  <a:lnTo>
                    <a:pt x="250" y="410"/>
                  </a:lnTo>
                  <a:lnTo>
                    <a:pt x="250" y="412"/>
                  </a:lnTo>
                  <a:lnTo>
                    <a:pt x="248" y="416"/>
                  </a:lnTo>
                  <a:lnTo>
                    <a:pt x="248" y="418"/>
                  </a:lnTo>
                  <a:lnTo>
                    <a:pt x="250" y="420"/>
                  </a:lnTo>
                  <a:lnTo>
                    <a:pt x="252" y="422"/>
                  </a:lnTo>
                  <a:lnTo>
                    <a:pt x="252" y="423"/>
                  </a:lnTo>
                  <a:lnTo>
                    <a:pt x="250" y="423"/>
                  </a:lnTo>
                  <a:lnTo>
                    <a:pt x="250" y="423"/>
                  </a:lnTo>
                  <a:lnTo>
                    <a:pt x="250" y="425"/>
                  </a:lnTo>
                  <a:lnTo>
                    <a:pt x="248" y="425"/>
                  </a:lnTo>
                  <a:lnTo>
                    <a:pt x="248" y="425"/>
                  </a:lnTo>
                  <a:lnTo>
                    <a:pt x="248" y="427"/>
                  </a:lnTo>
                  <a:lnTo>
                    <a:pt x="248" y="427"/>
                  </a:lnTo>
                  <a:lnTo>
                    <a:pt x="250" y="429"/>
                  </a:lnTo>
                  <a:lnTo>
                    <a:pt x="250" y="429"/>
                  </a:lnTo>
                  <a:lnTo>
                    <a:pt x="250" y="429"/>
                  </a:lnTo>
                  <a:lnTo>
                    <a:pt x="250" y="431"/>
                  </a:lnTo>
                  <a:lnTo>
                    <a:pt x="250" y="431"/>
                  </a:lnTo>
                  <a:lnTo>
                    <a:pt x="252" y="433"/>
                  </a:lnTo>
                  <a:lnTo>
                    <a:pt x="252" y="433"/>
                  </a:lnTo>
                  <a:lnTo>
                    <a:pt x="252" y="435"/>
                  </a:lnTo>
                  <a:lnTo>
                    <a:pt x="252" y="435"/>
                  </a:lnTo>
                  <a:lnTo>
                    <a:pt x="254" y="435"/>
                  </a:lnTo>
                  <a:lnTo>
                    <a:pt x="252" y="436"/>
                  </a:lnTo>
                  <a:lnTo>
                    <a:pt x="254" y="436"/>
                  </a:lnTo>
                  <a:lnTo>
                    <a:pt x="254" y="436"/>
                  </a:lnTo>
                  <a:lnTo>
                    <a:pt x="254" y="436"/>
                  </a:lnTo>
                  <a:lnTo>
                    <a:pt x="254" y="438"/>
                  </a:lnTo>
                  <a:lnTo>
                    <a:pt x="254" y="438"/>
                  </a:lnTo>
                  <a:lnTo>
                    <a:pt x="254" y="440"/>
                  </a:lnTo>
                  <a:lnTo>
                    <a:pt x="254" y="442"/>
                  </a:lnTo>
                  <a:lnTo>
                    <a:pt x="254" y="442"/>
                  </a:lnTo>
                  <a:lnTo>
                    <a:pt x="254" y="444"/>
                  </a:lnTo>
                  <a:lnTo>
                    <a:pt x="254" y="444"/>
                  </a:lnTo>
                  <a:lnTo>
                    <a:pt x="254" y="446"/>
                  </a:lnTo>
                  <a:lnTo>
                    <a:pt x="254" y="446"/>
                  </a:lnTo>
                  <a:lnTo>
                    <a:pt x="254" y="448"/>
                  </a:lnTo>
                  <a:lnTo>
                    <a:pt x="254" y="448"/>
                  </a:lnTo>
                  <a:lnTo>
                    <a:pt x="254" y="450"/>
                  </a:lnTo>
                  <a:lnTo>
                    <a:pt x="254" y="450"/>
                  </a:lnTo>
                  <a:lnTo>
                    <a:pt x="254" y="451"/>
                  </a:lnTo>
                  <a:lnTo>
                    <a:pt x="254" y="451"/>
                  </a:lnTo>
                  <a:lnTo>
                    <a:pt x="254" y="453"/>
                  </a:lnTo>
                  <a:lnTo>
                    <a:pt x="254" y="453"/>
                  </a:lnTo>
                  <a:lnTo>
                    <a:pt x="254" y="455"/>
                  </a:lnTo>
                  <a:lnTo>
                    <a:pt x="254" y="455"/>
                  </a:lnTo>
                  <a:lnTo>
                    <a:pt x="254" y="457"/>
                  </a:lnTo>
                  <a:lnTo>
                    <a:pt x="254" y="457"/>
                  </a:lnTo>
                  <a:lnTo>
                    <a:pt x="254" y="457"/>
                  </a:lnTo>
                  <a:lnTo>
                    <a:pt x="256" y="459"/>
                  </a:lnTo>
                  <a:lnTo>
                    <a:pt x="256" y="459"/>
                  </a:lnTo>
                  <a:lnTo>
                    <a:pt x="257" y="457"/>
                  </a:lnTo>
                  <a:lnTo>
                    <a:pt x="257" y="457"/>
                  </a:lnTo>
                  <a:lnTo>
                    <a:pt x="259" y="459"/>
                  </a:lnTo>
                  <a:lnTo>
                    <a:pt x="259" y="459"/>
                  </a:lnTo>
                  <a:lnTo>
                    <a:pt x="261" y="459"/>
                  </a:lnTo>
                  <a:lnTo>
                    <a:pt x="263" y="459"/>
                  </a:lnTo>
                  <a:lnTo>
                    <a:pt x="263" y="459"/>
                  </a:lnTo>
                  <a:lnTo>
                    <a:pt x="265" y="459"/>
                  </a:lnTo>
                  <a:lnTo>
                    <a:pt x="267" y="459"/>
                  </a:lnTo>
                  <a:lnTo>
                    <a:pt x="269" y="461"/>
                  </a:lnTo>
                  <a:lnTo>
                    <a:pt x="269" y="461"/>
                  </a:lnTo>
                  <a:lnTo>
                    <a:pt x="271" y="461"/>
                  </a:lnTo>
                  <a:lnTo>
                    <a:pt x="272" y="461"/>
                  </a:lnTo>
                  <a:lnTo>
                    <a:pt x="272" y="461"/>
                  </a:lnTo>
                  <a:lnTo>
                    <a:pt x="274" y="461"/>
                  </a:lnTo>
                  <a:lnTo>
                    <a:pt x="274" y="459"/>
                  </a:lnTo>
                  <a:lnTo>
                    <a:pt x="274" y="459"/>
                  </a:lnTo>
                  <a:lnTo>
                    <a:pt x="274" y="457"/>
                  </a:lnTo>
                  <a:lnTo>
                    <a:pt x="276" y="457"/>
                  </a:lnTo>
                  <a:lnTo>
                    <a:pt x="276" y="457"/>
                  </a:lnTo>
                  <a:lnTo>
                    <a:pt x="278" y="459"/>
                  </a:lnTo>
                  <a:lnTo>
                    <a:pt x="278" y="459"/>
                  </a:lnTo>
                  <a:lnTo>
                    <a:pt x="280" y="461"/>
                  </a:lnTo>
                  <a:lnTo>
                    <a:pt x="280" y="461"/>
                  </a:lnTo>
                  <a:lnTo>
                    <a:pt x="282" y="461"/>
                  </a:lnTo>
                  <a:lnTo>
                    <a:pt x="284" y="461"/>
                  </a:lnTo>
                  <a:lnTo>
                    <a:pt x="284" y="461"/>
                  </a:lnTo>
                  <a:lnTo>
                    <a:pt x="285" y="461"/>
                  </a:lnTo>
                  <a:lnTo>
                    <a:pt x="285" y="463"/>
                  </a:lnTo>
                  <a:lnTo>
                    <a:pt x="287" y="463"/>
                  </a:lnTo>
                  <a:lnTo>
                    <a:pt x="287" y="465"/>
                  </a:lnTo>
                  <a:lnTo>
                    <a:pt x="287" y="466"/>
                  </a:lnTo>
                  <a:lnTo>
                    <a:pt x="289" y="466"/>
                  </a:lnTo>
                  <a:lnTo>
                    <a:pt x="289" y="466"/>
                  </a:lnTo>
                  <a:lnTo>
                    <a:pt x="289" y="468"/>
                  </a:lnTo>
                  <a:lnTo>
                    <a:pt x="289" y="470"/>
                  </a:lnTo>
                  <a:lnTo>
                    <a:pt x="289" y="470"/>
                  </a:lnTo>
                  <a:lnTo>
                    <a:pt x="289" y="472"/>
                  </a:lnTo>
                  <a:lnTo>
                    <a:pt x="289" y="474"/>
                  </a:lnTo>
                  <a:lnTo>
                    <a:pt x="289" y="474"/>
                  </a:lnTo>
                  <a:lnTo>
                    <a:pt x="291" y="476"/>
                  </a:lnTo>
                  <a:lnTo>
                    <a:pt x="291" y="478"/>
                  </a:lnTo>
                  <a:lnTo>
                    <a:pt x="291" y="478"/>
                  </a:lnTo>
                  <a:lnTo>
                    <a:pt x="291" y="480"/>
                  </a:lnTo>
                  <a:lnTo>
                    <a:pt x="291" y="480"/>
                  </a:lnTo>
                  <a:lnTo>
                    <a:pt x="291" y="480"/>
                  </a:lnTo>
                  <a:lnTo>
                    <a:pt x="291" y="481"/>
                  </a:lnTo>
                  <a:lnTo>
                    <a:pt x="291" y="483"/>
                  </a:lnTo>
                  <a:lnTo>
                    <a:pt x="293" y="483"/>
                  </a:lnTo>
                  <a:lnTo>
                    <a:pt x="293" y="485"/>
                  </a:lnTo>
                  <a:lnTo>
                    <a:pt x="293" y="485"/>
                  </a:lnTo>
                  <a:lnTo>
                    <a:pt x="293" y="487"/>
                  </a:lnTo>
                  <a:lnTo>
                    <a:pt x="295" y="489"/>
                  </a:lnTo>
                  <a:lnTo>
                    <a:pt x="295" y="489"/>
                  </a:lnTo>
                  <a:lnTo>
                    <a:pt x="297" y="489"/>
                  </a:lnTo>
                  <a:lnTo>
                    <a:pt x="299" y="489"/>
                  </a:lnTo>
                  <a:lnTo>
                    <a:pt x="299" y="489"/>
                  </a:lnTo>
                  <a:lnTo>
                    <a:pt x="300" y="489"/>
                  </a:lnTo>
                  <a:lnTo>
                    <a:pt x="302" y="489"/>
                  </a:lnTo>
                  <a:lnTo>
                    <a:pt x="302" y="487"/>
                  </a:lnTo>
                  <a:lnTo>
                    <a:pt x="304" y="487"/>
                  </a:lnTo>
                  <a:lnTo>
                    <a:pt x="304" y="487"/>
                  </a:lnTo>
                  <a:lnTo>
                    <a:pt x="306" y="487"/>
                  </a:lnTo>
                  <a:lnTo>
                    <a:pt x="306" y="487"/>
                  </a:lnTo>
                  <a:lnTo>
                    <a:pt x="308" y="487"/>
                  </a:lnTo>
                  <a:lnTo>
                    <a:pt x="310" y="489"/>
                  </a:lnTo>
                  <a:lnTo>
                    <a:pt x="312" y="491"/>
                  </a:lnTo>
                  <a:lnTo>
                    <a:pt x="312" y="491"/>
                  </a:lnTo>
                  <a:lnTo>
                    <a:pt x="310" y="491"/>
                  </a:lnTo>
                  <a:lnTo>
                    <a:pt x="310" y="493"/>
                  </a:lnTo>
                  <a:lnTo>
                    <a:pt x="312" y="494"/>
                  </a:lnTo>
                  <a:lnTo>
                    <a:pt x="312" y="498"/>
                  </a:lnTo>
                  <a:lnTo>
                    <a:pt x="310" y="504"/>
                  </a:lnTo>
                  <a:lnTo>
                    <a:pt x="310" y="508"/>
                  </a:lnTo>
                  <a:lnTo>
                    <a:pt x="312" y="508"/>
                  </a:lnTo>
                  <a:lnTo>
                    <a:pt x="310" y="509"/>
                  </a:lnTo>
                  <a:lnTo>
                    <a:pt x="310" y="513"/>
                  </a:lnTo>
                  <a:lnTo>
                    <a:pt x="310" y="515"/>
                  </a:lnTo>
                  <a:lnTo>
                    <a:pt x="310" y="515"/>
                  </a:lnTo>
                  <a:lnTo>
                    <a:pt x="312" y="517"/>
                  </a:lnTo>
                  <a:lnTo>
                    <a:pt x="312" y="517"/>
                  </a:lnTo>
                  <a:lnTo>
                    <a:pt x="313" y="515"/>
                  </a:lnTo>
                  <a:lnTo>
                    <a:pt x="313" y="515"/>
                  </a:lnTo>
                  <a:lnTo>
                    <a:pt x="315" y="515"/>
                  </a:lnTo>
                  <a:lnTo>
                    <a:pt x="315" y="515"/>
                  </a:lnTo>
                  <a:lnTo>
                    <a:pt x="315" y="515"/>
                  </a:lnTo>
                  <a:lnTo>
                    <a:pt x="315" y="515"/>
                  </a:lnTo>
                  <a:lnTo>
                    <a:pt x="317" y="515"/>
                  </a:lnTo>
                  <a:lnTo>
                    <a:pt x="317" y="515"/>
                  </a:lnTo>
                  <a:lnTo>
                    <a:pt x="319" y="517"/>
                  </a:lnTo>
                  <a:lnTo>
                    <a:pt x="319" y="517"/>
                  </a:lnTo>
                  <a:lnTo>
                    <a:pt x="321" y="519"/>
                  </a:lnTo>
                  <a:lnTo>
                    <a:pt x="321" y="523"/>
                  </a:lnTo>
                  <a:lnTo>
                    <a:pt x="323" y="524"/>
                  </a:lnTo>
                  <a:lnTo>
                    <a:pt x="325" y="526"/>
                  </a:lnTo>
                  <a:lnTo>
                    <a:pt x="325" y="528"/>
                  </a:lnTo>
                  <a:lnTo>
                    <a:pt x="325" y="528"/>
                  </a:lnTo>
                  <a:lnTo>
                    <a:pt x="325" y="530"/>
                  </a:lnTo>
                  <a:lnTo>
                    <a:pt x="325" y="534"/>
                  </a:lnTo>
                  <a:lnTo>
                    <a:pt x="325" y="536"/>
                  </a:lnTo>
                  <a:lnTo>
                    <a:pt x="325" y="536"/>
                  </a:lnTo>
                  <a:lnTo>
                    <a:pt x="325" y="538"/>
                  </a:lnTo>
                  <a:lnTo>
                    <a:pt x="325" y="539"/>
                  </a:lnTo>
                  <a:lnTo>
                    <a:pt x="325" y="541"/>
                  </a:lnTo>
                  <a:lnTo>
                    <a:pt x="323" y="543"/>
                  </a:lnTo>
                  <a:lnTo>
                    <a:pt x="323" y="543"/>
                  </a:lnTo>
                  <a:lnTo>
                    <a:pt x="321" y="543"/>
                  </a:lnTo>
                  <a:lnTo>
                    <a:pt x="321" y="545"/>
                  </a:lnTo>
                  <a:lnTo>
                    <a:pt x="319" y="543"/>
                  </a:lnTo>
                  <a:lnTo>
                    <a:pt x="319" y="545"/>
                  </a:lnTo>
                  <a:lnTo>
                    <a:pt x="319" y="547"/>
                  </a:lnTo>
                  <a:lnTo>
                    <a:pt x="317" y="547"/>
                  </a:lnTo>
                  <a:lnTo>
                    <a:pt x="315" y="547"/>
                  </a:lnTo>
                  <a:lnTo>
                    <a:pt x="315" y="547"/>
                  </a:lnTo>
                  <a:lnTo>
                    <a:pt x="315" y="547"/>
                  </a:lnTo>
                  <a:lnTo>
                    <a:pt x="313" y="547"/>
                  </a:lnTo>
                  <a:lnTo>
                    <a:pt x="313" y="549"/>
                  </a:lnTo>
                  <a:lnTo>
                    <a:pt x="312" y="549"/>
                  </a:lnTo>
                  <a:lnTo>
                    <a:pt x="312" y="549"/>
                  </a:lnTo>
                  <a:lnTo>
                    <a:pt x="312" y="549"/>
                  </a:lnTo>
                  <a:lnTo>
                    <a:pt x="310" y="549"/>
                  </a:lnTo>
                  <a:lnTo>
                    <a:pt x="310" y="551"/>
                  </a:lnTo>
                  <a:lnTo>
                    <a:pt x="310" y="551"/>
                  </a:lnTo>
                  <a:lnTo>
                    <a:pt x="310" y="552"/>
                  </a:lnTo>
                  <a:lnTo>
                    <a:pt x="308" y="552"/>
                  </a:lnTo>
                  <a:lnTo>
                    <a:pt x="308" y="552"/>
                  </a:lnTo>
                  <a:lnTo>
                    <a:pt x="308" y="554"/>
                  </a:lnTo>
                  <a:lnTo>
                    <a:pt x="308" y="554"/>
                  </a:lnTo>
                  <a:lnTo>
                    <a:pt x="306" y="554"/>
                  </a:lnTo>
                  <a:lnTo>
                    <a:pt x="304" y="556"/>
                  </a:lnTo>
                  <a:lnTo>
                    <a:pt x="304" y="556"/>
                  </a:lnTo>
                  <a:lnTo>
                    <a:pt x="302" y="558"/>
                  </a:lnTo>
                  <a:lnTo>
                    <a:pt x="302" y="558"/>
                  </a:lnTo>
                  <a:lnTo>
                    <a:pt x="300" y="560"/>
                  </a:lnTo>
                  <a:lnTo>
                    <a:pt x="300" y="560"/>
                  </a:lnTo>
                  <a:lnTo>
                    <a:pt x="300" y="562"/>
                  </a:lnTo>
                  <a:lnTo>
                    <a:pt x="300" y="562"/>
                  </a:lnTo>
                  <a:lnTo>
                    <a:pt x="300" y="562"/>
                  </a:lnTo>
                  <a:lnTo>
                    <a:pt x="300" y="562"/>
                  </a:lnTo>
                  <a:lnTo>
                    <a:pt x="299" y="562"/>
                  </a:lnTo>
                  <a:lnTo>
                    <a:pt x="299" y="562"/>
                  </a:lnTo>
                  <a:lnTo>
                    <a:pt x="299" y="562"/>
                  </a:lnTo>
                  <a:lnTo>
                    <a:pt x="299" y="564"/>
                  </a:lnTo>
                  <a:lnTo>
                    <a:pt x="299" y="564"/>
                  </a:lnTo>
                  <a:lnTo>
                    <a:pt x="297" y="564"/>
                  </a:lnTo>
                  <a:lnTo>
                    <a:pt x="297" y="564"/>
                  </a:lnTo>
                  <a:lnTo>
                    <a:pt x="297" y="566"/>
                  </a:lnTo>
                  <a:lnTo>
                    <a:pt x="297" y="566"/>
                  </a:lnTo>
                  <a:lnTo>
                    <a:pt x="295" y="567"/>
                  </a:lnTo>
                  <a:lnTo>
                    <a:pt x="295" y="569"/>
                  </a:lnTo>
                  <a:lnTo>
                    <a:pt x="293" y="571"/>
                  </a:lnTo>
                  <a:lnTo>
                    <a:pt x="293" y="573"/>
                  </a:lnTo>
                  <a:lnTo>
                    <a:pt x="291" y="575"/>
                  </a:lnTo>
                  <a:lnTo>
                    <a:pt x="291" y="575"/>
                  </a:lnTo>
                  <a:lnTo>
                    <a:pt x="289" y="577"/>
                  </a:lnTo>
                  <a:lnTo>
                    <a:pt x="289" y="579"/>
                  </a:lnTo>
                  <a:lnTo>
                    <a:pt x="289" y="581"/>
                  </a:lnTo>
                  <a:lnTo>
                    <a:pt x="287" y="582"/>
                  </a:lnTo>
                  <a:lnTo>
                    <a:pt x="285" y="584"/>
                  </a:lnTo>
                  <a:lnTo>
                    <a:pt x="284" y="586"/>
                  </a:lnTo>
                  <a:lnTo>
                    <a:pt x="282" y="588"/>
                  </a:lnTo>
                  <a:lnTo>
                    <a:pt x="282" y="588"/>
                  </a:lnTo>
                  <a:lnTo>
                    <a:pt x="282" y="590"/>
                  </a:lnTo>
                  <a:lnTo>
                    <a:pt x="280" y="592"/>
                  </a:lnTo>
                  <a:lnTo>
                    <a:pt x="278" y="594"/>
                  </a:lnTo>
                  <a:lnTo>
                    <a:pt x="280" y="594"/>
                  </a:lnTo>
                  <a:lnTo>
                    <a:pt x="282" y="594"/>
                  </a:lnTo>
                  <a:lnTo>
                    <a:pt x="285" y="594"/>
                  </a:lnTo>
                  <a:lnTo>
                    <a:pt x="285" y="594"/>
                  </a:lnTo>
                  <a:lnTo>
                    <a:pt x="285" y="592"/>
                  </a:lnTo>
                  <a:lnTo>
                    <a:pt x="287" y="592"/>
                  </a:lnTo>
                  <a:lnTo>
                    <a:pt x="287" y="592"/>
                  </a:lnTo>
                  <a:lnTo>
                    <a:pt x="289" y="592"/>
                  </a:lnTo>
                  <a:lnTo>
                    <a:pt x="291" y="594"/>
                  </a:lnTo>
                  <a:lnTo>
                    <a:pt x="297" y="597"/>
                  </a:lnTo>
                  <a:lnTo>
                    <a:pt x="300" y="599"/>
                  </a:lnTo>
                  <a:lnTo>
                    <a:pt x="302" y="601"/>
                  </a:lnTo>
                  <a:lnTo>
                    <a:pt x="302" y="603"/>
                  </a:lnTo>
                  <a:lnTo>
                    <a:pt x="304" y="603"/>
                  </a:lnTo>
                  <a:lnTo>
                    <a:pt x="304" y="607"/>
                  </a:lnTo>
                  <a:lnTo>
                    <a:pt x="304" y="607"/>
                  </a:lnTo>
                  <a:lnTo>
                    <a:pt x="304" y="607"/>
                  </a:lnTo>
                  <a:lnTo>
                    <a:pt x="304" y="607"/>
                  </a:lnTo>
                  <a:lnTo>
                    <a:pt x="306" y="607"/>
                  </a:lnTo>
                  <a:lnTo>
                    <a:pt x="306" y="607"/>
                  </a:lnTo>
                  <a:lnTo>
                    <a:pt x="308" y="607"/>
                  </a:lnTo>
                  <a:lnTo>
                    <a:pt x="308" y="605"/>
                  </a:lnTo>
                  <a:lnTo>
                    <a:pt x="308" y="605"/>
                  </a:lnTo>
                  <a:lnTo>
                    <a:pt x="308" y="605"/>
                  </a:lnTo>
                  <a:lnTo>
                    <a:pt x="310" y="605"/>
                  </a:lnTo>
                  <a:lnTo>
                    <a:pt x="310" y="603"/>
                  </a:lnTo>
                  <a:lnTo>
                    <a:pt x="310" y="605"/>
                  </a:lnTo>
                  <a:lnTo>
                    <a:pt x="312" y="605"/>
                  </a:lnTo>
                  <a:lnTo>
                    <a:pt x="313" y="607"/>
                  </a:lnTo>
                  <a:lnTo>
                    <a:pt x="313" y="609"/>
                  </a:lnTo>
                  <a:lnTo>
                    <a:pt x="313" y="609"/>
                  </a:lnTo>
                  <a:lnTo>
                    <a:pt x="315" y="609"/>
                  </a:lnTo>
                  <a:lnTo>
                    <a:pt x="315" y="611"/>
                  </a:lnTo>
                  <a:lnTo>
                    <a:pt x="317" y="611"/>
                  </a:lnTo>
                  <a:lnTo>
                    <a:pt x="317" y="612"/>
                  </a:lnTo>
                  <a:lnTo>
                    <a:pt x="319" y="611"/>
                  </a:lnTo>
                  <a:lnTo>
                    <a:pt x="321" y="612"/>
                  </a:lnTo>
                  <a:lnTo>
                    <a:pt x="325" y="614"/>
                  </a:lnTo>
                  <a:lnTo>
                    <a:pt x="327" y="616"/>
                  </a:lnTo>
                  <a:lnTo>
                    <a:pt x="328" y="616"/>
                  </a:lnTo>
                  <a:lnTo>
                    <a:pt x="330" y="618"/>
                  </a:lnTo>
                  <a:lnTo>
                    <a:pt x="332" y="620"/>
                  </a:lnTo>
                  <a:lnTo>
                    <a:pt x="334" y="622"/>
                  </a:lnTo>
                  <a:lnTo>
                    <a:pt x="336" y="622"/>
                  </a:lnTo>
                  <a:lnTo>
                    <a:pt x="336" y="622"/>
                  </a:lnTo>
                  <a:lnTo>
                    <a:pt x="338" y="624"/>
                  </a:lnTo>
                  <a:lnTo>
                    <a:pt x="338" y="624"/>
                  </a:lnTo>
                  <a:lnTo>
                    <a:pt x="340" y="624"/>
                  </a:lnTo>
                  <a:lnTo>
                    <a:pt x="340" y="625"/>
                  </a:lnTo>
                  <a:lnTo>
                    <a:pt x="340" y="625"/>
                  </a:lnTo>
                  <a:lnTo>
                    <a:pt x="342" y="627"/>
                  </a:lnTo>
                  <a:lnTo>
                    <a:pt x="342" y="629"/>
                  </a:lnTo>
                  <a:lnTo>
                    <a:pt x="343" y="631"/>
                  </a:lnTo>
                  <a:lnTo>
                    <a:pt x="347" y="633"/>
                  </a:lnTo>
                  <a:lnTo>
                    <a:pt x="349" y="633"/>
                  </a:lnTo>
                  <a:lnTo>
                    <a:pt x="349" y="635"/>
                  </a:lnTo>
                  <a:lnTo>
                    <a:pt x="351" y="635"/>
                  </a:lnTo>
                  <a:lnTo>
                    <a:pt x="349" y="637"/>
                  </a:lnTo>
                  <a:lnTo>
                    <a:pt x="349" y="639"/>
                  </a:lnTo>
                  <a:lnTo>
                    <a:pt x="347" y="640"/>
                  </a:lnTo>
                  <a:lnTo>
                    <a:pt x="347" y="640"/>
                  </a:lnTo>
                  <a:lnTo>
                    <a:pt x="345" y="642"/>
                  </a:lnTo>
                  <a:lnTo>
                    <a:pt x="345" y="642"/>
                  </a:lnTo>
                  <a:lnTo>
                    <a:pt x="347" y="648"/>
                  </a:lnTo>
                  <a:lnTo>
                    <a:pt x="347" y="650"/>
                  </a:lnTo>
                  <a:lnTo>
                    <a:pt x="347" y="650"/>
                  </a:lnTo>
                  <a:lnTo>
                    <a:pt x="347" y="652"/>
                  </a:lnTo>
                  <a:lnTo>
                    <a:pt x="349" y="652"/>
                  </a:lnTo>
                  <a:lnTo>
                    <a:pt x="349" y="652"/>
                  </a:lnTo>
                  <a:lnTo>
                    <a:pt x="351" y="652"/>
                  </a:lnTo>
                  <a:lnTo>
                    <a:pt x="355" y="646"/>
                  </a:lnTo>
                  <a:lnTo>
                    <a:pt x="356" y="644"/>
                  </a:lnTo>
                  <a:lnTo>
                    <a:pt x="358" y="642"/>
                  </a:lnTo>
                  <a:lnTo>
                    <a:pt x="358" y="637"/>
                  </a:lnTo>
                  <a:lnTo>
                    <a:pt x="360" y="631"/>
                  </a:lnTo>
                  <a:lnTo>
                    <a:pt x="360" y="629"/>
                  </a:lnTo>
                  <a:lnTo>
                    <a:pt x="362" y="627"/>
                  </a:lnTo>
                  <a:lnTo>
                    <a:pt x="362" y="625"/>
                  </a:lnTo>
                  <a:lnTo>
                    <a:pt x="362" y="624"/>
                  </a:lnTo>
                  <a:lnTo>
                    <a:pt x="360" y="622"/>
                  </a:lnTo>
                  <a:lnTo>
                    <a:pt x="360" y="622"/>
                  </a:lnTo>
                  <a:lnTo>
                    <a:pt x="360" y="618"/>
                  </a:lnTo>
                  <a:lnTo>
                    <a:pt x="362" y="616"/>
                  </a:lnTo>
                  <a:lnTo>
                    <a:pt x="362" y="614"/>
                  </a:lnTo>
                  <a:lnTo>
                    <a:pt x="362" y="612"/>
                  </a:lnTo>
                  <a:lnTo>
                    <a:pt x="362" y="612"/>
                  </a:lnTo>
                  <a:lnTo>
                    <a:pt x="366" y="611"/>
                  </a:lnTo>
                  <a:lnTo>
                    <a:pt x="368" y="609"/>
                  </a:lnTo>
                  <a:lnTo>
                    <a:pt x="368" y="607"/>
                  </a:lnTo>
                  <a:lnTo>
                    <a:pt x="368" y="607"/>
                  </a:lnTo>
                  <a:lnTo>
                    <a:pt x="368" y="605"/>
                  </a:lnTo>
                  <a:lnTo>
                    <a:pt x="370" y="603"/>
                  </a:lnTo>
                  <a:lnTo>
                    <a:pt x="368" y="601"/>
                  </a:lnTo>
                  <a:lnTo>
                    <a:pt x="370" y="601"/>
                  </a:lnTo>
                  <a:lnTo>
                    <a:pt x="370" y="603"/>
                  </a:lnTo>
                  <a:lnTo>
                    <a:pt x="370" y="599"/>
                  </a:lnTo>
                  <a:lnTo>
                    <a:pt x="370" y="597"/>
                  </a:lnTo>
                  <a:lnTo>
                    <a:pt x="370" y="597"/>
                  </a:lnTo>
                  <a:lnTo>
                    <a:pt x="371" y="596"/>
                  </a:lnTo>
                  <a:lnTo>
                    <a:pt x="368" y="594"/>
                  </a:lnTo>
                  <a:lnTo>
                    <a:pt x="368" y="592"/>
                  </a:lnTo>
                  <a:lnTo>
                    <a:pt x="368" y="590"/>
                  </a:lnTo>
                  <a:lnTo>
                    <a:pt x="368" y="590"/>
                  </a:lnTo>
                  <a:lnTo>
                    <a:pt x="370" y="592"/>
                  </a:lnTo>
                  <a:lnTo>
                    <a:pt x="370" y="594"/>
                  </a:lnTo>
                  <a:lnTo>
                    <a:pt x="371" y="594"/>
                  </a:lnTo>
                  <a:lnTo>
                    <a:pt x="373" y="596"/>
                  </a:lnTo>
                  <a:lnTo>
                    <a:pt x="373" y="596"/>
                  </a:lnTo>
                  <a:lnTo>
                    <a:pt x="377" y="594"/>
                  </a:lnTo>
                  <a:lnTo>
                    <a:pt x="379" y="594"/>
                  </a:lnTo>
                  <a:lnTo>
                    <a:pt x="379" y="596"/>
                  </a:lnTo>
                  <a:lnTo>
                    <a:pt x="379" y="597"/>
                  </a:lnTo>
                  <a:lnTo>
                    <a:pt x="379" y="597"/>
                  </a:lnTo>
                  <a:lnTo>
                    <a:pt x="377" y="597"/>
                  </a:lnTo>
                  <a:lnTo>
                    <a:pt x="377" y="597"/>
                  </a:lnTo>
                  <a:lnTo>
                    <a:pt x="379" y="601"/>
                  </a:lnTo>
                  <a:lnTo>
                    <a:pt x="377" y="603"/>
                  </a:lnTo>
                  <a:lnTo>
                    <a:pt x="375" y="605"/>
                  </a:lnTo>
                  <a:lnTo>
                    <a:pt x="375" y="607"/>
                  </a:lnTo>
                  <a:lnTo>
                    <a:pt x="375" y="607"/>
                  </a:lnTo>
                  <a:lnTo>
                    <a:pt x="375" y="609"/>
                  </a:lnTo>
                  <a:lnTo>
                    <a:pt x="373" y="607"/>
                  </a:lnTo>
                  <a:lnTo>
                    <a:pt x="373" y="609"/>
                  </a:lnTo>
                  <a:lnTo>
                    <a:pt x="373" y="611"/>
                  </a:lnTo>
                  <a:lnTo>
                    <a:pt x="373" y="612"/>
                  </a:lnTo>
                  <a:lnTo>
                    <a:pt x="371" y="614"/>
                  </a:lnTo>
                  <a:lnTo>
                    <a:pt x="370" y="616"/>
                  </a:lnTo>
                  <a:lnTo>
                    <a:pt x="368" y="620"/>
                  </a:lnTo>
                  <a:lnTo>
                    <a:pt x="366" y="620"/>
                  </a:lnTo>
                  <a:lnTo>
                    <a:pt x="366" y="620"/>
                  </a:lnTo>
                  <a:lnTo>
                    <a:pt x="364" y="620"/>
                  </a:lnTo>
                  <a:lnTo>
                    <a:pt x="364" y="620"/>
                  </a:lnTo>
                  <a:lnTo>
                    <a:pt x="362" y="620"/>
                  </a:lnTo>
                  <a:lnTo>
                    <a:pt x="362" y="622"/>
                  </a:lnTo>
                  <a:lnTo>
                    <a:pt x="362" y="622"/>
                  </a:lnTo>
                  <a:lnTo>
                    <a:pt x="362" y="624"/>
                  </a:lnTo>
                  <a:lnTo>
                    <a:pt x="364" y="625"/>
                  </a:lnTo>
                  <a:lnTo>
                    <a:pt x="364" y="624"/>
                  </a:lnTo>
                  <a:lnTo>
                    <a:pt x="366" y="622"/>
                  </a:lnTo>
                  <a:lnTo>
                    <a:pt x="370" y="618"/>
                  </a:lnTo>
                  <a:lnTo>
                    <a:pt x="373" y="614"/>
                  </a:lnTo>
                  <a:lnTo>
                    <a:pt x="377" y="611"/>
                  </a:lnTo>
                  <a:lnTo>
                    <a:pt x="379" y="607"/>
                  </a:lnTo>
                  <a:lnTo>
                    <a:pt x="379" y="605"/>
                  </a:lnTo>
                  <a:lnTo>
                    <a:pt x="383" y="597"/>
                  </a:lnTo>
                  <a:lnTo>
                    <a:pt x="385" y="586"/>
                  </a:lnTo>
                  <a:lnTo>
                    <a:pt x="388" y="579"/>
                  </a:lnTo>
                  <a:lnTo>
                    <a:pt x="390" y="575"/>
                  </a:lnTo>
                  <a:lnTo>
                    <a:pt x="394" y="571"/>
                  </a:lnTo>
                  <a:lnTo>
                    <a:pt x="396" y="567"/>
                  </a:lnTo>
                  <a:lnTo>
                    <a:pt x="399" y="566"/>
                  </a:lnTo>
                  <a:lnTo>
                    <a:pt x="399" y="564"/>
                  </a:lnTo>
                  <a:lnTo>
                    <a:pt x="399" y="562"/>
                  </a:lnTo>
                  <a:lnTo>
                    <a:pt x="401" y="560"/>
                  </a:lnTo>
                  <a:lnTo>
                    <a:pt x="401" y="558"/>
                  </a:lnTo>
                  <a:lnTo>
                    <a:pt x="399" y="552"/>
                  </a:lnTo>
                  <a:lnTo>
                    <a:pt x="399" y="549"/>
                  </a:lnTo>
                  <a:lnTo>
                    <a:pt x="399" y="545"/>
                  </a:lnTo>
                  <a:lnTo>
                    <a:pt x="399" y="543"/>
                  </a:lnTo>
                  <a:lnTo>
                    <a:pt x="399" y="543"/>
                  </a:lnTo>
                  <a:lnTo>
                    <a:pt x="399" y="541"/>
                  </a:lnTo>
                  <a:lnTo>
                    <a:pt x="399" y="541"/>
                  </a:lnTo>
                  <a:lnTo>
                    <a:pt x="398" y="538"/>
                  </a:lnTo>
                  <a:lnTo>
                    <a:pt x="396" y="534"/>
                  </a:lnTo>
                  <a:lnTo>
                    <a:pt x="396" y="534"/>
                  </a:lnTo>
                  <a:lnTo>
                    <a:pt x="396" y="532"/>
                  </a:lnTo>
                  <a:lnTo>
                    <a:pt x="396" y="530"/>
                  </a:lnTo>
                  <a:lnTo>
                    <a:pt x="396" y="528"/>
                  </a:lnTo>
                  <a:lnTo>
                    <a:pt x="394" y="528"/>
                  </a:lnTo>
                  <a:lnTo>
                    <a:pt x="396" y="526"/>
                  </a:lnTo>
                  <a:lnTo>
                    <a:pt x="396" y="526"/>
                  </a:lnTo>
                  <a:lnTo>
                    <a:pt x="396" y="526"/>
                  </a:lnTo>
                  <a:lnTo>
                    <a:pt x="396" y="523"/>
                  </a:lnTo>
                  <a:lnTo>
                    <a:pt x="396" y="521"/>
                  </a:lnTo>
                  <a:lnTo>
                    <a:pt x="396" y="521"/>
                  </a:lnTo>
                  <a:lnTo>
                    <a:pt x="396" y="521"/>
                  </a:lnTo>
                  <a:lnTo>
                    <a:pt x="398" y="521"/>
                  </a:lnTo>
                  <a:lnTo>
                    <a:pt x="398" y="517"/>
                  </a:lnTo>
                  <a:lnTo>
                    <a:pt x="398" y="515"/>
                  </a:lnTo>
                  <a:lnTo>
                    <a:pt x="396" y="515"/>
                  </a:lnTo>
                  <a:lnTo>
                    <a:pt x="394" y="515"/>
                  </a:lnTo>
                  <a:lnTo>
                    <a:pt x="394" y="513"/>
                  </a:lnTo>
                  <a:lnTo>
                    <a:pt x="394" y="513"/>
                  </a:lnTo>
                  <a:lnTo>
                    <a:pt x="396" y="513"/>
                  </a:lnTo>
                  <a:lnTo>
                    <a:pt x="398" y="513"/>
                  </a:lnTo>
                  <a:lnTo>
                    <a:pt x="398" y="513"/>
                  </a:lnTo>
                  <a:lnTo>
                    <a:pt x="398" y="511"/>
                  </a:lnTo>
                  <a:lnTo>
                    <a:pt x="398" y="511"/>
                  </a:lnTo>
                  <a:lnTo>
                    <a:pt x="399" y="511"/>
                  </a:lnTo>
                  <a:lnTo>
                    <a:pt x="401" y="511"/>
                  </a:lnTo>
                  <a:lnTo>
                    <a:pt x="399" y="513"/>
                  </a:lnTo>
                  <a:lnTo>
                    <a:pt x="401" y="513"/>
                  </a:lnTo>
                  <a:lnTo>
                    <a:pt x="403" y="509"/>
                  </a:lnTo>
                  <a:lnTo>
                    <a:pt x="405" y="509"/>
                  </a:lnTo>
                  <a:lnTo>
                    <a:pt x="405" y="508"/>
                  </a:lnTo>
                  <a:lnTo>
                    <a:pt x="403" y="508"/>
                  </a:lnTo>
                  <a:lnTo>
                    <a:pt x="403" y="508"/>
                  </a:lnTo>
                  <a:lnTo>
                    <a:pt x="403" y="506"/>
                  </a:lnTo>
                  <a:lnTo>
                    <a:pt x="405" y="506"/>
                  </a:lnTo>
                  <a:lnTo>
                    <a:pt x="405" y="506"/>
                  </a:lnTo>
                  <a:lnTo>
                    <a:pt x="409" y="502"/>
                  </a:lnTo>
                  <a:lnTo>
                    <a:pt x="414" y="498"/>
                  </a:lnTo>
                  <a:lnTo>
                    <a:pt x="418" y="493"/>
                  </a:lnTo>
                  <a:lnTo>
                    <a:pt x="422" y="491"/>
                  </a:lnTo>
                  <a:lnTo>
                    <a:pt x="429" y="485"/>
                  </a:lnTo>
                  <a:lnTo>
                    <a:pt x="431" y="485"/>
                  </a:lnTo>
                  <a:lnTo>
                    <a:pt x="435" y="485"/>
                  </a:lnTo>
                  <a:lnTo>
                    <a:pt x="437" y="487"/>
                  </a:lnTo>
                  <a:lnTo>
                    <a:pt x="437" y="487"/>
                  </a:lnTo>
                  <a:lnTo>
                    <a:pt x="437" y="485"/>
                  </a:lnTo>
                  <a:lnTo>
                    <a:pt x="437" y="483"/>
                  </a:lnTo>
                  <a:lnTo>
                    <a:pt x="439" y="483"/>
                  </a:lnTo>
                  <a:lnTo>
                    <a:pt x="441" y="483"/>
                  </a:lnTo>
                  <a:lnTo>
                    <a:pt x="444" y="480"/>
                  </a:lnTo>
                  <a:lnTo>
                    <a:pt x="448" y="478"/>
                  </a:lnTo>
                  <a:lnTo>
                    <a:pt x="448" y="478"/>
                  </a:lnTo>
                  <a:lnTo>
                    <a:pt x="450" y="478"/>
                  </a:lnTo>
                  <a:lnTo>
                    <a:pt x="448" y="476"/>
                  </a:lnTo>
                  <a:lnTo>
                    <a:pt x="448" y="476"/>
                  </a:lnTo>
                  <a:lnTo>
                    <a:pt x="448" y="474"/>
                  </a:lnTo>
                  <a:lnTo>
                    <a:pt x="448" y="474"/>
                  </a:lnTo>
                  <a:lnTo>
                    <a:pt x="452" y="472"/>
                  </a:lnTo>
                  <a:lnTo>
                    <a:pt x="456" y="472"/>
                  </a:lnTo>
                  <a:lnTo>
                    <a:pt x="456" y="472"/>
                  </a:lnTo>
                  <a:lnTo>
                    <a:pt x="459" y="472"/>
                  </a:lnTo>
                  <a:lnTo>
                    <a:pt x="461" y="472"/>
                  </a:lnTo>
                  <a:lnTo>
                    <a:pt x="461" y="472"/>
                  </a:lnTo>
                  <a:lnTo>
                    <a:pt x="459" y="474"/>
                  </a:lnTo>
                  <a:lnTo>
                    <a:pt x="459" y="474"/>
                  </a:lnTo>
                  <a:lnTo>
                    <a:pt x="457" y="474"/>
                  </a:lnTo>
                  <a:lnTo>
                    <a:pt x="459" y="474"/>
                  </a:lnTo>
                  <a:lnTo>
                    <a:pt x="461" y="474"/>
                  </a:lnTo>
                  <a:lnTo>
                    <a:pt x="463" y="474"/>
                  </a:lnTo>
                  <a:lnTo>
                    <a:pt x="467" y="472"/>
                  </a:lnTo>
                  <a:lnTo>
                    <a:pt x="469" y="472"/>
                  </a:lnTo>
                  <a:lnTo>
                    <a:pt x="469" y="472"/>
                  </a:lnTo>
                  <a:lnTo>
                    <a:pt x="469" y="470"/>
                  </a:lnTo>
                  <a:lnTo>
                    <a:pt x="469" y="470"/>
                  </a:lnTo>
                  <a:lnTo>
                    <a:pt x="467" y="470"/>
                  </a:lnTo>
                  <a:lnTo>
                    <a:pt x="469" y="468"/>
                  </a:lnTo>
                  <a:lnTo>
                    <a:pt x="469" y="468"/>
                  </a:lnTo>
                  <a:lnTo>
                    <a:pt x="470" y="468"/>
                  </a:lnTo>
                  <a:lnTo>
                    <a:pt x="470" y="468"/>
                  </a:lnTo>
                  <a:lnTo>
                    <a:pt x="470" y="470"/>
                  </a:lnTo>
                  <a:lnTo>
                    <a:pt x="470" y="472"/>
                  </a:lnTo>
                  <a:lnTo>
                    <a:pt x="470" y="472"/>
                  </a:lnTo>
                  <a:lnTo>
                    <a:pt x="472" y="472"/>
                  </a:lnTo>
                  <a:lnTo>
                    <a:pt x="474" y="472"/>
                  </a:lnTo>
                  <a:lnTo>
                    <a:pt x="478" y="472"/>
                  </a:lnTo>
                  <a:lnTo>
                    <a:pt x="484" y="472"/>
                  </a:lnTo>
                  <a:lnTo>
                    <a:pt x="485" y="472"/>
                  </a:lnTo>
                  <a:lnTo>
                    <a:pt x="485" y="470"/>
                  </a:lnTo>
                  <a:lnTo>
                    <a:pt x="487" y="468"/>
                  </a:lnTo>
                  <a:lnTo>
                    <a:pt x="485" y="468"/>
                  </a:lnTo>
                  <a:lnTo>
                    <a:pt x="485" y="466"/>
                  </a:lnTo>
                  <a:lnTo>
                    <a:pt x="485" y="466"/>
                  </a:lnTo>
                  <a:lnTo>
                    <a:pt x="489" y="461"/>
                  </a:lnTo>
                  <a:lnTo>
                    <a:pt x="491" y="461"/>
                  </a:lnTo>
                  <a:lnTo>
                    <a:pt x="497" y="457"/>
                  </a:lnTo>
                  <a:lnTo>
                    <a:pt x="499" y="455"/>
                  </a:lnTo>
                  <a:lnTo>
                    <a:pt x="499" y="455"/>
                  </a:lnTo>
                  <a:lnTo>
                    <a:pt x="499" y="450"/>
                  </a:lnTo>
                  <a:lnTo>
                    <a:pt x="499" y="450"/>
                  </a:lnTo>
                  <a:lnTo>
                    <a:pt x="497" y="448"/>
                  </a:lnTo>
                  <a:lnTo>
                    <a:pt x="499" y="444"/>
                  </a:lnTo>
                  <a:lnTo>
                    <a:pt x="500" y="440"/>
                  </a:lnTo>
                  <a:lnTo>
                    <a:pt x="500" y="438"/>
                  </a:lnTo>
                  <a:lnTo>
                    <a:pt x="500" y="436"/>
                  </a:lnTo>
                  <a:lnTo>
                    <a:pt x="502" y="436"/>
                  </a:lnTo>
                  <a:lnTo>
                    <a:pt x="506" y="433"/>
                  </a:lnTo>
                  <a:lnTo>
                    <a:pt x="506" y="429"/>
                  </a:lnTo>
                  <a:lnTo>
                    <a:pt x="506" y="427"/>
                  </a:lnTo>
                  <a:lnTo>
                    <a:pt x="508" y="425"/>
                  </a:lnTo>
                  <a:lnTo>
                    <a:pt x="508" y="422"/>
                  </a:lnTo>
                  <a:lnTo>
                    <a:pt x="510" y="418"/>
                  </a:lnTo>
                  <a:lnTo>
                    <a:pt x="513" y="416"/>
                  </a:lnTo>
                  <a:lnTo>
                    <a:pt x="513" y="416"/>
                  </a:lnTo>
                  <a:lnTo>
                    <a:pt x="513" y="414"/>
                  </a:lnTo>
                  <a:lnTo>
                    <a:pt x="513" y="410"/>
                  </a:lnTo>
                  <a:lnTo>
                    <a:pt x="513" y="403"/>
                  </a:lnTo>
                  <a:lnTo>
                    <a:pt x="513" y="399"/>
                  </a:lnTo>
                  <a:lnTo>
                    <a:pt x="513" y="393"/>
                  </a:lnTo>
                  <a:lnTo>
                    <a:pt x="515" y="390"/>
                  </a:lnTo>
                  <a:lnTo>
                    <a:pt x="517" y="388"/>
                  </a:lnTo>
                  <a:lnTo>
                    <a:pt x="519" y="386"/>
                  </a:lnTo>
                  <a:lnTo>
                    <a:pt x="521" y="384"/>
                  </a:lnTo>
                  <a:lnTo>
                    <a:pt x="519" y="384"/>
                  </a:lnTo>
                  <a:lnTo>
                    <a:pt x="519" y="378"/>
                  </a:lnTo>
                  <a:lnTo>
                    <a:pt x="519" y="375"/>
                  </a:lnTo>
                  <a:lnTo>
                    <a:pt x="519" y="373"/>
                  </a:lnTo>
                  <a:lnTo>
                    <a:pt x="519" y="369"/>
                  </a:lnTo>
                  <a:lnTo>
                    <a:pt x="521" y="363"/>
                  </a:lnTo>
                  <a:lnTo>
                    <a:pt x="521" y="360"/>
                  </a:lnTo>
                  <a:lnTo>
                    <a:pt x="523" y="354"/>
                  </a:lnTo>
                  <a:lnTo>
                    <a:pt x="523" y="352"/>
                  </a:lnTo>
                  <a:lnTo>
                    <a:pt x="521" y="349"/>
                  </a:lnTo>
                  <a:lnTo>
                    <a:pt x="519" y="343"/>
                  </a:lnTo>
                  <a:lnTo>
                    <a:pt x="519" y="337"/>
                  </a:lnTo>
                  <a:lnTo>
                    <a:pt x="519" y="334"/>
                  </a:lnTo>
                  <a:lnTo>
                    <a:pt x="519" y="322"/>
                  </a:lnTo>
                  <a:lnTo>
                    <a:pt x="519" y="322"/>
                  </a:lnTo>
                  <a:lnTo>
                    <a:pt x="519" y="324"/>
                  </a:lnTo>
                  <a:lnTo>
                    <a:pt x="517" y="322"/>
                  </a:lnTo>
                  <a:lnTo>
                    <a:pt x="517" y="322"/>
                  </a:lnTo>
                  <a:lnTo>
                    <a:pt x="517" y="319"/>
                  </a:lnTo>
                  <a:lnTo>
                    <a:pt x="519" y="317"/>
                  </a:lnTo>
                  <a:lnTo>
                    <a:pt x="519" y="317"/>
                  </a:lnTo>
                  <a:lnTo>
                    <a:pt x="517" y="315"/>
                  </a:lnTo>
                  <a:lnTo>
                    <a:pt x="517" y="315"/>
                  </a:lnTo>
                  <a:lnTo>
                    <a:pt x="517" y="315"/>
                  </a:lnTo>
                  <a:lnTo>
                    <a:pt x="517" y="313"/>
                  </a:lnTo>
                  <a:lnTo>
                    <a:pt x="517" y="311"/>
                  </a:lnTo>
                  <a:lnTo>
                    <a:pt x="519" y="311"/>
                  </a:lnTo>
                  <a:lnTo>
                    <a:pt x="521" y="307"/>
                  </a:lnTo>
                  <a:lnTo>
                    <a:pt x="521" y="305"/>
                  </a:lnTo>
                  <a:lnTo>
                    <a:pt x="521" y="304"/>
                  </a:lnTo>
                  <a:lnTo>
                    <a:pt x="521" y="304"/>
                  </a:lnTo>
                  <a:lnTo>
                    <a:pt x="519" y="302"/>
                  </a:lnTo>
                  <a:lnTo>
                    <a:pt x="521" y="302"/>
                  </a:lnTo>
                  <a:lnTo>
                    <a:pt x="521" y="302"/>
                  </a:lnTo>
                  <a:lnTo>
                    <a:pt x="521" y="300"/>
                  </a:lnTo>
                  <a:lnTo>
                    <a:pt x="523" y="300"/>
                  </a:lnTo>
                  <a:lnTo>
                    <a:pt x="525" y="302"/>
                  </a:lnTo>
                  <a:lnTo>
                    <a:pt x="525" y="305"/>
                  </a:lnTo>
                  <a:lnTo>
                    <a:pt x="527" y="305"/>
                  </a:lnTo>
                  <a:lnTo>
                    <a:pt x="527" y="305"/>
                  </a:lnTo>
                  <a:lnTo>
                    <a:pt x="528" y="304"/>
                  </a:lnTo>
                  <a:lnTo>
                    <a:pt x="532" y="298"/>
                  </a:lnTo>
                  <a:lnTo>
                    <a:pt x="532" y="296"/>
                  </a:lnTo>
                  <a:lnTo>
                    <a:pt x="536" y="291"/>
                  </a:lnTo>
                  <a:lnTo>
                    <a:pt x="540" y="283"/>
                  </a:lnTo>
                  <a:lnTo>
                    <a:pt x="540" y="281"/>
                  </a:lnTo>
                  <a:lnTo>
                    <a:pt x="540" y="279"/>
                  </a:lnTo>
                  <a:lnTo>
                    <a:pt x="540" y="276"/>
                  </a:lnTo>
                  <a:lnTo>
                    <a:pt x="542" y="276"/>
                  </a:lnTo>
                  <a:lnTo>
                    <a:pt x="542" y="277"/>
                  </a:lnTo>
                  <a:lnTo>
                    <a:pt x="542" y="277"/>
                  </a:lnTo>
                  <a:lnTo>
                    <a:pt x="540" y="277"/>
                  </a:lnTo>
                  <a:lnTo>
                    <a:pt x="540" y="279"/>
                  </a:lnTo>
                  <a:lnTo>
                    <a:pt x="542" y="279"/>
                  </a:lnTo>
                  <a:lnTo>
                    <a:pt x="543" y="276"/>
                  </a:lnTo>
                  <a:lnTo>
                    <a:pt x="543" y="274"/>
                  </a:lnTo>
                  <a:lnTo>
                    <a:pt x="543" y="274"/>
                  </a:lnTo>
                  <a:lnTo>
                    <a:pt x="543" y="274"/>
                  </a:lnTo>
                  <a:lnTo>
                    <a:pt x="547" y="270"/>
                  </a:lnTo>
                  <a:lnTo>
                    <a:pt x="549" y="266"/>
                  </a:lnTo>
                  <a:lnTo>
                    <a:pt x="551" y="266"/>
                  </a:lnTo>
                  <a:lnTo>
                    <a:pt x="555" y="264"/>
                  </a:lnTo>
                  <a:lnTo>
                    <a:pt x="555" y="264"/>
                  </a:lnTo>
                  <a:lnTo>
                    <a:pt x="556" y="259"/>
                  </a:lnTo>
                  <a:lnTo>
                    <a:pt x="558" y="257"/>
                  </a:lnTo>
                  <a:lnTo>
                    <a:pt x="560" y="253"/>
                  </a:lnTo>
                  <a:lnTo>
                    <a:pt x="562" y="251"/>
                  </a:lnTo>
                  <a:lnTo>
                    <a:pt x="560" y="251"/>
                  </a:lnTo>
                  <a:lnTo>
                    <a:pt x="562" y="251"/>
                  </a:lnTo>
                  <a:lnTo>
                    <a:pt x="562" y="251"/>
                  </a:lnTo>
                  <a:lnTo>
                    <a:pt x="566" y="247"/>
                  </a:lnTo>
                  <a:lnTo>
                    <a:pt x="570" y="242"/>
                  </a:lnTo>
                  <a:lnTo>
                    <a:pt x="571" y="238"/>
                  </a:lnTo>
                  <a:lnTo>
                    <a:pt x="573" y="229"/>
                  </a:lnTo>
                  <a:lnTo>
                    <a:pt x="575" y="223"/>
                  </a:lnTo>
                  <a:lnTo>
                    <a:pt x="575" y="221"/>
                  </a:lnTo>
                  <a:lnTo>
                    <a:pt x="575" y="219"/>
                  </a:lnTo>
                  <a:lnTo>
                    <a:pt x="575" y="218"/>
                  </a:lnTo>
                  <a:lnTo>
                    <a:pt x="575" y="218"/>
                  </a:lnTo>
                  <a:lnTo>
                    <a:pt x="575" y="216"/>
                  </a:lnTo>
                  <a:lnTo>
                    <a:pt x="575" y="216"/>
                  </a:lnTo>
                  <a:lnTo>
                    <a:pt x="575" y="214"/>
                  </a:lnTo>
                  <a:lnTo>
                    <a:pt x="575" y="21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5" name="Google Shape;615;p23"/>
            <p:cNvSpPr/>
            <p:nvPr/>
          </p:nvSpPr>
          <p:spPr>
            <a:xfrm>
              <a:off x="2908" y="2242"/>
              <a:ext cx="134" cy="152"/>
            </a:xfrm>
            <a:custGeom>
              <a:avLst/>
              <a:gdLst/>
              <a:ahLst/>
              <a:cxnLst/>
              <a:rect l="l" t="t" r="r" b="b"/>
              <a:pathLst>
                <a:path w="134" h="152" extrusionOk="0">
                  <a:moveTo>
                    <a:pt x="134" y="73"/>
                  </a:moveTo>
                  <a:lnTo>
                    <a:pt x="134" y="71"/>
                  </a:lnTo>
                  <a:lnTo>
                    <a:pt x="133" y="71"/>
                  </a:lnTo>
                  <a:lnTo>
                    <a:pt x="131" y="71"/>
                  </a:lnTo>
                  <a:lnTo>
                    <a:pt x="131" y="71"/>
                  </a:lnTo>
                  <a:lnTo>
                    <a:pt x="131" y="69"/>
                  </a:lnTo>
                  <a:lnTo>
                    <a:pt x="131" y="69"/>
                  </a:lnTo>
                  <a:lnTo>
                    <a:pt x="131" y="67"/>
                  </a:lnTo>
                  <a:lnTo>
                    <a:pt x="131" y="67"/>
                  </a:lnTo>
                  <a:lnTo>
                    <a:pt x="131" y="65"/>
                  </a:lnTo>
                  <a:lnTo>
                    <a:pt x="129" y="65"/>
                  </a:lnTo>
                  <a:lnTo>
                    <a:pt x="127" y="65"/>
                  </a:lnTo>
                  <a:lnTo>
                    <a:pt x="123" y="64"/>
                  </a:lnTo>
                  <a:lnTo>
                    <a:pt x="118" y="64"/>
                  </a:lnTo>
                  <a:lnTo>
                    <a:pt x="116" y="64"/>
                  </a:lnTo>
                  <a:lnTo>
                    <a:pt x="116" y="62"/>
                  </a:lnTo>
                  <a:lnTo>
                    <a:pt x="116" y="62"/>
                  </a:lnTo>
                  <a:lnTo>
                    <a:pt x="114" y="60"/>
                  </a:lnTo>
                  <a:lnTo>
                    <a:pt x="114" y="58"/>
                  </a:lnTo>
                  <a:lnTo>
                    <a:pt x="112" y="56"/>
                  </a:lnTo>
                  <a:lnTo>
                    <a:pt x="112" y="54"/>
                  </a:lnTo>
                  <a:lnTo>
                    <a:pt x="112" y="52"/>
                  </a:lnTo>
                  <a:lnTo>
                    <a:pt x="112" y="50"/>
                  </a:lnTo>
                  <a:lnTo>
                    <a:pt x="112" y="49"/>
                  </a:lnTo>
                  <a:lnTo>
                    <a:pt x="112" y="49"/>
                  </a:lnTo>
                  <a:lnTo>
                    <a:pt x="112" y="47"/>
                  </a:lnTo>
                  <a:lnTo>
                    <a:pt x="112" y="45"/>
                  </a:lnTo>
                  <a:lnTo>
                    <a:pt x="112" y="45"/>
                  </a:lnTo>
                  <a:lnTo>
                    <a:pt x="110" y="45"/>
                  </a:lnTo>
                  <a:lnTo>
                    <a:pt x="108" y="45"/>
                  </a:lnTo>
                  <a:lnTo>
                    <a:pt x="106" y="45"/>
                  </a:lnTo>
                  <a:lnTo>
                    <a:pt x="106" y="43"/>
                  </a:lnTo>
                  <a:lnTo>
                    <a:pt x="106" y="41"/>
                  </a:lnTo>
                  <a:lnTo>
                    <a:pt x="104" y="39"/>
                  </a:lnTo>
                  <a:lnTo>
                    <a:pt x="104" y="37"/>
                  </a:lnTo>
                  <a:lnTo>
                    <a:pt x="103" y="37"/>
                  </a:lnTo>
                  <a:lnTo>
                    <a:pt x="101" y="37"/>
                  </a:lnTo>
                  <a:lnTo>
                    <a:pt x="97" y="36"/>
                  </a:lnTo>
                  <a:lnTo>
                    <a:pt x="95" y="32"/>
                  </a:lnTo>
                  <a:lnTo>
                    <a:pt x="91" y="30"/>
                  </a:lnTo>
                  <a:lnTo>
                    <a:pt x="90" y="28"/>
                  </a:lnTo>
                  <a:lnTo>
                    <a:pt x="90" y="26"/>
                  </a:lnTo>
                  <a:lnTo>
                    <a:pt x="88" y="21"/>
                  </a:lnTo>
                  <a:lnTo>
                    <a:pt x="88" y="21"/>
                  </a:lnTo>
                  <a:lnTo>
                    <a:pt x="88" y="19"/>
                  </a:lnTo>
                  <a:lnTo>
                    <a:pt x="86" y="17"/>
                  </a:lnTo>
                  <a:lnTo>
                    <a:pt x="86" y="15"/>
                  </a:lnTo>
                  <a:lnTo>
                    <a:pt x="84" y="15"/>
                  </a:lnTo>
                  <a:lnTo>
                    <a:pt x="82" y="11"/>
                  </a:lnTo>
                  <a:lnTo>
                    <a:pt x="80" y="9"/>
                  </a:lnTo>
                  <a:lnTo>
                    <a:pt x="80" y="7"/>
                  </a:lnTo>
                  <a:lnTo>
                    <a:pt x="80" y="6"/>
                  </a:lnTo>
                  <a:lnTo>
                    <a:pt x="78" y="6"/>
                  </a:lnTo>
                  <a:lnTo>
                    <a:pt x="78" y="4"/>
                  </a:lnTo>
                  <a:lnTo>
                    <a:pt x="76" y="2"/>
                  </a:lnTo>
                  <a:lnTo>
                    <a:pt x="76" y="2"/>
                  </a:lnTo>
                  <a:lnTo>
                    <a:pt x="76" y="0"/>
                  </a:lnTo>
                  <a:lnTo>
                    <a:pt x="78" y="0"/>
                  </a:lnTo>
                  <a:lnTo>
                    <a:pt x="76" y="0"/>
                  </a:lnTo>
                  <a:lnTo>
                    <a:pt x="73" y="0"/>
                  </a:lnTo>
                  <a:lnTo>
                    <a:pt x="71" y="2"/>
                  </a:lnTo>
                  <a:lnTo>
                    <a:pt x="67" y="4"/>
                  </a:lnTo>
                  <a:lnTo>
                    <a:pt x="65" y="4"/>
                  </a:lnTo>
                  <a:lnTo>
                    <a:pt x="65" y="4"/>
                  </a:lnTo>
                  <a:lnTo>
                    <a:pt x="65" y="4"/>
                  </a:lnTo>
                  <a:lnTo>
                    <a:pt x="63" y="4"/>
                  </a:lnTo>
                  <a:lnTo>
                    <a:pt x="62" y="4"/>
                  </a:lnTo>
                  <a:lnTo>
                    <a:pt x="60" y="6"/>
                  </a:lnTo>
                  <a:lnTo>
                    <a:pt x="58" y="7"/>
                  </a:lnTo>
                  <a:lnTo>
                    <a:pt x="58" y="7"/>
                  </a:lnTo>
                  <a:lnTo>
                    <a:pt x="54" y="11"/>
                  </a:lnTo>
                  <a:lnTo>
                    <a:pt x="54" y="11"/>
                  </a:lnTo>
                  <a:lnTo>
                    <a:pt x="54" y="11"/>
                  </a:lnTo>
                  <a:lnTo>
                    <a:pt x="52" y="11"/>
                  </a:lnTo>
                  <a:lnTo>
                    <a:pt x="52" y="9"/>
                  </a:lnTo>
                  <a:lnTo>
                    <a:pt x="52" y="7"/>
                  </a:lnTo>
                  <a:lnTo>
                    <a:pt x="48" y="4"/>
                  </a:lnTo>
                  <a:lnTo>
                    <a:pt x="48" y="4"/>
                  </a:lnTo>
                  <a:lnTo>
                    <a:pt x="48" y="4"/>
                  </a:lnTo>
                  <a:lnTo>
                    <a:pt x="47" y="4"/>
                  </a:lnTo>
                  <a:lnTo>
                    <a:pt x="41" y="4"/>
                  </a:lnTo>
                  <a:lnTo>
                    <a:pt x="37" y="6"/>
                  </a:lnTo>
                  <a:lnTo>
                    <a:pt x="30" y="7"/>
                  </a:lnTo>
                  <a:lnTo>
                    <a:pt x="24" y="7"/>
                  </a:lnTo>
                  <a:lnTo>
                    <a:pt x="19" y="7"/>
                  </a:lnTo>
                  <a:lnTo>
                    <a:pt x="15" y="9"/>
                  </a:lnTo>
                  <a:lnTo>
                    <a:pt x="15" y="11"/>
                  </a:lnTo>
                  <a:lnTo>
                    <a:pt x="15" y="19"/>
                  </a:lnTo>
                  <a:lnTo>
                    <a:pt x="15" y="26"/>
                  </a:lnTo>
                  <a:lnTo>
                    <a:pt x="15" y="32"/>
                  </a:lnTo>
                  <a:lnTo>
                    <a:pt x="15" y="39"/>
                  </a:lnTo>
                  <a:lnTo>
                    <a:pt x="15" y="47"/>
                  </a:lnTo>
                  <a:lnTo>
                    <a:pt x="15" y="52"/>
                  </a:lnTo>
                  <a:lnTo>
                    <a:pt x="15" y="60"/>
                  </a:lnTo>
                  <a:lnTo>
                    <a:pt x="15" y="67"/>
                  </a:lnTo>
                  <a:lnTo>
                    <a:pt x="15" y="69"/>
                  </a:lnTo>
                  <a:lnTo>
                    <a:pt x="15" y="69"/>
                  </a:lnTo>
                  <a:lnTo>
                    <a:pt x="0" y="69"/>
                  </a:lnTo>
                  <a:lnTo>
                    <a:pt x="0" y="75"/>
                  </a:lnTo>
                  <a:lnTo>
                    <a:pt x="0" y="79"/>
                  </a:lnTo>
                  <a:lnTo>
                    <a:pt x="0" y="84"/>
                  </a:lnTo>
                  <a:lnTo>
                    <a:pt x="0" y="88"/>
                  </a:lnTo>
                  <a:lnTo>
                    <a:pt x="0" y="94"/>
                  </a:lnTo>
                  <a:lnTo>
                    <a:pt x="0" y="97"/>
                  </a:lnTo>
                  <a:lnTo>
                    <a:pt x="0" y="103"/>
                  </a:lnTo>
                  <a:lnTo>
                    <a:pt x="0" y="108"/>
                  </a:lnTo>
                  <a:lnTo>
                    <a:pt x="0" y="112"/>
                  </a:lnTo>
                  <a:lnTo>
                    <a:pt x="0" y="116"/>
                  </a:lnTo>
                  <a:lnTo>
                    <a:pt x="0" y="116"/>
                  </a:lnTo>
                  <a:lnTo>
                    <a:pt x="0" y="118"/>
                  </a:lnTo>
                  <a:lnTo>
                    <a:pt x="4" y="122"/>
                  </a:lnTo>
                  <a:lnTo>
                    <a:pt x="5" y="123"/>
                  </a:lnTo>
                  <a:lnTo>
                    <a:pt x="5" y="123"/>
                  </a:lnTo>
                  <a:lnTo>
                    <a:pt x="7" y="129"/>
                  </a:lnTo>
                  <a:lnTo>
                    <a:pt x="9" y="133"/>
                  </a:lnTo>
                  <a:lnTo>
                    <a:pt x="11" y="135"/>
                  </a:lnTo>
                  <a:lnTo>
                    <a:pt x="11" y="137"/>
                  </a:lnTo>
                  <a:lnTo>
                    <a:pt x="11" y="138"/>
                  </a:lnTo>
                  <a:lnTo>
                    <a:pt x="11" y="138"/>
                  </a:lnTo>
                  <a:lnTo>
                    <a:pt x="11" y="140"/>
                  </a:lnTo>
                  <a:lnTo>
                    <a:pt x="9" y="142"/>
                  </a:lnTo>
                  <a:lnTo>
                    <a:pt x="9" y="142"/>
                  </a:lnTo>
                  <a:lnTo>
                    <a:pt x="7" y="144"/>
                  </a:lnTo>
                  <a:lnTo>
                    <a:pt x="7" y="146"/>
                  </a:lnTo>
                  <a:lnTo>
                    <a:pt x="7" y="150"/>
                  </a:lnTo>
                  <a:lnTo>
                    <a:pt x="9" y="152"/>
                  </a:lnTo>
                  <a:lnTo>
                    <a:pt x="9" y="152"/>
                  </a:lnTo>
                  <a:lnTo>
                    <a:pt x="11" y="150"/>
                  </a:lnTo>
                  <a:lnTo>
                    <a:pt x="13" y="152"/>
                  </a:lnTo>
                  <a:lnTo>
                    <a:pt x="15" y="152"/>
                  </a:lnTo>
                  <a:lnTo>
                    <a:pt x="20" y="152"/>
                  </a:lnTo>
                  <a:lnTo>
                    <a:pt x="20" y="152"/>
                  </a:lnTo>
                  <a:lnTo>
                    <a:pt x="22" y="152"/>
                  </a:lnTo>
                  <a:lnTo>
                    <a:pt x="22" y="152"/>
                  </a:lnTo>
                  <a:lnTo>
                    <a:pt x="24" y="150"/>
                  </a:lnTo>
                  <a:lnTo>
                    <a:pt x="24" y="150"/>
                  </a:lnTo>
                  <a:lnTo>
                    <a:pt x="26" y="148"/>
                  </a:lnTo>
                  <a:lnTo>
                    <a:pt x="26" y="148"/>
                  </a:lnTo>
                  <a:lnTo>
                    <a:pt x="28" y="148"/>
                  </a:lnTo>
                  <a:lnTo>
                    <a:pt x="30" y="146"/>
                  </a:lnTo>
                  <a:lnTo>
                    <a:pt x="32" y="144"/>
                  </a:lnTo>
                  <a:lnTo>
                    <a:pt x="35" y="140"/>
                  </a:lnTo>
                  <a:lnTo>
                    <a:pt x="35" y="140"/>
                  </a:lnTo>
                  <a:lnTo>
                    <a:pt x="37" y="138"/>
                  </a:lnTo>
                  <a:lnTo>
                    <a:pt x="37" y="138"/>
                  </a:lnTo>
                  <a:lnTo>
                    <a:pt x="39" y="135"/>
                  </a:lnTo>
                  <a:lnTo>
                    <a:pt x="39" y="131"/>
                  </a:lnTo>
                  <a:lnTo>
                    <a:pt x="39" y="131"/>
                  </a:lnTo>
                  <a:lnTo>
                    <a:pt x="41" y="127"/>
                  </a:lnTo>
                  <a:lnTo>
                    <a:pt x="41" y="127"/>
                  </a:lnTo>
                  <a:lnTo>
                    <a:pt x="43" y="125"/>
                  </a:lnTo>
                  <a:lnTo>
                    <a:pt x="43" y="125"/>
                  </a:lnTo>
                  <a:lnTo>
                    <a:pt x="45" y="125"/>
                  </a:lnTo>
                  <a:lnTo>
                    <a:pt x="47" y="125"/>
                  </a:lnTo>
                  <a:lnTo>
                    <a:pt x="48" y="125"/>
                  </a:lnTo>
                  <a:lnTo>
                    <a:pt x="50" y="125"/>
                  </a:lnTo>
                  <a:lnTo>
                    <a:pt x="52" y="127"/>
                  </a:lnTo>
                  <a:lnTo>
                    <a:pt x="54" y="129"/>
                  </a:lnTo>
                  <a:lnTo>
                    <a:pt x="56" y="131"/>
                  </a:lnTo>
                  <a:lnTo>
                    <a:pt x="56" y="131"/>
                  </a:lnTo>
                  <a:lnTo>
                    <a:pt x="58" y="131"/>
                  </a:lnTo>
                  <a:lnTo>
                    <a:pt x="60" y="131"/>
                  </a:lnTo>
                  <a:lnTo>
                    <a:pt x="62" y="133"/>
                  </a:lnTo>
                  <a:lnTo>
                    <a:pt x="62" y="133"/>
                  </a:lnTo>
                  <a:lnTo>
                    <a:pt x="65" y="133"/>
                  </a:lnTo>
                  <a:lnTo>
                    <a:pt x="67" y="135"/>
                  </a:lnTo>
                  <a:lnTo>
                    <a:pt x="69" y="135"/>
                  </a:lnTo>
                  <a:lnTo>
                    <a:pt x="71" y="133"/>
                  </a:lnTo>
                  <a:lnTo>
                    <a:pt x="73" y="133"/>
                  </a:lnTo>
                  <a:lnTo>
                    <a:pt x="75" y="133"/>
                  </a:lnTo>
                  <a:lnTo>
                    <a:pt x="76" y="133"/>
                  </a:lnTo>
                  <a:lnTo>
                    <a:pt x="76" y="133"/>
                  </a:lnTo>
                  <a:lnTo>
                    <a:pt x="78" y="131"/>
                  </a:lnTo>
                  <a:lnTo>
                    <a:pt x="80" y="131"/>
                  </a:lnTo>
                  <a:lnTo>
                    <a:pt x="80" y="127"/>
                  </a:lnTo>
                  <a:lnTo>
                    <a:pt x="80" y="125"/>
                  </a:lnTo>
                  <a:lnTo>
                    <a:pt x="82" y="123"/>
                  </a:lnTo>
                  <a:lnTo>
                    <a:pt x="84" y="120"/>
                  </a:lnTo>
                  <a:lnTo>
                    <a:pt x="84" y="116"/>
                  </a:lnTo>
                  <a:lnTo>
                    <a:pt x="84" y="116"/>
                  </a:lnTo>
                  <a:lnTo>
                    <a:pt x="86" y="116"/>
                  </a:lnTo>
                  <a:lnTo>
                    <a:pt x="88" y="114"/>
                  </a:lnTo>
                  <a:lnTo>
                    <a:pt x="91" y="114"/>
                  </a:lnTo>
                  <a:lnTo>
                    <a:pt x="91" y="114"/>
                  </a:lnTo>
                  <a:lnTo>
                    <a:pt x="93" y="112"/>
                  </a:lnTo>
                  <a:lnTo>
                    <a:pt x="95" y="110"/>
                  </a:lnTo>
                  <a:lnTo>
                    <a:pt x="97" y="108"/>
                  </a:lnTo>
                  <a:lnTo>
                    <a:pt x="97" y="107"/>
                  </a:lnTo>
                  <a:lnTo>
                    <a:pt x="101" y="99"/>
                  </a:lnTo>
                  <a:lnTo>
                    <a:pt x="101" y="99"/>
                  </a:lnTo>
                  <a:lnTo>
                    <a:pt x="103" y="97"/>
                  </a:lnTo>
                  <a:lnTo>
                    <a:pt x="103" y="95"/>
                  </a:lnTo>
                  <a:lnTo>
                    <a:pt x="103" y="95"/>
                  </a:lnTo>
                  <a:lnTo>
                    <a:pt x="104" y="95"/>
                  </a:lnTo>
                  <a:lnTo>
                    <a:pt x="104" y="94"/>
                  </a:lnTo>
                  <a:lnTo>
                    <a:pt x="106" y="94"/>
                  </a:lnTo>
                  <a:lnTo>
                    <a:pt x="108" y="94"/>
                  </a:lnTo>
                  <a:lnTo>
                    <a:pt x="108" y="92"/>
                  </a:lnTo>
                  <a:lnTo>
                    <a:pt x="110" y="92"/>
                  </a:lnTo>
                  <a:lnTo>
                    <a:pt x="110" y="90"/>
                  </a:lnTo>
                  <a:lnTo>
                    <a:pt x="112" y="90"/>
                  </a:lnTo>
                  <a:lnTo>
                    <a:pt x="112" y="90"/>
                  </a:lnTo>
                  <a:lnTo>
                    <a:pt x="112" y="90"/>
                  </a:lnTo>
                  <a:lnTo>
                    <a:pt x="112" y="88"/>
                  </a:lnTo>
                  <a:lnTo>
                    <a:pt x="114" y="88"/>
                  </a:lnTo>
                  <a:lnTo>
                    <a:pt x="114" y="88"/>
                  </a:lnTo>
                  <a:lnTo>
                    <a:pt x="114" y="86"/>
                  </a:lnTo>
                  <a:lnTo>
                    <a:pt x="116" y="84"/>
                  </a:lnTo>
                  <a:lnTo>
                    <a:pt x="118" y="82"/>
                  </a:lnTo>
                  <a:lnTo>
                    <a:pt x="121" y="80"/>
                  </a:lnTo>
                  <a:lnTo>
                    <a:pt x="123" y="80"/>
                  </a:lnTo>
                  <a:lnTo>
                    <a:pt x="125" y="79"/>
                  </a:lnTo>
                  <a:lnTo>
                    <a:pt x="127" y="79"/>
                  </a:lnTo>
                  <a:lnTo>
                    <a:pt x="129" y="77"/>
                  </a:lnTo>
                  <a:lnTo>
                    <a:pt x="131" y="75"/>
                  </a:lnTo>
                  <a:lnTo>
                    <a:pt x="133" y="73"/>
                  </a:lnTo>
                  <a:lnTo>
                    <a:pt x="134" y="73"/>
                  </a:lnTo>
                  <a:lnTo>
                    <a:pt x="134" y="7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6" name="Google Shape;616;p23"/>
            <p:cNvSpPr/>
            <p:nvPr/>
          </p:nvSpPr>
          <p:spPr>
            <a:xfrm>
              <a:off x="2841" y="1190"/>
              <a:ext cx="52" cy="45"/>
            </a:xfrm>
            <a:custGeom>
              <a:avLst/>
              <a:gdLst/>
              <a:ahLst/>
              <a:cxnLst/>
              <a:rect l="l" t="t" r="r" b="b"/>
              <a:pathLst>
                <a:path w="52" h="45" extrusionOk="0">
                  <a:moveTo>
                    <a:pt x="48" y="21"/>
                  </a:moveTo>
                  <a:lnTo>
                    <a:pt x="48" y="21"/>
                  </a:lnTo>
                  <a:lnTo>
                    <a:pt x="50" y="21"/>
                  </a:lnTo>
                  <a:lnTo>
                    <a:pt x="52" y="21"/>
                  </a:lnTo>
                  <a:lnTo>
                    <a:pt x="52" y="21"/>
                  </a:lnTo>
                  <a:lnTo>
                    <a:pt x="52" y="21"/>
                  </a:lnTo>
                  <a:lnTo>
                    <a:pt x="50" y="21"/>
                  </a:lnTo>
                  <a:lnTo>
                    <a:pt x="50" y="19"/>
                  </a:lnTo>
                  <a:lnTo>
                    <a:pt x="48" y="17"/>
                  </a:lnTo>
                  <a:lnTo>
                    <a:pt x="46" y="17"/>
                  </a:lnTo>
                  <a:lnTo>
                    <a:pt x="46" y="17"/>
                  </a:lnTo>
                  <a:lnTo>
                    <a:pt x="44" y="15"/>
                  </a:lnTo>
                  <a:lnTo>
                    <a:pt x="44" y="15"/>
                  </a:lnTo>
                  <a:lnTo>
                    <a:pt x="44" y="15"/>
                  </a:lnTo>
                  <a:lnTo>
                    <a:pt x="44" y="13"/>
                  </a:lnTo>
                  <a:lnTo>
                    <a:pt x="46" y="13"/>
                  </a:lnTo>
                  <a:lnTo>
                    <a:pt x="46" y="12"/>
                  </a:lnTo>
                  <a:lnTo>
                    <a:pt x="46" y="10"/>
                  </a:lnTo>
                  <a:lnTo>
                    <a:pt x="48" y="10"/>
                  </a:lnTo>
                  <a:lnTo>
                    <a:pt x="48" y="8"/>
                  </a:lnTo>
                  <a:lnTo>
                    <a:pt x="48" y="8"/>
                  </a:lnTo>
                  <a:lnTo>
                    <a:pt x="48" y="8"/>
                  </a:lnTo>
                  <a:lnTo>
                    <a:pt x="46" y="6"/>
                  </a:lnTo>
                  <a:lnTo>
                    <a:pt x="44" y="6"/>
                  </a:lnTo>
                  <a:lnTo>
                    <a:pt x="44" y="8"/>
                  </a:lnTo>
                  <a:lnTo>
                    <a:pt x="43" y="8"/>
                  </a:lnTo>
                  <a:lnTo>
                    <a:pt x="43" y="8"/>
                  </a:lnTo>
                  <a:lnTo>
                    <a:pt x="41" y="8"/>
                  </a:lnTo>
                  <a:lnTo>
                    <a:pt x="41" y="6"/>
                  </a:lnTo>
                  <a:lnTo>
                    <a:pt x="41" y="6"/>
                  </a:lnTo>
                  <a:lnTo>
                    <a:pt x="41" y="6"/>
                  </a:lnTo>
                  <a:lnTo>
                    <a:pt x="39" y="4"/>
                  </a:lnTo>
                  <a:lnTo>
                    <a:pt x="39" y="2"/>
                  </a:lnTo>
                  <a:lnTo>
                    <a:pt x="37" y="2"/>
                  </a:lnTo>
                  <a:lnTo>
                    <a:pt x="35" y="2"/>
                  </a:lnTo>
                  <a:lnTo>
                    <a:pt x="35" y="2"/>
                  </a:lnTo>
                  <a:lnTo>
                    <a:pt x="33" y="2"/>
                  </a:lnTo>
                  <a:lnTo>
                    <a:pt x="33" y="2"/>
                  </a:lnTo>
                  <a:lnTo>
                    <a:pt x="31" y="2"/>
                  </a:lnTo>
                  <a:lnTo>
                    <a:pt x="29" y="2"/>
                  </a:lnTo>
                  <a:lnTo>
                    <a:pt x="29" y="2"/>
                  </a:lnTo>
                  <a:lnTo>
                    <a:pt x="28" y="2"/>
                  </a:lnTo>
                  <a:lnTo>
                    <a:pt x="28" y="2"/>
                  </a:lnTo>
                  <a:lnTo>
                    <a:pt x="26" y="2"/>
                  </a:lnTo>
                  <a:lnTo>
                    <a:pt x="26" y="0"/>
                  </a:lnTo>
                  <a:lnTo>
                    <a:pt x="24" y="2"/>
                  </a:lnTo>
                  <a:lnTo>
                    <a:pt x="24" y="2"/>
                  </a:lnTo>
                  <a:lnTo>
                    <a:pt x="22" y="2"/>
                  </a:lnTo>
                  <a:lnTo>
                    <a:pt x="20" y="0"/>
                  </a:lnTo>
                  <a:lnTo>
                    <a:pt x="20" y="0"/>
                  </a:lnTo>
                  <a:lnTo>
                    <a:pt x="20" y="2"/>
                  </a:lnTo>
                  <a:lnTo>
                    <a:pt x="18" y="0"/>
                  </a:lnTo>
                  <a:lnTo>
                    <a:pt x="14" y="0"/>
                  </a:lnTo>
                  <a:lnTo>
                    <a:pt x="14" y="0"/>
                  </a:lnTo>
                  <a:lnTo>
                    <a:pt x="11" y="0"/>
                  </a:lnTo>
                  <a:lnTo>
                    <a:pt x="9" y="0"/>
                  </a:lnTo>
                  <a:lnTo>
                    <a:pt x="9" y="2"/>
                  </a:lnTo>
                  <a:lnTo>
                    <a:pt x="7" y="4"/>
                  </a:lnTo>
                  <a:lnTo>
                    <a:pt x="7" y="4"/>
                  </a:lnTo>
                  <a:lnTo>
                    <a:pt x="5" y="2"/>
                  </a:lnTo>
                  <a:lnTo>
                    <a:pt x="3" y="0"/>
                  </a:lnTo>
                  <a:lnTo>
                    <a:pt x="3" y="0"/>
                  </a:lnTo>
                  <a:lnTo>
                    <a:pt x="1" y="0"/>
                  </a:lnTo>
                  <a:lnTo>
                    <a:pt x="1" y="0"/>
                  </a:lnTo>
                  <a:lnTo>
                    <a:pt x="1" y="0"/>
                  </a:lnTo>
                  <a:lnTo>
                    <a:pt x="0" y="4"/>
                  </a:lnTo>
                  <a:lnTo>
                    <a:pt x="0" y="8"/>
                  </a:lnTo>
                  <a:lnTo>
                    <a:pt x="0" y="10"/>
                  </a:lnTo>
                  <a:lnTo>
                    <a:pt x="1" y="10"/>
                  </a:lnTo>
                  <a:lnTo>
                    <a:pt x="5" y="13"/>
                  </a:lnTo>
                  <a:lnTo>
                    <a:pt x="5" y="13"/>
                  </a:lnTo>
                  <a:lnTo>
                    <a:pt x="5" y="13"/>
                  </a:lnTo>
                  <a:lnTo>
                    <a:pt x="5" y="15"/>
                  </a:lnTo>
                  <a:lnTo>
                    <a:pt x="7" y="17"/>
                  </a:lnTo>
                  <a:lnTo>
                    <a:pt x="7" y="19"/>
                  </a:lnTo>
                  <a:lnTo>
                    <a:pt x="9" y="21"/>
                  </a:lnTo>
                  <a:lnTo>
                    <a:pt x="11" y="21"/>
                  </a:lnTo>
                  <a:lnTo>
                    <a:pt x="11" y="23"/>
                  </a:lnTo>
                  <a:lnTo>
                    <a:pt x="13" y="25"/>
                  </a:lnTo>
                  <a:lnTo>
                    <a:pt x="13" y="25"/>
                  </a:lnTo>
                  <a:lnTo>
                    <a:pt x="16" y="26"/>
                  </a:lnTo>
                  <a:lnTo>
                    <a:pt x="18" y="28"/>
                  </a:lnTo>
                  <a:lnTo>
                    <a:pt x="20" y="30"/>
                  </a:lnTo>
                  <a:lnTo>
                    <a:pt x="20" y="30"/>
                  </a:lnTo>
                  <a:lnTo>
                    <a:pt x="22" y="32"/>
                  </a:lnTo>
                  <a:lnTo>
                    <a:pt x="22" y="32"/>
                  </a:lnTo>
                  <a:lnTo>
                    <a:pt x="22" y="34"/>
                  </a:lnTo>
                  <a:lnTo>
                    <a:pt x="26" y="38"/>
                  </a:lnTo>
                  <a:lnTo>
                    <a:pt x="26" y="38"/>
                  </a:lnTo>
                  <a:lnTo>
                    <a:pt x="26" y="38"/>
                  </a:lnTo>
                  <a:lnTo>
                    <a:pt x="26" y="38"/>
                  </a:lnTo>
                  <a:lnTo>
                    <a:pt x="26" y="38"/>
                  </a:lnTo>
                  <a:lnTo>
                    <a:pt x="26" y="40"/>
                  </a:lnTo>
                  <a:lnTo>
                    <a:pt x="28" y="40"/>
                  </a:lnTo>
                  <a:lnTo>
                    <a:pt x="28" y="40"/>
                  </a:lnTo>
                  <a:lnTo>
                    <a:pt x="29" y="40"/>
                  </a:lnTo>
                  <a:lnTo>
                    <a:pt x="29" y="41"/>
                  </a:lnTo>
                  <a:lnTo>
                    <a:pt x="31" y="41"/>
                  </a:lnTo>
                  <a:lnTo>
                    <a:pt x="33" y="43"/>
                  </a:lnTo>
                  <a:lnTo>
                    <a:pt x="35" y="43"/>
                  </a:lnTo>
                  <a:lnTo>
                    <a:pt x="35" y="43"/>
                  </a:lnTo>
                  <a:lnTo>
                    <a:pt x="37" y="45"/>
                  </a:lnTo>
                  <a:lnTo>
                    <a:pt x="37" y="45"/>
                  </a:lnTo>
                  <a:lnTo>
                    <a:pt x="37" y="45"/>
                  </a:lnTo>
                  <a:lnTo>
                    <a:pt x="39" y="43"/>
                  </a:lnTo>
                  <a:lnTo>
                    <a:pt x="39" y="43"/>
                  </a:lnTo>
                  <a:lnTo>
                    <a:pt x="39" y="43"/>
                  </a:lnTo>
                  <a:lnTo>
                    <a:pt x="37" y="41"/>
                  </a:lnTo>
                  <a:lnTo>
                    <a:pt x="37" y="40"/>
                  </a:lnTo>
                  <a:lnTo>
                    <a:pt x="37" y="38"/>
                  </a:lnTo>
                  <a:lnTo>
                    <a:pt x="37" y="38"/>
                  </a:lnTo>
                  <a:lnTo>
                    <a:pt x="37" y="38"/>
                  </a:lnTo>
                  <a:lnTo>
                    <a:pt x="39" y="38"/>
                  </a:lnTo>
                  <a:lnTo>
                    <a:pt x="39" y="36"/>
                  </a:lnTo>
                  <a:lnTo>
                    <a:pt x="39" y="36"/>
                  </a:lnTo>
                  <a:lnTo>
                    <a:pt x="39" y="34"/>
                  </a:lnTo>
                  <a:lnTo>
                    <a:pt x="41" y="34"/>
                  </a:lnTo>
                  <a:lnTo>
                    <a:pt x="41" y="32"/>
                  </a:lnTo>
                  <a:lnTo>
                    <a:pt x="43" y="32"/>
                  </a:lnTo>
                  <a:lnTo>
                    <a:pt x="43" y="32"/>
                  </a:lnTo>
                  <a:lnTo>
                    <a:pt x="43" y="32"/>
                  </a:lnTo>
                  <a:lnTo>
                    <a:pt x="44" y="32"/>
                  </a:lnTo>
                  <a:lnTo>
                    <a:pt x="44" y="32"/>
                  </a:lnTo>
                  <a:lnTo>
                    <a:pt x="44" y="32"/>
                  </a:lnTo>
                  <a:lnTo>
                    <a:pt x="44" y="30"/>
                  </a:lnTo>
                  <a:lnTo>
                    <a:pt x="43" y="30"/>
                  </a:lnTo>
                  <a:lnTo>
                    <a:pt x="43" y="28"/>
                  </a:lnTo>
                  <a:lnTo>
                    <a:pt x="44" y="28"/>
                  </a:lnTo>
                  <a:lnTo>
                    <a:pt x="44" y="28"/>
                  </a:lnTo>
                  <a:lnTo>
                    <a:pt x="44" y="28"/>
                  </a:lnTo>
                  <a:lnTo>
                    <a:pt x="46" y="28"/>
                  </a:lnTo>
                  <a:lnTo>
                    <a:pt x="46" y="28"/>
                  </a:lnTo>
                  <a:lnTo>
                    <a:pt x="46" y="28"/>
                  </a:lnTo>
                  <a:lnTo>
                    <a:pt x="48" y="28"/>
                  </a:lnTo>
                  <a:lnTo>
                    <a:pt x="48" y="28"/>
                  </a:lnTo>
                  <a:lnTo>
                    <a:pt x="48" y="28"/>
                  </a:lnTo>
                  <a:lnTo>
                    <a:pt x="50" y="28"/>
                  </a:lnTo>
                  <a:lnTo>
                    <a:pt x="50" y="28"/>
                  </a:lnTo>
                  <a:lnTo>
                    <a:pt x="50" y="28"/>
                  </a:lnTo>
                  <a:lnTo>
                    <a:pt x="50" y="26"/>
                  </a:lnTo>
                  <a:lnTo>
                    <a:pt x="50" y="26"/>
                  </a:lnTo>
                  <a:lnTo>
                    <a:pt x="48" y="25"/>
                  </a:lnTo>
                  <a:lnTo>
                    <a:pt x="46" y="23"/>
                  </a:lnTo>
                  <a:lnTo>
                    <a:pt x="46" y="23"/>
                  </a:lnTo>
                  <a:lnTo>
                    <a:pt x="48" y="21"/>
                  </a:lnTo>
                  <a:lnTo>
                    <a:pt x="48" y="2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7" name="Google Shape;617;p23"/>
            <p:cNvSpPr/>
            <p:nvPr/>
          </p:nvSpPr>
          <p:spPr>
            <a:xfrm>
              <a:off x="1616" y="1739"/>
              <a:ext cx="2" cy="5"/>
            </a:xfrm>
            <a:custGeom>
              <a:avLst/>
              <a:gdLst/>
              <a:ahLst/>
              <a:cxnLst/>
              <a:rect l="l" t="t" r="r" b="b"/>
              <a:pathLst>
                <a:path w="2" h="5" extrusionOk="0">
                  <a:moveTo>
                    <a:pt x="2" y="1"/>
                  </a:moveTo>
                  <a:lnTo>
                    <a:pt x="0" y="0"/>
                  </a:lnTo>
                  <a:lnTo>
                    <a:pt x="0" y="1"/>
                  </a:lnTo>
                  <a:lnTo>
                    <a:pt x="0" y="1"/>
                  </a:lnTo>
                  <a:lnTo>
                    <a:pt x="0" y="1"/>
                  </a:lnTo>
                  <a:lnTo>
                    <a:pt x="0" y="1"/>
                  </a:lnTo>
                  <a:lnTo>
                    <a:pt x="0" y="3"/>
                  </a:lnTo>
                  <a:lnTo>
                    <a:pt x="2" y="5"/>
                  </a:lnTo>
                  <a:lnTo>
                    <a:pt x="2" y="3"/>
                  </a:lnTo>
                  <a:lnTo>
                    <a:pt x="2" y="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8" name="Google Shape;618;p23"/>
            <p:cNvSpPr/>
            <p:nvPr/>
          </p:nvSpPr>
          <p:spPr>
            <a:xfrm>
              <a:off x="1596" y="2107"/>
              <a:ext cx="187" cy="219"/>
            </a:xfrm>
            <a:custGeom>
              <a:avLst/>
              <a:gdLst/>
              <a:ahLst/>
              <a:cxnLst/>
              <a:rect l="l" t="t" r="r" b="b"/>
              <a:pathLst>
                <a:path w="187" h="219" extrusionOk="0">
                  <a:moveTo>
                    <a:pt x="187" y="141"/>
                  </a:moveTo>
                  <a:lnTo>
                    <a:pt x="187" y="141"/>
                  </a:lnTo>
                  <a:lnTo>
                    <a:pt x="185" y="137"/>
                  </a:lnTo>
                  <a:lnTo>
                    <a:pt x="183" y="133"/>
                  </a:lnTo>
                  <a:lnTo>
                    <a:pt x="183" y="131"/>
                  </a:lnTo>
                  <a:lnTo>
                    <a:pt x="181" y="129"/>
                  </a:lnTo>
                  <a:lnTo>
                    <a:pt x="181" y="131"/>
                  </a:lnTo>
                  <a:lnTo>
                    <a:pt x="179" y="129"/>
                  </a:lnTo>
                  <a:lnTo>
                    <a:pt x="175" y="127"/>
                  </a:lnTo>
                  <a:lnTo>
                    <a:pt x="174" y="126"/>
                  </a:lnTo>
                  <a:lnTo>
                    <a:pt x="174" y="126"/>
                  </a:lnTo>
                  <a:lnTo>
                    <a:pt x="172" y="124"/>
                  </a:lnTo>
                  <a:lnTo>
                    <a:pt x="172" y="120"/>
                  </a:lnTo>
                  <a:lnTo>
                    <a:pt x="170" y="116"/>
                  </a:lnTo>
                  <a:lnTo>
                    <a:pt x="170" y="116"/>
                  </a:lnTo>
                  <a:lnTo>
                    <a:pt x="172" y="112"/>
                  </a:lnTo>
                  <a:lnTo>
                    <a:pt x="172" y="112"/>
                  </a:lnTo>
                  <a:lnTo>
                    <a:pt x="172" y="111"/>
                  </a:lnTo>
                  <a:lnTo>
                    <a:pt x="172" y="109"/>
                  </a:lnTo>
                  <a:lnTo>
                    <a:pt x="172" y="109"/>
                  </a:lnTo>
                  <a:lnTo>
                    <a:pt x="172" y="111"/>
                  </a:lnTo>
                  <a:lnTo>
                    <a:pt x="170" y="111"/>
                  </a:lnTo>
                  <a:lnTo>
                    <a:pt x="170" y="111"/>
                  </a:lnTo>
                  <a:lnTo>
                    <a:pt x="162" y="111"/>
                  </a:lnTo>
                  <a:lnTo>
                    <a:pt x="157" y="111"/>
                  </a:lnTo>
                  <a:lnTo>
                    <a:pt x="151" y="109"/>
                  </a:lnTo>
                  <a:lnTo>
                    <a:pt x="146" y="109"/>
                  </a:lnTo>
                  <a:lnTo>
                    <a:pt x="146" y="107"/>
                  </a:lnTo>
                  <a:lnTo>
                    <a:pt x="144" y="103"/>
                  </a:lnTo>
                  <a:lnTo>
                    <a:pt x="144" y="101"/>
                  </a:lnTo>
                  <a:lnTo>
                    <a:pt x="144" y="96"/>
                  </a:lnTo>
                  <a:lnTo>
                    <a:pt x="140" y="94"/>
                  </a:lnTo>
                  <a:lnTo>
                    <a:pt x="138" y="90"/>
                  </a:lnTo>
                  <a:lnTo>
                    <a:pt x="138" y="90"/>
                  </a:lnTo>
                  <a:lnTo>
                    <a:pt x="140" y="90"/>
                  </a:lnTo>
                  <a:lnTo>
                    <a:pt x="142" y="90"/>
                  </a:lnTo>
                  <a:lnTo>
                    <a:pt x="142" y="83"/>
                  </a:lnTo>
                  <a:lnTo>
                    <a:pt x="140" y="81"/>
                  </a:lnTo>
                  <a:lnTo>
                    <a:pt x="140" y="79"/>
                  </a:lnTo>
                  <a:lnTo>
                    <a:pt x="140" y="77"/>
                  </a:lnTo>
                  <a:lnTo>
                    <a:pt x="138" y="75"/>
                  </a:lnTo>
                  <a:lnTo>
                    <a:pt x="138" y="75"/>
                  </a:lnTo>
                  <a:lnTo>
                    <a:pt x="138" y="73"/>
                  </a:lnTo>
                  <a:lnTo>
                    <a:pt x="138" y="73"/>
                  </a:lnTo>
                  <a:lnTo>
                    <a:pt x="138" y="71"/>
                  </a:lnTo>
                  <a:lnTo>
                    <a:pt x="138" y="69"/>
                  </a:lnTo>
                  <a:lnTo>
                    <a:pt x="138" y="69"/>
                  </a:lnTo>
                  <a:lnTo>
                    <a:pt x="136" y="68"/>
                  </a:lnTo>
                  <a:lnTo>
                    <a:pt x="136" y="68"/>
                  </a:lnTo>
                  <a:lnTo>
                    <a:pt x="134" y="66"/>
                  </a:lnTo>
                  <a:lnTo>
                    <a:pt x="131" y="64"/>
                  </a:lnTo>
                  <a:lnTo>
                    <a:pt x="129" y="62"/>
                  </a:lnTo>
                  <a:lnTo>
                    <a:pt x="127" y="64"/>
                  </a:lnTo>
                  <a:lnTo>
                    <a:pt x="123" y="64"/>
                  </a:lnTo>
                  <a:lnTo>
                    <a:pt x="121" y="64"/>
                  </a:lnTo>
                  <a:lnTo>
                    <a:pt x="121" y="64"/>
                  </a:lnTo>
                  <a:lnTo>
                    <a:pt x="118" y="64"/>
                  </a:lnTo>
                  <a:lnTo>
                    <a:pt x="116" y="62"/>
                  </a:lnTo>
                  <a:lnTo>
                    <a:pt x="116" y="62"/>
                  </a:lnTo>
                  <a:lnTo>
                    <a:pt x="114" y="58"/>
                  </a:lnTo>
                  <a:lnTo>
                    <a:pt x="112" y="58"/>
                  </a:lnTo>
                  <a:lnTo>
                    <a:pt x="112" y="56"/>
                  </a:lnTo>
                  <a:lnTo>
                    <a:pt x="110" y="56"/>
                  </a:lnTo>
                  <a:lnTo>
                    <a:pt x="108" y="56"/>
                  </a:lnTo>
                  <a:lnTo>
                    <a:pt x="106" y="56"/>
                  </a:lnTo>
                  <a:lnTo>
                    <a:pt x="104" y="54"/>
                  </a:lnTo>
                  <a:lnTo>
                    <a:pt x="103" y="54"/>
                  </a:lnTo>
                  <a:lnTo>
                    <a:pt x="103" y="54"/>
                  </a:lnTo>
                  <a:lnTo>
                    <a:pt x="101" y="53"/>
                  </a:lnTo>
                  <a:lnTo>
                    <a:pt x="99" y="51"/>
                  </a:lnTo>
                  <a:lnTo>
                    <a:pt x="99" y="51"/>
                  </a:lnTo>
                  <a:lnTo>
                    <a:pt x="99" y="49"/>
                  </a:lnTo>
                  <a:lnTo>
                    <a:pt x="97" y="49"/>
                  </a:lnTo>
                  <a:lnTo>
                    <a:pt x="97" y="49"/>
                  </a:lnTo>
                  <a:lnTo>
                    <a:pt x="95" y="49"/>
                  </a:lnTo>
                  <a:lnTo>
                    <a:pt x="93" y="49"/>
                  </a:lnTo>
                  <a:lnTo>
                    <a:pt x="91" y="49"/>
                  </a:lnTo>
                  <a:lnTo>
                    <a:pt x="91" y="47"/>
                  </a:lnTo>
                  <a:lnTo>
                    <a:pt x="90" y="47"/>
                  </a:lnTo>
                  <a:lnTo>
                    <a:pt x="90" y="45"/>
                  </a:lnTo>
                  <a:lnTo>
                    <a:pt x="88" y="45"/>
                  </a:lnTo>
                  <a:lnTo>
                    <a:pt x="86" y="47"/>
                  </a:lnTo>
                  <a:lnTo>
                    <a:pt x="84" y="47"/>
                  </a:lnTo>
                  <a:lnTo>
                    <a:pt x="80" y="45"/>
                  </a:lnTo>
                  <a:lnTo>
                    <a:pt x="78" y="45"/>
                  </a:lnTo>
                  <a:lnTo>
                    <a:pt x="76" y="43"/>
                  </a:lnTo>
                  <a:lnTo>
                    <a:pt x="76" y="41"/>
                  </a:lnTo>
                  <a:lnTo>
                    <a:pt x="75" y="41"/>
                  </a:lnTo>
                  <a:lnTo>
                    <a:pt x="75" y="40"/>
                  </a:lnTo>
                  <a:lnTo>
                    <a:pt x="73" y="40"/>
                  </a:lnTo>
                  <a:lnTo>
                    <a:pt x="71" y="38"/>
                  </a:lnTo>
                  <a:lnTo>
                    <a:pt x="71" y="38"/>
                  </a:lnTo>
                  <a:lnTo>
                    <a:pt x="69" y="38"/>
                  </a:lnTo>
                  <a:lnTo>
                    <a:pt x="69" y="36"/>
                  </a:lnTo>
                  <a:lnTo>
                    <a:pt x="69" y="36"/>
                  </a:lnTo>
                  <a:lnTo>
                    <a:pt x="69" y="36"/>
                  </a:lnTo>
                  <a:lnTo>
                    <a:pt x="67" y="34"/>
                  </a:lnTo>
                  <a:lnTo>
                    <a:pt x="67" y="34"/>
                  </a:lnTo>
                  <a:lnTo>
                    <a:pt x="67" y="34"/>
                  </a:lnTo>
                  <a:lnTo>
                    <a:pt x="67" y="34"/>
                  </a:lnTo>
                  <a:lnTo>
                    <a:pt x="65" y="34"/>
                  </a:lnTo>
                  <a:lnTo>
                    <a:pt x="65" y="34"/>
                  </a:lnTo>
                  <a:lnTo>
                    <a:pt x="65" y="32"/>
                  </a:lnTo>
                  <a:lnTo>
                    <a:pt x="65" y="30"/>
                  </a:lnTo>
                  <a:lnTo>
                    <a:pt x="65" y="30"/>
                  </a:lnTo>
                  <a:lnTo>
                    <a:pt x="63" y="28"/>
                  </a:lnTo>
                  <a:lnTo>
                    <a:pt x="63" y="26"/>
                  </a:lnTo>
                  <a:lnTo>
                    <a:pt x="63" y="26"/>
                  </a:lnTo>
                  <a:lnTo>
                    <a:pt x="63" y="26"/>
                  </a:lnTo>
                  <a:lnTo>
                    <a:pt x="63" y="25"/>
                  </a:lnTo>
                  <a:lnTo>
                    <a:pt x="61" y="25"/>
                  </a:lnTo>
                  <a:lnTo>
                    <a:pt x="63" y="23"/>
                  </a:lnTo>
                  <a:lnTo>
                    <a:pt x="63" y="21"/>
                  </a:lnTo>
                  <a:lnTo>
                    <a:pt x="63" y="19"/>
                  </a:lnTo>
                  <a:lnTo>
                    <a:pt x="61" y="17"/>
                  </a:lnTo>
                  <a:lnTo>
                    <a:pt x="61" y="15"/>
                  </a:lnTo>
                  <a:lnTo>
                    <a:pt x="61" y="13"/>
                  </a:lnTo>
                  <a:lnTo>
                    <a:pt x="61" y="11"/>
                  </a:lnTo>
                  <a:lnTo>
                    <a:pt x="61" y="11"/>
                  </a:lnTo>
                  <a:lnTo>
                    <a:pt x="63" y="10"/>
                  </a:lnTo>
                  <a:lnTo>
                    <a:pt x="63" y="8"/>
                  </a:lnTo>
                  <a:lnTo>
                    <a:pt x="61" y="6"/>
                  </a:lnTo>
                  <a:lnTo>
                    <a:pt x="61" y="4"/>
                  </a:lnTo>
                  <a:lnTo>
                    <a:pt x="61" y="2"/>
                  </a:lnTo>
                  <a:lnTo>
                    <a:pt x="61" y="0"/>
                  </a:lnTo>
                  <a:lnTo>
                    <a:pt x="61" y="0"/>
                  </a:lnTo>
                  <a:lnTo>
                    <a:pt x="60" y="0"/>
                  </a:lnTo>
                  <a:lnTo>
                    <a:pt x="60" y="0"/>
                  </a:lnTo>
                  <a:lnTo>
                    <a:pt x="58" y="2"/>
                  </a:lnTo>
                  <a:lnTo>
                    <a:pt x="58" y="2"/>
                  </a:lnTo>
                  <a:lnTo>
                    <a:pt x="56" y="0"/>
                  </a:lnTo>
                  <a:lnTo>
                    <a:pt x="54" y="0"/>
                  </a:lnTo>
                  <a:lnTo>
                    <a:pt x="48" y="2"/>
                  </a:lnTo>
                  <a:lnTo>
                    <a:pt x="47" y="2"/>
                  </a:lnTo>
                  <a:lnTo>
                    <a:pt x="45" y="2"/>
                  </a:lnTo>
                  <a:lnTo>
                    <a:pt x="43" y="2"/>
                  </a:lnTo>
                  <a:lnTo>
                    <a:pt x="41" y="4"/>
                  </a:lnTo>
                  <a:lnTo>
                    <a:pt x="35" y="10"/>
                  </a:lnTo>
                  <a:lnTo>
                    <a:pt x="35" y="10"/>
                  </a:lnTo>
                  <a:lnTo>
                    <a:pt x="33" y="10"/>
                  </a:lnTo>
                  <a:lnTo>
                    <a:pt x="33" y="11"/>
                  </a:lnTo>
                  <a:lnTo>
                    <a:pt x="32" y="11"/>
                  </a:lnTo>
                  <a:lnTo>
                    <a:pt x="30" y="13"/>
                  </a:lnTo>
                  <a:lnTo>
                    <a:pt x="28" y="15"/>
                  </a:lnTo>
                  <a:lnTo>
                    <a:pt x="28" y="15"/>
                  </a:lnTo>
                  <a:lnTo>
                    <a:pt x="26" y="15"/>
                  </a:lnTo>
                  <a:lnTo>
                    <a:pt x="26" y="15"/>
                  </a:lnTo>
                  <a:lnTo>
                    <a:pt x="24" y="15"/>
                  </a:lnTo>
                  <a:lnTo>
                    <a:pt x="22" y="17"/>
                  </a:lnTo>
                  <a:lnTo>
                    <a:pt x="22" y="17"/>
                  </a:lnTo>
                  <a:lnTo>
                    <a:pt x="20" y="21"/>
                  </a:lnTo>
                  <a:lnTo>
                    <a:pt x="18" y="21"/>
                  </a:lnTo>
                  <a:lnTo>
                    <a:pt x="18" y="21"/>
                  </a:lnTo>
                  <a:lnTo>
                    <a:pt x="17" y="23"/>
                  </a:lnTo>
                  <a:lnTo>
                    <a:pt x="15" y="23"/>
                  </a:lnTo>
                  <a:lnTo>
                    <a:pt x="15" y="23"/>
                  </a:lnTo>
                  <a:lnTo>
                    <a:pt x="13" y="23"/>
                  </a:lnTo>
                  <a:lnTo>
                    <a:pt x="13" y="23"/>
                  </a:lnTo>
                  <a:lnTo>
                    <a:pt x="13" y="23"/>
                  </a:lnTo>
                  <a:lnTo>
                    <a:pt x="11" y="21"/>
                  </a:lnTo>
                  <a:lnTo>
                    <a:pt x="9" y="21"/>
                  </a:lnTo>
                  <a:lnTo>
                    <a:pt x="5" y="21"/>
                  </a:lnTo>
                  <a:lnTo>
                    <a:pt x="2" y="21"/>
                  </a:lnTo>
                  <a:lnTo>
                    <a:pt x="0" y="21"/>
                  </a:lnTo>
                  <a:lnTo>
                    <a:pt x="4" y="25"/>
                  </a:lnTo>
                  <a:lnTo>
                    <a:pt x="4" y="26"/>
                  </a:lnTo>
                  <a:lnTo>
                    <a:pt x="5" y="30"/>
                  </a:lnTo>
                  <a:lnTo>
                    <a:pt x="7" y="32"/>
                  </a:lnTo>
                  <a:lnTo>
                    <a:pt x="9" y="36"/>
                  </a:lnTo>
                  <a:lnTo>
                    <a:pt x="11" y="40"/>
                  </a:lnTo>
                  <a:lnTo>
                    <a:pt x="13" y="43"/>
                  </a:lnTo>
                  <a:lnTo>
                    <a:pt x="15" y="47"/>
                  </a:lnTo>
                  <a:lnTo>
                    <a:pt x="15" y="47"/>
                  </a:lnTo>
                  <a:lnTo>
                    <a:pt x="15" y="49"/>
                  </a:lnTo>
                  <a:lnTo>
                    <a:pt x="15" y="49"/>
                  </a:lnTo>
                  <a:lnTo>
                    <a:pt x="15" y="51"/>
                  </a:lnTo>
                  <a:lnTo>
                    <a:pt x="13" y="51"/>
                  </a:lnTo>
                  <a:lnTo>
                    <a:pt x="13" y="53"/>
                  </a:lnTo>
                  <a:lnTo>
                    <a:pt x="11" y="53"/>
                  </a:lnTo>
                  <a:lnTo>
                    <a:pt x="11" y="54"/>
                  </a:lnTo>
                  <a:lnTo>
                    <a:pt x="13" y="62"/>
                  </a:lnTo>
                  <a:lnTo>
                    <a:pt x="13" y="64"/>
                  </a:lnTo>
                  <a:lnTo>
                    <a:pt x="13" y="64"/>
                  </a:lnTo>
                  <a:lnTo>
                    <a:pt x="11" y="66"/>
                  </a:lnTo>
                  <a:lnTo>
                    <a:pt x="11" y="66"/>
                  </a:lnTo>
                  <a:lnTo>
                    <a:pt x="13" y="68"/>
                  </a:lnTo>
                  <a:lnTo>
                    <a:pt x="13" y="71"/>
                  </a:lnTo>
                  <a:lnTo>
                    <a:pt x="15" y="71"/>
                  </a:lnTo>
                  <a:lnTo>
                    <a:pt x="15" y="73"/>
                  </a:lnTo>
                  <a:lnTo>
                    <a:pt x="15" y="75"/>
                  </a:lnTo>
                  <a:lnTo>
                    <a:pt x="15" y="75"/>
                  </a:lnTo>
                  <a:lnTo>
                    <a:pt x="15" y="75"/>
                  </a:lnTo>
                  <a:lnTo>
                    <a:pt x="13" y="75"/>
                  </a:lnTo>
                  <a:lnTo>
                    <a:pt x="13" y="77"/>
                  </a:lnTo>
                  <a:lnTo>
                    <a:pt x="13" y="79"/>
                  </a:lnTo>
                  <a:lnTo>
                    <a:pt x="13" y="79"/>
                  </a:lnTo>
                  <a:lnTo>
                    <a:pt x="11" y="81"/>
                  </a:lnTo>
                  <a:lnTo>
                    <a:pt x="11" y="81"/>
                  </a:lnTo>
                  <a:lnTo>
                    <a:pt x="11" y="81"/>
                  </a:lnTo>
                  <a:lnTo>
                    <a:pt x="11" y="83"/>
                  </a:lnTo>
                  <a:lnTo>
                    <a:pt x="11" y="84"/>
                  </a:lnTo>
                  <a:lnTo>
                    <a:pt x="9" y="84"/>
                  </a:lnTo>
                  <a:lnTo>
                    <a:pt x="9" y="86"/>
                  </a:lnTo>
                  <a:lnTo>
                    <a:pt x="9" y="88"/>
                  </a:lnTo>
                  <a:lnTo>
                    <a:pt x="9" y="88"/>
                  </a:lnTo>
                  <a:lnTo>
                    <a:pt x="13" y="92"/>
                  </a:lnTo>
                  <a:lnTo>
                    <a:pt x="13" y="92"/>
                  </a:lnTo>
                  <a:lnTo>
                    <a:pt x="11" y="94"/>
                  </a:lnTo>
                  <a:lnTo>
                    <a:pt x="11" y="96"/>
                  </a:lnTo>
                  <a:lnTo>
                    <a:pt x="9" y="98"/>
                  </a:lnTo>
                  <a:lnTo>
                    <a:pt x="9" y="99"/>
                  </a:lnTo>
                  <a:lnTo>
                    <a:pt x="11" y="101"/>
                  </a:lnTo>
                  <a:lnTo>
                    <a:pt x="13" y="107"/>
                  </a:lnTo>
                  <a:lnTo>
                    <a:pt x="15" y="109"/>
                  </a:lnTo>
                  <a:lnTo>
                    <a:pt x="15" y="109"/>
                  </a:lnTo>
                  <a:lnTo>
                    <a:pt x="17" y="109"/>
                  </a:lnTo>
                  <a:lnTo>
                    <a:pt x="18" y="109"/>
                  </a:lnTo>
                  <a:lnTo>
                    <a:pt x="18" y="111"/>
                  </a:lnTo>
                  <a:lnTo>
                    <a:pt x="18" y="111"/>
                  </a:lnTo>
                  <a:lnTo>
                    <a:pt x="18" y="111"/>
                  </a:lnTo>
                  <a:lnTo>
                    <a:pt x="18" y="111"/>
                  </a:lnTo>
                  <a:lnTo>
                    <a:pt x="17" y="112"/>
                  </a:lnTo>
                  <a:lnTo>
                    <a:pt x="17" y="112"/>
                  </a:lnTo>
                  <a:lnTo>
                    <a:pt x="17" y="114"/>
                  </a:lnTo>
                  <a:lnTo>
                    <a:pt x="17" y="116"/>
                  </a:lnTo>
                  <a:lnTo>
                    <a:pt x="17" y="116"/>
                  </a:lnTo>
                  <a:lnTo>
                    <a:pt x="15" y="116"/>
                  </a:lnTo>
                  <a:lnTo>
                    <a:pt x="15" y="118"/>
                  </a:lnTo>
                  <a:lnTo>
                    <a:pt x="15" y="120"/>
                  </a:lnTo>
                  <a:lnTo>
                    <a:pt x="13" y="122"/>
                  </a:lnTo>
                  <a:lnTo>
                    <a:pt x="13" y="122"/>
                  </a:lnTo>
                  <a:lnTo>
                    <a:pt x="11" y="124"/>
                  </a:lnTo>
                  <a:lnTo>
                    <a:pt x="11" y="124"/>
                  </a:lnTo>
                  <a:lnTo>
                    <a:pt x="9" y="126"/>
                  </a:lnTo>
                  <a:lnTo>
                    <a:pt x="9" y="126"/>
                  </a:lnTo>
                  <a:lnTo>
                    <a:pt x="9" y="126"/>
                  </a:lnTo>
                  <a:lnTo>
                    <a:pt x="11" y="127"/>
                  </a:lnTo>
                  <a:lnTo>
                    <a:pt x="11" y="127"/>
                  </a:lnTo>
                  <a:lnTo>
                    <a:pt x="11" y="129"/>
                  </a:lnTo>
                  <a:lnTo>
                    <a:pt x="11" y="129"/>
                  </a:lnTo>
                  <a:lnTo>
                    <a:pt x="11" y="129"/>
                  </a:lnTo>
                  <a:lnTo>
                    <a:pt x="13" y="131"/>
                  </a:lnTo>
                  <a:lnTo>
                    <a:pt x="15" y="135"/>
                  </a:lnTo>
                  <a:lnTo>
                    <a:pt x="15" y="137"/>
                  </a:lnTo>
                  <a:lnTo>
                    <a:pt x="17" y="137"/>
                  </a:lnTo>
                  <a:lnTo>
                    <a:pt x="18" y="139"/>
                  </a:lnTo>
                  <a:lnTo>
                    <a:pt x="18" y="139"/>
                  </a:lnTo>
                  <a:lnTo>
                    <a:pt x="18" y="141"/>
                  </a:lnTo>
                  <a:lnTo>
                    <a:pt x="18" y="141"/>
                  </a:lnTo>
                  <a:lnTo>
                    <a:pt x="18" y="142"/>
                  </a:lnTo>
                  <a:lnTo>
                    <a:pt x="18" y="142"/>
                  </a:lnTo>
                  <a:lnTo>
                    <a:pt x="18" y="144"/>
                  </a:lnTo>
                  <a:lnTo>
                    <a:pt x="20" y="146"/>
                  </a:lnTo>
                  <a:lnTo>
                    <a:pt x="20" y="148"/>
                  </a:lnTo>
                  <a:lnTo>
                    <a:pt x="20" y="150"/>
                  </a:lnTo>
                  <a:lnTo>
                    <a:pt x="22" y="152"/>
                  </a:lnTo>
                  <a:lnTo>
                    <a:pt x="22" y="154"/>
                  </a:lnTo>
                  <a:lnTo>
                    <a:pt x="22" y="154"/>
                  </a:lnTo>
                  <a:lnTo>
                    <a:pt x="22" y="156"/>
                  </a:lnTo>
                  <a:lnTo>
                    <a:pt x="24" y="157"/>
                  </a:lnTo>
                  <a:lnTo>
                    <a:pt x="26" y="157"/>
                  </a:lnTo>
                  <a:lnTo>
                    <a:pt x="28" y="159"/>
                  </a:lnTo>
                  <a:lnTo>
                    <a:pt x="28" y="159"/>
                  </a:lnTo>
                  <a:lnTo>
                    <a:pt x="30" y="161"/>
                  </a:lnTo>
                  <a:lnTo>
                    <a:pt x="30" y="161"/>
                  </a:lnTo>
                  <a:lnTo>
                    <a:pt x="30" y="161"/>
                  </a:lnTo>
                  <a:lnTo>
                    <a:pt x="30" y="163"/>
                  </a:lnTo>
                  <a:lnTo>
                    <a:pt x="30" y="163"/>
                  </a:lnTo>
                  <a:lnTo>
                    <a:pt x="30" y="165"/>
                  </a:lnTo>
                  <a:lnTo>
                    <a:pt x="28" y="167"/>
                  </a:lnTo>
                  <a:lnTo>
                    <a:pt x="28" y="167"/>
                  </a:lnTo>
                  <a:lnTo>
                    <a:pt x="30" y="169"/>
                  </a:lnTo>
                  <a:lnTo>
                    <a:pt x="30" y="171"/>
                  </a:lnTo>
                  <a:lnTo>
                    <a:pt x="30" y="171"/>
                  </a:lnTo>
                  <a:lnTo>
                    <a:pt x="30" y="172"/>
                  </a:lnTo>
                  <a:lnTo>
                    <a:pt x="28" y="172"/>
                  </a:lnTo>
                  <a:lnTo>
                    <a:pt x="28" y="172"/>
                  </a:lnTo>
                  <a:lnTo>
                    <a:pt x="28" y="174"/>
                  </a:lnTo>
                  <a:lnTo>
                    <a:pt x="28" y="174"/>
                  </a:lnTo>
                  <a:lnTo>
                    <a:pt x="28" y="176"/>
                  </a:lnTo>
                  <a:lnTo>
                    <a:pt x="30" y="176"/>
                  </a:lnTo>
                  <a:lnTo>
                    <a:pt x="28" y="178"/>
                  </a:lnTo>
                  <a:lnTo>
                    <a:pt x="28" y="178"/>
                  </a:lnTo>
                  <a:lnTo>
                    <a:pt x="28" y="178"/>
                  </a:lnTo>
                  <a:lnTo>
                    <a:pt x="28" y="180"/>
                  </a:lnTo>
                  <a:lnTo>
                    <a:pt x="30" y="180"/>
                  </a:lnTo>
                  <a:lnTo>
                    <a:pt x="32" y="182"/>
                  </a:lnTo>
                  <a:lnTo>
                    <a:pt x="32" y="182"/>
                  </a:lnTo>
                  <a:lnTo>
                    <a:pt x="32" y="182"/>
                  </a:lnTo>
                  <a:lnTo>
                    <a:pt x="32" y="184"/>
                  </a:lnTo>
                  <a:lnTo>
                    <a:pt x="32" y="184"/>
                  </a:lnTo>
                  <a:lnTo>
                    <a:pt x="32" y="185"/>
                  </a:lnTo>
                  <a:lnTo>
                    <a:pt x="32" y="187"/>
                  </a:lnTo>
                  <a:lnTo>
                    <a:pt x="32" y="187"/>
                  </a:lnTo>
                  <a:lnTo>
                    <a:pt x="33" y="187"/>
                  </a:lnTo>
                  <a:lnTo>
                    <a:pt x="35" y="191"/>
                  </a:lnTo>
                  <a:lnTo>
                    <a:pt x="37" y="193"/>
                  </a:lnTo>
                  <a:lnTo>
                    <a:pt x="39" y="197"/>
                  </a:lnTo>
                  <a:lnTo>
                    <a:pt x="39" y="199"/>
                  </a:lnTo>
                  <a:lnTo>
                    <a:pt x="41" y="200"/>
                  </a:lnTo>
                  <a:lnTo>
                    <a:pt x="41" y="202"/>
                  </a:lnTo>
                  <a:lnTo>
                    <a:pt x="41" y="204"/>
                  </a:lnTo>
                  <a:lnTo>
                    <a:pt x="43" y="206"/>
                  </a:lnTo>
                  <a:lnTo>
                    <a:pt x="43" y="208"/>
                  </a:lnTo>
                  <a:lnTo>
                    <a:pt x="43" y="210"/>
                  </a:lnTo>
                  <a:lnTo>
                    <a:pt x="43" y="210"/>
                  </a:lnTo>
                  <a:lnTo>
                    <a:pt x="45" y="214"/>
                  </a:lnTo>
                  <a:lnTo>
                    <a:pt x="45" y="215"/>
                  </a:lnTo>
                  <a:lnTo>
                    <a:pt x="45" y="217"/>
                  </a:lnTo>
                  <a:lnTo>
                    <a:pt x="45" y="217"/>
                  </a:lnTo>
                  <a:lnTo>
                    <a:pt x="47" y="219"/>
                  </a:lnTo>
                  <a:lnTo>
                    <a:pt x="47" y="219"/>
                  </a:lnTo>
                  <a:lnTo>
                    <a:pt x="47" y="219"/>
                  </a:lnTo>
                  <a:lnTo>
                    <a:pt x="48" y="219"/>
                  </a:lnTo>
                  <a:lnTo>
                    <a:pt x="50" y="219"/>
                  </a:lnTo>
                  <a:lnTo>
                    <a:pt x="54" y="219"/>
                  </a:lnTo>
                  <a:lnTo>
                    <a:pt x="56" y="219"/>
                  </a:lnTo>
                  <a:lnTo>
                    <a:pt x="56" y="217"/>
                  </a:lnTo>
                  <a:lnTo>
                    <a:pt x="58" y="215"/>
                  </a:lnTo>
                  <a:lnTo>
                    <a:pt x="58" y="214"/>
                  </a:lnTo>
                  <a:lnTo>
                    <a:pt x="58" y="214"/>
                  </a:lnTo>
                  <a:lnTo>
                    <a:pt x="60" y="212"/>
                  </a:lnTo>
                  <a:lnTo>
                    <a:pt x="61" y="212"/>
                  </a:lnTo>
                  <a:lnTo>
                    <a:pt x="61" y="210"/>
                  </a:lnTo>
                  <a:lnTo>
                    <a:pt x="61" y="208"/>
                  </a:lnTo>
                  <a:lnTo>
                    <a:pt x="61" y="208"/>
                  </a:lnTo>
                  <a:lnTo>
                    <a:pt x="63" y="208"/>
                  </a:lnTo>
                  <a:lnTo>
                    <a:pt x="65" y="206"/>
                  </a:lnTo>
                  <a:lnTo>
                    <a:pt x="67" y="206"/>
                  </a:lnTo>
                  <a:lnTo>
                    <a:pt x="67" y="204"/>
                  </a:lnTo>
                  <a:lnTo>
                    <a:pt x="67" y="202"/>
                  </a:lnTo>
                  <a:lnTo>
                    <a:pt x="67" y="202"/>
                  </a:lnTo>
                  <a:lnTo>
                    <a:pt x="69" y="202"/>
                  </a:lnTo>
                  <a:lnTo>
                    <a:pt x="69" y="202"/>
                  </a:lnTo>
                  <a:lnTo>
                    <a:pt x="71" y="202"/>
                  </a:lnTo>
                  <a:lnTo>
                    <a:pt x="73" y="206"/>
                  </a:lnTo>
                  <a:lnTo>
                    <a:pt x="75" y="206"/>
                  </a:lnTo>
                  <a:lnTo>
                    <a:pt x="76" y="206"/>
                  </a:lnTo>
                  <a:lnTo>
                    <a:pt x="78" y="206"/>
                  </a:lnTo>
                  <a:lnTo>
                    <a:pt x="78" y="206"/>
                  </a:lnTo>
                  <a:lnTo>
                    <a:pt x="86" y="206"/>
                  </a:lnTo>
                  <a:lnTo>
                    <a:pt x="86" y="206"/>
                  </a:lnTo>
                  <a:lnTo>
                    <a:pt x="88" y="208"/>
                  </a:lnTo>
                  <a:lnTo>
                    <a:pt x="90" y="208"/>
                  </a:lnTo>
                  <a:lnTo>
                    <a:pt x="90" y="208"/>
                  </a:lnTo>
                  <a:lnTo>
                    <a:pt x="91" y="208"/>
                  </a:lnTo>
                  <a:lnTo>
                    <a:pt x="93" y="212"/>
                  </a:lnTo>
                  <a:lnTo>
                    <a:pt x="93" y="214"/>
                  </a:lnTo>
                  <a:lnTo>
                    <a:pt x="95" y="215"/>
                  </a:lnTo>
                  <a:lnTo>
                    <a:pt x="97" y="217"/>
                  </a:lnTo>
                  <a:lnTo>
                    <a:pt x="97" y="219"/>
                  </a:lnTo>
                  <a:lnTo>
                    <a:pt x="97" y="219"/>
                  </a:lnTo>
                  <a:lnTo>
                    <a:pt x="97" y="215"/>
                  </a:lnTo>
                  <a:lnTo>
                    <a:pt x="99" y="214"/>
                  </a:lnTo>
                  <a:lnTo>
                    <a:pt x="99" y="212"/>
                  </a:lnTo>
                  <a:lnTo>
                    <a:pt x="101" y="206"/>
                  </a:lnTo>
                  <a:lnTo>
                    <a:pt x="101" y="206"/>
                  </a:lnTo>
                  <a:lnTo>
                    <a:pt x="103" y="206"/>
                  </a:lnTo>
                  <a:lnTo>
                    <a:pt x="103" y="204"/>
                  </a:lnTo>
                  <a:lnTo>
                    <a:pt x="103" y="206"/>
                  </a:lnTo>
                  <a:lnTo>
                    <a:pt x="104" y="206"/>
                  </a:lnTo>
                  <a:lnTo>
                    <a:pt x="104" y="204"/>
                  </a:lnTo>
                  <a:lnTo>
                    <a:pt x="110" y="204"/>
                  </a:lnTo>
                  <a:lnTo>
                    <a:pt x="118" y="204"/>
                  </a:lnTo>
                  <a:lnTo>
                    <a:pt x="118" y="204"/>
                  </a:lnTo>
                  <a:lnTo>
                    <a:pt x="118" y="206"/>
                  </a:lnTo>
                  <a:lnTo>
                    <a:pt x="118" y="208"/>
                  </a:lnTo>
                  <a:lnTo>
                    <a:pt x="119" y="208"/>
                  </a:lnTo>
                  <a:lnTo>
                    <a:pt x="119" y="210"/>
                  </a:lnTo>
                  <a:lnTo>
                    <a:pt x="119" y="208"/>
                  </a:lnTo>
                  <a:lnTo>
                    <a:pt x="121" y="204"/>
                  </a:lnTo>
                  <a:lnTo>
                    <a:pt x="121" y="200"/>
                  </a:lnTo>
                  <a:lnTo>
                    <a:pt x="121" y="195"/>
                  </a:lnTo>
                  <a:lnTo>
                    <a:pt x="123" y="189"/>
                  </a:lnTo>
                  <a:lnTo>
                    <a:pt x="123" y="185"/>
                  </a:lnTo>
                  <a:lnTo>
                    <a:pt x="121" y="182"/>
                  </a:lnTo>
                  <a:lnTo>
                    <a:pt x="123" y="178"/>
                  </a:lnTo>
                  <a:lnTo>
                    <a:pt x="125" y="174"/>
                  </a:lnTo>
                  <a:lnTo>
                    <a:pt x="127" y="172"/>
                  </a:lnTo>
                  <a:lnTo>
                    <a:pt x="127" y="169"/>
                  </a:lnTo>
                  <a:lnTo>
                    <a:pt x="129" y="165"/>
                  </a:lnTo>
                  <a:lnTo>
                    <a:pt x="131" y="165"/>
                  </a:lnTo>
                  <a:lnTo>
                    <a:pt x="138" y="163"/>
                  </a:lnTo>
                  <a:lnTo>
                    <a:pt x="140" y="163"/>
                  </a:lnTo>
                  <a:lnTo>
                    <a:pt x="146" y="161"/>
                  </a:lnTo>
                  <a:lnTo>
                    <a:pt x="153" y="159"/>
                  </a:lnTo>
                  <a:lnTo>
                    <a:pt x="159" y="159"/>
                  </a:lnTo>
                  <a:lnTo>
                    <a:pt x="166" y="159"/>
                  </a:lnTo>
                  <a:lnTo>
                    <a:pt x="172" y="163"/>
                  </a:lnTo>
                  <a:lnTo>
                    <a:pt x="175" y="165"/>
                  </a:lnTo>
                  <a:lnTo>
                    <a:pt x="181" y="169"/>
                  </a:lnTo>
                  <a:lnTo>
                    <a:pt x="181" y="169"/>
                  </a:lnTo>
                  <a:lnTo>
                    <a:pt x="181" y="172"/>
                  </a:lnTo>
                  <a:lnTo>
                    <a:pt x="181" y="174"/>
                  </a:lnTo>
                  <a:lnTo>
                    <a:pt x="181" y="174"/>
                  </a:lnTo>
                  <a:lnTo>
                    <a:pt x="183" y="174"/>
                  </a:lnTo>
                  <a:lnTo>
                    <a:pt x="183" y="172"/>
                  </a:lnTo>
                  <a:lnTo>
                    <a:pt x="183" y="172"/>
                  </a:lnTo>
                  <a:lnTo>
                    <a:pt x="185" y="172"/>
                  </a:lnTo>
                  <a:lnTo>
                    <a:pt x="185" y="171"/>
                  </a:lnTo>
                  <a:lnTo>
                    <a:pt x="183" y="169"/>
                  </a:lnTo>
                  <a:lnTo>
                    <a:pt x="181" y="167"/>
                  </a:lnTo>
                  <a:lnTo>
                    <a:pt x="181" y="165"/>
                  </a:lnTo>
                  <a:lnTo>
                    <a:pt x="183" y="161"/>
                  </a:lnTo>
                  <a:lnTo>
                    <a:pt x="183" y="159"/>
                  </a:lnTo>
                  <a:lnTo>
                    <a:pt x="185" y="156"/>
                  </a:lnTo>
                  <a:lnTo>
                    <a:pt x="185" y="156"/>
                  </a:lnTo>
                  <a:lnTo>
                    <a:pt x="185" y="156"/>
                  </a:lnTo>
                  <a:lnTo>
                    <a:pt x="185" y="154"/>
                  </a:lnTo>
                  <a:lnTo>
                    <a:pt x="185" y="154"/>
                  </a:lnTo>
                  <a:lnTo>
                    <a:pt x="185" y="154"/>
                  </a:lnTo>
                  <a:lnTo>
                    <a:pt x="185" y="150"/>
                  </a:lnTo>
                  <a:lnTo>
                    <a:pt x="185" y="146"/>
                  </a:lnTo>
                  <a:lnTo>
                    <a:pt x="187" y="142"/>
                  </a:lnTo>
                  <a:lnTo>
                    <a:pt x="187" y="142"/>
                  </a:lnTo>
                  <a:lnTo>
                    <a:pt x="187" y="142"/>
                  </a:lnTo>
                  <a:lnTo>
                    <a:pt x="187" y="142"/>
                  </a:lnTo>
                  <a:lnTo>
                    <a:pt x="187" y="14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9" name="Google Shape;619;p23"/>
            <p:cNvSpPr/>
            <p:nvPr/>
          </p:nvSpPr>
          <p:spPr>
            <a:xfrm>
              <a:off x="3887" y="1471"/>
              <a:ext cx="49" cy="28"/>
            </a:xfrm>
            <a:custGeom>
              <a:avLst/>
              <a:gdLst/>
              <a:ahLst/>
              <a:cxnLst/>
              <a:rect l="l" t="t" r="r" b="b"/>
              <a:pathLst>
                <a:path w="49" h="28" extrusionOk="0">
                  <a:moveTo>
                    <a:pt x="49" y="22"/>
                  </a:moveTo>
                  <a:lnTo>
                    <a:pt x="49" y="22"/>
                  </a:lnTo>
                  <a:lnTo>
                    <a:pt x="47" y="21"/>
                  </a:lnTo>
                  <a:lnTo>
                    <a:pt x="47" y="21"/>
                  </a:lnTo>
                  <a:lnTo>
                    <a:pt x="47" y="21"/>
                  </a:lnTo>
                  <a:lnTo>
                    <a:pt x="47" y="19"/>
                  </a:lnTo>
                  <a:lnTo>
                    <a:pt x="49" y="17"/>
                  </a:lnTo>
                  <a:lnTo>
                    <a:pt x="47" y="17"/>
                  </a:lnTo>
                  <a:lnTo>
                    <a:pt x="47" y="15"/>
                  </a:lnTo>
                  <a:lnTo>
                    <a:pt x="45" y="15"/>
                  </a:lnTo>
                  <a:lnTo>
                    <a:pt x="45" y="15"/>
                  </a:lnTo>
                  <a:lnTo>
                    <a:pt x="43" y="15"/>
                  </a:lnTo>
                  <a:lnTo>
                    <a:pt x="41" y="15"/>
                  </a:lnTo>
                  <a:lnTo>
                    <a:pt x="39" y="13"/>
                  </a:lnTo>
                  <a:lnTo>
                    <a:pt x="39" y="11"/>
                  </a:lnTo>
                  <a:lnTo>
                    <a:pt x="39" y="11"/>
                  </a:lnTo>
                  <a:lnTo>
                    <a:pt x="39" y="9"/>
                  </a:lnTo>
                  <a:lnTo>
                    <a:pt x="39" y="9"/>
                  </a:lnTo>
                  <a:lnTo>
                    <a:pt x="39" y="9"/>
                  </a:lnTo>
                  <a:lnTo>
                    <a:pt x="39" y="7"/>
                  </a:lnTo>
                  <a:lnTo>
                    <a:pt x="39" y="6"/>
                  </a:lnTo>
                  <a:lnTo>
                    <a:pt x="38" y="6"/>
                  </a:lnTo>
                  <a:lnTo>
                    <a:pt x="36" y="6"/>
                  </a:lnTo>
                  <a:lnTo>
                    <a:pt x="34" y="4"/>
                  </a:lnTo>
                  <a:lnTo>
                    <a:pt x="34" y="4"/>
                  </a:lnTo>
                  <a:lnTo>
                    <a:pt x="34" y="4"/>
                  </a:lnTo>
                  <a:lnTo>
                    <a:pt x="32" y="6"/>
                  </a:lnTo>
                  <a:lnTo>
                    <a:pt x="32" y="6"/>
                  </a:lnTo>
                  <a:lnTo>
                    <a:pt x="30" y="6"/>
                  </a:lnTo>
                  <a:lnTo>
                    <a:pt x="30" y="6"/>
                  </a:lnTo>
                  <a:lnTo>
                    <a:pt x="28" y="6"/>
                  </a:lnTo>
                  <a:lnTo>
                    <a:pt x="26" y="4"/>
                  </a:lnTo>
                  <a:lnTo>
                    <a:pt x="24" y="4"/>
                  </a:lnTo>
                  <a:lnTo>
                    <a:pt x="23" y="4"/>
                  </a:lnTo>
                  <a:lnTo>
                    <a:pt x="21" y="4"/>
                  </a:lnTo>
                  <a:lnTo>
                    <a:pt x="21" y="4"/>
                  </a:lnTo>
                  <a:lnTo>
                    <a:pt x="21" y="4"/>
                  </a:lnTo>
                  <a:lnTo>
                    <a:pt x="21" y="4"/>
                  </a:lnTo>
                  <a:lnTo>
                    <a:pt x="21" y="2"/>
                  </a:lnTo>
                  <a:lnTo>
                    <a:pt x="21" y="2"/>
                  </a:lnTo>
                  <a:lnTo>
                    <a:pt x="19" y="2"/>
                  </a:lnTo>
                  <a:lnTo>
                    <a:pt x="17" y="0"/>
                  </a:lnTo>
                  <a:lnTo>
                    <a:pt x="15" y="0"/>
                  </a:lnTo>
                  <a:lnTo>
                    <a:pt x="13" y="0"/>
                  </a:lnTo>
                  <a:lnTo>
                    <a:pt x="13" y="2"/>
                  </a:lnTo>
                  <a:lnTo>
                    <a:pt x="11" y="2"/>
                  </a:lnTo>
                  <a:lnTo>
                    <a:pt x="11" y="4"/>
                  </a:lnTo>
                  <a:lnTo>
                    <a:pt x="10" y="4"/>
                  </a:lnTo>
                  <a:lnTo>
                    <a:pt x="10" y="4"/>
                  </a:lnTo>
                  <a:lnTo>
                    <a:pt x="8" y="6"/>
                  </a:lnTo>
                  <a:lnTo>
                    <a:pt x="6" y="9"/>
                  </a:lnTo>
                  <a:lnTo>
                    <a:pt x="6" y="11"/>
                  </a:lnTo>
                  <a:lnTo>
                    <a:pt x="4" y="13"/>
                  </a:lnTo>
                  <a:lnTo>
                    <a:pt x="4" y="13"/>
                  </a:lnTo>
                  <a:lnTo>
                    <a:pt x="2" y="15"/>
                  </a:lnTo>
                  <a:lnTo>
                    <a:pt x="2" y="17"/>
                  </a:lnTo>
                  <a:lnTo>
                    <a:pt x="2" y="17"/>
                  </a:lnTo>
                  <a:lnTo>
                    <a:pt x="0" y="19"/>
                  </a:lnTo>
                  <a:lnTo>
                    <a:pt x="0" y="19"/>
                  </a:lnTo>
                  <a:lnTo>
                    <a:pt x="2" y="21"/>
                  </a:lnTo>
                  <a:lnTo>
                    <a:pt x="2" y="21"/>
                  </a:lnTo>
                  <a:lnTo>
                    <a:pt x="2" y="21"/>
                  </a:lnTo>
                  <a:lnTo>
                    <a:pt x="4" y="22"/>
                  </a:lnTo>
                  <a:lnTo>
                    <a:pt x="4" y="24"/>
                  </a:lnTo>
                  <a:lnTo>
                    <a:pt x="6" y="24"/>
                  </a:lnTo>
                  <a:lnTo>
                    <a:pt x="8" y="26"/>
                  </a:lnTo>
                  <a:lnTo>
                    <a:pt x="10" y="24"/>
                  </a:lnTo>
                  <a:lnTo>
                    <a:pt x="11" y="24"/>
                  </a:lnTo>
                  <a:lnTo>
                    <a:pt x="13" y="26"/>
                  </a:lnTo>
                  <a:lnTo>
                    <a:pt x="13" y="26"/>
                  </a:lnTo>
                  <a:lnTo>
                    <a:pt x="13" y="26"/>
                  </a:lnTo>
                  <a:lnTo>
                    <a:pt x="15" y="26"/>
                  </a:lnTo>
                  <a:lnTo>
                    <a:pt x="15" y="26"/>
                  </a:lnTo>
                  <a:lnTo>
                    <a:pt x="15" y="26"/>
                  </a:lnTo>
                  <a:lnTo>
                    <a:pt x="15" y="28"/>
                  </a:lnTo>
                  <a:lnTo>
                    <a:pt x="17" y="28"/>
                  </a:lnTo>
                  <a:lnTo>
                    <a:pt x="19" y="26"/>
                  </a:lnTo>
                  <a:lnTo>
                    <a:pt x="23" y="26"/>
                  </a:lnTo>
                  <a:lnTo>
                    <a:pt x="23" y="24"/>
                  </a:lnTo>
                  <a:lnTo>
                    <a:pt x="23" y="24"/>
                  </a:lnTo>
                  <a:lnTo>
                    <a:pt x="24" y="24"/>
                  </a:lnTo>
                  <a:lnTo>
                    <a:pt x="26" y="24"/>
                  </a:lnTo>
                  <a:lnTo>
                    <a:pt x="28" y="26"/>
                  </a:lnTo>
                  <a:lnTo>
                    <a:pt x="28" y="26"/>
                  </a:lnTo>
                  <a:lnTo>
                    <a:pt x="30" y="26"/>
                  </a:lnTo>
                  <a:lnTo>
                    <a:pt x="32" y="26"/>
                  </a:lnTo>
                  <a:lnTo>
                    <a:pt x="36" y="26"/>
                  </a:lnTo>
                  <a:lnTo>
                    <a:pt x="38" y="26"/>
                  </a:lnTo>
                  <a:lnTo>
                    <a:pt x="39" y="24"/>
                  </a:lnTo>
                  <a:lnTo>
                    <a:pt x="41" y="24"/>
                  </a:lnTo>
                  <a:lnTo>
                    <a:pt x="41" y="26"/>
                  </a:lnTo>
                  <a:lnTo>
                    <a:pt x="43" y="26"/>
                  </a:lnTo>
                  <a:lnTo>
                    <a:pt x="45" y="24"/>
                  </a:lnTo>
                  <a:lnTo>
                    <a:pt x="47" y="24"/>
                  </a:lnTo>
                  <a:lnTo>
                    <a:pt x="47" y="24"/>
                  </a:lnTo>
                  <a:lnTo>
                    <a:pt x="47" y="24"/>
                  </a:lnTo>
                  <a:lnTo>
                    <a:pt x="49" y="24"/>
                  </a:lnTo>
                  <a:lnTo>
                    <a:pt x="49" y="24"/>
                  </a:lnTo>
                  <a:lnTo>
                    <a:pt x="49" y="24"/>
                  </a:lnTo>
                  <a:lnTo>
                    <a:pt x="49" y="2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0" name="Google Shape;620;p23"/>
            <p:cNvSpPr/>
            <p:nvPr/>
          </p:nvSpPr>
          <p:spPr>
            <a:xfrm>
              <a:off x="1714" y="1404"/>
              <a:ext cx="1" cy="1"/>
            </a:xfrm>
            <a:custGeom>
              <a:avLst/>
              <a:gdLst/>
              <a:ahLst/>
              <a:cxnLst/>
              <a:rect l="l" t="t" r="r" b="b"/>
              <a:pathLst>
                <a:path w="1" h="1" extrusionOk="0">
                  <a:moveTo>
                    <a:pt x="1" y="0"/>
                  </a:moveTo>
                  <a:lnTo>
                    <a:pt x="0" y="1"/>
                  </a:lnTo>
                  <a:lnTo>
                    <a:pt x="0" y="1"/>
                  </a:lnTo>
                  <a:lnTo>
                    <a:pt x="0" y="1"/>
                  </a:lnTo>
                  <a:lnTo>
                    <a:pt x="0" y="1"/>
                  </a:lnTo>
                  <a:lnTo>
                    <a:pt x="1" y="1"/>
                  </a:lnTo>
                  <a:lnTo>
                    <a:pt x="1" y="0"/>
                  </a:lnTo>
                  <a:lnTo>
                    <a:pt x="1"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1" name="Google Shape;621;p23"/>
            <p:cNvSpPr/>
            <p:nvPr/>
          </p:nvSpPr>
          <p:spPr>
            <a:xfrm>
              <a:off x="2627" y="1737"/>
              <a:ext cx="45" cy="104"/>
            </a:xfrm>
            <a:custGeom>
              <a:avLst/>
              <a:gdLst/>
              <a:ahLst/>
              <a:cxnLst/>
              <a:rect l="l" t="t" r="r" b="b"/>
              <a:pathLst>
                <a:path w="45" h="104" extrusionOk="0">
                  <a:moveTo>
                    <a:pt x="45" y="30"/>
                  </a:moveTo>
                  <a:lnTo>
                    <a:pt x="45" y="28"/>
                  </a:lnTo>
                  <a:lnTo>
                    <a:pt x="45" y="26"/>
                  </a:lnTo>
                  <a:lnTo>
                    <a:pt x="45" y="24"/>
                  </a:lnTo>
                  <a:lnTo>
                    <a:pt x="45" y="22"/>
                  </a:lnTo>
                  <a:lnTo>
                    <a:pt x="43" y="22"/>
                  </a:lnTo>
                  <a:lnTo>
                    <a:pt x="43" y="20"/>
                  </a:lnTo>
                  <a:lnTo>
                    <a:pt x="43" y="20"/>
                  </a:lnTo>
                  <a:lnTo>
                    <a:pt x="42" y="17"/>
                  </a:lnTo>
                  <a:lnTo>
                    <a:pt x="42" y="15"/>
                  </a:lnTo>
                  <a:lnTo>
                    <a:pt x="42" y="13"/>
                  </a:lnTo>
                  <a:lnTo>
                    <a:pt x="43" y="13"/>
                  </a:lnTo>
                  <a:lnTo>
                    <a:pt x="42" y="11"/>
                  </a:lnTo>
                  <a:lnTo>
                    <a:pt x="42" y="9"/>
                  </a:lnTo>
                  <a:lnTo>
                    <a:pt x="40" y="9"/>
                  </a:lnTo>
                  <a:lnTo>
                    <a:pt x="38" y="9"/>
                  </a:lnTo>
                  <a:lnTo>
                    <a:pt x="38" y="7"/>
                  </a:lnTo>
                  <a:lnTo>
                    <a:pt x="36" y="5"/>
                  </a:lnTo>
                  <a:lnTo>
                    <a:pt x="32" y="2"/>
                  </a:lnTo>
                  <a:lnTo>
                    <a:pt x="32" y="2"/>
                  </a:lnTo>
                  <a:lnTo>
                    <a:pt x="32" y="0"/>
                  </a:lnTo>
                  <a:lnTo>
                    <a:pt x="30" y="2"/>
                  </a:lnTo>
                  <a:lnTo>
                    <a:pt x="30" y="2"/>
                  </a:lnTo>
                  <a:lnTo>
                    <a:pt x="29" y="2"/>
                  </a:lnTo>
                  <a:lnTo>
                    <a:pt x="29" y="2"/>
                  </a:lnTo>
                  <a:lnTo>
                    <a:pt x="27" y="3"/>
                  </a:lnTo>
                  <a:lnTo>
                    <a:pt x="25" y="3"/>
                  </a:lnTo>
                  <a:lnTo>
                    <a:pt x="25" y="3"/>
                  </a:lnTo>
                  <a:lnTo>
                    <a:pt x="25" y="7"/>
                  </a:lnTo>
                  <a:lnTo>
                    <a:pt x="25" y="9"/>
                  </a:lnTo>
                  <a:lnTo>
                    <a:pt x="25" y="9"/>
                  </a:lnTo>
                  <a:lnTo>
                    <a:pt x="23" y="13"/>
                  </a:lnTo>
                  <a:lnTo>
                    <a:pt x="23" y="13"/>
                  </a:lnTo>
                  <a:lnTo>
                    <a:pt x="19" y="17"/>
                  </a:lnTo>
                  <a:lnTo>
                    <a:pt x="17" y="17"/>
                  </a:lnTo>
                  <a:lnTo>
                    <a:pt x="14" y="17"/>
                  </a:lnTo>
                  <a:lnTo>
                    <a:pt x="14" y="17"/>
                  </a:lnTo>
                  <a:lnTo>
                    <a:pt x="12" y="17"/>
                  </a:lnTo>
                  <a:lnTo>
                    <a:pt x="12" y="17"/>
                  </a:lnTo>
                  <a:lnTo>
                    <a:pt x="10" y="17"/>
                  </a:lnTo>
                  <a:lnTo>
                    <a:pt x="10" y="17"/>
                  </a:lnTo>
                  <a:lnTo>
                    <a:pt x="10" y="17"/>
                  </a:lnTo>
                  <a:lnTo>
                    <a:pt x="10" y="18"/>
                  </a:lnTo>
                  <a:lnTo>
                    <a:pt x="8" y="18"/>
                  </a:lnTo>
                  <a:lnTo>
                    <a:pt x="8" y="18"/>
                  </a:lnTo>
                  <a:lnTo>
                    <a:pt x="8" y="18"/>
                  </a:lnTo>
                  <a:lnTo>
                    <a:pt x="6" y="20"/>
                  </a:lnTo>
                  <a:lnTo>
                    <a:pt x="6" y="20"/>
                  </a:lnTo>
                  <a:lnTo>
                    <a:pt x="6" y="20"/>
                  </a:lnTo>
                  <a:lnTo>
                    <a:pt x="6" y="20"/>
                  </a:lnTo>
                  <a:lnTo>
                    <a:pt x="6" y="22"/>
                  </a:lnTo>
                  <a:lnTo>
                    <a:pt x="6" y="22"/>
                  </a:lnTo>
                  <a:lnTo>
                    <a:pt x="6" y="22"/>
                  </a:lnTo>
                  <a:lnTo>
                    <a:pt x="4" y="22"/>
                  </a:lnTo>
                  <a:lnTo>
                    <a:pt x="4" y="22"/>
                  </a:lnTo>
                  <a:lnTo>
                    <a:pt x="4" y="24"/>
                  </a:lnTo>
                  <a:lnTo>
                    <a:pt x="4" y="24"/>
                  </a:lnTo>
                  <a:lnTo>
                    <a:pt x="2" y="24"/>
                  </a:lnTo>
                  <a:lnTo>
                    <a:pt x="2" y="26"/>
                  </a:lnTo>
                  <a:lnTo>
                    <a:pt x="2" y="28"/>
                  </a:lnTo>
                  <a:lnTo>
                    <a:pt x="2" y="28"/>
                  </a:lnTo>
                  <a:lnTo>
                    <a:pt x="0" y="33"/>
                  </a:lnTo>
                  <a:lnTo>
                    <a:pt x="0" y="35"/>
                  </a:lnTo>
                  <a:lnTo>
                    <a:pt x="2" y="35"/>
                  </a:lnTo>
                  <a:lnTo>
                    <a:pt x="4" y="37"/>
                  </a:lnTo>
                  <a:lnTo>
                    <a:pt x="8" y="39"/>
                  </a:lnTo>
                  <a:lnTo>
                    <a:pt x="10" y="41"/>
                  </a:lnTo>
                  <a:lnTo>
                    <a:pt x="10" y="41"/>
                  </a:lnTo>
                  <a:lnTo>
                    <a:pt x="10" y="45"/>
                  </a:lnTo>
                  <a:lnTo>
                    <a:pt x="10" y="48"/>
                  </a:lnTo>
                  <a:lnTo>
                    <a:pt x="10" y="50"/>
                  </a:lnTo>
                  <a:lnTo>
                    <a:pt x="10" y="50"/>
                  </a:lnTo>
                  <a:lnTo>
                    <a:pt x="10" y="52"/>
                  </a:lnTo>
                  <a:lnTo>
                    <a:pt x="14" y="54"/>
                  </a:lnTo>
                  <a:lnTo>
                    <a:pt x="14" y="56"/>
                  </a:lnTo>
                  <a:lnTo>
                    <a:pt x="14" y="61"/>
                  </a:lnTo>
                  <a:lnTo>
                    <a:pt x="14" y="65"/>
                  </a:lnTo>
                  <a:lnTo>
                    <a:pt x="14" y="69"/>
                  </a:lnTo>
                  <a:lnTo>
                    <a:pt x="14" y="73"/>
                  </a:lnTo>
                  <a:lnTo>
                    <a:pt x="14" y="78"/>
                  </a:lnTo>
                  <a:lnTo>
                    <a:pt x="14" y="84"/>
                  </a:lnTo>
                  <a:lnTo>
                    <a:pt x="14" y="91"/>
                  </a:lnTo>
                  <a:lnTo>
                    <a:pt x="12" y="91"/>
                  </a:lnTo>
                  <a:lnTo>
                    <a:pt x="14" y="93"/>
                  </a:lnTo>
                  <a:lnTo>
                    <a:pt x="14" y="95"/>
                  </a:lnTo>
                  <a:lnTo>
                    <a:pt x="14" y="95"/>
                  </a:lnTo>
                  <a:lnTo>
                    <a:pt x="14" y="95"/>
                  </a:lnTo>
                  <a:lnTo>
                    <a:pt x="14" y="97"/>
                  </a:lnTo>
                  <a:lnTo>
                    <a:pt x="14" y="97"/>
                  </a:lnTo>
                  <a:lnTo>
                    <a:pt x="15" y="101"/>
                  </a:lnTo>
                  <a:lnTo>
                    <a:pt x="15" y="103"/>
                  </a:lnTo>
                  <a:lnTo>
                    <a:pt x="14" y="103"/>
                  </a:lnTo>
                  <a:lnTo>
                    <a:pt x="14" y="104"/>
                  </a:lnTo>
                  <a:lnTo>
                    <a:pt x="15" y="103"/>
                  </a:lnTo>
                  <a:lnTo>
                    <a:pt x="23" y="103"/>
                  </a:lnTo>
                  <a:lnTo>
                    <a:pt x="29" y="101"/>
                  </a:lnTo>
                  <a:lnTo>
                    <a:pt x="29" y="101"/>
                  </a:lnTo>
                  <a:lnTo>
                    <a:pt x="30" y="97"/>
                  </a:lnTo>
                  <a:lnTo>
                    <a:pt x="30" y="97"/>
                  </a:lnTo>
                  <a:lnTo>
                    <a:pt x="30" y="95"/>
                  </a:lnTo>
                  <a:lnTo>
                    <a:pt x="30" y="95"/>
                  </a:lnTo>
                  <a:lnTo>
                    <a:pt x="30" y="93"/>
                  </a:lnTo>
                  <a:lnTo>
                    <a:pt x="30" y="91"/>
                  </a:lnTo>
                  <a:lnTo>
                    <a:pt x="30" y="90"/>
                  </a:lnTo>
                  <a:lnTo>
                    <a:pt x="30" y="90"/>
                  </a:lnTo>
                  <a:lnTo>
                    <a:pt x="30" y="88"/>
                  </a:lnTo>
                  <a:lnTo>
                    <a:pt x="30" y="84"/>
                  </a:lnTo>
                  <a:lnTo>
                    <a:pt x="30" y="84"/>
                  </a:lnTo>
                  <a:lnTo>
                    <a:pt x="30" y="84"/>
                  </a:lnTo>
                  <a:lnTo>
                    <a:pt x="30" y="82"/>
                  </a:lnTo>
                  <a:lnTo>
                    <a:pt x="30" y="82"/>
                  </a:lnTo>
                  <a:lnTo>
                    <a:pt x="30" y="80"/>
                  </a:lnTo>
                  <a:lnTo>
                    <a:pt x="30" y="78"/>
                  </a:lnTo>
                  <a:lnTo>
                    <a:pt x="29" y="76"/>
                  </a:lnTo>
                  <a:lnTo>
                    <a:pt x="29" y="76"/>
                  </a:lnTo>
                  <a:lnTo>
                    <a:pt x="29" y="73"/>
                  </a:lnTo>
                  <a:lnTo>
                    <a:pt x="30" y="69"/>
                  </a:lnTo>
                  <a:lnTo>
                    <a:pt x="29" y="67"/>
                  </a:lnTo>
                  <a:lnTo>
                    <a:pt x="30" y="67"/>
                  </a:lnTo>
                  <a:lnTo>
                    <a:pt x="30" y="63"/>
                  </a:lnTo>
                  <a:lnTo>
                    <a:pt x="30" y="61"/>
                  </a:lnTo>
                  <a:lnTo>
                    <a:pt x="30" y="56"/>
                  </a:lnTo>
                  <a:lnTo>
                    <a:pt x="32" y="56"/>
                  </a:lnTo>
                  <a:lnTo>
                    <a:pt x="34" y="56"/>
                  </a:lnTo>
                  <a:lnTo>
                    <a:pt x="36" y="54"/>
                  </a:lnTo>
                  <a:lnTo>
                    <a:pt x="36" y="52"/>
                  </a:lnTo>
                  <a:lnTo>
                    <a:pt x="36" y="50"/>
                  </a:lnTo>
                  <a:lnTo>
                    <a:pt x="36" y="48"/>
                  </a:lnTo>
                  <a:lnTo>
                    <a:pt x="38" y="48"/>
                  </a:lnTo>
                  <a:lnTo>
                    <a:pt x="38" y="46"/>
                  </a:lnTo>
                  <a:lnTo>
                    <a:pt x="38" y="45"/>
                  </a:lnTo>
                  <a:lnTo>
                    <a:pt x="40" y="43"/>
                  </a:lnTo>
                  <a:lnTo>
                    <a:pt x="40" y="43"/>
                  </a:lnTo>
                  <a:lnTo>
                    <a:pt x="42" y="43"/>
                  </a:lnTo>
                  <a:lnTo>
                    <a:pt x="42" y="43"/>
                  </a:lnTo>
                  <a:lnTo>
                    <a:pt x="43" y="41"/>
                  </a:lnTo>
                  <a:lnTo>
                    <a:pt x="43" y="37"/>
                  </a:lnTo>
                  <a:lnTo>
                    <a:pt x="42" y="35"/>
                  </a:lnTo>
                  <a:lnTo>
                    <a:pt x="42" y="35"/>
                  </a:lnTo>
                  <a:lnTo>
                    <a:pt x="43" y="35"/>
                  </a:lnTo>
                  <a:lnTo>
                    <a:pt x="43" y="33"/>
                  </a:lnTo>
                  <a:lnTo>
                    <a:pt x="43" y="33"/>
                  </a:lnTo>
                  <a:lnTo>
                    <a:pt x="45" y="33"/>
                  </a:lnTo>
                  <a:lnTo>
                    <a:pt x="45" y="33"/>
                  </a:lnTo>
                  <a:lnTo>
                    <a:pt x="45" y="33"/>
                  </a:lnTo>
                  <a:lnTo>
                    <a:pt x="45" y="30"/>
                  </a:lnTo>
                  <a:lnTo>
                    <a:pt x="45" y="3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2" name="Google Shape;622;p23"/>
            <p:cNvSpPr/>
            <p:nvPr/>
          </p:nvSpPr>
          <p:spPr>
            <a:xfrm>
              <a:off x="1317" y="1636"/>
              <a:ext cx="25" cy="43"/>
            </a:xfrm>
            <a:custGeom>
              <a:avLst/>
              <a:gdLst/>
              <a:ahLst/>
              <a:cxnLst/>
              <a:rect l="l" t="t" r="r" b="b"/>
              <a:pathLst>
                <a:path w="25" h="43" extrusionOk="0">
                  <a:moveTo>
                    <a:pt x="25" y="16"/>
                  </a:moveTo>
                  <a:lnTo>
                    <a:pt x="23" y="16"/>
                  </a:lnTo>
                  <a:lnTo>
                    <a:pt x="23" y="16"/>
                  </a:lnTo>
                  <a:lnTo>
                    <a:pt x="23" y="18"/>
                  </a:lnTo>
                  <a:lnTo>
                    <a:pt x="23" y="20"/>
                  </a:lnTo>
                  <a:lnTo>
                    <a:pt x="23" y="16"/>
                  </a:lnTo>
                  <a:lnTo>
                    <a:pt x="25" y="16"/>
                  </a:lnTo>
                  <a:lnTo>
                    <a:pt x="25" y="16"/>
                  </a:lnTo>
                  <a:lnTo>
                    <a:pt x="25" y="15"/>
                  </a:lnTo>
                  <a:lnTo>
                    <a:pt x="25" y="16"/>
                  </a:lnTo>
                  <a:close/>
                  <a:moveTo>
                    <a:pt x="25" y="5"/>
                  </a:moveTo>
                  <a:lnTo>
                    <a:pt x="25" y="5"/>
                  </a:lnTo>
                  <a:lnTo>
                    <a:pt x="25" y="5"/>
                  </a:lnTo>
                  <a:lnTo>
                    <a:pt x="23" y="7"/>
                  </a:lnTo>
                  <a:lnTo>
                    <a:pt x="23" y="9"/>
                  </a:lnTo>
                  <a:lnTo>
                    <a:pt x="23" y="9"/>
                  </a:lnTo>
                  <a:lnTo>
                    <a:pt x="23" y="9"/>
                  </a:lnTo>
                  <a:lnTo>
                    <a:pt x="25" y="5"/>
                  </a:lnTo>
                  <a:close/>
                  <a:moveTo>
                    <a:pt x="21" y="2"/>
                  </a:moveTo>
                  <a:lnTo>
                    <a:pt x="19" y="2"/>
                  </a:lnTo>
                  <a:lnTo>
                    <a:pt x="19" y="2"/>
                  </a:lnTo>
                  <a:lnTo>
                    <a:pt x="19" y="0"/>
                  </a:lnTo>
                  <a:lnTo>
                    <a:pt x="19" y="0"/>
                  </a:lnTo>
                  <a:lnTo>
                    <a:pt x="17" y="0"/>
                  </a:lnTo>
                  <a:lnTo>
                    <a:pt x="17" y="0"/>
                  </a:lnTo>
                  <a:lnTo>
                    <a:pt x="15" y="3"/>
                  </a:lnTo>
                  <a:lnTo>
                    <a:pt x="12" y="7"/>
                  </a:lnTo>
                  <a:lnTo>
                    <a:pt x="12" y="9"/>
                  </a:lnTo>
                  <a:lnTo>
                    <a:pt x="10" y="9"/>
                  </a:lnTo>
                  <a:lnTo>
                    <a:pt x="10" y="9"/>
                  </a:lnTo>
                  <a:lnTo>
                    <a:pt x="10" y="9"/>
                  </a:lnTo>
                  <a:lnTo>
                    <a:pt x="8" y="7"/>
                  </a:lnTo>
                  <a:lnTo>
                    <a:pt x="6" y="9"/>
                  </a:lnTo>
                  <a:lnTo>
                    <a:pt x="6" y="9"/>
                  </a:lnTo>
                  <a:lnTo>
                    <a:pt x="6" y="11"/>
                  </a:lnTo>
                  <a:lnTo>
                    <a:pt x="4" y="15"/>
                  </a:lnTo>
                  <a:lnTo>
                    <a:pt x="4" y="20"/>
                  </a:lnTo>
                  <a:lnTo>
                    <a:pt x="4" y="22"/>
                  </a:lnTo>
                  <a:lnTo>
                    <a:pt x="2" y="28"/>
                  </a:lnTo>
                  <a:lnTo>
                    <a:pt x="2" y="31"/>
                  </a:lnTo>
                  <a:lnTo>
                    <a:pt x="0" y="39"/>
                  </a:lnTo>
                  <a:lnTo>
                    <a:pt x="0" y="43"/>
                  </a:lnTo>
                  <a:lnTo>
                    <a:pt x="0" y="43"/>
                  </a:lnTo>
                  <a:lnTo>
                    <a:pt x="2" y="43"/>
                  </a:lnTo>
                  <a:lnTo>
                    <a:pt x="4" y="43"/>
                  </a:lnTo>
                  <a:lnTo>
                    <a:pt x="6" y="43"/>
                  </a:lnTo>
                  <a:lnTo>
                    <a:pt x="4" y="43"/>
                  </a:lnTo>
                  <a:lnTo>
                    <a:pt x="6" y="41"/>
                  </a:lnTo>
                  <a:lnTo>
                    <a:pt x="8" y="37"/>
                  </a:lnTo>
                  <a:lnTo>
                    <a:pt x="12" y="37"/>
                  </a:lnTo>
                  <a:lnTo>
                    <a:pt x="13" y="33"/>
                  </a:lnTo>
                  <a:lnTo>
                    <a:pt x="13" y="33"/>
                  </a:lnTo>
                  <a:lnTo>
                    <a:pt x="15" y="31"/>
                  </a:lnTo>
                  <a:lnTo>
                    <a:pt x="17" y="26"/>
                  </a:lnTo>
                  <a:lnTo>
                    <a:pt x="17" y="22"/>
                  </a:lnTo>
                  <a:lnTo>
                    <a:pt x="17" y="18"/>
                  </a:lnTo>
                  <a:lnTo>
                    <a:pt x="17" y="18"/>
                  </a:lnTo>
                  <a:lnTo>
                    <a:pt x="19" y="16"/>
                  </a:lnTo>
                  <a:lnTo>
                    <a:pt x="17" y="15"/>
                  </a:lnTo>
                  <a:lnTo>
                    <a:pt x="19" y="13"/>
                  </a:lnTo>
                  <a:lnTo>
                    <a:pt x="19" y="11"/>
                  </a:lnTo>
                  <a:lnTo>
                    <a:pt x="21" y="5"/>
                  </a:lnTo>
                  <a:lnTo>
                    <a:pt x="23" y="3"/>
                  </a:lnTo>
                  <a:lnTo>
                    <a:pt x="21" y="2"/>
                  </a:lnTo>
                  <a:lnTo>
                    <a:pt x="21"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3" name="Google Shape;623;p23"/>
            <p:cNvSpPr/>
            <p:nvPr/>
          </p:nvSpPr>
          <p:spPr>
            <a:xfrm>
              <a:off x="2670" y="1087"/>
              <a:ext cx="49" cy="34"/>
            </a:xfrm>
            <a:custGeom>
              <a:avLst/>
              <a:gdLst/>
              <a:ahLst/>
              <a:cxnLst/>
              <a:rect l="l" t="t" r="r" b="b"/>
              <a:pathLst>
                <a:path w="49" h="34" extrusionOk="0">
                  <a:moveTo>
                    <a:pt x="49" y="19"/>
                  </a:moveTo>
                  <a:lnTo>
                    <a:pt x="49" y="17"/>
                  </a:lnTo>
                  <a:lnTo>
                    <a:pt x="49" y="17"/>
                  </a:lnTo>
                  <a:lnTo>
                    <a:pt x="47" y="17"/>
                  </a:lnTo>
                  <a:lnTo>
                    <a:pt x="47" y="17"/>
                  </a:lnTo>
                  <a:lnTo>
                    <a:pt x="47" y="17"/>
                  </a:lnTo>
                  <a:lnTo>
                    <a:pt x="47" y="15"/>
                  </a:lnTo>
                  <a:lnTo>
                    <a:pt x="47" y="15"/>
                  </a:lnTo>
                  <a:lnTo>
                    <a:pt x="45" y="13"/>
                  </a:lnTo>
                  <a:lnTo>
                    <a:pt x="45" y="13"/>
                  </a:lnTo>
                  <a:lnTo>
                    <a:pt x="45" y="13"/>
                  </a:lnTo>
                  <a:lnTo>
                    <a:pt x="43" y="13"/>
                  </a:lnTo>
                  <a:lnTo>
                    <a:pt x="43" y="12"/>
                  </a:lnTo>
                  <a:lnTo>
                    <a:pt x="42" y="13"/>
                  </a:lnTo>
                  <a:lnTo>
                    <a:pt x="42" y="13"/>
                  </a:lnTo>
                  <a:lnTo>
                    <a:pt x="40" y="12"/>
                  </a:lnTo>
                  <a:lnTo>
                    <a:pt x="40" y="12"/>
                  </a:lnTo>
                  <a:lnTo>
                    <a:pt x="40" y="12"/>
                  </a:lnTo>
                  <a:lnTo>
                    <a:pt x="42" y="10"/>
                  </a:lnTo>
                  <a:lnTo>
                    <a:pt x="42" y="10"/>
                  </a:lnTo>
                  <a:lnTo>
                    <a:pt x="42" y="10"/>
                  </a:lnTo>
                  <a:lnTo>
                    <a:pt x="42" y="10"/>
                  </a:lnTo>
                  <a:lnTo>
                    <a:pt x="43" y="8"/>
                  </a:lnTo>
                  <a:lnTo>
                    <a:pt x="43" y="8"/>
                  </a:lnTo>
                  <a:lnTo>
                    <a:pt x="42" y="6"/>
                  </a:lnTo>
                  <a:lnTo>
                    <a:pt x="42" y="6"/>
                  </a:lnTo>
                  <a:lnTo>
                    <a:pt x="40" y="6"/>
                  </a:lnTo>
                  <a:lnTo>
                    <a:pt x="40" y="6"/>
                  </a:lnTo>
                  <a:lnTo>
                    <a:pt x="38" y="4"/>
                  </a:lnTo>
                  <a:lnTo>
                    <a:pt x="38" y="4"/>
                  </a:lnTo>
                  <a:lnTo>
                    <a:pt x="38" y="4"/>
                  </a:lnTo>
                  <a:lnTo>
                    <a:pt x="36" y="4"/>
                  </a:lnTo>
                  <a:lnTo>
                    <a:pt x="34" y="4"/>
                  </a:lnTo>
                  <a:lnTo>
                    <a:pt x="34" y="4"/>
                  </a:lnTo>
                  <a:lnTo>
                    <a:pt x="34" y="2"/>
                  </a:lnTo>
                  <a:lnTo>
                    <a:pt x="32" y="2"/>
                  </a:lnTo>
                  <a:lnTo>
                    <a:pt x="32" y="2"/>
                  </a:lnTo>
                  <a:lnTo>
                    <a:pt x="32" y="2"/>
                  </a:lnTo>
                  <a:lnTo>
                    <a:pt x="32" y="2"/>
                  </a:lnTo>
                  <a:lnTo>
                    <a:pt x="30" y="2"/>
                  </a:lnTo>
                  <a:lnTo>
                    <a:pt x="30" y="2"/>
                  </a:lnTo>
                  <a:lnTo>
                    <a:pt x="30" y="2"/>
                  </a:lnTo>
                  <a:lnTo>
                    <a:pt x="30" y="2"/>
                  </a:lnTo>
                  <a:lnTo>
                    <a:pt x="30" y="2"/>
                  </a:lnTo>
                  <a:lnTo>
                    <a:pt x="28" y="0"/>
                  </a:lnTo>
                  <a:lnTo>
                    <a:pt x="28" y="2"/>
                  </a:lnTo>
                  <a:lnTo>
                    <a:pt x="27" y="2"/>
                  </a:lnTo>
                  <a:lnTo>
                    <a:pt x="27" y="2"/>
                  </a:lnTo>
                  <a:lnTo>
                    <a:pt x="27" y="2"/>
                  </a:lnTo>
                  <a:lnTo>
                    <a:pt x="25" y="2"/>
                  </a:lnTo>
                  <a:lnTo>
                    <a:pt x="25" y="2"/>
                  </a:lnTo>
                  <a:lnTo>
                    <a:pt x="25" y="4"/>
                  </a:lnTo>
                  <a:lnTo>
                    <a:pt x="25" y="4"/>
                  </a:lnTo>
                  <a:lnTo>
                    <a:pt x="23" y="4"/>
                  </a:lnTo>
                  <a:lnTo>
                    <a:pt x="23" y="2"/>
                  </a:lnTo>
                  <a:lnTo>
                    <a:pt x="23" y="4"/>
                  </a:lnTo>
                  <a:lnTo>
                    <a:pt x="21" y="4"/>
                  </a:lnTo>
                  <a:lnTo>
                    <a:pt x="19" y="6"/>
                  </a:lnTo>
                  <a:lnTo>
                    <a:pt x="19" y="6"/>
                  </a:lnTo>
                  <a:lnTo>
                    <a:pt x="17" y="6"/>
                  </a:lnTo>
                  <a:lnTo>
                    <a:pt x="17" y="6"/>
                  </a:lnTo>
                  <a:lnTo>
                    <a:pt x="17" y="6"/>
                  </a:lnTo>
                  <a:lnTo>
                    <a:pt x="15" y="4"/>
                  </a:lnTo>
                  <a:lnTo>
                    <a:pt x="14" y="4"/>
                  </a:lnTo>
                  <a:lnTo>
                    <a:pt x="14" y="4"/>
                  </a:lnTo>
                  <a:lnTo>
                    <a:pt x="14" y="6"/>
                  </a:lnTo>
                  <a:lnTo>
                    <a:pt x="12" y="6"/>
                  </a:lnTo>
                  <a:lnTo>
                    <a:pt x="12" y="4"/>
                  </a:lnTo>
                  <a:lnTo>
                    <a:pt x="12" y="4"/>
                  </a:lnTo>
                  <a:lnTo>
                    <a:pt x="12" y="2"/>
                  </a:lnTo>
                  <a:lnTo>
                    <a:pt x="10" y="4"/>
                  </a:lnTo>
                  <a:lnTo>
                    <a:pt x="6" y="4"/>
                  </a:lnTo>
                  <a:lnTo>
                    <a:pt x="0" y="8"/>
                  </a:lnTo>
                  <a:lnTo>
                    <a:pt x="0" y="8"/>
                  </a:lnTo>
                  <a:lnTo>
                    <a:pt x="0" y="10"/>
                  </a:lnTo>
                  <a:lnTo>
                    <a:pt x="2" y="10"/>
                  </a:lnTo>
                  <a:lnTo>
                    <a:pt x="0" y="10"/>
                  </a:lnTo>
                  <a:lnTo>
                    <a:pt x="2" y="12"/>
                  </a:lnTo>
                  <a:lnTo>
                    <a:pt x="2" y="12"/>
                  </a:lnTo>
                  <a:lnTo>
                    <a:pt x="4" y="13"/>
                  </a:lnTo>
                  <a:lnTo>
                    <a:pt x="4" y="13"/>
                  </a:lnTo>
                  <a:lnTo>
                    <a:pt x="4" y="13"/>
                  </a:lnTo>
                  <a:lnTo>
                    <a:pt x="6" y="13"/>
                  </a:lnTo>
                  <a:lnTo>
                    <a:pt x="6" y="13"/>
                  </a:lnTo>
                  <a:lnTo>
                    <a:pt x="8" y="13"/>
                  </a:lnTo>
                  <a:lnTo>
                    <a:pt x="8" y="13"/>
                  </a:lnTo>
                  <a:lnTo>
                    <a:pt x="8" y="13"/>
                  </a:lnTo>
                  <a:lnTo>
                    <a:pt x="10" y="15"/>
                  </a:lnTo>
                  <a:lnTo>
                    <a:pt x="10" y="15"/>
                  </a:lnTo>
                  <a:lnTo>
                    <a:pt x="10" y="17"/>
                  </a:lnTo>
                  <a:lnTo>
                    <a:pt x="10" y="17"/>
                  </a:lnTo>
                  <a:lnTo>
                    <a:pt x="12" y="17"/>
                  </a:lnTo>
                  <a:lnTo>
                    <a:pt x="14" y="17"/>
                  </a:lnTo>
                  <a:lnTo>
                    <a:pt x="14" y="17"/>
                  </a:lnTo>
                  <a:lnTo>
                    <a:pt x="15" y="21"/>
                  </a:lnTo>
                  <a:lnTo>
                    <a:pt x="15" y="21"/>
                  </a:lnTo>
                  <a:lnTo>
                    <a:pt x="15" y="21"/>
                  </a:lnTo>
                  <a:lnTo>
                    <a:pt x="15" y="19"/>
                  </a:lnTo>
                  <a:lnTo>
                    <a:pt x="15" y="19"/>
                  </a:lnTo>
                  <a:lnTo>
                    <a:pt x="17" y="19"/>
                  </a:lnTo>
                  <a:lnTo>
                    <a:pt x="19" y="19"/>
                  </a:lnTo>
                  <a:lnTo>
                    <a:pt x="19" y="21"/>
                  </a:lnTo>
                  <a:lnTo>
                    <a:pt x="21" y="21"/>
                  </a:lnTo>
                  <a:lnTo>
                    <a:pt x="21" y="21"/>
                  </a:lnTo>
                  <a:lnTo>
                    <a:pt x="21" y="23"/>
                  </a:lnTo>
                  <a:lnTo>
                    <a:pt x="21" y="23"/>
                  </a:lnTo>
                  <a:lnTo>
                    <a:pt x="21" y="23"/>
                  </a:lnTo>
                  <a:lnTo>
                    <a:pt x="21" y="25"/>
                  </a:lnTo>
                  <a:lnTo>
                    <a:pt x="21" y="25"/>
                  </a:lnTo>
                  <a:lnTo>
                    <a:pt x="21" y="25"/>
                  </a:lnTo>
                  <a:lnTo>
                    <a:pt x="21" y="25"/>
                  </a:lnTo>
                  <a:lnTo>
                    <a:pt x="21" y="25"/>
                  </a:lnTo>
                  <a:lnTo>
                    <a:pt x="21" y="27"/>
                  </a:lnTo>
                  <a:lnTo>
                    <a:pt x="21" y="27"/>
                  </a:lnTo>
                  <a:lnTo>
                    <a:pt x="23" y="27"/>
                  </a:lnTo>
                  <a:lnTo>
                    <a:pt x="27" y="27"/>
                  </a:lnTo>
                  <a:lnTo>
                    <a:pt x="27" y="25"/>
                  </a:lnTo>
                  <a:lnTo>
                    <a:pt x="27" y="25"/>
                  </a:lnTo>
                  <a:lnTo>
                    <a:pt x="28" y="25"/>
                  </a:lnTo>
                  <a:lnTo>
                    <a:pt x="28" y="23"/>
                  </a:lnTo>
                  <a:lnTo>
                    <a:pt x="28" y="23"/>
                  </a:lnTo>
                  <a:lnTo>
                    <a:pt x="30" y="23"/>
                  </a:lnTo>
                  <a:lnTo>
                    <a:pt x="28" y="27"/>
                  </a:lnTo>
                  <a:lnTo>
                    <a:pt x="30" y="27"/>
                  </a:lnTo>
                  <a:lnTo>
                    <a:pt x="30" y="28"/>
                  </a:lnTo>
                  <a:lnTo>
                    <a:pt x="30" y="28"/>
                  </a:lnTo>
                  <a:lnTo>
                    <a:pt x="30" y="28"/>
                  </a:lnTo>
                  <a:lnTo>
                    <a:pt x="32" y="28"/>
                  </a:lnTo>
                  <a:lnTo>
                    <a:pt x="32" y="28"/>
                  </a:lnTo>
                  <a:lnTo>
                    <a:pt x="32" y="30"/>
                  </a:lnTo>
                  <a:lnTo>
                    <a:pt x="34" y="30"/>
                  </a:lnTo>
                  <a:lnTo>
                    <a:pt x="34" y="30"/>
                  </a:lnTo>
                  <a:lnTo>
                    <a:pt x="36" y="30"/>
                  </a:lnTo>
                  <a:lnTo>
                    <a:pt x="36" y="32"/>
                  </a:lnTo>
                  <a:lnTo>
                    <a:pt x="36" y="32"/>
                  </a:lnTo>
                  <a:lnTo>
                    <a:pt x="38" y="34"/>
                  </a:lnTo>
                  <a:lnTo>
                    <a:pt x="38" y="34"/>
                  </a:lnTo>
                  <a:lnTo>
                    <a:pt x="40" y="32"/>
                  </a:lnTo>
                  <a:lnTo>
                    <a:pt x="40" y="32"/>
                  </a:lnTo>
                  <a:lnTo>
                    <a:pt x="42" y="32"/>
                  </a:lnTo>
                  <a:lnTo>
                    <a:pt x="42" y="32"/>
                  </a:lnTo>
                  <a:lnTo>
                    <a:pt x="42" y="32"/>
                  </a:lnTo>
                  <a:lnTo>
                    <a:pt x="42" y="32"/>
                  </a:lnTo>
                  <a:lnTo>
                    <a:pt x="43" y="30"/>
                  </a:lnTo>
                  <a:lnTo>
                    <a:pt x="42" y="30"/>
                  </a:lnTo>
                  <a:lnTo>
                    <a:pt x="42" y="28"/>
                  </a:lnTo>
                  <a:lnTo>
                    <a:pt x="42" y="28"/>
                  </a:lnTo>
                  <a:lnTo>
                    <a:pt x="42" y="28"/>
                  </a:lnTo>
                  <a:lnTo>
                    <a:pt x="42" y="28"/>
                  </a:lnTo>
                  <a:lnTo>
                    <a:pt x="42" y="27"/>
                  </a:lnTo>
                  <a:lnTo>
                    <a:pt x="42" y="27"/>
                  </a:lnTo>
                  <a:lnTo>
                    <a:pt x="42" y="27"/>
                  </a:lnTo>
                  <a:lnTo>
                    <a:pt x="42" y="25"/>
                  </a:lnTo>
                  <a:lnTo>
                    <a:pt x="43" y="25"/>
                  </a:lnTo>
                  <a:lnTo>
                    <a:pt x="43" y="23"/>
                  </a:lnTo>
                  <a:lnTo>
                    <a:pt x="45" y="23"/>
                  </a:lnTo>
                  <a:lnTo>
                    <a:pt x="45" y="23"/>
                  </a:lnTo>
                  <a:lnTo>
                    <a:pt x="45" y="23"/>
                  </a:lnTo>
                  <a:lnTo>
                    <a:pt x="45" y="23"/>
                  </a:lnTo>
                  <a:lnTo>
                    <a:pt x="45" y="23"/>
                  </a:lnTo>
                  <a:lnTo>
                    <a:pt x="47" y="21"/>
                  </a:lnTo>
                  <a:lnTo>
                    <a:pt x="49" y="21"/>
                  </a:lnTo>
                  <a:lnTo>
                    <a:pt x="49" y="1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4" name="Google Shape;624;p23"/>
            <p:cNvSpPr/>
            <p:nvPr/>
          </p:nvSpPr>
          <p:spPr>
            <a:xfrm>
              <a:off x="2932" y="1014"/>
              <a:ext cx="118" cy="77"/>
            </a:xfrm>
            <a:custGeom>
              <a:avLst/>
              <a:gdLst/>
              <a:ahLst/>
              <a:cxnLst/>
              <a:rect l="l" t="t" r="r" b="b"/>
              <a:pathLst>
                <a:path w="118" h="77" extrusionOk="0">
                  <a:moveTo>
                    <a:pt x="118" y="43"/>
                  </a:moveTo>
                  <a:lnTo>
                    <a:pt x="118" y="43"/>
                  </a:lnTo>
                  <a:lnTo>
                    <a:pt x="116" y="43"/>
                  </a:lnTo>
                  <a:lnTo>
                    <a:pt x="114" y="42"/>
                  </a:lnTo>
                  <a:lnTo>
                    <a:pt x="114" y="42"/>
                  </a:lnTo>
                  <a:lnTo>
                    <a:pt x="112" y="40"/>
                  </a:lnTo>
                  <a:lnTo>
                    <a:pt x="114" y="40"/>
                  </a:lnTo>
                  <a:lnTo>
                    <a:pt x="114" y="40"/>
                  </a:lnTo>
                  <a:lnTo>
                    <a:pt x="110" y="38"/>
                  </a:lnTo>
                  <a:lnTo>
                    <a:pt x="107" y="38"/>
                  </a:lnTo>
                  <a:lnTo>
                    <a:pt x="105" y="38"/>
                  </a:lnTo>
                  <a:lnTo>
                    <a:pt x="105" y="38"/>
                  </a:lnTo>
                  <a:lnTo>
                    <a:pt x="105" y="36"/>
                  </a:lnTo>
                  <a:lnTo>
                    <a:pt x="105" y="36"/>
                  </a:lnTo>
                  <a:lnTo>
                    <a:pt x="105" y="34"/>
                  </a:lnTo>
                  <a:lnTo>
                    <a:pt x="105" y="34"/>
                  </a:lnTo>
                  <a:lnTo>
                    <a:pt x="105" y="34"/>
                  </a:lnTo>
                  <a:lnTo>
                    <a:pt x="103" y="32"/>
                  </a:lnTo>
                  <a:lnTo>
                    <a:pt x="99" y="30"/>
                  </a:lnTo>
                  <a:lnTo>
                    <a:pt x="97" y="30"/>
                  </a:lnTo>
                  <a:lnTo>
                    <a:pt x="97" y="28"/>
                  </a:lnTo>
                  <a:lnTo>
                    <a:pt x="95" y="27"/>
                  </a:lnTo>
                  <a:lnTo>
                    <a:pt x="95" y="27"/>
                  </a:lnTo>
                  <a:lnTo>
                    <a:pt x="95" y="27"/>
                  </a:lnTo>
                  <a:lnTo>
                    <a:pt x="95" y="25"/>
                  </a:lnTo>
                  <a:lnTo>
                    <a:pt x="95" y="25"/>
                  </a:lnTo>
                  <a:lnTo>
                    <a:pt x="95" y="25"/>
                  </a:lnTo>
                  <a:lnTo>
                    <a:pt x="94" y="23"/>
                  </a:lnTo>
                  <a:lnTo>
                    <a:pt x="90" y="21"/>
                  </a:lnTo>
                  <a:lnTo>
                    <a:pt x="90" y="21"/>
                  </a:lnTo>
                  <a:lnTo>
                    <a:pt x="90" y="21"/>
                  </a:lnTo>
                  <a:lnTo>
                    <a:pt x="90" y="19"/>
                  </a:lnTo>
                  <a:lnTo>
                    <a:pt x="92" y="19"/>
                  </a:lnTo>
                  <a:lnTo>
                    <a:pt x="92" y="17"/>
                  </a:lnTo>
                  <a:lnTo>
                    <a:pt x="92" y="17"/>
                  </a:lnTo>
                  <a:lnTo>
                    <a:pt x="92" y="15"/>
                  </a:lnTo>
                  <a:lnTo>
                    <a:pt x="90" y="15"/>
                  </a:lnTo>
                  <a:lnTo>
                    <a:pt x="90" y="13"/>
                  </a:lnTo>
                  <a:lnTo>
                    <a:pt x="90" y="13"/>
                  </a:lnTo>
                  <a:lnTo>
                    <a:pt x="90" y="13"/>
                  </a:lnTo>
                  <a:lnTo>
                    <a:pt x="90" y="13"/>
                  </a:lnTo>
                  <a:lnTo>
                    <a:pt x="90" y="12"/>
                  </a:lnTo>
                  <a:lnTo>
                    <a:pt x="90" y="10"/>
                  </a:lnTo>
                  <a:lnTo>
                    <a:pt x="90" y="10"/>
                  </a:lnTo>
                  <a:lnTo>
                    <a:pt x="90" y="10"/>
                  </a:lnTo>
                  <a:lnTo>
                    <a:pt x="90" y="10"/>
                  </a:lnTo>
                  <a:lnTo>
                    <a:pt x="88" y="10"/>
                  </a:lnTo>
                  <a:lnTo>
                    <a:pt x="88" y="8"/>
                  </a:lnTo>
                  <a:lnTo>
                    <a:pt x="88" y="8"/>
                  </a:lnTo>
                  <a:lnTo>
                    <a:pt x="86" y="8"/>
                  </a:lnTo>
                  <a:lnTo>
                    <a:pt x="86" y="8"/>
                  </a:lnTo>
                  <a:lnTo>
                    <a:pt x="84" y="6"/>
                  </a:lnTo>
                  <a:lnTo>
                    <a:pt x="84" y="6"/>
                  </a:lnTo>
                  <a:lnTo>
                    <a:pt x="82" y="6"/>
                  </a:lnTo>
                  <a:lnTo>
                    <a:pt x="79" y="6"/>
                  </a:lnTo>
                  <a:lnTo>
                    <a:pt x="79" y="6"/>
                  </a:lnTo>
                  <a:lnTo>
                    <a:pt x="77" y="6"/>
                  </a:lnTo>
                  <a:lnTo>
                    <a:pt x="77" y="6"/>
                  </a:lnTo>
                  <a:lnTo>
                    <a:pt x="75" y="6"/>
                  </a:lnTo>
                  <a:lnTo>
                    <a:pt x="75" y="6"/>
                  </a:lnTo>
                  <a:lnTo>
                    <a:pt x="75" y="6"/>
                  </a:lnTo>
                  <a:lnTo>
                    <a:pt x="73" y="8"/>
                  </a:lnTo>
                  <a:lnTo>
                    <a:pt x="71" y="8"/>
                  </a:lnTo>
                  <a:lnTo>
                    <a:pt x="71" y="6"/>
                  </a:lnTo>
                  <a:lnTo>
                    <a:pt x="71" y="6"/>
                  </a:lnTo>
                  <a:lnTo>
                    <a:pt x="71" y="4"/>
                  </a:lnTo>
                  <a:lnTo>
                    <a:pt x="71" y="4"/>
                  </a:lnTo>
                  <a:lnTo>
                    <a:pt x="71" y="4"/>
                  </a:lnTo>
                  <a:lnTo>
                    <a:pt x="69" y="4"/>
                  </a:lnTo>
                  <a:lnTo>
                    <a:pt x="67" y="2"/>
                  </a:lnTo>
                  <a:lnTo>
                    <a:pt x="66" y="2"/>
                  </a:lnTo>
                  <a:lnTo>
                    <a:pt x="66" y="2"/>
                  </a:lnTo>
                  <a:lnTo>
                    <a:pt x="64" y="4"/>
                  </a:lnTo>
                  <a:lnTo>
                    <a:pt x="64" y="4"/>
                  </a:lnTo>
                  <a:lnTo>
                    <a:pt x="62" y="2"/>
                  </a:lnTo>
                  <a:lnTo>
                    <a:pt x="62" y="2"/>
                  </a:lnTo>
                  <a:lnTo>
                    <a:pt x="60" y="0"/>
                  </a:lnTo>
                  <a:lnTo>
                    <a:pt x="58" y="0"/>
                  </a:lnTo>
                  <a:lnTo>
                    <a:pt x="58" y="2"/>
                  </a:lnTo>
                  <a:lnTo>
                    <a:pt x="58" y="2"/>
                  </a:lnTo>
                  <a:lnTo>
                    <a:pt x="58" y="2"/>
                  </a:lnTo>
                  <a:lnTo>
                    <a:pt x="56" y="0"/>
                  </a:lnTo>
                  <a:lnTo>
                    <a:pt x="54" y="0"/>
                  </a:lnTo>
                  <a:lnTo>
                    <a:pt x="54" y="0"/>
                  </a:lnTo>
                  <a:lnTo>
                    <a:pt x="52" y="2"/>
                  </a:lnTo>
                  <a:lnTo>
                    <a:pt x="51" y="4"/>
                  </a:lnTo>
                  <a:lnTo>
                    <a:pt x="51" y="4"/>
                  </a:lnTo>
                  <a:lnTo>
                    <a:pt x="49" y="6"/>
                  </a:lnTo>
                  <a:lnTo>
                    <a:pt x="49" y="6"/>
                  </a:lnTo>
                  <a:lnTo>
                    <a:pt x="47" y="6"/>
                  </a:lnTo>
                  <a:lnTo>
                    <a:pt x="47" y="6"/>
                  </a:lnTo>
                  <a:lnTo>
                    <a:pt x="45" y="6"/>
                  </a:lnTo>
                  <a:lnTo>
                    <a:pt x="43" y="6"/>
                  </a:lnTo>
                  <a:lnTo>
                    <a:pt x="41" y="6"/>
                  </a:lnTo>
                  <a:lnTo>
                    <a:pt x="39" y="8"/>
                  </a:lnTo>
                  <a:lnTo>
                    <a:pt x="39" y="8"/>
                  </a:lnTo>
                  <a:lnTo>
                    <a:pt x="38" y="8"/>
                  </a:lnTo>
                  <a:lnTo>
                    <a:pt x="38" y="8"/>
                  </a:lnTo>
                  <a:lnTo>
                    <a:pt x="38" y="8"/>
                  </a:lnTo>
                  <a:lnTo>
                    <a:pt x="38" y="10"/>
                  </a:lnTo>
                  <a:lnTo>
                    <a:pt x="38" y="12"/>
                  </a:lnTo>
                  <a:lnTo>
                    <a:pt x="36" y="13"/>
                  </a:lnTo>
                  <a:lnTo>
                    <a:pt x="36" y="13"/>
                  </a:lnTo>
                  <a:lnTo>
                    <a:pt x="38" y="13"/>
                  </a:lnTo>
                  <a:lnTo>
                    <a:pt x="39" y="13"/>
                  </a:lnTo>
                  <a:lnTo>
                    <a:pt x="39" y="13"/>
                  </a:lnTo>
                  <a:lnTo>
                    <a:pt x="39" y="13"/>
                  </a:lnTo>
                  <a:lnTo>
                    <a:pt x="39" y="15"/>
                  </a:lnTo>
                  <a:lnTo>
                    <a:pt x="39" y="15"/>
                  </a:lnTo>
                  <a:lnTo>
                    <a:pt x="39" y="15"/>
                  </a:lnTo>
                  <a:lnTo>
                    <a:pt x="38" y="17"/>
                  </a:lnTo>
                  <a:lnTo>
                    <a:pt x="34" y="15"/>
                  </a:lnTo>
                  <a:lnTo>
                    <a:pt x="34" y="17"/>
                  </a:lnTo>
                  <a:lnTo>
                    <a:pt x="34" y="17"/>
                  </a:lnTo>
                  <a:lnTo>
                    <a:pt x="34" y="17"/>
                  </a:lnTo>
                  <a:lnTo>
                    <a:pt x="34" y="19"/>
                  </a:lnTo>
                  <a:lnTo>
                    <a:pt x="32" y="19"/>
                  </a:lnTo>
                  <a:lnTo>
                    <a:pt x="30" y="19"/>
                  </a:lnTo>
                  <a:lnTo>
                    <a:pt x="30" y="19"/>
                  </a:lnTo>
                  <a:lnTo>
                    <a:pt x="28" y="21"/>
                  </a:lnTo>
                  <a:lnTo>
                    <a:pt x="28" y="23"/>
                  </a:lnTo>
                  <a:lnTo>
                    <a:pt x="28" y="25"/>
                  </a:lnTo>
                  <a:lnTo>
                    <a:pt x="28" y="25"/>
                  </a:lnTo>
                  <a:lnTo>
                    <a:pt x="28" y="25"/>
                  </a:lnTo>
                  <a:lnTo>
                    <a:pt x="28" y="27"/>
                  </a:lnTo>
                  <a:lnTo>
                    <a:pt x="26" y="27"/>
                  </a:lnTo>
                  <a:lnTo>
                    <a:pt x="26" y="28"/>
                  </a:lnTo>
                  <a:lnTo>
                    <a:pt x="26" y="28"/>
                  </a:lnTo>
                  <a:lnTo>
                    <a:pt x="26" y="28"/>
                  </a:lnTo>
                  <a:lnTo>
                    <a:pt x="28" y="28"/>
                  </a:lnTo>
                  <a:lnTo>
                    <a:pt x="28" y="30"/>
                  </a:lnTo>
                  <a:lnTo>
                    <a:pt x="28" y="30"/>
                  </a:lnTo>
                  <a:lnTo>
                    <a:pt x="30" y="30"/>
                  </a:lnTo>
                  <a:lnTo>
                    <a:pt x="30" y="32"/>
                  </a:lnTo>
                  <a:lnTo>
                    <a:pt x="30" y="32"/>
                  </a:lnTo>
                  <a:lnTo>
                    <a:pt x="28" y="32"/>
                  </a:lnTo>
                  <a:lnTo>
                    <a:pt x="26" y="32"/>
                  </a:lnTo>
                  <a:lnTo>
                    <a:pt x="26" y="32"/>
                  </a:lnTo>
                  <a:lnTo>
                    <a:pt x="26" y="32"/>
                  </a:lnTo>
                  <a:lnTo>
                    <a:pt x="26" y="30"/>
                  </a:lnTo>
                  <a:lnTo>
                    <a:pt x="26" y="30"/>
                  </a:lnTo>
                  <a:lnTo>
                    <a:pt x="26" y="30"/>
                  </a:lnTo>
                  <a:lnTo>
                    <a:pt x="24" y="30"/>
                  </a:lnTo>
                  <a:lnTo>
                    <a:pt x="23" y="30"/>
                  </a:lnTo>
                  <a:lnTo>
                    <a:pt x="23" y="30"/>
                  </a:lnTo>
                  <a:lnTo>
                    <a:pt x="21" y="32"/>
                  </a:lnTo>
                  <a:lnTo>
                    <a:pt x="21" y="32"/>
                  </a:lnTo>
                  <a:lnTo>
                    <a:pt x="19" y="32"/>
                  </a:lnTo>
                  <a:lnTo>
                    <a:pt x="17" y="32"/>
                  </a:lnTo>
                  <a:lnTo>
                    <a:pt x="17" y="34"/>
                  </a:lnTo>
                  <a:lnTo>
                    <a:pt x="17" y="34"/>
                  </a:lnTo>
                  <a:lnTo>
                    <a:pt x="15" y="34"/>
                  </a:lnTo>
                  <a:lnTo>
                    <a:pt x="13" y="36"/>
                  </a:lnTo>
                  <a:lnTo>
                    <a:pt x="11" y="36"/>
                  </a:lnTo>
                  <a:lnTo>
                    <a:pt x="11" y="36"/>
                  </a:lnTo>
                  <a:lnTo>
                    <a:pt x="9" y="36"/>
                  </a:lnTo>
                  <a:lnTo>
                    <a:pt x="9" y="36"/>
                  </a:lnTo>
                  <a:lnTo>
                    <a:pt x="8" y="36"/>
                  </a:lnTo>
                  <a:lnTo>
                    <a:pt x="8" y="36"/>
                  </a:lnTo>
                  <a:lnTo>
                    <a:pt x="6" y="36"/>
                  </a:lnTo>
                  <a:lnTo>
                    <a:pt x="4" y="36"/>
                  </a:lnTo>
                  <a:lnTo>
                    <a:pt x="2" y="36"/>
                  </a:lnTo>
                  <a:lnTo>
                    <a:pt x="2" y="36"/>
                  </a:lnTo>
                  <a:lnTo>
                    <a:pt x="4" y="40"/>
                  </a:lnTo>
                  <a:lnTo>
                    <a:pt x="6" y="45"/>
                  </a:lnTo>
                  <a:lnTo>
                    <a:pt x="8" y="49"/>
                  </a:lnTo>
                  <a:lnTo>
                    <a:pt x="8" y="49"/>
                  </a:lnTo>
                  <a:lnTo>
                    <a:pt x="8" y="51"/>
                  </a:lnTo>
                  <a:lnTo>
                    <a:pt x="8" y="53"/>
                  </a:lnTo>
                  <a:lnTo>
                    <a:pt x="8" y="55"/>
                  </a:lnTo>
                  <a:lnTo>
                    <a:pt x="8" y="55"/>
                  </a:lnTo>
                  <a:lnTo>
                    <a:pt x="8" y="55"/>
                  </a:lnTo>
                  <a:lnTo>
                    <a:pt x="4" y="57"/>
                  </a:lnTo>
                  <a:lnTo>
                    <a:pt x="2" y="58"/>
                  </a:lnTo>
                  <a:lnTo>
                    <a:pt x="0" y="58"/>
                  </a:lnTo>
                  <a:lnTo>
                    <a:pt x="0" y="60"/>
                  </a:lnTo>
                  <a:lnTo>
                    <a:pt x="0" y="60"/>
                  </a:lnTo>
                  <a:lnTo>
                    <a:pt x="0" y="62"/>
                  </a:lnTo>
                  <a:lnTo>
                    <a:pt x="0" y="62"/>
                  </a:lnTo>
                  <a:lnTo>
                    <a:pt x="2" y="62"/>
                  </a:lnTo>
                  <a:lnTo>
                    <a:pt x="4" y="64"/>
                  </a:lnTo>
                  <a:lnTo>
                    <a:pt x="4" y="64"/>
                  </a:lnTo>
                  <a:lnTo>
                    <a:pt x="6" y="64"/>
                  </a:lnTo>
                  <a:lnTo>
                    <a:pt x="6" y="66"/>
                  </a:lnTo>
                  <a:lnTo>
                    <a:pt x="6" y="66"/>
                  </a:lnTo>
                  <a:lnTo>
                    <a:pt x="6" y="66"/>
                  </a:lnTo>
                  <a:lnTo>
                    <a:pt x="6" y="68"/>
                  </a:lnTo>
                  <a:lnTo>
                    <a:pt x="6" y="70"/>
                  </a:lnTo>
                  <a:lnTo>
                    <a:pt x="6" y="70"/>
                  </a:lnTo>
                  <a:lnTo>
                    <a:pt x="6" y="71"/>
                  </a:lnTo>
                  <a:lnTo>
                    <a:pt x="6" y="71"/>
                  </a:lnTo>
                  <a:lnTo>
                    <a:pt x="6" y="73"/>
                  </a:lnTo>
                  <a:lnTo>
                    <a:pt x="6" y="73"/>
                  </a:lnTo>
                  <a:lnTo>
                    <a:pt x="6" y="71"/>
                  </a:lnTo>
                  <a:lnTo>
                    <a:pt x="6" y="71"/>
                  </a:lnTo>
                  <a:lnTo>
                    <a:pt x="8" y="71"/>
                  </a:lnTo>
                  <a:lnTo>
                    <a:pt x="8" y="71"/>
                  </a:lnTo>
                  <a:lnTo>
                    <a:pt x="9" y="71"/>
                  </a:lnTo>
                  <a:lnTo>
                    <a:pt x="9" y="73"/>
                  </a:lnTo>
                  <a:lnTo>
                    <a:pt x="11" y="73"/>
                  </a:lnTo>
                  <a:lnTo>
                    <a:pt x="13" y="71"/>
                  </a:lnTo>
                  <a:lnTo>
                    <a:pt x="13" y="70"/>
                  </a:lnTo>
                  <a:lnTo>
                    <a:pt x="15" y="70"/>
                  </a:lnTo>
                  <a:lnTo>
                    <a:pt x="15" y="68"/>
                  </a:lnTo>
                  <a:lnTo>
                    <a:pt x="17" y="68"/>
                  </a:lnTo>
                  <a:lnTo>
                    <a:pt x="19" y="68"/>
                  </a:lnTo>
                  <a:lnTo>
                    <a:pt x="19" y="68"/>
                  </a:lnTo>
                  <a:lnTo>
                    <a:pt x="21" y="68"/>
                  </a:lnTo>
                  <a:lnTo>
                    <a:pt x="23" y="68"/>
                  </a:lnTo>
                  <a:lnTo>
                    <a:pt x="24" y="68"/>
                  </a:lnTo>
                  <a:lnTo>
                    <a:pt x="26" y="68"/>
                  </a:lnTo>
                  <a:lnTo>
                    <a:pt x="30" y="68"/>
                  </a:lnTo>
                  <a:lnTo>
                    <a:pt x="34" y="68"/>
                  </a:lnTo>
                  <a:lnTo>
                    <a:pt x="34" y="68"/>
                  </a:lnTo>
                  <a:lnTo>
                    <a:pt x="39" y="68"/>
                  </a:lnTo>
                  <a:lnTo>
                    <a:pt x="41" y="68"/>
                  </a:lnTo>
                  <a:lnTo>
                    <a:pt x="41" y="70"/>
                  </a:lnTo>
                  <a:lnTo>
                    <a:pt x="43" y="70"/>
                  </a:lnTo>
                  <a:lnTo>
                    <a:pt x="45" y="70"/>
                  </a:lnTo>
                  <a:lnTo>
                    <a:pt x="49" y="70"/>
                  </a:lnTo>
                  <a:lnTo>
                    <a:pt x="49" y="70"/>
                  </a:lnTo>
                  <a:lnTo>
                    <a:pt x="51" y="70"/>
                  </a:lnTo>
                  <a:lnTo>
                    <a:pt x="52" y="71"/>
                  </a:lnTo>
                  <a:lnTo>
                    <a:pt x="52" y="73"/>
                  </a:lnTo>
                  <a:lnTo>
                    <a:pt x="52" y="73"/>
                  </a:lnTo>
                  <a:lnTo>
                    <a:pt x="54" y="71"/>
                  </a:lnTo>
                  <a:lnTo>
                    <a:pt x="56" y="73"/>
                  </a:lnTo>
                  <a:lnTo>
                    <a:pt x="58" y="73"/>
                  </a:lnTo>
                  <a:lnTo>
                    <a:pt x="58" y="73"/>
                  </a:lnTo>
                  <a:lnTo>
                    <a:pt x="58" y="75"/>
                  </a:lnTo>
                  <a:lnTo>
                    <a:pt x="58" y="75"/>
                  </a:lnTo>
                  <a:lnTo>
                    <a:pt x="58" y="73"/>
                  </a:lnTo>
                  <a:lnTo>
                    <a:pt x="60" y="73"/>
                  </a:lnTo>
                  <a:lnTo>
                    <a:pt x="60" y="73"/>
                  </a:lnTo>
                  <a:lnTo>
                    <a:pt x="62" y="73"/>
                  </a:lnTo>
                  <a:lnTo>
                    <a:pt x="62" y="73"/>
                  </a:lnTo>
                  <a:lnTo>
                    <a:pt x="64" y="73"/>
                  </a:lnTo>
                  <a:lnTo>
                    <a:pt x="64" y="71"/>
                  </a:lnTo>
                  <a:lnTo>
                    <a:pt x="66" y="73"/>
                  </a:lnTo>
                  <a:lnTo>
                    <a:pt x="67" y="73"/>
                  </a:lnTo>
                  <a:lnTo>
                    <a:pt x="67" y="73"/>
                  </a:lnTo>
                  <a:lnTo>
                    <a:pt x="69" y="73"/>
                  </a:lnTo>
                  <a:lnTo>
                    <a:pt x="69" y="75"/>
                  </a:lnTo>
                  <a:lnTo>
                    <a:pt x="71" y="75"/>
                  </a:lnTo>
                  <a:lnTo>
                    <a:pt x="71" y="75"/>
                  </a:lnTo>
                  <a:lnTo>
                    <a:pt x="71" y="73"/>
                  </a:lnTo>
                  <a:lnTo>
                    <a:pt x="73" y="73"/>
                  </a:lnTo>
                  <a:lnTo>
                    <a:pt x="73" y="73"/>
                  </a:lnTo>
                  <a:lnTo>
                    <a:pt x="73" y="73"/>
                  </a:lnTo>
                  <a:lnTo>
                    <a:pt x="75" y="73"/>
                  </a:lnTo>
                  <a:lnTo>
                    <a:pt x="75" y="71"/>
                  </a:lnTo>
                  <a:lnTo>
                    <a:pt x="75" y="71"/>
                  </a:lnTo>
                  <a:lnTo>
                    <a:pt x="75" y="71"/>
                  </a:lnTo>
                  <a:lnTo>
                    <a:pt x="77" y="73"/>
                  </a:lnTo>
                  <a:lnTo>
                    <a:pt x="77" y="73"/>
                  </a:lnTo>
                  <a:lnTo>
                    <a:pt x="79" y="75"/>
                  </a:lnTo>
                  <a:lnTo>
                    <a:pt x="79" y="75"/>
                  </a:lnTo>
                  <a:lnTo>
                    <a:pt x="80" y="75"/>
                  </a:lnTo>
                  <a:lnTo>
                    <a:pt x="80" y="75"/>
                  </a:lnTo>
                  <a:lnTo>
                    <a:pt x="82" y="75"/>
                  </a:lnTo>
                  <a:lnTo>
                    <a:pt x="86" y="75"/>
                  </a:lnTo>
                  <a:lnTo>
                    <a:pt x="88" y="75"/>
                  </a:lnTo>
                  <a:lnTo>
                    <a:pt x="90" y="75"/>
                  </a:lnTo>
                  <a:lnTo>
                    <a:pt x="90" y="75"/>
                  </a:lnTo>
                  <a:lnTo>
                    <a:pt x="92" y="75"/>
                  </a:lnTo>
                  <a:lnTo>
                    <a:pt x="92" y="77"/>
                  </a:lnTo>
                  <a:lnTo>
                    <a:pt x="94" y="77"/>
                  </a:lnTo>
                  <a:lnTo>
                    <a:pt x="94" y="77"/>
                  </a:lnTo>
                  <a:lnTo>
                    <a:pt x="94" y="77"/>
                  </a:lnTo>
                  <a:lnTo>
                    <a:pt x="95" y="77"/>
                  </a:lnTo>
                  <a:lnTo>
                    <a:pt x="95" y="75"/>
                  </a:lnTo>
                  <a:lnTo>
                    <a:pt x="95" y="75"/>
                  </a:lnTo>
                  <a:lnTo>
                    <a:pt x="94" y="73"/>
                  </a:lnTo>
                  <a:lnTo>
                    <a:pt x="94" y="73"/>
                  </a:lnTo>
                  <a:lnTo>
                    <a:pt x="94" y="71"/>
                  </a:lnTo>
                  <a:lnTo>
                    <a:pt x="94" y="70"/>
                  </a:lnTo>
                  <a:lnTo>
                    <a:pt x="95" y="70"/>
                  </a:lnTo>
                  <a:lnTo>
                    <a:pt x="95" y="68"/>
                  </a:lnTo>
                  <a:lnTo>
                    <a:pt x="97" y="68"/>
                  </a:lnTo>
                  <a:lnTo>
                    <a:pt x="97" y="66"/>
                  </a:lnTo>
                  <a:lnTo>
                    <a:pt x="99" y="64"/>
                  </a:lnTo>
                  <a:lnTo>
                    <a:pt x="101" y="66"/>
                  </a:lnTo>
                  <a:lnTo>
                    <a:pt x="101" y="66"/>
                  </a:lnTo>
                  <a:lnTo>
                    <a:pt x="103" y="64"/>
                  </a:lnTo>
                  <a:lnTo>
                    <a:pt x="105" y="64"/>
                  </a:lnTo>
                  <a:lnTo>
                    <a:pt x="109" y="64"/>
                  </a:lnTo>
                  <a:lnTo>
                    <a:pt x="109" y="64"/>
                  </a:lnTo>
                  <a:lnTo>
                    <a:pt x="107" y="62"/>
                  </a:lnTo>
                  <a:lnTo>
                    <a:pt x="107" y="62"/>
                  </a:lnTo>
                  <a:lnTo>
                    <a:pt x="105" y="62"/>
                  </a:lnTo>
                  <a:lnTo>
                    <a:pt x="105" y="60"/>
                  </a:lnTo>
                  <a:lnTo>
                    <a:pt x="105" y="58"/>
                  </a:lnTo>
                  <a:lnTo>
                    <a:pt x="105" y="58"/>
                  </a:lnTo>
                  <a:lnTo>
                    <a:pt x="105" y="57"/>
                  </a:lnTo>
                  <a:lnTo>
                    <a:pt x="105" y="57"/>
                  </a:lnTo>
                  <a:lnTo>
                    <a:pt x="103" y="55"/>
                  </a:lnTo>
                  <a:lnTo>
                    <a:pt x="105" y="55"/>
                  </a:lnTo>
                  <a:lnTo>
                    <a:pt x="105" y="55"/>
                  </a:lnTo>
                  <a:lnTo>
                    <a:pt x="103" y="53"/>
                  </a:lnTo>
                  <a:lnTo>
                    <a:pt x="103" y="53"/>
                  </a:lnTo>
                  <a:lnTo>
                    <a:pt x="101" y="51"/>
                  </a:lnTo>
                  <a:lnTo>
                    <a:pt x="101" y="51"/>
                  </a:lnTo>
                  <a:lnTo>
                    <a:pt x="99" y="49"/>
                  </a:lnTo>
                  <a:lnTo>
                    <a:pt x="101" y="49"/>
                  </a:lnTo>
                  <a:lnTo>
                    <a:pt x="101" y="47"/>
                  </a:lnTo>
                  <a:lnTo>
                    <a:pt x="101" y="47"/>
                  </a:lnTo>
                  <a:lnTo>
                    <a:pt x="101" y="47"/>
                  </a:lnTo>
                  <a:lnTo>
                    <a:pt x="103" y="47"/>
                  </a:lnTo>
                  <a:lnTo>
                    <a:pt x="105" y="47"/>
                  </a:lnTo>
                  <a:lnTo>
                    <a:pt x="105" y="47"/>
                  </a:lnTo>
                  <a:lnTo>
                    <a:pt x="107" y="47"/>
                  </a:lnTo>
                  <a:lnTo>
                    <a:pt x="107" y="49"/>
                  </a:lnTo>
                  <a:lnTo>
                    <a:pt x="110" y="49"/>
                  </a:lnTo>
                  <a:lnTo>
                    <a:pt x="110" y="49"/>
                  </a:lnTo>
                  <a:lnTo>
                    <a:pt x="112" y="47"/>
                  </a:lnTo>
                  <a:lnTo>
                    <a:pt x="114" y="47"/>
                  </a:lnTo>
                  <a:lnTo>
                    <a:pt x="114" y="45"/>
                  </a:lnTo>
                  <a:lnTo>
                    <a:pt x="116" y="45"/>
                  </a:lnTo>
                  <a:lnTo>
                    <a:pt x="116" y="45"/>
                  </a:lnTo>
                  <a:lnTo>
                    <a:pt x="118" y="45"/>
                  </a:lnTo>
                  <a:lnTo>
                    <a:pt x="118" y="4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5" name="Google Shape;625;p23"/>
            <p:cNvSpPr/>
            <p:nvPr/>
          </p:nvSpPr>
          <p:spPr>
            <a:xfrm>
              <a:off x="1745" y="1722"/>
              <a:ext cx="2" cy="3"/>
            </a:xfrm>
            <a:custGeom>
              <a:avLst/>
              <a:gdLst/>
              <a:ahLst/>
              <a:cxnLst/>
              <a:rect l="l" t="t" r="r" b="b"/>
              <a:pathLst>
                <a:path w="2" h="3" extrusionOk="0">
                  <a:moveTo>
                    <a:pt x="2" y="2"/>
                  </a:moveTo>
                  <a:lnTo>
                    <a:pt x="0" y="0"/>
                  </a:lnTo>
                  <a:lnTo>
                    <a:pt x="0" y="0"/>
                  </a:lnTo>
                  <a:lnTo>
                    <a:pt x="0" y="3"/>
                  </a:lnTo>
                  <a:lnTo>
                    <a:pt x="0" y="3"/>
                  </a:lnTo>
                  <a:lnTo>
                    <a:pt x="2" y="3"/>
                  </a:lnTo>
                  <a:lnTo>
                    <a:pt x="2" y="3"/>
                  </a:lnTo>
                  <a:lnTo>
                    <a:pt x="2" y="3"/>
                  </a:lnTo>
                  <a:lnTo>
                    <a:pt x="2"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6" name="Google Shape;626;p23"/>
            <p:cNvSpPr/>
            <p:nvPr/>
          </p:nvSpPr>
          <p:spPr>
            <a:xfrm>
              <a:off x="3882" y="1501"/>
              <a:ext cx="76" cy="95"/>
            </a:xfrm>
            <a:custGeom>
              <a:avLst/>
              <a:gdLst/>
              <a:ahLst/>
              <a:cxnLst/>
              <a:rect l="l" t="t" r="r" b="b"/>
              <a:pathLst>
                <a:path w="76" h="95" extrusionOk="0">
                  <a:moveTo>
                    <a:pt x="65" y="80"/>
                  </a:moveTo>
                  <a:lnTo>
                    <a:pt x="65" y="80"/>
                  </a:lnTo>
                  <a:lnTo>
                    <a:pt x="65" y="80"/>
                  </a:lnTo>
                  <a:lnTo>
                    <a:pt x="63" y="80"/>
                  </a:lnTo>
                  <a:lnTo>
                    <a:pt x="65" y="82"/>
                  </a:lnTo>
                  <a:lnTo>
                    <a:pt x="65" y="84"/>
                  </a:lnTo>
                  <a:lnTo>
                    <a:pt x="65" y="84"/>
                  </a:lnTo>
                  <a:lnTo>
                    <a:pt x="65" y="84"/>
                  </a:lnTo>
                  <a:lnTo>
                    <a:pt x="65" y="82"/>
                  </a:lnTo>
                  <a:lnTo>
                    <a:pt x="65" y="80"/>
                  </a:lnTo>
                  <a:close/>
                  <a:moveTo>
                    <a:pt x="63" y="77"/>
                  </a:moveTo>
                  <a:lnTo>
                    <a:pt x="63" y="77"/>
                  </a:lnTo>
                  <a:lnTo>
                    <a:pt x="63" y="79"/>
                  </a:lnTo>
                  <a:lnTo>
                    <a:pt x="63" y="79"/>
                  </a:lnTo>
                  <a:lnTo>
                    <a:pt x="63" y="80"/>
                  </a:lnTo>
                  <a:lnTo>
                    <a:pt x="63" y="79"/>
                  </a:lnTo>
                  <a:lnTo>
                    <a:pt x="63" y="79"/>
                  </a:lnTo>
                  <a:lnTo>
                    <a:pt x="63" y="77"/>
                  </a:lnTo>
                  <a:close/>
                  <a:moveTo>
                    <a:pt x="50" y="67"/>
                  </a:moveTo>
                  <a:lnTo>
                    <a:pt x="52" y="75"/>
                  </a:lnTo>
                  <a:lnTo>
                    <a:pt x="52" y="73"/>
                  </a:lnTo>
                  <a:lnTo>
                    <a:pt x="54" y="71"/>
                  </a:lnTo>
                  <a:lnTo>
                    <a:pt x="52" y="69"/>
                  </a:lnTo>
                  <a:lnTo>
                    <a:pt x="50" y="67"/>
                  </a:lnTo>
                  <a:close/>
                  <a:moveTo>
                    <a:pt x="58" y="67"/>
                  </a:moveTo>
                  <a:lnTo>
                    <a:pt x="58" y="65"/>
                  </a:lnTo>
                  <a:lnTo>
                    <a:pt x="56" y="65"/>
                  </a:lnTo>
                  <a:lnTo>
                    <a:pt x="56" y="65"/>
                  </a:lnTo>
                  <a:lnTo>
                    <a:pt x="56" y="67"/>
                  </a:lnTo>
                  <a:lnTo>
                    <a:pt x="58" y="69"/>
                  </a:lnTo>
                  <a:lnTo>
                    <a:pt x="58" y="69"/>
                  </a:lnTo>
                  <a:lnTo>
                    <a:pt x="58" y="69"/>
                  </a:lnTo>
                  <a:lnTo>
                    <a:pt x="58" y="69"/>
                  </a:lnTo>
                  <a:lnTo>
                    <a:pt x="58" y="67"/>
                  </a:lnTo>
                  <a:close/>
                  <a:moveTo>
                    <a:pt x="46" y="65"/>
                  </a:moveTo>
                  <a:lnTo>
                    <a:pt x="44" y="64"/>
                  </a:lnTo>
                  <a:lnTo>
                    <a:pt x="44" y="64"/>
                  </a:lnTo>
                  <a:lnTo>
                    <a:pt x="44" y="62"/>
                  </a:lnTo>
                  <a:lnTo>
                    <a:pt x="43" y="62"/>
                  </a:lnTo>
                  <a:lnTo>
                    <a:pt x="43" y="62"/>
                  </a:lnTo>
                  <a:lnTo>
                    <a:pt x="43" y="64"/>
                  </a:lnTo>
                  <a:lnTo>
                    <a:pt x="43" y="65"/>
                  </a:lnTo>
                  <a:lnTo>
                    <a:pt x="43" y="65"/>
                  </a:lnTo>
                  <a:lnTo>
                    <a:pt x="44" y="67"/>
                  </a:lnTo>
                  <a:lnTo>
                    <a:pt x="44" y="69"/>
                  </a:lnTo>
                  <a:lnTo>
                    <a:pt x="46" y="71"/>
                  </a:lnTo>
                  <a:lnTo>
                    <a:pt x="44" y="75"/>
                  </a:lnTo>
                  <a:lnTo>
                    <a:pt x="44" y="75"/>
                  </a:lnTo>
                  <a:lnTo>
                    <a:pt x="48" y="75"/>
                  </a:lnTo>
                  <a:lnTo>
                    <a:pt x="48" y="73"/>
                  </a:lnTo>
                  <a:lnTo>
                    <a:pt x="48" y="69"/>
                  </a:lnTo>
                  <a:lnTo>
                    <a:pt x="48" y="67"/>
                  </a:lnTo>
                  <a:lnTo>
                    <a:pt x="46" y="65"/>
                  </a:lnTo>
                  <a:close/>
                  <a:moveTo>
                    <a:pt x="44" y="60"/>
                  </a:moveTo>
                  <a:lnTo>
                    <a:pt x="43" y="58"/>
                  </a:lnTo>
                  <a:lnTo>
                    <a:pt x="43" y="60"/>
                  </a:lnTo>
                  <a:lnTo>
                    <a:pt x="43" y="60"/>
                  </a:lnTo>
                  <a:lnTo>
                    <a:pt x="43" y="60"/>
                  </a:lnTo>
                  <a:lnTo>
                    <a:pt x="44" y="60"/>
                  </a:lnTo>
                  <a:lnTo>
                    <a:pt x="44" y="60"/>
                  </a:lnTo>
                  <a:close/>
                  <a:moveTo>
                    <a:pt x="76" y="86"/>
                  </a:moveTo>
                  <a:lnTo>
                    <a:pt x="74" y="84"/>
                  </a:lnTo>
                  <a:lnTo>
                    <a:pt x="74" y="82"/>
                  </a:lnTo>
                  <a:lnTo>
                    <a:pt x="74" y="77"/>
                  </a:lnTo>
                  <a:lnTo>
                    <a:pt x="74" y="77"/>
                  </a:lnTo>
                  <a:lnTo>
                    <a:pt x="72" y="75"/>
                  </a:lnTo>
                  <a:lnTo>
                    <a:pt x="72" y="69"/>
                  </a:lnTo>
                  <a:lnTo>
                    <a:pt x="72" y="67"/>
                  </a:lnTo>
                  <a:lnTo>
                    <a:pt x="71" y="64"/>
                  </a:lnTo>
                  <a:lnTo>
                    <a:pt x="71" y="64"/>
                  </a:lnTo>
                  <a:lnTo>
                    <a:pt x="71" y="62"/>
                  </a:lnTo>
                  <a:lnTo>
                    <a:pt x="69" y="62"/>
                  </a:lnTo>
                  <a:lnTo>
                    <a:pt x="69" y="60"/>
                  </a:lnTo>
                  <a:lnTo>
                    <a:pt x="69" y="58"/>
                  </a:lnTo>
                  <a:lnTo>
                    <a:pt x="67" y="56"/>
                  </a:lnTo>
                  <a:lnTo>
                    <a:pt x="67" y="54"/>
                  </a:lnTo>
                  <a:lnTo>
                    <a:pt x="67" y="50"/>
                  </a:lnTo>
                  <a:lnTo>
                    <a:pt x="65" y="49"/>
                  </a:lnTo>
                  <a:lnTo>
                    <a:pt x="65" y="49"/>
                  </a:lnTo>
                  <a:lnTo>
                    <a:pt x="63" y="47"/>
                  </a:lnTo>
                  <a:lnTo>
                    <a:pt x="63" y="47"/>
                  </a:lnTo>
                  <a:lnTo>
                    <a:pt x="63" y="49"/>
                  </a:lnTo>
                  <a:lnTo>
                    <a:pt x="61" y="49"/>
                  </a:lnTo>
                  <a:lnTo>
                    <a:pt x="61" y="49"/>
                  </a:lnTo>
                  <a:lnTo>
                    <a:pt x="61" y="49"/>
                  </a:lnTo>
                  <a:lnTo>
                    <a:pt x="61" y="50"/>
                  </a:lnTo>
                  <a:lnTo>
                    <a:pt x="61" y="50"/>
                  </a:lnTo>
                  <a:lnTo>
                    <a:pt x="59" y="52"/>
                  </a:lnTo>
                  <a:lnTo>
                    <a:pt x="59" y="54"/>
                  </a:lnTo>
                  <a:lnTo>
                    <a:pt x="59" y="56"/>
                  </a:lnTo>
                  <a:lnTo>
                    <a:pt x="59" y="58"/>
                  </a:lnTo>
                  <a:lnTo>
                    <a:pt x="59" y="58"/>
                  </a:lnTo>
                  <a:lnTo>
                    <a:pt x="59" y="60"/>
                  </a:lnTo>
                  <a:lnTo>
                    <a:pt x="58" y="60"/>
                  </a:lnTo>
                  <a:lnTo>
                    <a:pt x="58" y="60"/>
                  </a:lnTo>
                  <a:lnTo>
                    <a:pt x="56" y="58"/>
                  </a:lnTo>
                  <a:lnTo>
                    <a:pt x="56" y="56"/>
                  </a:lnTo>
                  <a:lnTo>
                    <a:pt x="54" y="56"/>
                  </a:lnTo>
                  <a:lnTo>
                    <a:pt x="54" y="56"/>
                  </a:lnTo>
                  <a:lnTo>
                    <a:pt x="54" y="56"/>
                  </a:lnTo>
                  <a:lnTo>
                    <a:pt x="54" y="58"/>
                  </a:lnTo>
                  <a:lnTo>
                    <a:pt x="54" y="58"/>
                  </a:lnTo>
                  <a:lnTo>
                    <a:pt x="54" y="58"/>
                  </a:lnTo>
                  <a:lnTo>
                    <a:pt x="54" y="58"/>
                  </a:lnTo>
                  <a:lnTo>
                    <a:pt x="54" y="58"/>
                  </a:lnTo>
                  <a:lnTo>
                    <a:pt x="52" y="52"/>
                  </a:lnTo>
                  <a:lnTo>
                    <a:pt x="50" y="49"/>
                  </a:lnTo>
                  <a:lnTo>
                    <a:pt x="50" y="49"/>
                  </a:lnTo>
                  <a:lnTo>
                    <a:pt x="50" y="47"/>
                  </a:lnTo>
                  <a:lnTo>
                    <a:pt x="50" y="43"/>
                  </a:lnTo>
                  <a:lnTo>
                    <a:pt x="52" y="43"/>
                  </a:lnTo>
                  <a:lnTo>
                    <a:pt x="52" y="41"/>
                  </a:lnTo>
                  <a:lnTo>
                    <a:pt x="52" y="41"/>
                  </a:lnTo>
                  <a:lnTo>
                    <a:pt x="52" y="41"/>
                  </a:lnTo>
                  <a:lnTo>
                    <a:pt x="54" y="41"/>
                  </a:lnTo>
                  <a:lnTo>
                    <a:pt x="54" y="41"/>
                  </a:lnTo>
                  <a:lnTo>
                    <a:pt x="56" y="39"/>
                  </a:lnTo>
                  <a:lnTo>
                    <a:pt x="56" y="39"/>
                  </a:lnTo>
                  <a:lnTo>
                    <a:pt x="56" y="39"/>
                  </a:lnTo>
                  <a:lnTo>
                    <a:pt x="58" y="39"/>
                  </a:lnTo>
                  <a:lnTo>
                    <a:pt x="58" y="39"/>
                  </a:lnTo>
                  <a:lnTo>
                    <a:pt x="59" y="39"/>
                  </a:lnTo>
                  <a:lnTo>
                    <a:pt x="59" y="37"/>
                  </a:lnTo>
                  <a:lnTo>
                    <a:pt x="59" y="37"/>
                  </a:lnTo>
                  <a:lnTo>
                    <a:pt x="59" y="37"/>
                  </a:lnTo>
                  <a:lnTo>
                    <a:pt x="59" y="35"/>
                  </a:lnTo>
                  <a:lnTo>
                    <a:pt x="61" y="35"/>
                  </a:lnTo>
                  <a:lnTo>
                    <a:pt x="61" y="35"/>
                  </a:lnTo>
                  <a:lnTo>
                    <a:pt x="61" y="35"/>
                  </a:lnTo>
                  <a:lnTo>
                    <a:pt x="61" y="34"/>
                  </a:lnTo>
                  <a:lnTo>
                    <a:pt x="61" y="32"/>
                  </a:lnTo>
                  <a:lnTo>
                    <a:pt x="63" y="30"/>
                  </a:lnTo>
                  <a:lnTo>
                    <a:pt x="63" y="30"/>
                  </a:lnTo>
                  <a:lnTo>
                    <a:pt x="61" y="28"/>
                  </a:lnTo>
                  <a:lnTo>
                    <a:pt x="63" y="28"/>
                  </a:lnTo>
                  <a:lnTo>
                    <a:pt x="65" y="28"/>
                  </a:lnTo>
                  <a:lnTo>
                    <a:pt x="65" y="28"/>
                  </a:lnTo>
                  <a:lnTo>
                    <a:pt x="65" y="28"/>
                  </a:lnTo>
                  <a:lnTo>
                    <a:pt x="65" y="28"/>
                  </a:lnTo>
                  <a:lnTo>
                    <a:pt x="65" y="26"/>
                  </a:lnTo>
                  <a:lnTo>
                    <a:pt x="63" y="26"/>
                  </a:lnTo>
                  <a:lnTo>
                    <a:pt x="61" y="24"/>
                  </a:lnTo>
                  <a:lnTo>
                    <a:pt x="59" y="22"/>
                  </a:lnTo>
                  <a:lnTo>
                    <a:pt x="54" y="22"/>
                  </a:lnTo>
                  <a:lnTo>
                    <a:pt x="50" y="24"/>
                  </a:lnTo>
                  <a:lnTo>
                    <a:pt x="50" y="22"/>
                  </a:lnTo>
                  <a:lnTo>
                    <a:pt x="48" y="22"/>
                  </a:lnTo>
                  <a:lnTo>
                    <a:pt x="44" y="22"/>
                  </a:lnTo>
                  <a:lnTo>
                    <a:pt x="41" y="22"/>
                  </a:lnTo>
                  <a:lnTo>
                    <a:pt x="39" y="22"/>
                  </a:lnTo>
                  <a:lnTo>
                    <a:pt x="37" y="22"/>
                  </a:lnTo>
                  <a:lnTo>
                    <a:pt x="35" y="22"/>
                  </a:lnTo>
                  <a:lnTo>
                    <a:pt x="33" y="22"/>
                  </a:lnTo>
                  <a:lnTo>
                    <a:pt x="31" y="22"/>
                  </a:lnTo>
                  <a:lnTo>
                    <a:pt x="29" y="22"/>
                  </a:lnTo>
                  <a:lnTo>
                    <a:pt x="28" y="21"/>
                  </a:lnTo>
                  <a:lnTo>
                    <a:pt x="26" y="21"/>
                  </a:lnTo>
                  <a:lnTo>
                    <a:pt x="26" y="21"/>
                  </a:lnTo>
                  <a:lnTo>
                    <a:pt x="26" y="21"/>
                  </a:lnTo>
                  <a:lnTo>
                    <a:pt x="26" y="19"/>
                  </a:lnTo>
                  <a:lnTo>
                    <a:pt x="26" y="17"/>
                  </a:lnTo>
                  <a:lnTo>
                    <a:pt x="24" y="11"/>
                  </a:lnTo>
                  <a:lnTo>
                    <a:pt x="24" y="9"/>
                  </a:lnTo>
                  <a:lnTo>
                    <a:pt x="22" y="6"/>
                  </a:lnTo>
                  <a:lnTo>
                    <a:pt x="22" y="6"/>
                  </a:lnTo>
                  <a:lnTo>
                    <a:pt x="20" y="6"/>
                  </a:lnTo>
                  <a:lnTo>
                    <a:pt x="20" y="6"/>
                  </a:lnTo>
                  <a:lnTo>
                    <a:pt x="20" y="7"/>
                  </a:lnTo>
                  <a:lnTo>
                    <a:pt x="20" y="7"/>
                  </a:lnTo>
                  <a:lnTo>
                    <a:pt x="20" y="9"/>
                  </a:lnTo>
                  <a:lnTo>
                    <a:pt x="20" y="9"/>
                  </a:lnTo>
                  <a:lnTo>
                    <a:pt x="18" y="9"/>
                  </a:lnTo>
                  <a:lnTo>
                    <a:pt x="16" y="9"/>
                  </a:lnTo>
                  <a:lnTo>
                    <a:pt x="15" y="7"/>
                  </a:lnTo>
                  <a:lnTo>
                    <a:pt x="15" y="6"/>
                  </a:lnTo>
                  <a:lnTo>
                    <a:pt x="13" y="4"/>
                  </a:lnTo>
                  <a:lnTo>
                    <a:pt x="13" y="4"/>
                  </a:lnTo>
                  <a:lnTo>
                    <a:pt x="13" y="2"/>
                  </a:lnTo>
                  <a:lnTo>
                    <a:pt x="11" y="2"/>
                  </a:lnTo>
                  <a:lnTo>
                    <a:pt x="11" y="2"/>
                  </a:lnTo>
                  <a:lnTo>
                    <a:pt x="11" y="4"/>
                  </a:lnTo>
                  <a:lnTo>
                    <a:pt x="11" y="4"/>
                  </a:lnTo>
                  <a:lnTo>
                    <a:pt x="13" y="4"/>
                  </a:lnTo>
                  <a:lnTo>
                    <a:pt x="11" y="6"/>
                  </a:lnTo>
                  <a:lnTo>
                    <a:pt x="11" y="6"/>
                  </a:lnTo>
                  <a:lnTo>
                    <a:pt x="11" y="6"/>
                  </a:lnTo>
                  <a:lnTo>
                    <a:pt x="9" y="6"/>
                  </a:lnTo>
                  <a:lnTo>
                    <a:pt x="9" y="4"/>
                  </a:lnTo>
                  <a:lnTo>
                    <a:pt x="9" y="4"/>
                  </a:lnTo>
                  <a:lnTo>
                    <a:pt x="7" y="4"/>
                  </a:lnTo>
                  <a:lnTo>
                    <a:pt x="7" y="4"/>
                  </a:lnTo>
                  <a:lnTo>
                    <a:pt x="7" y="2"/>
                  </a:lnTo>
                  <a:lnTo>
                    <a:pt x="5" y="0"/>
                  </a:lnTo>
                  <a:lnTo>
                    <a:pt x="3" y="0"/>
                  </a:lnTo>
                  <a:lnTo>
                    <a:pt x="1" y="0"/>
                  </a:lnTo>
                  <a:lnTo>
                    <a:pt x="1" y="0"/>
                  </a:lnTo>
                  <a:lnTo>
                    <a:pt x="1" y="2"/>
                  </a:lnTo>
                  <a:lnTo>
                    <a:pt x="3" y="2"/>
                  </a:lnTo>
                  <a:lnTo>
                    <a:pt x="3" y="2"/>
                  </a:lnTo>
                  <a:lnTo>
                    <a:pt x="3" y="2"/>
                  </a:lnTo>
                  <a:lnTo>
                    <a:pt x="3" y="4"/>
                  </a:lnTo>
                  <a:lnTo>
                    <a:pt x="3" y="4"/>
                  </a:lnTo>
                  <a:lnTo>
                    <a:pt x="3" y="6"/>
                  </a:lnTo>
                  <a:lnTo>
                    <a:pt x="1" y="6"/>
                  </a:lnTo>
                  <a:lnTo>
                    <a:pt x="0" y="7"/>
                  </a:lnTo>
                  <a:lnTo>
                    <a:pt x="0" y="9"/>
                  </a:lnTo>
                  <a:lnTo>
                    <a:pt x="0" y="9"/>
                  </a:lnTo>
                  <a:lnTo>
                    <a:pt x="0" y="11"/>
                  </a:lnTo>
                  <a:lnTo>
                    <a:pt x="0" y="11"/>
                  </a:lnTo>
                  <a:lnTo>
                    <a:pt x="1" y="13"/>
                  </a:lnTo>
                  <a:lnTo>
                    <a:pt x="3" y="13"/>
                  </a:lnTo>
                  <a:lnTo>
                    <a:pt x="5" y="15"/>
                  </a:lnTo>
                  <a:lnTo>
                    <a:pt x="5" y="17"/>
                  </a:lnTo>
                  <a:lnTo>
                    <a:pt x="7" y="17"/>
                  </a:lnTo>
                  <a:lnTo>
                    <a:pt x="9" y="17"/>
                  </a:lnTo>
                  <a:lnTo>
                    <a:pt x="11" y="17"/>
                  </a:lnTo>
                  <a:lnTo>
                    <a:pt x="11" y="19"/>
                  </a:lnTo>
                  <a:lnTo>
                    <a:pt x="13" y="21"/>
                  </a:lnTo>
                  <a:lnTo>
                    <a:pt x="13" y="21"/>
                  </a:lnTo>
                  <a:lnTo>
                    <a:pt x="15" y="21"/>
                  </a:lnTo>
                  <a:lnTo>
                    <a:pt x="15" y="22"/>
                  </a:lnTo>
                  <a:lnTo>
                    <a:pt x="15" y="22"/>
                  </a:lnTo>
                  <a:lnTo>
                    <a:pt x="13" y="22"/>
                  </a:lnTo>
                  <a:lnTo>
                    <a:pt x="13" y="22"/>
                  </a:lnTo>
                  <a:lnTo>
                    <a:pt x="11" y="22"/>
                  </a:lnTo>
                  <a:lnTo>
                    <a:pt x="11" y="22"/>
                  </a:lnTo>
                  <a:lnTo>
                    <a:pt x="9" y="22"/>
                  </a:lnTo>
                  <a:lnTo>
                    <a:pt x="7" y="22"/>
                  </a:lnTo>
                  <a:lnTo>
                    <a:pt x="7" y="26"/>
                  </a:lnTo>
                  <a:lnTo>
                    <a:pt x="5" y="28"/>
                  </a:lnTo>
                  <a:lnTo>
                    <a:pt x="5" y="28"/>
                  </a:lnTo>
                  <a:lnTo>
                    <a:pt x="3" y="28"/>
                  </a:lnTo>
                  <a:lnTo>
                    <a:pt x="3" y="28"/>
                  </a:lnTo>
                  <a:lnTo>
                    <a:pt x="1" y="30"/>
                  </a:lnTo>
                  <a:lnTo>
                    <a:pt x="1" y="32"/>
                  </a:lnTo>
                  <a:lnTo>
                    <a:pt x="1" y="32"/>
                  </a:lnTo>
                  <a:lnTo>
                    <a:pt x="3" y="34"/>
                  </a:lnTo>
                  <a:lnTo>
                    <a:pt x="5" y="34"/>
                  </a:lnTo>
                  <a:lnTo>
                    <a:pt x="5" y="35"/>
                  </a:lnTo>
                  <a:lnTo>
                    <a:pt x="7" y="34"/>
                  </a:lnTo>
                  <a:lnTo>
                    <a:pt x="7" y="35"/>
                  </a:lnTo>
                  <a:lnTo>
                    <a:pt x="9" y="35"/>
                  </a:lnTo>
                  <a:lnTo>
                    <a:pt x="9" y="37"/>
                  </a:lnTo>
                  <a:lnTo>
                    <a:pt x="13" y="37"/>
                  </a:lnTo>
                  <a:lnTo>
                    <a:pt x="13" y="37"/>
                  </a:lnTo>
                  <a:lnTo>
                    <a:pt x="13" y="39"/>
                  </a:lnTo>
                  <a:lnTo>
                    <a:pt x="13" y="39"/>
                  </a:lnTo>
                  <a:lnTo>
                    <a:pt x="13" y="41"/>
                  </a:lnTo>
                  <a:lnTo>
                    <a:pt x="13" y="43"/>
                  </a:lnTo>
                  <a:lnTo>
                    <a:pt x="13" y="45"/>
                  </a:lnTo>
                  <a:lnTo>
                    <a:pt x="13" y="49"/>
                  </a:lnTo>
                  <a:lnTo>
                    <a:pt x="13" y="49"/>
                  </a:lnTo>
                  <a:lnTo>
                    <a:pt x="13" y="50"/>
                  </a:lnTo>
                  <a:lnTo>
                    <a:pt x="13" y="50"/>
                  </a:lnTo>
                  <a:lnTo>
                    <a:pt x="15" y="50"/>
                  </a:lnTo>
                  <a:lnTo>
                    <a:pt x="15" y="52"/>
                  </a:lnTo>
                  <a:lnTo>
                    <a:pt x="15" y="54"/>
                  </a:lnTo>
                  <a:lnTo>
                    <a:pt x="15" y="54"/>
                  </a:lnTo>
                  <a:lnTo>
                    <a:pt x="16" y="56"/>
                  </a:lnTo>
                  <a:lnTo>
                    <a:pt x="18" y="56"/>
                  </a:lnTo>
                  <a:lnTo>
                    <a:pt x="18" y="56"/>
                  </a:lnTo>
                  <a:lnTo>
                    <a:pt x="18" y="58"/>
                  </a:lnTo>
                  <a:lnTo>
                    <a:pt x="18" y="60"/>
                  </a:lnTo>
                  <a:lnTo>
                    <a:pt x="18" y="62"/>
                  </a:lnTo>
                  <a:lnTo>
                    <a:pt x="20" y="64"/>
                  </a:lnTo>
                  <a:lnTo>
                    <a:pt x="20" y="65"/>
                  </a:lnTo>
                  <a:lnTo>
                    <a:pt x="20" y="65"/>
                  </a:lnTo>
                  <a:lnTo>
                    <a:pt x="20" y="67"/>
                  </a:lnTo>
                  <a:lnTo>
                    <a:pt x="22" y="71"/>
                  </a:lnTo>
                  <a:lnTo>
                    <a:pt x="22" y="73"/>
                  </a:lnTo>
                  <a:lnTo>
                    <a:pt x="22" y="75"/>
                  </a:lnTo>
                  <a:lnTo>
                    <a:pt x="24" y="75"/>
                  </a:lnTo>
                  <a:lnTo>
                    <a:pt x="24" y="79"/>
                  </a:lnTo>
                  <a:lnTo>
                    <a:pt x="26" y="80"/>
                  </a:lnTo>
                  <a:lnTo>
                    <a:pt x="26" y="80"/>
                  </a:lnTo>
                  <a:lnTo>
                    <a:pt x="26" y="80"/>
                  </a:lnTo>
                  <a:lnTo>
                    <a:pt x="28" y="80"/>
                  </a:lnTo>
                  <a:lnTo>
                    <a:pt x="29" y="79"/>
                  </a:lnTo>
                  <a:lnTo>
                    <a:pt x="29" y="77"/>
                  </a:lnTo>
                  <a:lnTo>
                    <a:pt x="29" y="75"/>
                  </a:lnTo>
                  <a:lnTo>
                    <a:pt x="28" y="73"/>
                  </a:lnTo>
                  <a:lnTo>
                    <a:pt x="28" y="71"/>
                  </a:lnTo>
                  <a:lnTo>
                    <a:pt x="29" y="77"/>
                  </a:lnTo>
                  <a:lnTo>
                    <a:pt x="31" y="79"/>
                  </a:lnTo>
                  <a:lnTo>
                    <a:pt x="31" y="80"/>
                  </a:lnTo>
                  <a:lnTo>
                    <a:pt x="31" y="79"/>
                  </a:lnTo>
                  <a:lnTo>
                    <a:pt x="31" y="79"/>
                  </a:lnTo>
                  <a:lnTo>
                    <a:pt x="33" y="77"/>
                  </a:lnTo>
                  <a:lnTo>
                    <a:pt x="33" y="77"/>
                  </a:lnTo>
                  <a:lnTo>
                    <a:pt x="33" y="75"/>
                  </a:lnTo>
                  <a:lnTo>
                    <a:pt x="33" y="73"/>
                  </a:lnTo>
                  <a:lnTo>
                    <a:pt x="33" y="71"/>
                  </a:lnTo>
                  <a:lnTo>
                    <a:pt x="33" y="69"/>
                  </a:lnTo>
                  <a:lnTo>
                    <a:pt x="35" y="67"/>
                  </a:lnTo>
                  <a:lnTo>
                    <a:pt x="35" y="71"/>
                  </a:lnTo>
                  <a:lnTo>
                    <a:pt x="35" y="73"/>
                  </a:lnTo>
                  <a:lnTo>
                    <a:pt x="35" y="75"/>
                  </a:lnTo>
                  <a:lnTo>
                    <a:pt x="35" y="75"/>
                  </a:lnTo>
                  <a:lnTo>
                    <a:pt x="37" y="75"/>
                  </a:lnTo>
                  <a:lnTo>
                    <a:pt x="39" y="73"/>
                  </a:lnTo>
                  <a:lnTo>
                    <a:pt x="39" y="73"/>
                  </a:lnTo>
                  <a:lnTo>
                    <a:pt x="37" y="75"/>
                  </a:lnTo>
                  <a:lnTo>
                    <a:pt x="37" y="77"/>
                  </a:lnTo>
                  <a:lnTo>
                    <a:pt x="37" y="79"/>
                  </a:lnTo>
                  <a:lnTo>
                    <a:pt x="39" y="79"/>
                  </a:lnTo>
                  <a:lnTo>
                    <a:pt x="39" y="79"/>
                  </a:lnTo>
                  <a:lnTo>
                    <a:pt x="41" y="79"/>
                  </a:lnTo>
                  <a:lnTo>
                    <a:pt x="41" y="79"/>
                  </a:lnTo>
                  <a:lnTo>
                    <a:pt x="41" y="75"/>
                  </a:lnTo>
                  <a:lnTo>
                    <a:pt x="43" y="73"/>
                  </a:lnTo>
                  <a:lnTo>
                    <a:pt x="44" y="73"/>
                  </a:lnTo>
                  <a:lnTo>
                    <a:pt x="44" y="71"/>
                  </a:lnTo>
                  <a:lnTo>
                    <a:pt x="44" y="69"/>
                  </a:lnTo>
                  <a:lnTo>
                    <a:pt x="44" y="69"/>
                  </a:lnTo>
                  <a:lnTo>
                    <a:pt x="43" y="67"/>
                  </a:lnTo>
                  <a:lnTo>
                    <a:pt x="43" y="65"/>
                  </a:lnTo>
                  <a:lnTo>
                    <a:pt x="43" y="65"/>
                  </a:lnTo>
                  <a:lnTo>
                    <a:pt x="43" y="65"/>
                  </a:lnTo>
                  <a:lnTo>
                    <a:pt x="41" y="64"/>
                  </a:lnTo>
                  <a:lnTo>
                    <a:pt x="41" y="62"/>
                  </a:lnTo>
                  <a:lnTo>
                    <a:pt x="41" y="62"/>
                  </a:lnTo>
                  <a:lnTo>
                    <a:pt x="43" y="62"/>
                  </a:lnTo>
                  <a:lnTo>
                    <a:pt x="41" y="60"/>
                  </a:lnTo>
                  <a:lnTo>
                    <a:pt x="41" y="58"/>
                  </a:lnTo>
                  <a:lnTo>
                    <a:pt x="43" y="58"/>
                  </a:lnTo>
                  <a:lnTo>
                    <a:pt x="43" y="56"/>
                  </a:lnTo>
                  <a:lnTo>
                    <a:pt x="43" y="56"/>
                  </a:lnTo>
                  <a:lnTo>
                    <a:pt x="43" y="54"/>
                  </a:lnTo>
                  <a:lnTo>
                    <a:pt x="41" y="54"/>
                  </a:lnTo>
                  <a:lnTo>
                    <a:pt x="39" y="52"/>
                  </a:lnTo>
                  <a:lnTo>
                    <a:pt x="37" y="52"/>
                  </a:lnTo>
                  <a:lnTo>
                    <a:pt x="39" y="52"/>
                  </a:lnTo>
                  <a:lnTo>
                    <a:pt x="41" y="52"/>
                  </a:lnTo>
                  <a:lnTo>
                    <a:pt x="41" y="50"/>
                  </a:lnTo>
                  <a:lnTo>
                    <a:pt x="41" y="50"/>
                  </a:lnTo>
                  <a:lnTo>
                    <a:pt x="41" y="50"/>
                  </a:lnTo>
                  <a:lnTo>
                    <a:pt x="43" y="49"/>
                  </a:lnTo>
                  <a:lnTo>
                    <a:pt x="43" y="50"/>
                  </a:lnTo>
                  <a:lnTo>
                    <a:pt x="43" y="52"/>
                  </a:lnTo>
                  <a:lnTo>
                    <a:pt x="43" y="54"/>
                  </a:lnTo>
                  <a:lnTo>
                    <a:pt x="43" y="58"/>
                  </a:lnTo>
                  <a:lnTo>
                    <a:pt x="44" y="58"/>
                  </a:lnTo>
                  <a:lnTo>
                    <a:pt x="46" y="64"/>
                  </a:lnTo>
                  <a:lnTo>
                    <a:pt x="48" y="65"/>
                  </a:lnTo>
                  <a:lnTo>
                    <a:pt x="52" y="65"/>
                  </a:lnTo>
                  <a:lnTo>
                    <a:pt x="52" y="65"/>
                  </a:lnTo>
                  <a:lnTo>
                    <a:pt x="54" y="64"/>
                  </a:lnTo>
                  <a:lnTo>
                    <a:pt x="56" y="62"/>
                  </a:lnTo>
                  <a:lnTo>
                    <a:pt x="56" y="62"/>
                  </a:lnTo>
                  <a:lnTo>
                    <a:pt x="56" y="62"/>
                  </a:lnTo>
                  <a:lnTo>
                    <a:pt x="58" y="64"/>
                  </a:lnTo>
                  <a:lnTo>
                    <a:pt x="59" y="67"/>
                  </a:lnTo>
                  <a:lnTo>
                    <a:pt x="61" y="69"/>
                  </a:lnTo>
                  <a:lnTo>
                    <a:pt x="61" y="71"/>
                  </a:lnTo>
                  <a:lnTo>
                    <a:pt x="63" y="71"/>
                  </a:lnTo>
                  <a:lnTo>
                    <a:pt x="63" y="69"/>
                  </a:lnTo>
                  <a:lnTo>
                    <a:pt x="63" y="71"/>
                  </a:lnTo>
                  <a:lnTo>
                    <a:pt x="63" y="73"/>
                  </a:lnTo>
                  <a:lnTo>
                    <a:pt x="63" y="73"/>
                  </a:lnTo>
                  <a:lnTo>
                    <a:pt x="65" y="79"/>
                  </a:lnTo>
                  <a:lnTo>
                    <a:pt x="67" y="80"/>
                  </a:lnTo>
                  <a:lnTo>
                    <a:pt x="67" y="84"/>
                  </a:lnTo>
                  <a:lnTo>
                    <a:pt x="69" y="90"/>
                  </a:lnTo>
                  <a:lnTo>
                    <a:pt x="71" y="93"/>
                  </a:lnTo>
                  <a:lnTo>
                    <a:pt x="71" y="95"/>
                  </a:lnTo>
                  <a:lnTo>
                    <a:pt x="72" y="95"/>
                  </a:lnTo>
                  <a:lnTo>
                    <a:pt x="72" y="95"/>
                  </a:lnTo>
                  <a:lnTo>
                    <a:pt x="72" y="95"/>
                  </a:lnTo>
                  <a:lnTo>
                    <a:pt x="72" y="93"/>
                  </a:lnTo>
                  <a:lnTo>
                    <a:pt x="71" y="92"/>
                  </a:lnTo>
                  <a:lnTo>
                    <a:pt x="71" y="92"/>
                  </a:lnTo>
                  <a:lnTo>
                    <a:pt x="71" y="92"/>
                  </a:lnTo>
                  <a:lnTo>
                    <a:pt x="71" y="90"/>
                  </a:lnTo>
                  <a:lnTo>
                    <a:pt x="69" y="88"/>
                  </a:lnTo>
                  <a:lnTo>
                    <a:pt x="69" y="86"/>
                  </a:lnTo>
                  <a:lnTo>
                    <a:pt x="71" y="86"/>
                  </a:lnTo>
                  <a:lnTo>
                    <a:pt x="71" y="86"/>
                  </a:lnTo>
                  <a:lnTo>
                    <a:pt x="72" y="86"/>
                  </a:lnTo>
                  <a:lnTo>
                    <a:pt x="74" y="86"/>
                  </a:lnTo>
                  <a:lnTo>
                    <a:pt x="74" y="88"/>
                  </a:lnTo>
                  <a:lnTo>
                    <a:pt x="74" y="88"/>
                  </a:lnTo>
                  <a:lnTo>
                    <a:pt x="76" y="88"/>
                  </a:lnTo>
                  <a:lnTo>
                    <a:pt x="76" y="88"/>
                  </a:lnTo>
                  <a:lnTo>
                    <a:pt x="76" y="8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7" name="Google Shape;627;p23"/>
            <p:cNvSpPr/>
            <p:nvPr/>
          </p:nvSpPr>
          <p:spPr>
            <a:xfrm>
              <a:off x="3343" y="1507"/>
              <a:ext cx="2" cy="7"/>
            </a:xfrm>
            <a:custGeom>
              <a:avLst/>
              <a:gdLst/>
              <a:ahLst/>
              <a:cxnLst/>
              <a:rect l="l" t="t" r="r" b="b"/>
              <a:pathLst>
                <a:path w="2" h="7" extrusionOk="0">
                  <a:moveTo>
                    <a:pt x="2" y="3"/>
                  </a:moveTo>
                  <a:lnTo>
                    <a:pt x="2" y="1"/>
                  </a:lnTo>
                  <a:lnTo>
                    <a:pt x="2" y="0"/>
                  </a:lnTo>
                  <a:lnTo>
                    <a:pt x="2" y="0"/>
                  </a:lnTo>
                  <a:lnTo>
                    <a:pt x="2" y="0"/>
                  </a:lnTo>
                  <a:lnTo>
                    <a:pt x="0" y="0"/>
                  </a:lnTo>
                  <a:lnTo>
                    <a:pt x="0" y="0"/>
                  </a:lnTo>
                  <a:lnTo>
                    <a:pt x="0" y="1"/>
                  </a:lnTo>
                  <a:lnTo>
                    <a:pt x="0" y="3"/>
                  </a:lnTo>
                  <a:lnTo>
                    <a:pt x="2" y="5"/>
                  </a:lnTo>
                  <a:lnTo>
                    <a:pt x="2" y="7"/>
                  </a:lnTo>
                  <a:lnTo>
                    <a:pt x="2" y="5"/>
                  </a:lnTo>
                  <a:lnTo>
                    <a:pt x="2" y="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23"/>
            <p:cNvSpPr/>
            <p:nvPr/>
          </p:nvSpPr>
          <p:spPr>
            <a:xfrm>
              <a:off x="1493" y="1493"/>
              <a:ext cx="77" cy="101"/>
            </a:xfrm>
            <a:custGeom>
              <a:avLst/>
              <a:gdLst/>
              <a:ahLst/>
              <a:cxnLst/>
              <a:rect l="l" t="t" r="r" b="b"/>
              <a:pathLst>
                <a:path w="77" h="101" extrusionOk="0">
                  <a:moveTo>
                    <a:pt x="69" y="98"/>
                  </a:moveTo>
                  <a:lnTo>
                    <a:pt x="67" y="98"/>
                  </a:lnTo>
                  <a:lnTo>
                    <a:pt x="67" y="98"/>
                  </a:lnTo>
                  <a:lnTo>
                    <a:pt x="65" y="98"/>
                  </a:lnTo>
                  <a:lnTo>
                    <a:pt x="64" y="98"/>
                  </a:lnTo>
                  <a:lnTo>
                    <a:pt x="64" y="98"/>
                  </a:lnTo>
                  <a:lnTo>
                    <a:pt x="62" y="100"/>
                  </a:lnTo>
                  <a:lnTo>
                    <a:pt x="62" y="100"/>
                  </a:lnTo>
                  <a:lnTo>
                    <a:pt x="62" y="100"/>
                  </a:lnTo>
                  <a:lnTo>
                    <a:pt x="62" y="100"/>
                  </a:lnTo>
                  <a:lnTo>
                    <a:pt x="62" y="101"/>
                  </a:lnTo>
                  <a:lnTo>
                    <a:pt x="62" y="101"/>
                  </a:lnTo>
                  <a:lnTo>
                    <a:pt x="65" y="101"/>
                  </a:lnTo>
                  <a:lnTo>
                    <a:pt x="69" y="101"/>
                  </a:lnTo>
                  <a:lnTo>
                    <a:pt x="71" y="98"/>
                  </a:lnTo>
                  <a:lnTo>
                    <a:pt x="71" y="98"/>
                  </a:lnTo>
                  <a:lnTo>
                    <a:pt x="71" y="96"/>
                  </a:lnTo>
                  <a:lnTo>
                    <a:pt x="71" y="96"/>
                  </a:lnTo>
                  <a:lnTo>
                    <a:pt x="69" y="98"/>
                  </a:lnTo>
                  <a:close/>
                  <a:moveTo>
                    <a:pt x="71" y="92"/>
                  </a:moveTo>
                  <a:lnTo>
                    <a:pt x="71" y="92"/>
                  </a:lnTo>
                  <a:lnTo>
                    <a:pt x="73" y="92"/>
                  </a:lnTo>
                  <a:lnTo>
                    <a:pt x="73" y="92"/>
                  </a:lnTo>
                  <a:lnTo>
                    <a:pt x="71" y="92"/>
                  </a:lnTo>
                  <a:close/>
                  <a:moveTo>
                    <a:pt x="77" y="79"/>
                  </a:moveTo>
                  <a:lnTo>
                    <a:pt x="77" y="77"/>
                  </a:lnTo>
                  <a:lnTo>
                    <a:pt x="75" y="77"/>
                  </a:lnTo>
                  <a:lnTo>
                    <a:pt x="75" y="77"/>
                  </a:lnTo>
                  <a:lnTo>
                    <a:pt x="73" y="77"/>
                  </a:lnTo>
                  <a:lnTo>
                    <a:pt x="73" y="77"/>
                  </a:lnTo>
                  <a:lnTo>
                    <a:pt x="71" y="77"/>
                  </a:lnTo>
                  <a:lnTo>
                    <a:pt x="73" y="77"/>
                  </a:lnTo>
                  <a:lnTo>
                    <a:pt x="75" y="77"/>
                  </a:lnTo>
                  <a:lnTo>
                    <a:pt x="75" y="77"/>
                  </a:lnTo>
                  <a:lnTo>
                    <a:pt x="77" y="79"/>
                  </a:lnTo>
                  <a:lnTo>
                    <a:pt x="77" y="79"/>
                  </a:lnTo>
                  <a:lnTo>
                    <a:pt x="77" y="79"/>
                  </a:lnTo>
                  <a:close/>
                  <a:moveTo>
                    <a:pt x="62" y="73"/>
                  </a:moveTo>
                  <a:lnTo>
                    <a:pt x="62" y="72"/>
                  </a:lnTo>
                  <a:lnTo>
                    <a:pt x="62" y="72"/>
                  </a:lnTo>
                  <a:lnTo>
                    <a:pt x="60" y="73"/>
                  </a:lnTo>
                  <a:lnTo>
                    <a:pt x="60" y="73"/>
                  </a:lnTo>
                  <a:lnTo>
                    <a:pt x="62" y="75"/>
                  </a:lnTo>
                  <a:lnTo>
                    <a:pt x="62" y="75"/>
                  </a:lnTo>
                  <a:lnTo>
                    <a:pt x="60" y="75"/>
                  </a:lnTo>
                  <a:lnTo>
                    <a:pt x="60" y="77"/>
                  </a:lnTo>
                  <a:lnTo>
                    <a:pt x="60" y="77"/>
                  </a:lnTo>
                  <a:lnTo>
                    <a:pt x="58" y="77"/>
                  </a:lnTo>
                  <a:lnTo>
                    <a:pt x="58" y="79"/>
                  </a:lnTo>
                  <a:lnTo>
                    <a:pt x="56" y="81"/>
                  </a:lnTo>
                  <a:lnTo>
                    <a:pt x="54" y="81"/>
                  </a:lnTo>
                  <a:lnTo>
                    <a:pt x="56" y="81"/>
                  </a:lnTo>
                  <a:lnTo>
                    <a:pt x="58" y="79"/>
                  </a:lnTo>
                  <a:lnTo>
                    <a:pt x="60" y="77"/>
                  </a:lnTo>
                  <a:lnTo>
                    <a:pt x="62" y="75"/>
                  </a:lnTo>
                  <a:lnTo>
                    <a:pt x="62" y="73"/>
                  </a:lnTo>
                  <a:close/>
                  <a:moveTo>
                    <a:pt x="56" y="70"/>
                  </a:moveTo>
                  <a:lnTo>
                    <a:pt x="56" y="70"/>
                  </a:lnTo>
                  <a:lnTo>
                    <a:pt x="56" y="72"/>
                  </a:lnTo>
                  <a:lnTo>
                    <a:pt x="56" y="72"/>
                  </a:lnTo>
                  <a:lnTo>
                    <a:pt x="56" y="72"/>
                  </a:lnTo>
                  <a:lnTo>
                    <a:pt x="58" y="73"/>
                  </a:lnTo>
                  <a:lnTo>
                    <a:pt x="60" y="72"/>
                  </a:lnTo>
                  <a:lnTo>
                    <a:pt x="60" y="72"/>
                  </a:lnTo>
                  <a:lnTo>
                    <a:pt x="58" y="72"/>
                  </a:lnTo>
                  <a:lnTo>
                    <a:pt x="58" y="70"/>
                  </a:lnTo>
                  <a:lnTo>
                    <a:pt x="56" y="70"/>
                  </a:lnTo>
                  <a:close/>
                  <a:moveTo>
                    <a:pt x="47" y="64"/>
                  </a:moveTo>
                  <a:lnTo>
                    <a:pt x="45" y="62"/>
                  </a:lnTo>
                  <a:lnTo>
                    <a:pt x="45" y="60"/>
                  </a:lnTo>
                  <a:lnTo>
                    <a:pt x="45" y="58"/>
                  </a:lnTo>
                  <a:lnTo>
                    <a:pt x="43" y="57"/>
                  </a:lnTo>
                  <a:lnTo>
                    <a:pt x="43" y="57"/>
                  </a:lnTo>
                  <a:lnTo>
                    <a:pt x="43" y="58"/>
                  </a:lnTo>
                  <a:lnTo>
                    <a:pt x="45" y="58"/>
                  </a:lnTo>
                  <a:lnTo>
                    <a:pt x="45" y="62"/>
                  </a:lnTo>
                  <a:lnTo>
                    <a:pt x="45" y="62"/>
                  </a:lnTo>
                  <a:lnTo>
                    <a:pt x="45" y="64"/>
                  </a:lnTo>
                  <a:lnTo>
                    <a:pt x="45" y="64"/>
                  </a:lnTo>
                  <a:lnTo>
                    <a:pt x="43" y="64"/>
                  </a:lnTo>
                  <a:lnTo>
                    <a:pt x="45" y="66"/>
                  </a:lnTo>
                  <a:lnTo>
                    <a:pt x="47" y="66"/>
                  </a:lnTo>
                  <a:lnTo>
                    <a:pt x="49" y="70"/>
                  </a:lnTo>
                  <a:lnTo>
                    <a:pt x="49" y="70"/>
                  </a:lnTo>
                  <a:lnTo>
                    <a:pt x="49" y="68"/>
                  </a:lnTo>
                  <a:lnTo>
                    <a:pt x="47" y="66"/>
                  </a:lnTo>
                  <a:lnTo>
                    <a:pt x="47" y="64"/>
                  </a:lnTo>
                  <a:close/>
                  <a:moveTo>
                    <a:pt x="36" y="58"/>
                  </a:moveTo>
                  <a:lnTo>
                    <a:pt x="34" y="57"/>
                  </a:lnTo>
                  <a:lnTo>
                    <a:pt x="34" y="57"/>
                  </a:lnTo>
                  <a:lnTo>
                    <a:pt x="34" y="57"/>
                  </a:lnTo>
                  <a:lnTo>
                    <a:pt x="34" y="57"/>
                  </a:lnTo>
                  <a:lnTo>
                    <a:pt x="36" y="58"/>
                  </a:lnTo>
                  <a:lnTo>
                    <a:pt x="37" y="60"/>
                  </a:lnTo>
                  <a:lnTo>
                    <a:pt x="37" y="60"/>
                  </a:lnTo>
                  <a:lnTo>
                    <a:pt x="37" y="58"/>
                  </a:lnTo>
                  <a:lnTo>
                    <a:pt x="36" y="58"/>
                  </a:lnTo>
                  <a:close/>
                  <a:moveTo>
                    <a:pt x="58" y="49"/>
                  </a:moveTo>
                  <a:lnTo>
                    <a:pt x="58" y="49"/>
                  </a:lnTo>
                  <a:lnTo>
                    <a:pt x="56" y="49"/>
                  </a:lnTo>
                  <a:lnTo>
                    <a:pt x="56" y="49"/>
                  </a:lnTo>
                  <a:lnTo>
                    <a:pt x="56" y="51"/>
                  </a:lnTo>
                  <a:lnTo>
                    <a:pt x="56" y="51"/>
                  </a:lnTo>
                  <a:lnTo>
                    <a:pt x="58" y="49"/>
                  </a:lnTo>
                  <a:close/>
                  <a:moveTo>
                    <a:pt x="13" y="49"/>
                  </a:moveTo>
                  <a:lnTo>
                    <a:pt x="11" y="47"/>
                  </a:lnTo>
                  <a:lnTo>
                    <a:pt x="11" y="49"/>
                  </a:lnTo>
                  <a:lnTo>
                    <a:pt x="9" y="47"/>
                  </a:lnTo>
                  <a:lnTo>
                    <a:pt x="11" y="47"/>
                  </a:lnTo>
                  <a:lnTo>
                    <a:pt x="11" y="47"/>
                  </a:lnTo>
                  <a:lnTo>
                    <a:pt x="11" y="45"/>
                  </a:lnTo>
                  <a:lnTo>
                    <a:pt x="9" y="45"/>
                  </a:lnTo>
                  <a:lnTo>
                    <a:pt x="9" y="45"/>
                  </a:lnTo>
                  <a:lnTo>
                    <a:pt x="7" y="47"/>
                  </a:lnTo>
                  <a:lnTo>
                    <a:pt x="7" y="45"/>
                  </a:lnTo>
                  <a:lnTo>
                    <a:pt x="6" y="47"/>
                  </a:lnTo>
                  <a:lnTo>
                    <a:pt x="7" y="49"/>
                  </a:lnTo>
                  <a:lnTo>
                    <a:pt x="7" y="49"/>
                  </a:lnTo>
                  <a:lnTo>
                    <a:pt x="7" y="53"/>
                  </a:lnTo>
                  <a:lnTo>
                    <a:pt x="9" y="53"/>
                  </a:lnTo>
                  <a:lnTo>
                    <a:pt x="9" y="55"/>
                  </a:lnTo>
                  <a:lnTo>
                    <a:pt x="11" y="55"/>
                  </a:lnTo>
                  <a:lnTo>
                    <a:pt x="13" y="53"/>
                  </a:lnTo>
                  <a:lnTo>
                    <a:pt x="13" y="53"/>
                  </a:lnTo>
                  <a:lnTo>
                    <a:pt x="13" y="51"/>
                  </a:lnTo>
                  <a:lnTo>
                    <a:pt x="13" y="51"/>
                  </a:lnTo>
                  <a:lnTo>
                    <a:pt x="13" y="51"/>
                  </a:lnTo>
                  <a:lnTo>
                    <a:pt x="13" y="49"/>
                  </a:lnTo>
                  <a:close/>
                  <a:moveTo>
                    <a:pt x="45" y="47"/>
                  </a:moveTo>
                  <a:lnTo>
                    <a:pt x="45" y="47"/>
                  </a:lnTo>
                  <a:lnTo>
                    <a:pt x="43" y="43"/>
                  </a:lnTo>
                  <a:lnTo>
                    <a:pt x="43" y="43"/>
                  </a:lnTo>
                  <a:lnTo>
                    <a:pt x="41" y="40"/>
                  </a:lnTo>
                  <a:lnTo>
                    <a:pt x="41" y="40"/>
                  </a:lnTo>
                  <a:lnTo>
                    <a:pt x="41" y="40"/>
                  </a:lnTo>
                  <a:lnTo>
                    <a:pt x="39" y="40"/>
                  </a:lnTo>
                  <a:lnTo>
                    <a:pt x="41" y="40"/>
                  </a:lnTo>
                  <a:lnTo>
                    <a:pt x="41" y="42"/>
                  </a:lnTo>
                  <a:lnTo>
                    <a:pt x="41" y="42"/>
                  </a:lnTo>
                  <a:lnTo>
                    <a:pt x="43" y="45"/>
                  </a:lnTo>
                  <a:lnTo>
                    <a:pt x="43" y="45"/>
                  </a:lnTo>
                  <a:lnTo>
                    <a:pt x="43" y="47"/>
                  </a:lnTo>
                  <a:lnTo>
                    <a:pt x="43" y="47"/>
                  </a:lnTo>
                  <a:lnTo>
                    <a:pt x="43" y="49"/>
                  </a:lnTo>
                  <a:lnTo>
                    <a:pt x="43" y="49"/>
                  </a:lnTo>
                  <a:lnTo>
                    <a:pt x="45" y="47"/>
                  </a:lnTo>
                  <a:lnTo>
                    <a:pt x="45" y="47"/>
                  </a:lnTo>
                  <a:close/>
                  <a:moveTo>
                    <a:pt x="19" y="32"/>
                  </a:moveTo>
                  <a:lnTo>
                    <a:pt x="17" y="32"/>
                  </a:lnTo>
                  <a:lnTo>
                    <a:pt x="15" y="32"/>
                  </a:lnTo>
                  <a:lnTo>
                    <a:pt x="15" y="34"/>
                  </a:lnTo>
                  <a:lnTo>
                    <a:pt x="15" y="34"/>
                  </a:lnTo>
                  <a:lnTo>
                    <a:pt x="17" y="34"/>
                  </a:lnTo>
                  <a:lnTo>
                    <a:pt x="19" y="34"/>
                  </a:lnTo>
                  <a:lnTo>
                    <a:pt x="19" y="32"/>
                  </a:lnTo>
                  <a:lnTo>
                    <a:pt x="19" y="32"/>
                  </a:lnTo>
                  <a:lnTo>
                    <a:pt x="19" y="32"/>
                  </a:lnTo>
                  <a:close/>
                  <a:moveTo>
                    <a:pt x="9" y="43"/>
                  </a:moveTo>
                  <a:lnTo>
                    <a:pt x="9" y="43"/>
                  </a:lnTo>
                  <a:lnTo>
                    <a:pt x="11" y="43"/>
                  </a:lnTo>
                  <a:lnTo>
                    <a:pt x="11" y="42"/>
                  </a:lnTo>
                  <a:lnTo>
                    <a:pt x="11" y="42"/>
                  </a:lnTo>
                  <a:lnTo>
                    <a:pt x="11" y="38"/>
                  </a:lnTo>
                  <a:lnTo>
                    <a:pt x="9" y="38"/>
                  </a:lnTo>
                  <a:lnTo>
                    <a:pt x="9" y="34"/>
                  </a:lnTo>
                  <a:lnTo>
                    <a:pt x="9" y="34"/>
                  </a:lnTo>
                  <a:lnTo>
                    <a:pt x="9" y="32"/>
                  </a:lnTo>
                  <a:lnTo>
                    <a:pt x="9" y="32"/>
                  </a:lnTo>
                  <a:lnTo>
                    <a:pt x="7" y="30"/>
                  </a:lnTo>
                  <a:lnTo>
                    <a:pt x="6" y="30"/>
                  </a:lnTo>
                  <a:lnTo>
                    <a:pt x="6" y="34"/>
                  </a:lnTo>
                  <a:lnTo>
                    <a:pt x="6" y="36"/>
                  </a:lnTo>
                  <a:lnTo>
                    <a:pt x="4" y="38"/>
                  </a:lnTo>
                  <a:lnTo>
                    <a:pt x="4" y="40"/>
                  </a:lnTo>
                  <a:lnTo>
                    <a:pt x="4" y="40"/>
                  </a:lnTo>
                  <a:lnTo>
                    <a:pt x="4" y="40"/>
                  </a:lnTo>
                  <a:lnTo>
                    <a:pt x="2" y="40"/>
                  </a:lnTo>
                  <a:lnTo>
                    <a:pt x="2" y="40"/>
                  </a:lnTo>
                  <a:lnTo>
                    <a:pt x="2" y="40"/>
                  </a:lnTo>
                  <a:lnTo>
                    <a:pt x="2" y="42"/>
                  </a:lnTo>
                  <a:lnTo>
                    <a:pt x="4" y="42"/>
                  </a:lnTo>
                  <a:lnTo>
                    <a:pt x="4" y="43"/>
                  </a:lnTo>
                  <a:lnTo>
                    <a:pt x="6" y="42"/>
                  </a:lnTo>
                  <a:lnTo>
                    <a:pt x="6" y="43"/>
                  </a:lnTo>
                  <a:lnTo>
                    <a:pt x="6" y="43"/>
                  </a:lnTo>
                  <a:lnTo>
                    <a:pt x="6" y="45"/>
                  </a:lnTo>
                  <a:lnTo>
                    <a:pt x="7" y="45"/>
                  </a:lnTo>
                  <a:lnTo>
                    <a:pt x="9" y="43"/>
                  </a:lnTo>
                  <a:close/>
                  <a:moveTo>
                    <a:pt x="34" y="40"/>
                  </a:moveTo>
                  <a:lnTo>
                    <a:pt x="34" y="40"/>
                  </a:lnTo>
                  <a:lnTo>
                    <a:pt x="34" y="38"/>
                  </a:lnTo>
                  <a:lnTo>
                    <a:pt x="36" y="36"/>
                  </a:lnTo>
                  <a:lnTo>
                    <a:pt x="36" y="32"/>
                  </a:lnTo>
                  <a:lnTo>
                    <a:pt x="36" y="32"/>
                  </a:lnTo>
                  <a:lnTo>
                    <a:pt x="36" y="30"/>
                  </a:lnTo>
                  <a:lnTo>
                    <a:pt x="34" y="29"/>
                  </a:lnTo>
                  <a:lnTo>
                    <a:pt x="32" y="27"/>
                  </a:lnTo>
                  <a:lnTo>
                    <a:pt x="30" y="25"/>
                  </a:lnTo>
                  <a:lnTo>
                    <a:pt x="28" y="25"/>
                  </a:lnTo>
                  <a:lnTo>
                    <a:pt x="28" y="25"/>
                  </a:lnTo>
                  <a:lnTo>
                    <a:pt x="28" y="27"/>
                  </a:lnTo>
                  <a:lnTo>
                    <a:pt x="28" y="27"/>
                  </a:lnTo>
                  <a:lnTo>
                    <a:pt x="28" y="27"/>
                  </a:lnTo>
                  <a:lnTo>
                    <a:pt x="30" y="27"/>
                  </a:lnTo>
                  <a:lnTo>
                    <a:pt x="32" y="29"/>
                  </a:lnTo>
                  <a:lnTo>
                    <a:pt x="34" y="29"/>
                  </a:lnTo>
                  <a:lnTo>
                    <a:pt x="34" y="30"/>
                  </a:lnTo>
                  <a:lnTo>
                    <a:pt x="36" y="32"/>
                  </a:lnTo>
                  <a:lnTo>
                    <a:pt x="36" y="34"/>
                  </a:lnTo>
                  <a:lnTo>
                    <a:pt x="34" y="34"/>
                  </a:lnTo>
                  <a:lnTo>
                    <a:pt x="34" y="36"/>
                  </a:lnTo>
                  <a:lnTo>
                    <a:pt x="32" y="36"/>
                  </a:lnTo>
                  <a:lnTo>
                    <a:pt x="32" y="38"/>
                  </a:lnTo>
                  <a:lnTo>
                    <a:pt x="34" y="38"/>
                  </a:lnTo>
                  <a:lnTo>
                    <a:pt x="34" y="40"/>
                  </a:lnTo>
                  <a:close/>
                  <a:moveTo>
                    <a:pt x="13" y="4"/>
                  </a:moveTo>
                  <a:lnTo>
                    <a:pt x="9" y="4"/>
                  </a:lnTo>
                  <a:lnTo>
                    <a:pt x="9" y="6"/>
                  </a:lnTo>
                  <a:lnTo>
                    <a:pt x="7" y="6"/>
                  </a:lnTo>
                  <a:lnTo>
                    <a:pt x="7" y="4"/>
                  </a:lnTo>
                  <a:lnTo>
                    <a:pt x="6" y="4"/>
                  </a:lnTo>
                  <a:lnTo>
                    <a:pt x="6" y="4"/>
                  </a:lnTo>
                  <a:lnTo>
                    <a:pt x="6" y="6"/>
                  </a:lnTo>
                  <a:lnTo>
                    <a:pt x="4" y="6"/>
                  </a:lnTo>
                  <a:lnTo>
                    <a:pt x="4" y="8"/>
                  </a:lnTo>
                  <a:lnTo>
                    <a:pt x="2" y="8"/>
                  </a:lnTo>
                  <a:lnTo>
                    <a:pt x="0" y="6"/>
                  </a:lnTo>
                  <a:lnTo>
                    <a:pt x="0" y="6"/>
                  </a:lnTo>
                  <a:lnTo>
                    <a:pt x="2" y="8"/>
                  </a:lnTo>
                  <a:lnTo>
                    <a:pt x="2" y="8"/>
                  </a:lnTo>
                  <a:lnTo>
                    <a:pt x="4" y="8"/>
                  </a:lnTo>
                  <a:lnTo>
                    <a:pt x="6" y="8"/>
                  </a:lnTo>
                  <a:lnTo>
                    <a:pt x="9" y="6"/>
                  </a:lnTo>
                  <a:lnTo>
                    <a:pt x="15" y="6"/>
                  </a:lnTo>
                  <a:lnTo>
                    <a:pt x="15" y="6"/>
                  </a:lnTo>
                  <a:lnTo>
                    <a:pt x="15" y="4"/>
                  </a:lnTo>
                  <a:lnTo>
                    <a:pt x="13" y="4"/>
                  </a:lnTo>
                  <a:close/>
                  <a:moveTo>
                    <a:pt x="24" y="6"/>
                  </a:moveTo>
                  <a:lnTo>
                    <a:pt x="24" y="6"/>
                  </a:lnTo>
                  <a:lnTo>
                    <a:pt x="24" y="6"/>
                  </a:lnTo>
                  <a:lnTo>
                    <a:pt x="24" y="6"/>
                  </a:lnTo>
                  <a:lnTo>
                    <a:pt x="22" y="4"/>
                  </a:lnTo>
                  <a:lnTo>
                    <a:pt x="22" y="2"/>
                  </a:lnTo>
                  <a:lnTo>
                    <a:pt x="21" y="2"/>
                  </a:lnTo>
                  <a:lnTo>
                    <a:pt x="19" y="2"/>
                  </a:lnTo>
                  <a:lnTo>
                    <a:pt x="17" y="2"/>
                  </a:lnTo>
                  <a:lnTo>
                    <a:pt x="17" y="0"/>
                  </a:lnTo>
                  <a:lnTo>
                    <a:pt x="15" y="2"/>
                  </a:lnTo>
                  <a:lnTo>
                    <a:pt x="17" y="2"/>
                  </a:lnTo>
                  <a:lnTo>
                    <a:pt x="21" y="2"/>
                  </a:lnTo>
                  <a:lnTo>
                    <a:pt x="22" y="6"/>
                  </a:lnTo>
                  <a:lnTo>
                    <a:pt x="24" y="8"/>
                  </a:lnTo>
                  <a:lnTo>
                    <a:pt x="24" y="10"/>
                  </a:lnTo>
                  <a:lnTo>
                    <a:pt x="24" y="10"/>
                  </a:lnTo>
                  <a:lnTo>
                    <a:pt x="24" y="12"/>
                  </a:lnTo>
                  <a:lnTo>
                    <a:pt x="22" y="12"/>
                  </a:lnTo>
                  <a:lnTo>
                    <a:pt x="22" y="14"/>
                  </a:lnTo>
                  <a:lnTo>
                    <a:pt x="22" y="15"/>
                  </a:lnTo>
                  <a:lnTo>
                    <a:pt x="21" y="17"/>
                  </a:lnTo>
                  <a:lnTo>
                    <a:pt x="21" y="17"/>
                  </a:lnTo>
                  <a:lnTo>
                    <a:pt x="22" y="19"/>
                  </a:lnTo>
                  <a:lnTo>
                    <a:pt x="22" y="19"/>
                  </a:lnTo>
                  <a:lnTo>
                    <a:pt x="22" y="17"/>
                  </a:lnTo>
                  <a:lnTo>
                    <a:pt x="24" y="14"/>
                  </a:lnTo>
                  <a:lnTo>
                    <a:pt x="26" y="12"/>
                  </a:lnTo>
                  <a:lnTo>
                    <a:pt x="26" y="8"/>
                  </a:lnTo>
                  <a:lnTo>
                    <a:pt x="26" y="8"/>
                  </a:lnTo>
                  <a:lnTo>
                    <a:pt x="24" y="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9" name="Google Shape;629;p23"/>
            <p:cNvSpPr/>
            <p:nvPr/>
          </p:nvSpPr>
          <p:spPr>
            <a:xfrm>
              <a:off x="3237" y="1245"/>
              <a:ext cx="76" cy="58"/>
            </a:xfrm>
            <a:custGeom>
              <a:avLst/>
              <a:gdLst/>
              <a:ahLst/>
              <a:cxnLst/>
              <a:rect l="l" t="t" r="r" b="b"/>
              <a:pathLst>
                <a:path w="76" h="58" extrusionOk="0">
                  <a:moveTo>
                    <a:pt x="20" y="46"/>
                  </a:moveTo>
                  <a:lnTo>
                    <a:pt x="18" y="44"/>
                  </a:lnTo>
                  <a:lnTo>
                    <a:pt x="18" y="43"/>
                  </a:lnTo>
                  <a:lnTo>
                    <a:pt x="18" y="43"/>
                  </a:lnTo>
                  <a:lnTo>
                    <a:pt x="17" y="41"/>
                  </a:lnTo>
                  <a:lnTo>
                    <a:pt x="15" y="41"/>
                  </a:lnTo>
                  <a:lnTo>
                    <a:pt x="15" y="41"/>
                  </a:lnTo>
                  <a:lnTo>
                    <a:pt x="15" y="39"/>
                  </a:lnTo>
                  <a:lnTo>
                    <a:pt x="15" y="37"/>
                  </a:lnTo>
                  <a:lnTo>
                    <a:pt x="15" y="37"/>
                  </a:lnTo>
                  <a:lnTo>
                    <a:pt x="13" y="37"/>
                  </a:lnTo>
                  <a:lnTo>
                    <a:pt x="13" y="37"/>
                  </a:lnTo>
                  <a:lnTo>
                    <a:pt x="11" y="39"/>
                  </a:lnTo>
                  <a:lnTo>
                    <a:pt x="9" y="39"/>
                  </a:lnTo>
                  <a:lnTo>
                    <a:pt x="9" y="37"/>
                  </a:lnTo>
                  <a:lnTo>
                    <a:pt x="7" y="37"/>
                  </a:lnTo>
                  <a:lnTo>
                    <a:pt x="7" y="37"/>
                  </a:lnTo>
                  <a:lnTo>
                    <a:pt x="7" y="37"/>
                  </a:lnTo>
                  <a:lnTo>
                    <a:pt x="5" y="35"/>
                  </a:lnTo>
                  <a:lnTo>
                    <a:pt x="5" y="35"/>
                  </a:lnTo>
                  <a:lnTo>
                    <a:pt x="5" y="35"/>
                  </a:lnTo>
                  <a:lnTo>
                    <a:pt x="4" y="33"/>
                  </a:lnTo>
                  <a:lnTo>
                    <a:pt x="2" y="35"/>
                  </a:lnTo>
                  <a:lnTo>
                    <a:pt x="2" y="35"/>
                  </a:lnTo>
                  <a:lnTo>
                    <a:pt x="2" y="35"/>
                  </a:lnTo>
                  <a:lnTo>
                    <a:pt x="2" y="35"/>
                  </a:lnTo>
                  <a:lnTo>
                    <a:pt x="2" y="37"/>
                  </a:lnTo>
                  <a:lnTo>
                    <a:pt x="5" y="39"/>
                  </a:lnTo>
                  <a:lnTo>
                    <a:pt x="5" y="41"/>
                  </a:lnTo>
                  <a:lnTo>
                    <a:pt x="7" y="41"/>
                  </a:lnTo>
                  <a:lnTo>
                    <a:pt x="7" y="43"/>
                  </a:lnTo>
                  <a:lnTo>
                    <a:pt x="7" y="43"/>
                  </a:lnTo>
                  <a:lnTo>
                    <a:pt x="9" y="44"/>
                  </a:lnTo>
                  <a:lnTo>
                    <a:pt x="9" y="44"/>
                  </a:lnTo>
                  <a:lnTo>
                    <a:pt x="11" y="44"/>
                  </a:lnTo>
                  <a:lnTo>
                    <a:pt x="13" y="46"/>
                  </a:lnTo>
                  <a:lnTo>
                    <a:pt x="13" y="48"/>
                  </a:lnTo>
                  <a:lnTo>
                    <a:pt x="18" y="48"/>
                  </a:lnTo>
                  <a:lnTo>
                    <a:pt x="20" y="48"/>
                  </a:lnTo>
                  <a:lnTo>
                    <a:pt x="20" y="48"/>
                  </a:lnTo>
                  <a:lnTo>
                    <a:pt x="20" y="46"/>
                  </a:lnTo>
                  <a:close/>
                  <a:moveTo>
                    <a:pt x="2" y="15"/>
                  </a:moveTo>
                  <a:lnTo>
                    <a:pt x="2" y="15"/>
                  </a:lnTo>
                  <a:lnTo>
                    <a:pt x="2" y="15"/>
                  </a:lnTo>
                  <a:lnTo>
                    <a:pt x="0" y="13"/>
                  </a:lnTo>
                  <a:lnTo>
                    <a:pt x="0" y="15"/>
                  </a:lnTo>
                  <a:lnTo>
                    <a:pt x="0" y="15"/>
                  </a:lnTo>
                  <a:lnTo>
                    <a:pt x="0" y="15"/>
                  </a:lnTo>
                  <a:lnTo>
                    <a:pt x="2" y="15"/>
                  </a:lnTo>
                  <a:lnTo>
                    <a:pt x="2" y="15"/>
                  </a:lnTo>
                  <a:close/>
                  <a:moveTo>
                    <a:pt x="11" y="31"/>
                  </a:moveTo>
                  <a:lnTo>
                    <a:pt x="11" y="31"/>
                  </a:lnTo>
                  <a:lnTo>
                    <a:pt x="11" y="29"/>
                  </a:lnTo>
                  <a:lnTo>
                    <a:pt x="11" y="31"/>
                  </a:lnTo>
                  <a:close/>
                  <a:moveTo>
                    <a:pt x="11" y="31"/>
                  </a:moveTo>
                  <a:lnTo>
                    <a:pt x="11" y="31"/>
                  </a:lnTo>
                  <a:lnTo>
                    <a:pt x="11" y="31"/>
                  </a:lnTo>
                  <a:lnTo>
                    <a:pt x="13" y="31"/>
                  </a:lnTo>
                  <a:lnTo>
                    <a:pt x="13" y="31"/>
                  </a:lnTo>
                  <a:lnTo>
                    <a:pt x="11" y="31"/>
                  </a:lnTo>
                  <a:close/>
                  <a:moveTo>
                    <a:pt x="75" y="24"/>
                  </a:moveTo>
                  <a:lnTo>
                    <a:pt x="73" y="24"/>
                  </a:lnTo>
                  <a:lnTo>
                    <a:pt x="73" y="24"/>
                  </a:lnTo>
                  <a:lnTo>
                    <a:pt x="71" y="22"/>
                  </a:lnTo>
                  <a:lnTo>
                    <a:pt x="69" y="22"/>
                  </a:lnTo>
                  <a:lnTo>
                    <a:pt x="67" y="22"/>
                  </a:lnTo>
                  <a:lnTo>
                    <a:pt x="67" y="22"/>
                  </a:lnTo>
                  <a:lnTo>
                    <a:pt x="65" y="22"/>
                  </a:lnTo>
                  <a:lnTo>
                    <a:pt x="63" y="20"/>
                  </a:lnTo>
                  <a:lnTo>
                    <a:pt x="61" y="18"/>
                  </a:lnTo>
                  <a:lnTo>
                    <a:pt x="58" y="15"/>
                  </a:lnTo>
                  <a:lnTo>
                    <a:pt x="58" y="13"/>
                  </a:lnTo>
                  <a:lnTo>
                    <a:pt x="56" y="11"/>
                  </a:lnTo>
                  <a:lnTo>
                    <a:pt x="56" y="11"/>
                  </a:lnTo>
                  <a:lnTo>
                    <a:pt x="54" y="9"/>
                  </a:lnTo>
                  <a:lnTo>
                    <a:pt x="50" y="5"/>
                  </a:lnTo>
                  <a:lnTo>
                    <a:pt x="48" y="1"/>
                  </a:lnTo>
                  <a:lnTo>
                    <a:pt x="46" y="1"/>
                  </a:lnTo>
                  <a:lnTo>
                    <a:pt x="46" y="1"/>
                  </a:lnTo>
                  <a:lnTo>
                    <a:pt x="45" y="3"/>
                  </a:lnTo>
                  <a:lnTo>
                    <a:pt x="45" y="5"/>
                  </a:lnTo>
                  <a:lnTo>
                    <a:pt x="45" y="5"/>
                  </a:lnTo>
                  <a:lnTo>
                    <a:pt x="43" y="7"/>
                  </a:lnTo>
                  <a:lnTo>
                    <a:pt x="41" y="7"/>
                  </a:lnTo>
                  <a:lnTo>
                    <a:pt x="41" y="9"/>
                  </a:lnTo>
                  <a:lnTo>
                    <a:pt x="39" y="11"/>
                  </a:lnTo>
                  <a:lnTo>
                    <a:pt x="39" y="11"/>
                  </a:lnTo>
                  <a:lnTo>
                    <a:pt x="35" y="11"/>
                  </a:lnTo>
                  <a:lnTo>
                    <a:pt x="35" y="11"/>
                  </a:lnTo>
                  <a:lnTo>
                    <a:pt x="32" y="11"/>
                  </a:lnTo>
                  <a:lnTo>
                    <a:pt x="32" y="9"/>
                  </a:lnTo>
                  <a:lnTo>
                    <a:pt x="30" y="7"/>
                  </a:lnTo>
                  <a:lnTo>
                    <a:pt x="28" y="7"/>
                  </a:lnTo>
                  <a:lnTo>
                    <a:pt x="28" y="5"/>
                  </a:lnTo>
                  <a:lnTo>
                    <a:pt x="26" y="5"/>
                  </a:lnTo>
                  <a:lnTo>
                    <a:pt x="26" y="5"/>
                  </a:lnTo>
                  <a:lnTo>
                    <a:pt x="26" y="3"/>
                  </a:lnTo>
                  <a:lnTo>
                    <a:pt x="24" y="3"/>
                  </a:lnTo>
                  <a:lnTo>
                    <a:pt x="22" y="1"/>
                  </a:lnTo>
                  <a:lnTo>
                    <a:pt x="22" y="1"/>
                  </a:lnTo>
                  <a:lnTo>
                    <a:pt x="20" y="1"/>
                  </a:lnTo>
                  <a:lnTo>
                    <a:pt x="20" y="1"/>
                  </a:lnTo>
                  <a:lnTo>
                    <a:pt x="20" y="1"/>
                  </a:lnTo>
                  <a:lnTo>
                    <a:pt x="20" y="1"/>
                  </a:lnTo>
                  <a:lnTo>
                    <a:pt x="18" y="0"/>
                  </a:lnTo>
                  <a:lnTo>
                    <a:pt x="18" y="1"/>
                  </a:lnTo>
                  <a:lnTo>
                    <a:pt x="17" y="1"/>
                  </a:lnTo>
                  <a:lnTo>
                    <a:pt x="17" y="3"/>
                  </a:lnTo>
                  <a:lnTo>
                    <a:pt x="17" y="3"/>
                  </a:lnTo>
                  <a:lnTo>
                    <a:pt x="15" y="3"/>
                  </a:lnTo>
                  <a:lnTo>
                    <a:pt x="15" y="3"/>
                  </a:lnTo>
                  <a:lnTo>
                    <a:pt x="15" y="5"/>
                  </a:lnTo>
                  <a:lnTo>
                    <a:pt x="15" y="5"/>
                  </a:lnTo>
                  <a:lnTo>
                    <a:pt x="15" y="5"/>
                  </a:lnTo>
                  <a:lnTo>
                    <a:pt x="17" y="5"/>
                  </a:lnTo>
                  <a:lnTo>
                    <a:pt x="17" y="7"/>
                  </a:lnTo>
                  <a:lnTo>
                    <a:pt x="18" y="7"/>
                  </a:lnTo>
                  <a:lnTo>
                    <a:pt x="20" y="9"/>
                  </a:lnTo>
                  <a:lnTo>
                    <a:pt x="22" y="9"/>
                  </a:lnTo>
                  <a:lnTo>
                    <a:pt x="22" y="11"/>
                  </a:lnTo>
                  <a:lnTo>
                    <a:pt x="22" y="11"/>
                  </a:lnTo>
                  <a:lnTo>
                    <a:pt x="22" y="13"/>
                  </a:lnTo>
                  <a:lnTo>
                    <a:pt x="22" y="13"/>
                  </a:lnTo>
                  <a:lnTo>
                    <a:pt x="20" y="15"/>
                  </a:lnTo>
                  <a:lnTo>
                    <a:pt x="20" y="15"/>
                  </a:lnTo>
                  <a:lnTo>
                    <a:pt x="18" y="13"/>
                  </a:lnTo>
                  <a:lnTo>
                    <a:pt x="18" y="13"/>
                  </a:lnTo>
                  <a:lnTo>
                    <a:pt x="17" y="13"/>
                  </a:lnTo>
                  <a:lnTo>
                    <a:pt x="15" y="13"/>
                  </a:lnTo>
                  <a:lnTo>
                    <a:pt x="15" y="13"/>
                  </a:lnTo>
                  <a:lnTo>
                    <a:pt x="13" y="13"/>
                  </a:lnTo>
                  <a:lnTo>
                    <a:pt x="11" y="11"/>
                  </a:lnTo>
                  <a:lnTo>
                    <a:pt x="11" y="11"/>
                  </a:lnTo>
                  <a:lnTo>
                    <a:pt x="9" y="11"/>
                  </a:lnTo>
                  <a:lnTo>
                    <a:pt x="9" y="9"/>
                  </a:lnTo>
                  <a:lnTo>
                    <a:pt x="5" y="9"/>
                  </a:lnTo>
                  <a:lnTo>
                    <a:pt x="4" y="7"/>
                  </a:lnTo>
                  <a:lnTo>
                    <a:pt x="4" y="9"/>
                  </a:lnTo>
                  <a:lnTo>
                    <a:pt x="0" y="11"/>
                  </a:lnTo>
                  <a:lnTo>
                    <a:pt x="0" y="11"/>
                  </a:lnTo>
                  <a:lnTo>
                    <a:pt x="2" y="13"/>
                  </a:lnTo>
                  <a:lnTo>
                    <a:pt x="4" y="13"/>
                  </a:lnTo>
                  <a:lnTo>
                    <a:pt x="4" y="13"/>
                  </a:lnTo>
                  <a:lnTo>
                    <a:pt x="4" y="13"/>
                  </a:lnTo>
                  <a:lnTo>
                    <a:pt x="2" y="13"/>
                  </a:lnTo>
                  <a:lnTo>
                    <a:pt x="2" y="13"/>
                  </a:lnTo>
                  <a:lnTo>
                    <a:pt x="2" y="15"/>
                  </a:lnTo>
                  <a:lnTo>
                    <a:pt x="2" y="15"/>
                  </a:lnTo>
                  <a:lnTo>
                    <a:pt x="5" y="15"/>
                  </a:lnTo>
                  <a:lnTo>
                    <a:pt x="5" y="15"/>
                  </a:lnTo>
                  <a:lnTo>
                    <a:pt x="7" y="15"/>
                  </a:lnTo>
                  <a:lnTo>
                    <a:pt x="7" y="16"/>
                  </a:lnTo>
                  <a:lnTo>
                    <a:pt x="9" y="16"/>
                  </a:lnTo>
                  <a:lnTo>
                    <a:pt x="9" y="18"/>
                  </a:lnTo>
                  <a:lnTo>
                    <a:pt x="9" y="18"/>
                  </a:lnTo>
                  <a:lnTo>
                    <a:pt x="9" y="18"/>
                  </a:lnTo>
                  <a:lnTo>
                    <a:pt x="7" y="20"/>
                  </a:lnTo>
                  <a:lnTo>
                    <a:pt x="7" y="20"/>
                  </a:lnTo>
                  <a:lnTo>
                    <a:pt x="7" y="20"/>
                  </a:lnTo>
                  <a:lnTo>
                    <a:pt x="9" y="22"/>
                  </a:lnTo>
                  <a:lnTo>
                    <a:pt x="11" y="24"/>
                  </a:lnTo>
                  <a:lnTo>
                    <a:pt x="13" y="26"/>
                  </a:lnTo>
                  <a:lnTo>
                    <a:pt x="17" y="28"/>
                  </a:lnTo>
                  <a:lnTo>
                    <a:pt x="17" y="28"/>
                  </a:lnTo>
                  <a:lnTo>
                    <a:pt x="17" y="29"/>
                  </a:lnTo>
                  <a:lnTo>
                    <a:pt x="15" y="31"/>
                  </a:lnTo>
                  <a:lnTo>
                    <a:pt x="15" y="31"/>
                  </a:lnTo>
                  <a:lnTo>
                    <a:pt x="15" y="31"/>
                  </a:lnTo>
                  <a:lnTo>
                    <a:pt x="13" y="31"/>
                  </a:lnTo>
                  <a:lnTo>
                    <a:pt x="15" y="31"/>
                  </a:lnTo>
                  <a:lnTo>
                    <a:pt x="15" y="33"/>
                  </a:lnTo>
                  <a:lnTo>
                    <a:pt x="17" y="33"/>
                  </a:lnTo>
                  <a:lnTo>
                    <a:pt x="18" y="35"/>
                  </a:lnTo>
                  <a:lnTo>
                    <a:pt x="18" y="35"/>
                  </a:lnTo>
                  <a:lnTo>
                    <a:pt x="20" y="37"/>
                  </a:lnTo>
                  <a:lnTo>
                    <a:pt x="22" y="37"/>
                  </a:lnTo>
                  <a:lnTo>
                    <a:pt x="24" y="37"/>
                  </a:lnTo>
                  <a:lnTo>
                    <a:pt x="24" y="39"/>
                  </a:lnTo>
                  <a:lnTo>
                    <a:pt x="24" y="39"/>
                  </a:lnTo>
                  <a:lnTo>
                    <a:pt x="24" y="39"/>
                  </a:lnTo>
                  <a:lnTo>
                    <a:pt x="24" y="41"/>
                  </a:lnTo>
                  <a:lnTo>
                    <a:pt x="24" y="41"/>
                  </a:lnTo>
                  <a:lnTo>
                    <a:pt x="24" y="41"/>
                  </a:lnTo>
                  <a:lnTo>
                    <a:pt x="24" y="41"/>
                  </a:lnTo>
                  <a:lnTo>
                    <a:pt x="26" y="43"/>
                  </a:lnTo>
                  <a:lnTo>
                    <a:pt x="26" y="43"/>
                  </a:lnTo>
                  <a:lnTo>
                    <a:pt x="26" y="43"/>
                  </a:lnTo>
                  <a:lnTo>
                    <a:pt x="26" y="43"/>
                  </a:lnTo>
                  <a:lnTo>
                    <a:pt x="24" y="43"/>
                  </a:lnTo>
                  <a:lnTo>
                    <a:pt x="24" y="44"/>
                  </a:lnTo>
                  <a:lnTo>
                    <a:pt x="24" y="44"/>
                  </a:lnTo>
                  <a:lnTo>
                    <a:pt x="26" y="44"/>
                  </a:lnTo>
                  <a:lnTo>
                    <a:pt x="26" y="46"/>
                  </a:lnTo>
                  <a:lnTo>
                    <a:pt x="26" y="46"/>
                  </a:lnTo>
                  <a:lnTo>
                    <a:pt x="26" y="48"/>
                  </a:lnTo>
                  <a:lnTo>
                    <a:pt x="28" y="48"/>
                  </a:lnTo>
                  <a:lnTo>
                    <a:pt x="30" y="44"/>
                  </a:lnTo>
                  <a:lnTo>
                    <a:pt x="30" y="44"/>
                  </a:lnTo>
                  <a:lnTo>
                    <a:pt x="32" y="44"/>
                  </a:lnTo>
                  <a:lnTo>
                    <a:pt x="33" y="43"/>
                  </a:lnTo>
                  <a:lnTo>
                    <a:pt x="35" y="41"/>
                  </a:lnTo>
                  <a:lnTo>
                    <a:pt x="37" y="39"/>
                  </a:lnTo>
                  <a:lnTo>
                    <a:pt x="39" y="39"/>
                  </a:lnTo>
                  <a:lnTo>
                    <a:pt x="39" y="37"/>
                  </a:lnTo>
                  <a:lnTo>
                    <a:pt x="43" y="35"/>
                  </a:lnTo>
                  <a:lnTo>
                    <a:pt x="43" y="35"/>
                  </a:lnTo>
                  <a:lnTo>
                    <a:pt x="45" y="35"/>
                  </a:lnTo>
                  <a:lnTo>
                    <a:pt x="46" y="37"/>
                  </a:lnTo>
                  <a:lnTo>
                    <a:pt x="50" y="39"/>
                  </a:lnTo>
                  <a:lnTo>
                    <a:pt x="50" y="41"/>
                  </a:lnTo>
                  <a:lnTo>
                    <a:pt x="48" y="41"/>
                  </a:lnTo>
                  <a:lnTo>
                    <a:pt x="48" y="41"/>
                  </a:lnTo>
                  <a:lnTo>
                    <a:pt x="48" y="43"/>
                  </a:lnTo>
                  <a:lnTo>
                    <a:pt x="48" y="43"/>
                  </a:lnTo>
                  <a:lnTo>
                    <a:pt x="48" y="43"/>
                  </a:lnTo>
                  <a:lnTo>
                    <a:pt x="48" y="44"/>
                  </a:lnTo>
                  <a:lnTo>
                    <a:pt x="50" y="44"/>
                  </a:lnTo>
                  <a:lnTo>
                    <a:pt x="50" y="46"/>
                  </a:lnTo>
                  <a:lnTo>
                    <a:pt x="50" y="46"/>
                  </a:lnTo>
                  <a:lnTo>
                    <a:pt x="50" y="46"/>
                  </a:lnTo>
                  <a:lnTo>
                    <a:pt x="50" y="46"/>
                  </a:lnTo>
                  <a:lnTo>
                    <a:pt x="48" y="48"/>
                  </a:lnTo>
                  <a:lnTo>
                    <a:pt x="48" y="48"/>
                  </a:lnTo>
                  <a:lnTo>
                    <a:pt x="46" y="48"/>
                  </a:lnTo>
                  <a:lnTo>
                    <a:pt x="46" y="48"/>
                  </a:lnTo>
                  <a:lnTo>
                    <a:pt x="46" y="50"/>
                  </a:lnTo>
                  <a:lnTo>
                    <a:pt x="46" y="50"/>
                  </a:lnTo>
                  <a:lnTo>
                    <a:pt x="50" y="52"/>
                  </a:lnTo>
                  <a:lnTo>
                    <a:pt x="50" y="52"/>
                  </a:lnTo>
                  <a:lnTo>
                    <a:pt x="50" y="52"/>
                  </a:lnTo>
                  <a:lnTo>
                    <a:pt x="52" y="54"/>
                  </a:lnTo>
                  <a:lnTo>
                    <a:pt x="52" y="54"/>
                  </a:lnTo>
                  <a:lnTo>
                    <a:pt x="54" y="54"/>
                  </a:lnTo>
                  <a:lnTo>
                    <a:pt x="56" y="58"/>
                  </a:lnTo>
                  <a:lnTo>
                    <a:pt x="56" y="58"/>
                  </a:lnTo>
                  <a:lnTo>
                    <a:pt x="60" y="56"/>
                  </a:lnTo>
                  <a:lnTo>
                    <a:pt x="60" y="56"/>
                  </a:lnTo>
                  <a:lnTo>
                    <a:pt x="60" y="50"/>
                  </a:lnTo>
                  <a:lnTo>
                    <a:pt x="60" y="50"/>
                  </a:lnTo>
                  <a:lnTo>
                    <a:pt x="60" y="48"/>
                  </a:lnTo>
                  <a:lnTo>
                    <a:pt x="60" y="46"/>
                  </a:lnTo>
                  <a:lnTo>
                    <a:pt x="60" y="44"/>
                  </a:lnTo>
                  <a:lnTo>
                    <a:pt x="61" y="44"/>
                  </a:lnTo>
                  <a:lnTo>
                    <a:pt x="61" y="46"/>
                  </a:lnTo>
                  <a:lnTo>
                    <a:pt x="61" y="46"/>
                  </a:lnTo>
                  <a:lnTo>
                    <a:pt x="63" y="46"/>
                  </a:lnTo>
                  <a:lnTo>
                    <a:pt x="63" y="46"/>
                  </a:lnTo>
                  <a:lnTo>
                    <a:pt x="63" y="43"/>
                  </a:lnTo>
                  <a:lnTo>
                    <a:pt x="63" y="41"/>
                  </a:lnTo>
                  <a:lnTo>
                    <a:pt x="65" y="41"/>
                  </a:lnTo>
                  <a:lnTo>
                    <a:pt x="65" y="41"/>
                  </a:lnTo>
                  <a:lnTo>
                    <a:pt x="63" y="39"/>
                  </a:lnTo>
                  <a:lnTo>
                    <a:pt x="63" y="37"/>
                  </a:lnTo>
                  <a:lnTo>
                    <a:pt x="63" y="33"/>
                  </a:lnTo>
                  <a:lnTo>
                    <a:pt x="63" y="29"/>
                  </a:lnTo>
                  <a:lnTo>
                    <a:pt x="65" y="28"/>
                  </a:lnTo>
                  <a:lnTo>
                    <a:pt x="67" y="28"/>
                  </a:lnTo>
                  <a:lnTo>
                    <a:pt x="67" y="26"/>
                  </a:lnTo>
                  <a:lnTo>
                    <a:pt x="69" y="26"/>
                  </a:lnTo>
                  <a:lnTo>
                    <a:pt x="73" y="26"/>
                  </a:lnTo>
                  <a:lnTo>
                    <a:pt x="76" y="28"/>
                  </a:lnTo>
                  <a:lnTo>
                    <a:pt x="75" y="24"/>
                  </a:lnTo>
                  <a:close/>
                  <a:moveTo>
                    <a:pt x="9" y="22"/>
                  </a:moveTo>
                  <a:lnTo>
                    <a:pt x="9" y="22"/>
                  </a:lnTo>
                  <a:lnTo>
                    <a:pt x="9" y="22"/>
                  </a:lnTo>
                  <a:lnTo>
                    <a:pt x="9" y="20"/>
                  </a:lnTo>
                  <a:lnTo>
                    <a:pt x="9" y="20"/>
                  </a:lnTo>
                  <a:lnTo>
                    <a:pt x="9" y="20"/>
                  </a:lnTo>
                  <a:lnTo>
                    <a:pt x="9" y="20"/>
                  </a:lnTo>
                  <a:lnTo>
                    <a:pt x="9" y="2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0" name="Google Shape;630;p23"/>
            <p:cNvSpPr/>
            <p:nvPr/>
          </p:nvSpPr>
          <p:spPr>
            <a:xfrm>
              <a:off x="2758" y="1129"/>
              <a:ext cx="99" cy="43"/>
            </a:xfrm>
            <a:custGeom>
              <a:avLst/>
              <a:gdLst/>
              <a:ahLst/>
              <a:cxnLst/>
              <a:rect l="l" t="t" r="r" b="b"/>
              <a:pathLst>
                <a:path w="99" h="43" extrusionOk="0">
                  <a:moveTo>
                    <a:pt x="99" y="15"/>
                  </a:moveTo>
                  <a:lnTo>
                    <a:pt x="99" y="15"/>
                  </a:lnTo>
                  <a:lnTo>
                    <a:pt x="97" y="13"/>
                  </a:lnTo>
                  <a:lnTo>
                    <a:pt x="96" y="9"/>
                  </a:lnTo>
                  <a:lnTo>
                    <a:pt x="96" y="9"/>
                  </a:lnTo>
                  <a:lnTo>
                    <a:pt x="97" y="7"/>
                  </a:lnTo>
                  <a:lnTo>
                    <a:pt x="97" y="7"/>
                  </a:lnTo>
                  <a:lnTo>
                    <a:pt x="97" y="7"/>
                  </a:lnTo>
                  <a:lnTo>
                    <a:pt x="97" y="7"/>
                  </a:lnTo>
                  <a:lnTo>
                    <a:pt x="97" y="5"/>
                  </a:lnTo>
                  <a:lnTo>
                    <a:pt x="96" y="5"/>
                  </a:lnTo>
                  <a:lnTo>
                    <a:pt x="96" y="5"/>
                  </a:lnTo>
                  <a:lnTo>
                    <a:pt x="96" y="3"/>
                  </a:lnTo>
                  <a:lnTo>
                    <a:pt x="94" y="3"/>
                  </a:lnTo>
                  <a:lnTo>
                    <a:pt x="92" y="3"/>
                  </a:lnTo>
                  <a:lnTo>
                    <a:pt x="92" y="3"/>
                  </a:lnTo>
                  <a:lnTo>
                    <a:pt x="92" y="3"/>
                  </a:lnTo>
                  <a:lnTo>
                    <a:pt x="90" y="3"/>
                  </a:lnTo>
                  <a:lnTo>
                    <a:pt x="90" y="3"/>
                  </a:lnTo>
                  <a:lnTo>
                    <a:pt x="88" y="3"/>
                  </a:lnTo>
                  <a:lnTo>
                    <a:pt x="86" y="3"/>
                  </a:lnTo>
                  <a:lnTo>
                    <a:pt x="83" y="1"/>
                  </a:lnTo>
                  <a:lnTo>
                    <a:pt x="83" y="1"/>
                  </a:lnTo>
                  <a:lnTo>
                    <a:pt x="81" y="1"/>
                  </a:lnTo>
                  <a:lnTo>
                    <a:pt x="79" y="1"/>
                  </a:lnTo>
                  <a:lnTo>
                    <a:pt x="77" y="0"/>
                  </a:lnTo>
                  <a:lnTo>
                    <a:pt x="75" y="0"/>
                  </a:lnTo>
                  <a:lnTo>
                    <a:pt x="75" y="0"/>
                  </a:lnTo>
                  <a:lnTo>
                    <a:pt x="75" y="0"/>
                  </a:lnTo>
                  <a:lnTo>
                    <a:pt x="73" y="1"/>
                  </a:lnTo>
                  <a:lnTo>
                    <a:pt x="73" y="0"/>
                  </a:lnTo>
                  <a:lnTo>
                    <a:pt x="73" y="0"/>
                  </a:lnTo>
                  <a:lnTo>
                    <a:pt x="71" y="0"/>
                  </a:lnTo>
                  <a:lnTo>
                    <a:pt x="71" y="0"/>
                  </a:lnTo>
                  <a:lnTo>
                    <a:pt x="71" y="3"/>
                  </a:lnTo>
                  <a:lnTo>
                    <a:pt x="71" y="3"/>
                  </a:lnTo>
                  <a:lnTo>
                    <a:pt x="69" y="3"/>
                  </a:lnTo>
                  <a:lnTo>
                    <a:pt x="69" y="3"/>
                  </a:lnTo>
                  <a:lnTo>
                    <a:pt x="68" y="5"/>
                  </a:lnTo>
                  <a:lnTo>
                    <a:pt x="68" y="7"/>
                  </a:lnTo>
                  <a:lnTo>
                    <a:pt x="66" y="5"/>
                  </a:lnTo>
                  <a:lnTo>
                    <a:pt x="66" y="5"/>
                  </a:lnTo>
                  <a:lnTo>
                    <a:pt x="64" y="5"/>
                  </a:lnTo>
                  <a:lnTo>
                    <a:pt x="64" y="7"/>
                  </a:lnTo>
                  <a:lnTo>
                    <a:pt x="62" y="7"/>
                  </a:lnTo>
                  <a:lnTo>
                    <a:pt x="60" y="5"/>
                  </a:lnTo>
                  <a:lnTo>
                    <a:pt x="58" y="5"/>
                  </a:lnTo>
                  <a:lnTo>
                    <a:pt x="58" y="3"/>
                  </a:lnTo>
                  <a:lnTo>
                    <a:pt x="56" y="3"/>
                  </a:lnTo>
                  <a:lnTo>
                    <a:pt x="56" y="3"/>
                  </a:lnTo>
                  <a:lnTo>
                    <a:pt x="56" y="3"/>
                  </a:lnTo>
                  <a:lnTo>
                    <a:pt x="56" y="5"/>
                  </a:lnTo>
                  <a:lnTo>
                    <a:pt x="56" y="5"/>
                  </a:lnTo>
                  <a:lnTo>
                    <a:pt x="56" y="7"/>
                  </a:lnTo>
                  <a:lnTo>
                    <a:pt x="56" y="7"/>
                  </a:lnTo>
                  <a:lnTo>
                    <a:pt x="55" y="7"/>
                  </a:lnTo>
                  <a:lnTo>
                    <a:pt x="55" y="7"/>
                  </a:lnTo>
                  <a:lnTo>
                    <a:pt x="53" y="7"/>
                  </a:lnTo>
                  <a:lnTo>
                    <a:pt x="53" y="7"/>
                  </a:lnTo>
                  <a:lnTo>
                    <a:pt x="53" y="7"/>
                  </a:lnTo>
                  <a:lnTo>
                    <a:pt x="51" y="9"/>
                  </a:lnTo>
                  <a:lnTo>
                    <a:pt x="51" y="11"/>
                  </a:lnTo>
                  <a:lnTo>
                    <a:pt x="51" y="11"/>
                  </a:lnTo>
                  <a:lnTo>
                    <a:pt x="49" y="11"/>
                  </a:lnTo>
                  <a:lnTo>
                    <a:pt x="49" y="11"/>
                  </a:lnTo>
                  <a:lnTo>
                    <a:pt x="47" y="11"/>
                  </a:lnTo>
                  <a:lnTo>
                    <a:pt x="45" y="13"/>
                  </a:lnTo>
                  <a:lnTo>
                    <a:pt x="43" y="13"/>
                  </a:lnTo>
                  <a:lnTo>
                    <a:pt x="43" y="15"/>
                  </a:lnTo>
                  <a:lnTo>
                    <a:pt x="43" y="15"/>
                  </a:lnTo>
                  <a:lnTo>
                    <a:pt x="45" y="16"/>
                  </a:lnTo>
                  <a:lnTo>
                    <a:pt x="45" y="18"/>
                  </a:lnTo>
                  <a:lnTo>
                    <a:pt x="45" y="18"/>
                  </a:lnTo>
                  <a:lnTo>
                    <a:pt x="45" y="20"/>
                  </a:lnTo>
                  <a:lnTo>
                    <a:pt x="45" y="20"/>
                  </a:lnTo>
                  <a:lnTo>
                    <a:pt x="45" y="20"/>
                  </a:lnTo>
                  <a:lnTo>
                    <a:pt x="47" y="20"/>
                  </a:lnTo>
                  <a:lnTo>
                    <a:pt x="47" y="20"/>
                  </a:lnTo>
                  <a:lnTo>
                    <a:pt x="47" y="22"/>
                  </a:lnTo>
                  <a:lnTo>
                    <a:pt x="47" y="22"/>
                  </a:lnTo>
                  <a:lnTo>
                    <a:pt x="47" y="24"/>
                  </a:lnTo>
                  <a:lnTo>
                    <a:pt x="47" y="24"/>
                  </a:lnTo>
                  <a:lnTo>
                    <a:pt x="45" y="24"/>
                  </a:lnTo>
                  <a:lnTo>
                    <a:pt x="45" y="24"/>
                  </a:lnTo>
                  <a:lnTo>
                    <a:pt x="43" y="24"/>
                  </a:lnTo>
                  <a:lnTo>
                    <a:pt x="43" y="24"/>
                  </a:lnTo>
                  <a:lnTo>
                    <a:pt x="43" y="22"/>
                  </a:lnTo>
                  <a:lnTo>
                    <a:pt x="43" y="22"/>
                  </a:lnTo>
                  <a:lnTo>
                    <a:pt x="43" y="22"/>
                  </a:lnTo>
                  <a:lnTo>
                    <a:pt x="41" y="22"/>
                  </a:lnTo>
                  <a:lnTo>
                    <a:pt x="41" y="22"/>
                  </a:lnTo>
                  <a:lnTo>
                    <a:pt x="40" y="22"/>
                  </a:lnTo>
                  <a:lnTo>
                    <a:pt x="40" y="22"/>
                  </a:lnTo>
                  <a:lnTo>
                    <a:pt x="40" y="22"/>
                  </a:lnTo>
                  <a:lnTo>
                    <a:pt x="38" y="20"/>
                  </a:lnTo>
                  <a:lnTo>
                    <a:pt x="38" y="20"/>
                  </a:lnTo>
                  <a:lnTo>
                    <a:pt x="36" y="20"/>
                  </a:lnTo>
                  <a:lnTo>
                    <a:pt x="36" y="20"/>
                  </a:lnTo>
                  <a:lnTo>
                    <a:pt x="36" y="22"/>
                  </a:lnTo>
                  <a:lnTo>
                    <a:pt x="36" y="22"/>
                  </a:lnTo>
                  <a:lnTo>
                    <a:pt x="30" y="22"/>
                  </a:lnTo>
                  <a:lnTo>
                    <a:pt x="28" y="24"/>
                  </a:lnTo>
                  <a:lnTo>
                    <a:pt x="26" y="24"/>
                  </a:lnTo>
                  <a:lnTo>
                    <a:pt x="25" y="24"/>
                  </a:lnTo>
                  <a:lnTo>
                    <a:pt x="25" y="24"/>
                  </a:lnTo>
                  <a:lnTo>
                    <a:pt x="25" y="26"/>
                  </a:lnTo>
                  <a:lnTo>
                    <a:pt x="23" y="26"/>
                  </a:lnTo>
                  <a:lnTo>
                    <a:pt x="23" y="26"/>
                  </a:lnTo>
                  <a:lnTo>
                    <a:pt x="23" y="26"/>
                  </a:lnTo>
                  <a:lnTo>
                    <a:pt x="21" y="26"/>
                  </a:lnTo>
                  <a:lnTo>
                    <a:pt x="21" y="26"/>
                  </a:lnTo>
                  <a:lnTo>
                    <a:pt x="19" y="26"/>
                  </a:lnTo>
                  <a:lnTo>
                    <a:pt x="19" y="24"/>
                  </a:lnTo>
                  <a:lnTo>
                    <a:pt x="19" y="24"/>
                  </a:lnTo>
                  <a:lnTo>
                    <a:pt x="19" y="24"/>
                  </a:lnTo>
                  <a:lnTo>
                    <a:pt x="17" y="24"/>
                  </a:lnTo>
                  <a:lnTo>
                    <a:pt x="15" y="24"/>
                  </a:lnTo>
                  <a:lnTo>
                    <a:pt x="13" y="24"/>
                  </a:lnTo>
                  <a:lnTo>
                    <a:pt x="13" y="24"/>
                  </a:lnTo>
                  <a:lnTo>
                    <a:pt x="13" y="24"/>
                  </a:lnTo>
                  <a:lnTo>
                    <a:pt x="13" y="26"/>
                  </a:lnTo>
                  <a:lnTo>
                    <a:pt x="12" y="26"/>
                  </a:lnTo>
                  <a:lnTo>
                    <a:pt x="12" y="28"/>
                  </a:lnTo>
                  <a:lnTo>
                    <a:pt x="10" y="28"/>
                  </a:lnTo>
                  <a:lnTo>
                    <a:pt x="10" y="28"/>
                  </a:lnTo>
                  <a:lnTo>
                    <a:pt x="10" y="28"/>
                  </a:lnTo>
                  <a:lnTo>
                    <a:pt x="10" y="26"/>
                  </a:lnTo>
                  <a:lnTo>
                    <a:pt x="10" y="26"/>
                  </a:lnTo>
                  <a:lnTo>
                    <a:pt x="8" y="26"/>
                  </a:lnTo>
                  <a:lnTo>
                    <a:pt x="8" y="26"/>
                  </a:lnTo>
                  <a:lnTo>
                    <a:pt x="8" y="26"/>
                  </a:lnTo>
                  <a:lnTo>
                    <a:pt x="8" y="26"/>
                  </a:lnTo>
                  <a:lnTo>
                    <a:pt x="8" y="24"/>
                  </a:lnTo>
                  <a:lnTo>
                    <a:pt x="8" y="24"/>
                  </a:lnTo>
                  <a:lnTo>
                    <a:pt x="6" y="24"/>
                  </a:lnTo>
                  <a:lnTo>
                    <a:pt x="4" y="22"/>
                  </a:lnTo>
                  <a:lnTo>
                    <a:pt x="4" y="24"/>
                  </a:lnTo>
                  <a:lnTo>
                    <a:pt x="2" y="24"/>
                  </a:lnTo>
                  <a:lnTo>
                    <a:pt x="2" y="24"/>
                  </a:lnTo>
                  <a:lnTo>
                    <a:pt x="0" y="24"/>
                  </a:lnTo>
                  <a:lnTo>
                    <a:pt x="2" y="24"/>
                  </a:lnTo>
                  <a:lnTo>
                    <a:pt x="2" y="24"/>
                  </a:lnTo>
                  <a:lnTo>
                    <a:pt x="2" y="26"/>
                  </a:lnTo>
                  <a:lnTo>
                    <a:pt x="0" y="28"/>
                  </a:lnTo>
                  <a:lnTo>
                    <a:pt x="2" y="28"/>
                  </a:lnTo>
                  <a:lnTo>
                    <a:pt x="2" y="28"/>
                  </a:lnTo>
                  <a:lnTo>
                    <a:pt x="2" y="29"/>
                  </a:lnTo>
                  <a:lnTo>
                    <a:pt x="2" y="29"/>
                  </a:lnTo>
                  <a:lnTo>
                    <a:pt x="2" y="29"/>
                  </a:lnTo>
                  <a:lnTo>
                    <a:pt x="2" y="29"/>
                  </a:lnTo>
                  <a:lnTo>
                    <a:pt x="2" y="31"/>
                  </a:lnTo>
                  <a:lnTo>
                    <a:pt x="2" y="31"/>
                  </a:lnTo>
                  <a:lnTo>
                    <a:pt x="2" y="31"/>
                  </a:lnTo>
                  <a:lnTo>
                    <a:pt x="2" y="31"/>
                  </a:lnTo>
                  <a:lnTo>
                    <a:pt x="4" y="31"/>
                  </a:lnTo>
                  <a:lnTo>
                    <a:pt x="6" y="31"/>
                  </a:lnTo>
                  <a:lnTo>
                    <a:pt x="6" y="33"/>
                  </a:lnTo>
                  <a:lnTo>
                    <a:pt x="6" y="33"/>
                  </a:lnTo>
                  <a:lnTo>
                    <a:pt x="8" y="33"/>
                  </a:lnTo>
                  <a:lnTo>
                    <a:pt x="10" y="35"/>
                  </a:lnTo>
                  <a:lnTo>
                    <a:pt x="10" y="35"/>
                  </a:lnTo>
                  <a:lnTo>
                    <a:pt x="12" y="33"/>
                  </a:lnTo>
                  <a:lnTo>
                    <a:pt x="13" y="33"/>
                  </a:lnTo>
                  <a:lnTo>
                    <a:pt x="13" y="33"/>
                  </a:lnTo>
                  <a:lnTo>
                    <a:pt x="13" y="35"/>
                  </a:lnTo>
                  <a:lnTo>
                    <a:pt x="13" y="35"/>
                  </a:lnTo>
                  <a:lnTo>
                    <a:pt x="15" y="35"/>
                  </a:lnTo>
                  <a:lnTo>
                    <a:pt x="17" y="35"/>
                  </a:lnTo>
                  <a:lnTo>
                    <a:pt x="17" y="35"/>
                  </a:lnTo>
                  <a:lnTo>
                    <a:pt x="19" y="35"/>
                  </a:lnTo>
                  <a:lnTo>
                    <a:pt x="19" y="37"/>
                  </a:lnTo>
                  <a:lnTo>
                    <a:pt x="21" y="35"/>
                  </a:lnTo>
                  <a:lnTo>
                    <a:pt x="21" y="35"/>
                  </a:lnTo>
                  <a:lnTo>
                    <a:pt x="21" y="35"/>
                  </a:lnTo>
                  <a:lnTo>
                    <a:pt x="23" y="33"/>
                  </a:lnTo>
                  <a:lnTo>
                    <a:pt x="23" y="33"/>
                  </a:lnTo>
                  <a:lnTo>
                    <a:pt x="26" y="33"/>
                  </a:lnTo>
                  <a:lnTo>
                    <a:pt x="26" y="33"/>
                  </a:lnTo>
                  <a:lnTo>
                    <a:pt x="28" y="33"/>
                  </a:lnTo>
                  <a:lnTo>
                    <a:pt x="30" y="33"/>
                  </a:lnTo>
                  <a:lnTo>
                    <a:pt x="30" y="33"/>
                  </a:lnTo>
                  <a:lnTo>
                    <a:pt x="32" y="31"/>
                  </a:lnTo>
                  <a:lnTo>
                    <a:pt x="36" y="31"/>
                  </a:lnTo>
                  <a:lnTo>
                    <a:pt x="36" y="31"/>
                  </a:lnTo>
                  <a:lnTo>
                    <a:pt x="36" y="31"/>
                  </a:lnTo>
                  <a:lnTo>
                    <a:pt x="36" y="31"/>
                  </a:lnTo>
                  <a:lnTo>
                    <a:pt x="36" y="33"/>
                  </a:lnTo>
                  <a:lnTo>
                    <a:pt x="36" y="33"/>
                  </a:lnTo>
                  <a:lnTo>
                    <a:pt x="38" y="35"/>
                  </a:lnTo>
                  <a:lnTo>
                    <a:pt x="38" y="37"/>
                  </a:lnTo>
                  <a:lnTo>
                    <a:pt x="38" y="37"/>
                  </a:lnTo>
                  <a:lnTo>
                    <a:pt x="40" y="37"/>
                  </a:lnTo>
                  <a:lnTo>
                    <a:pt x="41" y="39"/>
                  </a:lnTo>
                  <a:lnTo>
                    <a:pt x="43" y="39"/>
                  </a:lnTo>
                  <a:lnTo>
                    <a:pt x="43" y="39"/>
                  </a:lnTo>
                  <a:lnTo>
                    <a:pt x="49" y="39"/>
                  </a:lnTo>
                  <a:lnTo>
                    <a:pt x="51" y="39"/>
                  </a:lnTo>
                  <a:lnTo>
                    <a:pt x="53" y="39"/>
                  </a:lnTo>
                  <a:lnTo>
                    <a:pt x="56" y="41"/>
                  </a:lnTo>
                  <a:lnTo>
                    <a:pt x="56" y="41"/>
                  </a:lnTo>
                  <a:lnTo>
                    <a:pt x="58" y="41"/>
                  </a:lnTo>
                  <a:lnTo>
                    <a:pt x="58" y="41"/>
                  </a:lnTo>
                  <a:lnTo>
                    <a:pt x="60" y="41"/>
                  </a:lnTo>
                  <a:lnTo>
                    <a:pt x="60" y="41"/>
                  </a:lnTo>
                  <a:lnTo>
                    <a:pt x="64" y="41"/>
                  </a:lnTo>
                  <a:lnTo>
                    <a:pt x="66" y="41"/>
                  </a:lnTo>
                  <a:lnTo>
                    <a:pt x="66" y="43"/>
                  </a:lnTo>
                  <a:lnTo>
                    <a:pt x="66" y="43"/>
                  </a:lnTo>
                  <a:lnTo>
                    <a:pt x="68" y="43"/>
                  </a:lnTo>
                  <a:lnTo>
                    <a:pt x="68" y="43"/>
                  </a:lnTo>
                  <a:lnTo>
                    <a:pt x="68" y="41"/>
                  </a:lnTo>
                  <a:lnTo>
                    <a:pt x="69" y="41"/>
                  </a:lnTo>
                  <a:lnTo>
                    <a:pt x="69" y="41"/>
                  </a:lnTo>
                  <a:lnTo>
                    <a:pt x="69" y="39"/>
                  </a:lnTo>
                  <a:lnTo>
                    <a:pt x="71" y="39"/>
                  </a:lnTo>
                  <a:lnTo>
                    <a:pt x="71" y="39"/>
                  </a:lnTo>
                  <a:lnTo>
                    <a:pt x="71" y="39"/>
                  </a:lnTo>
                  <a:lnTo>
                    <a:pt x="73" y="39"/>
                  </a:lnTo>
                  <a:lnTo>
                    <a:pt x="75" y="39"/>
                  </a:lnTo>
                  <a:lnTo>
                    <a:pt x="79" y="39"/>
                  </a:lnTo>
                  <a:lnTo>
                    <a:pt x="81" y="39"/>
                  </a:lnTo>
                  <a:lnTo>
                    <a:pt x="81" y="37"/>
                  </a:lnTo>
                  <a:lnTo>
                    <a:pt x="83" y="37"/>
                  </a:lnTo>
                  <a:lnTo>
                    <a:pt x="83" y="37"/>
                  </a:lnTo>
                  <a:lnTo>
                    <a:pt x="84" y="37"/>
                  </a:lnTo>
                  <a:lnTo>
                    <a:pt x="86" y="37"/>
                  </a:lnTo>
                  <a:lnTo>
                    <a:pt x="86" y="37"/>
                  </a:lnTo>
                  <a:lnTo>
                    <a:pt x="86" y="35"/>
                  </a:lnTo>
                  <a:lnTo>
                    <a:pt x="86" y="35"/>
                  </a:lnTo>
                  <a:lnTo>
                    <a:pt x="86" y="35"/>
                  </a:lnTo>
                  <a:lnTo>
                    <a:pt x="88" y="33"/>
                  </a:lnTo>
                  <a:lnTo>
                    <a:pt x="90" y="31"/>
                  </a:lnTo>
                  <a:lnTo>
                    <a:pt x="92" y="33"/>
                  </a:lnTo>
                  <a:lnTo>
                    <a:pt x="92" y="31"/>
                  </a:lnTo>
                  <a:lnTo>
                    <a:pt x="92" y="31"/>
                  </a:lnTo>
                  <a:lnTo>
                    <a:pt x="92" y="31"/>
                  </a:lnTo>
                  <a:lnTo>
                    <a:pt x="92" y="31"/>
                  </a:lnTo>
                  <a:lnTo>
                    <a:pt x="92" y="29"/>
                  </a:lnTo>
                  <a:lnTo>
                    <a:pt x="92" y="29"/>
                  </a:lnTo>
                  <a:lnTo>
                    <a:pt x="92" y="29"/>
                  </a:lnTo>
                  <a:lnTo>
                    <a:pt x="90" y="29"/>
                  </a:lnTo>
                  <a:lnTo>
                    <a:pt x="92" y="28"/>
                  </a:lnTo>
                  <a:lnTo>
                    <a:pt x="92" y="28"/>
                  </a:lnTo>
                  <a:lnTo>
                    <a:pt x="92" y="26"/>
                  </a:lnTo>
                  <a:lnTo>
                    <a:pt x="92" y="26"/>
                  </a:lnTo>
                  <a:lnTo>
                    <a:pt x="92" y="26"/>
                  </a:lnTo>
                  <a:lnTo>
                    <a:pt x="94" y="26"/>
                  </a:lnTo>
                  <a:lnTo>
                    <a:pt x="94" y="26"/>
                  </a:lnTo>
                  <a:lnTo>
                    <a:pt x="94" y="24"/>
                  </a:lnTo>
                  <a:lnTo>
                    <a:pt x="94" y="24"/>
                  </a:lnTo>
                  <a:lnTo>
                    <a:pt x="94" y="22"/>
                  </a:lnTo>
                  <a:lnTo>
                    <a:pt x="90" y="22"/>
                  </a:lnTo>
                  <a:lnTo>
                    <a:pt x="90" y="22"/>
                  </a:lnTo>
                  <a:lnTo>
                    <a:pt x="92" y="20"/>
                  </a:lnTo>
                  <a:lnTo>
                    <a:pt x="92" y="20"/>
                  </a:lnTo>
                  <a:lnTo>
                    <a:pt x="92" y="20"/>
                  </a:lnTo>
                  <a:lnTo>
                    <a:pt x="94" y="20"/>
                  </a:lnTo>
                  <a:lnTo>
                    <a:pt x="94" y="20"/>
                  </a:lnTo>
                  <a:lnTo>
                    <a:pt x="96" y="20"/>
                  </a:lnTo>
                  <a:lnTo>
                    <a:pt x="96" y="22"/>
                  </a:lnTo>
                  <a:lnTo>
                    <a:pt x="96" y="20"/>
                  </a:lnTo>
                  <a:lnTo>
                    <a:pt x="96" y="20"/>
                  </a:lnTo>
                  <a:lnTo>
                    <a:pt x="97" y="20"/>
                  </a:lnTo>
                  <a:lnTo>
                    <a:pt x="99" y="20"/>
                  </a:lnTo>
                  <a:lnTo>
                    <a:pt x="99" y="20"/>
                  </a:lnTo>
                  <a:lnTo>
                    <a:pt x="99" y="18"/>
                  </a:lnTo>
                  <a:lnTo>
                    <a:pt x="99" y="18"/>
                  </a:lnTo>
                  <a:lnTo>
                    <a:pt x="99" y="18"/>
                  </a:lnTo>
                  <a:lnTo>
                    <a:pt x="99" y="18"/>
                  </a:lnTo>
                  <a:lnTo>
                    <a:pt x="99" y="16"/>
                  </a:lnTo>
                  <a:lnTo>
                    <a:pt x="99" y="16"/>
                  </a:lnTo>
                  <a:lnTo>
                    <a:pt x="99"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1" name="Google Shape;631;p23"/>
            <p:cNvSpPr/>
            <p:nvPr/>
          </p:nvSpPr>
          <p:spPr>
            <a:xfrm>
              <a:off x="4229" y="2113"/>
              <a:ext cx="593" cy="739"/>
            </a:xfrm>
            <a:custGeom>
              <a:avLst/>
              <a:gdLst/>
              <a:ahLst/>
              <a:cxnLst/>
              <a:rect l="l" t="t" r="r" b="b"/>
              <a:pathLst>
                <a:path w="593" h="739" extrusionOk="0">
                  <a:moveTo>
                    <a:pt x="374" y="739"/>
                  </a:moveTo>
                  <a:lnTo>
                    <a:pt x="374" y="739"/>
                  </a:lnTo>
                  <a:lnTo>
                    <a:pt x="374" y="739"/>
                  </a:lnTo>
                  <a:lnTo>
                    <a:pt x="378" y="737"/>
                  </a:lnTo>
                  <a:lnTo>
                    <a:pt x="380" y="735"/>
                  </a:lnTo>
                  <a:lnTo>
                    <a:pt x="378" y="735"/>
                  </a:lnTo>
                  <a:lnTo>
                    <a:pt x="374" y="739"/>
                  </a:lnTo>
                  <a:close/>
                  <a:moveTo>
                    <a:pt x="367" y="554"/>
                  </a:moveTo>
                  <a:lnTo>
                    <a:pt x="367" y="554"/>
                  </a:lnTo>
                  <a:lnTo>
                    <a:pt x="367" y="554"/>
                  </a:lnTo>
                  <a:lnTo>
                    <a:pt x="367" y="556"/>
                  </a:lnTo>
                  <a:lnTo>
                    <a:pt x="365" y="556"/>
                  </a:lnTo>
                  <a:lnTo>
                    <a:pt x="365" y="556"/>
                  </a:lnTo>
                  <a:lnTo>
                    <a:pt x="365" y="556"/>
                  </a:lnTo>
                  <a:lnTo>
                    <a:pt x="365" y="556"/>
                  </a:lnTo>
                  <a:lnTo>
                    <a:pt x="367" y="556"/>
                  </a:lnTo>
                  <a:lnTo>
                    <a:pt x="367" y="556"/>
                  </a:lnTo>
                  <a:lnTo>
                    <a:pt x="368" y="556"/>
                  </a:lnTo>
                  <a:lnTo>
                    <a:pt x="368" y="554"/>
                  </a:lnTo>
                  <a:lnTo>
                    <a:pt x="368" y="554"/>
                  </a:lnTo>
                  <a:lnTo>
                    <a:pt x="368" y="554"/>
                  </a:lnTo>
                  <a:lnTo>
                    <a:pt x="367" y="554"/>
                  </a:lnTo>
                  <a:close/>
                  <a:moveTo>
                    <a:pt x="370" y="550"/>
                  </a:moveTo>
                  <a:lnTo>
                    <a:pt x="370" y="550"/>
                  </a:lnTo>
                  <a:lnTo>
                    <a:pt x="370" y="552"/>
                  </a:lnTo>
                  <a:lnTo>
                    <a:pt x="370" y="552"/>
                  </a:lnTo>
                  <a:lnTo>
                    <a:pt x="370" y="552"/>
                  </a:lnTo>
                  <a:lnTo>
                    <a:pt x="370" y="552"/>
                  </a:lnTo>
                  <a:lnTo>
                    <a:pt x="370" y="552"/>
                  </a:lnTo>
                  <a:lnTo>
                    <a:pt x="372" y="550"/>
                  </a:lnTo>
                  <a:lnTo>
                    <a:pt x="372" y="550"/>
                  </a:lnTo>
                  <a:lnTo>
                    <a:pt x="370" y="550"/>
                  </a:lnTo>
                  <a:close/>
                  <a:moveTo>
                    <a:pt x="385" y="543"/>
                  </a:moveTo>
                  <a:lnTo>
                    <a:pt x="385" y="543"/>
                  </a:lnTo>
                  <a:lnTo>
                    <a:pt x="385" y="544"/>
                  </a:lnTo>
                  <a:lnTo>
                    <a:pt x="385" y="544"/>
                  </a:lnTo>
                  <a:lnTo>
                    <a:pt x="385" y="544"/>
                  </a:lnTo>
                  <a:lnTo>
                    <a:pt x="385" y="543"/>
                  </a:lnTo>
                  <a:lnTo>
                    <a:pt x="387" y="543"/>
                  </a:lnTo>
                  <a:lnTo>
                    <a:pt x="387" y="543"/>
                  </a:lnTo>
                  <a:lnTo>
                    <a:pt x="387" y="543"/>
                  </a:lnTo>
                  <a:lnTo>
                    <a:pt x="385" y="543"/>
                  </a:lnTo>
                  <a:close/>
                  <a:moveTo>
                    <a:pt x="404" y="513"/>
                  </a:moveTo>
                  <a:lnTo>
                    <a:pt x="404" y="513"/>
                  </a:lnTo>
                  <a:lnTo>
                    <a:pt x="400" y="514"/>
                  </a:lnTo>
                  <a:lnTo>
                    <a:pt x="400" y="514"/>
                  </a:lnTo>
                  <a:lnTo>
                    <a:pt x="398" y="513"/>
                  </a:lnTo>
                  <a:lnTo>
                    <a:pt x="396" y="514"/>
                  </a:lnTo>
                  <a:lnTo>
                    <a:pt x="395" y="516"/>
                  </a:lnTo>
                  <a:lnTo>
                    <a:pt x="395" y="516"/>
                  </a:lnTo>
                  <a:lnTo>
                    <a:pt x="393" y="516"/>
                  </a:lnTo>
                  <a:lnTo>
                    <a:pt x="393" y="514"/>
                  </a:lnTo>
                  <a:lnTo>
                    <a:pt x="393" y="514"/>
                  </a:lnTo>
                  <a:lnTo>
                    <a:pt x="391" y="516"/>
                  </a:lnTo>
                  <a:lnTo>
                    <a:pt x="389" y="516"/>
                  </a:lnTo>
                  <a:lnTo>
                    <a:pt x="387" y="516"/>
                  </a:lnTo>
                  <a:lnTo>
                    <a:pt x="387" y="516"/>
                  </a:lnTo>
                  <a:lnTo>
                    <a:pt x="385" y="516"/>
                  </a:lnTo>
                  <a:lnTo>
                    <a:pt x="385" y="518"/>
                  </a:lnTo>
                  <a:lnTo>
                    <a:pt x="383" y="518"/>
                  </a:lnTo>
                  <a:lnTo>
                    <a:pt x="383" y="518"/>
                  </a:lnTo>
                  <a:lnTo>
                    <a:pt x="383" y="518"/>
                  </a:lnTo>
                  <a:lnTo>
                    <a:pt x="381" y="518"/>
                  </a:lnTo>
                  <a:lnTo>
                    <a:pt x="381" y="518"/>
                  </a:lnTo>
                  <a:lnTo>
                    <a:pt x="378" y="518"/>
                  </a:lnTo>
                  <a:lnTo>
                    <a:pt x="374" y="518"/>
                  </a:lnTo>
                  <a:lnTo>
                    <a:pt x="372" y="516"/>
                  </a:lnTo>
                  <a:lnTo>
                    <a:pt x="372" y="516"/>
                  </a:lnTo>
                  <a:lnTo>
                    <a:pt x="370" y="514"/>
                  </a:lnTo>
                  <a:lnTo>
                    <a:pt x="370" y="514"/>
                  </a:lnTo>
                  <a:lnTo>
                    <a:pt x="370" y="514"/>
                  </a:lnTo>
                  <a:lnTo>
                    <a:pt x="368" y="514"/>
                  </a:lnTo>
                  <a:lnTo>
                    <a:pt x="368" y="514"/>
                  </a:lnTo>
                  <a:lnTo>
                    <a:pt x="368" y="514"/>
                  </a:lnTo>
                  <a:lnTo>
                    <a:pt x="367" y="513"/>
                  </a:lnTo>
                  <a:lnTo>
                    <a:pt x="367" y="513"/>
                  </a:lnTo>
                  <a:lnTo>
                    <a:pt x="367" y="513"/>
                  </a:lnTo>
                  <a:lnTo>
                    <a:pt x="365" y="513"/>
                  </a:lnTo>
                  <a:lnTo>
                    <a:pt x="363" y="513"/>
                  </a:lnTo>
                  <a:lnTo>
                    <a:pt x="361" y="511"/>
                  </a:lnTo>
                  <a:lnTo>
                    <a:pt x="361" y="511"/>
                  </a:lnTo>
                  <a:lnTo>
                    <a:pt x="359" y="513"/>
                  </a:lnTo>
                  <a:lnTo>
                    <a:pt x="355" y="516"/>
                  </a:lnTo>
                  <a:lnTo>
                    <a:pt x="355" y="518"/>
                  </a:lnTo>
                  <a:lnTo>
                    <a:pt x="355" y="518"/>
                  </a:lnTo>
                  <a:lnTo>
                    <a:pt x="353" y="522"/>
                  </a:lnTo>
                  <a:lnTo>
                    <a:pt x="353" y="522"/>
                  </a:lnTo>
                  <a:lnTo>
                    <a:pt x="353" y="522"/>
                  </a:lnTo>
                  <a:lnTo>
                    <a:pt x="353" y="526"/>
                  </a:lnTo>
                  <a:lnTo>
                    <a:pt x="353" y="529"/>
                  </a:lnTo>
                  <a:lnTo>
                    <a:pt x="353" y="533"/>
                  </a:lnTo>
                  <a:lnTo>
                    <a:pt x="353" y="533"/>
                  </a:lnTo>
                  <a:lnTo>
                    <a:pt x="352" y="535"/>
                  </a:lnTo>
                  <a:lnTo>
                    <a:pt x="353" y="535"/>
                  </a:lnTo>
                  <a:lnTo>
                    <a:pt x="353" y="535"/>
                  </a:lnTo>
                  <a:lnTo>
                    <a:pt x="353" y="535"/>
                  </a:lnTo>
                  <a:lnTo>
                    <a:pt x="353" y="537"/>
                  </a:lnTo>
                  <a:lnTo>
                    <a:pt x="353" y="539"/>
                  </a:lnTo>
                  <a:lnTo>
                    <a:pt x="353" y="539"/>
                  </a:lnTo>
                  <a:lnTo>
                    <a:pt x="352" y="541"/>
                  </a:lnTo>
                  <a:lnTo>
                    <a:pt x="353" y="539"/>
                  </a:lnTo>
                  <a:lnTo>
                    <a:pt x="353" y="537"/>
                  </a:lnTo>
                  <a:lnTo>
                    <a:pt x="352" y="537"/>
                  </a:lnTo>
                  <a:lnTo>
                    <a:pt x="350" y="539"/>
                  </a:lnTo>
                  <a:lnTo>
                    <a:pt x="350" y="541"/>
                  </a:lnTo>
                  <a:lnTo>
                    <a:pt x="348" y="548"/>
                  </a:lnTo>
                  <a:lnTo>
                    <a:pt x="348" y="548"/>
                  </a:lnTo>
                  <a:lnTo>
                    <a:pt x="350" y="548"/>
                  </a:lnTo>
                  <a:lnTo>
                    <a:pt x="350" y="548"/>
                  </a:lnTo>
                  <a:lnTo>
                    <a:pt x="350" y="550"/>
                  </a:lnTo>
                  <a:lnTo>
                    <a:pt x="350" y="552"/>
                  </a:lnTo>
                  <a:lnTo>
                    <a:pt x="350" y="554"/>
                  </a:lnTo>
                  <a:lnTo>
                    <a:pt x="352" y="554"/>
                  </a:lnTo>
                  <a:lnTo>
                    <a:pt x="353" y="554"/>
                  </a:lnTo>
                  <a:lnTo>
                    <a:pt x="353" y="554"/>
                  </a:lnTo>
                  <a:lnTo>
                    <a:pt x="353" y="554"/>
                  </a:lnTo>
                  <a:lnTo>
                    <a:pt x="353" y="554"/>
                  </a:lnTo>
                  <a:lnTo>
                    <a:pt x="352" y="554"/>
                  </a:lnTo>
                  <a:lnTo>
                    <a:pt x="350" y="554"/>
                  </a:lnTo>
                  <a:lnTo>
                    <a:pt x="350" y="556"/>
                  </a:lnTo>
                  <a:lnTo>
                    <a:pt x="350" y="556"/>
                  </a:lnTo>
                  <a:lnTo>
                    <a:pt x="350" y="557"/>
                  </a:lnTo>
                  <a:lnTo>
                    <a:pt x="352" y="557"/>
                  </a:lnTo>
                  <a:lnTo>
                    <a:pt x="353" y="557"/>
                  </a:lnTo>
                  <a:lnTo>
                    <a:pt x="357" y="557"/>
                  </a:lnTo>
                  <a:lnTo>
                    <a:pt x="357" y="557"/>
                  </a:lnTo>
                  <a:lnTo>
                    <a:pt x="359" y="559"/>
                  </a:lnTo>
                  <a:lnTo>
                    <a:pt x="359" y="557"/>
                  </a:lnTo>
                  <a:lnTo>
                    <a:pt x="361" y="557"/>
                  </a:lnTo>
                  <a:lnTo>
                    <a:pt x="365" y="554"/>
                  </a:lnTo>
                  <a:lnTo>
                    <a:pt x="365" y="554"/>
                  </a:lnTo>
                  <a:lnTo>
                    <a:pt x="367" y="554"/>
                  </a:lnTo>
                  <a:lnTo>
                    <a:pt x="365" y="552"/>
                  </a:lnTo>
                  <a:lnTo>
                    <a:pt x="365" y="552"/>
                  </a:lnTo>
                  <a:lnTo>
                    <a:pt x="367" y="552"/>
                  </a:lnTo>
                  <a:lnTo>
                    <a:pt x="367" y="552"/>
                  </a:lnTo>
                  <a:lnTo>
                    <a:pt x="368" y="552"/>
                  </a:lnTo>
                  <a:lnTo>
                    <a:pt x="370" y="550"/>
                  </a:lnTo>
                  <a:lnTo>
                    <a:pt x="370" y="550"/>
                  </a:lnTo>
                  <a:lnTo>
                    <a:pt x="370" y="548"/>
                  </a:lnTo>
                  <a:lnTo>
                    <a:pt x="372" y="548"/>
                  </a:lnTo>
                  <a:lnTo>
                    <a:pt x="372" y="548"/>
                  </a:lnTo>
                  <a:lnTo>
                    <a:pt x="372" y="548"/>
                  </a:lnTo>
                  <a:lnTo>
                    <a:pt x="374" y="546"/>
                  </a:lnTo>
                  <a:lnTo>
                    <a:pt x="374" y="544"/>
                  </a:lnTo>
                  <a:lnTo>
                    <a:pt x="374" y="546"/>
                  </a:lnTo>
                  <a:lnTo>
                    <a:pt x="374" y="548"/>
                  </a:lnTo>
                  <a:lnTo>
                    <a:pt x="374" y="548"/>
                  </a:lnTo>
                  <a:lnTo>
                    <a:pt x="376" y="548"/>
                  </a:lnTo>
                  <a:lnTo>
                    <a:pt x="376" y="546"/>
                  </a:lnTo>
                  <a:lnTo>
                    <a:pt x="378" y="546"/>
                  </a:lnTo>
                  <a:lnTo>
                    <a:pt x="378" y="546"/>
                  </a:lnTo>
                  <a:lnTo>
                    <a:pt x="380" y="548"/>
                  </a:lnTo>
                  <a:lnTo>
                    <a:pt x="380" y="548"/>
                  </a:lnTo>
                  <a:lnTo>
                    <a:pt x="378" y="548"/>
                  </a:lnTo>
                  <a:lnTo>
                    <a:pt x="378" y="548"/>
                  </a:lnTo>
                  <a:lnTo>
                    <a:pt x="378" y="548"/>
                  </a:lnTo>
                  <a:lnTo>
                    <a:pt x="376" y="548"/>
                  </a:lnTo>
                  <a:lnTo>
                    <a:pt x="376" y="550"/>
                  </a:lnTo>
                  <a:lnTo>
                    <a:pt x="376" y="552"/>
                  </a:lnTo>
                  <a:lnTo>
                    <a:pt x="376" y="552"/>
                  </a:lnTo>
                  <a:lnTo>
                    <a:pt x="378" y="552"/>
                  </a:lnTo>
                  <a:lnTo>
                    <a:pt x="380" y="552"/>
                  </a:lnTo>
                  <a:lnTo>
                    <a:pt x="381" y="548"/>
                  </a:lnTo>
                  <a:lnTo>
                    <a:pt x="381" y="546"/>
                  </a:lnTo>
                  <a:lnTo>
                    <a:pt x="383" y="543"/>
                  </a:lnTo>
                  <a:lnTo>
                    <a:pt x="385" y="541"/>
                  </a:lnTo>
                  <a:lnTo>
                    <a:pt x="385" y="541"/>
                  </a:lnTo>
                  <a:lnTo>
                    <a:pt x="387" y="539"/>
                  </a:lnTo>
                  <a:lnTo>
                    <a:pt x="387" y="539"/>
                  </a:lnTo>
                  <a:lnTo>
                    <a:pt x="389" y="537"/>
                  </a:lnTo>
                  <a:lnTo>
                    <a:pt x="391" y="535"/>
                  </a:lnTo>
                  <a:lnTo>
                    <a:pt x="393" y="533"/>
                  </a:lnTo>
                  <a:lnTo>
                    <a:pt x="393" y="533"/>
                  </a:lnTo>
                  <a:lnTo>
                    <a:pt x="393" y="533"/>
                  </a:lnTo>
                  <a:lnTo>
                    <a:pt x="393" y="533"/>
                  </a:lnTo>
                  <a:lnTo>
                    <a:pt x="395" y="531"/>
                  </a:lnTo>
                  <a:lnTo>
                    <a:pt x="395" y="533"/>
                  </a:lnTo>
                  <a:lnTo>
                    <a:pt x="393" y="533"/>
                  </a:lnTo>
                  <a:lnTo>
                    <a:pt x="393" y="533"/>
                  </a:lnTo>
                  <a:lnTo>
                    <a:pt x="395" y="533"/>
                  </a:lnTo>
                  <a:lnTo>
                    <a:pt x="393" y="535"/>
                  </a:lnTo>
                  <a:lnTo>
                    <a:pt x="393" y="535"/>
                  </a:lnTo>
                  <a:lnTo>
                    <a:pt x="393" y="535"/>
                  </a:lnTo>
                  <a:lnTo>
                    <a:pt x="393" y="537"/>
                  </a:lnTo>
                  <a:lnTo>
                    <a:pt x="393" y="537"/>
                  </a:lnTo>
                  <a:lnTo>
                    <a:pt x="395" y="535"/>
                  </a:lnTo>
                  <a:lnTo>
                    <a:pt x="395" y="535"/>
                  </a:lnTo>
                  <a:lnTo>
                    <a:pt x="395" y="533"/>
                  </a:lnTo>
                  <a:lnTo>
                    <a:pt x="395" y="533"/>
                  </a:lnTo>
                  <a:lnTo>
                    <a:pt x="395" y="533"/>
                  </a:lnTo>
                  <a:lnTo>
                    <a:pt x="395" y="533"/>
                  </a:lnTo>
                  <a:lnTo>
                    <a:pt x="396" y="531"/>
                  </a:lnTo>
                  <a:lnTo>
                    <a:pt x="396" y="529"/>
                  </a:lnTo>
                  <a:lnTo>
                    <a:pt x="398" y="526"/>
                  </a:lnTo>
                  <a:lnTo>
                    <a:pt x="400" y="526"/>
                  </a:lnTo>
                  <a:lnTo>
                    <a:pt x="400" y="524"/>
                  </a:lnTo>
                  <a:lnTo>
                    <a:pt x="402" y="522"/>
                  </a:lnTo>
                  <a:lnTo>
                    <a:pt x="404" y="520"/>
                  </a:lnTo>
                  <a:lnTo>
                    <a:pt x="404" y="518"/>
                  </a:lnTo>
                  <a:lnTo>
                    <a:pt x="404" y="518"/>
                  </a:lnTo>
                  <a:lnTo>
                    <a:pt x="406" y="514"/>
                  </a:lnTo>
                  <a:lnTo>
                    <a:pt x="406" y="514"/>
                  </a:lnTo>
                  <a:lnTo>
                    <a:pt x="404" y="513"/>
                  </a:lnTo>
                  <a:close/>
                  <a:moveTo>
                    <a:pt x="410" y="507"/>
                  </a:moveTo>
                  <a:lnTo>
                    <a:pt x="408" y="509"/>
                  </a:lnTo>
                  <a:lnTo>
                    <a:pt x="408" y="509"/>
                  </a:lnTo>
                  <a:lnTo>
                    <a:pt x="408" y="509"/>
                  </a:lnTo>
                  <a:lnTo>
                    <a:pt x="410" y="509"/>
                  </a:lnTo>
                  <a:lnTo>
                    <a:pt x="410" y="507"/>
                  </a:lnTo>
                  <a:lnTo>
                    <a:pt x="410" y="507"/>
                  </a:lnTo>
                  <a:close/>
                  <a:moveTo>
                    <a:pt x="363" y="507"/>
                  </a:moveTo>
                  <a:lnTo>
                    <a:pt x="363" y="507"/>
                  </a:lnTo>
                  <a:lnTo>
                    <a:pt x="361" y="507"/>
                  </a:lnTo>
                  <a:lnTo>
                    <a:pt x="361" y="509"/>
                  </a:lnTo>
                  <a:lnTo>
                    <a:pt x="363" y="507"/>
                  </a:lnTo>
                  <a:lnTo>
                    <a:pt x="363" y="507"/>
                  </a:lnTo>
                  <a:lnTo>
                    <a:pt x="363" y="507"/>
                  </a:lnTo>
                  <a:close/>
                  <a:moveTo>
                    <a:pt x="413" y="505"/>
                  </a:moveTo>
                  <a:lnTo>
                    <a:pt x="410" y="505"/>
                  </a:lnTo>
                  <a:lnTo>
                    <a:pt x="408" y="505"/>
                  </a:lnTo>
                  <a:lnTo>
                    <a:pt x="408" y="505"/>
                  </a:lnTo>
                  <a:lnTo>
                    <a:pt x="408" y="507"/>
                  </a:lnTo>
                  <a:lnTo>
                    <a:pt x="408" y="507"/>
                  </a:lnTo>
                  <a:lnTo>
                    <a:pt x="410" y="507"/>
                  </a:lnTo>
                  <a:lnTo>
                    <a:pt x="411" y="507"/>
                  </a:lnTo>
                  <a:lnTo>
                    <a:pt x="411" y="507"/>
                  </a:lnTo>
                  <a:lnTo>
                    <a:pt x="411" y="507"/>
                  </a:lnTo>
                  <a:lnTo>
                    <a:pt x="413" y="507"/>
                  </a:lnTo>
                  <a:lnTo>
                    <a:pt x="413" y="505"/>
                  </a:lnTo>
                  <a:lnTo>
                    <a:pt x="413" y="505"/>
                  </a:lnTo>
                  <a:close/>
                  <a:moveTo>
                    <a:pt x="413" y="499"/>
                  </a:moveTo>
                  <a:lnTo>
                    <a:pt x="413" y="498"/>
                  </a:lnTo>
                  <a:lnTo>
                    <a:pt x="413" y="496"/>
                  </a:lnTo>
                  <a:lnTo>
                    <a:pt x="410" y="498"/>
                  </a:lnTo>
                  <a:lnTo>
                    <a:pt x="410" y="499"/>
                  </a:lnTo>
                  <a:lnTo>
                    <a:pt x="410" y="499"/>
                  </a:lnTo>
                  <a:lnTo>
                    <a:pt x="410" y="499"/>
                  </a:lnTo>
                  <a:lnTo>
                    <a:pt x="410" y="499"/>
                  </a:lnTo>
                  <a:lnTo>
                    <a:pt x="410" y="499"/>
                  </a:lnTo>
                  <a:lnTo>
                    <a:pt x="410" y="503"/>
                  </a:lnTo>
                  <a:lnTo>
                    <a:pt x="410" y="503"/>
                  </a:lnTo>
                  <a:lnTo>
                    <a:pt x="410" y="503"/>
                  </a:lnTo>
                  <a:lnTo>
                    <a:pt x="410" y="503"/>
                  </a:lnTo>
                  <a:lnTo>
                    <a:pt x="411" y="503"/>
                  </a:lnTo>
                  <a:lnTo>
                    <a:pt x="413" y="503"/>
                  </a:lnTo>
                  <a:lnTo>
                    <a:pt x="413" y="503"/>
                  </a:lnTo>
                  <a:lnTo>
                    <a:pt x="413" y="501"/>
                  </a:lnTo>
                  <a:lnTo>
                    <a:pt x="413" y="501"/>
                  </a:lnTo>
                  <a:lnTo>
                    <a:pt x="415" y="501"/>
                  </a:lnTo>
                  <a:lnTo>
                    <a:pt x="415" y="501"/>
                  </a:lnTo>
                  <a:lnTo>
                    <a:pt x="415" y="499"/>
                  </a:lnTo>
                  <a:lnTo>
                    <a:pt x="413" y="499"/>
                  </a:lnTo>
                  <a:close/>
                  <a:moveTo>
                    <a:pt x="357" y="501"/>
                  </a:moveTo>
                  <a:lnTo>
                    <a:pt x="357" y="499"/>
                  </a:lnTo>
                  <a:lnTo>
                    <a:pt x="359" y="499"/>
                  </a:lnTo>
                  <a:lnTo>
                    <a:pt x="359" y="499"/>
                  </a:lnTo>
                  <a:lnTo>
                    <a:pt x="361" y="498"/>
                  </a:lnTo>
                  <a:lnTo>
                    <a:pt x="361" y="496"/>
                  </a:lnTo>
                  <a:lnTo>
                    <a:pt x="361" y="494"/>
                  </a:lnTo>
                  <a:lnTo>
                    <a:pt x="359" y="494"/>
                  </a:lnTo>
                  <a:lnTo>
                    <a:pt x="359" y="496"/>
                  </a:lnTo>
                  <a:lnTo>
                    <a:pt x="357" y="496"/>
                  </a:lnTo>
                  <a:lnTo>
                    <a:pt x="357" y="496"/>
                  </a:lnTo>
                  <a:lnTo>
                    <a:pt x="357" y="498"/>
                  </a:lnTo>
                  <a:lnTo>
                    <a:pt x="355" y="499"/>
                  </a:lnTo>
                  <a:lnTo>
                    <a:pt x="355" y="501"/>
                  </a:lnTo>
                  <a:lnTo>
                    <a:pt x="353" y="501"/>
                  </a:lnTo>
                  <a:lnTo>
                    <a:pt x="353" y="501"/>
                  </a:lnTo>
                  <a:lnTo>
                    <a:pt x="355" y="501"/>
                  </a:lnTo>
                  <a:lnTo>
                    <a:pt x="357" y="501"/>
                  </a:lnTo>
                  <a:close/>
                  <a:moveTo>
                    <a:pt x="387" y="477"/>
                  </a:moveTo>
                  <a:lnTo>
                    <a:pt x="389" y="477"/>
                  </a:lnTo>
                  <a:lnTo>
                    <a:pt x="387" y="475"/>
                  </a:lnTo>
                  <a:lnTo>
                    <a:pt x="387" y="475"/>
                  </a:lnTo>
                  <a:lnTo>
                    <a:pt x="387" y="475"/>
                  </a:lnTo>
                  <a:lnTo>
                    <a:pt x="385" y="477"/>
                  </a:lnTo>
                  <a:lnTo>
                    <a:pt x="387" y="475"/>
                  </a:lnTo>
                  <a:lnTo>
                    <a:pt x="387" y="477"/>
                  </a:lnTo>
                  <a:close/>
                  <a:moveTo>
                    <a:pt x="391" y="473"/>
                  </a:moveTo>
                  <a:lnTo>
                    <a:pt x="391" y="473"/>
                  </a:lnTo>
                  <a:lnTo>
                    <a:pt x="389" y="473"/>
                  </a:lnTo>
                  <a:lnTo>
                    <a:pt x="389" y="473"/>
                  </a:lnTo>
                  <a:lnTo>
                    <a:pt x="389" y="473"/>
                  </a:lnTo>
                  <a:lnTo>
                    <a:pt x="389" y="475"/>
                  </a:lnTo>
                  <a:lnTo>
                    <a:pt x="391" y="473"/>
                  </a:lnTo>
                  <a:close/>
                  <a:moveTo>
                    <a:pt x="309" y="428"/>
                  </a:moveTo>
                  <a:lnTo>
                    <a:pt x="307" y="428"/>
                  </a:lnTo>
                  <a:lnTo>
                    <a:pt x="303" y="428"/>
                  </a:lnTo>
                  <a:lnTo>
                    <a:pt x="303" y="428"/>
                  </a:lnTo>
                  <a:lnTo>
                    <a:pt x="305" y="426"/>
                  </a:lnTo>
                  <a:lnTo>
                    <a:pt x="305" y="426"/>
                  </a:lnTo>
                  <a:lnTo>
                    <a:pt x="303" y="426"/>
                  </a:lnTo>
                  <a:lnTo>
                    <a:pt x="301" y="426"/>
                  </a:lnTo>
                  <a:lnTo>
                    <a:pt x="297" y="428"/>
                  </a:lnTo>
                  <a:lnTo>
                    <a:pt x="290" y="428"/>
                  </a:lnTo>
                  <a:lnTo>
                    <a:pt x="290" y="430"/>
                  </a:lnTo>
                  <a:lnTo>
                    <a:pt x="288" y="432"/>
                  </a:lnTo>
                  <a:lnTo>
                    <a:pt x="288" y="432"/>
                  </a:lnTo>
                  <a:lnTo>
                    <a:pt x="290" y="434"/>
                  </a:lnTo>
                  <a:lnTo>
                    <a:pt x="292" y="434"/>
                  </a:lnTo>
                  <a:lnTo>
                    <a:pt x="294" y="434"/>
                  </a:lnTo>
                  <a:lnTo>
                    <a:pt x="296" y="434"/>
                  </a:lnTo>
                  <a:lnTo>
                    <a:pt x="297" y="432"/>
                  </a:lnTo>
                  <a:lnTo>
                    <a:pt x="299" y="434"/>
                  </a:lnTo>
                  <a:lnTo>
                    <a:pt x="299" y="434"/>
                  </a:lnTo>
                  <a:lnTo>
                    <a:pt x="301" y="434"/>
                  </a:lnTo>
                  <a:lnTo>
                    <a:pt x="303" y="432"/>
                  </a:lnTo>
                  <a:lnTo>
                    <a:pt x="303" y="432"/>
                  </a:lnTo>
                  <a:lnTo>
                    <a:pt x="307" y="430"/>
                  </a:lnTo>
                  <a:lnTo>
                    <a:pt x="309" y="432"/>
                  </a:lnTo>
                  <a:lnTo>
                    <a:pt x="309" y="432"/>
                  </a:lnTo>
                  <a:lnTo>
                    <a:pt x="310" y="430"/>
                  </a:lnTo>
                  <a:lnTo>
                    <a:pt x="310" y="428"/>
                  </a:lnTo>
                  <a:lnTo>
                    <a:pt x="309" y="428"/>
                  </a:lnTo>
                  <a:close/>
                  <a:moveTo>
                    <a:pt x="581" y="290"/>
                  </a:moveTo>
                  <a:lnTo>
                    <a:pt x="580" y="292"/>
                  </a:lnTo>
                  <a:lnTo>
                    <a:pt x="580" y="294"/>
                  </a:lnTo>
                  <a:lnTo>
                    <a:pt x="580" y="294"/>
                  </a:lnTo>
                  <a:lnTo>
                    <a:pt x="580" y="294"/>
                  </a:lnTo>
                  <a:lnTo>
                    <a:pt x="581" y="290"/>
                  </a:lnTo>
                  <a:lnTo>
                    <a:pt x="581" y="290"/>
                  </a:lnTo>
                  <a:lnTo>
                    <a:pt x="581" y="290"/>
                  </a:lnTo>
                  <a:close/>
                  <a:moveTo>
                    <a:pt x="581" y="284"/>
                  </a:moveTo>
                  <a:lnTo>
                    <a:pt x="581" y="284"/>
                  </a:lnTo>
                  <a:lnTo>
                    <a:pt x="581" y="286"/>
                  </a:lnTo>
                  <a:lnTo>
                    <a:pt x="581" y="288"/>
                  </a:lnTo>
                  <a:lnTo>
                    <a:pt x="581" y="288"/>
                  </a:lnTo>
                  <a:lnTo>
                    <a:pt x="581" y="286"/>
                  </a:lnTo>
                  <a:lnTo>
                    <a:pt x="583" y="282"/>
                  </a:lnTo>
                  <a:lnTo>
                    <a:pt x="583" y="282"/>
                  </a:lnTo>
                  <a:lnTo>
                    <a:pt x="581" y="284"/>
                  </a:lnTo>
                  <a:close/>
                  <a:moveTo>
                    <a:pt x="11" y="267"/>
                  </a:moveTo>
                  <a:lnTo>
                    <a:pt x="11" y="267"/>
                  </a:lnTo>
                  <a:lnTo>
                    <a:pt x="11" y="266"/>
                  </a:lnTo>
                  <a:lnTo>
                    <a:pt x="11" y="266"/>
                  </a:lnTo>
                  <a:lnTo>
                    <a:pt x="11" y="264"/>
                  </a:lnTo>
                  <a:lnTo>
                    <a:pt x="11" y="264"/>
                  </a:lnTo>
                  <a:lnTo>
                    <a:pt x="11" y="258"/>
                  </a:lnTo>
                  <a:lnTo>
                    <a:pt x="10" y="258"/>
                  </a:lnTo>
                  <a:lnTo>
                    <a:pt x="10" y="258"/>
                  </a:lnTo>
                  <a:lnTo>
                    <a:pt x="10" y="262"/>
                  </a:lnTo>
                  <a:lnTo>
                    <a:pt x="11" y="267"/>
                  </a:lnTo>
                  <a:close/>
                  <a:moveTo>
                    <a:pt x="591" y="247"/>
                  </a:moveTo>
                  <a:lnTo>
                    <a:pt x="591" y="245"/>
                  </a:lnTo>
                  <a:lnTo>
                    <a:pt x="591" y="245"/>
                  </a:lnTo>
                  <a:lnTo>
                    <a:pt x="591" y="245"/>
                  </a:lnTo>
                  <a:lnTo>
                    <a:pt x="591" y="245"/>
                  </a:lnTo>
                  <a:lnTo>
                    <a:pt x="589" y="247"/>
                  </a:lnTo>
                  <a:lnTo>
                    <a:pt x="591" y="247"/>
                  </a:lnTo>
                  <a:lnTo>
                    <a:pt x="591" y="249"/>
                  </a:lnTo>
                  <a:lnTo>
                    <a:pt x="589" y="249"/>
                  </a:lnTo>
                  <a:lnTo>
                    <a:pt x="589" y="251"/>
                  </a:lnTo>
                  <a:lnTo>
                    <a:pt x="587" y="252"/>
                  </a:lnTo>
                  <a:lnTo>
                    <a:pt x="585" y="254"/>
                  </a:lnTo>
                  <a:lnTo>
                    <a:pt x="585" y="254"/>
                  </a:lnTo>
                  <a:lnTo>
                    <a:pt x="585" y="256"/>
                  </a:lnTo>
                  <a:lnTo>
                    <a:pt x="583" y="258"/>
                  </a:lnTo>
                  <a:lnTo>
                    <a:pt x="583" y="262"/>
                  </a:lnTo>
                  <a:lnTo>
                    <a:pt x="583" y="262"/>
                  </a:lnTo>
                  <a:lnTo>
                    <a:pt x="583" y="262"/>
                  </a:lnTo>
                  <a:lnTo>
                    <a:pt x="585" y="260"/>
                  </a:lnTo>
                  <a:lnTo>
                    <a:pt x="587" y="258"/>
                  </a:lnTo>
                  <a:lnTo>
                    <a:pt x="591" y="251"/>
                  </a:lnTo>
                  <a:lnTo>
                    <a:pt x="593" y="249"/>
                  </a:lnTo>
                  <a:lnTo>
                    <a:pt x="591" y="247"/>
                  </a:lnTo>
                  <a:close/>
                  <a:moveTo>
                    <a:pt x="567" y="228"/>
                  </a:moveTo>
                  <a:lnTo>
                    <a:pt x="567" y="228"/>
                  </a:lnTo>
                  <a:lnTo>
                    <a:pt x="568" y="228"/>
                  </a:lnTo>
                  <a:lnTo>
                    <a:pt x="567" y="226"/>
                  </a:lnTo>
                  <a:lnTo>
                    <a:pt x="567" y="226"/>
                  </a:lnTo>
                  <a:lnTo>
                    <a:pt x="567" y="224"/>
                  </a:lnTo>
                  <a:lnTo>
                    <a:pt x="567" y="224"/>
                  </a:lnTo>
                  <a:lnTo>
                    <a:pt x="567" y="224"/>
                  </a:lnTo>
                  <a:lnTo>
                    <a:pt x="567" y="224"/>
                  </a:lnTo>
                  <a:lnTo>
                    <a:pt x="565" y="223"/>
                  </a:lnTo>
                  <a:lnTo>
                    <a:pt x="565" y="224"/>
                  </a:lnTo>
                  <a:lnTo>
                    <a:pt x="567" y="228"/>
                  </a:lnTo>
                  <a:lnTo>
                    <a:pt x="567" y="228"/>
                  </a:lnTo>
                  <a:close/>
                  <a:moveTo>
                    <a:pt x="561" y="204"/>
                  </a:moveTo>
                  <a:lnTo>
                    <a:pt x="563" y="204"/>
                  </a:lnTo>
                  <a:lnTo>
                    <a:pt x="563" y="202"/>
                  </a:lnTo>
                  <a:lnTo>
                    <a:pt x="561" y="202"/>
                  </a:lnTo>
                  <a:lnTo>
                    <a:pt x="561" y="204"/>
                  </a:lnTo>
                  <a:lnTo>
                    <a:pt x="561" y="204"/>
                  </a:lnTo>
                  <a:lnTo>
                    <a:pt x="561" y="204"/>
                  </a:lnTo>
                  <a:lnTo>
                    <a:pt x="561" y="204"/>
                  </a:lnTo>
                  <a:close/>
                  <a:moveTo>
                    <a:pt x="553" y="202"/>
                  </a:moveTo>
                  <a:lnTo>
                    <a:pt x="553" y="202"/>
                  </a:lnTo>
                  <a:lnTo>
                    <a:pt x="553" y="200"/>
                  </a:lnTo>
                  <a:lnTo>
                    <a:pt x="553" y="200"/>
                  </a:lnTo>
                  <a:lnTo>
                    <a:pt x="553" y="202"/>
                  </a:lnTo>
                  <a:lnTo>
                    <a:pt x="553" y="202"/>
                  </a:lnTo>
                  <a:lnTo>
                    <a:pt x="553" y="202"/>
                  </a:lnTo>
                  <a:close/>
                  <a:moveTo>
                    <a:pt x="58" y="179"/>
                  </a:moveTo>
                  <a:lnTo>
                    <a:pt x="60" y="179"/>
                  </a:lnTo>
                  <a:lnTo>
                    <a:pt x="60" y="178"/>
                  </a:lnTo>
                  <a:lnTo>
                    <a:pt x="60" y="178"/>
                  </a:lnTo>
                  <a:lnTo>
                    <a:pt x="58" y="178"/>
                  </a:lnTo>
                  <a:lnTo>
                    <a:pt x="58" y="179"/>
                  </a:lnTo>
                  <a:lnTo>
                    <a:pt x="58" y="179"/>
                  </a:lnTo>
                  <a:lnTo>
                    <a:pt x="58" y="179"/>
                  </a:lnTo>
                  <a:close/>
                  <a:moveTo>
                    <a:pt x="548" y="168"/>
                  </a:moveTo>
                  <a:lnTo>
                    <a:pt x="546" y="170"/>
                  </a:lnTo>
                  <a:lnTo>
                    <a:pt x="546" y="170"/>
                  </a:lnTo>
                  <a:lnTo>
                    <a:pt x="548" y="170"/>
                  </a:lnTo>
                  <a:lnTo>
                    <a:pt x="548" y="170"/>
                  </a:lnTo>
                  <a:lnTo>
                    <a:pt x="548" y="170"/>
                  </a:lnTo>
                  <a:lnTo>
                    <a:pt x="548" y="170"/>
                  </a:lnTo>
                  <a:lnTo>
                    <a:pt x="548" y="168"/>
                  </a:lnTo>
                  <a:close/>
                  <a:moveTo>
                    <a:pt x="546" y="168"/>
                  </a:moveTo>
                  <a:lnTo>
                    <a:pt x="546" y="168"/>
                  </a:lnTo>
                  <a:lnTo>
                    <a:pt x="548" y="166"/>
                  </a:lnTo>
                  <a:lnTo>
                    <a:pt x="546" y="166"/>
                  </a:lnTo>
                  <a:lnTo>
                    <a:pt x="546" y="168"/>
                  </a:lnTo>
                  <a:lnTo>
                    <a:pt x="546" y="168"/>
                  </a:lnTo>
                  <a:lnTo>
                    <a:pt x="546" y="168"/>
                  </a:lnTo>
                  <a:lnTo>
                    <a:pt x="546" y="168"/>
                  </a:lnTo>
                  <a:close/>
                  <a:moveTo>
                    <a:pt x="514" y="136"/>
                  </a:moveTo>
                  <a:lnTo>
                    <a:pt x="514" y="136"/>
                  </a:lnTo>
                  <a:lnTo>
                    <a:pt x="512" y="136"/>
                  </a:lnTo>
                  <a:lnTo>
                    <a:pt x="512" y="136"/>
                  </a:lnTo>
                  <a:lnTo>
                    <a:pt x="512" y="136"/>
                  </a:lnTo>
                  <a:lnTo>
                    <a:pt x="512" y="138"/>
                  </a:lnTo>
                  <a:lnTo>
                    <a:pt x="512" y="140"/>
                  </a:lnTo>
                  <a:lnTo>
                    <a:pt x="514" y="140"/>
                  </a:lnTo>
                  <a:lnTo>
                    <a:pt x="514" y="140"/>
                  </a:lnTo>
                  <a:lnTo>
                    <a:pt x="514" y="138"/>
                  </a:lnTo>
                  <a:lnTo>
                    <a:pt x="514" y="138"/>
                  </a:lnTo>
                  <a:lnTo>
                    <a:pt x="514" y="136"/>
                  </a:lnTo>
                  <a:lnTo>
                    <a:pt x="514" y="136"/>
                  </a:lnTo>
                  <a:close/>
                  <a:moveTo>
                    <a:pt x="419" y="116"/>
                  </a:moveTo>
                  <a:lnTo>
                    <a:pt x="417" y="118"/>
                  </a:lnTo>
                  <a:lnTo>
                    <a:pt x="419" y="118"/>
                  </a:lnTo>
                  <a:lnTo>
                    <a:pt x="419" y="118"/>
                  </a:lnTo>
                  <a:lnTo>
                    <a:pt x="421" y="118"/>
                  </a:lnTo>
                  <a:lnTo>
                    <a:pt x="421" y="116"/>
                  </a:lnTo>
                  <a:lnTo>
                    <a:pt x="419" y="116"/>
                  </a:lnTo>
                  <a:lnTo>
                    <a:pt x="419" y="116"/>
                  </a:lnTo>
                  <a:close/>
                  <a:moveTo>
                    <a:pt x="417" y="110"/>
                  </a:moveTo>
                  <a:lnTo>
                    <a:pt x="417" y="110"/>
                  </a:lnTo>
                  <a:lnTo>
                    <a:pt x="419" y="110"/>
                  </a:lnTo>
                  <a:lnTo>
                    <a:pt x="419" y="110"/>
                  </a:lnTo>
                  <a:lnTo>
                    <a:pt x="419" y="110"/>
                  </a:lnTo>
                  <a:lnTo>
                    <a:pt x="421" y="108"/>
                  </a:lnTo>
                  <a:lnTo>
                    <a:pt x="423" y="108"/>
                  </a:lnTo>
                  <a:lnTo>
                    <a:pt x="424" y="106"/>
                  </a:lnTo>
                  <a:lnTo>
                    <a:pt x="423" y="105"/>
                  </a:lnTo>
                  <a:lnTo>
                    <a:pt x="423" y="105"/>
                  </a:lnTo>
                  <a:lnTo>
                    <a:pt x="421" y="106"/>
                  </a:lnTo>
                  <a:lnTo>
                    <a:pt x="419" y="106"/>
                  </a:lnTo>
                  <a:lnTo>
                    <a:pt x="417" y="108"/>
                  </a:lnTo>
                  <a:lnTo>
                    <a:pt x="415" y="108"/>
                  </a:lnTo>
                  <a:lnTo>
                    <a:pt x="415" y="110"/>
                  </a:lnTo>
                  <a:lnTo>
                    <a:pt x="415" y="112"/>
                  </a:lnTo>
                  <a:lnTo>
                    <a:pt x="417" y="110"/>
                  </a:lnTo>
                  <a:close/>
                  <a:moveTo>
                    <a:pt x="387" y="92"/>
                  </a:moveTo>
                  <a:lnTo>
                    <a:pt x="387" y="93"/>
                  </a:lnTo>
                  <a:lnTo>
                    <a:pt x="387" y="93"/>
                  </a:lnTo>
                  <a:lnTo>
                    <a:pt x="385" y="93"/>
                  </a:lnTo>
                  <a:lnTo>
                    <a:pt x="387" y="93"/>
                  </a:lnTo>
                  <a:lnTo>
                    <a:pt x="387" y="95"/>
                  </a:lnTo>
                  <a:lnTo>
                    <a:pt x="387" y="95"/>
                  </a:lnTo>
                  <a:lnTo>
                    <a:pt x="387" y="95"/>
                  </a:lnTo>
                  <a:lnTo>
                    <a:pt x="387" y="95"/>
                  </a:lnTo>
                  <a:lnTo>
                    <a:pt x="387" y="93"/>
                  </a:lnTo>
                  <a:lnTo>
                    <a:pt x="387" y="92"/>
                  </a:lnTo>
                  <a:close/>
                  <a:moveTo>
                    <a:pt x="380" y="93"/>
                  </a:moveTo>
                  <a:lnTo>
                    <a:pt x="381" y="93"/>
                  </a:lnTo>
                  <a:lnTo>
                    <a:pt x="381" y="92"/>
                  </a:lnTo>
                  <a:lnTo>
                    <a:pt x="381" y="92"/>
                  </a:lnTo>
                  <a:lnTo>
                    <a:pt x="380" y="92"/>
                  </a:lnTo>
                  <a:lnTo>
                    <a:pt x="380" y="92"/>
                  </a:lnTo>
                  <a:lnTo>
                    <a:pt x="380" y="93"/>
                  </a:lnTo>
                  <a:lnTo>
                    <a:pt x="380" y="93"/>
                  </a:lnTo>
                  <a:close/>
                  <a:moveTo>
                    <a:pt x="385" y="93"/>
                  </a:moveTo>
                  <a:lnTo>
                    <a:pt x="385" y="92"/>
                  </a:lnTo>
                  <a:lnTo>
                    <a:pt x="385" y="92"/>
                  </a:lnTo>
                  <a:lnTo>
                    <a:pt x="385" y="90"/>
                  </a:lnTo>
                  <a:lnTo>
                    <a:pt x="385" y="92"/>
                  </a:lnTo>
                  <a:lnTo>
                    <a:pt x="385" y="93"/>
                  </a:lnTo>
                  <a:close/>
                  <a:moveTo>
                    <a:pt x="206" y="90"/>
                  </a:moveTo>
                  <a:lnTo>
                    <a:pt x="206" y="90"/>
                  </a:lnTo>
                  <a:lnTo>
                    <a:pt x="206" y="90"/>
                  </a:lnTo>
                  <a:lnTo>
                    <a:pt x="208" y="88"/>
                  </a:lnTo>
                  <a:lnTo>
                    <a:pt x="206" y="88"/>
                  </a:lnTo>
                  <a:lnTo>
                    <a:pt x="206" y="86"/>
                  </a:lnTo>
                  <a:lnTo>
                    <a:pt x="206" y="86"/>
                  </a:lnTo>
                  <a:lnTo>
                    <a:pt x="206" y="88"/>
                  </a:lnTo>
                  <a:lnTo>
                    <a:pt x="206" y="88"/>
                  </a:lnTo>
                  <a:lnTo>
                    <a:pt x="206" y="88"/>
                  </a:lnTo>
                  <a:lnTo>
                    <a:pt x="206" y="90"/>
                  </a:lnTo>
                  <a:close/>
                  <a:moveTo>
                    <a:pt x="217" y="75"/>
                  </a:moveTo>
                  <a:lnTo>
                    <a:pt x="217" y="75"/>
                  </a:lnTo>
                  <a:lnTo>
                    <a:pt x="217" y="73"/>
                  </a:lnTo>
                  <a:lnTo>
                    <a:pt x="217" y="73"/>
                  </a:lnTo>
                  <a:lnTo>
                    <a:pt x="217" y="73"/>
                  </a:lnTo>
                  <a:lnTo>
                    <a:pt x="215" y="75"/>
                  </a:lnTo>
                  <a:lnTo>
                    <a:pt x="217" y="77"/>
                  </a:lnTo>
                  <a:lnTo>
                    <a:pt x="217" y="75"/>
                  </a:lnTo>
                  <a:close/>
                  <a:moveTo>
                    <a:pt x="387" y="65"/>
                  </a:moveTo>
                  <a:lnTo>
                    <a:pt x="389" y="63"/>
                  </a:lnTo>
                  <a:lnTo>
                    <a:pt x="389" y="63"/>
                  </a:lnTo>
                  <a:lnTo>
                    <a:pt x="391" y="62"/>
                  </a:lnTo>
                  <a:lnTo>
                    <a:pt x="389" y="62"/>
                  </a:lnTo>
                  <a:lnTo>
                    <a:pt x="389" y="62"/>
                  </a:lnTo>
                  <a:lnTo>
                    <a:pt x="389" y="62"/>
                  </a:lnTo>
                  <a:lnTo>
                    <a:pt x="389" y="63"/>
                  </a:lnTo>
                  <a:lnTo>
                    <a:pt x="387" y="63"/>
                  </a:lnTo>
                  <a:lnTo>
                    <a:pt x="387" y="62"/>
                  </a:lnTo>
                  <a:lnTo>
                    <a:pt x="387" y="62"/>
                  </a:lnTo>
                  <a:lnTo>
                    <a:pt x="387" y="60"/>
                  </a:lnTo>
                  <a:lnTo>
                    <a:pt x="387" y="60"/>
                  </a:lnTo>
                  <a:lnTo>
                    <a:pt x="385" y="62"/>
                  </a:lnTo>
                  <a:lnTo>
                    <a:pt x="385" y="62"/>
                  </a:lnTo>
                  <a:lnTo>
                    <a:pt x="383" y="63"/>
                  </a:lnTo>
                  <a:lnTo>
                    <a:pt x="381" y="65"/>
                  </a:lnTo>
                  <a:lnTo>
                    <a:pt x="381" y="67"/>
                  </a:lnTo>
                  <a:lnTo>
                    <a:pt x="381" y="69"/>
                  </a:lnTo>
                  <a:lnTo>
                    <a:pt x="381" y="69"/>
                  </a:lnTo>
                  <a:lnTo>
                    <a:pt x="381" y="69"/>
                  </a:lnTo>
                  <a:lnTo>
                    <a:pt x="383" y="69"/>
                  </a:lnTo>
                  <a:lnTo>
                    <a:pt x="385" y="71"/>
                  </a:lnTo>
                  <a:lnTo>
                    <a:pt x="387" y="69"/>
                  </a:lnTo>
                  <a:lnTo>
                    <a:pt x="389" y="71"/>
                  </a:lnTo>
                  <a:lnTo>
                    <a:pt x="389" y="69"/>
                  </a:lnTo>
                  <a:lnTo>
                    <a:pt x="389" y="69"/>
                  </a:lnTo>
                  <a:lnTo>
                    <a:pt x="389" y="69"/>
                  </a:lnTo>
                  <a:lnTo>
                    <a:pt x="389" y="69"/>
                  </a:lnTo>
                  <a:lnTo>
                    <a:pt x="387" y="67"/>
                  </a:lnTo>
                  <a:lnTo>
                    <a:pt x="387" y="67"/>
                  </a:lnTo>
                  <a:lnTo>
                    <a:pt x="387" y="67"/>
                  </a:lnTo>
                  <a:lnTo>
                    <a:pt x="387" y="65"/>
                  </a:lnTo>
                  <a:close/>
                  <a:moveTo>
                    <a:pt x="381" y="62"/>
                  </a:moveTo>
                  <a:lnTo>
                    <a:pt x="381" y="60"/>
                  </a:lnTo>
                  <a:lnTo>
                    <a:pt x="380" y="60"/>
                  </a:lnTo>
                  <a:lnTo>
                    <a:pt x="380" y="62"/>
                  </a:lnTo>
                  <a:lnTo>
                    <a:pt x="380" y="62"/>
                  </a:lnTo>
                  <a:lnTo>
                    <a:pt x="378" y="62"/>
                  </a:lnTo>
                  <a:lnTo>
                    <a:pt x="378" y="62"/>
                  </a:lnTo>
                  <a:lnTo>
                    <a:pt x="380" y="63"/>
                  </a:lnTo>
                  <a:lnTo>
                    <a:pt x="380" y="62"/>
                  </a:lnTo>
                  <a:lnTo>
                    <a:pt x="381" y="62"/>
                  </a:lnTo>
                  <a:close/>
                  <a:moveTo>
                    <a:pt x="387" y="24"/>
                  </a:moveTo>
                  <a:lnTo>
                    <a:pt x="389" y="24"/>
                  </a:lnTo>
                  <a:lnTo>
                    <a:pt x="389" y="22"/>
                  </a:lnTo>
                  <a:lnTo>
                    <a:pt x="389" y="24"/>
                  </a:lnTo>
                  <a:lnTo>
                    <a:pt x="385" y="24"/>
                  </a:lnTo>
                  <a:lnTo>
                    <a:pt x="383" y="26"/>
                  </a:lnTo>
                  <a:lnTo>
                    <a:pt x="387" y="26"/>
                  </a:lnTo>
                  <a:lnTo>
                    <a:pt x="387" y="24"/>
                  </a:lnTo>
                  <a:close/>
                  <a:moveTo>
                    <a:pt x="296" y="30"/>
                  </a:moveTo>
                  <a:lnTo>
                    <a:pt x="297" y="28"/>
                  </a:lnTo>
                  <a:lnTo>
                    <a:pt x="301" y="30"/>
                  </a:lnTo>
                  <a:lnTo>
                    <a:pt x="301" y="30"/>
                  </a:lnTo>
                  <a:lnTo>
                    <a:pt x="301" y="28"/>
                  </a:lnTo>
                  <a:lnTo>
                    <a:pt x="301" y="28"/>
                  </a:lnTo>
                  <a:lnTo>
                    <a:pt x="301" y="28"/>
                  </a:lnTo>
                  <a:lnTo>
                    <a:pt x="299" y="26"/>
                  </a:lnTo>
                  <a:lnTo>
                    <a:pt x="299" y="26"/>
                  </a:lnTo>
                  <a:lnTo>
                    <a:pt x="299" y="24"/>
                  </a:lnTo>
                  <a:lnTo>
                    <a:pt x="299" y="22"/>
                  </a:lnTo>
                  <a:lnTo>
                    <a:pt x="299" y="20"/>
                  </a:lnTo>
                  <a:lnTo>
                    <a:pt x="297" y="20"/>
                  </a:lnTo>
                  <a:lnTo>
                    <a:pt x="297" y="20"/>
                  </a:lnTo>
                  <a:lnTo>
                    <a:pt x="296" y="24"/>
                  </a:lnTo>
                  <a:lnTo>
                    <a:pt x="296" y="24"/>
                  </a:lnTo>
                  <a:lnTo>
                    <a:pt x="296" y="26"/>
                  </a:lnTo>
                  <a:lnTo>
                    <a:pt x="296" y="26"/>
                  </a:lnTo>
                  <a:lnTo>
                    <a:pt x="294" y="26"/>
                  </a:lnTo>
                  <a:lnTo>
                    <a:pt x="294" y="28"/>
                  </a:lnTo>
                  <a:lnTo>
                    <a:pt x="294" y="30"/>
                  </a:lnTo>
                  <a:lnTo>
                    <a:pt x="296" y="30"/>
                  </a:lnTo>
                  <a:close/>
                  <a:moveTo>
                    <a:pt x="299" y="22"/>
                  </a:moveTo>
                  <a:lnTo>
                    <a:pt x="301" y="26"/>
                  </a:lnTo>
                  <a:lnTo>
                    <a:pt x="303" y="28"/>
                  </a:lnTo>
                  <a:lnTo>
                    <a:pt x="307" y="32"/>
                  </a:lnTo>
                  <a:lnTo>
                    <a:pt x="312" y="28"/>
                  </a:lnTo>
                  <a:lnTo>
                    <a:pt x="314" y="24"/>
                  </a:lnTo>
                  <a:lnTo>
                    <a:pt x="314" y="24"/>
                  </a:lnTo>
                  <a:lnTo>
                    <a:pt x="314" y="24"/>
                  </a:lnTo>
                  <a:lnTo>
                    <a:pt x="316" y="22"/>
                  </a:lnTo>
                  <a:lnTo>
                    <a:pt x="316" y="22"/>
                  </a:lnTo>
                  <a:lnTo>
                    <a:pt x="316" y="22"/>
                  </a:lnTo>
                  <a:lnTo>
                    <a:pt x="314" y="20"/>
                  </a:lnTo>
                  <a:lnTo>
                    <a:pt x="314" y="19"/>
                  </a:lnTo>
                  <a:lnTo>
                    <a:pt x="312" y="19"/>
                  </a:lnTo>
                  <a:lnTo>
                    <a:pt x="312" y="19"/>
                  </a:lnTo>
                  <a:lnTo>
                    <a:pt x="310" y="20"/>
                  </a:lnTo>
                  <a:lnTo>
                    <a:pt x="309" y="20"/>
                  </a:lnTo>
                  <a:lnTo>
                    <a:pt x="309" y="20"/>
                  </a:lnTo>
                  <a:lnTo>
                    <a:pt x="307" y="20"/>
                  </a:lnTo>
                  <a:lnTo>
                    <a:pt x="305" y="22"/>
                  </a:lnTo>
                  <a:lnTo>
                    <a:pt x="303" y="22"/>
                  </a:lnTo>
                  <a:lnTo>
                    <a:pt x="301" y="20"/>
                  </a:lnTo>
                  <a:lnTo>
                    <a:pt x="301" y="20"/>
                  </a:lnTo>
                  <a:lnTo>
                    <a:pt x="301" y="19"/>
                  </a:lnTo>
                  <a:lnTo>
                    <a:pt x="299" y="19"/>
                  </a:lnTo>
                  <a:lnTo>
                    <a:pt x="299" y="19"/>
                  </a:lnTo>
                  <a:lnTo>
                    <a:pt x="299" y="19"/>
                  </a:lnTo>
                  <a:lnTo>
                    <a:pt x="299" y="20"/>
                  </a:lnTo>
                  <a:lnTo>
                    <a:pt x="299" y="22"/>
                  </a:lnTo>
                  <a:close/>
                  <a:moveTo>
                    <a:pt x="393" y="19"/>
                  </a:moveTo>
                  <a:lnTo>
                    <a:pt x="395" y="15"/>
                  </a:lnTo>
                  <a:lnTo>
                    <a:pt x="393" y="15"/>
                  </a:lnTo>
                  <a:lnTo>
                    <a:pt x="393" y="17"/>
                  </a:lnTo>
                  <a:lnTo>
                    <a:pt x="393" y="19"/>
                  </a:lnTo>
                  <a:lnTo>
                    <a:pt x="393" y="19"/>
                  </a:lnTo>
                  <a:lnTo>
                    <a:pt x="391" y="19"/>
                  </a:lnTo>
                  <a:lnTo>
                    <a:pt x="389" y="20"/>
                  </a:lnTo>
                  <a:lnTo>
                    <a:pt x="389" y="22"/>
                  </a:lnTo>
                  <a:lnTo>
                    <a:pt x="389" y="22"/>
                  </a:lnTo>
                  <a:lnTo>
                    <a:pt x="391" y="22"/>
                  </a:lnTo>
                  <a:lnTo>
                    <a:pt x="393" y="19"/>
                  </a:lnTo>
                  <a:close/>
                  <a:moveTo>
                    <a:pt x="331" y="20"/>
                  </a:moveTo>
                  <a:lnTo>
                    <a:pt x="331" y="20"/>
                  </a:lnTo>
                  <a:lnTo>
                    <a:pt x="333" y="19"/>
                  </a:lnTo>
                  <a:lnTo>
                    <a:pt x="333" y="17"/>
                  </a:lnTo>
                  <a:lnTo>
                    <a:pt x="333" y="15"/>
                  </a:lnTo>
                  <a:lnTo>
                    <a:pt x="333" y="15"/>
                  </a:lnTo>
                  <a:lnTo>
                    <a:pt x="331" y="15"/>
                  </a:lnTo>
                  <a:lnTo>
                    <a:pt x="331" y="17"/>
                  </a:lnTo>
                  <a:lnTo>
                    <a:pt x="331" y="17"/>
                  </a:lnTo>
                  <a:lnTo>
                    <a:pt x="331" y="19"/>
                  </a:lnTo>
                  <a:lnTo>
                    <a:pt x="331" y="20"/>
                  </a:lnTo>
                  <a:close/>
                  <a:moveTo>
                    <a:pt x="583" y="264"/>
                  </a:moveTo>
                  <a:lnTo>
                    <a:pt x="583" y="264"/>
                  </a:lnTo>
                  <a:lnTo>
                    <a:pt x="581" y="260"/>
                  </a:lnTo>
                  <a:lnTo>
                    <a:pt x="583" y="256"/>
                  </a:lnTo>
                  <a:lnTo>
                    <a:pt x="581" y="254"/>
                  </a:lnTo>
                  <a:lnTo>
                    <a:pt x="581" y="252"/>
                  </a:lnTo>
                  <a:lnTo>
                    <a:pt x="580" y="251"/>
                  </a:lnTo>
                  <a:lnTo>
                    <a:pt x="580" y="249"/>
                  </a:lnTo>
                  <a:lnTo>
                    <a:pt x="580" y="247"/>
                  </a:lnTo>
                  <a:lnTo>
                    <a:pt x="580" y="245"/>
                  </a:lnTo>
                  <a:lnTo>
                    <a:pt x="578" y="245"/>
                  </a:lnTo>
                  <a:lnTo>
                    <a:pt x="578" y="245"/>
                  </a:lnTo>
                  <a:lnTo>
                    <a:pt x="576" y="243"/>
                  </a:lnTo>
                  <a:lnTo>
                    <a:pt x="576" y="241"/>
                  </a:lnTo>
                  <a:lnTo>
                    <a:pt x="574" y="236"/>
                  </a:lnTo>
                  <a:lnTo>
                    <a:pt x="574" y="234"/>
                  </a:lnTo>
                  <a:lnTo>
                    <a:pt x="572" y="234"/>
                  </a:lnTo>
                  <a:lnTo>
                    <a:pt x="570" y="234"/>
                  </a:lnTo>
                  <a:lnTo>
                    <a:pt x="568" y="232"/>
                  </a:lnTo>
                  <a:lnTo>
                    <a:pt x="567" y="230"/>
                  </a:lnTo>
                  <a:lnTo>
                    <a:pt x="565" y="228"/>
                  </a:lnTo>
                  <a:lnTo>
                    <a:pt x="565" y="228"/>
                  </a:lnTo>
                  <a:lnTo>
                    <a:pt x="563" y="226"/>
                  </a:lnTo>
                  <a:lnTo>
                    <a:pt x="563" y="224"/>
                  </a:lnTo>
                  <a:lnTo>
                    <a:pt x="563" y="223"/>
                  </a:lnTo>
                  <a:lnTo>
                    <a:pt x="563" y="219"/>
                  </a:lnTo>
                  <a:lnTo>
                    <a:pt x="563" y="215"/>
                  </a:lnTo>
                  <a:lnTo>
                    <a:pt x="565" y="209"/>
                  </a:lnTo>
                  <a:lnTo>
                    <a:pt x="563" y="206"/>
                  </a:lnTo>
                  <a:lnTo>
                    <a:pt x="563" y="206"/>
                  </a:lnTo>
                  <a:lnTo>
                    <a:pt x="563" y="206"/>
                  </a:lnTo>
                  <a:lnTo>
                    <a:pt x="561" y="208"/>
                  </a:lnTo>
                  <a:lnTo>
                    <a:pt x="561" y="208"/>
                  </a:lnTo>
                  <a:lnTo>
                    <a:pt x="561" y="208"/>
                  </a:lnTo>
                  <a:lnTo>
                    <a:pt x="559" y="208"/>
                  </a:lnTo>
                  <a:lnTo>
                    <a:pt x="557" y="206"/>
                  </a:lnTo>
                  <a:lnTo>
                    <a:pt x="557" y="204"/>
                  </a:lnTo>
                  <a:lnTo>
                    <a:pt x="555" y="202"/>
                  </a:lnTo>
                  <a:lnTo>
                    <a:pt x="555" y="202"/>
                  </a:lnTo>
                  <a:lnTo>
                    <a:pt x="555" y="202"/>
                  </a:lnTo>
                  <a:lnTo>
                    <a:pt x="553" y="204"/>
                  </a:lnTo>
                  <a:lnTo>
                    <a:pt x="553" y="208"/>
                  </a:lnTo>
                  <a:lnTo>
                    <a:pt x="553" y="208"/>
                  </a:lnTo>
                  <a:lnTo>
                    <a:pt x="552" y="208"/>
                  </a:lnTo>
                  <a:lnTo>
                    <a:pt x="552" y="206"/>
                  </a:lnTo>
                  <a:lnTo>
                    <a:pt x="550" y="206"/>
                  </a:lnTo>
                  <a:lnTo>
                    <a:pt x="550" y="206"/>
                  </a:lnTo>
                  <a:lnTo>
                    <a:pt x="550" y="204"/>
                  </a:lnTo>
                  <a:lnTo>
                    <a:pt x="548" y="204"/>
                  </a:lnTo>
                  <a:lnTo>
                    <a:pt x="548" y="200"/>
                  </a:lnTo>
                  <a:lnTo>
                    <a:pt x="548" y="194"/>
                  </a:lnTo>
                  <a:lnTo>
                    <a:pt x="550" y="193"/>
                  </a:lnTo>
                  <a:lnTo>
                    <a:pt x="548" y="191"/>
                  </a:lnTo>
                  <a:lnTo>
                    <a:pt x="548" y="187"/>
                  </a:lnTo>
                  <a:lnTo>
                    <a:pt x="548" y="187"/>
                  </a:lnTo>
                  <a:lnTo>
                    <a:pt x="548" y="185"/>
                  </a:lnTo>
                  <a:lnTo>
                    <a:pt x="546" y="181"/>
                  </a:lnTo>
                  <a:lnTo>
                    <a:pt x="544" y="179"/>
                  </a:lnTo>
                  <a:lnTo>
                    <a:pt x="542" y="178"/>
                  </a:lnTo>
                  <a:lnTo>
                    <a:pt x="542" y="176"/>
                  </a:lnTo>
                  <a:lnTo>
                    <a:pt x="542" y="174"/>
                  </a:lnTo>
                  <a:lnTo>
                    <a:pt x="544" y="174"/>
                  </a:lnTo>
                  <a:lnTo>
                    <a:pt x="544" y="174"/>
                  </a:lnTo>
                  <a:lnTo>
                    <a:pt x="544" y="172"/>
                  </a:lnTo>
                  <a:lnTo>
                    <a:pt x="544" y="170"/>
                  </a:lnTo>
                  <a:lnTo>
                    <a:pt x="542" y="168"/>
                  </a:lnTo>
                  <a:lnTo>
                    <a:pt x="540" y="168"/>
                  </a:lnTo>
                  <a:lnTo>
                    <a:pt x="538" y="166"/>
                  </a:lnTo>
                  <a:lnTo>
                    <a:pt x="537" y="165"/>
                  </a:lnTo>
                  <a:lnTo>
                    <a:pt x="535" y="165"/>
                  </a:lnTo>
                  <a:lnTo>
                    <a:pt x="535" y="165"/>
                  </a:lnTo>
                  <a:lnTo>
                    <a:pt x="533" y="163"/>
                  </a:lnTo>
                  <a:lnTo>
                    <a:pt x="533" y="163"/>
                  </a:lnTo>
                  <a:lnTo>
                    <a:pt x="531" y="163"/>
                  </a:lnTo>
                  <a:lnTo>
                    <a:pt x="529" y="159"/>
                  </a:lnTo>
                  <a:lnTo>
                    <a:pt x="527" y="157"/>
                  </a:lnTo>
                  <a:lnTo>
                    <a:pt x="527" y="155"/>
                  </a:lnTo>
                  <a:lnTo>
                    <a:pt x="527" y="155"/>
                  </a:lnTo>
                  <a:lnTo>
                    <a:pt x="525" y="155"/>
                  </a:lnTo>
                  <a:lnTo>
                    <a:pt x="525" y="155"/>
                  </a:lnTo>
                  <a:lnTo>
                    <a:pt x="524" y="155"/>
                  </a:lnTo>
                  <a:lnTo>
                    <a:pt x="522" y="155"/>
                  </a:lnTo>
                  <a:lnTo>
                    <a:pt x="522" y="153"/>
                  </a:lnTo>
                  <a:lnTo>
                    <a:pt x="520" y="153"/>
                  </a:lnTo>
                  <a:lnTo>
                    <a:pt x="518" y="151"/>
                  </a:lnTo>
                  <a:lnTo>
                    <a:pt x="516" y="151"/>
                  </a:lnTo>
                  <a:lnTo>
                    <a:pt x="514" y="150"/>
                  </a:lnTo>
                  <a:lnTo>
                    <a:pt x="514" y="148"/>
                  </a:lnTo>
                  <a:lnTo>
                    <a:pt x="512" y="146"/>
                  </a:lnTo>
                  <a:lnTo>
                    <a:pt x="514" y="144"/>
                  </a:lnTo>
                  <a:lnTo>
                    <a:pt x="514" y="142"/>
                  </a:lnTo>
                  <a:lnTo>
                    <a:pt x="512" y="140"/>
                  </a:lnTo>
                  <a:lnTo>
                    <a:pt x="510" y="136"/>
                  </a:lnTo>
                  <a:lnTo>
                    <a:pt x="510" y="135"/>
                  </a:lnTo>
                  <a:lnTo>
                    <a:pt x="512" y="133"/>
                  </a:lnTo>
                  <a:lnTo>
                    <a:pt x="514" y="125"/>
                  </a:lnTo>
                  <a:lnTo>
                    <a:pt x="514" y="121"/>
                  </a:lnTo>
                  <a:lnTo>
                    <a:pt x="512" y="116"/>
                  </a:lnTo>
                  <a:lnTo>
                    <a:pt x="512" y="114"/>
                  </a:lnTo>
                  <a:lnTo>
                    <a:pt x="512" y="114"/>
                  </a:lnTo>
                  <a:lnTo>
                    <a:pt x="510" y="114"/>
                  </a:lnTo>
                  <a:lnTo>
                    <a:pt x="510" y="110"/>
                  </a:lnTo>
                  <a:lnTo>
                    <a:pt x="509" y="108"/>
                  </a:lnTo>
                  <a:lnTo>
                    <a:pt x="509" y="108"/>
                  </a:lnTo>
                  <a:lnTo>
                    <a:pt x="507" y="106"/>
                  </a:lnTo>
                  <a:lnTo>
                    <a:pt x="509" y="105"/>
                  </a:lnTo>
                  <a:lnTo>
                    <a:pt x="509" y="103"/>
                  </a:lnTo>
                  <a:lnTo>
                    <a:pt x="509" y="99"/>
                  </a:lnTo>
                  <a:lnTo>
                    <a:pt x="509" y="97"/>
                  </a:lnTo>
                  <a:lnTo>
                    <a:pt x="509" y="93"/>
                  </a:lnTo>
                  <a:lnTo>
                    <a:pt x="509" y="90"/>
                  </a:lnTo>
                  <a:lnTo>
                    <a:pt x="509" y="88"/>
                  </a:lnTo>
                  <a:lnTo>
                    <a:pt x="509" y="86"/>
                  </a:lnTo>
                  <a:lnTo>
                    <a:pt x="509" y="84"/>
                  </a:lnTo>
                  <a:lnTo>
                    <a:pt x="509" y="82"/>
                  </a:lnTo>
                  <a:lnTo>
                    <a:pt x="510" y="80"/>
                  </a:lnTo>
                  <a:lnTo>
                    <a:pt x="509" y="80"/>
                  </a:lnTo>
                  <a:lnTo>
                    <a:pt x="507" y="78"/>
                  </a:lnTo>
                  <a:lnTo>
                    <a:pt x="505" y="77"/>
                  </a:lnTo>
                  <a:lnTo>
                    <a:pt x="501" y="73"/>
                  </a:lnTo>
                  <a:lnTo>
                    <a:pt x="501" y="71"/>
                  </a:lnTo>
                  <a:lnTo>
                    <a:pt x="499" y="69"/>
                  </a:lnTo>
                  <a:lnTo>
                    <a:pt x="497" y="71"/>
                  </a:lnTo>
                  <a:lnTo>
                    <a:pt x="495" y="71"/>
                  </a:lnTo>
                  <a:lnTo>
                    <a:pt x="494" y="73"/>
                  </a:lnTo>
                  <a:lnTo>
                    <a:pt x="492" y="73"/>
                  </a:lnTo>
                  <a:lnTo>
                    <a:pt x="490" y="73"/>
                  </a:lnTo>
                  <a:lnTo>
                    <a:pt x="488" y="71"/>
                  </a:lnTo>
                  <a:lnTo>
                    <a:pt x="488" y="67"/>
                  </a:lnTo>
                  <a:lnTo>
                    <a:pt x="488" y="65"/>
                  </a:lnTo>
                  <a:lnTo>
                    <a:pt x="488" y="63"/>
                  </a:lnTo>
                  <a:lnTo>
                    <a:pt x="488" y="62"/>
                  </a:lnTo>
                  <a:lnTo>
                    <a:pt x="488" y="56"/>
                  </a:lnTo>
                  <a:lnTo>
                    <a:pt x="488" y="54"/>
                  </a:lnTo>
                  <a:lnTo>
                    <a:pt x="488" y="50"/>
                  </a:lnTo>
                  <a:lnTo>
                    <a:pt x="488" y="47"/>
                  </a:lnTo>
                  <a:lnTo>
                    <a:pt x="488" y="45"/>
                  </a:lnTo>
                  <a:lnTo>
                    <a:pt x="488" y="43"/>
                  </a:lnTo>
                  <a:lnTo>
                    <a:pt x="486" y="41"/>
                  </a:lnTo>
                  <a:lnTo>
                    <a:pt x="486" y="39"/>
                  </a:lnTo>
                  <a:lnTo>
                    <a:pt x="484" y="37"/>
                  </a:lnTo>
                  <a:lnTo>
                    <a:pt x="484" y="37"/>
                  </a:lnTo>
                  <a:lnTo>
                    <a:pt x="484" y="35"/>
                  </a:lnTo>
                  <a:lnTo>
                    <a:pt x="484" y="35"/>
                  </a:lnTo>
                  <a:lnTo>
                    <a:pt x="484" y="34"/>
                  </a:lnTo>
                  <a:lnTo>
                    <a:pt x="486" y="32"/>
                  </a:lnTo>
                  <a:lnTo>
                    <a:pt x="484" y="30"/>
                  </a:lnTo>
                  <a:lnTo>
                    <a:pt x="482" y="30"/>
                  </a:lnTo>
                  <a:lnTo>
                    <a:pt x="482" y="30"/>
                  </a:lnTo>
                  <a:lnTo>
                    <a:pt x="482" y="30"/>
                  </a:lnTo>
                  <a:lnTo>
                    <a:pt x="482" y="26"/>
                  </a:lnTo>
                  <a:lnTo>
                    <a:pt x="482" y="22"/>
                  </a:lnTo>
                  <a:lnTo>
                    <a:pt x="482" y="20"/>
                  </a:lnTo>
                  <a:lnTo>
                    <a:pt x="482" y="19"/>
                  </a:lnTo>
                  <a:lnTo>
                    <a:pt x="482" y="17"/>
                  </a:lnTo>
                  <a:lnTo>
                    <a:pt x="481" y="15"/>
                  </a:lnTo>
                  <a:lnTo>
                    <a:pt x="479" y="13"/>
                  </a:lnTo>
                  <a:lnTo>
                    <a:pt x="479" y="13"/>
                  </a:lnTo>
                  <a:lnTo>
                    <a:pt x="479" y="11"/>
                  </a:lnTo>
                  <a:lnTo>
                    <a:pt x="479" y="11"/>
                  </a:lnTo>
                  <a:lnTo>
                    <a:pt x="477" y="11"/>
                  </a:lnTo>
                  <a:lnTo>
                    <a:pt x="477" y="11"/>
                  </a:lnTo>
                  <a:lnTo>
                    <a:pt x="475" y="13"/>
                  </a:lnTo>
                  <a:lnTo>
                    <a:pt x="473" y="15"/>
                  </a:lnTo>
                  <a:lnTo>
                    <a:pt x="471" y="20"/>
                  </a:lnTo>
                  <a:lnTo>
                    <a:pt x="469" y="26"/>
                  </a:lnTo>
                  <a:lnTo>
                    <a:pt x="467" y="30"/>
                  </a:lnTo>
                  <a:lnTo>
                    <a:pt x="467" y="32"/>
                  </a:lnTo>
                  <a:lnTo>
                    <a:pt x="467" y="34"/>
                  </a:lnTo>
                  <a:lnTo>
                    <a:pt x="467" y="32"/>
                  </a:lnTo>
                  <a:lnTo>
                    <a:pt x="467" y="32"/>
                  </a:lnTo>
                  <a:lnTo>
                    <a:pt x="466" y="34"/>
                  </a:lnTo>
                  <a:lnTo>
                    <a:pt x="464" y="37"/>
                  </a:lnTo>
                  <a:lnTo>
                    <a:pt x="462" y="41"/>
                  </a:lnTo>
                  <a:lnTo>
                    <a:pt x="464" y="41"/>
                  </a:lnTo>
                  <a:lnTo>
                    <a:pt x="464" y="41"/>
                  </a:lnTo>
                  <a:lnTo>
                    <a:pt x="466" y="41"/>
                  </a:lnTo>
                  <a:lnTo>
                    <a:pt x="466" y="43"/>
                  </a:lnTo>
                  <a:lnTo>
                    <a:pt x="466" y="43"/>
                  </a:lnTo>
                  <a:lnTo>
                    <a:pt x="466" y="45"/>
                  </a:lnTo>
                  <a:lnTo>
                    <a:pt x="466" y="45"/>
                  </a:lnTo>
                  <a:lnTo>
                    <a:pt x="466" y="45"/>
                  </a:lnTo>
                  <a:lnTo>
                    <a:pt x="464" y="45"/>
                  </a:lnTo>
                  <a:lnTo>
                    <a:pt x="464" y="47"/>
                  </a:lnTo>
                  <a:lnTo>
                    <a:pt x="460" y="48"/>
                  </a:lnTo>
                  <a:lnTo>
                    <a:pt x="460" y="52"/>
                  </a:lnTo>
                  <a:lnTo>
                    <a:pt x="460" y="56"/>
                  </a:lnTo>
                  <a:lnTo>
                    <a:pt x="458" y="58"/>
                  </a:lnTo>
                  <a:lnTo>
                    <a:pt x="456" y="62"/>
                  </a:lnTo>
                  <a:lnTo>
                    <a:pt x="456" y="63"/>
                  </a:lnTo>
                  <a:lnTo>
                    <a:pt x="458" y="65"/>
                  </a:lnTo>
                  <a:lnTo>
                    <a:pt x="458" y="67"/>
                  </a:lnTo>
                  <a:lnTo>
                    <a:pt x="456" y="71"/>
                  </a:lnTo>
                  <a:lnTo>
                    <a:pt x="456" y="73"/>
                  </a:lnTo>
                  <a:lnTo>
                    <a:pt x="456" y="80"/>
                  </a:lnTo>
                  <a:lnTo>
                    <a:pt x="456" y="82"/>
                  </a:lnTo>
                  <a:lnTo>
                    <a:pt x="454" y="86"/>
                  </a:lnTo>
                  <a:lnTo>
                    <a:pt x="453" y="92"/>
                  </a:lnTo>
                  <a:lnTo>
                    <a:pt x="451" y="97"/>
                  </a:lnTo>
                  <a:lnTo>
                    <a:pt x="451" y="101"/>
                  </a:lnTo>
                  <a:lnTo>
                    <a:pt x="449" y="103"/>
                  </a:lnTo>
                  <a:lnTo>
                    <a:pt x="447" y="106"/>
                  </a:lnTo>
                  <a:lnTo>
                    <a:pt x="445" y="110"/>
                  </a:lnTo>
                  <a:lnTo>
                    <a:pt x="441" y="116"/>
                  </a:lnTo>
                  <a:lnTo>
                    <a:pt x="439" y="120"/>
                  </a:lnTo>
                  <a:lnTo>
                    <a:pt x="438" y="123"/>
                  </a:lnTo>
                  <a:lnTo>
                    <a:pt x="434" y="125"/>
                  </a:lnTo>
                  <a:lnTo>
                    <a:pt x="432" y="125"/>
                  </a:lnTo>
                  <a:lnTo>
                    <a:pt x="428" y="127"/>
                  </a:lnTo>
                  <a:lnTo>
                    <a:pt x="424" y="127"/>
                  </a:lnTo>
                  <a:lnTo>
                    <a:pt x="424" y="127"/>
                  </a:lnTo>
                  <a:lnTo>
                    <a:pt x="423" y="125"/>
                  </a:lnTo>
                  <a:lnTo>
                    <a:pt x="421" y="125"/>
                  </a:lnTo>
                  <a:lnTo>
                    <a:pt x="417" y="121"/>
                  </a:lnTo>
                  <a:lnTo>
                    <a:pt x="415" y="121"/>
                  </a:lnTo>
                  <a:lnTo>
                    <a:pt x="413" y="118"/>
                  </a:lnTo>
                  <a:lnTo>
                    <a:pt x="413" y="118"/>
                  </a:lnTo>
                  <a:lnTo>
                    <a:pt x="413" y="116"/>
                  </a:lnTo>
                  <a:lnTo>
                    <a:pt x="413" y="114"/>
                  </a:lnTo>
                  <a:lnTo>
                    <a:pt x="410" y="114"/>
                  </a:lnTo>
                  <a:lnTo>
                    <a:pt x="408" y="112"/>
                  </a:lnTo>
                  <a:lnTo>
                    <a:pt x="406" y="112"/>
                  </a:lnTo>
                  <a:lnTo>
                    <a:pt x="402" y="110"/>
                  </a:lnTo>
                  <a:lnTo>
                    <a:pt x="400" y="108"/>
                  </a:lnTo>
                  <a:lnTo>
                    <a:pt x="398" y="106"/>
                  </a:lnTo>
                  <a:lnTo>
                    <a:pt x="396" y="103"/>
                  </a:lnTo>
                  <a:lnTo>
                    <a:pt x="393" y="101"/>
                  </a:lnTo>
                  <a:lnTo>
                    <a:pt x="391" y="99"/>
                  </a:lnTo>
                  <a:lnTo>
                    <a:pt x="389" y="99"/>
                  </a:lnTo>
                  <a:lnTo>
                    <a:pt x="387" y="97"/>
                  </a:lnTo>
                  <a:lnTo>
                    <a:pt x="387" y="97"/>
                  </a:lnTo>
                  <a:lnTo>
                    <a:pt x="385" y="97"/>
                  </a:lnTo>
                  <a:lnTo>
                    <a:pt x="383" y="97"/>
                  </a:lnTo>
                  <a:lnTo>
                    <a:pt x="381" y="95"/>
                  </a:lnTo>
                  <a:lnTo>
                    <a:pt x="381" y="95"/>
                  </a:lnTo>
                  <a:lnTo>
                    <a:pt x="381" y="95"/>
                  </a:lnTo>
                  <a:lnTo>
                    <a:pt x="383" y="93"/>
                  </a:lnTo>
                  <a:lnTo>
                    <a:pt x="381" y="93"/>
                  </a:lnTo>
                  <a:lnTo>
                    <a:pt x="381" y="93"/>
                  </a:lnTo>
                  <a:lnTo>
                    <a:pt x="381" y="93"/>
                  </a:lnTo>
                  <a:lnTo>
                    <a:pt x="381" y="93"/>
                  </a:lnTo>
                  <a:lnTo>
                    <a:pt x="380" y="93"/>
                  </a:lnTo>
                  <a:lnTo>
                    <a:pt x="376" y="92"/>
                  </a:lnTo>
                  <a:lnTo>
                    <a:pt x="376" y="90"/>
                  </a:lnTo>
                  <a:lnTo>
                    <a:pt x="376" y="90"/>
                  </a:lnTo>
                  <a:lnTo>
                    <a:pt x="372" y="86"/>
                  </a:lnTo>
                  <a:lnTo>
                    <a:pt x="370" y="84"/>
                  </a:lnTo>
                  <a:lnTo>
                    <a:pt x="367" y="82"/>
                  </a:lnTo>
                  <a:lnTo>
                    <a:pt x="367" y="80"/>
                  </a:lnTo>
                  <a:lnTo>
                    <a:pt x="367" y="80"/>
                  </a:lnTo>
                  <a:lnTo>
                    <a:pt x="367" y="78"/>
                  </a:lnTo>
                  <a:lnTo>
                    <a:pt x="367" y="77"/>
                  </a:lnTo>
                  <a:lnTo>
                    <a:pt x="368" y="75"/>
                  </a:lnTo>
                  <a:lnTo>
                    <a:pt x="372" y="71"/>
                  </a:lnTo>
                  <a:lnTo>
                    <a:pt x="372" y="69"/>
                  </a:lnTo>
                  <a:lnTo>
                    <a:pt x="374" y="67"/>
                  </a:lnTo>
                  <a:lnTo>
                    <a:pt x="376" y="63"/>
                  </a:lnTo>
                  <a:lnTo>
                    <a:pt x="376" y="62"/>
                  </a:lnTo>
                  <a:lnTo>
                    <a:pt x="376" y="60"/>
                  </a:lnTo>
                  <a:lnTo>
                    <a:pt x="378" y="54"/>
                  </a:lnTo>
                  <a:lnTo>
                    <a:pt x="381" y="52"/>
                  </a:lnTo>
                  <a:lnTo>
                    <a:pt x="381" y="52"/>
                  </a:lnTo>
                  <a:lnTo>
                    <a:pt x="383" y="50"/>
                  </a:lnTo>
                  <a:lnTo>
                    <a:pt x="383" y="52"/>
                  </a:lnTo>
                  <a:lnTo>
                    <a:pt x="383" y="52"/>
                  </a:lnTo>
                  <a:lnTo>
                    <a:pt x="385" y="52"/>
                  </a:lnTo>
                  <a:lnTo>
                    <a:pt x="387" y="48"/>
                  </a:lnTo>
                  <a:lnTo>
                    <a:pt x="387" y="47"/>
                  </a:lnTo>
                  <a:lnTo>
                    <a:pt x="387" y="47"/>
                  </a:lnTo>
                  <a:lnTo>
                    <a:pt x="387" y="45"/>
                  </a:lnTo>
                  <a:lnTo>
                    <a:pt x="395" y="37"/>
                  </a:lnTo>
                  <a:lnTo>
                    <a:pt x="393" y="35"/>
                  </a:lnTo>
                  <a:lnTo>
                    <a:pt x="393" y="35"/>
                  </a:lnTo>
                  <a:lnTo>
                    <a:pt x="391" y="35"/>
                  </a:lnTo>
                  <a:lnTo>
                    <a:pt x="389" y="34"/>
                  </a:lnTo>
                  <a:lnTo>
                    <a:pt x="389" y="32"/>
                  </a:lnTo>
                  <a:lnTo>
                    <a:pt x="387" y="32"/>
                  </a:lnTo>
                  <a:lnTo>
                    <a:pt x="383" y="34"/>
                  </a:lnTo>
                  <a:lnTo>
                    <a:pt x="383" y="35"/>
                  </a:lnTo>
                  <a:lnTo>
                    <a:pt x="385" y="35"/>
                  </a:lnTo>
                  <a:lnTo>
                    <a:pt x="385" y="37"/>
                  </a:lnTo>
                  <a:lnTo>
                    <a:pt x="383" y="39"/>
                  </a:lnTo>
                  <a:lnTo>
                    <a:pt x="383" y="39"/>
                  </a:lnTo>
                  <a:lnTo>
                    <a:pt x="381" y="39"/>
                  </a:lnTo>
                  <a:lnTo>
                    <a:pt x="380" y="37"/>
                  </a:lnTo>
                  <a:lnTo>
                    <a:pt x="380" y="35"/>
                  </a:lnTo>
                  <a:lnTo>
                    <a:pt x="380" y="35"/>
                  </a:lnTo>
                  <a:lnTo>
                    <a:pt x="378" y="35"/>
                  </a:lnTo>
                  <a:lnTo>
                    <a:pt x="378" y="35"/>
                  </a:lnTo>
                  <a:lnTo>
                    <a:pt x="376" y="35"/>
                  </a:lnTo>
                  <a:lnTo>
                    <a:pt x="376" y="35"/>
                  </a:lnTo>
                  <a:lnTo>
                    <a:pt x="376" y="35"/>
                  </a:lnTo>
                  <a:lnTo>
                    <a:pt x="378" y="34"/>
                  </a:lnTo>
                  <a:lnTo>
                    <a:pt x="380" y="32"/>
                  </a:lnTo>
                  <a:lnTo>
                    <a:pt x="380" y="32"/>
                  </a:lnTo>
                  <a:lnTo>
                    <a:pt x="378" y="32"/>
                  </a:lnTo>
                  <a:lnTo>
                    <a:pt x="378" y="30"/>
                  </a:lnTo>
                  <a:lnTo>
                    <a:pt x="380" y="30"/>
                  </a:lnTo>
                  <a:lnTo>
                    <a:pt x="380" y="30"/>
                  </a:lnTo>
                  <a:lnTo>
                    <a:pt x="378" y="30"/>
                  </a:lnTo>
                  <a:lnTo>
                    <a:pt x="376" y="32"/>
                  </a:lnTo>
                  <a:lnTo>
                    <a:pt x="374" y="34"/>
                  </a:lnTo>
                  <a:lnTo>
                    <a:pt x="370" y="34"/>
                  </a:lnTo>
                  <a:lnTo>
                    <a:pt x="368" y="35"/>
                  </a:lnTo>
                  <a:lnTo>
                    <a:pt x="367" y="35"/>
                  </a:lnTo>
                  <a:lnTo>
                    <a:pt x="363" y="34"/>
                  </a:lnTo>
                  <a:lnTo>
                    <a:pt x="363" y="34"/>
                  </a:lnTo>
                  <a:lnTo>
                    <a:pt x="363" y="32"/>
                  </a:lnTo>
                  <a:lnTo>
                    <a:pt x="359" y="34"/>
                  </a:lnTo>
                  <a:lnTo>
                    <a:pt x="357" y="34"/>
                  </a:lnTo>
                  <a:lnTo>
                    <a:pt x="357" y="32"/>
                  </a:lnTo>
                  <a:lnTo>
                    <a:pt x="355" y="32"/>
                  </a:lnTo>
                  <a:lnTo>
                    <a:pt x="353" y="32"/>
                  </a:lnTo>
                  <a:lnTo>
                    <a:pt x="350" y="30"/>
                  </a:lnTo>
                  <a:lnTo>
                    <a:pt x="346" y="28"/>
                  </a:lnTo>
                  <a:lnTo>
                    <a:pt x="344" y="30"/>
                  </a:lnTo>
                  <a:lnTo>
                    <a:pt x="344" y="28"/>
                  </a:lnTo>
                  <a:lnTo>
                    <a:pt x="342" y="28"/>
                  </a:lnTo>
                  <a:lnTo>
                    <a:pt x="340" y="28"/>
                  </a:lnTo>
                  <a:lnTo>
                    <a:pt x="338" y="26"/>
                  </a:lnTo>
                  <a:lnTo>
                    <a:pt x="338" y="22"/>
                  </a:lnTo>
                  <a:lnTo>
                    <a:pt x="337" y="22"/>
                  </a:lnTo>
                  <a:lnTo>
                    <a:pt x="335" y="22"/>
                  </a:lnTo>
                  <a:lnTo>
                    <a:pt x="333" y="22"/>
                  </a:lnTo>
                  <a:lnTo>
                    <a:pt x="333" y="24"/>
                  </a:lnTo>
                  <a:lnTo>
                    <a:pt x="331" y="22"/>
                  </a:lnTo>
                  <a:lnTo>
                    <a:pt x="327" y="19"/>
                  </a:lnTo>
                  <a:lnTo>
                    <a:pt x="327" y="19"/>
                  </a:lnTo>
                  <a:lnTo>
                    <a:pt x="327" y="19"/>
                  </a:lnTo>
                  <a:lnTo>
                    <a:pt x="325" y="20"/>
                  </a:lnTo>
                  <a:lnTo>
                    <a:pt x="325" y="20"/>
                  </a:lnTo>
                  <a:lnTo>
                    <a:pt x="325" y="20"/>
                  </a:lnTo>
                  <a:lnTo>
                    <a:pt x="324" y="19"/>
                  </a:lnTo>
                  <a:lnTo>
                    <a:pt x="324" y="19"/>
                  </a:lnTo>
                  <a:lnTo>
                    <a:pt x="320" y="20"/>
                  </a:lnTo>
                  <a:lnTo>
                    <a:pt x="320" y="20"/>
                  </a:lnTo>
                  <a:lnTo>
                    <a:pt x="322" y="20"/>
                  </a:lnTo>
                  <a:lnTo>
                    <a:pt x="324" y="22"/>
                  </a:lnTo>
                  <a:lnTo>
                    <a:pt x="325" y="24"/>
                  </a:lnTo>
                  <a:lnTo>
                    <a:pt x="327" y="22"/>
                  </a:lnTo>
                  <a:lnTo>
                    <a:pt x="329" y="24"/>
                  </a:lnTo>
                  <a:lnTo>
                    <a:pt x="333" y="26"/>
                  </a:lnTo>
                  <a:lnTo>
                    <a:pt x="331" y="28"/>
                  </a:lnTo>
                  <a:lnTo>
                    <a:pt x="331" y="30"/>
                  </a:lnTo>
                  <a:lnTo>
                    <a:pt x="331" y="32"/>
                  </a:lnTo>
                  <a:lnTo>
                    <a:pt x="331" y="32"/>
                  </a:lnTo>
                  <a:lnTo>
                    <a:pt x="333" y="34"/>
                  </a:lnTo>
                  <a:lnTo>
                    <a:pt x="331" y="34"/>
                  </a:lnTo>
                  <a:lnTo>
                    <a:pt x="331" y="34"/>
                  </a:lnTo>
                  <a:lnTo>
                    <a:pt x="329" y="34"/>
                  </a:lnTo>
                  <a:lnTo>
                    <a:pt x="327" y="35"/>
                  </a:lnTo>
                  <a:lnTo>
                    <a:pt x="327" y="37"/>
                  </a:lnTo>
                  <a:lnTo>
                    <a:pt x="327" y="35"/>
                  </a:lnTo>
                  <a:lnTo>
                    <a:pt x="325" y="35"/>
                  </a:lnTo>
                  <a:lnTo>
                    <a:pt x="324" y="35"/>
                  </a:lnTo>
                  <a:lnTo>
                    <a:pt x="322" y="37"/>
                  </a:lnTo>
                  <a:lnTo>
                    <a:pt x="322" y="35"/>
                  </a:lnTo>
                  <a:lnTo>
                    <a:pt x="320" y="35"/>
                  </a:lnTo>
                  <a:lnTo>
                    <a:pt x="318" y="37"/>
                  </a:lnTo>
                  <a:lnTo>
                    <a:pt x="312" y="37"/>
                  </a:lnTo>
                  <a:lnTo>
                    <a:pt x="312" y="35"/>
                  </a:lnTo>
                  <a:lnTo>
                    <a:pt x="312" y="34"/>
                  </a:lnTo>
                  <a:lnTo>
                    <a:pt x="312" y="34"/>
                  </a:lnTo>
                  <a:lnTo>
                    <a:pt x="310" y="34"/>
                  </a:lnTo>
                  <a:lnTo>
                    <a:pt x="310" y="35"/>
                  </a:lnTo>
                  <a:lnTo>
                    <a:pt x="307" y="35"/>
                  </a:lnTo>
                  <a:lnTo>
                    <a:pt x="307" y="35"/>
                  </a:lnTo>
                  <a:lnTo>
                    <a:pt x="307" y="37"/>
                  </a:lnTo>
                  <a:lnTo>
                    <a:pt x="307" y="37"/>
                  </a:lnTo>
                  <a:lnTo>
                    <a:pt x="307" y="37"/>
                  </a:lnTo>
                  <a:lnTo>
                    <a:pt x="305" y="37"/>
                  </a:lnTo>
                  <a:lnTo>
                    <a:pt x="305" y="39"/>
                  </a:lnTo>
                  <a:lnTo>
                    <a:pt x="305" y="41"/>
                  </a:lnTo>
                  <a:lnTo>
                    <a:pt x="305" y="41"/>
                  </a:lnTo>
                  <a:lnTo>
                    <a:pt x="303" y="41"/>
                  </a:lnTo>
                  <a:lnTo>
                    <a:pt x="303" y="39"/>
                  </a:lnTo>
                  <a:lnTo>
                    <a:pt x="301" y="39"/>
                  </a:lnTo>
                  <a:lnTo>
                    <a:pt x="301" y="39"/>
                  </a:lnTo>
                  <a:lnTo>
                    <a:pt x="301" y="41"/>
                  </a:lnTo>
                  <a:lnTo>
                    <a:pt x="301" y="43"/>
                  </a:lnTo>
                  <a:lnTo>
                    <a:pt x="299" y="43"/>
                  </a:lnTo>
                  <a:lnTo>
                    <a:pt x="297" y="43"/>
                  </a:lnTo>
                  <a:lnTo>
                    <a:pt x="297" y="43"/>
                  </a:lnTo>
                  <a:lnTo>
                    <a:pt x="296" y="47"/>
                  </a:lnTo>
                  <a:lnTo>
                    <a:pt x="294" y="48"/>
                  </a:lnTo>
                  <a:lnTo>
                    <a:pt x="294" y="50"/>
                  </a:lnTo>
                  <a:lnTo>
                    <a:pt x="292" y="50"/>
                  </a:lnTo>
                  <a:lnTo>
                    <a:pt x="294" y="54"/>
                  </a:lnTo>
                  <a:lnTo>
                    <a:pt x="294" y="56"/>
                  </a:lnTo>
                  <a:lnTo>
                    <a:pt x="292" y="56"/>
                  </a:lnTo>
                  <a:lnTo>
                    <a:pt x="290" y="56"/>
                  </a:lnTo>
                  <a:lnTo>
                    <a:pt x="288" y="58"/>
                  </a:lnTo>
                  <a:lnTo>
                    <a:pt x="288" y="58"/>
                  </a:lnTo>
                  <a:lnTo>
                    <a:pt x="286" y="60"/>
                  </a:lnTo>
                  <a:lnTo>
                    <a:pt x="286" y="62"/>
                  </a:lnTo>
                  <a:lnTo>
                    <a:pt x="286" y="62"/>
                  </a:lnTo>
                  <a:lnTo>
                    <a:pt x="284" y="63"/>
                  </a:lnTo>
                  <a:lnTo>
                    <a:pt x="284" y="65"/>
                  </a:lnTo>
                  <a:lnTo>
                    <a:pt x="282" y="65"/>
                  </a:lnTo>
                  <a:lnTo>
                    <a:pt x="281" y="69"/>
                  </a:lnTo>
                  <a:lnTo>
                    <a:pt x="279" y="73"/>
                  </a:lnTo>
                  <a:lnTo>
                    <a:pt x="281" y="73"/>
                  </a:lnTo>
                  <a:lnTo>
                    <a:pt x="282" y="75"/>
                  </a:lnTo>
                  <a:lnTo>
                    <a:pt x="282" y="75"/>
                  </a:lnTo>
                  <a:lnTo>
                    <a:pt x="282" y="75"/>
                  </a:lnTo>
                  <a:lnTo>
                    <a:pt x="281" y="77"/>
                  </a:lnTo>
                  <a:lnTo>
                    <a:pt x="282" y="77"/>
                  </a:lnTo>
                  <a:lnTo>
                    <a:pt x="282" y="78"/>
                  </a:lnTo>
                  <a:lnTo>
                    <a:pt x="284" y="78"/>
                  </a:lnTo>
                  <a:lnTo>
                    <a:pt x="284" y="78"/>
                  </a:lnTo>
                  <a:lnTo>
                    <a:pt x="282" y="80"/>
                  </a:lnTo>
                  <a:lnTo>
                    <a:pt x="281" y="80"/>
                  </a:lnTo>
                  <a:lnTo>
                    <a:pt x="281" y="80"/>
                  </a:lnTo>
                  <a:lnTo>
                    <a:pt x="281" y="82"/>
                  </a:lnTo>
                  <a:lnTo>
                    <a:pt x="281" y="84"/>
                  </a:lnTo>
                  <a:lnTo>
                    <a:pt x="281" y="84"/>
                  </a:lnTo>
                  <a:lnTo>
                    <a:pt x="281" y="84"/>
                  </a:lnTo>
                  <a:lnTo>
                    <a:pt x="281" y="82"/>
                  </a:lnTo>
                  <a:lnTo>
                    <a:pt x="279" y="80"/>
                  </a:lnTo>
                  <a:lnTo>
                    <a:pt x="277" y="80"/>
                  </a:lnTo>
                  <a:lnTo>
                    <a:pt x="277" y="80"/>
                  </a:lnTo>
                  <a:lnTo>
                    <a:pt x="275" y="80"/>
                  </a:lnTo>
                  <a:lnTo>
                    <a:pt x="275" y="84"/>
                  </a:lnTo>
                  <a:lnTo>
                    <a:pt x="275" y="84"/>
                  </a:lnTo>
                  <a:lnTo>
                    <a:pt x="275" y="84"/>
                  </a:lnTo>
                  <a:lnTo>
                    <a:pt x="275" y="82"/>
                  </a:lnTo>
                  <a:lnTo>
                    <a:pt x="273" y="80"/>
                  </a:lnTo>
                  <a:lnTo>
                    <a:pt x="267" y="78"/>
                  </a:lnTo>
                  <a:lnTo>
                    <a:pt x="266" y="78"/>
                  </a:lnTo>
                  <a:lnTo>
                    <a:pt x="264" y="78"/>
                  </a:lnTo>
                  <a:lnTo>
                    <a:pt x="264" y="78"/>
                  </a:lnTo>
                  <a:lnTo>
                    <a:pt x="264" y="80"/>
                  </a:lnTo>
                  <a:lnTo>
                    <a:pt x="262" y="80"/>
                  </a:lnTo>
                  <a:lnTo>
                    <a:pt x="262" y="80"/>
                  </a:lnTo>
                  <a:lnTo>
                    <a:pt x="260" y="82"/>
                  </a:lnTo>
                  <a:lnTo>
                    <a:pt x="260" y="82"/>
                  </a:lnTo>
                  <a:lnTo>
                    <a:pt x="260" y="84"/>
                  </a:lnTo>
                  <a:lnTo>
                    <a:pt x="260" y="86"/>
                  </a:lnTo>
                  <a:lnTo>
                    <a:pt x="260" y="86"/>
                  </a:lnTo>
                  <a:lnTo>
                    <a:pt x="260" y="88"/>
                  </a:lnTo>
                  <a:lnTo>
                    <a:pt x="260" y="86"/>
                  </a:lnTo>
                  <a:lnTo>
                    <a:pt x="258" y="86"/>
                  </a:lnTo>
                  <a:lnTo>
                    <a:pt x="258" y="88"/>
                  </a:lnTo>
                  <a:lnTo>
                    <a:pt x="258" y="88"/>
                  </a:lnTo>
                  <a:lnTo>
                    <a:pt x="258" y="84"/>
                  </a:lnTo>
                  <a:lnTo>
                    <a:pt x="260" y="80"/>
                  </a:lnTo>
                  <a:lnTo>
                    <a:pt x="260" y="78"/>
                  </a:lnTo>
                  <a:lnTo>
                    <a:pt x="260" y="78"/>
                  </a:lnTo>
                  <a:lnTo>
                    <a:pt x="260" y="77"/>
                  </a:lnTo>
                  <a:lnTo>
                    <a:pt x="256" y="73"/>
                  </a:lnTo>
                  <a:lnTo>
                    <a:pt x="254" y="71"/>
                  </a:lnTo>
                  <a:lnTo>
                    <a:pt x="254" y="69"/>
                  </a:lnTo>
                  <a:lnTo>
                    <a:pt x="253" y="67"/>
                  </a:lnTo>
                  <a:lnTo>
                    <a:pt x="251" y="65"/>
                  </a:lnTo>
                  <a:lnTo>
                    <a:pt x="249" y="63"/>
                  </a:lnTo>
                  <a:lnTo>
                    <a:pt x="247" y="63"/>
                  </a:lnTo>
                  <a:lnTo>
                    <a:pt x="245" y="62"/>
                  </a:lnTo>
                  <a:lnTo>
                    <a:pt x="243" y="62"/>
                  </a:lnTo>
                  <a:lnTo>
                    <a:pt x="241" y="62"/>
                  </a:lnTo>
                  <a:lnTo>
                    <a:pt x="241" y="63"/>
                  </a:lnTo>
                  <a:lnTo>
                    <a:pt x="241" y="65"/>
                  </a:lnTo>
                  <a:lnTo>
                    <a:pt x="239" y="67"/>
                  </a:lnTo>
                  <a:lnTo>
                    <a:pt x="238" y="67"/>
                  </a:lnTo>
                  <a:lnTo>
                    <a:pt x="238" y="67"/>
                  </a:lnTo>
                  <a:lnTo>
                    <a:pt x="236" y="65"/>
                  </a:lnTo>
                  <a:lnTo>
                    <a:pt x="236" y="67"/>
                  </a:lnTo>
                  <a:lnTo>
                    <a:pt x="234" y="67"/>
                  </a:lnTo>
                  <a:lnTo>
                    <a:pt x="234" y="67"/>
                  </a:lnTo>
                  <a:lnTo>
                    <a:pt x="234" y="67"/>
                  </a:lnTo>
                  <a:lnTo>
                    <a:pt x="232" y="65"/>
                  </a:lnTo>
                  <a:lnTo>
                    <a:pt x="232" y="65"/>
                  </a:lnTo>
                  <a:lnTo>
                    <a:pt x="230" y="65"/>
                  </a:lnTo>
                  <a:lnTo>
                    <a:pt x="232" y="67"/>
                  </a:lnTo>
                  <a:lnTo>
                    <a:pt x="232" y="67"/>
                  </a:lnTo>
                  <a:lnTo>
                    <a:pt x="232" y="69"/>
                  </a:lnTo>
                  <a:lnTo>
                    <a:pt x="230" y="69"/>
                  </a:lnTo>
                  <a:lnTo>
                    <a:pt x="230" y="71"/>
                  </a:lnTo>
                  <a:lnTo>
                    <a:pt x="230" y="71"/>
                  </a:lnTo>
                  <a:lnTo>
                    <a:pt x="230" y="73"/>
                  </a:lnTo>
                  <a:lnTo>
                    <a:pt x="228" y="75"/>
                  </a:lnTo>
                  <a:lnTo>
                    <a:pt x="226" y="77"/>
                  </a:lnTo>
                  <a:lnTo>
                    <a:pt x="226" y="75"/>
                  </a:lnTo>
                  <a:lnTo>
                    <a:pt x="226" y="75"/>
                  </a:lnTo>
                  <a:lnTo>
                    <a:pt x="226" y="73"/>
                  </a:lnTo>
                  <a:lnTo>
                    <a:pt x="224" y="73"/>
                  </a:lnTo>
                  <a:lnTo>
                    <a:pt x="224" y="75"/>
                  </a:lnTo>
                  <a:lnTo>
                    <a:pt x="224" y="75"/>
                  </a:lnTo>
                  <a:lnTo>
                    <a:pt x="224" y="75"/>
                  </a:lnTo>
                  <a:lnTo>
                    <a:pt x="224" y="73"/>
                  </a:lnTo>
                  <a:lnTo>
                    <a:pt x="224" y="71"/>
                  </a:lnTo>
                  <a:lnTo>
                    <a:pt x="224" y="71"/>
                  </a:lnTo>
                  <a:lnTo>
                    <a:pt x="224" y="69"/>
                  </a:lnTo>
                  <a:lnTo>
                    <a:pt x="224" y="71"/>
                  </a:lnTo>
                  <a:lnTo>
                    <a:pt x="223" y="71"/>
                  </a:lnTo>
                  <a:lnTo>
                    <a:pt x="223" y="73"/>
                  </a:lnTo>
                  <a:lnTo>
                    <a:pt x="223" y="75"/>
                  </a:lnTo>
                  <a:lnTo>
                    <a:pt x="221" y="75"/>
                  </a:lnTo>
                  <a:lnTo>
                    <a:pt x="219" y="75"/>
                  </a:lnTo>
                  <a:lnTo>
                    <a:pt x="219" y="75"/>
                  </a:lnTo>
                  <a:lnTo>
                    <a:pt x="219" y="77"/>
                  </a:lnTo>
                  <a:lnTo>
                    <a:pt x="217" y="77"/>
                  </a:lnTo>
                  <a:lnTo>
                    <a:pt x="217" y="78"/>
                  </a:lnTo>
                  <a:lnTo>
                    <a:pt x="217" y="80"/>
                  </a:lnTo>
                  <a:lnTo>
                    <a:pt x="217" y="80"/>
                  </a:lnTo>
                  <a:lnTo>
                    <a:pt x="219" y="82"/>
                  </a:lnTo>
                  <a:lnTo>
                    <a:pt x="219" y="84"/>
                  </a:lnTo>
                  <a:lnTo>
                    <a:pt x="219" y="84"/>
                  </a:lnTo>
                  <a:lnTo>
                    <a:pt x="217" y="84"/>
                  </a:lnTo>
                  <a:lnTo>
                    <a:pt x="215" y="82"/>
                  </a:lnTo>
                  <a:lnTo>
                    <a:pt x="215" y="82"/>
                  </a:lnTo>
                  <a:lnTo>
                    <a:pt x="213" y="82"/>
                  </a:lnTo>
                  <a:lnTo>
                    <a:pt x="213" y="82"/>
                  </a:lnTo>
                  <a:lnTo>
                    <a:pt x="213" y="84"/>
                  </a:lnTo>
                  <a:lnTo>
                    <a:pt x="213" y="84"/>
                  </a:lnTo>
                  <a:lnTo>
                    <a:pt x="211" y="84"/>
                  </a:lnTo>
                  <a:lnTo>
                    <a:pt x="211" y="84"/>
                  </a:lnTo>
                  <a:lnTo>
                    <a:pt x="211" y="86"/>
                  </a:lnTo>
                  <a:lnTo>
                    <a:pt x="211" y="86"/>
                  </a:lnTo>
                  <a:lnTo>
                    <a:pt x="211" y="88"/>
                  </a:lnTo>
                  <a:lnTo>
                    <a:pt x="213" y="88"/>
                  </a:lnTo>
                  <a:lnTo>
                    <a:pt x="213" y="88"/>
                  </a:lnTo>
                  <a:lnTo>
                    <a:pt x="213" y="88"/>
                  </a:lnTo>
                  <a:lnTo>
                    <a:pt x="213" y="90"/>
                  </a:lnTo>
                  <a:lnTo>
                    <a:pt x="213" y="90"/>
                  </a:lnTo>
                  <a:lnTo>
                    <a:pt x="211" y="90"/>
                  </a:lnTo>
                  <a:lnTo>
                    <a:pt x="210" y="88"/>
                  </a:lnTo>
                  <a:lnTo>
                    <a:pt x="208" y="86"/>
                  </a:lnTo>
                  <a:lnTo>
                    <a:pt x="208" y="88"/>
                  </a:lnTo>
                  <a:lnTo>
                    <a:pt x="208" y="88"/>
                  </a:lnTo>
                  <a:lnTo>
                    <a:pt x="208" y="90"/>
                  </a:lnTo>
                  <a:lnTo>
                    <a:pt x="206" y="90"/>
                  </a:lnTo>
                  <a:lnTo>
                    <a:pt x="206" y="90"/>
                  </a:lnTo>
                  <a:lnTo>
                    <a:pt x="204" y="90"/>
                  </a:lnTo>
                  <a:lnTo>
                    <a:pt x="204" y="93"/>
                  </a:lnTo>
                  <a:lnTo>
                    <a:pt x="202" y="95"/>
                  </a:lnTo>
                  <a:lnTo>
                    <a:pt x="204" y="97"/>
                  </a:lnTo>
                  <a:lnTo>
                    <a:pt x="204" y="99"/>
                  </a:lnTo>
                  <a:lnTo>
                    <a:pt x="206" y="95"/>
                  </a:lnTo>
                  <a:lnTo>
                    <a:pt x="206" y="95"/>
                  </a:lnTo>
                  <a:lnTo>
                    <a:pt x="206" y="97"/>
                  </a:lnTo>
                  <a:lnTo>
                    <a:pt x="206" y="97"/>
                  </a:lnTo>
                  <a:lnTo>
                    <a:pt x="206" y="99"/>
                  </a:lnTo>
                  <a:lnTo>
                    <a:pt x="204" y="101"/>
                  </a:lnTo>
                  <a:lnTo>
                    <a:pt x="204" y="101"/>
                  </a:lnTo>
                  <a:lnTo>
                    <a:pt x="202" y="101"/>
                  </a:lnTo>
                  <a:lnTo>
                    <a:pt x="202" y="101"/>
                  </a:lnTo>
                  <a:lnTo>
                    <a:pt x="202" y="103"/>
                  </a:lnTo>
                  <a:lnTo>
                    <a:pt x="202" y="105"/>
                  </a:lnTo>
                  <a:lnTo>
                    <a:pt x="202" y="105"/>
                  </a:lnTo>
                  <a:lnTo>
                    <a:pt x="204" y="105"/>
                  </a:lnTo>
                  <a:lnTo>
                    <a:pt x="206" y="105"/>
                  </a:lnTo>
                  <a:lnTo>
                    <a:pt x="206" y="105"/>
                  </a:lnTo>
                  <a:lnTo>
                    <a:pt x="206" y="105"/>
                  </a:lnTo>
                  <a:lnTo>
                    <a:pt x="206" y="105"/>
                  </a:lnTo>
                  <a:lnTo>
                    <a:pt x="204" y="105"/>
                  </a:lnTo>
                  <a:lnTo>
                    <a:pt x="202" y="105"/>
                  </a:lnTo>
                  <a:lnTo>
                    <a:pt x="200" y="105"/>
                  </a:lnTo>
                  <a:lnTo>
                    <a:pt x="198" y="105"/>
                  </a:lnTo>
                  <a:lnTo>
                    <a:pt x="198" y="103"/>
                  </a:lnTo>
                  <a:lnTo>
                    <a:pt x="196" y="103"/>
                  </a:lnTo>
                  <a:lnTo>
                    <a:pt x="195" y="103"/>
                  </a:lnTo>
                  <a:lnTo>
                    <a:pt x="195" y="105"/>
                  </a:lnTo>
                  <a:lnTo>
                    <a:pt x="193" y="105"/>
                  </a:lnTo>
                  <a:lnTo>
                    <a:pt x="193" y="103"/>
                  </a:lnTo>
                  <a:lnTo>
                    <a:pt x="191" y="101"/>
                  </a:lnTo>
                  <a:lnTo>
                    <a:pt x="191" y="103"/>
                  </a:lnTo>
                  <a:lnTo>
                    <a:pt x="191" y="105"/>
                  </a:lnTo>
                  <a:lnTo>
                    <a:pt x="191" y="106"/>
                  </a:lnTo>
                  <a:lnTo>
                    <a:pt x="189" y="106"/>
                  </a:lnTo>
                  <a:lnTo>
                    <a:pt x="189" y="106"/>
                  </a:lnTo>
                  <a:lnTo>
                    <a:pt x="187" y="106"/>
                  </a:lnTo>
                  <a:lnTo>
                    <a:pt x="189" y="108"/>
                  </a:lnTo>
                  <a:lnTo>
                    <a:pt x="189" y="110"/>
                  </a:lnTo>
                  <a:lnTo>
                    <a:pt x="191" y="110"/>
                  </a:lnTo>
                  <a:lnTo>
                    <a:pt x="191" y="112"/>
                  </a:lnTo>
                  <a:lnTo>
                    <a:pt x="191" y="114"/>
                  </a:lnTo>
                  <a:lnTo>
                    <a:pt x="193" y="114"/>
                  </a:lnTo>
                  <a:lnTo>
                    <a:pt x="193" y="114"/>
                  </a:lnTo>
                  <a:lnTo>
                    <a:pt x="191" y="116"/>
                  </a:lnTo>
                  <a:lnTo>
                    <a:pt x="191" y="118"/>
                  </a:lnTo>
                  <a:lnTo>
                    <a:pt x="191" y="118"/>
                  </a:lnTo>
                  <a:lnTo>
                    <a:pt x="191" y="118"/>
                  </a:lnTo>
                  <a:lnTo>
                    <a:pt x="189" y="116"/>
                  </a:lnTo>
                  <a:lnTo>
                    <a:pt x="189" y="116"/>
                  </a:lnTo>
                  <a:lnTo>
                    <a:pt x="187" y="116"/>
                  </a:lnTo>
                  <a:lnTo>
                    <a:pt x="187" y="118"/>
                  </a:lnTo>
                  <a:lnTo>
                    <a:pt x="187" y="120"/>
                  </a:lnTo>
                  <a:lnTo>
                    <a:pt x="187" y="123"/>
                  </a:lnTo>
                  <a:lnTo>
                    <a:pt x="187" y="123"/>
                  </a:lnTo>
                  <a:lnTo>
                    <a:pt x="187" y="123"/>
                  </a:lnTo>
                  <a:lnTo>
                    <a:pt x="185" y="123"/>
                  </a:lnTo>
                  <a:lnTo>
                    <a:pt x="185" y="121"/>
                  </a:lnTo>
                  <a:lnTo>
                    <a:pt x="183" y="120"/>
                  </a:lnTo>
                  <a:lnTo>
                    <a:pt x="183" y="116"/>
                  </a:lnTo>
                  <a:lnTo>
                    <a:pt x="181" y="114"/>
                  </a:lnTo>
                  <a:lnTo>
                    <a:pt x="181" y="110"/>
                  </a:lnTo>
                  <a:lnTo>
                    <a:pt x="180" y="106"/>
                  </a:lnTo>
                  <a:lnTo>
                    <a:pt x="180" y="106"/>
                  </a:lnTo>
                  <a:lnTo>
                    <a:pt x="178" y="108"/>
                  </a:lnTo>
                  <a:lnTo>
                    <a:pt x="176" y="110"/>
                  </a:lnTo>
                  <a:lnTo>
                    <a:pt x="176" y="112"/>
                  </a:lnTo>
                  <a:lnTo>
                    <a:pt x="174" y="114"/>
                  </a:lnTo>
                  <a:lnTo>
                    <a:pt x="172" y="114"/>
                  </a:lnTo>
                  <a:lnTo>
                    <a:pt x="170" y="116"/>
                  </a:lnTo>
                  <a:lnTo>
                    <a:pt x="170" y="116"/>
                  </a:lnTo>
                  <a:lnTo>
                    <a:pt x="168" y="118"/>
                  </a:lnTo>
                  <a:lnTo>
                    <a:pt x="167" y="121"/>
                  </a:lnTo>
                  <a:lnTo>
                    <a:pt x="167" y="123"/>
                  </a:lnTo>
                  <a:lnTo>
                    <a:pt x="165" y="125"/>
                  </a:lnTo>
                  <a:lnTo>
                    <a:pt x="167" y="127"/>
                  </a:lnTo>
                  <a:lnTo>
                    <a:pt x="167" y="131"/>
                  </a:lnTo>
                  <a:lnTo>
                    <a:pt x="167" y="133"/>
                  </a:lnTo>
                  <a:lnTo>
                    <a:pt x="167" y="133"/>
                  </a:lnTo>
                  <a:lnTo>
                    <a:pt x="167" y="135"/>
                  </a:lnTo>
                  <a:lnTo>
                    <a:pt x="167" y="135"/>
                  </a:lnTo>
                  <a:lnTo>
                    <a:pt x="161" y="138"/>
                  </a:lnTo>
                  <a:lnTo>
                    <a:pt x="159" y="140"/>
                  </a:lnTo>
                  <a:lnTo>
                    <a:pt x="157" y="142"/>
                  </a:lnTo>
                  <a:lnTo>
                    <a:pt x="157" y="144"/>
                  </a:lnTo>
                  <a:lnTo>
                    <a:pt x="155" y="146"/>
                  </a:lnTo>
                  <a:lnTo>
                    <a:pt x="153" y="148"/>
                  </a:lnTo>
                  <a:lnTo>
                    <a:pt x="152" y="151"/>
                  </a:lnTo>
                  <a:lnTo>
                    <a:pt x="150" y="155"/>
                  </a:lnTo>
                  <a:lnTo>
                    <a:pt x="146" y="157"/>
                  </a:lnTo>
                  <a:lnTo>
                    <a:pt x="144" y="159"/>
                  </a:lnTo>
                  <a:lnTo>
                    <a:pt x="142" y="161"/>
                  </a:lnTo>
                  <a:lnTo>
                    <a:pt x="135" y="163"/>
                  </a:lnTo>
                  <a:lnTo>
                    <a:pt x="131" y="165"/>
                  </a:lnTo>
                  <a:lnTo>
                    <a:pt x="125" y="165"/>
                  </a:lnTo>
                  <a:lnTo>
                    <a:pt x="122" y="166"/>
                  </a:lnTo>
                  <a:lnTo>
                    <a:pt x="118" y="166"/>
                  </a:lnTo>
                  <a:lnTo>
                    <a:pt x="114" y="166"/>
                  </a:lnTo>
                  <a:lnTo>
                    <a:pt x="109" y="170"/>
                  </a:lnTo>
                  <a:lnTo>
                    <a:pt x="105" y="172"/>
                  </a:lnTo>
                  <a:lnTo>
                    <a:pt x="101" y="172"/>
                  </a:lnTo>
                  <a:lnTo>
                    <a:pt x="99" y="172"/>
                  </a:lnTo>
                  <a:lnTo>
                    <a:pt x="96" y="176"/>
                  </a:lnTo>
                  <a:lnTo>
                    <a:pt x="92" y="176"/>
                  </a:lnTo>
                  <a:lnTo>
                    <a:pt x="88" y="178"/>
                  </a:lnTo>
                  <a:lnTo>
                    <a:pt x="86" y="178"/>
                  </a:lnTo>
                  <a:lnTo>
                    <a:pt x="84" y="176"/>
                  </a:lnTo>
                  <a:lnTo>
                    <a:pt x="82" y="176"/>
                  </a:lnTo>
                  <a:lnTo>
                    <a:pt x="81" y="176"/>
                  </a:lnTo>
                  <a:lnTo>
                    <a:pt x="79" y="176"/>
                  </a:lnTo>
                  <a:lnTo>
                    <a:pt x="77" y="178"/>
                  </a:lnTo>
                  <a:lnTo>
                    <a:pt x="67" y="183"/>
                  </a:lnTo>
                  <a:lnTo>
                    <a:pt x="66" y="185"/>
                  </a:lnTo>
                  <a:lnTo>
                    <a:pt x="64" y="187"/>
                  </a:lnTo>
                  <a:lnTo>
                    <a:pt x="60" y="189"/>
                  </a:lnTo>
                  <a:lnTo>
                    <a:pt x="58" y="191"/>
                  </a:lnTo>
                  <a:lnTo>
                    <a:pt x="54" y="193"/>
                  </a:lnTo>
                  <a:lnTo>
                    <a:pt x="49" y="194"/>
                  </a:lnTo>
                  <a:lnTo>
                    <a:pt x="47" y="196"/>
                  </a:lnTo>
                  <a:lnTo>
                    <a:pt x="45" y="198"/>
                  </a:lnTo>
                  <a:lnTo>
                    <a:pt x="41" y="204"/>
                  </a:lnTo>
                  <a:lnTo>
                    <a:pt x="39" y="204"/>
                  </a:lnTo>
                  <a:lnTo>
                    <a:pt x="39" y="206"/>
                  </a:lnTo>
                  <a:lnTo>
                    <a:pt x="38" y="208"/>
                  </a:lnTo>
                  <a:lnTo>
                    <a:pt x="36" y="208"/>
                  </a:lnTo>
                  <a:lnTo>
                    <a:pt x="38" y="204"/>
                  </a:lnTo>
                  <a:lnTo>
                    <a:pt x="36" y="202"/>
                  </a:lnTo>
                  <a:lnTo>
                    <a:pt x="38" y="198"/>
                  </a:lnTo>
                  <a:lnTo>
                    <a:pt x="38" y="196"/>
                  </a:lnTo>
                  <a:lnTo>
                    <a:pt x="36" y="196"/>
                  </a:lnTo>
                  <a:lnTo>
                    <a:pt x="36" y="198"/>
                  </a:lnTo>
                  <a:lnTo>
                    <a:pt x="32" y="204"/>
                  </a:lnTo>
                  <a:lnTo>
                    <a:pt x="30" y="209"/>
                  </a:lnTo>
                  <a:lnTo>
                    <a:pt x="30" y="213"/>
                  </a:lnTo>
                  <a:lnTo>
                    <a:pt x="30" y="215"/>
                  </a:lnTo>
                  <a:lnTo>
                    <a:pt x="30" y="217"/>
                  </a:lnTo>
                  <a:lnTo>
                    <a:pt x="28" y="219"/>
                  </a:lnTo>
                  <a:lnTo>
                    <a:pt x="28" y="221"/>
                  </a:lnTo>
                  <a:lnTo>
                    <a:pt x="28" y="223"/>
                  </a:lnTo>
                  <a:lnTo>
                    <a:pt x="25" y="228"/>
                  </a:lnTo>
                  <a:lnTo>
                    <a:pt x="23" y="230"/>
                  </a:lnTo>
                  <a:lnTo>
                    <a:pt x="21" y="234"/>
                  </a:lnTo>
                  <a:lnTo>
                    <a:pt x="21" y="237"/>
                  </a:lnTo>
                  <a:lnTo>
                    <a:pt x="21" y="239"/>
                  </a:lnTo>
                  <a:lnTo>
                    <a:pt x="21" y="243"/>
                  </a:lnTo>
                  <a:lnTo>
                    <a:pt x="23" y="243"/>
                  </a:lnTo>
                  <a:lnTo>
                    <a:pt x="23" y="249"/>
                  </a:lnTo>
                  <a:lnTo>
                    <a:pt x="23" y="252"/>
                  </a:lnTo>
                  <a:lnTo>
                    <a:pt x="25" y="258"/>
                  </a:lnTo>
                  <a:lnTo>
                    <a:pt x="26" y="264"/>
                  </a:lnTo>
                  <a:lnTo>
                    <a:pt x="26" y="266"/>
                  </a:lnTo>
                  <a:lnTo>
                    <a:pt x="26" y="267"/>
                  </a:lnTo>
                  <a:lnTo>
                    <a:pt x="26" y="271"/>
                  </a:lnTo>
                  <a:lnTo>
                    <a:pt x="25" y="271"/>
                  </a:lnTo>
                  <a:lnTo>
                    <a:pt x="23" y="273"/>
                  </a:lnTo>
                  <a:lnTo>
                    <a:pt x="23" y="271"/>
                  </a:lnTo>
                  <a:lnTo>
                    <a:pt x="23" y="269"/>
                  </a:lnTo>
                  <a:lnTo>
                    <a:pt x="23" y="266"/>
                  </a:lnTo>
                  <a:lnTo>
                    <a:pt x="21" y="266"/>
                  </a:lnTo>
                  <a:lnTo>
                    <a:pt x="21" y="267"/>
                  </a:lnTo>
                  <a:lnTo>
                    <a:pt x="19" y="269"/>
                  </a:lnTo>
                  <a:lnTo>
                    <a:pt x="19" y="267"/>
                  </a:lnTo>
                  <a:lnTo>
                    <a:pt x="19" y="267"/>
                  </a:lnTo>
                  <a:lnTo>
                    <a:pt x="19" y="267"/>
                  </a:lnTo>
                  <a:lnTo>
                    <a:pt x="19" y="266"/>
                  </a:lnTo>
                  <a:lnTo>
                    <a:pt x="21" y="264"/>
                  </a:lnTo>
                  <a:lnTo>
                    <a:pt x="19" y="262"/>
                  </a:lnTo>
                  <a:lnTo>
                    <a:pt x="19" y="260"/>
                  </a:lnTo>
                  <a:lnTo>
                    <a:pt x="17" y="260"/>
                  </a:lnTo>
                  <a:lnTo>
                    <a:pt x="17" y="260"/>
                  </a:lnTo>
                  <a:lnTo>
                    <a:pt x="15" y="262"/>
                  </a:lnTo>
                  <a:lnTo>
                    <a:pt x="17" y="264"/>
                  </a:lnTo>
                  <a:lnTo>
                    <a:pt x="17" y="267"/>
                  </a:lnTo>
                  <a:lnTo>
                    <a:pt x="19" y="269"/>
                  </a:lnTo>
                  <a:lnTo>
                    <a:pt x="19" y="269"/>
                  </a:lnTo>
                  <a:lnTo>
                    <a:pt x="21" y="271"/>
                  </a:lnTo>
                  <a:lnTo>
                    <a:pt x="19" y="275"/>
                  </a:lnTo>
                  <a:lnTo>
                    <a:pt x="19" y="275"/>
                  </a:lnTo>
                  <a:lnTo>
                    <a:pt x="17" y="275"/>
                  </a:lnTo>
                  <a:lnTo>
                    <a:pt x="15" y="275"/>
                  </a:lnTo>
                  <a:lnTo>
                    <a:pt x="15" y="273"/>
                  </a:lnTo>
                  <a:lnTo>
                    <a:pt x="15" y="269"/>
                  </a:lnTo>
                  <a:lnTo>
                    <a:pt x="15" y="267"/>
                  </a:lnTo>
                  <a:lnTo>
                    <a:pt x="13" y="267"/>
                  </a:lnTo>
                  <a:lnTo>
                    <a:pt x="13" y="267"/>
                  </a:lnTo>
                  <a:lnTo>
                    <a:pt x="13" y="269"/>
                  </a:lnTo>
                  <a:lnTo>
                    <a:pt x="13" y="269"/>
                  </a:lnTo>
                  <a:lnTo>
                    <a:pt x="13" y="269"/>
                  </a:lnTo>
                  <a:lnTo>
                    <a:pt x="11" y="269"/>
                  </a:lnTo>
                  <a:lnTo>
                    <a:pt x="11" y="269"/>
                  </a:lnTo>
                  <a:lnTo>
                    <a:pt x="11" y="269"/>
                  </a:lnTo>
                  <a:lnTo>
                    <a:pt x="11" y="269"/>
                  </a:lnTo>
                  <a:lnTo>
                    <a:pt x="13" y="273"/>
                  </a:lnTo>
                  <a:lnTo>
                    <a:pt x="17" y="281"/>
                  </a:lnTo>
                  <a:lnTo>
                    <a:pt x="19" y="288"/>
                  </a:lnTo>
                  <a:lnTo>
                    <a:pt x="19" y="292"/>
                  </a:lnTo>
                  <a:lnTo>
                    <a:pt x="19" y="299"/>
                  </a:lnTo>
                  <a:lnTo>
                    <a:pt x="19" y="301"/>
                  </a:lnTo>
                  <a:lnTo>
                    <a:pt x="19" y="305"/>
                  </a:lnTo>
                  <a:lnTo>
                    <a:pt x="21" y="309"/>
                  </a:lnTo>
                  <a:lnTo>
                    <a:pt x="21" y="310"/>
                  </a:lnTo>
                  <a:lnTo>
                    <a:pt x="21" y="312"/>
                  </a:lnTo>
                  <a:lnTo>
                    <a:pt x="21" y="314"/>
                  </a:lnTo>
                  <a:lnTo>
                    <a:pt x="23" y="318"/>
                  </a:lnTo>
                  <a:lnTo>
                    <a:pt x="23" y="324"/>
                  </a:lnTo>
                  <a:lnTo>
                    <a:pt x="23" y="325"/>
                  </a:lnTo>
                  <a:lnTo>
                    <a:pt x="23" y="327"/>
                  </a:lnTo>
                  <a:lnTo>
                    <a:pt x="21" y="333"/>
                  </a:lnTo>
                  <a:lnTo>
                    <a:pt x="21" y="337"/>
                  </a:lnTo>
                  <a:lnTo>
                    <a:pt x="21" y="342"/>
                  </a:lnTo>
                  <a:lnTo>
                    <a:pt x="21" y="346"/>
                  </a:lnTo>
                  <a:lnTo>
                    <a:pt x="21" y="348"/>
                  </a:lnTo>
                  <a:lnTo>
                    <a:pt x="21" y="354"/>
                  </a:lnTo>
                  <a:lnTo>
                    <a:pt x="23" y="361"/>
                  </a:lnTo>
                  <a:lnTo>
                    <a:pt x="23" y="365"/>
                  </a:lnTo>
                  <a:lnTo>
                    <a:pt x="19" y="372"/>
                  </a:lnTo>
                  <a:lnTo>
                    <a:pt x="19" y="376"/>
                  </a:lnTo>
                  <a:lnTo>
                    <a:pt x="17" y="376"/>
                  </a:lnTo>
                  <a:lnTo>
                    <a:pt x="17" y="378"/>
                  </a:lnTo>
                  <a:lnTo>
                    <a:pt x="15" y="383"/>
                  </a:lnTo>
                  <a:lnTo>
                    <a:pt x="15" y="385"/>
                  </a:lnTo>
                  <a:lnTo>
                    <a:pt x="13" y="389"/>
                  </a:lnTo>
                  <a:lnTo>
                    <a:pt x="11" y="391"/>
                  </a:lnTo>
                  <a:lnTo>
                    <a:pt x="8" y="393"/>
                  </a:lnTo>
                  <a:lnTo>
                    <a:pt x="6" y="393"/>
                  </a:lnTo>
                  <a:lnTo>
                    <a:pt x="4" y="393"/>
                  </a:lnTo>
                  <a:lnTo>
                    <a:pt x="4" y="391"/>
                  </a:lnTo>
                  <a:lnTo>
                    <a:pt x="2" y="397"/>
                  </a:lnTo>
                  <a:lnTo>
                    <a:pt x="0" y="400"/>
                  </a:lnTo>
                  <a:lnTo>
                    <a:pt x="0" y="402"/>
                  </a:lnTo>
                  <a:lnTo>
                    <a:pt x="0" y="404"/>
                  </a:lnTo>
                  <a:lnTo>
                    <a:pt x="0" y="406"/>
                  </a:lnTo>
                  <a:lnTo>
                    <a:pt x="2" y="404"/>
                  </a:lnTo>
                  <a:lnTo>
                    <a:pt x="2" y="404"/>
                  </a:lnTo>
                  <a:lnTo>
                    <a:pt x="6" y="406"/>
                  </a:lnTo>
                  <a:lnTo>
                    <a:pt x="8" y="408"/>
                  </a:lnTo>
                  <a:lnTo>
                    <a:pt x="10" y="413"/>
                  </a:lnTo>
                  <a:lnTo>
                    <a:pt x="13" y="413"/>
                  </a:lnTo>
                  <a:lnTo>
                    <a:pt x="15" y="415"/>
                  </a:lnTo>
                  <a:lnTo>
                    <a:pt x="21" y="417"/>
                  </a:lnTo>
                  <a:lnTo>
                    <a:pt x="25" y="417"/>
                  </a:lnTo>
                  <a:lnTo>
                    <a:pt x="30" y="417"/>
                  </a:lnTo>
                  <a:lnTo>
                    <a:pt x="32" y="417"/>
                  </a:lnTo>
                  <a:lnTo>
                    <a:pt x="34" y="417"/>
                  </a:lnTo>
                  <a:lnTo>
                    <a:pt x="36" y="417"/>
                  </a:lnTo>
                  <a:lnTo>
                    <a:pt x="39" y="415"/>
                  </a:lnTo>
                  <a:lnTo>
                    <a:pt x="45" y="412"/>
                  </a:lnTo>
                  <a:lnTo>
                    <a:pt x="53" y="408"/>
                  </a:lnTo>
                  <a:lnTo>
                    <a:pt x="54" y="408"/>
                  </a:lnTo>
                  <a:lnTo>
                    <a:pt x="58" y="408"/>
                  </a:lnTo>
                  <a:lnTo>
                    <a:pt x="60" y="406"/>
                  </a:lnTo>
                  <a:lnTo>
                    <a:pt x="66" y="400"/>
                  </a:lnTo>
                  <a:lnTo>
                    <a:pt x="66" y="400"/>
                  </a:lnTo>
                  <a:lnTo>
                    <a:pt x="69" y="398"/>
                  </a:lnTo>
                  <a:lnTo>
                    <a:pt x="73" y="398"/>
                  </a:lnTo>
                  <a:lnTo>
                    <a:pt x="77" y="398"/>
                  </a:lnTo>
                  <a:lnTo>
                    <a:pt x="79" y="398"/>
                  </a:lnTo>
                  <a:lnTo>
                    <a:pt x="82" y="397"/>
                  </a:lnTo>
                  <a:lnTo>
                    <a:pt x="92" y="397"/>
                  </a:lnTo>
                  <a:lnTo>
                    <a:pt x="96" y="397"/>
                  </a:lnTo>
                  <a:lnTo>
                    <a:pt x="99" y="397"/>
                  </a:lnTo>
                  <a:lnTo>
                    <a:pt x="99" y="397"/>
                  </a:lnTo>
                  <a:lnTo>
                    <a:pt x="101" y="398"/>
                  </a:lnTo>
                  <a:lnTo>
                    <a:pt x="110" y="398"/>
                  </a:lnTo>
                  <a:lnTo>
                    <a:pt x="112" y="397"/>
                  </a:lnTo>
                  <a:lnTo>
                    <a:pt x="114" y="398"/>
                  </a:lnTo>
                  <a:lnTo>
                    <a:pt x="116" y="398"/>
                  </a:lnTo>
                  <a:lnTo>
                    <a:pt x="118" y="398"/>
                  </a:lnTo>
                  <a:lnTo>
                    <a:pt x="120" y="398"/>
                  </a:lnTo>
                  <a:lnTo>
                    <a:pt x="122" y="397"/>
                  </a:lnTo>
                  <a:lnTo>
                    <a:pt x="127" y="393"/>
                  </a:lnTo>
                  <a:lnTo>
                    <a:pt x="129" y="391"/>
                  </a:lnTo>
                  <a:lnTo>
                    <a:pt x="133" y="385"/>
                  </a:lnTo>
                  <a:lnTo>
                    <a:pt x="135" y="383"/>
                  </a:lnTo>
                  <a:lnTo>
                    <a:pt x="139" y="382"/>
                  </a:lnTo>
                  <a:lnTo>
                    <a:pt x="140" y="382"/>
                  </a:lnTo>
                  <a:lnTo>
                    <a:pt x="144" y="382"/>
                  </a:lnTo>
                  <a:lnTo>
                    <a:pt x="152" y="376"/>
                  </a:lnTo>
                  <a:lnTo>
                    <a:pt x="155" y="376"/>
                  </a:lnTo>
                  <a:lnTo>
                    <a:pt x="157" y="374"/>
                  </a:lnTo>
                  <a:lnTo>
                    <a:pt x="163" y="370"/>
                  </a:lnTo>
                  <a:lnTo>
                    <a:pt x="167" y="370"/>
                  </a:lnTo>
                  <a:lnTo>
                    <a:pt x="176" y="370"/>
                  </a:lnTo>
                  <a:lnTo>
                    <a:pt x="180" y="370"/>
                  </a:lnTo>
                  <a:lnTo>
                    <a:pt x="183" y="370"/>
                  </a:lnTo>
                  <a:lnTo>
                    <a:pt x="189" y="368"/>
                  </a:lnTo>
                  <a:lnTo>
                    <a:pt x="195" y="367"/>
                  </a:lnTo>
                  <a:lnTo>
                    <a:pt x="202" y="365"/>
                  </a:lnTo>
                  <a:lnTo>
                    <a:pt x="210" y="361"/>
                  </a:lnTo>
                  <a:lnTo>
                    <a:pt x="213" y="361"/>
                  </a:lnTo>
                  <a:lnTo>
                    <a:pt x="219" y="359"/>
                  </a:lnTo>
                  <a:lnTo>
                    <a:pt x="226" y="359"/>
                  </a:lnTo>
                  <a:lnTo>
                    <a:pt x="236" y="359"/>
                  </a:lnTo>
                  <a:lnTo>
                    <a:pt x="238" y="359"/>
                  </a:lnTo>
                  <a:lnTo>
                    <a:pt x="239" y="359"/>
                  </a:lnTo>
                  <a:lnTo>
                    <a:pt x="241" y="357"/>
                  </a:lnTo>
                  <a:lnTo>
                    <a:pt x="243" y="357"/>
                  </a:lnTo>
                  <a:lnTo>
                    <a:pt x="245" y="359"/>
                  </a:lnTo>
                  <a:lnTo>
                    <a:pt x="249" y="361"/>
                  </a:lnTo>
                  <a:lnTo>
                    <a:pt x="254" y="367"/>
                  </a:lnTo>
                  <a:lnTo>
                    <a:pt x="254" y="367"/>
                  </a:lnTo>
                  <a:lnTo>
                    <a:pt x="260" y="365"/>
                  </a:lnTo>
                  <a:lnTo>
                    <a:pt x="262" y="365"/>
                  </a:lnTo>
                  <a:lnTo>
                    <a:pt x="266" y="368"/>
                  </a:lnTo>
                  <a:lnTo>
                    <a:pt x="269" y="368"/>
                  </a:lnTo>
                  <a:lnTo>
                    <a:pt x="271" y="368"/>
                  </a:lnTo>
                  <a:lnTo>
                    <a:pt x="273" y="370"/>
                  </a:lnTo>
                  <a:lnTo>
                    <a:pt x="273" y="370"/>
                  </a:lnTo>
                  <a:lnTo>
                    <a:pt x="275" y="372"/>
                  </a:lnTo>
                  <a:lnTo>
                    <a:pt x="279" y="376"/>
                  </a:lnTo>
                  <a:lnTo>
                    <a:pt x="279" y="378"/>
                  </a:lnTo>
                  <a:lnTo>
                    <a:pt x="277" y="378"/>
                  </a:lnTo>
                  <a:lnTo>
                    <a:pt x="277" y="378"/>
                  </a:lnTo>
                  <a:lnTo>
                    <a:pt x="275" y="378"/>
                  </a:lnTo>
                  <a:lnTo>
                    <a:pt x="275" y="382"/>
                  </a:lnTo>
                  <a:lnTo>
                    <a:pt x="275" y="385"/>
                  </a:lnTo>
                  <a:lnTo>
                    <a:pt x="281" y="385"/>
                  </a:lnTo>
                  <a:lnTo>
                    <a:pt x="281" y="387"/>
                  </a:lnTo>
                  <a:lnTo>
                    <a:pt x="281" y="389"/>
                  </a:lnTo>
                  <a:lnTo>
                    <a:pt x="281" y="391"/>
                  </a:lnTo>
                  <a:lnTo>
                    <a:pt x="281" y="393"/>
                  </a:lnTo>
                  <a:lnTo>
                    <a:pt x="282" y="397"/>
                  </a:lnTo>
                  <a:lnTo>
                    <a:pt x="282" y="398"/>
                  </a:lnTo>
                  <a:lnTo>
                    <a:pt x="282" y="398"/>
                  </a:lnTo>
                  <a:lnTo>
                    <a:pt x="282" y="402"/>
                  </a:lnTo>
                  <a:lnTo>
                    <a:pt x="282" y="402"/>
                  </a:lnTo>
                  <a:lnTo>
                    <a:pt x="282" y="406"/>
                  </a:lnTo>
                  <a:lnTo>
                    <a:pt x="282" y="410"/>
                  </a:lnTo>
                  <a:lnTo>
                    <a:pt x="282" y="410"/>
                  </a:lnTo>
                  <a:lnTo>
                    <a:pt x="281" y="410"/>
                  </a:lnTo>
                  <a:lnTo>
                    <a:pt x="281" y="408"/>
                  </a:lnTo>
                  <a:lnTo>
                    <a:pt x="279" y="408"/>
                  </a:lnTo>
                  <a:lnTo>
                    <a:pt x="279" y="408"/>
                  </a:lnTo>
                  <a:lnTo>
                    <a:pt x="279" y="408"/>
                  </a:lnTo>
                  <a:lnTo>
                    <a:pt x="277" y="410"/>
                  </a:lnTo>
                  <a:lnTo>
                    <a:pt x="279" y="410"/>
                  </a:lnTo>
                  <a:lnTo>
                    <a:pt x="279" y="410"/>
                  </a:lnTo>
                  <a:lnTo>
                    <a:pt x="281" y="410"/>
                  </a:lnTo>
                  <a:lnTo>
                    <a:pt x="281" y="412"/>
                  </a:lnTo>
                  <a:lnTo>
                    <a:pt x="281" y="412"/>
                  </a:lnTo>
                  <a:lnTo>
                    <a:pt x="282" y="415"/>
                  </a:lnTo>
                  <a:lnTo>
                    <a:pt x="284" y="415"/>
                  </a:lnTo>
                  <a:lnTo>
                    <a:pt x="284" y="413"/>
                  </a:lnTo>
                  <a:lnTo>
                    <a:pt x="286" y="415"/>
                  </a:lnTo>
                  <a:lnTo>
                    <a:pt x="286" y="415"/>
                  </a:lnTo>
                  <a:lnTo>
                    <a:pt x="288" y="415"/>
                  </a:lnTo>
                  <a:lnTo>
                    <a:pt x="288" y="412"/>
                  </a:lnTo>
                  <a:lnTo>
                    <a:pt x="288" y="412"/>
                  </a:lnTo>
                  <a:lnTo>
                    <a:pt x="288" y="410"/>
                  </a:lnTo>
                  <a:lnTo>
                    <a:pt x="288" y="410"/>
                  </a:lnTo>
                  <a:lnTo>
                    <a:pt x="290" y="410"/>
                  </a:lnTo>
                  <a:lnTo>
                    <a:pt x="292" y="406"/>
                  </a:lnTo>
                  <a:lnTo>
                    <a:pt x="299" y="400"/>
                  </a:lnTo>
                  <a:lnTo>
                    <a:pt x="301" y="398"/>
                  </a:lnTo>
                  <a:lnTo>
                    <a:pt x="303" y="398"/>
                  </a:lnTo>
                  <a:lnTo>
                    <a:pt x="307" y="397"/>
                  </a:lnTo>
                  <a:lnTo>
                    <a:pt x="309" y="395"/>
                  </a:lnTo>
                  <a:lnTo>
                    <a:pt x="310" y="395"/>
                  </a:lnTo>
                  <a:lnTo>
                    <a:pt x="312" y="395"/>
                  </a:lnTo>
                  <a:lnTo>
                    <a:pt x="314" y="393"/>
                  </a:lnTo>
                  <a:lnTo>
                    <a:pt x="316" y="389"/>
                  </a:lnTo>
                  <a:lnTo>
                    <a:pt x="320" y="385"/>
                  </a:lnTo>
                  <a:lnTo>
                    <a:pt x="322" y="383"/>
                  </a:lnTo>
                  <a:lnTo>
                    <a:pt x="324" y="382"/>
                  </a:lnTo>
                  <a:lnTo>
                    <a:pt x="327" y="380"/>
                  </a:lnTo>
                  <a:lnTo>
                    <a:pt x="327" y="378"/>
                  </a:lnTo>
                  <a:lnTo>
                    <a:pt x="327" y="376"/>
                  </a:lnTo>
                  <a:lnTo>
                    <a:pt x="329" y="378"/>
                  </a:lnTo>
                  <a:lnTo>
                    <a:pt x="329" y="380"/>
                  </a:lnTo>
                  <a:lnTo>
                    <a:pt x="327" y="383"/>
                  </a:lnTo>
                  <a:lnTo>
                    <a:pt x="325" y="385"/>
                  </a:lnTo>
                  <a:lnTo>
                    <a:pt x="325" y="385"/>
                  </a:lnTo>
                  <a:lnTo>
                    <a:pt x="324" y="387"/>
                  </a:lnTo>
                  <a:lnTo>
                    <a:pt x="324" y="391"/>
                  </a:lnTo>
                  <a:lnTo>
                    <a:pt x="324" y="393"/>
                  </a:lnTo>
                  <a:lnTo>
                    <a:pt x="320" y="395"/>
                  </a:lnTo>
                  <a:lnTo>
                    <a:pt x="318" y="397"/>
                  </a:lnTo>
                  <a:lnTo>
                    <a:pt x="314" y="402"/>
                  </a:lnTo>
                  <a:lnTo>
                    <a:pt x="312" y="404"/>
                  </a:lnTo>
                  <a:lnTo>
                    <a:pt x="312" y="406"/>
                  </a:lnTo>
                  <a:lnTo>
                    <a:pt x="310" y="408"/>
                  </a:lnTo>
                  <a:lnTo>
                    <a:pt x="310" y="410"/>
                  </a:lnTo>
                  <a:lnTo>
                    <a:pt x="309" y="412"/>
                  </a:lnTo>
                  <a:lnTo>
                    <a:pt x="307" y="415"/>
                  </a:lnTo>
                  <a:lnTo>
                    <a:pt x="305" y="415"/>
                  </a:lnTo>
                  <a:lnTo>
                    <a:pt x="305" y="415"/>
                  </a:lnTo>
                  <a:lnTo>
                    <a:pt x="303" y="415"/>
                  </a:lnTo>
                  <a:lnTo>
                    <a:pt x="301" y="415"/>
                  </a:lnTo>
                  <a:lnTo>
                    <a:pt x="297" y="421"/>
                  </a:lnTo>
                  <a:lnTo>
                    <a:pt x="299" y="421"/>
                  </a:lnTo>
                  <a:lnTo>
                    <a:pt x="299" y="421"/>
                  </a:lnTo>
                  <a:lnTo>
                    <a:pt x="301" y="421"/>
                  </a:lnTo>
                  <a:lnTo>
                    <a:pt x="303" y="419"/>
                  </a:lnTo>
                  <a:lnTo>
                    <a:pt x="307" y="419"/>
                  </a:lnTo>
                  <a:lnTo>
                    <a:pt x="307" y="419"/>
                  </a:lnTo>
                  <a:lnTo>
                    <a:pt x="309" y="419"/>
                  </a:lnTo>
                  <a:lnTo>
                    <a:pt x="314" y="412"/>
                  </a:lnTo>
                  <a:lnTo>
                    <a:pt x="318" y="408"/>
                  </a:lnTo>
                  <a:lnTo>
                    <a:pt x="320" y="406"/>
                  </a:lnTo>
                  <a:lnTo>
                    <a:pt x="320" y="404"/>
                  </a:lnTo>
                  <a:lnTo>
                    <a:pt x="322" y="402"/>
                  </a:lnTo>
                  <a:lnTo>
                    <a:pt x="322" y="404"/>
                  </a:lnTo>
                  <a:lnTo>
                    <a:pt x="322" y="406"/>
                  </a:lnTo>
                  <a:lnTo>
                    <a:pt x="324" y="410"/>
                  </a:lnTo>
                  <a:lnTo>
                    <a:pt x="324" y="412"/>
                  </a:lnTo>
                  <a:lnTo>
                    <a:pt x="322" y="417"/>
                  </a:lnTo>
                  <a:lnTo>
                    <a:pt x="318" y="421"/>
                  </a:lnTo>
                  <a:lnTo>
                    <a:pt x="316" y="423"/>
                  </a:lnTo>
                  <a:lnTo>
                    <a:pt x="314" y="425"/>
                  </a:lnTo>
                  <a:lnTo>
                    <a:pt x="312" y="426"/>
                  </a:lnTo>
                  <a:lnTo>
                    <a:pt x="316" y="426"/>
                  </a:lnTo>
                  <a:lnTo>
                    <a:pt x="318" y="426"/>
                  </a:lnTo>
                  <a:lnTo>
                    <a:pt x="320" y="426"/>
                  </a:lnTo>
                  <a:lnTo>
                    <a:pt x="322" y="425"/>
                  </a:lnTo>
                  <a:lnTo>
                    <a:pt x="324" y="425"/>
                  </a:lnTo>
                  <a:lnTo>
                    <a:pt x="324" y="425"/>
                  </a:lnTo>
                  <a:lnTo>
                    <a:pt x="325" y="425"/>
                  </a:lnTo>
                  <a:lnTo>
                    <a:pt x="327" y="423"/>
                  </a:lnTo>
                  <a:lnTo>
                    <a:pt x="329" y="423"/>
                  </a:lnTo>
                  <a:lnTo>
                    <a:pt x="329" y="423"/>
                  </a:lnTo>
                  <a:lnTo>
                    <a:pt x="329" y="423"/>
                  </a:lnTo>
                  <a:lnTo>
                    <a:pt x="329" y="423"/>
                  </a:lnTo>
                  <a:lnTo>
                    <a:pt x="329" y="425"/>
                  </a:lnTo>
                  <a:lnTo>
                    <a:pt x="327" y="426"/>
                  </a:lnTo>
                  <a:lnTo>
                    <a:pt x="327" y="426"/>
                  </a:lnTo>
                  <a:lnTo>
                    <a:pt x="327" y="425"/>
                  </a:lnTo>
                  <a:lnTo>
                    <a:pt x="325" y="425"/>
                  </a:lnTo>
                  <a:lnTo>
                    <a:pt x="325" y="426"/>
                  </a:lnTo>
                  <a:lnTo>
                    <a:pt x="324" y="426"/>
                  </a:lnTo>
                  <a:lnTo>
                    <a:pt x="324" y="426"/>
                  </a:lnTo>
                  <a:lnTo>
                    <a:pt x="324" y="428"/>
                  </a:lnTo>
                  <a:lnTo>
                    <a:pt x="325" y="430"/>
                  </a:lnTo>
                  <a:lnTo>
                    <a:pt x="327" y="434"/>
                  </a:lnTo>
                  <a:lnTo>
                    <a:pt x="327" y="434"/>
                  </a:lnTo>
                  <a:lnTo>
                    <a:pt x="329" y="440"/>
                  </a:lnTo>
                  <a:lnTo>
                    <a:pt x="327" y="445"/>
                  </a:lnTo>
                  <a:lnTo>
                    <a:pt x="327" y="445"/>
                  </a:lnTo>
                  <a:lnTo>
                    <a:pt x="325" y="449"/>
                  </a:lnTo>
                  <a:lnTo>
                    <a:pt x="324" y="451"/>
                  </a:lnTo>
                  <a:lnTo>
                    <a:pt x="324" y="453"/>
                  </a:lnTo>
                  <a:lnTo>
                    <a:pt x="322" y="455"/>
                  </a:lnTo>
                  <a:lnTo>
                    <a:pt x="324" y="456"/>
                  </a:lnTo>
                  <a:lnTo>
                    <a:pt x="325" y="462"/>
                  </a:lnTo>
                  <a:lnTo>
                    <a:pt x="325" y="466"/>
                  </a:lnTo>
                  <a:lnTo>
                    <a:pt x="327" y="468"/>
                  </a:lnTo>
                  <a:lnTo>
                    <a:pt x="333" y="468"/>
                  </a:lnTo>
                  <a:lnTo>
                    <a:pt x="335" y="470"/>
                  </a:lnTo>
                  <a:lnTo>
                    <a:pt x="337" y="473"/>
                  </a:lnTo>
                  <a:lnTo>
                    <a:pt x="337" y="473"/>
                  </a:lnTo>
                  <a:lnTo>
                    <a:pt x="338" y="473"/>
                  </a:lnTo>
                  <a:lnTo>
                    <a:pt x="340" y="471"/>
                  </a:lnTo>
                  <a:lnTo>
                    <a:pt x="344" y="471"/>
                  </a:lnTo>
                  <a:lnTo>
                    <a:pt x="346" y="473"/>
                  </a:lnTo>
                  <a:lnTo>
                    <a:pt x="348" y="473"/>
                  </a:lnTo>
                  <a:lnTo>
                    <a:pt x="350" y="473"/>
                  </a:lnTo>
                  <a:lnTo>
                    <a:pt x="352" y="475"/>
                  </a:lnTo>
                  <a:lnTo>
                    <a:pt x="353" y="477"/>
                  </a:lnTo>
                  <a:lnTo>
                    <a:pt x="355" y="479"/>
                  </a:lnTo>
                  <a:lnTo>
                    <a:pt x="357" y="479"/>
                  </a:lnTo>
                  <a:lnTo>
                    <a:pt x="359" y="481"/>
                  </a:lnTo>
                  <a:lnTo>
                    <a:pt x="361" y="481"/>
                  </a:lnTo>
                  <a:lnTo>
                    <a:pt x="363" y="481"/>
                  </a:lnTo>
                  <a:lnTo>
                    <a:pt x="367" y="479"/>
                  </a:lnTo>
                  <a:lnTo>
                    <a:pt x="372" y="475"/>
                  </a:lnTo>
                  <a:lnTo>
                    <a:pt x="376" y="473"/>
                  </a:lnTo>
                  <a:lnTo>
                    <a:pt x="378" y="473"/>
                  </a:lnTo>
                  <a:lnTo>
                    <a:pt x="380" y="471"/>
                  </a:lnTo>
                  <a:lnTo>
                    <a:pt x="381" y="471"/>
                  </a:lnTo>
                  <a:lnTo>
                    <a:pt x="381" y="470"/>
                  </a:lnTo>
                  <a:lnTo>
                    <a:pt x="380" y="470"/>
                  </a:lnTo>
                  <a:lnTo>
                    <a:pt x="378" y="470"/>
                  </a:lnTo>
                  <a:lnTo>
                    <a:pt x="380" y="470"/>
                  </a:lnTo>
                  <a:lnTo>
                    <a:pt x="381" y="468"/>
                  </a:lnTo>
                  <a:lnTo>
                    <a:pt x="387" y="466"/>
                  </a:lnTo>
                  <a:lnTo>
                    <a:pt x="389" y="466"/>
                  </a:lnTo>
                  <a:lnTo>
                    <a:pt x="389" y="468"/>
                  </a:lnTo>
                  <a:lnTo>
                    <a:pt x="389" y="470"/>
                  </a:lnTo>
                  <a:lnTo>
                    <a:pt x="387" y="471"/>
                  </a:lnTo>
                  <a:lnTo>
                    <a:pt x="385" y="471"/>
                  </a:lnTo>
                  <a:lnTo>
                    <a:pt x="383" y="473"/>
                  </a:lnTo>
                  <a:lnTo>
                    <a:pt x="381" y="473"/>
                  </a:lnTo>
                  <a:lnTo>
                    <a:pt x="381" y="473"/>
                  </a:lnTo>
                  <a:lnTo>
                    <a:pt x="381" y="475"/>
                  </a:lnTo>
                  <a:lnTo>
                    <a:pt x="383" y="475"/>
                  </a:lnTo>
                  <a:lnTo>
                    <a:pt x="387" y="473"/>
                  </a:lnTo>
                  <a:lnTo>
                    <a:pt x="389" y="471"/>
                  </a:lnTo>
                  <a:lnTo>
                    <a:pt x="389" y="471"/>
                  </a:lnTo>
                  <a:lnTo>
                    <a:pt x="391" y="471"/>
                  </a:lnTo>
                  <a:lnTo>
                    <a:pt x="393" y="471"/>
                  </a:lnTo>
                  <a:lnTo>
                    <a:pt x="393" y="473"/>
                  </a:lnTo>
                  <a:lnTo>
                    <a:pt x="393" y="473"/>
                  </a:lnTo>
                  <a:lnTo>
                    <a:pt x="391" y="475"/>
                  </a:lnTo>
                  <a:lnTo>
                    <a:pt x="389" y="475"/>
                  </a:lnTo>
                  <a:lnTo>
                    <a:pt x="389" y="477"/>
                  </a:lnTo>
                  <a:lnTo>
                    <a:pt x="391" y="477"/>
                  </a:lnTo>
                  <a:lnTo>
                    <a:pt x="391" y="479"/>
                  </a:lnTo>
                  <a:lnTo>
                    <a:pt x="391" y="479"/>
                  </a:lnTo>
                  <a:lnTo>
                    <a:pt x="393" y="479"/>
                  </a:lnTo>
                  <a:lnTo>
                    <a:pt x="393" y="481"/>
                  </a:lnTo>
                  <a:lnTo>
                    <a:pt x="393" y="483"/>
                  </a:lnTo>
                  <a:lnTo>
                    <a:pt x="395" y="483"/>
                  </a:lnTo>
                  <a:lnTo>
                    <a:pt x="395" y="481"/>
                  </a:lnTo>
                  <a:lnTo>
                    <a:pt x="396" y="483"/>
                  </a:lnTo>
                  <a:lnTo>
                    <a:pt x="396" y="483"/>
                  </a:lnTo>
                  <a:lnTo>
                    <a:pt x="396" y="484"/>
                  </a:lnTo>
                  <a:lnTo>
                    <a:pt x="396" y="486"/>
                  </a:lnTo>
                  <a:lnTo>
                    <a:pt x="396" y="486"/>
                  </a:lnTo>
                  <a:lnTo>
                    <a:pt x="398" y="486"/>
                  </a:lnTo>
                  <a:lnTo>
                    <a:pt x="398" y="484"/>
                  </a:lnTo>
                  <a:lnTo>
                    <a:pt x="400" y="484"/>
                  </a:lnTo>
                  <a:lnTo>
                    <a:pt x="400" y="481"/>
                  </a:lnTo>
                  <a:lnTo>
                    <a:pt x="400" y="481"/>
                  </a:lnTo>
                  <a:lnTo>
                    <a:pt x="398" y="483"/>
                  </a:lnTo>
                  <a:lnTo>
                    <a:pt x="398" y="481"/>
                  </a:lnTo>
                  <a:lnTo>
                    <a:pt x="398" y="481"/>
                  </a:lnTo>
                  <a:lnTo>
                    <a:pt x="398" y="479"/>
                  </a:lnTo>
                  <a:lnTo>
                    <a:pt x="400" y="479"/>
                  </a:lnTo>
                  <a:lnTo>
                    <a:pt x="400" y="479"/>
                  </a:lnTo>
                  <a:lnTo>
                    <a:pt x="402" y="479"/>
                  </a:lnTo>
                  <a:lnTo>
                    <a:pt x="408" y="479"/>
                  </a:lnTo>
                  <a:lnTo>
                    <a:pt x="419" y="471"/>
                  </a:lnTo>
                  <a:lnTo>
                    <a:pt x="423" y="468"/>
                  </a:lnTo>
                  <a:lnTo>
                    <a:pt x="428" y="466"/>
                  </a:lnTo>
                  <a:lnTo>
                    <a:pt x="432" y="464"/>
                  </a:lnTo>
                  <a:lnTo>
                    <a:pt x="434" y="464"/>
                  </a:lnTo>
                  <a:lnTo>
                    <a:pt x="443" y="464"/>
                  </a:lnTo>
                  <a:lnTo>
                    <a:pt x="449" y="464"/>
                  </a:lnTo>
                  <a:lnTo>
                    <a:pt x="451" y="464"/>
                  </a:lnTo>
                  <a:lnTo>
                    <a:pt x="453" y="462"/>
                  </a:lnTo>
                  <a:lnTo>
                    <a:pt x="456" y="460"/>
                  </a:lnTo>
                  <a:lnTo>
                    <a:pt x="458" y="460"/>
                  </a:lnTo>
                  <a:lnTo>
                    <a:pt x="460" y="458"/>
                  </a:lnTo>
                  <a:lnTo>
                    <a:pt x="460" y="458"/>
                  </a:lnTo>
                  <a:lnTo>
                    <a:pt x="462" y="456"/>
                  </a:lnTo>
                  <a:lnTo>
                    <a:pt x="462" y="455"/>
                  </a:lnTo>
                  <a:lnTo>
                    <a:pt x="464" y="451"/>
                  </a:lnTo>
                  <a:lnTo>
                    <a:pt x="466" y="447"/>
                  </a:lnTo>
                  <a:lnTo>
                    <a:pt x="467" y="445"/>
                  </a:lnTo>
                  <a:lnTo>
                    <a:pt x="469" y="443"/>
                  </a:lnTo>
                  <a:lnTo>
                    <a:pt x="471" y="440"/>
                  </a:lnTo>
                  <a:lnTo>
                    <a:pt x="475" y="436"/>
                  </a:lnTo>
                  <a:lnTo>
                    <a:pt x="475" y="432"/>
                  </a:lnTo>
                  <a:lnTo>
                    <a:pt x="477" y="430"/>
                  </a:lnTo>
                  <a:lnTo>
                    <a:pt x="481" y="428"/>
                  </a:lnTo>
                  <a:lnTo>
                    <a:pt x="482" y="426"/>
                  </a:lnTo>
                  <a:lnTo>
                    <a:pt x="488" y="419"/>
                  </a:lnTo>
                  <a:lnTo>
                    <a:pt x="488" y="419"/>
                  </a:lnTo>
                  <a:lnTo>
                    <a:pt x="490" y="419"/>
                  </a:lnTo>
                  <a:lnTo>
                    <a:pt x="490" y="419"/>
                  </a:lnTo>
                  <a:lnTo>
                    <a:pt x="490" y="419"/>
                  </a:lnTo>
                  <a:lnTo>
                    <a:pt x="490" y="419"/>
                  </a:lnTo>
                  <a:lnTo>
                    <a:pt x="490" y="417"/>
                  </a:lnTo>
                  <a:lnTo>
                    <a:pt x="490" y="417"/>
                  </a:lnTo>
                  <a:lnTo>
                    <a:pt x="492" y="417"/>
                  </a:lnTo>
                  <a:lnTo>
                    <a:pt x="492" y="417"/>
                  </a:lnTo>
                  <a:lnTo>
                    <a:pt x="492" y="417"/>
                  </a:lnTo>
                  <a:lnTo>
                    <a:pt x="492" y="415"/>
                  </a:lnTo>
                  <a:lnTo>
                    <a:pt x="494" y="415"/>
                  </a:lnTo>
                  <a:lnTo>
                    <a:pt x="495" y="412"/>
                  </a:lnTo>
                  <a:lnTo>
                    <a:pt x="497" y="408"/>
                  </a:lnTo>
                  <a:lnTo>
                    <a:pt x="499" y="406"/>
                  </a:lnTo>
                  <a:lnTo>
                    <a:pt x="501" y="404"/>
                  </a:lnTo>
                  <a:lnTo>
                    <a:pt x="503" y="402"/>
                  </a:lnTo>
                  <a:lnTo>
                    <a:pt x="507" y="400"/>
                  </a:lnTo>
                  <a:lnTo>
                    <a:pt x="505" y="400"/>
                  </a:lnTo>
                  <a:lnTo>
                    <a:pt x="505" y="400"/>
                  </a:lnTo>
                  <a:lnTo>
                    <a:pt x="505" y="398"/>
                  </a:lnTo>
                  <a:lnTo>
                    <a:pt x="507" y="398"/>
                  </a:lnTo>
                  <a:lnTo>
                    <a:pt x="507" y="398"/>
                  </a:lnTo>
                  <a:lnTo>
                    <a:pt x="507" y="398"/>
                  </a:lnTo>
                  <a:lnTo>
                    <a:pt x="509" y="397"/>
                  </a:lnTo>
                  <a:lnTo>
                    <a:pt x="510" y="395"/>
                  </a:lnTo>
                  <a:lnTo>
                    <a:pt x="510" y="393"/>
                  </a:lnTo>
                  <a:lnTo>
                    <a:pt x="512" y="391"/>
                  </a:lnTo>
                  <a:lnTo>
                    <a:pt x="512" y="391"/>
                  </a:lnTo>
                  <a:lnTo>
                    <a:pt x="514" y="389"/>
                  </a:lnTo>
                  <a:lnTo>
                    <a:pt x="514" y="389"/>
                  </a:lnTo>
                  <a:lnTo>
                    <a:pt x="516" y="387"/>
                  </a:lnTo>
                  <a:lnTo>
                    <a:pt x="518" y="385"/>
                  </a:lnTo>
                  <a:lnTo>
                    <a:pt x="520" y="383"/>
                  </a:lnTo>
                  <a:lnTo>
                    <a:pt x="524" y="382"/>
                  </a:lnTo>
                  <a:lnTo>
                    <a:pt x="525" y="380"/>
                  </a:lnTo>
                  <a:lnTo>
                    <a:pt x="529" y="378"/>
                  </a:lnTo>
                  <a:lnTo>
                    <a:pt x="529" y="378"/>
                  </a:lnTo>
                  <a:lnTo>
                    <a:pt x="529" y="378"/>
                  </a:lnTo>
                  <a:lnTo>
                    <a:pt x="529" y="378"/>
                  </a:lnTo>
                  <a:lnTo>
                    <a:pt x="529" y="378"/>
                  </a:lnTo>
                  <a:lnTo>
                    <a:pt x="531" y="376"/>
                  </a:lnTo>
                  <a:lnTo>
                    <a:pt x="533" y="376"/>
                  </a:lnTo>
                  <a:lnTo>
                    <a:pt x="535" y="374"/>
                  </a:lnTo>
                  <a:lnTo>
                    <a:pt x="537" y="372"/>
                  </a:lnTo>
                  <a:lnTo>
                    <a:pt x="538" y="370"/>
                  </a:lnTo>
                  <a:lnTo>
                    <a:pt x="538" y="367"/>
                  </a:lnTo>
                  <a:lnTo>
                    <a:pt x="544" y="363"/>
                  </a:lnTo>
                  <a:lnTo>
                    <a:pt x="550" y="357"/>
                  </a:lnTo>
                  <a:lnTo>
                    <a:pt x="552" y="354"/>
                  </a:lnTo>
                  <a:lnTo>
                    <a:pt x="552" y="352"/>
                  </a:lnTo>
                  <a:lnTo>
                    <a:pt x="553" y="348"/>
                  </a:lnTo>
                  <a:lnTo>
                    <a:pt x="555" y="344"/>
                  </a:lnTo>
                  <a:lnTo>
                    <a:pt x="555" y="342"/>
                  </a:lnTo>
                  <a:lnTo>
                    <a:pt x="561" y="335"/>
                  </a:lnTo>
                  <a:lnTo>
                    <a:pt x="563" y="333"/>
                  </a:lnTo>
                  <a:lnTo>
                    <a:pt x="565" y="331"/>
                  </a:lnTo>
                  <a:lnTo>
                    <a:pt x="567" y="324"/>
                  </a:lnTo>
                  <a:lnTo>
                    <a:pt x="568" y="322"/>
                  </a:lnTo>
                  <a:lnTo>
                    <a:pt x="572" y="316"/>
                  </a:lnTo>
                  <a:lnTo>
                    <a:pt x="576" y="314"/>
                  </a:lnTo>
                  <a:lnTo>
                    <a:pt x="576" y="310"/>
                  </a:lnTo>
                  <a:lnTo>
                    <a:pt x="576" y="309"/>
                  </a:lnTo>
                  <a:lnTo>
                    <a:pt x="578" y="303"/>
                  </a:lnTo>
                  <a:lnTo>
                    <a:pt x="578" y="299"/>
                  </a:lnTo>
                  <a:lnTo>
                    <a:pt x="578" y="297"/>
                  </a:lnTo>
                  <a:lnTo>
                    <a:pt x="578" y="295"/>
                  </a:lnTo>
                  <a:lnTo>
                    <a:pt x="578" y="290"/>
                  </a:lnTo>
                  <a:lnTo>
                    <a:pt x="578" y="286"/>
                  </a:lnTo>
                  <a:lnTo>
                    <a:pt x="580" y="282"/>
                  </a:lnTo>
                  <a:lnTo>
                    <a:pt x="581" y="271"/>
                  </a:lnTo>
                  <a:lnTo>
                    <a:pt x="585" y="266"/>
                  </a:lnTo>
                  <a:lnTo>
                    <a:pt x="583" y="264"/>
                  </a:lnTo>
                  <a:lnTo>
                    <a:pt x="583" y="264"/>
                  </a:lnTo>
                  <a:close/>
                  <a:moveTo>
                    <a:pt x="473" y="11"/>
                  </a:moveTo>
                  <a:lnTo>
                    <a:pt x="475" y="11"/>
                  </a:lnTo>
                  <a:lnTo>
                    <a:pt x="473" y="9"/>
                  </a:lnTo>
                  <a:lnTo>
                    <a:pt x="473" y="9"/>
                  </a:lnTo>
                  <a:lnTo>
                    <a:pt x="473" y="9"/>
                  </a:lnTo>
                  <a:lnTo>
                    <a:pt x="473" y="11"/>
                  </a:lnTo>
                  <a:lnTo>
                    <a:pt x="473" y="11"/>
                  </a:lnTo>
                  <a:close/>
                  <a:moveTo>
                    <a:pt x="475" y="2"/>
                  </a:moveTo>
                  <a:lnTo>
                    <a:pt x="475" y="4"/>
                  </a:lnTo>
                  <a:lnTo>
                    <a:pt x="477" y="2"/>
                  </a:lnTo>
                  <a:lnTo>
                    <a:pt x="477" y="2"/>
                  </a:lnTo>
                  <a:lnTo>
                    <a:pt x="475" y="2"/>
                  </a:lnTo>
                  <a:lnTo>
                    <a:pt x="475" y="2"/>
                  </a:lnTo>
                  <a:lnTo>
                    <a:pt x="475" y="2"/>
                  </a:lnTo>
                  <a:close/>
                  <a:moveTo>
                    <a:pt x="475" y="2"/>
                  </a:moveTo>
                  <a:lnTo>
                    <a:pt x="475" y="0"/>
                  </a:lnTo>
                  <a:lnTo>
                    <a:pt x="475" y="0"/>
                  </a:lnTo>
                  <a:lnTo>
                    <a:pt x="473" y="0"/>
                  </a:lnTo>
                  <a:lnTo>
                    <a:pt x="473" y="2"/>
                  </a:lnTo>
                  <a:lnTo>
                    <a:pt x="475"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2" name="Google Shape;632;p23"/>
            <p:cNvSpPr/>
            <p:nvPr/>
          </p:nvSpPr>
          <p:spPr>
            <a:xfrm>
              <a:off x="1592" y="1733"/>
              <a:ext cx="2" cy="4"/>
            </a:xfrm>
            <a:custGeom>
              <a:avLst/>
              <a:gdLst/>
              <a:ahLst/>
              <a:cxnLst/>
              <a:rect l="l" t="t" r="r" b="b"/>
              <a:pathLst>
                <a:path w="2" h="4" extrusionOk="0">
                  <a:moveTo>
                    <a:pt x="2" y="4"/>
                  </a:moveTo>
                  <a:lnTo>
                    <a:pt x="2" y="4"/>
                  </a:lnTo>
                  <a:lnTo>
                    <a:pt x="0" y="2"/>
                  </a:lnTo>
                  <a:lnTo>
                    <a:pt x="0" y="0"/>
                  </a:lnTo>
                  <a:lnTo>
                    <a:pt x="0" y="2"/>
                  </a:lnTo>
                  <a:lnTo>
                    <a:pt x="0" y="2"/>
                  </a:lnTo>
                  <a:lnTo>
                    <a:pt x="0" y="2"/>
                  </a:lnTo>
                  <a:lnTo>
                    <a:pt x="2" y="4"/>
                  </a:lnTo>
                  <a:lnTo>
                    <a:pt x="2" y="4"/>
                  </a:lnTo>
                  <a:lnTo>
                    <a:pt x="2"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3" name="Google Shape;633;p23"/>
            <p:cNvSpPr/>
            <p:nvPr/>
          </p:nvSpPr>
          <p:spPr>
            <a:xfrm>
              <a:off x="3216" y="1256"/>
              <a:ext cx="47" cy="37"/>
            </a:xfrm>
            <a:custGeom>
              <a:avLst/>
              <a:gdLst/>
              <a:ahLst/>
              <a:cxnLst/>
              <a:rect l="l" t="t" r="r" b="b"/>
              <a:pathLst>
                <a:path w="47" h="37" extrusionOk="0">
                  <a:moveTo>
                    <a:pt x="30" y="9"/>
                  </a:moveTo>
                  <a:lnTo>
                    <a:pt x="30" y="9"/>
                  </a:lnTo>
                  <a:lnTo>
                    <a:pt x="30" y="11"/>
                  </a:lnTo>
                  <a:lnTo>
                    <a:pt x="30" y="11"/>
                  </a:lnTo>
                  <a:lnTo>
                    <a:pt x="30" y="11"/>
                  </a:lnTo>
                  <a:lnTo>
                    <a:pt x="30" y="9"/>
                  </a:lnTo>
                  <a:lnTo>
                    <a:pt x="30" y="9"/>
                  </a:lnTo>
                  <a:lnTo>
                    <a:pt x="30" y="9"/>
                  </a:lnTo>
                  <a:close/>
                  <a:moveTo>
                    <a:pt x="47" y="32"/>
                  </a:moveTo>
                  <a:lnTo>
                    <a:pt x="47" y="32"/>
                  </a:lnTo>
                  <a:lnTo>
                    <a:pt x="47" y="32"/>
                  </a:lnTo>
                  <a:lnTo>
                    <a:pt x="47" y="32"/>
                  </a:lnTo>
                  <a:lnTo>
                    <a:pt x="45" y="30"/>
                  </a:lnTo>
                  <a:lnTo>
                    <a:pt x="45" y="30"/>
                  </a:lnTo>
                  <a:lnTo>
                    <a:pt x="45" y="30"/>
                  </a:lnTo>
                  <a:lnTo>
                    <a:pt x="45" y="30"/>
                  </a:lnTo>
                  <a:lnTo>
                    <a:pt x="45" y="28"/>
                  </a:lnTo>
                  <a:lnTo>
                    <a:pt x="45" y="28"/>
                  </a:lnTo>
                  <a:lnTo>
                    <a:pt x="45" y="28"/>
                  </a:lnTo>
                  <a:lnTo>
                    <a:pt x="45" y="26"/>
                  </a:lnTo>
                  <a:lnTo>
                    <a:pt x="43" y="26"/>
                  </a:lnTo>
                  <a:lnTo>
                    <a:pt x="41" y="26"/>
                  </a:lnTo>
                  <a:lnTo>
                    <a:pt x="39" y="24"/>
                  </a:lnTo>
                  <a:lnTo>
                    <a:pt x="39" y="24"/>
                  </a:lnTo>
                  <a:lnTo>
                    <a:pt x="38" y="22"/>
                  </a:lnTo>
                  <a:lnTo>
                    <a:pt x="36" y="22"/>
                  </a:lnTo>
                  <a:lnTo>
                    <a:pt x="36" y="20"/>
                  </a:lnTo>
                  <a:lnTo>
                    <a:pt x="34" y="20"/>
                  </a:lnTo>
                  <a:lnTo>
                    <a:pt x="32" y="20"/>
                  </a:lnTo>
                  <a:lnTo>
                    <a:pt x="32" y="20"/>
                  </a:lnTo>
                  <a:lnTo>
                    <a:pt x="32" y="20"/>
                  </a:lnTo>
                  <a:lnTo>
                    <a:pt x="32" y="20"/>
                  </a:lnTo>
                  <a:lnTo>
                    <a:pt x="32" y="18"/>
                  </a:lnTo>
                  <a:lnTo>
                    <a:pt x="32" y="20"/>
                  </a:lnTo>
                  <a:lnTo>
                    <a:pt x="34" y="20"/>
                  </a:lnTo>
                  <a:lnTo>
                    <a:pt x="34" y="20"/>
                  </a:lnTo>
                  <a:lnTo>
                    <a:pt x="36" y="20"/>
                  </a:lnTo>
                  <a:lnTo>
                    <a:pt x="36" y="20"/>
                  </a:lnTo>
                  <a:lnTo>
                    <a:pt x="36" y="20"/>
                  </a:lnTo>
                  <a:lnTo>
                    <a:pt x="38" y="18"/>
                  </a:lnTo>
                  <a:lnTo>
                    <a:pt x="38" y="17"/>
                  </a:lnTo>
                  <a:lnTo>
                    <a:pt x="38" y="17"/>
                  </a:lnTo>
                  <a:lnTo>
                    <a:pt x="34" y="15"/>
                  </a:lnTo>
                  <a:lnTo>
                    <a:pt x="32" y="13"/>
                  </a:lnTo>
                  <a:lnTo>
                    <a:pt x="30" y="11"/>
                  </a:lnTo>
                  <a:lnTo>
                    <a:pt x="28" y="9"/>
                  </a:lnTo>
                  <a:lnTo>
                    <a:pt x="28" y="9"/>
                  </a:lnTo>
                  <a:lnTo>
                    <a:pt x="28" y="9"/>
                  </a:lnTo>
                  <a:lnTo>
                    <a:pt x="30" y="7"/>
                  </a:lnTo>
                  <a:lnTo>
                    <a:pt x="30" y="7"/>
                  </a:lnTo>
                  <a:lnTo>
                    <a:pt x="30" y="7"/>
                  </a:lnTo>
                  <a:lnTo>
                    <a:pt x="30" y="5"/>
                  </a:lnTo>
                  <a:lnTo>
                    <a:pt x="28" y="5"/>
                  </a:lnTo>
                  <a:lnTo>
                    <a:pt x="28" y="4"/>
                  </a:lnTo>
                  <a:lnTo>
                    <a:pt x="26" y="4"/>
                  </a:lnTo>
                  <a:lnTo>
                    <a:pt x="26" y="4"/>
                  </a:lnTo>
                  <a:lnTo>
                    <a:pt x="23" y="4"/>
                  </a:lnTo>
                  <a:lnTo>
                    <a:pt x="23" y="4"/>
                  </a:lnTo>
                  <a:lnTo>
                    <a:pt x="23" y="2"/>
                  </a:lnTo>
                  <a:lnTo>
                    <a:pt x="23" y="2"/>
                  </a:lnTo>
                  <a:lnTo>
                    <a:pt x="25" y="2"/>
                  </a:lnTo>
                  <a:lnTo>
                    <a:pt x="25" y="2"/>
                  </a:lnTo>
                  <a:lnTo>
                    <a:pt x="25" y="2"/>
                  </a:lnTo>
                  <a:lnTo>
                    <a:pt x="23" y="2"/>
                  </a:lnTo>
                  <a:lnTo>
                    <a:pt x="21" y="0"/>
                  </a:lnTo>
                  <a:lnTo>
                    <a:pt x="21" y="0"/>
                  </a:lnTo>
                  <a:lnTo>
                    <a:pt x="21" y="0"/>
                  </a:lnTo>
                  <a:lnTo>
                    <a:pt x="19" y="0"/>
                  </a:lnTo>
                  <a:lnTo>
                    <a:pt x="19" y="0"/>
                  </a:lnTo>
                  <a:lnTo>
                    <a:pt x="19" y="0"/>
                  </a:lnTo>
                  <a:lnTo>
                    <a:pt x="19" y="0"/>
                  </a:lnTo>
                  <a:lnTo>
                    <a:pt x="15" y="0"/>
                  </a:lnTo>
                  <a:lnTo>
                    <a:pt x="15" y="2"/>
                  </a:lnTo>
                  <a:lnTo>
                    <a:pt x="11" y="0"/>
                  </a:lnTo>
                  <a:lnTo>
                    <a:pt x="10" y="0"/>
                  </a:lnTo>
                  <a:lnTo>
                    <a:pt x="10" y="2"/>
                  </a:lnTo>
                  <a:lnTo>
                    <a:pt x="8" y="2"/>
                  </a:lnTo>
                  <a:lnTo>
                    <a:pt x="6" y="2"/>
                  </a:lnTo>
                  <a:lnTo>
                    <a:pt x="4" y="2"/>
                  </a:lnTo>
                  <a:lnTo>
                    <a:pt x="2" y="2"/>
                  </a:lnTo>
                  <a:lnTo>
                    <a:pt x="0" y="2"/>
                  </a:lnTo>
                  <a:lnTo>
                    <a:pt x="0" y="4"/>
                  </a:lnTo>
                  <a:lnTo>
                    <a:pt x="2" y="4"/>
                  </a:lnTo>
                  <a:lnTo>
                    <a:pt x="2" y="5"/>
                  </a:lnTo>
                  <a:lnTo>
                    <a:pt x="4" y="5"/>
                  </a:lnTo>
                  <a:lnTo>
                    <a:pt x="4" y="7"/>
                  </a:lnTo>
                  <a:lnTo>
                    <a:pt x="6" y="9"/>
                  </a:lnTo>
                  <a:lnTo>
                    <a:pt x="6" y="9"/>
                  </a:lnTo>
                  <a:lnTo>
                    <a:pt x="6" y="11"/>
                  </a:lnTo>
                  <a:lnTo>
                    <a:pt x="4" y="13"/>
                  </a:lnTo>
                  <a:lnTo>
                    <a:pt x="4" y="13"/>
                  </a:lnTo>
                  <a:lnTo>
                    <a:pt x="4" y="15"/>
                  </a:lnTo>
                  <a:lnTo>
                    <a:pt x="4" y="15"/>
                  </a:lnTo>
                  <a:lnTo>
                    <a:pt x="6" y="17"/>
                  </a:lnTo>
                  <a:lnTo>
                    <a:pt x="6" y="18"/>
                  </a:lnTo>
                  <a:lnTo>
                    <a:pt x="6" y="18"/>
                  </a:lnTo>
                  <a:lnTo>
                    <a:pt x="6" y="18"/>
                  </a:lnTo>
                  <a:lnTo>
                    <a:pt x="8" y="18"/>
                  </a:lnTo>
                  <a:lnTo>
                    <a:pt x="10" y="20"/>
                  </a:lnTo>
                  <a:lnTo>
                    <a:pt x="11" y="20"/>
                  </a:lnTo>
                  <a:lnTo>
                    <a:pt x="13" y="20"/>
                  </a:lnTo>
                  <a:lnTo>
                    <a:pt x="15" y="20"/>
                  </a:lnTo>
                  <a:lnTo>
                    <a:pt x="17" y="18"/>
                  </a:lnTo>
                  <a:lnTo>
                    <a:pt x="19" y="20"/>
                  </a:lnTo>
                  <a:lnTo>
                    <a:pt x="21" y="24"/>
                  </a:lnTo>
                  <a:lnTo>
                    <a:pt x="23" y="24"/>
                  </a:lnTo>
                  <a:lnTo>
                    <a:pt x="23" y="24"/>
                  </a:lnTo>
                  <a:lnTo>
                    <a:pt x="25" y="22"/>
                  </a:lnTo>
                  <a:lnTo>
                    <a:pt x="26" y="24"/>
                  </a:lnTo>
                  <a:lnTo>
                    <a:pt x="26" y="24"/>
                  </a:lnTo>
                  <a:lnTo>
                    <a:pt x="26" y="24"/>
                  </a:lnTo>
                  <a:lnTo>
                    <a:pt x="28" y="26"/>
                  </a:lnTo>
                  <a:lnTo>
                    <a:pt x="28" y="26"/>
                  </a:lnTo>
                  <a:lnTo>
                    <a:pt x="28" y="26"/>
                  </a:lnTo>
                  <a:lnTo>
                    <a:pt x="30" y="26"/>
                  </a:lnTo>
                  <a:lnTo>
                    <a:pt x="30" y="28"/>
                  </a:lnTo>
                  <a:lnTo>
                    <a:pt x="32" y="28"/>
                  </a:lnTo>
                  <a:lnTo>
                    <a:pt x="34" y="26"/>
                  </a:lnTo>
                  <a:lnTo>
                    <a:pt x="34" y="26"/>
                  </a:lnTo>
                  <a:lnTo>
                    <a:pt x="36" y="26"/>
                  </a:lnTo>
                  <a:lnTo>
                    <a:pt x="36" y="26"/>
                  </a:lnTo>
                  <a:lnTo>
                    <a:pt x="36" y="28"/>
                  </a:lnTo>
                  <a:lnTo>
                    <a:pt x="36" y="30"/>
                  </a:lnTo>
                  <a:lnTo>
                    <a:pt x="36" y="30"/>
                  </a:lnTo>
                  <a:lnTo>
                    <a:pt x="38" y="30"/>
                  </a:lnTo>
                  <a:lnTo>
                    <a:pt x="39" y="32"/>
                  </a:lnTo>
                  <a:lnTo>
                    <a:pt x="39" y="32"/>
                  </a:lnTo>
                  <a:lnTo>
                    <a:pt x="39" y="33"/>
                  </a:lnTo>
                  <a:lnTo>
                    <a:pt x="41" y="35"/>
                  </a:lnTo>
                  <a:lnTo>
                    <a:pt x="41" y="37"/>
                  </a:lnTo>
                  <a:lnTo>
                    <a:pt x="41" y="37"/>
                  </a:lnTo>
                  <a:lnTo>
                    <a:pt x="43" y="37"/>
                  </a:lnTo>
                  <a:lnTo>
                    <a:pt x="45" y="37"/>
                  </a:lnTo>
                  <a:lnTo>
                    <a:pt x="47" y="37"/>
                  </a:lnTo>
                  <a:lnTo>
                    <a:pt x="47" y="35"/>
                  </a:lnTo>
                  <a:lnTo>
                    <a:pt x="47" y="35"/>
                  </a:lnTo>
                  <a:lnTo>
                    <a:pt x="47" y="33"/>
                  </a:lnTo>
                  <a:lnTo>
                    <a:pt x="45" y="33"/>
                  </a:lnTo>
                  <a:lnTo>
                    <a:pt x="45" y="33"/>
                  </a:lnTo>
                  <a:lnTo>
                    <a:pt x="45" y="32"/>
                  </a:lnTo>
                  <a:lnTo>
                    <a:pt x="47" y="32"/>
                  </a:lnTo>
                  <a:close/>
                  <a:moveTo>
                    <a:pt x="23" y="4"/>
                  </a:moveTo>
                  <a:lnTo>
                    <a:pt x="23" y="4"/>
                  </a:lnTo>
                  <a:lnTo>
                    <a:pt x="21" y="4"/>
                  </a:lnTo>
                  <a:lnTo>
                    <a:pt x="21" y="4"/>
                  </a:lnTo>
                  <a:lnTo>
                    <a:pt x="21" y="4"/>
                  </a:lnTo>
                  <a:lnTo>
                    <a:pt x="21" y="2"/>
                  </a:lnTo>
                  <a:lnTo>
                    <a:pt x="23" y="4"/>
                  </a:lnTo>
                  <a:lnTo>
                    <a:pt x="23" y="4"/>
                  </a:lnTo>
                  <a:lnTo>
                    <a:pt x="23"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4" name="Google Shape;634;p23"/>
            <p:cNvSpPr/>
            <p:nvPr/>
          </p:nvSpPr>
          <p:spPr>
            <a:xfrm>
              <a:off x="1629" y="2309"/>
              <a:ext cx="227" cy="549"/>
            </a:xfrm>
            <a:custGeom>
              <a:avLst/>
              <a:gdLst/>
              <a:ahLst/>
              <a:cxnLst/>
              <a:rect l="l" t="t" r="r" b="b"/>
              <a:pathLst>
                <a:path w="227" h="549" extrusionOk="0">
                  <a:moveTo>
                    <a:pt x="227" y="543"/>
                  </a:moveTo>
                  <a:lnTo>
                    <a:pt x="225" y="543"/>
                  </a:lnTo>
                  <a:lnTo>
                    <a:pt x="223" y="543"/>
                  </a:lnTo>
                  <a:lnTo>
                    <a:pt x="223" y="543"/>
                  </a:lnTo>
                  <a:lnTo>
                    <a:pt x="223" y="543"/>
                  </a:lnTo>
                  <a:lnTo>
                    <a:pt x="221" y="543"/>
                  </a:lnTo>
                  <a:lnTo>
                    <a:pt x="219" y="543"/>
                  </a:lnTo>
                  <a:lnTo>
                    <a:pt x="217" y="543"/>
                  </a:lnTo>
                  <a:lnTo>
                    <a:pt x="217" y="543"/>
                  </a:lnTo>
                  <a:lnTo>
                    <a:pt x="217" y="545"/>
                  </a:lnTo>
                  <a:lnTo>
                    <a:pt x="215" y="545"/>
                  </a:lnTo>
                  <a:lnTo>
                    <a:pt x="215" y="545"/>
                  </a:lnTo>
                  <a:lnTo>
                    <a:pt x="215" y="545"/>
                  </a:lnTo>
                  <a:lnTo>
                    <a:pt x="217" y="547"/>
                  </a:lnTo>
                  <a:lnTo>
                    <a:pt x="219" y="545"/>
                  </a:lnTo>
                  <a:lnTo>
                    <a:pt x="219" y="545"/>
                  </a:lnTo>
                  <a:lnTo>
                    <a:pt x="221" y="545"/>
                  </a:lnTo>
                  <a:lnTo>
                    <a:pt x="225" y="545"/>
                  </a:lnTo>
                  <a:lnTo>
                    <a:pt x="225" y="545"/>
                  </a:lnTo>
                  <a:lnTo>
                    <a:pt x="227" y="543"/>
                  </a:lnTo>
                  <a:lnTo>
                    <a:pt x="227" y="543"/>
                  </a:lnTo>
                  <a:close/>
                  <a:moveTo>
                    <a:pt x="206" y="541"/>
                  </a:moveTo>
                  <a:lnTo>
                    <a:pt x="202" y="541"/>
                  </a:lnTo>
                  <a:lnTo>
                    <a:pt x="199" y="541"/>
                  </a:lnTo>
                  <a:lnTo>
                    <a:pt x="195" y="539"/>
                  </a:lnTo>
                  <a:lnTo>
                    <a:pt x="191" y="539"/>
                  </a:lnTo>
                  <a:lnTo>
                    <a:pt x="187" y="537"/>
                  </a:lnTo>
                  <a:lnTo>
                    <a:pt x="184" y="536"/>
                  </a:lnTo>
                  <a:lnTo>
                    <a:pt x="182" y="534"/>
                  </a:lnTo>
                  <a:lnTo>
                    <a:pt x="178" y="532"/>
                  </a:lnTo>
                  <a:lnTo>
                    <a:pt x="174" y="530"/>
                  </a:lnTo>
                  <a:lnTo>
                    <a:pt x="171" y="528"/>
                  </a:lnTo>
                  <a:lnTo>
                    <a:pt x="169" y="526"/>
                  </a:lnTo>
                  <a:lnTo>
                    <a:pt x="167" y="526"/>
                  </a:lnTo>
                  <a:lnTo>
                    <a:pt x="165" y="524"/>
                  </a:lnTo>
                  <a:lnTo>
                    <a:pt x="161" y="521"/>
                  </a:lnTo>
                  <a:lnTo>
                    <a:pt x="161" y="521"/>
                  </a:lnTo>
                  <a:lnTo>
                    <a:pt x="157" y="521"/>
                  </a:lnTo>
                  <a:lnTo>
                    <a:pt x="157" y="521"/>
                  </a:lnTo>
                  <a:lnTo>
                    <a:pt x="156" y="519"/>
                  </a:lnTo>
                  <a:lnTo>
                    <a:pt x="156" y="519"/>
                  </a:lnTo>
                  <a:lnTo>
                    <a:pt x="156" y="517"/>
                  </a:lnTo>
                  <a:lnTo>
                    <a:pt x="156" y="517"/>
                  </a:lnTo>
                  <a:lnTo>
                    <a:pt x="157" y="517"/>
                  </a:lnTo>
                  <a:lnTo>
                    <a:pt x="159" y="517"/>
                  </a:lnTo>
                  <a:lnTo>
                    <a:pt x="157" y="515"/>
                  </a:lnTo>
                  <a:lnTo>
                    <a:pt x="156" y="515"/>
                  </a:lnTo>
                  <a:lnTo>
                    <a:pt x="152" y="511"/>
                  </a:lnTo>
                  <a:lnTo>
                    <a:pt x="150" y="511"/>
                  </a:lnTo>
                  <a:lnTo>
                    <a:pt x="152" y="515"/>
                  </a:lnTo>
                  <a:lnTo>
                    <a:pt x="156" y="521"/>
                  </a:lnTo>
                  <a:lnTo>
                    <a:pt x="157" y="524"/>
                  </a:lnTo>
                  <a:lnTo>
                    <a:pt x="159" y="528"/>
                  </a:lnTo>
                  <a:lnTo>
                    <a:pt x="161" y="532"/>
                  </a:lnTo>
                  <a:lnTo>
                    <a:pt x="163" y="537"/>
                  </a:lnTo>
                  <a:lnTo>
                    <a:pt x="165" y="541"/>
                  </a:lnTo>
                  <a:lnTo>
                    <a:pt x="167" y="545"/>
                  </a:lnTo>
                  <a:lnTo>
                    <a:pt x="169" y="545"/>
                  </a:lnTo>
                  <a:lnTo>
                    <a:pt x="169" y="545"/>
                  </a:lnTo>
                  <a:lnTo>
                    <a:pt x="171" y="545"/>
                  </a:lnTo>
                  <a:lnTo>
                    <a:pt x="172" y="545"/>
                  </a:lnTo>
                  <a:lnTo>
                    <a:pt x="176" y="545"/>
                  </a:lnTo>
                  <a:lnTo>
                    <a:pt x="178" y="545"/>
                  </a:lnTo>
                  <a:lnTo>
                    <a:pt x="187" y="547"/>
                  </a:lnTo>
                  <a:lnTo>
                    <a:pt x="189" y="547"/>
                  </a:lnTo>
                  <a:lnTo>
                    <a:pt x="193" y="549"/>
                  </a:lnTo>
                  <a:lnTo>
                    <a:pt x="195" y="549"/>
                  </a:lnTo>
                  <a:lnTo>
                    <a:pt x="197" y="547"/>
                  </a:lnTo>
                  <a:lnTo>
                    <a:pt x="199" y="547"/>
                  </a:lnTo>
                  <a:lnTo>
                    <a:pt x="199" y="547"/>
                  </a:lnTo>
                  <a:lnTo>
                    <a:pt x="200" y="547"/>
                  </a:lnTo>
                  <a:lnTo>
                    <a:pt x="200" y="547"/>
                  </a:lnTo>
                  <a:lnTo>
                    <a:pt x="202" y="547"/>
                  </a:lnTo>
                  <a:lnTo>
                    <a:pt x="204" y="547"/>
                  </a:lnTo>
                  <a:lnTo>
                    <a:pt x="206" y="547"/>
                  </a:lnTo>
                  <a:lnTo>
                    <a:pt x="208" y="547"/>
                  </a:lnTo>
                  <a:lnTo>
                    <a:pt x="208" y="545"/>
                  </a:lnTo>
                  <a:lnTo>
                    <a:pt x="210" y="545"/>
                  </a:lnTo>
                  <a:lnTo>
                    <a:pt x="210" y="543"/>
                  </a:lnTo>
                  <a:lnTo>
                    <a:pt x="208" y="541"/>
                  </a:lnTo>
                  <a:lnTo>
                    <a:pt x="206" y="541"/>
                  </a:lnTo>
                  <a:close/>
                  <a:moveTo>
                    <a:pt x="154" y="290"/>
                  </a:moveTo>
                  <a:lnTo>
                    <a:pt x="152" y="290"/>
                  </a:lnTo>
                  <a:lnTo>
                    <a:pt x="152" y="290"/>
                  </a:lnTo>
                  <a:lnTo>
                    <a:pt x="152" y="290"/>
                  </a:lnTo>
                  <a:lnTo>
                    <a:pt x="156" y="292"/>
                  </a:lnTo>
                  <a:lnTo>
                    <a:pt x="156" y="292"/>
                  </a:lnTo>
                  <a:lnTo>
                    <a:pt x="156" y="290"/>
                  </a:lnTo>
                  <a:lnTo>
                    <a:pt x="154" y="290"/>
                  </a:lnTo>
                  <a:lnTo>
                    <a:pt x="154" y="290"/>
                  </a:lnTo>
                  <a:close/>
                  <a:moveTo>
                    <a:pt x="215" y="251"/>
                  </a:moveTo>
                  <a:lnTo>
                    <a:pt x="215" y="249"/>
                  </a:lnTo>
                  <a:lnTo>
                    <a:pt x="213" y="244"/>
                  </a:lnTo>
                  <a:lnTo>
                    <a:pt x="213" y="244"/>
                  </a:lnTo>
                  <a:lnTo>
                    <a:pt x="213" y="244"/>
                  </a:lnTo>
                  <a:lnTo>
                    <a:pt x="210" y="244"/>
                  </a:lnTo>
                  <a:lnTo>
                    <a:pt x="208" y="242"/>
                  </a:lnTo>
                  <a:lnTo>
                    <a:pt x="204" y="240"/>
                  </a:lnTo>
                  <a:lnTo>
                    <a:pt x="204" y="238"/>
                  </a:lnTo>
                  <a:lnTo>
                    <a:pt x="202" y="236"/>
                  </a:lnTo>
                  <a:lnTo>
                    <a:pt x="202" y="232"/>
                  </a:lnTo>
                  <a:lnTo>
                    <a:pt x="204" y="229"/>
                  </a:lnTo>
                  <a:lnTo>
                    <a:pt x="202" y="227"/>
                  </a:lnTo>
                  <a:lnTo>
                    <a:pt x="200" y="223"/>
                  </a:lnTo>
                  <a:lnTo>
                    <a:pt x="197" y="221"/>
                  </a:lnTo>
                  <a:lnTo>
                    <a:pt x="193" y="219"/>
                  </a:lnTo>
                  <a:lnTo>
                    <a:pt x="185" y="216"/>
                  </a:lnTo>
                  <a:lnTo>
                    <a:pt x="182" y="212"/>
                  </a:lnTo>
                  <a:lnTo>
                    <a:pt x="182" y="212"/>
                  </a:lnTo>
                  <a:lnTo>
                    <a:pt x="180" y="208"/>
                  </a:lnTo>
                  <a:lnTo>
                    <a:pt x="182" y="208"/>
                  </a:lnTo>
                  <a:lnTo>
                    <a:pt x="182" y="208"/>
                  </a:lnTo>
                  <a:lnTo>
                    <a:pt x="182" y="206"/>
                  </a:lnTo>
                  <a:lnTo>
                    <a:pt x="182" y="204"/>
                  </a:lnTo>
                  <a:lnTo>
                    <a:pt x="180" y="202"/>
                  </a:lnTo>
                  <a:lnTo>
                    <a:pt x="180" y="202"/>
                  </a:lnTo>
                  <a:lnTo>
                    <a:pt x="178" y="199"/>
                  </a:lnTo>
                  <a:lnTo>
                    <a:pt x="178" y="199"/>
                  </a:lnTo>
                  <a:lnTo>
                    <a:pt x="178" y="191"/>
                  </a:lnTo>
                  <a:lnTo>
                    <a:pt x="178" y="189"/>
                  </a:lnTo>
                  <a:lnTo>
                    <a:pt x="178" y="187"/>
                  </a:lnTo>
                  <a:lnTo>
                    <a:pt x="178" y="187"/>
                  </a:lnTo>
                  <a:lnTo>
                    <a:pt x="180" y="187"/>
                  </a:lnTo>
                  <a:lnTo>
                    <a:pt x="180" y="187"/>
                  </a:lnTo>
                  <a:lnTo>
                    <a:pt x="180" y="186"/>
                  </a:lnTo>
                  <a:lnTo>
                    <a:pt x="178" y="180"/>
                  </a:lnTo>
                  <a:lnTo>
                    <a:pt x="178" y="178"/>
                  </a:lnTo>
                  <a:lnTo>
                    <a:pt x="178" y="176"/>
                  </a:lnTo>
                  <a:lnTo>
                    <a:pt x="178" y="174"/>
                  </a:lnTo>
                  <a:lnTo>
                    <a:pt x="178" y="172"/>
                  </a:lnTo>
                  <a:lnTo>
                    <a:pt x="178" y="172"/>
                  </a:lnTo>
                  <a:lnTo>
                    <a:pt x="178" y="171"/>
                  </a:lnTo>
                  <a:lnTo>
                    <a:pt x="176" y="171"/>
                  </a:lnTo>
                  <a:lnTo>
                    <a:pt x="176" y="169"/>
                  </a:lnTo>
                  <a:lnTo>
                    <a:pt x="176" y="169"/>
                  </a:lnTo>
                  <a:lnTo>
                    <a:pt x="178" y="167"/>
                  </a:lnTo>
                  <a:lnTo>
                    <a:pt x="178" y="167"/>
                  </a:lnTo>
                  <a:lnTo>
                    <a:pt x="178" y="165"/>
                  </a:lnTo>
                  <a:lnTo>
                    <a:pt x="178" y="163"/>
                  </a:lnTo>
                  <a:lnTo>
                    <a:pt x="178" y="163"/>
                  </a:lnTo>
                  <a:lnTo>
                    <a:pt x="178" y="163"/>
                  </a:lnTo>
                  <a:lnTo>
                    <a:pt x="176" y="161"/>
                  </a:lnTo>
                  <a:lnTo>
                    <a:pt x="176" y="159"/>
                  </a:lnTo>
                  <a:lnTo>
                    <a:pt x="178" y="158"/>
                  </a:lnTo>
                  <a:lnTo>
                    <a:pt x="178" y="158"/>
                  </a:lnTo>
                  <a:lnTo>
                    <a:pt x="178" y="156"/>
                  </a:lnTo>
                  <a:lnTo>
                    <a:pt x="178" y="154"/>
                  </a:lnTo>
                  <a:lnTo>
                    <a:pt x="178" y="154"/>
                  </a:lnTo>
                  <a:lnTo>
                    <a:pt x="178" y="152"/>
                  </a:lnTo>
                  <a:lnTo>
                    <a:pt x="178" y="152"/>
                  </a:lnTo>
                  <a:lnTo>
                    <a:pt x="178" y="152"/>
                  </a:lnTo>
                  <a:lnTo>
                    <a:pt x="178" y="148"/>
                  </a:lnTo>
                  <a:lnTo>
                    <a:pt x="176" y="146"/>
                  </a:lnTo>
                  <a:lnTo>
                    <a:pt x="176" y="144"/>
                  </a:lnTo>
                  <a:lnTo>
                    <a:pt x="178" y="143"/>
                  </a:lnTo>
                  <a:lnTo>
                    <a:pt x="178" y="143"/>
                  </a:lnTo>
                  <a:lnTo>
                    <a:pt x="178" y="141"/>
                  </a:lnTo>
                  <a:lnTo>
                    <a:pt x="178" y="141"/>
                  </a:lnTo>
                  <a:lnTo>
                    <a:pt x="180" y="139"/>
                  </a:lnTo>
                  <a:lnTo>
                    <a:pt x="182" y="137"/>
                  </a:lnTo>
                  <a:lnTo>
                    <a:pt x="182" y="135"/>
                  </a:lnTo>
                  <a:lnTo>
                    <a:pt x="182" y="135"/>
                  </a:lnTo>
                  <a:lnTo>
                    <a:pt x="184" y="133"/>
                  </a:lnTo>
                  <a:lnTo>
                    <a:pt x="185" y="131"/>
                  </a:lnTo>
                  <a:lnTo>
                    <a:pt x="187" y="129"/>
                  </a:lnTo>
                  <a:lnTo>
                    <a:pt x="189" y="128"/>
                  </a:lnTo>
                  <a:lnTo>
                    <a:pt x="189" y="126"/>
                  </a:lnTo>
                  <a:lnTo>
                    <a:pt x="189" y="124"/>
                  </a:lnTo>
                  <a:lnTo>
                    <a:pt x="191" y="122"/>
                  </a:lnTo>
                  <a:lnTo>
                    <a:pt x="191" y="122"/>
                  </a:lnTo>
                  <a:lnTo>
                    <a:pt x="193" y="120"/>
                  </a:lnTo>
                  <a:lnTo>
                    <a:pt x="193" y="118"/>
                  </a:lnTo>
                  <a:lnTo>
                    <a:pt x="195" y="116"/>
                  </a:lnTo>
                  <a:lnTo>
                    <a:pt x="195" y="114"/>
                  </a:lnTo>
                  <a:lnTo>
                    <a:pt x="197" y="113"/>
                  </a:lnTo>
                  <a:lnTo>
                    <a:pt x="197" y="113"/>
                  </a:lnTo>
                  <a:lnTo>
                    <a:pt x="197" y="111"/>
                  </a:lnTo>
                  <a:lnTo>
                    <a:pt x="197" y="111"/>
                  </a:lnTo>
                  <a:lnTo>
                    <a:pt x="199" y="111"/>
                  </a:lnTo>
                  <a:lnTo>
                    <a:pt x="199" y="111"/>
                  </a:lnTo>
                  <a:lnTo>
                    <a:pt x="199" y="109"/>
                  </a:lnTo>
                  <a:lnTo>
                    <a:pt x="199" y="109"/>
                  </a:lnTo>
                  <a:lnTo>
                    <a:pt x="199" y="109"/>
                  </a:lnTo>
                  <a:lnTo>
                    <a:pt x="200" y="109"/>
                  </a:lnTo>
                  <a:lnTo>
                    <a:pt x="200" y="109"/>
                  </a:lnTo>
                  <a:lnTo>
                    <a:pt x="200" y="109"/>
                  </a:lnTo>
                  <a:lnTo>
                    <a:pt x="200" y="109"/>
                  </a:lnTo>
                  <a:lnTo>
                    <a:pt x="200" y="107"/>
                  </a:lnTo>
                  <a:lnTo>
                    <a:pt x="200" y="107"/>
                  </a:lnTo>
                  <a:lnTo>
                    <a:pt x="202" y="105"/>
                  </a:lnTo>
                  <a:lnTo>
                    <a:pt x="202" y="105"/>
                  </a:lnTo>
                  <a:lnTo>
                    <a:pt x="204" y="103"/>
                  </a:lnTo>
                  <a:lnTo>
                    <a:pt x="204" y="103"/>
                  </a:lnTo>
                  <a:lnTo>
                    <a:pt x="206" y="101"/>
                  </a:lnTo>
                  <a:lnTo>
                    <a:pt x="208" y="101"/>
                  </a:lnTo>
                  <a:lnTo>
                    <a:pt x="208" y="101"/>
                  </a:lnTo>
                  <a:lnTo>
                    <a:pt x="208" y="99"/>
                  </a:lnTo>
                  <a:lnTo>
                    <a:pt x="208" y="99"/>
                  </a:lnTo>
                  <a:lnTo>
                    <a:pt x="210" y="99"/>
                  </a:lnTo>
                  <a:lnTo>
                    <a:pt x="210" y="98"/>
                  </a:lnTo>
                  <a:lnTo>
                    <a:pt x="210" y="98"/>
                  </a:lnTo>
                  <a:lnTo>
                    <a:pt x="210" y="96"/>
                  </a:lnTo>
                  <a:lnTo>
                    <a:pt x="212" y="96"/>
                  </a:lnTo>
                  <a:lnTo>
                    <a:pt x="212" y="96"/>
                  </a:lnTo>
                  <a:lnTo>
                    <a:pt x="212" y="96"/>
                  </a:lnTo>
                  <a:lnTo>
                    <a:pt x="213" y="96"/>
                  </a:lnTo>
                  <a:lnTo>
                    <a:pt x="213" y="94"/>
                  </a:lnTo>
                  <a:lnTo>
                    <a:pt x="215" y="94"/>
                  </a:lnTo>
                  <a:lnTo>
                    <a:pt x="215" y="94"/>
                  </a:lnTo>
                  <a:lnTo>
                    <a:pt x="215" y="94"/>
                  </a:lnTo>
                  <a:lnTo>
                    <a:pt x="217" y="94"/>
                  </a:lnTo>
                  <a:lnTo>
                    <a:pt x="219" y="94"/>
                  </a:lnTo>
                  <a:lnTo>
                    <a:pt x="219" y="92"/>
                  </a:lnTo>
                  <a:lnTo>
                    <a:pt x="219" y="90"/>
                  </a:lnTo>
                  <a:lnTo>
                    <a:pt x="221" y="92"/>
                  </a:lnTo>
                  <a:lnTo>
                    <a:pt x="221" y="90"/>
                  </a:lnTo>
                  <a:lnTo>
                    <a:pt x="223" y="90"/>
                  </a:lnTo>
                  <a:lnTo>
                    <a:pt x="223" y="90"/>
                  </a:lnTo>
                  <a:lnTo>
                    <a:pt x="225" y="88"/>
                  </a:lnTo>
                  <a:lnTo>
                    <a:pt x="225" y="86"/>
                  </a:lnTo>
                  <a:lnTo>
                    <a:pt x="225" y="85"/>
                  </a:lnTo>
                  <a:lnTo>
                    <a:pt x="225" y="83"/>
                  </a:lnTo>
                  <a:lnTo>
                    <a:pt x="225" y="83"/>
                  </a:lnTo>
                  <a:lnTo>
                    <a:pt x="225" y="81"/>
                  </a:lnTo>
                  <a:lnTo>
                    <a:pt x="225" y="77"/>
                  </a:lnTo>
                  <a:lnTo>
                    <a:pt x="225" y="75"/>
                  </a:lnTo>
                  <a:lnTo>
                    <a:pt x="225" y="75"/>
                  </a:lnTo>
                  <a:lnTo>
                    <a:pt x="225" y="73"/>
                  </a:lnTo>
                  <a:lnTo>
                    <a:pt x="223" y="71"/>
                  </a:lnTo>
                  <a:lnTo>
                    <a:pt x="221" y="70"/>
                  </a:lnTo>
                  <a:lnTo>
                    <a:pt x="221" y="66"/>
                  </a:lnTo>
                  <a:lnTo>
                    <a:pt x="219" y="64"/>
                  </a:lnTo>
                  <a:lnTo>
                    <a:pt x="219" y="64"/>
                  </a:lnTo>
                  <a:lnTo>
                    <a:pt x="217" y="62"/>
                  </a:lnTo>
                  <a:lnTo>
                    <a:pt x="217" y="62"/>
                  </a:lnTo>
                  <a:lnTo>
                    <a:pt x="215" y="62"/>
                  </a:lnTo>
                  <a:lnTo>
                    <a:pt x="215" y="62"/>
                  </a:lnTo>
                  <a:lnTo>
                    <a:pt x="215" y="62"/>
                  </a:lnTo>
                  <a:lnTo>
                    <a:pt x="215" y="62"/>
                  </a:lnTo>
                  <a:lnTo>
                    <a:pt x="213" y="62"/>
                  </a:lnTo>
                  <a:lnTo>
                    <a:pt x="213" y="62"/>
                  </a:lnTo>
                  <a:lnTo>
                    <a:pt x="212" y="64"/>
                  </a:lnTo>
                  <a:lnTo>
                    <a:pt x="212" y="64"/>
                  </a:lnTo>
                  <a:lnTo>
                    <a:pt x="210" y="62"/>
                  </a:lnTo>
                  <a:lnTo>
                    <a:pt x="210" y="62"/>
                  </a:lnTo>
                  <a:lnTo>
                    <a:pt x="210" y="70"/>
                  </a:lnTo>
                  <a:lnTo>
                    <a:pt x="210" y="75"/>
                  </a:lnTo>
                  <a:lnTo>
                    <a:pt x="210" y="79"/>
                  </a:lnTo>
                  <a:lnTo>
                    <a:pt x="208" y="81"/>
                  </a:lnTo>
                  <a:lnTo>
                    <a:pt x="208" y="81"/>
                  </a:lnTo>
                  <a:lnTo>
                    <a:pt x="208" y="81"/>
                  </a:lnTo>
                  <a:lnTo>
                    <a:pt x="208" y="83"/>
                  </a:lnTo>
                  <a:lnTo>
                    <a:pt x="206" y="83"/>
                  </a:lnTo>
                  <a:lnTo>
                    <a:pt x="206" y="85"/>
                  </a:lnTo>
                  <a:lnTo>
                    <a:pt x="204" y="85"/>
                  </a:lnTo>
                  <a:lnTo>
                    <a:pt x="204" y="85"/>
                  </a:lnTo>
                  <a:lnTo>
                    <a:pt x="204" y="86"/>
                  </a:lnTo>
                  <a:lnTo>
                    <a:pt x="202" y="86"/>
                  </a:lnTo>
                  <a:lnTo>
                    <a:pt x="200" y="86"/>
                  </a:lnTo>
                  <a:lnTo>
                    <a:pt x="200" y="88"/>
                  </a:lnTo>
                  <a:lnTo>
                    <a:pt x="200" y="88"/>
                  </a:lnTo>
                  <a:lnTo>
                    <a:pt x="199" y="88"/>
                  </a:lnTo>
                  <a:lnTo>
                    <a:pt x="199" y="90"/>
                  </a:lnTo>
                  <a:lnTo>
                    <a:pt x="199" y="92"/>
                  </a:lnTo>
                  <a:lnTo>
                    <a:pt x="199" y="92"/>
                  </a:lnTo>
                  <a:lnTo>
                    <a:pt x="199" y="94"/>
                  </a:lnTo>
                  <a:lnTo>
                    <a:pt x="197" y="94"/>
                  </a:lnTo>
                  <a:lnTo>
                    <a:pt x="195" y="92"/>
                  </a:lnTo>
                  <a:lnTo>
                    <a:pt x="195" y="92"/>
                  </a:lnTo>
                  <a:lnTo>
                    <a:pt x="193" y="92"/>
                  </a:lnTo>
                  <a:lnTo>
                    <a:pt x="191" y="92"/>
                  </a:lnTo>
                  <a:lnTo>
                    <a:pt x="191" y="92"/>
                  </a:lnTo>
                  <a:lnTo>
                    <a:pt x="189" y="94"/>
                  </a:lnTo>
                  <a:lnTo>
                    <a:pt x="189" y="96"/>
                  </a:lnTo>
                  <a:lnTo>
                    <a:pt x="187" y="96"/>
                  </a:lnTo>
                  <a:lnTo>
                    <a:pt x="187" y="94"/>
                  </a:lnTo>
                  <a:lnTo>
                    <a:pt x="185" y="94"/>
                  </a:lnTo>
                  <a:lnTo>
                    <a:pt x="184" y="96"/>
                  </a:lnTo>
                  <a:lnTo>
                    <a:pt x="182" y="94"/>
                  </a:lnTo>
                  <a:lnTo>
                    <a:pt x="182" y="94"/>
                  </a:lnTo>
                  <a:lnTo>
                    <a:pt x="180" y="94"/>
                  </a:lnTo>
                  <a:lnTo>
                    <a:pt x="178" y="94"/>
                  </a:lnTo>
                  <a:lnTo>
                    <a:pt x="174" y="94"/>
                  </a:lnTo>
                  <a:lnTo>
                    <a:pt x="167" y="92"/>
                  </a:lnTo>
                  <a:lnTo>
                    <a:pt x="163" y="92"/>
                  </a:lnTo>
                  <a:lnTo>
                    <a:pt x="156" y="92"/>
                  </a:lnTo>
                  <a:lnTo>
                    <a:pt x="156" y="90"/>
                  </a:lnTo>
                  <a:lnTo>
                    <a:pt x="156" y="88"/>
                  </a:lnTo>
                  <a:lnTo>
                    <a:pt x="157" y="88"/>
                  </a:lnTo>
                  <a:lnTo>
                    <a:pt x="157" y="86"/>
                  </a:lnTo>
                  <a:lnTo>
                    <a:pt x="157" y="86"/>
                  </a:lnTo>
                  <a:lnTo>
                    <a:pt x="157" y="85"/>
                  </a:lnTo>
                  <a:lnTo>
                    <a:pt x="159" y="85"/>
                  </a:lnTo>
                  <a:lnTo>
                    <a:pt x="159" y="85"/>
                  </a:lnTo>
                  <a:lnTo>
                    <a:pt x="159" y="85"/>
                  </a:lnTo>
                  <a:lnTo>
                    <a:pt x="159" y="83"/>
                  </a:lnTo>
                  <a:lnTo>
                    <a:pt x="159" y="83"/>
                  </a:lnTo>
                  <a:lnTo>
                    <a:pt x="159" y="83"/>
                  </a:lnTo>
                  <a:lnTo>
                    <a:pt x="159" y="81"/>
                  </a:lnTo>
                  <a:lnTo>
                    <a:pt x="159" y="81"/>
                  </a:lnTo>
                  <a:lnTo>
                    <a:pt x="161" y="81"/>
                  </a:lnTo>
                  <a:lnTo>
                    <a:pt x="161" y="79"/>
                  </a:lnTo>
                  <a:lnTo>
                    <a:pt x="159" y="77"/>
                  </a:lnTo>
                  <a:lnTo>
                    <a:pt x="159" y="77"/>
                  </a:lnTo>
                  <a:lnTo>
                    <a:pt x="159" y="75"/>
                  </a:lnTo>
                  <a:lnTo>
                    <a:pt x="159" y="75"/>
                  </a:lnTo>
                  <a:lnTo>
                    <a:pt x="161" y="73"/>
                  </a:lnTo>
                  <a:lnTo>
                    <a:pt x="161" y="73"/>
                  </a:lnTo>
                  <a:lnTo>
                    <a:pt x="161" y="73"/>
                  </a:lnTo>
                  <a:lnTo>
                    <a:pt x="161" y="71"/>
                  </a:lnTo>
                  <a:lnTo>
                    <a:pt x="163" y="71"/>
                  </a:lnTo>
                  <a:lnTo>
                    <a:pt x="163" y="70"/>
                  </a:lnTo>
                  <a:lnTo>
                    <a:pt x="163" y="70"/>
                  </a:lnTo>
                  <a:lnTo>
                    <a:pt x="163" y="68"/>
                  </a:lnTo>
                  <a:lnTo>
                    <a:pt x="165" y="66"/>
                  </a:lnTo>
                  <a:lnTo>
                    <a:pt x="165" y="66"/>
                  </a:lnTo>
                  <a:lnTo>
                    <a:pt x="165" y="64"/>
                  </a:lnTo>
                  <a:lnTo>
                    <a:pt x="165" y="64"/>
                  </a:lnTo>
                  <a:lnTo>
                    <a:pt x="167" y="64"/>
                  </a:lnTo>
                  <a:lnTo>
                    <a:pt x="167" y="62"/>
                  </a:lnTo>
                  <a:lnTo>
                    <a:pt x="167" y="60"/>
                  </a:lnTo>
                  <a:lnTo>
                    <a:pt x="167" y="60"/>
                  </a:lnTo>
                  <a:lnTo>
                    <a:pt x="165" y="58"/>
                  </a:lnTo>
                  <a:lnTo>
                    <a:pt x="163" y="55"/>
                  </a:lnTo>
                  <a:lnTo>
                    <a:pt x="159" y="55"/>
                  </a:lnTo>
                  <a:lnTo>
                    <a:pt x="157" y="53"/>
                  </a:lnTo>
                  <a:lnTo>
                    <a:pt x="156" y="53"/>
                  </a:lnTo>
                  <a:lnTo>
                    <a:pt x="156" y="53"/>
                  </a:lnTo>
                  <a:lnTo>
                    <a:pt x="154" y="53"/>
                  </a:lnTo>
                  <a:lnTo>
                    <a:pt x="154" y="51"/>
                  </a:lnTo>
                  <a:lnTo>
                    <a:pt x="152" y="51"/>
                  </a:lnTo>
                  <a:lnTo>
                    <a:pt x="148" y="49"/>
                  </a:lnTo>
                  <a:lnTo>
                    <a:pt x="141" y="45"/>
                  </a:lnTo>
                  <a:lnTo>
                    <a:pt x="139" y="43"/>
                  </a:lnTo>
                  <a:lnTo>
                    <a:pt x="137" y="43"/>
                  </a:lnTo>
                  <a:lnTo>
                    <a:pt x="135" y="41"/>
                  </a:lnTo>
                  <a:lnTo>
                    <a:pt x="131" y="38"/>
                  </a:lnTo>
                  <a:lnTo>
                    <a:pt x="128" y="36"/>
                  </a:lnTo>
                  <a:lnTo>
                    <a:pt x="126" y="36"/>
                  </a:lnTo>
                  <a:lnTo>
                    <a:pt x="122" y="36"/>
                  </a:lnTo>
                  <a:lnTo>
                    <a:pt x="116" y="34"/>
                  </a:lnTo>
                  <a:lnTo>
                    <a:pt x="113" y="32"/>
                  </a:lnTo>
                  <a:lnTo>
                    <a:pt x="113" y="30"/>
                  </a:lnTo>
                  <a:lnTo>
                    <a:pt x="111" y="28"/>
                  </a:lnTo>
                  <a:lnTo>
                    <a:pt x="107" y="27"/>
                  </a:lnTo>
                  <a:lnTo>
                    <a:pt x="105" y="27"/>
                  </a:lnTo>
                  <a:lnTo>
                    <a:pt x="105" y="27"/>
                  </a:lnTo>
                  <a:lnTo>
                    <a:pt x="105" y="25"/>
                  </a:lnTo>
                  <a:lnTo>
                    <a:pt x="103" y="25"/>
                  </a:lnTo>
                  <a:lnTo>
                    <a:pt x="101" y="23"/>
                  </a:lnTo>
                  <a:lnTo>
                    <a:pt x="99" y="21"/>
                  </a:lnTo>
                  <a:lnTo>
                    <a:pt x="96" y="17"/>
                  </a:lnTo>
                  <a:lnTo>
                    <a:pt x="94" y="13"/>
                  </a:lnTo>
                  <a:lnTo>
                    <a:pt x="92" y="10"/>
                  </a:lnTo>
                  <a:lnTo>
                    <a:pt x="88" y="10"/>
                  </a:lnTo>
                  <a:lnTo>
                    <a:pt x="88" y="8"/>
                  </a:lnTo>
                  <a:lnTo>
                    <a:pt x="86" y="8"/>
                  </a:lnTo>
                  <a:lnTo>
                    <a:pt x="86" y="8"/>
                  </a:lnTo>
                  <a:lnTo>
                    <a:pt x="86" y="6"/>
                  </a:lnTo>
                  <a:lnTo>
                    <a:pt x="85" y="6"/>
                  </a:lnTo>
                  <a:lnTo>
                    <a:pt x="85" y="4"/>
                  </a:lnTo>
                  <a:lnTo>
                    <a:pt x="85" y="2"/>
                  </a:lnTo>
                  <a:lnTo>
                    <a:pt x="85" y="2"/>
                  </a:lnTo>
                  <a:lnTo>
                    <a:pt x="77" y="2"/>
                  </a:lnTo>
                  <a:lnTo>
                    <a:pt x="71" y="2"/>
                  </a:lnTo>
                  <a:lnTo>
                    <a:pt x="71" y="4"/>
                  </a:lnTo>
                  <a:lnTo>
                    <a:pt x="70" y="4"/>
                  </a:lnTo>
                  <a:lnTo>
                    <a:pt x="70" y="2"/>
                  </a:lnTo>
                  <a:lnTo>
                    <a:pt x="70" y="4"/>
                  </a:lnTo>
                  <a:lnTo>
                    <a:pt x="68" y="4"/>
                  </a:lnTo>
                  <a:lnTo>
                    <a:pt x="68" y="4"/>
                  </a:lnTo>
                  <a:lnTo>
                    <a:pt x="66" y="10"/>
                  </a:lnTo>
                  <a:lnTo>
                    <a:pt x="66" y="12"/>
                  </a:lnTo>
                  <a:lnTo>
                    <a:pt x="64" y="13"/>
                  </a:lnTo>
                  <a:lnTo>
                    <a:pt x="64" y="17"/>
                  </a:lnTo>
                  <a:lnTo>
                    <a:pt x="64" y="17"/>
                  </a:lnTo>
                  <a:lnTo>
                    <a:pt x="64" y="15"/>
                  </a:lnTo>
                  <a:lnTo>
                    <a:pt x="62" y="13"/>
                  </a:lnTo>
                  <a:lnTo>
                    <a:pt x="60" y="12"/>
                  </a:lnTo>
                  <a:lnTo>
                    <a:pt x="60" y="10"/>
                  </a:lnTo>
                  <a:lnTo>
                    <a:pt x="58" y="6"/>
                  </a:lnTo>
                  <a:lnTo>
                    <a:pt x="57" y="6"/>
                  </a:lnTo>
                  <a:lnTo>
                    <a:pt x="57" y="6"/>
                  </a:lnTo>
                  <a:lnTo>
                    <a:pt x="55" y="6"/>
                  </a:lnTo>
                  <a:lnTo>
                    <a:pt x="53" y="4"/>
                  </a:lnTo>
                  <a:lnTo>
                    <a:pt x="53" y="4"/>
                  </a:lnTo>
                  <a:lnTo>
                    <a:pt x="45" y="4"/>
                  </a:lnTo>
                  <a:lnTo>
                    <a:pt x="45" y="4"/>
                  </a:lnTo>
                  <a:lnTo>
                    <a:pt x="43" y="4"/>
                  </a:lnTo>
                  <a:lnTo>
                    <a:pt x="42" y="4"/>
                  </a:lnTo>
                  <a:lnTo>
                    <a:pt x="40" y="4"/>
                  </a:lnTo>
                  <a:lnTo>
                    <a:pt x="38" y="0"/>
                  </a:lnTo>
                  <a:lnTo>
                    <a:pt x="36" y="0"/>
                  </a:lnTo>
                  <a:lnTo>
                    <a:pt x="36" y="0"/>
                  </a:lnTo>
                  <a:lnTo>
                    <a:pt x="34" y="0"/>
                  </a:lnTo>
                  <a:lnTo>
                    <a:pt x="34" y="0"/>
                  </a:lnTo>
                  <a:lnTo>
                    <a:pt x="34" y="2"/>
                  </a:lnTo>
                  <a:lnTo>
                    <a:pt x="34" y="4"/>
                  </a:lnTo>
                  <a:lnTo>
                    <a:pt x="32" y="4"/>
                  </a:lnTo>
                  <a:lnTo>
                    <a:pt x="30" y="6"/>
                  </a:lnTo>
                  <a:lnTo>
                    <a:pt x="28" y="6"/>
                  </a:lnTo>
                  <a:lnTo>
                    <a:pt x="28" y="6"/>
                  </a:lnTo>
                  <a:lnTo>
                    <a:pt x="28" y="8"/>
                  </a:lnTo>
                  <a:lnTo>
                    <a:pt x="28" y="10"/>
                  </a:lnTo>
                  <a:lnTo>
                    <a:pt x="27" y="10"/>
                  </a:lnTo>
                  <a:lnTo>
                    <a:pt x="25" y="12"/>
                  </a:lnTo>
                  <a:lnTo>
                    <a:pt x="25" y="12"/>
                  </a:lnTo>
                  <a:lnTo>
                    <a:pt x="25" y="13"/>
                  </a:lnTo>
                  <a:lnTo>
                    <a:pt x="23" y="15"/>
                  </a:lnTo>
                  <a:lnTo>
                    <a:pt x="23" y="17"/>
                  </a:lnTo>
                  <a:lnTo>
                    <a:pt x="25" y="19"/>
                  </a:lnTo>
                  <a:lnTo>
                    <a:pt x="25" y="25"/>
                  </a:lnTo>
                  <a:lnTo>
                    <a:pt x="25" y="30"/>
                  </a:lnTo>
                  <a:lnTo>
                    <a:pt x="23" y="36"/>
                  </a:lnTo>
                  <a:lnTo>
                    <a:pt x="23" y="36"/>
                  </a:lnTo>
                  <a:lnTo>
                    <a:pt x="23" y="38"/>
                  </a:lnTo>
                  <a:lnTo>
                    <a:pt x="19" y="38"/>
                  </a:lnTo>
                  <a:lnTo>
                    <a:pt x="15" y="40"/>
                  </a:lnTo>
                  <a:lnTo>
                    <a:pt x="14" y="41"/>
                  </a:lnTo>
                  <a:lnTo>
                    <a:pt x="12" y="43"/>
                  </a:lnTo>
                  <a:lnTo>
                    <a:pt x="10" y="43"/>
                  </a:lnTo>
                  <a:lnTo>
                    <a:pt x="10" y="45"/>
                  </a:lnTo>
                  <a:lnTo>
                    <a:pt x="8" y="45"/>
                  </a:lnTo>
                  <a:lnTo>
                    <a:pt x="8" y="47"/>
                  </a:lnTo>
                  <a:lnTo>
                    <a:pt x="8" y="47"/>
                  </a:lnTo>
                  <a:lnTo>
                    <a:pt x="8" y="49"/>
                  </a:lnTo>
                  <a:lnTo>
                    <a:pt x="8" y="51"/>
                  </a:lnTo>
                  <a:lnTo>
                    <a:pt x="8" y="51"/>
                  </a:lnTo>
                  <a:lnTo>
                    <a:pt x="10" y="53"/>
                  </a:lnTo>
                  <a:lnTo>
                    <a:pt x="10" y="53"/>
                  </a:lnTo>
                  <a:lnTo>
                    <a:pt x="10" y="55"/>
                  </a:lnTo>
                  <a:lnTo>
                    <a:pt x="10" y="55"/>
                  </a:lnTo>
                  <a:lnTo>
                    <a:pt x="10" y="55"/>
                  </a:lnTo>
                  <a:lnTo>
                    <a:pt x="10" y="56"/>
                  </a:lnTo>
                  <a:lnTo>
                    <a:pt x="10" y="56"/>
                  </a:lnTo>
                  <a:lnTo>
                    <a:pt x="8" y="56"/>
                  </a:lnTo>
                  <a:lnTo>
                    <a:pt x="8" y="60"/>
                  </a:lnTo>
                  <a:lnTo>
                    <a:pt x="8" y="62"/>
                  </a:lnTo>
                  <a:lnTo>
                    <a:pt x="10" y="64"/>
                  </a:lnTo>
                  <a:lnTo>
                    <a:pt x="10" y="66"/>
                  </a:lnTo>
                  <a:lnTo>
                    <a:pt x="14" y="71"/>
                  </a:lnTo>
                  <a:lnTo>
                    <a:pt x="14" y="73"/>
                  </a:lnTo>
                  <a:lnTo>
                    <a:pt x="12" y="75"/>
                  </a:lnTo>
                  <a:lnTo>
                    <a:pt x="12" y="75"/>
                  </a:lnTo>
                  <a:lnTo>
                    <a:pt x="12" y="77"/>
                  </a:lnTo>
                  <a:lnTo>
                    <a:pt x="12" y="77"/>
                  </a:lnTo>
                  <a:lnTo>
                    <a:pt x="12" y="79"/>
                  </a:lnTo>
                  <a:lnTo>
                    <a:pt x="14" y="81"/>
                  </a:lnTo>
                  <a:lnTo>
                    <a:pt x="15" y="83"/>
                  </a:lnTo>
                  <a:lnTo>
                    <a:pt x="17" y="85"/>
                  </a:lnTo>
                  <a:lnTo>
                    <a:pt x="17" y="86"/>
                  </a:lnTo>
                  <a:lnTo>
                    <a:pt x="17" y="86"/>
                  </a:lnTo>
                  <a:lnTo>
                    <a:pt x="15" y="88"/>
                  </a:lnTo>
                  <a:lnTo>
                    <a:pt x="14" y="88"/>
                  </a:lnTo>
                  <a:lnTo>
                    <a:pt x="14" y="88"/>
                  </a:lnTo>
                  <a:lnTo>
                    <a:pt x="12" y="88"/>
                  </a:lnTo>
                  <a:lnTo>
                    <a:pt x="12" y="88"/>
                  </a:lnTo>
                  <a:lnTo>
                    <a:pt x="12" y="88"/>
                  </a:lnTo>
                  <a:lnTo>
                    <a:pt x="10" y="88"/>
                  </a:lnTo>
                  <a:lnTo>
                    <a:pt x="10" y="90"/>
                  </a:lnTo>
                  <a:lnTo>
                    <a:pt x="10" y="94"/>
                  </a:lnTo>
                  <a:lnTo>
                    <a:pt x="8" y="94"/>
                  </a:lnTo>
                  <a:lnTo>
                    <a:pt x="8" y="96"/>
                  </a:lnTo>
                  <a:lnTo>
                    <a:pt x="8" y="99"/>
                  </a:lnTo>
                  <a:lnTo>
                    <a:pt x="8" y="101"/>
                  </a:lnTo>
                  <a:lnTo>
                    <a:pt x="8" y="101"/>
                  </a:lnTo>
                  <a:lnTo>
                    <a:pt x="6" y="103"/>
                  </a:lnTo>
                  <a:lnTo>
                    <a:pt x="6" y="105"/>
                  </a:lnTo>
                  <a:lnTo>
                    <a:pt x="4" y="107"/>
                  </a:lnTo>
                  <a:lnTo>
                    <a:pt x="4" y="107"/>
                  </a:lnTo>
                  <a:lnTo>
                    <a:pt x="4" y="107"/>
                  </a:lnTo>
                  <a:lnTo>
                    <a:pt x="4" y="109"/>
                  </a:lnTo>
                  <a:lnTo>
                    <a:pt x="2" y="111"/>
                  </a:lnTo>
                  <a:lnTo>
                    <a:pt x="2" y="113"/>
                  </a:lnTo>
                  <a:lnTo>
                    <a:pt x="2" y="114"/>
                  </a:lnTo>
                  <a:lnTo>
                    <a:pt x="2" y="116"/>
                  </a:lnTo>
                  <a:lnTo>
                    <a:pt x="2" y="120"/>
                  </a:lnTo>
                  <a:lnTo>
                    <a:pt x="2" y="122"/>
                  </a:lnTo>
                  <a:lnTo>
                    <a:pt x="0" y="122"/>
                  </a:lnTo>
                  <a:lnTo>
                    <a:pt x="0" y="124"/>
                  </a:lnTo>
                  <a:lnTo>
                    <a:pt x="0" y="126"/>
                  </a:lnTo>
                  <a:lnTo>
                    <a:pt x="2" y="129"/>
                  </a:lnTo>
                  <a:lnTo>
                    <a:pt x="2" y="133"/>
                  </a:lnTo>
                  <a:lnTo>
                    <a:pt x="4" y="135"/>
                  </a:lnTo>
                  <a:lnTo>
                    <a:pt x="4" y="137"/>
                  </a:lnTo>
                  <a:lnTo>
                    <a:pt x="4" y="139"/>
                  </a:lnTo>
                  <a:lnTo>
                    <a:pt x="4" y="139"/>
                  </a:lnTo>
                  <a:lnTo>
                    <a:pt x="6" y="139"/>
                  </a:lnTo>
                  <a:lnTo>
                    <a:pt x="6" y="139"/>
                  </a:lnTo>
                  <a:lnTo>
                    <a:pt x="6" y="141"/>
                  </a:lnTo>
                  <a:lnTo>
                    <a:pt x="6" y="141"/>
                  </a:lnTo>
                  <a:lnTo>
                    <a:pt x="4" y="143"/>
                  </a:lnTo>
                  <a:lnTo>
                    <a:pt x="2" y="143"/>
                  </a:lnTo>
                  <a:lnTo>
                    <a:pt x="2" y="143"/>
                  </a:lnTo>
                  <a:lnTo>
                    <a:pt x="2" y="143"/>
                  </a:lnTo>
                  <a:lnTo>
                    <a:pt x="2" y="144"/>
                  </a:lnTo>
                  <a:lnTo>
                    <a:pt x="2" y="144"/>
                  </a:lnTo>
                  <a:lnTo>
                    <a:pt x="2" y="148"/>
                  </a:lnTo>
                  <a:lnTo>
                    <a:pt x="2" y="150"/>
                  </a:lnTo>
                  <a:lnTo>
                    <a:pt x="0" y="152"/>
                  </a:lnTo>
                  <a:lnTo>
                    <a:pt x="2" y="152"/>
                  </a:lnTo>
                  <a:lnTo>
                    <a:pt x="2" y="154"/>
                  </a:lnTo>
                  <a:lnTo>
                    <a:pt x="2" y="154"/>
                  </a:lnTo>
                  <a:lnTo>
                    <a:pt x="2" y="154"/>
                  </a:lnTo>
                  <a:lnTo>
                    <a:pt x="2" y="156"/>
                  </a:lnTo>
                  <a:lnTo>
                    <a:pt x="0" y="156"/>
                  </a:lnTo>
                  <a:lnTo>
                    <a:pt x="0" y="156"/>
                  </a:lnTo>
                  <a:lnTo>
                    <a:pt x="0" y="156"/>
                  </a:lnTo>
                  <a:lnTo>
                    <a:pt x="0" y="158"/>
                  </a:lnTo>
                  <a:lnTo>
                    <a:pt x="0" y="159"/>
                  </a:lnTo>
                  <a:lnTo>
                    <a:pt x="0" y="161"/>
                  </a:lnTo>
                  <a:lnTo>
                    <a:pt x="0" y="163"/>
                  </a:lnTo>
                  <a:lnTo>
                    <a:pt x="2" y="165"/>
                  </a:lnTo>
                  <a:lnTo>
                    <a:pt x="4" y="167"/>
                  </a:lnTo>
                  <a:lnTo>
                    <a:pt x="4" y="169"/>
                  </a:lnTo>
                  <a:lnTo>
                    <a:pt x="6" y="169"/>
                  </a:lnTo>
                  <a:lnTo>
                    <a:pt x="6" y="169"/>
                  </a:lnTo>
                  <a:lnTo>
                    <a:pt x="6" y="169"/>
                  </a:lnTo>
                  <a:lnTo>
                    <a:pt x="6" y="171"/>
                  </a:lnTo>
                  <a:lnTo>
                    <a:pt x="6" y="171"/>
                  </a:lnTo>
                  <a:lnTo>
                    <a:pt x="6" y="171"/>
                  </a:lnTo>
                  <a:lnTo>
                    <a:pt x="6" y="172"/>
                  </a:lnTo>
                  <a:lnTo>
                    <a:pt x="8" y="174"/>
                  </a:lnTo>
                  <a:lnTo>
                    <a:pt x="8" y="174"/>
                  </a:lnTo>
                  <a:lnTo>
                    <a:pt x="10" y="176"/>
                  </a:lnTo>
                  <a:lnTo>
                    <a:pt x="10" y="178"/>
                  </a:lnTo>
                  <a:lnTo>
                    <a:pt x="10" y="180"/>
                  </a:lnTo>
                  <a:lnTo>
                    <a:pt x="12" y="184"/>
                  </a:lnTo>
                  <a:lnTo>
                    <a:pt x="14" y="184"/>
                  </a:lnTo>
                  <a:lnTo>
                    <a:pt x="14" y="186"/>
                  </a:lnTo>
                  <a:lnTo>
                    <a:pt x="14" y="186"/>
                  </a:lnTo>
                  <a:lnTo>
                    <a:pt x="14" y="187"/>
                  </a:lnTo>
                  <a:lnTo>
                    <a:pt x="14" y="189"/>
                  </a:lnTo>
                  <a:lnTo>
                    <a:pt x="14" y="189"/>
                  </a:lnTo>
                  <a:lnTo>
                    <a:pt x="15" y="191"/>
                  </a:lnTo>
                  <a:lnTo>
                    <a:pt x="15" y="191"/>
                  </a:lnTo>
                  <a:lnTo>
                    <a:pt x="17" y="191"/>
                  </a:lnTo>
                  <a:lnTo>
                    <a:pt x="19" y="191"/>
                  </a:lnTo>
                  <a:lnTo>
                    <a:pt x="19" y="193"/>
                  </a:lnTo>
                  <a:lnTo>
                    <a:pt x="19" y="193"/>
                  </a:lnTo>
                  <a:lnTo>
                    <a:pt x="19" y="195"/>
                  </a:lnTo>
                  <a:lnTo>
                    <a:pt x="19" y="197"/>
                  </a:lnTo>
                  <a:lnTo>
                    <a:pt x="19" y="199"/>
                  </a:lnTo>
                  <a:lnTo>
                    <a:pt x="21" y="202"/>
                  </a:lnTo>
                  <a:lnTo>
                    <a:pt x="21" y="204"/>
                  </a:lnTo>
                  <a:lnTo>
                    <a:pt x="21" y="206"/>
                  </a:lnTo>
                  <a:lnTo>
                    <a:pt x="23" y="208"/>
                  </a:lnTo>
                  <a:lnTo>
                    <a:pt x="21" y="208"/>
                  </a:lnTo>
                  <a:lnTo>
                    <a:pt x="21" y="208"/>
                  </a:lnTo>
                  <a:lnTo>
                    <a:pt x="21" y="208"/>
                  </a:lnTo>
                  <a:lnTo>
                    <a:pt x="19" y="208"/>
                  </a:lnTo>
                  <a:lnTo>
                    <a:pt x="19" y="210"/>
                  </a:lnTo>
                  <a:lnTo>
                    <a:pt x="19" y="210"/>
                  </a:lnTo>
                  <a:lnTo>
                    <a:pt x="19" y="212"/>
                  </a:lnTo>
                  <a:lnTo>
                    <a:pt x="19" y="214"/>
                  </a:lnTo>
                  <a:lnTo>
                    <a:pt x="19" y="216"/>
                  </a:lnTo>
                  <a:lnTo>
                    <a:pt x="19" y="216"/>
                  </a:lnTo>
                  <a:lnTo>
                    <a:pt x="19" y="216"/>
                  </a:lnTo>
                  <a:lnTo>
                    <a:pt x="19" y="217"/>
                  </a:lnTo>
                  <a:lnTo>
                    <a:pt x="19" y="219"/>
                  </a:lnTo>
                  <a:lnTo>
                    <a:pt x="19" y="223"/>
                  </a:lnTo>
                  <a:lnTo>
                    <a:pt x="17" y="223"/>
                  </a:lnTo>
                  <a:lnTo>
                    <a:pt x="17" y="223"/>
                  </a:lnTo>
                  <a:lnTo>
                    <a:pt x="17" y="225"/>
                  </a:lnTo>
                  <a:lnTo>
                    <a:pt x="17" y="225"/>
                  </a:lnTo>
                  <a:lnTo>
                    <a:pt x="19" y="225"/>
                  </a:lnTo>
                  <a:lnTo>
                    <a:pt x="19" y="227"/>
                  </a:lnTo>
                  <a:lnTo>
                    <a:pt x="19" y="229"/>
                  </a:lnTo>
                  <a:lnTo>
                    <a:pt x="21" y="229"/>
                  </a:lnTo>
                  <a:lnTo>
                    <a:pt x="21" y="230"/>
                  </a:lnTo>
                  <a:lnTo>
                    <a:pt x="21" y="234"/>
                  </a:lnTo>
                  <a:lnTo>
                    <a:pt x="21" y="234"/>
                  </a:lnTo>
                  <a:lnTo>
                    <a:pt x="23" y="236"/>
                  </a:lnTo>
                  <a:lnTo>
                    <a:pt x="23" y="238"/>
                  </a:lnTo>
                  <a:lnTo>
                    <a:pt x="23" y="240"/>
                  </a:lnTo>
                  <a:lnTo>
                    <a:pt x="21" y="240"/>
                  </a:lnTo>
                  <a:lnTo>
                    <a:pt x="21" y="242"/>
                  </a:lnTo>
                  <a:lnTo>
                    <a:pt x="19" y="242"/>
                  </a:lnTo>
                  <a:lnTo>
                    <a:pt x="19" y="244"/>
                  </a:lnTo>
                  <a:lnTo>
                    <a:pt x="19" y="244"/>
                  </a:lnTo>
                  <a:lnTo>
                    <a:pt x="19" y="244"/>
                  </a:lnTo>
                  <a:lnTo>
                    <a:pt x="19" y="244"/>
                  </a:lnTo>
                  <a:lnTo>
                    <a:pt x="17" y="244"/>
                  </a:lnTo>
                  <a:lnTo>
                    <a:pt x="17" y="245"/>
                  </a:lnTo>
                  <a:lnTo>
                    <a:pt x="15" y="245"/>
                  </a:lnTo>
                  <a:lnTo>
                    <a:pt x="15" y="247"/>
                  </a:lnTo>
                  <a:lnTo>
                    <a:pt x="17" y="247"/>
                  </a:lnTo>
                  <a:lnTo>
                    <a:pt x="15" y="249"/>
                  </a:lnTo>
                  <a:lnTo>
                    <a:pt x="15" y="251"/>
                  </a:lnTo>
                  <a:lnTo>
                    <a:pt x="15" y="251"/>
                  </a:lnTo>
                  <a:lnTo>
                    <a:pt x="17" y="253"/>
                  </a:lnTo>
                  <a:lnTo>
                    <a:pt x="17" y="255"/>
                  </a:lnTo>
                  <a:lnTo>
                    <a:pt x="17" y="257"/>
                  </a:lnTo>
                  <a:lnTo>
                    <a:pt x="17" y="259"/>
                  </a:lnTo>
                  <a:lnTo>
                    <a:pt x="17" y="259"/>
                  </a:lnTo>
                  <a:lnTo>
                    <a:pt x="19" y="260"/>
                  </a:lnTo>
                  <a:lnTo>
                    <a:pt x="19" y="262"/>
                  </a:lnTo>
                  <a:lnTo>
                    <a:pt x="19" y="264"/>
                  </a:lnTo>
                  <a:lnTo>
                    <a:pt x="19" y="264"/>
                  </a:lnTo>
                  <a:lnTo>
                    <a:pt x="21" y="268"/>
                  </a:lnTo>
                  <a:lnTo>
                    <a:pt x="23" y="270"/>
                  </a:lnTo>
                  <a:lnTo>
                    <a:pt x="25" y="272"/>
                  </a:lnTo>
                  <a:lnTo>
                    <a:pt x="25" y="275"/>
                  </a:lnTo>
                  <a:lnTo>
                    <a:pt x="27" y="277"/>
                  </a:lnTo>
                  <a:lnTo>
                    <a:pt x="27" y="279"/>
                  </a:lnTo>
                  <a:lnTo>
                    <a:pt x="28" y="279"/>
                  </a:lnTo>
                  <a:lnTo>
                    <a:pt x="28" y="281"/>
                  </a:lnTo>
                  <a:lnTo>
                    <a:pt x="28" y="281"/>
                  </a:lnTo>
                  <a:lnTo>
                    <a:pt x="28" y="283"/>
                  </a:lnTo>
                  <a:lnTo>
                    <a:pt x="28" y="283"/>
                  </a:lnTo>
                  <a:lnTo>
                    <a:pt x="27" y="285"/>
                  </a:lnTo>
                  <a:lnTo>
                    <a:pt x="27" y="285"/>
                  </a:lnTo>
                  <a:lnTo>
                    <a:pt x="25" y="285"/>
                  </a:lnTo>
                  <a:lnTo>
                    <a:pt x="25" y="287"/>
                  </a:lnTo>
                  <a:lnTo>
                    <a:pt x="23" y="287"/>
                  </a:lnTo>
                  <a:lnTo>
                    <a:pt x="23" y="288"/>
                  </a:lnTo>
                  <a:lnTo>
                    <a:pt x="25" y="292"/>
                  </a:lnTo>
                  <a:lnTo>
                    <a:pt x="25" y="292"/>
                  </a:lnTo>
                  <a:lnTo>
                    <a:pt x="25" y="294"/>
                  </a:lnTo>
                  <a:lnTo>
                    <a:pt x="25" y="296"/>
                  </a:lnTo>
                  <a:lnTo>
                    <a:pt x="25" y="296"/>
                  </a:lnTo>
                  <a:lnTo>
                    <a:pt x="25" y="298"/>
                  </a:lnTo>
                  <a:lnTo>
                    <a:pt x="25" y="298"/>
                  </a:lnTo>
                  <a:lnTo>
                    <a:pt x="25" y="298"/>
                  </a:lnTo>
                  <a:lnTo>
                    <a:pt x="25" y="298"/>
                  </a:lnTo>
                  <a:lnTo>
                    <a:pt x="23" y="298"/>
                  </a:lnTo>
                  <a:lnTo>
                    <a:pt x="23" y="298"/>
                  </a:lnTo>
                  <a:lnTo>
                    <a:pt x="25" y="300"/>
                  </a:lnTo>
                  <a:lnTo>
                    <a:pt x="25" y="302"/>
                  </a:lnTo>
                  <a:lnTo>
                    <a:pt x="27" y="303"/>
                  </a:lnTo>
                  <a:lnTo>
                    <a:pt x="27" y="303"/>
                  </a:lnTo>
                  <a:lnTo>
                    <a:pt x="27" y="303"/>
                  </a:lnTo>
                  <a:lnTo>
                    <a:pt x="27" y="305"/>
                  </a:lnTo>
                  <a:lnTo>
                    <a:pt x="25" y="305"/>
                  </a:lnTo>
                  <a:lnTo>
                    <a:pt x="25" y="305"/>
                  </a:lnTo>
                  <a:lnTo>
                    <a:pt x="25" y="307"/>
                  </a:lnTo>
                  <a:lnTo>
                    <a:pt x="25" y="307"/>
                  </a:lnTo>
                  <a:lnTo>
                    <a:pt x="27" y="309"/>
                  </a:lnTo>
                  <a:lnTo>
                    <a:pt x="28" y="309"/>
                  </a:lnTo>
                  <a:lnTo>
                    <a:pt x="28" y="309"/>
                  </a:lnTo>
                  <a:lnTo>
                    <a:pt x="27" y="311"/>
                  </a:lnTo>
                  <a:lnTo>
                    <a:pt x="27" y="311"/>
                  </a:lnTo>
                  <a:lnTo>
                    <a:pt x="27" y="313"/>
                  </a:lnTo>
                  <a:lnTo>
                    <a:pt x="27" y="313"/>
                  </a:lnTo>
                  <a:lnTo>
                    <a:pt x="27" y="315"/>
                  </a:lnTo>
                  <a:lnTo>
                    <a:pt x="27" y="317"/>
                  </a:lnTo>
                  <a:lnTo>
                    <a:pt x="28" y="318"/>
                  </a:lnTo>
                  <a:lnTo>
                    <a:pt x="28" y="320"/>
                  </a:lnTo>
                  <a:lnTo>
                    <a:pt x="30" y="324"/>
                  </a:lnTo>
                  <a:lnTo>
                    <a:pt x="30" y="326"/>
                  </a:lnTo>
                  <a:lnTo>
                    <a:pt x="32" y="330"/>
                  </a:lnTo>
                  <a:lnTo>
                    <a:pt x="32" y="330"/>
                  </a:lnTo>
                  <a:lnTo>
                    <a:pt x="32" y="330"/>
                  </a:lnTo>
                  <a:lnTo>
                    <a:pt x="34" y="333"/>
                  </a:lnTo>
                  <a:lnTo>
                    <a:pt x="36" y="335"/>
                  </a:lnTo>
                  <a:lnTo>
                    <a:pt x="38" y="337"/>
                  </a:lnTo>
                  <a:lnTo>
                    <a:pt x="38" y="337"/>
                  </a:lnTo>
                  <a:lnTo>
                    <a:pt x="36" y="339"/>
                  </a:lnTo>
                  <a:lnTo>
                    <a:pt x="36" y="339"/>
                  </a:lnTo>
                  <a:lnTo>
                    <a:pt x="34" y="339"/>
                  </a:lnTo>
                  <a:lnTo>
                    <a:pt x="34" y="339"/>
                  </a:lnTo>
                  <a:lnTo>
                    <a:pt x="34" y="339"/>
                  </a:lnTo>
                  <a:lnTo>
                    <a:pt x="34" y="341"/>
                  </a:lnTo>
                  <a:lnTo>
                    <a:pt x="34" y="341"/>
                  </a:lnTo>
                  <a:lnTo>
                    <a:pt x="34" y="343"/>
                  </a:lnTo>
                  <a:lnTo>
                    <a:pt x="36" y="345"/>
                  </a:lnTo>
                  <a:lnTo>
                    <a:pt x="36" y="345"/>
                  </a:lnTo>
                  <a:lnTo>
                    <a:pt x="36" y="347"/>
                  </a:lnTo>
                  <a:lnTo>
                    <a:pt x="36" y="347"/>
                  </a:lnTo>
                  <a:lnTo>
                    <a:pt x="36" y="348"/>
                  </a:lnTo>
                  <a:lnTo>
                    <a:pt x="38" y="352"/>
                  </a:lnTo>
                  <a:lnTo>
                    <a:pt x="38" y="354"/>
                  </a:lnTo>
                  <a:lnTo>
                    <a:pt x="40" y="354"/>
                  </a:lnTo>
                  <a:lnTo>
                    <a:pt x="42" y="354"/>
                  </a:lnTo>
                  <a:lnTo>
                    <a:pt x="43" y="356"/>
                  </a:lnTo>
                  <a:lnTo>
                    <a:pt x="45" y="356"/>
                  </a:lnTo>
                  <a:lnTo>
                    <a:pt x="45" y="358"/>
                  </a:lnTo>
                  <a:lnTo>
                    <a:pt x="43" y="358"/>
                  </a:lnTo>
                  <a:lnTo>
                    <a:pt x="43" y="358"/>
                  </a:lnTo>
                  <a:lnTo>
                    <a:pt x="43" y="360"/>
                  </a:lnTo>
                  <a:lnTo>
                    <a:pt x="45" y="361"/>
                  </a:lnTo>
                  <a:lnTo>
                    <a:pt x="47" y="361"/>
                  </a:lnTo>
                  <a:lnTo>
                    <a:pt x="47" y="363"/>
                  </a:lnTo>
                  <a:lnTo>
                    <a:pt x="47" y="363"/>
                  </a:lnTo>
                  <a:lnTo>
                    <a:pt x="47" y="365"/>
                  </a:lnTo>
                  <a:lnTo>
                    <a:pt x="49" y="367"/>
                  </a:lnTo>
                  <a:lnTo>
                    <a:pt x="49" y="367"/>
                  </a:lnTo>
                  <a:lnTo>
                    <a:pt x="49" y="369"/>
                  </a:lnTo>
                  <a:lnTo>
                    <a:pt x="49" y="369"/>
                  </a:lnTo>
                  <a:lnTo>
                    <a:pt x="49" y="371"/>
                  </a:lnTo>
                  <a:lnTo>
                    <a:pt x="49" y="371"/>
                  </a:lnTo>
                  <a:lnTo>
                    <a:pt x="49" y="373"/>
                  </a:lnTo>
                  <a:lnTo>
                    <a:pt x="51" y="375"/>
                  </a:lnTo>
                  <a:lnTo>
                    <a:pt x="51" y="375"/>
                  </a:lnTo>
                  <a:lnTo>
                    <a:pt x="58" y="375"/>
                  </a:lnTo>
                  <a:lnTo>
                    <a:pt x="60" y="376"/>
                  </a:lnTo>
                  <a:lnTo>
                    <a:pt x="60" y="376"/>
                  </a:lnTo>
                  <a:lnTo>
                    <a:pt x="60" y="378"/>
                  </a:lnTo>
                  <a:lnTo>
                    <a:pt x="60" y="378"/>
                  </a:lnTo>
                  <a:lnTo>
                    <a:pt x="60" y="380"/>
                  </a:lnTo>
                  <a:lnTo>
                    <a:pt x="60" y="382"/>
                  </a:lnTo>
                  <a:lnTo>
                    <a:pt x="58" y="380"/>
                  </a:lnTo>
                  <a:lnTo>
                    <a:pt x="57" y="380"/>
                  </a:lnTo>
                  <a:lnTo>
                    <a:pt x="57" y="380"/>
                  </a:lnTo>
                  <a:lnTo>
                    <a:pt x="55" y="380"/>
                  </a:lnTo>
                  <a:lnTo>
                    <a:pt x="51" y="382"/>
                  </a:lnTo>
                  <a:lnTo>
                    <a:pt x="51" y="380"/>
                  </a:lnTo>
                  <a:lnTo>
                    <a:pt x="51" y="382"/>
                  </a:lnTo>
                  <a:lnTo>
                    <a:pt x="51" y="384"/>
                  </a:lnTo>
                  <a:lnTo>
                    <a:pt x="55" y="384"/>
                  </a:lnTo>
                  <a:lnTo>
                    <a:pt x="58" y="384"/>
                  </a:lnTo>
                  <a:lnTo>
                    <a:pt x="58" y="388"/>
                  </a:lnTo>
                  <a:lnTo>
                    <a:pt x="60" y="390"/>
                  </a:lnTo>
                  <a:lnTo>
                    <a:pt x="62" y="390"/>
                  </a:lnTo>
                  <a:lnTo>
                    <a:pt x="64" y="391"/>
                  </a:lnTo>
                  <a:lnTo>
                    <a:pt x="62" y="393"/>
                  </a:lnTo>
                  <a:lnTo>
                    <a:pt x="62" y="395"/>
                  </a:lnTo>
                  <a:lnTo>
                    <a:pt x="60" y="395"/>
                  </a:lnTo>
                  <a:lnTo>
                    <a:pt x="60" y="395"/>
                  </a:lnTo>
                  <a:lnTo>
                    <a:pt x="60" y="397"/>
                  </a:lnTo>
                  <a:lnTo>
                    <a:pt x="62" y="399"/>
                  </a:lnTo>
                  <a:lnTo>
                    <a:pt x="62" y="401"/>
                  </a:lnTo>
                  <a:lnTo>
                    <a:pt x="64" y="401"/>
                  </a:lnTo>
                  <a:lnTo>
                    <a:pt x="64" y="403"/>
                  </a:lnTo>
                  <a:lnTo>
                    <a:pt x="62" y="405"/>
                  </a:lnTo>
                  <a:lnTo>
                    <a:pt x="62" y="405"/>
                  </a:lnTo>
                  <a:lnTo>
                    <a:pt x="62" y="406"/>
                  </a:lnTo>
                  <a:lnTo>
                    <a:pt x="64" y="406"/>
                  </a:lnTo>
                  <a:lnTo>
                    <a:pt x="64" y="408"/>
                  </a:lnTo>
                  <a:lnTo>
                    <a:pt x="66" y="410"/>
                  </a:lnTo>
                  <a:lnTo>
                    <a:pt x="68" y="412"/>
                  </a:lnTo>
                  <a:lnTo>
                    <a:pt x="68" y="414"/>
                  </a:lnTo>
                  <a:lnTo>
                    <a:pt x="68" y="414"/>
                  </a:lnTo>
                  <a:lnTo>
                    <a:pt x="66" y="416"/>
                  </a:lnTo>
                  <a:lnTo>
                    <a:pt x="66" y="416"/>
                  </a:lnTo>
                  <a:lnTo>
                    <a:pt x="66" y="418"/>
                  </a:lnTo>
                  <a:lnTo>
                    <a:pt x="66" y="419"/>
                  </a:lnTo>
                  <a:lnTo>
                    <a:pt x="68" y="419"/>
                  </a:lnTo>
                  <a:lnTo>
                    <a:pt x="68" y="421"/>
                  </a:lnTo>
                  <a:lnTo>
                    <a:pt x="68" y="421"/>
                  </a:lnTo>
                  <a:lnTo>
                    <a:pt x="68" y="421"/>
                  </a:lnTo>
                  <a:lnTo>
                    <a:pt x="68" y="423"/>
                  </a:lnTo>
                  <a:lnTo>
                    <a:pt x="68" y="425"/>
                  </a:lnTo>
                  <a:lnTo>
                    <a:pt x="66" y="425"/>
                  </a:lnTo>
                  <a:lnTo>
                    <a:pt x="64" y="427"/>
                  </a:lnTo>
                  <a:lnTo>
                    <a:pt x="66" y="429"/>
                  </a:lnTo>
                  <a:lnTo>
                    <a:pt x="66" y="431"/>
                  </a:lnTo>
                  <a:lnTo>
                    <a:pt x="66" y="431"/>
                  </a:lnTo>
                  <a:lnTo>
                    <a:pt x="66" y="433"/>
                  </a:lnTo>
                  <a:lnTo>
                    <a:pt x="66" y="434"/>
                  </a:lnTo>
                  <a:lnTo>
                    <a:pt x="68" y="434"/>
                  </a:lnTo>
                  <a:lnTo>
                    <a:pt x="70" y="436"/>
                  </a:lnTo>
                  <a:lnTo>
                    <a:pt x="71" y="438"/>
                  </a:lnTo>
                  <a:lnTo>
                    <a:pt x="71" y="440"/>
                  </a:lnTo>
                  <a:lnTo>
                    <a:pt x="70" y="442"/>
                  </a:lnTo>
                  <a:lnTo>
                    <a:pt x="68" y="442"/>
                  </a:lnTo>
                  <a:lnTo>
                    <a:pt x="68" y="444"/>
                  </a:lnTo>
                  <a:lnTo>
                    <a:pt x="70" y="446"/>
                  </a:lnTo>
                  <a:lnTo>
                    <a:pt x="70" y="448"/>
                  </a:lnTo>
                  <a:lnTo>
                    <a:pt x="70" y="448"/>
                  </a:lnTo>
                  <a:lnTo>
                    <a:pt x="70" y="449"/>
                  </a:lnTo>
                  <a:lnTo>
                    <a:pt x="70" y="449"/>
                  </a:lnTo>
                  <a:lnTo>
                    <a:pt x="68" y="451"/>
                  </a:lnTo>
                  <a:lnTo>
                    <a:pt x="68" y="451"/>
                  </a:lnTo>
                  <a:lnTo>
                    <a:pt x="66" y="451"/>
                  </a:lnTo>
                  <a:lnTo>
                    <a:pt x="66" y="453"/>
                  </a:lnTo>
                  <a:lnTo>
                    <a:pt x="66" y="455"/>
                  </a:lnTo>
                  <a:lnTo>
                    <a:pt x="68" y="457"/>
                  </a:lnTo>
                  <a:lnTo>
                    <a:pt x="64" y="457"/>
                  </a:lnTo>
                  <a:lnTo>
                    <a:pt x="64" y="457"/>
                  </a:lnTo>
                  <a:lnTo>
                    <a:pt x="64" y="459"/>
                  </a:lnTo>
                  <a:lnTo>
                    <a:pt x="64" y="461"/>
                  </a:lnTo>
                  <a:lnTo>
                    <a:pt x="66" y="463"/>
                  </a:lnTo>
                  <a:lnTo>
                    <a:pt x="68" y="464"/>
                  </a:lnTo>
                  <a:lnTo>
                    <a:pt x="68" y="466"/>
                  </a:lnTo>
                  <a:lnTo>
                    <a:pt x="68" y="468"/>
                  </a:lnTo>
                  <a:lnTo>
                    <a:pt x="70" y="470"/>
                  </a:lnTo>
                  <a:lnTo>
                    <a:pt x="71" y="472"/>
                  </a:lnTo>
                  <a:lnTo>
                    <a:pt x="73" y="474"/>
                  </a:lnTo>
                  <a:lnTo>
                    <a:pt x="75" y="476"/>
                  </a:lnTo>
                  <a:lnTo>
                    <a:pt x="75" y="477"/>
                  </a:lnTo>
                  <a:lnTo>
                    <a:pt x="77" y="477"/>
                  </a:lnTo>
                  <a:lnTo>
                    <a:pt x="77" y="479"/>
                  </a:lnTo>
                  <a:lnTo>
                    <a:pt x="79" y="479"/>
                  </a:lnTo>
                  <a:lnTo>
                    <a:pt x="79" y="479"/>
                  </a:lnTo>
                  <a:lnTo>
                    <a:pt x="81" y="479"/>
                  </a:lnTo>
                  <a:lnTo>
                    <a:pt x="81" y="477"/>
                  </a:lnTo>
                  <a:lnTo>
                    <a:pt x="83" y="477"/>
                  </a:lnTo>
                  <a:lnTo>
                    <a:pt x="85" y="477"/>
                  </a:lnTo>
                  <a:lnTo>
                    <a:pt x="85" y="477"/>
                  </a:lnTo>
                  <a:lnTo>
                    <a:pt x="86" y="477"/>
                  </a:lnTo>
                  <a:lnTo>
                    <a:pt x="86" y="477"/>
                  </a:lnTo>
                  <a:lnTo>
                    <a:pt x="88" y="479"/>
                  </a:lnTo>
                  <a:lnTo>
                    <a:pt x="90" y="481"/>
                  </a:lnTo>
                  <a:lnTo>
                    <a:pt x="90" y="483"/>
                  </a:lnTo>
                  <a:lnTo>
                    <a:pt x="92" y="485"/>
                  </a:lnTo>
                  <a:lnTo>
                    <a:pt x="90" y="485"/>
                  </a:lnTo>
                  <a:lnTo>
                    <a:pt x="90" y="485"/>
                  </a:lnTo>
                  <a:lnTo>
                    <a:pt x="92" y="487"/>
                  </a:lnTo>
                  <a:lnTo>
                    <a:pt x="92" y="487"/>
                  </a:lnTo>
                  <a:lnTo>
                    <a:pt x="94" y="489"/>
                  </a:lnTo>
                  <a:lnTo>
                    <a:pt x="94" y="491"/>
                  </a:lnTo>
                  <a:lnTo>
                    <a:pt x="94" y="492"/>
                  </a:lnTo>
                  <a:lnTo>
                    <a:pt x="96" y="494"/>
                  </a:lnTo>
                  <a:lnTo>
                    <a:pt x="98" y="494"/>
                  </a:lnTo>
                  <a:lnTo>
                    <a:pt x="99" y="496"/>
                  </a:lnTo>
                  <a:lnTo>
                    <a:pt x="101" y="496"/>
                  </a:lnTo>
                  <a:lnTo>
                    <a:pt x="101" y="498"/>
                  </a:lnTo>
                  <a:lnTo>
                    <a:pt x="103" y="500"/>
                  </a:lnTo>
                  <a:lnTo>
                    <a:pt x="103" y="500"/>
                  </a:lnTo>
                  <a:lnTo>
                    <a:pt x="107" y="500"/>
                  </a:lnTo>
                  <a:lnTo>
                    <a:pt x="111" y="500"/>
                  </a:lnTo>
                  <a:lnTo>
                    <a:pt x="116" y="500"/>
                  </a:lnTo>
                  <a:lnTo>
                    <a:pt x="122" y="500"/>
                  </a:lnTo>
                  <a:lnTo>
                    <a:pt x="128" y="500"/>
                  </a:lnTo>
                  <a:lnTo>
                    <a:pt x="131" y="502"/>
                  </a:lnTo>
                  <a:lnTo>
                    <a:pt x="135" y="502"/>
                  </a:lnTo>
                  <a:lnTo>
                    <a:pt x="139" y="502"/>
                  </a:lnTo>
                  <a:lnTo>
                    <a:pt x="142" y="504"/>
                  </a:lnTo>
                  <a:lnTo>
                    <a:pt x="146" y="504"/>
                  </a:lnTo>
                  <a:lnTo>
                    <a:pt x="148" y="504"/>
                  </a:lnTo>
                  <a:lnTo>
                    <a:pt x="150" y="504"/>
                  </a:lnTo>
                  <a:lnTo>
                    <a:pt x="150" y="506"/>
                  </a:lnTo>
                  <a:lnTo>
                    <a:pt x="150" y="506"/>
                  </a:lnTo>
                  <a:lnTo>
                    <a:pt x="148" y="504"/>
                  </a:lnTo>
                  <a:lnTo>
                    <a:pt x="144" y="500"/>
                  </a:lnTo>
                  <a:lnTo>
                    <a:pt x="139" y="494"/>
                  </a:lnTo>
                  <a:lnTo>
                    <a:pt x="139" y="494"/>
                  </a:lnTo>
                  <a:lnTo>
                    <a:pt x="137" y="494"/>
                  </a:lnTo>
                  <a:lnTo>
                    <a:pt x="135" y="494"/>
                  </a:lnTo>
                  <a:lnTo>
                    <a:pt x="133" y="494"/>
                  </a:lnTo>
                  <a:lnTo>
                    <a:pt x="133" y="494"/>
                  </a:lnTo>
                  <a:lnTo>
                    <a:pt x="131" y="492"/>
                  </a:lnTo>
                  <a:lnTo>
                    <a:pt x="133" y="492"/>
                  </a:lnTo>
                  <a:lnTo>
                    <a:pt x="135" y="492"/>
                  </a:lnTo>
                  <a:lnTo>
                    <a:pt x="137" y="492"/>
                  </a:lnTo>
                  <a:lnTo>
                    <a:pt x="137" y="492"/>
                  </a:lnTo>
                  <a:lnTo>
                    <a:pt x="135" y="491"/>
                  </a:lnTo>
                  <a:lnTo>
                    <a:pt x="135" y="489"/>
                  </a:lnTo>
                  <a:lnTo>
                    <a:pt x="131" y="485"/>
                  </a:lnTo>
                  <a:lnTo>
                    <a:pt x="129" y="483"/>
                  </a:lnTo>
                  <a:lnTo>
                    <a:pt x="129" y="483"/>
                  </a:lnTo>
                  <a:lnTo>
                    <a:pt x="129" y="485"/>
                  </a:lnTo>
                  <a:lnTo>
                    <a:pt x="129" y="485"/>
                  </a:lnTo>
                  <a:lnTo>
                    <a:pt x="129" y="483"/>
                  </a:lnTo>
                  <a:lnTo>
                    <a:pt x="129" y="481"/>
                  </a:lnTo>
                  <a:lnTo>
                    <a:pt x="129" y="479"/>
                  </a:lnTo>
                  <a:lnTo>
                    <a:pt x="129" y="477"/>
                  </a:lnTo>
                  <a:lnTo>
                    <a:pt x="129" y="476"/>
                  </a:lnTo>
                  <a:lnTo>
                    <a:pt x="129" y="474"/>
                  </a:lnTo>
                  <a:lnTo>
                    <a:pt x="131" y="472"/>
                  </a:lnTo>
                  <a:lnTo>
                    <a:pt x="133" y="472"/>
                  </a:lnTo>
                  <a:lnTo>
                    <a:pt x="133" y="470"/>
                  </a:lnTo>
                  <a:lnTo>
                    <a:pt x="135" y="470"/>
                  </a:lnTo>
                  <a:lnTo>
                    <a:pt x="133" y="470"/>
                  </a:lnTo>
                  <a:lnTo>
                    <a:pt x="131" y="468"/>
                  </a:lnTo>
                  <a:lnTo>
                    <a:pt x="131" y="468"/>
                  </a:lnTo>
                  <a:lnTo>
                    <a:pt x="129" y="468"/>
                  </a:lnTo>
                  <a:lnTo>
                    <a:pt x="126" y="468"/>
                  </a:lnTo>
                  <a:lnTo>
                    <a:pt x="126" y="466"/>
                  </a:lnTo>
                  <a:lnTo>
                    <a:pt x="129" y="466"/>
                  </a:lnTo>
                  <a:lnTo>
                    <a:pt x="129" y="466"/>
                  </a:lnTo>
                  <a:lnTo>
                    <a:pt x="128" y="464"/>
                  </a:lnTo>
                  <a:lnTo>
                    <a:pt x="128" y="464"/>
                  </a:lnTo>
                  <a:lnTo>
                    <a:pt x="129" y="466"/>
                  </a:lnTo>
                  <a:lnTo>
                    <a:pt x="131" y="468"/>
                  </a:lnTo>
                  <a:lnTo>
                    <a:pt x="133" y="468"/>
                  </a:lnTo>
                  <a:lnTo>
                    <a:pt x="135" y="470"/>
                  </a:lnTo>
                  <a:lnTo>
                    <a:pt x="137" y="470"/>
                  </a:lnTo>
                  <a:lnTo>
                    <a:pt x="139" y="468"/>
                  </a:lnTo>
                  <a:lnTo>
                    <a:pt x="141" y="466"/>
                  </a:lnTo>
                  <a:lnTo>
                    <a:pt x="141" y="464"/>
                  </a:lnTo>
                  <a:lnTo>
                    <a:pt x="139" y="457"/>
                  </a:lnTo>
                  <a:lnTo>
                    <a:pt x="137" y="457"/>
                  </a:lnTo>
                  <a:lnTo>
                    <a:pt x="137" y="455"/>
                  </a:lnTo>
                  <a:lnTo>
                    <a:pt x="139" y="451"/>
                  </a:lnTo>
                  <a:lnTo>
                    <a:pt x="139" y="448"/>
                  </a:lnTo>
                  <a:lnTo>
                    <a:pt x="141" y="446"/>
                  </a:lnTo>
                  <a:lnTo>
                    <a:pt x="141" y="446"/>
                  </a:lnTo>
                  <a:lnTo>
                    <a:pt x="144" y="444"/>
                  </a:lnTo>
                  <a:lnTo>
                    <a:pt x="146" y="442"/>
                  </a:lnTo>
                  <a:lnTo>
                    <a:pt x="148" y="440"/>
                  </a:lnTo>
                  <a:lnTo>
                    <a:pt x="152" y="436"/>
                  </a:lnTo>
                  <a:lnTo>
                    <a:pt x="152" y="434"/>
                  </a:lnTo>
                  <a:lnTo>
                    <a:pt x="152" y="434"/>
                  </a:lnTo>
                  <a:lnTo>
                    <a:pt x="152" y="434"/>
                  </a:lnTo>
                  <a:lnTo>
                    <a:pt x="152" y="433"/>
                  </a:lnTo>
                  <a:lnTo>
                    <a:pt x="150" y="433"/>
                  </a:lnTo>
                  <a:lnTo>
                    <a:pt x="148" y="433"/>
                  </a:lnTo>
                  <a:lnTo>
                    <a:pt x="148" y="433"/>
                  </a:lnTo>
                  <a:lnTo>
                    <a:pt x="146" y="433"/>
                  </a:lnTo>
                  <a:lnTo>
                    <a:pt x="148" y="431"/>
                  </a:lnTo>
                  <a:lnTo>
                    <a:pt x="150" y="431"/>
                  </a:lnTo>
                  <a:lnTo>
                    <a:pt x="150" y="429"/>
                  </a:lnTo>
                  <a:lnTo>
                    <a:pt x="150" y="429"/>
                  </a:lnTo>
                  <a:lnTo>
                    <a:pt x="150" y="425"/>
                  </a:lnTo>
                  <a:lnTo>
                    <a:pt x="148" y="423"/>
                  </a:lnTo>
                  <a:lnTo>
                    <a:pt x="146" y="421"/>
                  </a:lnTo>
                  <a:lnTo>
                    <a:pt x="144" y="419"/>
                  </a:lnTo>
                  <a:lnTo>
                    <a:pt x="137" y="419"/>
                  </a:lnTo>
                  <a:lnTo>
                    <a:pt x="135" y="419"/>
                  </a:lnTo>
                  <a:lnTo>
                    <a:pt x="124" y="412"/>
                  </a:lnTo>
                  <a:lnTo>
                    <a:pt x="122" y="410"/>
                  </a:lnTo>
                  <a:lnTo>
                    <a:pt x="120" y="408"/>
                  </a:lnTo>
                  <a:lnTo>
                    <a:pt x="118" y="406"/>
                  </a:lnTo>
                  <a:lnTo>
                    <a:pt x="118" y="405"/>
                  </a:lnTo>
                  <a:lnTo>
                    <a:pt x="118" y="403"/>
                  </a:lnTo>
                  <a:lnTo>
                    <a:pt x="118" y="403"/>
                  </a:lnTo>
                  <a:lnTo>
                    <a:pt x="118" y="399"/>
                  </a:lnTo>
                  <a:lnTo>
                    <a:pt x="118" y="395"/>
                  </a:lnTo>
                  <a:lnTo>
                    <a:pt x="122" y="390"/>
                  </a:lnTo>
                  <a:lnTo>
                    <a:pt x="122" y="390"/>
                  </a:lnTo>
                  <a:lnTo>
                    <a:pt x="126" y="390"/>
                  </a:lnTo>
                  <a:lnTo>
                    <a:pt x="126" y="390"/>
                  </a:lnTo>
                  <a:lnTo>
                    <a:pt x="126" y="388"/>
                  </a:lnTo>
                  <a:lnTo>
                    <a:pt x="128" y="386"/>
                  </a:lnTo>
                  <a:lnTo>
                    <a:pt x="129" y="384"/>
                  </a:lnTo>
                  <a:lnTo>
                    <a:pt x="135" y="386"/>
                  </a:lnTo>
                  <a:lnTo>
                    <a:pt x="137" y="386"/>
                  </a:lnTo>
                  <a:lnTo>
                    <a:pt x="137" y="384"/>
                  </a:lnTo>
                  <a:lnTo>
                    <a:pt x="137" y="382"/>
                  </a:lnTo>
                  <a:lnTo>
                    <a:pt x="135" y="382"/>
                  </a:lnTo>
                  <a:lnTo>
                    <a:pt x="135" y="380"/>
                  </a:lnTo>
                  <a:lnTo>
                    <a:pt x="137" y="376"/>
                  </a:lnTo>
                  <a:lnTo>
                    <a:pt x="137" y="375"/>
                  </a:lnTo>
                  <a:lnTo>
                    <a:pt x="137" y="373"/>
                  </a:lnTo>
                  <a:lnTo>
                    <a:pt x="137" y="371"/>
                  </a:lnTo>
                  <a:lnTo>
                    <a:pt x="137" y="369"/>
                  </a:lnTo>
                  <a:lnTo>
                    <a:pt x="133" y="365"/>
                  </a:lnTo>
                  <a:lnTo>
                    <a:pt x="133" y="363"/>
                  </a:lnTo>
                  <a:lnTo>
                    <a:pt x="133" y="361"/>
                  </a:lnTo>
                  <a:lnTo>
                    <a:pt x="133" y="361"/>
                  </a:lnTo>
                  <a:lnTo>
                    <a:pt x="135" y="358"/>
                  </a:lnTo>
                  <a:lnTo>
                    <a:pt x="137" y="356"/>
                  </a:lnTo>
                  <a:lnTo>
                    <a:pt x="139" y="354"/>
                  </a:lnTo>
                  <a:lnTo>
                    <a:pt x="141" y="354"/>
                  </a:lnTo>
                  <a:lnTo>
                    <a:pt x="142" y="352"/>
                  </a:lnTo>
                  <a:lnTo>
                    <a:pt x="142" y="352"/>
                  </a:lnTo>
                  <a:lnTo>
                    <a:pt x="141" y="352"/>
                  </a:lnTo>
                  <a:lnTo>
                    <a:pt x="141" y="352"/>
                  </a:lnTo>
                  <a:lnTo>
                    <a:pt x="137" y="350"/>
                  </a:lnTo>
                  <a:lnTo>
                    <a:pt x="131" y="348"/>
                  </a:lnTo>
                  <a:lnTo>
                    <a:pt x="131" y="347"/>
                  </a:lnTo>
                  <a:lnTo>
                    <a:pt x="133" y="347"/>
                  </a:lnTo>
                  <a:lnTo>
                    <a:pt x="135" y="345"/>
                  </a:lnTo>
                  <a:lnTo>
                    <a:pt x="137" y="345"/>
                  </a:lnTo>
                  <a:lnTo>
                    <a:pt x="141" y="345"/>
                  </a:lnTo>
                  <a:lnTo>
                    <a:pt x="141" y="347"/>
                  </a:lnTo>
                  <a:lnTo>
                    <a:pt x="142" y="348"/>
                  </a:lnTo>
                  <a:lnTo>
                    <a:pt x="144" y="350"/>
                  </a:lnTo>
                  <a:lnTo>
                    <a:pt x="146" y="350"/>
                  </a:lnTo>
                  <a:lnTo>
                    <a:pt x="150" y="348"/>
                  </a:lnTo>
                  <a:lnTo>
                    <a:pt x="150" y="348"/>
                  </a:lnTo>
                  <a:lnTo>
                    <a:pt x="150" y="348"/>
                  </a:lnTo>
                  <a:lnTo>
                    <a:pt x="150" y="345"/>
                  </a:lnTo>
                  <a:lnTo>
                    <a:pt x="148" y="343"/>
                  </a:lnTo>
                  <a:lnTo>
                    <a:pt x="148" y="341"/>
                  </a:lnTo>
                  <a:lnTo>
                    <a:pt x="146" y="339"/>
                  </a:lnTo>
                  <a:lnTo>
                    <a:pt x="146" y="339"/>
                  </a:lnTo>
                  <a:lnTo>
                    <a:pt x="144" y="339"/>
                  </a:lnTo>
                  <a:lnTo>
                    <a:pt x="142" y="339"/>
                  </a:lnTo>
                  <a:lnTo>
                    <a:pt x="141" y="339"/>
                  </a:lnTo>
                  <a:lnTo>
                    <a:pt x="139" y="339"/>
                  </a:lnTo>
                  <a:lnTo>
                    <a:pt x="139" y="341"/>
                  </a:lnTo>
                  <a:lnTo>
                    <a:pt x="142" y="341"/>
                  </a:lnTo>
                  <a:lnTo>
                    <a:pt x="142" y="343"/>
                  </a:lnTo>
                  <a:lnTo>
                    <a:pt x="142" y="343"/>
                  </a:lnTo>
                  <a:lnTo>
                    <a:pt x="141" y="343"/>
                  </a:lnTo>
                  <a:lnTo>
                    <a:pt x="137" y="343"/>
                  </a:lnTo>
                  <a:lnTo>
                    <a:pt x="135" y="343"/>
                  </a:lnTo>
                  <a:lnTo>
                    <a:pt x="135" y="343"/>
                  </a:lnTo>
                  <a:lnTo>
                    <a:pt x="135" y="341"/>
                  </a:lnTo>
                  <a:lnTo>
                    <a:pt x="135" y="341"/>
                  </a:lnTo>
                  <a:lnTo>
                    <a:pt x="135" y="341"/>
                  </a:lnTo>
                  <a:lnTo>
                    <a:pt x="135" y="341"/>
                  </a:lnTo>
                  <a:lnTo>
                    <a:pt x="133" y="339"/>
                  </a:lnTo>
                  <a:lnTo>
                    <a:pt x="129" y="339"/>
                  </a:lnTo>
                  <a:lnTo>
                    <a:pt x="128" y="337"/>
                  </a:lnTo>
                  <a:lnTo>
                    <a:pt x="126" y="335"/>
                  </a:lnTo>
                  <a:lnTo>
                    <a:pt x="126" y="332"/>
                  </a:lnTo>
                  <a:lnTo>
                    <a:pt x="126" y="330"/>
                  </a:lnTo>
                  <a:lnTo>
                    <a:pt x="122" y="324"/>
                  </a:lnTo>
                  <a:lnTo>
                    <a:pt x="120" y="322"/>
                  </a:lnTo>
                  <a:lnTo>
                    <a:pt x="120" y="318"/>
                  </a:lnTo>
                  <a:lnTo>
                    <a:pt x="120" y="318"/>
                  </a:lnTo>
                  <a:lnTo>
                    <a:pt x="120" y="317"/>
                  </a:lnTo>
                  <a:lnTo>
                    <a:pt x="122" y="315"/>
                  </a:lnTo>
                  <a:lnTo>
                    <a:pt x="122" y="317"/>
                  </a:lnTo>
                  <a:lnTo>
                    <a:pt x="124" y="317"/>
                  </a:lnTo>
                  <a:lnTo>
                    <a:pt x="124" y="317"/>
                  </a:lnTo>
                  <a:lnTo>
                    <a:pt x="124" y="317"/>
                  </a:lnTo>
                  <a:lnTo>
                    <a:pt x="126" y="318"/>
                  </a:lnTo>
                  <a:lnTo>
                    <a:pt x="129" y="318"/>
                  </a:lnTo>
                  <a:lnTo>
                    <a:pt x="133" y="320"/>
                  </a:lnTo>
                  <a:lnTo>
                    <a:pt x="139" y="322"/>
                  </a:lnTo>
                  <a:lnTo>
                    <a:pt x="141" y="322"/>
                  </a:lnTo>
                  <a:lnTo>
                    <a:pt x="146" y="322"/>
                  </a:lnTo>
                  <a:lnTo>
                    <a:pt x="150" y="322"/>
                  </a:lnTo>
                  <a:lnTo>
                    <a:pt x="152" y="320"/>
                  </a:lnTo>
                  <a:lnTo>
                    <a:pt x="157" y="318"/>
                  </a:lnTo>
                  <a:lnTo>
                    <a:pt x="157" y="317"/>
                  </a:lnTo>
                  <a:lnTo>
                    <a:pt x="157" y="315"/>
                  </a:lnTo>
                  <a:lnTo>
                    <a:pt x="154" y="311"/>
                  </a:lnTo>
                  <a:lnTo>
                    <a:pt x="154" y="309"/>
                  </a:lnTo>
                  <a:lnTo>
                    <a:pt x="154" y="307"/>
                  </a:lnTo>
                  <a:lnTo>
                    <a:pt x="152" y="303"/>
                  </a:lnTo>
                  <a:lnTo>
                    <a:pt x="154" y="303"/>
                  </a:lnTo>
                  <a:lnTo>
                    <a:pt x="154" y="303"/>
                  </a:lnTo>
                  <a:lnTo>
                    <a:pt x="156" y="302"/>
                  </a:lnTo>
                  <a:lnTo>
                    <a:pt x="154" y="298"/>
                  </a:lnTo>
                  <a:lnTo>
                    <a:pt x="154" y="296"/>
                  </a:lnTo>
                  <a:lnTo>
                    <a:pt x="154" y="296"/>
                  </a:lnTo>
                  <a:lnTo>
                    <a:pt x="152" y="294"/>
                  </a:lnTo>
                  <a:lnTo>
                    <a:pt x="154" y="294"/>
                  </a:lnTo>
                  <a:lnTo>
                    <a:pt x="152" y="294"/>
                  </a:lnTo>
                  <a:lnTo>
                    <a:pt x="150" y="292"/>
                  </a:lnTo>
                  <a:lnTo>
                    <a:pt x="150" y="292"/>
                  </a:lnTo>
                  <a:lnTo>
                    <a:pt x="148" y="290"/>
                  </a:lnTo>
                  <a:lnTo>
                    <a:pt x="148" y="288"/>
                  </a:lnTo>
                  <a:lnTo>
                    <a:pt x="146" y="285"/>
                  </a:lnTo>
                  <a:lnTo>
                    <a:pt x="146" y="285"/>
                  </a:lnTo>
                  <a:lnTo>
                    <a:pt x="148" y="285"/>
                  </a:lnTo>
                  <a:lnTo>
                    <a:pt x="152" y="287"/>
                  </a:lnTo>
                  <a:lnTo>
                    <a:pt x="154" y="287"/>
                  </a:lnTo>
                  <a:lnTo>
                    <a:pt x="157" y="288"/>
                  </a:lnTo>
                  <a:lnTo>
                    <a:pt x="161" y="288"/>
                  </a:lnTo>
                  <a:lnTo>
                    <a:pt x="165" y="288"/>
                  </a:lnTo>
                  <a:lnTo>
                    <a:pt x="167" y="288"/>
                  </a:lnTo>
                  <a:lnTo>
                    <a:pt x="182" y="285"/>
                  </a:lnTo>
                  <a:lnTo>
                    <a:pt x="184" y="285"/>
                  </a:lnTo>
                  <a:lnTo>
                    <a:pt x="191" y="283"/>
                  </a:lnTo>
                  <a:lnTo>
                    <a:pt x="202" y="279"/>
                  </a:lnTo>
                  <a:lnTo>
                    <a:pt x="208" y="274"/>
                  </a:lnTo>
                  <a:lnTo>
                    <a:pt x="210" y="274"/>
                  </a:lnTo>
                  <a:lnTo>
                    <a:pt x="210" y="270"/>
                  </a:lnTo>
                  <a:lnTo>
                    <a:pt x="210" y="266"/>
                  </a:lnTo>
                  <a:lnTo>
                    <a:pt x="213" y="262"/>
                  </a:lnTo>
                  <a:lnTo>
                    <a:pt x="215" y="253"/>
                  </a:lnTo>
                  <a:lnTo>
                    <a:pt x="215" y="25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5" name="Google Shape;635;p23"/>
            <p:cNvSpPr/>
            <p:nvPr/>
          </p:nvSpPr>
          <p:spPr>
            <a:xfrm>
              <a:off x="1717" y="1649"/>
              <a:ext cx="4" cy="11"/>
            </a:xfrm>
            <a:custGeom>
              <a:avLst/>
              <a:gdLst/>
              <a:ahLst/>
              <a:cxnLst/>
              <a:rect l="l" t="t" r="r" b="b"/>
              <a:pathLst>
                <a:path w="4" h="11" extrusionOk="0">
                  <a:moveTo>
                    <a:pt x="2" y="9"/>
                  </a:moveTo>
                  <a:lnTo>
                    <a:pt x="2" y="9"/>
                  </a:lnTo>
                  <a:lnTo>
                    <a:pt x="0" y="9"/>
                  </a:lnTo>
                  <a:lnTo>
                    <a:pt x="0" y="11"/>
                  </a:lnTo>
                  <a:lnTo>
                    <a:pt x="0" y="11"/>
                  </a:lnTo>
                  <a:lnTo>
                    <a:pt x="2" y="11"/>
                  </a:lnTo>
                  <a:lnTo>
                    <a:pt x="4" y="11"/>
                  </a:lnTo>
                  <a:lnTo>
                    <a:pt x="4" y="11"/>
                  </a:lnTo>
                  <a:lnTo>
                    <a:pt x="4" y="11"/>
                  </a:lnTo>
                  <a:lnTo>
                    <a:pt x="4" y="9"/>
                  </a:lnTo>
                  <a:lnTo>
                    <a:pt x="4" y="9"/>
                  </a:lnTo>
                  <a:lnTo>
                    <a:pt x="2" y="9"/>
                  </a:lnTo>
                  <a:close/>
                  <a:moveTo>
                    <a:pt x="4" y="2"/>
                  </a:moveTo>
                  <a:lnTo>
                    <a:pt x="4" y="2"/>
                  </a:lnTo>
                  <a:lnTo>
                    <a:pt x="4" y="0"/>
                  </a:lnTo>
                  <a:lnTo>
                    <a:pt x="4" y="0"/>
                  </a:lnTo>
                  <a:lnTo>
                    <a:pt x="2" y="0"/>
                  </a:lnTo>
                  <a:lnTo>
                    <a:pt x="2" y="0"/>
                  </a:lnTo>
                  <a:lnTo>
                    <a:pt x="2" y="0"/>
                  </a:lnTo>
                  <a:lnTo>
                    <a:pt x="2" y="0"/>
                  </a:lnTo>
                  <a:lnTo>
                    <a:pt x="2" y="2"/>
                  </a:lnTo>
                  <a:lnTo>
                    <a:pt x="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6" name="Google Shape;636;p23"/>
            <p:cNvSpPr/>
            <p:nvPr/>
          </p:nvSpPr>
          <p:spPr>
            <a:xfrm>
              <a:off x="1700" y="1639"/>
              <a:ext cx="4" cy="2"/>
            </a:xfrm>
            <a:custGeom>
              <a:avLst/>
              <a:gdLst/>
              <a:ahLst/>
              <a:cxnLst/>
              <a:rect l="l" t="t" r="r" b="b"/>
              <a:pathLst>
                <a:path w="4" h="2" extrusionOk="0">
                  <a:moveTo>
                    <a:pt x="2" y="0"/>
                  </a:moveTo>
                  <a:lnTo>
                    <a:pt x="0" y="2"/>
                  </a:lnTo>
                  <a:lnTo>
                    <a:pt x="0" y="2"/>
                  </a:lnTo>
                  <a:lnTo>
                    <a:pt x="4" y="0"/>
                  </a:lnTo>
                  <a:lnTo>
                    <a:pt x="4"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7" name="Google Shape;637;p23"/>
            <p:cNvSpPr/>
            <p:nvPr/>
          </p:nvSpPr>
          <p:spPr>
            <a:xfrm>
              <a:off x="2790" y="2019"/>
              <a:ext cx="180" cy="227"/>
            </a:xfrm>
            <a:custGeom>
              <a:avLst/>
              <a:gdLst/>
              <a:ahLst/>
              <a:cxnLst/>
              <a:rect l="l" t="t" r="r" b="b"/>
              <a:pathLst>
                <a:path w="180" h="227" extrusionOk="0">
                  <a:moveTo>
                    <a:pt x="180" y="116"/>
                  </a:moveTo>
                  <a:lnTo>
                    <a:pt x="180" y="114"/>
                  </a:lnTo>
                  <a:lnTo>
                    <a:pt x="180" y="113"/>
                  </a:lnTo>
                  <a:lnTo>
                    <a:pt x="180" y="109"/>
                  </a:lnTo>
                  <a:lnTo>
                    <a:pt x="178" y="107"/>
                  </a:lnTo>
                  <a:lnTo>
                    <a:pt x="178" y="107"/>
                  </a:lnTo>
                  <a:lnTo>
                    <a:pt x="178" y="109"/>
                  </a:lnTo>
                  <a:lnTo>
                    <a:pt x="178" y="109"/>
                  </a:lnTo>
                  <a:lnTo>
                    <a:pt x="176" y="109"/>
                  </a:lnTo>
                  <a:lnTo>
                    <a:pt x="174" y="109"/>
                  </a:lnTo>
                  <a:lnTo>
                    <a:pt x="172" y="109"/>
                  </a:lnTo>
                  <a:lnTo>
                    <a:pt x="172" y="109"/>
                  </a:lnTo>
                  <a:lnTo>
                    <a:pt x="170" y="109"/>
                  </a:lnTo>
                  <a:lnTo>
                    <a:pt x="166" y="111"/>
                  </a:lnTo>
                  <a:lnTo>
                    <a:pt x="165" y="111"/>
                  </a:lnTo>
                  <a:lnTo>
                    <a:pt x="161" y="111"/>
                  </a:lnTo>
                  <a:lnTo>
                    <a:pt x="159" y="111"/>
                  </a:lnTo>
                  <a:lnTo>
                    <a:pt x="157" y="111"/>
                  </a:lnTo>
                  <a:lnTo>
                    <a:pt x="157" y="111"/>
                  </a:lnTo>
                  <a:lnTo>
                    <a:pt x="155" y="113"/>
                  </a:lnTo>
                  <a:lnTo>
                    <a:pt x="153" y="113"/>
                  </a:lnTo>
                  <a:lnTo>
                    <a:pt x="153" y="113"/>
                  </a:lnTo>
                  <a:lnTo>
                    <a:pt x="153" y="113"/>
                  </a:lnTo>
                  <a:lnTo>
                    <a:pt x="153" y="111"/>
                  </a:lnTo>
                  <a:lnTo>
                    <a:pt x="153" y="109"/>
                  </a:lnTo>
                  <a:lnTo>
                    <a:pt x="151" y="107"/>
                  </a:lnTo>
                  <a:lnTo>
                    <a:pt x="153" y="107"/>
                  </a:lnTo>
                  <a:lnTo>
                    <a:pt x="153" y="105"/>
                  </a:lnTo>
                  <a:lnTo>
                    <a:pt x="153" y="103"/>
                  </a:lnTo>
                  <a:lnTo>
                    <a:pt x="153" y="101"/>
                  </a:lnTo>
                  <a:lnTo>
                    <a:pt x="153" y="99"/>
                  </a:lnTo>
                  <a:lnTo>
                    <a:pt x="153" y="99"/>
                  </a:lnTo>
                  <a:lnTo>
                    <a:pt x="153" y="98"/>
                  </a:lnTo>
                  <a:lnTo>
                    <a:pt x="153" y="94"/>
                  </a:lnTo>
                  <a:lnTo>
                    <a:pt x="151" y="90"/>
                  </a:lnTo>
                  <a:lnTo>
                    <a:pt x="150" y="88"/>
                  </a:lnTo>
                  <a:lnTo>
                    <a:pt x="148" y="86"/>
                  </a:lnTo>
                  <a:lnTo>
                    <a:pt x="148" y="84"/>
                  </a:lnTo>
                  <a:lnTo>
                    <a:pt x="148" y="79"/>
                  </a:lnTo>
                  <a:lnTo>
                    <a:pt x="148" y="75"/>
                  </a:lnTo>
                  <a:lnTo>
                    <a:pt x="148" y="71"/>
                  </a:lnTo>
                  <a:lnTo>
                    <a:pt x="148" y="66"/>
                  </a:lnTo>
                  <a:lnTo>
                    <a:pt x="148" y="60"/>
                  </a:lnTo>
                  <a:lnTo>
                    <a:pt x="148" y="56"/>
                  </a:lnTo>
                  <a:lnTo>
                    <a:pt x="148" y="53"/>
                  </a:lnTo>
                  <a:lnTo>
                    <a:pt x="148" y="49"/>
                  </a:lnTo>
                  <a:lnTo>
                    <a:pt x="148" y="47"/>
                  </a:lnTo>
                  <a:lnTo>
                    <a:pt x="148" y="47"/>
                  </a:lnTo>
                  <a:lnTo>
                    <a:pt x="146" y="47"/>
                  </a:lnTo>
                  <a:lnTo>
                    <a:pt x="142" y="47"/>
                  </a:lnTo>
                  <a:lnTo>
                    <a:pt x="138" y="47"/>
                  </a:lnTo>
                  <a:lnTo>
                    <a:pt x="135" y="47"/>
                  </a:lnTo>
                  <a:lnTo>
                    <a:pt x="129" y="47"/>
                  </a:lnTo>
                  <a:lnTo>
                    <a:pt x="129" y="47"/>
                  </a:lnTo>
                  <a:lnTo>
                    <a:pt x="129" y="45"/>
                  </a:lnTo>
                  <a:lnTo>
                    <a:pt x="129" y="45"/>
                  </a:lnTo>
                  <a:lnTo>
                    <a:pt x="129" y="41"/>
                  </a:lnTo>
                  <a:lnTo>
                    <a:pt x="129" y="41"/>
                  </a:lnTo>
                  <a:lnTo>
                    <a:pt x="127" y="41"/>
                  </a:lnTo>
                  <a:lnTo>
                    <a:pt x="123" y="41"/>
                  </a:lnTo>
                  <a:lnTo>
                    <a:pt x="122" y="41"/>
                  </a:lnTo>
                  <a:lnTo>
                    <a:pt x="120" y="41"/>
                  </a:lnTo>
                  <a:lnTo>
                    <a:pt x="116" y="43"/>
                  </a:lnTo>
                  <a:lnTo>
                    <a:pt x="114" y="45"/>
                  </a:lnTo>
                  <a:lnTo>
                    <a:pt x="112" y="47"/>
                  </a:lnTo>
                  <a:lnTo>
                    <a:pt x="112" y="49"/>
                  </a:lnTo>
                  <a:lnTo>
                    <a:pt x="112" y="51"/>
                  </a:lnTo>
                  <a:lnTo>
                    <a:pt x="112" y="53"/>
                  </a:lnTo>
                  <a:lnTo>
                    <a:pt x="112" y="53"/>
                  </a:lnTo>
                  <a:lnTo>
                    <a:pt x="112" y="55"/>
                  </a:lnTo>
                  <a:lnTo>
                    <a:pt x="110" y="58"/>
                  </a:lnTo>
                  <a:lnTo>
                    <a:pt x="108" y="58"/>
                  </a:lnTo>
                  <a:lnTo>
                    <a:pt x="105" y="58"/>
                  </a:lnTo>
                  <a:lnTo>
                    <a:pt x="105" y="58"/>
                  </a:lnTo>
                  <a:lnTo>
                    <a:pt x="101" y="58"/>
                  </a:lnTo>
                  <a:lnTo>
                    <a:pt x="99" y="58"/>
                  </a:lnTo>
                  <a:lnTo>
                    <a:pt x="99" y="58"/>
                  </a:lnTo>
                  <a:lnTo>
                    <a:pt x="95" y="58"/>
                  </a:lnTo>
                  <a:lnTo>
                    <a:pt x="94" y="60"/>
                  </a:lnTo>
                  <a:lnTo>
                    <a:pt x="92" y="60"/>
                  </a:lnTo>
                  <a:lnTo>
                    <a:pt x="92" y="60"/>
                  </a:lnTo>
                  <a:lnTo>
                    <a:pt x="90" y="60"/>
                  </a:lnTo>
                  <a:lnTo>
                    <a:pt x="88" y="60"/>
                  </a:lnTo>
                  <a:lnTo>
                    <a:pt x="86" y="60"/>
                  </a:lnTo>
                  <a:lnTo>
                    <a:pt x="84" y="60"/>
                  </a:lnTo>
                  <a:lnTo>
                    <a:pt x="84" y="60"/>
                  </a:lnTo>
                  <a:lnTo>
                    <a:pt x="82" y="56"/>
                  </a:lnTo>
                  <a:lnTo>
                    <a:pt x="80" y="53"/>
                  </a:lnTo>
                  <a:lnTo>
                    <a:pt x="79" y="51"/>
                  </a:lnTo>
                  <a:lnTo>
                    <a:pt x="79" y="49"/>
                  </a:lnTo>
                  <a:lnTo>
                    <a:pt x="77" y="49"/>
                  </a:lnTo>
                  <a:lnTo>
                    <a:pt x="77" y="47"/>
                  </a:lnTo>
                  <a:lnTo>
                    <a:pt x="77" y="45"/>
                  </a:lnTo>
                  <a:lnTo>
                    <a:pt x="77" y="43"/>
                  </a:lnTo>
                  <a:lnTo>
                    <a:pt x="75" y="41"/>
                  </a:lnTo>
                  <a:lnTo>
                    <a:pt x="73" y="38"/>
                  </a:lnTo>
                  <a:lnTo>
                    <a:pt x="73" y="36"/>
                  </a:lnTo>
                  <a:lnTo>
                    <a:pt x="73" y="34"/>
                  </a:lnTo>
                  <a:lnTo>
                    <a:pt x="73" y="32"/>
                  </a:lnTo>
                  <a:lnTo>
                    <a:pt x="73" y="30"/>
                  </a:lnTo>
                  <a:lnTo>
                    <a:pt x="73" y="28"/>
                  </a:lnTo>
                  <a:lnTo>
                    <a:pt x="71" y="28"/>
                  </a:lnTo>
                  <a:lnTo>
                    <a:pt x="71" y="26"/>
                  </a:lnTo>
                  <a:lnTo>
                    <a:pt x="71" y="26"/>
                  </a:lnTo>
                  <a:lnTo>
                    <a:pt x="69" y="25"/>
                  </a:lnTo>
                  <a:lnTo>
                    <a:pt x="67" y="25"/>
                  </a:lnTo>
                  <a:lnTo>
                    <a:pt x="67" y="23"/>
                  </a:lnTo>
                  <a:lnTo>
                    <a:pt x="64" y="23"/>
                  </a:lnTo>
                  <a:lnTo>
                    <a:pt x="58" y="23"/>
                  </a:lnTo>
                  <a:lnTo>
                    <a:pt x="54" y="23"/>
                  </a:lnTo>
                  <a:lnTo>
                    <a:pt x="49" y="23"/>
                  </a:lnTo>
                  <a:lnTo>
                    <a:pt x="43" y="25"/>
                  </a:lnTo>
                  <a:lnTo>
                    <a:pt x="43" y="25"/>
                  </a:lnTo>
                  <a:lnTo>
                    <a:pt x="37" y="25"/>
                  </a:lnTo>
                  <a:lnTo>
                    <a:pt x="36" y="23"/>
                  </a:lnTo>
                  <a:lnTo>
                    <a:pt x="34" y="23"/>
                  </a:lnTo>
                  <a:lnTo>
                    <a:pt x="32" y="23"/>
                  </a:lnTo>
                  <a:lnTo>
                    <a:pt x="28" y="23"/>
                  </a:lnTo>
                  <a:lnTo>
                    <a:pt x="28" y="23"/>
                  </a:lnTo>
                  <a:lnTo>
                    <a:pt x="23" y="23"/>
                  </a:lnTo>
                  <a:lnTo>
                    <a:pt x="23" y="23"/>
                  </a:lnTo>
                  <a:lnTo>
                    <a:pt x="23" y="25"/>
                  </a:lnTo>
                  <a:lnTo>
                    <a:pt x="21" y="23"/>
                  </a:lnTo>
                  <a:lnTo>
                    <a:pt x="19" y="23"/>
                  </a:lnTo>
                  <a:lnTo>
                    <a:pt x="19" y="25"/>
                  </a:lnTo>
                  <a:lnTo>
                    <a:pt x="15" y="26"/>
                  </a:lnTo>
                  <a:lnTo>
                    <a:pt x="11" y="26"/>
                  </a:lnTo>
                  <a:lnTo>
                    <a:pt x="9" y="26"/>
                  </a:lnTo>
                  <a:lnTo>
                    <a:pt x="8" y="26"/>
                  </a:lnTo>
                  <a:lnTo>
                    <a:pt x="8" y="28"/>
                  </a:lnTo>
                  <a:lnTo>
                    <a:pt x="8" y="28"/>
                  </a:lnTo>
                  <a:lnTo>
                    <a:pt x="9" y="32"/>
                  </a:lnTo>
                  <a:lnTo>
                    <a:pt x="11" y="36"/>
                  </a:lnTo>
                  <a:lnTo>
                    <a:pt x="15" y="41"/>
                  </a:lnTo>
                  <a:lnTo>
                    <a:pt x="15" y="47"/>
                  </a:lnTo>
                  <a:lnTo>
                    <a:pt x="19" y="55"/>
                  </a:lnTo>
                  <a:lnTo>
                    <a:pt x="23" y="66"/>
                  </a:lnTo>
                  <a:lnTo>
                    <a:pt x="23" y="68"/>
                  </a:lnTo>
                  <a:lnTo>
                    <a:pt x="23" y="68"/>
                  </a:lnTo>
                  <a:lnTo>
                    <a:pt x="23" y="70"/>
                  </a:lnTo>
                  <a:lnTo>
                    <a:pt x="23" y="71"/>
                  </a:lnTo>
                  <a:lnTo>
                    <a:pt x="19" y="75"/>
                  </a:lnTo>
                  <a:lnTo>
                    <a:pt x="19" y="75"/>
                  </a:lnTo>
                  <a:lnTo>
                    <a:pt x="19" y="75"/>
                  </a:lnTo>
                  <a:lnTo>
                    <a:pt x="19" y="73"/>
                  </a:lnTo>
                  <a:lnTo>
                    <a:pt x="19" y="75"/>
                  </a:lnTo>
                  <a:lnTo>
                    <a:pt x="17" y="75"/>
                  </a:lnTo>
                  <a:lnTo>
                    <a:pt x="17" y="77"/>
                  </a:lnTo>
                  <a:lnTo>
                    <a:pt x="19" y="79"/>
                  </a:lnTo>
                  <a:lnTo>
                    <a:pt x="21" y="83"/>
                  </a:lnTo>
                  <a:lnTo>
                    <a:pt x="21" y="84"/>
                  </a:lnTo>
                  <a:lnTo>
                    <a:pt x="21" y="88"/>
                  </a:lnTo>
                  <a:lnTo>
                    <a:pt x="23" y="90"/>
                  </a:lnTo>
                  <a:lnTo>
                    <a:pt x="23" y="92"/>
                  </a:lnTo>
                  <a:lnTo>
                    <a:pt x="24" y="98"/>
                  </a:lnTo>
                  <a:lnTo>
                    <a:pt x="26" y="99"/>
                  </a:lnTo>
                  <a:lnTo>
                    <a:pt x="26" y="101"/>
                  </a:lnTo>
                  <a:lnTo>
                    <a:pt x="28" y="103"/>
                  </a:lnTo>
                  <a:lnTo>
                    <a:pt x="28" y="105"/>
                  </a:lnTo>
                  <a:lnTo>
                    <a:pt x="30" y="109"/>
                  </a:lnTo>
                  <a:lnTo>
                    <a:pt x="30" y="111"/>
                  </a:lnTo>
                  <a:lnTo>
                    <a:pt x="30" y="118"/>
                  </a:lnTo>
                  <a:lnTo>
                    <a:pt x="30" y="122"/>
                  </a:lnTo>
                  <a:lnTo>
                    <a:pt x="28" y="128"/>
                  </a:lnTo>
                  <a:lnTo>
                    <a:pt x="26" y="131"/>
                  </a:lnTo>
                  <a:lnTo>
                    <a:pt x="24" y="135"/>
                  </a:lnTo>
                  <a:lnTo>
                    <a:pt x="21" y="137"/>
                  </a:lnTo>
                  <a:lnTo>
                    <a:pt x="17" y="139"/>
                  </a:lnTo>
                  <a:lnTo>
                    <a:pt x="17" y="142"/>
                  </a:lnTo>
                  <a:lnTo>
                    <a:pt x="11" y="150"/>
                  </a:lnTo>
                  <a:lnTo>
                    <a:pt x="9" y="156"/>
                  </a:lnTo>
                  <a:lnTo>
                    <a:pt x="9" y="159"/>
                  </a:lnTo>
                  <a:lnTo>
                    <a:pt x="8" y="171"/>
                  </a:lnTo>
                  <a:lnTo>
                    <a:pt x="4" y="180"/>
                  </a:lnTo>
                  <a:lnTo>
                    <a:pt x="4" y="186"/>
                  </a:lnTo>
                  <a:lnTo>
                    <a:pt x="2" y="187"/>
                  </a:lnTo>
                  <a:lnTo>
                    <a:pt x="2" y="187"/>
                  </a:lnTo>
                  <a:lnTo>
                    <a:pt x="0" y="189"/>
                  </a:lnTo>
                  <a:lnTo>
                    <a:pt x="0" y="189"/>
                  </a:lnTo>
                  <a:lnTo>
                    <a:pt x="0" y="191"/>
                  </a:lnTo>
                  <a:lnTo>
                    <a:pt x="0" y="193"/>
                  </a:lnTo>
                  <a:lnTo>
                    <a:pt x="0" y="200"/>
                  </a:lnTo>
                  <a:lnTo>
                    <a:pt x="0" y="204"/>
                  </a:lnTo>
                  <a:lnTo>
                    <a:pt x="0" y="208"/>
                  </a:lnTo>
                  <a:lnTo>
                    <a:pt x="0" y="214"/>
                  </a:lnTo>
                  <a:lnTo>
                    <a:pt x="2" y="214"/>
                  </a:lnTo>
                  <a:lnTo>
                    <a:pt x="4" y="212"/>
                  </a:lnTo>
                  <a:lnTo>
                    <a:pt x="4" y="212"/>
                  </a:lnTo>
                  <a:lnTo>
                    <a:pt x="6" y="214"/>
                  </a:lnTo>
                  <a:lnTo>
                    <a:pt x="8" y="214"/>
                  </a:lnTo>
                  <a:lnTo>
                    <a:pt x="8" y="214"/>
                  </a:lnTo>
                  <a:lnTo>
                    <a:pt x="11" y="214"/>
                  </a:lnTo>
                  <a:lnTo>
                    <a:pt x="13" y="212"/>
                  </a:lnTo>
                  <a:lnTo>
                    <a:pt x="15" y="212"/>
                  </a:lnTo>
                  <a:lnTo>
                    <a:pt x="15" y="210"/>
                  </a:lnTo>
                  <a:lnTo>
                    <a:pt x="17" y="210"/>
                  </a:lnTo>
                  <a:lnTo>
                    <a:pt x="19" y="210"/>
                  </a:lnTo>
                  <a:lnTo>
                    <a:pt x="21" y="210"/>
                  </a:lnTo>
                  <a:lnTo>
                    <a:pt x="21" y="210"/>
                  </a:lnTo>
                  <a:lnTo>
                    <a:pt x="23" y="210"/>
                  </a:lnTo>
                  <a:lnTo>
                    <a:pt x="24" y="210"/>
                  </a:lnTo>
                  <a:lnTo>
                    <a:pt x="26" y="212"/>
                  </a:lnTo>
                  <a:lnTo>
                    <a:pt x="28" y="214"/>
                  </a:lnTo>
                  <a:lnTo>
                    <a:pt x="28" y="214"/>
                  </a:lnTo>
                  <a:lnTo>
                    <a:pt x="30" y="215"/>
                  </a:lnTo>
                  <a:lnTo>
                    <a:pt x="32" y="215"/>
                  </a:lnTo>
                  <a:lnTo>
                    <a:pt x="32" y="215"/>
                  </a:lnTo>
                  <a:lnTo>
                    <a:pt x="32" y="215"/>
                  </a:lnTo>
                  <a:lnTo>
                    <a:pt x="36" y="215"/>
                  </a:lnTo>
                  <a:lnTo>
                    <a:pt x="37" y="215"/>
                  </a:lnTo>
                  <a:lnTo>
                    <a:pt x="41" y="215"/>
                  </a:lnTo>
                  <a:lnTo>
                    <a:pt x="52" y="215"/>
                  </a:lnTo>
                  <a:lnTo>
                    <a:pt x="58" y="215"/>
                  </a:lnTo>
                  <a:lnTo>
                    <a:pt x="64" y="215"/>
                  </a:lnTo>
                  <a:lnTo>
                    <a:pt x="75" y="215"/>
                  </a:lnTo>
                  <a:lnTo>
                    <a:pt x="80" y="215"/>
                  </a:lnTo>
                  <a:lnTo>
                    <a:pt x="86" y="215"/>
                  </a:lnTo>
                  <a:lnTo>
                    <a:pt x="88" y="215"/>
                  </a:lnTo>
                  <a:lnTo>
                    <a:pt x="92" y="215"/>
                  </a:lnTo>
                  <a:lnTo>
                    <a:pt x="95" y="215"/>
                  </a:lnTo>
                  <a:lnTo>
                    <a:pt x="97" y="215"/>
                  </a:lnTo>
                  <a:lnTo>
                    <a:pt x="97" y="217"/>
                  </a:lnTo>
                  <a:lnTo>
                    <a:pt x="97" y="217"/>
                  </a:lnTo>
                  <a:lnTo>
                    <a:pt x="99" y="219"/>
                  </a:lnTo>
                  <a:lnTo>
                    <a:pt x="101" y="221"/>
                  </a:lnTo>
                  <a:lnTo>
                    <a:pt x="103" y="223"/>
                  </a:lnTo>
                  <a:lnTo>
                    <a:pt x="105" y="223"/>
                  </a:lnTo>
                  <a:lnTo>
                    <a:pt x="107" y="223"/>
                  </a:lnTo>
                  <a:lnTo>
                    <a:pt x="107" y="223"/>
                  </a:lnTo>
                  <a:lnTo>
                    <a:pt x="110" y="223"/>
                  </a:lnTo>
                  <a:lnTo>
                    <a:pt x="114" y="225"/>
                  </a:lnTo>
                  <a:lnTo>
                    <a:pt x="118" y="225"/>
                  </a:lnTo>
                  <a:lnTo>
                    <a:pt x="122" y="225"/>
                  </a:lnTo>
                  <a:lnTo>
                    <a:pt x="125" y="225"/>
                  </a:lnTo>
                  <a:lnTo>
                    <a:pt x="127" y="225"/>
                  </a:lnTo>
                  <a:lnTo>
                    <a:pt x="129" y="227"/>
                  </a:lnTo>
                  <a:lnTo>
                    <a:pt x="129" y="227"/>
                  </a:lnTo>
                  <a:lnTo>
                    <a:pt x="133" y="227"/>
                  </a:lnTo>
                  <a:lnTo>
                    <a:pt x="135" y="225"/>
                  </a:lnTo>
                  <a:lnTo>
                    <a:pt x="138" y="225"/>
                  </a:lnTo>
                  <a:lnTo>
                    <a:pt x="138" y="227"/>
                  </a:lnTo>
                  <a:lnTo>
                    <a:pt x="140" y="227"/>
                  </a:lnTo>
                  <a:lnTo>
                    <a:pt x="144" y="225"/>
                  </a:lnTo>
                  <a:lnTo>
                    <a:pt x="148" y="225"/>
                  </a:lnTo>
                  <a:lnTo>
                    <a:pt x="153" y="223"/>
                  </a:lnTo>
                  <a:lnTo>
                    <a:pt x="157" y="223"/>
                  </a:lnTo>
                  <a:lnTo>
                    <a:pt x="165" y="221"/>
                  </a:lnTo>
                  <a:lnTo>
                    <a:pt x="168" y="221"/>
                  </a:lnTo>
                  <a:lnTo>
                    <a:pt x="166" y="217"/>
                  </a:lnTo>
                  <a:lnTo>
                    <a:pt x="163" y="214"/>
                  </a:lnTo>
                  <a:lnTo>
                    <a:pt x="159" y="210"/>
                  </a:lnTo>
                  <a:lnTo>
                    <a:pt x="157" y="208"/>
                  </a:lnTo>
                  <a:lnTo>
                    <a:pt x="155" y="206"/>
                  </a:lnTo>
                  <a:lnTo>
                    <a:pt x="153" y="204"/>
                  </a:lnTo>
                  <a:lnTo>
                    <a:pt x="151" y="202"/>
                  </a:lnTo>
                  <a:lnTo>
                    <a:pt x="151" y="202"/>
                  </a:lnTo>
                  <a:lnTo>
                    <a:pt x="150" y="197"/>
                  </a:lnTo>
                  <a:lnTo>
                    <a:pt x="148" y="191"/>
                  </a:lnTo>
                  <a:lnTo>
                    <a:pt x="148" y="187"/>
                  </a:lnTo>
                  <a:lnTo>
                    <a:pt x="148" y="184"/>
                  </a:lnTo>
                  <a:lnTo>
                    <a:pt x="148" y="178"/>
                  </a:lnTo>
                  <a:lnTo>
                    <a:pt x="148" y="172"/>
                  </a:lnTo>
                  <a:lnTo>
                    <a:pt x="150" y="167"/>
                  </a:lnTo>
                  <a:lnTo>
                    <a:pt x="150" y="161"/>
                  </a:lnTo>
                  <a:lnTo>
                    <a:pt x="150" y="156"/>
                  </a:lnTo>
                  <a:lnTo>
                    <a:pt x="150" y="150"/>
                  </a:lnTo>
                  <a:lnTo>
                    <a:pt x="150" y="144"/>
                  </a:lnTo>
                  <a:lnTo>
                    <a:pt x="150" y="142"/>
                  </a:lnTo>
                  <a:lnTo>
                    <a:pt x="176" y="142"/>
                  </a:lnTo>
                  <a:lnTo>
                    <a:pt x="178" y="142"/>
                  </a:lnTo>
                  <a:lnTo>
                    <a:pt x="178" y="142"/>
                  </a:lnTo>
                  <a:lnTo>
                    <a:pt x="178" y="142"/>
                  </a:lnTo>
                  <a:lnTo>
                    <a:pt x="178" y="139"/>
                  </a:lnTo>
                  <a:lnTo>
                    <a:pt x="178" y="139"/>
                  </a:lnTo>
                  <a:lnTo>
                    <a:pt x="178" y="137"/>
                  </a:lnTo>
                  <a:lnTo>
                    <a:pt x="178" y="135"/>
                  </a:lnTo>
                  <a:lnTo>
                    <a:pt x="178" y="133"/>
                  </a:lnTo>
                  <a:lnTo>
                    <a:pt x="180" y="131"/>
                  </a:lnTo>
                  <a:lnTo>
                    <a:pt x="178" y="128"/>
                  </a:lnTo>
                  <a:lnTo>
                    <a:pt x="178" y="126"/>
                  </a:lnTo>
                  <a:lnTo>
                    <a:pt x="178" y="124"/>
                  </a:lnTo>
                  <a:lnTo>
                    <a:pt x="180" y="122"/>
                  </a:lnTo>
                  <a:lnTo>
                    <a:pt x="178" y="120"/>
                  </a:lnTo>
                  <a:lnTo>
                    <a:pt x="180" y="118"/>
                  </a:lnTo>
                  <a:lnTo>
                    <a:pt x="180" y="118"/>
                  </a:lnTo>
                  <a:lnTo>
                    <a:pt x="180" y="116"/>
                  </a:lnTo>
                  <a:lnTo>
                    <a:pt x="180" y="116"/>
                  </a:lnTo>
                  <a:lnTo>
                    <a:pt x="180" y="116"/>
                  </a:lnTo>
                  <a:close/>
                  <a:moveTo>
                    <a:pt x="4" y="11"/>
                  </a:moveTo>
                  <a:lnTo>
                    <a:pt x="6" y="15"/>
                  </a:lnTo>
                  <a:lnTo>
                    <a:pt x="6" y="17"/>
                  </a:lnTo>
                  <a:lnTo>
                    <a:pt x="6" y="17"/>
                  </a:lnTo>
                  <a:lnTo>
                    <a:pt x="6" y="19"/>
                  </a:lnTo>
                  <a:lnTo>
                    <a:pt x="6" y="21"/>
                  </a:lnTo>
                  <a:lnTo>
                    <a:pt x="6" y="21"/>
                  </a:lnTo>
                  <a:lnTo>
                    <a:pt x="8" y="21"/>
                  </a:lnTo>
                  <a:lnTo>
                    <a:pt x="9" y="21"/>
                  </a:lnTo>
                  <a:lnTo>
                    <a:pt x="9" y="21"/>
                  </a:lnTo>
                  <a:lnTo>
                    <a:pt x="11" y="21"/>
                  </a:lnTo>
                  <a:lnTo>
                    <a:pt x="11" y="15"/>
                  </a:lnTo>
                  <a:lnTo>
                    <a:pt x="11" y="11"/>
                  </a:lnTo>
                  <a:lnTo>
                    <a:pt x="9" y="11"/>
                  </a:lnTo>
                  <a:lnTo>
                    <a:pt x="9" y="10"/>
                  </a:lnTo>
                  <a:lnTo>
                    <a:pt x="9" y="10"/>
                  </a:lnTo>
                  <a:lnTo>
                    <a:pt x="11" y="10"/>
                  </a:lnTo>
                  <a:lnTo>
                    <a:pt x="11" y="10"/>
                  </a:lnTo>
                  <a:lnTo>
                    <a:pt x="11" y="8"/>
                  </a:lnTo>
                  <a:lnTo>
                    <a:pt x="13" y="8"/>
                  </a:lnTo>
                  <a:lnTo>
                    <a:pt x="15" y="4"/>
                  </a:lnTo>
                  <a:lnTo>
                    <a:pt x="17" y="4"/>
                  </a:lnTo>
                  <a:lnTo>
                    <a:pt x="19" y="4"/>
                  </a:lnTo>
                  <a:lnTo>
                    <a:pt x="19" y="2"/>
                  </a:lnTo>
                  <a:lnTo>
                    <a:pt x="19" y="2"/>
                  </a:lnTo>
                  <a:lnTo>
                    <a:pt x="17" y="2"/>
                  </a:lnTo>
                  <a:lnTo>
                    <a:pt x="17" y="0"/>
                  </a:lnTo>
                  <a:lnTo>
                    <a:pt x="15" y="0"/>
                  </a:lnTo>
                  <a:lnTo>
                    <a:pt x="15" y="0"/>
                  </a:lnTo>
                  <a:lnTo>
                    <a:pt x="13" y="0"/>
                  </a:lnTo>
                  <a:lnTo>
                    <a:pt x="13" y="0"/>
                  </a:lnTo>
                  <a:lnTo>
                    <a:pt x="11" y="2"/>
                  </a:lnTo>
                  <a:lnTo>
                    <a:pt x="9" y="2"/>
                  </a:lnTo>
                  <a:lnTo>
                    <a:pt x="9" y="4"/>
                  </a:lnTo>
                  <a:lnTo>
                    <a:pt x="8" y="4"/>
                  </a:lnTo>
                  <a:lnTo>
                    <a:pt x="8" y="6"/>
                  </a:lnTo>
                  <a:lnTo>
                    <a:pt x="6" y="6"/>
                  </a:lnTo>
                  <a:lnTo>
                    <a:pt x="6" y="6"/>
                  </a:lnTo>
                  <a:lnTo>
                    <a:pt x="4" y="8"/>
                  </a:lnTo>
                  <a:lnTo>
                    <a:pt x="4" y="10"/>
                  </a:lnTo>
                  <a:lnTo>
                    <a:pt x="4" y="10"/>
                  </a:lnTo>
                  <a:lnTo>
                    <a:pt x="4" y="1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8" name="Google Shape;638;p23"/>
            <p:cNvSpPr/>
            <p:nvPr/>
          </p:nvSpPr>
          <p:spPr>
            <a:xfrm>
              <a:off x="2650" y="1233"/>
              <a:ext cx="4" cy="4"/>
            </a:xfrm>
            <a:custGeom>
              <a:avLst/>
              <a:gdLst/>
              <a:ahLst/>
              <a:cxnLst/>
              <a:rect l="l" t="t" r="r" b="b"/>
              <a:pathLst>
                <a:path w="4" h="4" extrusionOk="0">
                  <a:moveTo>
                    <a:pt x="4" y="0"/>
                  </a:moveTo>
                  <a:lnTo>
                    <a:pt x="2" y="0"/>
                  </a:lnTo>
                  <a:lnTo>
                    <a:pt x="2" y="0"/>
                  </a:lnTo>
                  <a:lnTo>
                    <a:pt x="0" y="0"/>
                  </a:lnTo>
                  <a:lnTo>
                    <a:pt x="0" y="0"/>
                  </a:lnTo>
                  <a:lnTo>
                    <a:pt x="0" y="2"/>
                  </a:lnTo>
                  <a:lnTo>
                    <a:pt x="0" y="2"/>
                  </a:lnTo>
                  <a:lnTo>
                    <a:pt x="0" y="2"/>
                  </a:lnTo>
                  <a:lnTo>
                    <a:pt x="0" y="4"/>
                  </a:lnTo>
                  <a:lnTo>
                    <a:pt x="0" y="4"/>
                  </a:lnTo>
                  <a:lnTo>
                    <a:pt x="0" y="4"/>
                  </a:lnTo>
                  <a:lnTo>
                    <a:pt x="2" y="4"/>
                  </a:lnTo>
                  <a:lnTo>
                    <a:pt x="2" y="4"/>
                  </a:lnTo>
                  <a:lnTo>
                    <a:pt x="4" y="2"/>
                  </a:lnTo>
                  <a:lnTo>
                    <a:pt x="4" y="2"/>
                  </a:lnTo>
                  <a:lnTo>
                    <a:pt x="4" y="2"/>
                  </a:lnTo>
                  <a:lnTo>
                    <a:pt x="4" y="2"/>
                  </a:lnTo>
                  <a:lnTo>
                    <a:pt x="4" y="2"/>
                  </a:lnTo>
                  <a:lnTo>
                    <a:pt x="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9" name="Google Shape;639;p23"/>
            <p:cNvSpPr/>
            <p:nvPr/>
          </p:nvSpPr>
          <p:spPr>
            <a:xfrm>
              <a:off x="5382" y="2182"/>
              <a:ext cx="4" cy="2"/>
            </a:xfrm>
            <a:custGeom>
              <a:avLst/>
              <a:gdLst/>
              <a:ahLst/>
              <a:cxnLst/>
              <a:rect l="l" t="t" r="r" b="b"/>
              <a:pathLst>
                <a:path w="4" h="2" extrusionOk="0">
                  <a:moveTo>
                    <a:pt x="2" y="0"/>
                  </a:moveTo>
                  <a:lnTo>
                    <a:pt x="0" y="0"/>
                  </a:lnTo>
                  <a:lnTo>
                    <a:pt x="0" y="2"/>
                  </a:lnTo>
                  <a:lnTo>
                    <a:pt x="0" y="2"/>
                  </a:lnTo>
                  <a:lnTo>
                    <a:pt x="0" y="2"/>
                  </a:lnTo>
                  <a:lnTo>
                    <a:pt x="2" y="2"/>
                  </a:lnTo>
                  <a:lnTo>
                    <a:pt x="4" y="0"/>
                  </a:lnTo>
                  <a:lnTo>
                    <a:pt x="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0" name="Google Shape;640;p23"/>
            <p:cNvSpPr/>
            <p:nvPr/>
          </p:nvSpPr>
          <p:spPr>
            <a:xfrm>
              <a:off x="2497" y="1325"/>
              <a:ext cx="295" cy="303"/>
            </a:xfrm>
            <a:custGeom>
              <a:avLst/>
              <a:gdLst/>
              <a:ahLst/>
              <a:cxnLst/>
              <a:rect l="l" t="t" r="r" b="b"/>
              <a:pathLst>
                <a:path w="295" h="303" extrusionOk="0">
                  <a:moveTo>
                    <a:pt x="293" y="223"/>
                  </a:moveTo>
                  <a:lnTo>
                    <a:pt x="293" y="221"/>
                  </a:lnTo>
                  <a:lnTo>
                    <a:pt x="291" y="217"/>
                  </a:lnTo>
                  <a:lnTo>
                    <a:pt x="289" y="213"/>
                  </a:lnTo>
                  <a:lnTo>
                    <a:pt x="289" y="213"/>
                  </a:lnTo>
                  <a:lnTo>
                    <a:pt x="284" y="211"/>
                  </a:lnTo>
                  <a:lnTo>
                    <a:pt x="276" y="210"/>
                  </a:lnTo>
                  <a:lnTo>
                    <a:pt x="273" y="210"/>
                  </a:lnTo>
                  <a:lnTo>
                    <a:pt x="273" y="210"/>
                  </a:lnTo>
                  <a:lnTo>
                    <a:pt x="273" y="210"/>
                  </a:lnTo>
                  <a:lnTo>
                    <a:pt x="271" y="208"/>
                  </a:lnTo>
                  <a:lnTo>
                    <a:pt x="271" y="208"/>
                  </a:lnTo>
                  <a:lnTo>
                    <a:pt x="269" y="206"/>
                  </a:lnTo>
                  <a:lnTo>
                    <a:pt x="267" y="200"/>
                  </a:lnTo>
                  <a:lnTo>
                    <a:pt x="267" y="198"/>
                  </a:lnTo>
                  <a:lnTo>
                    <a:pt x="267" y="197"/>
                  </a:lnTo>
                  <a:lnTo>
                    <a:pt x="263" y="191"/>
                  </a:lnTo>
                  <a:lnTo>
                    <a:pt x="261" y="187"/>
                  </a:lnTo>
                  <a:lnTo>
                    <a:pt x="259" y="183"/>
                  </a:lnTo>
                  <a:lnTo>
                    <a:pt x="259" y="183"/>
                  </a:lnTo>
                  <a:lnTo>
                    <a:pt x="259" y="182"/>
                  </a:lnTo>
                  <a:lnTo>
                    <a:pt x="259" y="180"/>
                  </a:lnTo>
                  <a:lnTo>
                    <a:pt x="263" y="178"/>
                  </a:lnTo>
                  <a:lnTo>
                    <a:pt x="265" y="176"/>
                  </a:lnTo>
                  <a:lnTo>
                    <a:pt x="265" y="174"/>
                  </a:lnTo>
                  <a:lnTo>
                    <a:pt x="265" y="170"/>
                  </a:lnTo>
                  <a:lnTo>
                    <a:pt x="265" y="170"/>
                  </a:lnTo>
                  <a:lnTo>
                    <a:pt x="265" y="168"/>
                  </a:lnTo>
                  <a:lnTo>
                    <a:pt x="263" y="165"/>
                  </a:lnTo>
                  <a:lnTo>
                    <a:pt x="263" y="163"/>
                  </a:lnTo>
                  <a:lnTo>
                    <a:pt x="265" y="159"/>
                  </a:lnTo>
                  <a:lnTo>
                    <a:pt x="265" y="155"/>
                  </a:lnTo>
                  <a:lnTo>
                    <a:pt x="265" y="152"/>
                  </a:lnTo>
                  <a:lnTo>
                    <a:pt x="265" y="142"/>
                  </a:lnTo>
                  <a:lnTo>
                    <a:pt x="265" y="135"/>
                  </a:lnTo>
                  <a:lnTo>
                    <a:pt x="265" y="133"/>
                  </a:lnTo>
                  <a:lnTo>
                    <a:pt x="265" y="133"/>
                  </a:lnTo>
                  <a:lnTo>
                    <a:pt x="263" y="129"/>
                  </a:lnTo>
                  <a:lnTo>
                    <a:pt x="263" y="125"/>
                  </a:lnTo>
                  <a:lnTo>
                    <a:pt x="261" y="124"/>
                  </a:lnTo>
                  <a:lnTo>
                    <a:pt x="261" y="122"/>
                  </a:lnTo>
                  <a:lnTo>
                    <a:pt x="259" y="118"/>
                  </a:lnTo>
                  <a:lnTo>
                    <a:pt x="258" y="116"/>
                  </a:lnTo>
                  <a:lnTo>
                    <a:pt x="259" y="116"/>
                  </a:lnTo>
                  <a:lnTo>
                    <a:pt x="261" y="114"/>
                  </a:lnTo>
                  <a:lnTo>
                    <a:pt x="259" y="110"/>
                  </a:lnTo>
                  <a:lnTo>
                    <a:pt x="259" y="107"/>
                  </a:lnTo>
                  <a:lnTo>
                    <a:pt x="258" y="105"/>
                  </a:lnTo>
                  <a:lnTo>
                    <a:pt x="258" y="99"/>
                  </a:lnTo>
                  <a:lnTo>
                    <a:pt x="256" y="95"/>
                  </a:lnTo>
                  <a:lnTo>
                    <a:pt x="256" y="92"/>
                  </a:lnTo>
                  <a:lnTo>
                    <a:pt x="254" y="88"/>
                  </a:lnTo>
                  <a:lnTo>
                    <a:pt x="254" y="84"/>
                  </a:lnTo>
                  <a:lnTo>
                    <a:pt x="254" y="82"/>
                  </a:lnTo>
                  <a:lnTo>
                    <a:pt x="252" y="82"/>
                  </a:lnTo>
                  <a:lnTo>
                    <a:pt x="248" y="80"/>
                  </a:lnTo>
                  <a:lnTo>
                    <a:pt x="246" y="79"/>
                  </a:lnTo>
                  <a:lnTo>
                    <a:pt x="244" y="77"/>
                  </a:lnTo>
                  <a:lnTo>
                    <a:pt x="243" y="73"/>
                  </a:lnTo>
                  <a:lnTo>
                    <a:pt x="243" y="69"/>
                  </a:lnTo>
                  <a:lnTo>
                    <a:pt x="241" y="67"/>
                  </a:lnTo>
                  <a:lnTo>
                    <a:pt x="241" y="67"/>
                  </a:lnTo>
                  <a:lnTo>
                    <a:pt x="237" y="66"/>
                  </a:lnTo>
                  <a:lnTo>
                    <a:pt x="235" y="64"/>
                  </a:lnTo>
                  <a:lnTo>
                    <a:pt x="235" y="64"/>
                  </a:lnTo>
                  <a:lnTo>
                    <a:pt x="235" y="62"/>
                  </a:lnTo>
                  <a:lnTo>
                    <a:pt x="233" y="60"/>
                  </a:lnTo>
                  <a:lnTo>
                    <a:pt x="233" y="56"/>
                  </a:lnTo>
                  <a:lnTo>
                    <a:pt x="233" y="54"/>
                  </a:lnTo>
                  <a:lnTo>
                    <a:pt x="233" y="52"/>
                  </a:lnTo>
                  <a:lnTo>
                    <a:pt x="233" y="51"/>
                  </a:lnTo>
                  <a:lnTo>
                    <a:pt x="233" y="49"/>
                  </a:lnTo>
                  <a:lnTo>
                    <a:pt x="235" y="47"/>
                  </a:lnTo>
                  <a:lnTo>
                    <a:pt x="237" y="45"/>
                  </a:lnTo>
                  <a:lnTo>
                    <a:pt x="239" y="43"/>
                  </a:lnTo>
                  <a:lnTo>
                    <a:pt x="241" y="43"/>
                  </a:lnTo>
                  <a:lnTo>
                    <a:pt x="241" y="41"/>
                  </a:lnTo>
                  <a:lnTo>
                    <a:pt x="243" y="41"/>
                  </a:lnTo>
                  <a:lnTo>
                    <a:pt x="243" y="39"/>
                  </a:lnTo>
                  <a:lnTo>
                    <a:pt x="243" y="37"/>
                  </a:lnTo>
                  <a:lnTo>
                    <a:pt x="243" y="36"/>
                  </a:lnTo>
                  <a:lnTo>
                    <a:pt x="244" y="34"/>
                  </a:lnTo>
                  <a:lnTo>
                    <a:pt x="244" y="32"/>
                  </a:lnTo>
                  <a:lnTo>
                    <a:pt x="244" y="30"/>
                  </a:lnTo>
                  <a:lnTo>
                    <a:pt x="244" y="28"/>
                  </a:lnTo>
                  <a:lnTo>
                    <a:pt x="244" y="24"/>
                  </a:lnTo>
                  <a:lnTo>
                    <a:pt x="244" y="24"/>
                  </a:lnTo>
                  <a:lnTo>
                    <a:pt x="244" y="22"/>
                  </a:lnTo>
                  <a:lnTo>
                    <a:pt x="243" y="21"/>
                  </a:lnTo>
                  <a:lnTo>
                    <a:pt x="243" y="21"/>
                  </a:lnTo>
                  <a:lnTo>
                    <a:pt x="244" y="17"/>
                  </a:lnTo>
                  <a:lnTo>
                    <a:pt x="244" y="15"/>
                  </a:lnTo>
                  <a:lnTo>
                    <a:pt x="244" y="11"/>
                  </a:lnTo>
                  <a:lnTo>
                    <a:pt x="244" y="11"/>
                  </a:lnTo>
                  <a:lnTo>
                    <a:pt x="244" y="9"/>
                  </a:lnTo>
                  <a:lnTo>
                    <a:pt x="243" y="9"/>
                  </a:lnTo>
                  <a:lnTo>
                    <a:pt x="243" y="9"/>
                  </a:lnTo>
                  <a:lnTo>
                    <a:pt x="243" y="9"/>
                  </a:lnTo>
                  <a:lnTo>
                    <a:pt x="244" y="8"/>
                  </a:lnTo>
                  <a:lnTo>
                    <a:pt x="246" y="6"/>
                  </a:lnTo>
                  <a:lnTo>
                    <a:pt x="246" y="4"/>
                  </a:lnTo>
                  <a:lnTo>
                    <a:pt x="248" y="4"/>
                  </a:lnTo>
                  <a:lnTo>
                    <a:pt x="248" y="2"/>
                  </a:lnTo>
                  <a:lnTo>
                    <a:pt x="248" y="2"/>
                  </a:lnTo>
                  <a:lnTo>
                    <a:pt x="243" y="2"/>
                  </a:lnTo>
                  <a:lnTo>
                    <a:pt x="239" y="4"/>
                  </a:lnTo>
                  <a:lnTo>
                    <a:pt x="237" y="2"/>
                  </a:lnTo>
                  <a:lnTo>
                    <a:pt x="235" y="0"/>
                  </a:lnTo>
                  <a:lnTo>
                    <a:pt x="231" y="0"/>
                  </a:lnTo>
                  <a:lnTo>
                    <a:pt x="230" y="0"/>
                  </a:lnTo>
                  <a:lnTo>
                    <a:pt x="230" y="2"/>
                  </a:lnTo>
                  <a:lnTo>
                    <a:pt x="228" y="2"/>
                  </a:lnTo>
                  <a:lnTo>
                    <a:pt x="226" y="2"/>
                  </a:lnTo>
                  <a:lnTo>
                    <a:pt x="220" y="0"/>
                  </a:lnTo>
                  <a:lnTo>
                    <a:pt x="218" y="0"/>
                  </a:lnTo>
                  <a:lnTo>
                    <a:pt x="216" y="0"/>
                  </a:lnTo>
                  <a:lnTo>
                    <a:pt x="216" y="2"/>
                  </a:lnTo>
                  <a:lnTo>
                    <a:pt x="213" y="4"/>
                  </a:lnTo>
                  <a:lnTo>
                    <a:pt x="209" y="4"/>
                  </a:lnTo>
                  <a:lnTo>
                    <a:pt x="205" y="6"/>
                  </a:lnTo>
                  <a:lnTo>
                    <a:pt x="203" y="8"/>
                  </a:lnTo>
                  <a:lnTo>
                    <a:pt x="201" y="6"/>
                  </a:lnTo>
                  <a:lnTo>
                    <a:pt x="198" y="4"/>
                  </a:lnTo>
                  <a:lnTo>
                    <a:pt x="198" y="4"/>
                  </a:lnTo>
                  <a:lnTo>
                    <a:pt x="196" y="2"/>
                  </a:lnTo>
                  <a:lnTo>
                    <a:pt x="181" y="2"/>
                  </a:lnTo>
                  <a:lnTo>
                    <a:pt x="179" y="4"/>
                  </a:lnTo>
                  <a:lnTo>
                    <a:pt x="170" y="4"/>
                  </a:lnTo>
                  <a:lnTo>
                    <a:pt x="170" y="6"/>
                  </a:lnTo>
                  <a:lnTo>
                    <a:pt x="166" y="8"/>
                  </a:lnTo>
                  <a:lnTo>
                    <a:pt x="162" y="8"/>
                  </a:lnTo>
                  <a:lnTo>
                    <a:pt x="157" y="8"/>
                  </a:lnTo>
                  <a:lnTo>
                    <a:pt x="147" y="9"/>
                  </a:lnTo>
                  <a:lnTo>
                    <a:pt x="144" y="9"/>
                  </a:lnTo>
                  <a:lnTo>
                    <a:pt x="140" y="11"/>
                  </a:lnTo>
                  <a:lnTo>
                    <a:pt x="136" y="13"/>
                  </a:lnTo>
                  <a:lnTo>
                    <a:pt x="134" y="15"/>
                  </a:lnTo>
                  <a:lnTo>
                    <a:pt x="130" y="17"/>
                  </a:lnTo>
                  <a:lnTo>
                    <a:pt x="130" y="19"/>
                  </a:lnTo>
                  <a:lnTo>
                    <a:pt x="129" y="21"/>
                  </a:lnTo>
                  <a:lnTo>
                    <a:pt x="127" y="21"/>
                  </a:lnTo>
                  <a:lnTo>
                    <a:pt x="125" y="21"/>
                  </a:lnTo>
                  <a:lnTo>
                    <a:pt x="123" y="21"/>
                  </a:lnTo>
                  <a:lnTo>
                    <a:pt x="116" y="22"/>
                  </a:lnTo>
                  <a:lnTo>
                    <a:pt x="114" y="24"/>
                  </a:lnTo>
                  <a:lnTo>
                    <a:pt x="112" y="26"/>
                  </a:lnTo>
                  <a:lnTo>
                    <a:pt x="110" y="28"/>
                  </a:lnTo>
                  <a:lnTo>
                    <a:pt x="108" y="30"/>
                  </a:lnTo>
                  <a:lnTo>
                    <a:pt x="106" y="32"/>
                  </a:lnTo>
                  <a:lnTo>
                    <a:pt x="102" y="34"/>
                  </a:lnTo>
                  <a:lnTo>
                    <a:pt x="101" y="34"/>
                  </a:lnTo>
                  <a:lnTo>
                    <a:pt x="97" y="34"/>
                  </a:lnTo>
                  <a:lnTo>
                    <a:pt x="99" y="34"/>
                  </a:lnTo>
                  <a:lnTo>
                    <a:pt x="99" y="36"/>
                  </a:lnTo>
                  <a:lnTo>
                    <a:pt x="102" y="37"/>
                  </a:lnTo>
                  <a:lnTo>
                    <a:pt x="102" y="39"/>
                  </a:lnTo>
                  <a:lnTo>
                    <a:pt x="102" y="39"/>
                  </a:lnTo>
                  <a:lnTo>
                    <a:pt x="102" y="41"/>
                  </a:lnTo>
                  <a:lnTo>
                    <a:pt x="102" y="41"/>
                  </a:lnTo>
                  <a:lnTo>
                    <a:pt x="102" y="43"/>
                  </a:lnTo>
                  <a:lnTo>
                    <a:pt x="104" y="43"/>
                  </a:lnTo>
                  <a:lnTo>
                    <a:pt x="104" y="43"/>
                  </a:lnTo>
                  <a:lnTo>
                    <a:pt x="104" y="45"/>
                  </a:lnTo>
                  <a:lnTo>
                    <a:pt x="102" y="45"/>
                  </a:lnTo>
                  <a:lnTo>
                    <a:pt x="104" y="49"/>
                  </a:lnTo>
                  <a:lnTo>
                    <a:pt x="104" y="52"/>
                  </a:lnTo>
                  <a:lnTo>
                    <a:pt x="104" y="54"/>
                  </a:lnTo>
                  <a:lnTo>
                    <a:pt x="104" y="54"/>
                  </a:lnTo>
                  <a:lnTo>
                    <a:pt x="104" y="56"/>
                  </a:lnTo>
                  <a:lnTo>
                    <a:pt x="104" y="58"/>
                  </a:lnTo>
                  <a:lnTo>
                    <a:pt x="104" y="64"/>
                  </a:lnTo>
                  <a:lnTo>
                    <a:pt x="104" y="66"/>
                  </a:lnTo>
                  <a:lnTo>
                    <a:pt x="106" y="67"/>
                  </a:lnTo>
                  <a:lnTo>
                    <a:pt x="106" y="71"/>
                  </a:lnTo>
                  <a:lnTo>
                    <a:pt x="106" y="71"/>
                  </a:lnTo>
                  <a:lnTo>
                    <a:pt x="108" y="73"/>
                  </a:lnTo>
                  <a:lnTo>
                    <a:pt x="108" y="73"/>
                  </a:lnTo>
                  <a:lnTo>
                    <a:pt x="110" y="75"/>
                  </a:lnTo>
                  <a:lnTo>
                    <a:pt x="112" y="75"/>
                  </a:lnTo>
                  <a:lnTo>
                    <a:pt x="112" y="77"/>
                  </a:lnTo>
                  <a:lnTo>
                    <a:pt x="110" y="79"/>
                  </a:lnTo>
                  <a:lnTo>
                    <a:pt x="110" y="79"/>
                  </a:lnTo>
                  <a:lnTo>
                    <a:pt x="110" y="80"/>
                  </a:lnTo>
                  <a:lnTo>
                    <a:pt x="110" y="82"/>
                  </a:lnTo>
                  <a:lnTo>
                    <a:pt x="110" y="82"/>
                  </a:lnTo>
                  <a:lnTo>
                    <a:pt x="108" y="84"/>
                  </a:lnTo>
                  <a:lnTo>
                    <a:pt x="106" y="84"/>
                  </a:lnTo>
                  <a:lnTo>
                    <a:pt x="104" y="84"/>
                  </a:lnTo>
                  <a:lnTo>
                    <a:pt x="101" y="82"/>
                  </a:lnTo>
                  <a:lnTo>
                    <a:pt x="97" y="82"/>
                  </a:lnTo>
                  <a:lnTo>
                    <a:pt x="95" y="82"/>
                  </a:lnTo>
                  <a:lnTo>
                    <a:pt x="93" y="82"/>
                  </a:lnTo>
                  <a:lnTo>
                    <a:pt x="91" y="82"/>
                  </a:lnTo>
                  <a:lnTo>
                    <a:pt x="89" y="84"/>
                  </a:lnTo>
                  <a:lnTo>
                    <a:pt x="86" y="84"/>
                  </a:lnTo>
                  <a:lnTo>
                    <a:pt x="86" y="84"/>
                  </a:lnTo>
                  <a:lnTo>
                    <a:pt x="86" y="84"/>
                  </a:lnTo>
                  <a:lnTo>
                    <a:pt x="86" y="86"/>
                  </a:lnTo>
                  <a:lnTo>
                    <a:pt x="84" y="88"/>
                  </a:lnTo>
                  <a:lnTo>
                    <a:pt x="84" y="88"/>
                  </a:lnTo>
                  <a:lnTo>
                    <a:pt x="78" y="90"/>
                  </a:lnTo>
                  <a:lnTo>
                    <a:pt x="76" y="90"/>
                  </a:lnTo>
                  <a:lnTo>
                    <a:pt x="74" y="90"/>
                  </a:lnTo>
                  <a:lnTo>
                    <a:pt x="74" y="90"/>
                  </a:lnTo>
                  <a:lnTo>
                    <a:pt x="73" y="90"/>
                  </a:lnTo>
                  <a:lnTo>
                    <a:pt x="73" y="92"/>
                  </a:lnTo>
                  <a:lnTo>
                    <a:pt x="73" y="92"/>
                  </a:lnTo>
                  <a:lnTo>
                    <a:pt x="73" y="94"/>
                  </a:lnTo>
                  <a:lnTo>
                    <a:pt x="73" y="94"/>
                  </a:lnTo>
                  <a:lnTo>
                    <a:pt x="73" y="95"/>
                  </a:lnTo>
                  <a:lnTo>
                    <a:pt x="73" y="97"/>
                  </a:lnTo>
                  <a:lnTo>
                    <a:pt x="73" y="97"/>
                  </a:lnTo>
                  <a:lnTo>
                    <a:pt x="73" y="99"/>
                  </a:lnTo>
                  <a:lnTo>
                    <a:pt x="73" y="99"/>
                  </a:lnTo>
                  <a:lnTo>
                    <a:pt x="73" y="99"/>
                  </a:lnTo>
                  <a:lnTo>
                    <a:pt x="74" y="99"/>
                  </a:lnTo>
                  <a:lnTo>
                    <a:pt x="74" y="99"/>
                  </a:lnTo>
                  <a:lnTo>
                    <a:pt x="74" y="101"/>
                  </a:lnTo>
                  <a:lnTo>
                    <a:pt x="74" y="101"/>
                  </a:lnTo>
                  <a:lnTo>
                    <a:pt x="74" y="103"/>
                  </a:lnTo>
                  <a:lnTo>
                    <a:pt x="74" y="103"/>
                  </a:lnTo>
                  <a:lnTo>
                    <a:pt x="73" y="103"/>
                  </a:lnTo>
                  <a:lnTo>
                    <a:pt x="71" y="103"/>
                  </a:lnTo>
                  <a:lnTo>
                    <a:pt x="67" y="105"/>
                  </a:lnTo>
                  <a:lnTo>
                    <a:pt x="65" y="107"/>
                  </a:lnTo>
                  <a:lnTo>
                    <a:pt x="61" y="109"/>
                  </a:lnTo>
                  <a:lnTo>
                    <a:pt x="61" y="109"/>
                  </a:lnTo>
                  <a:lnTo>
                    <a:pt x="58" y="109"/>
                  </a:lnTo>
                  <a:lnTo>
                    <a:pt x="56" y="110"/>
                  </a:lnTo>
                  <a:lnTo>
                    <a:pt x="54" y="112"/>
                  </a:lnTo>
                  <a:lnTo>
                    <a:pt x="52" y="116"/>
                  </a:lnTo>
                  <a:lnTo>
                    <a:pt x="50" y="118"/>
                  </a:lnTo>
                  <a:lnTo>
                    <a:pt x="48" y="120"/>
                  </a:lnTo>
                  <a:lnTo>
                    <a:pt x="46" y="120"/>
                  </a:lnTo>
                  <a:lnTo>
                    <a:pt x="45" y="120"/>
                  </a:lnTo>
                  <a:lnTo>
                    <a:pt x="41" y="122"/>
                  </a:lnTo>
                  <a:lnTo>
                    <a:pt x="39" y="122"/>
                  </a:lnTo>
                  <a:lnTo>
                    <a:pt x="37" y="122"/>
                  </a:lnTo>
                  <a:lnTo>
                    <a:pt x="35" y="122"/>
                  </a:lnTo>
                  <a:lnTo>
                    <a:pt x="35" y="122"/>
                  </a:lnTo>
                  <a:lnTo>
                    <a:pt x="33" y="122"/>
                  </a:lnTo>
                  <a:lnTo>
                    <a:pt x="33" y="122"/>
                  </a:lnTo>
                  <a:lnTo>
                    <a:pt x="33" y="122"/>
                  </a:lnTo>
                  <a:lnTo>
                    <a:pt x="33" y="124"/>
                  </a:lnTo>
                  <a:lnTo>
                    <a:pt x="33" y="124"/>
                  </a:lnTo>
                  <a:lnTo>
                    <a:pt x="33" y="125"/>
                  </a:lnTo>
                  <a:lnTo>
                    <a:pt x="31" y="125"/>
                  </a:lnTo>
                  <a:lnTo>
                    <a:pt x="31" y="125"/>
                  </a:lnTo>
                  <a:lnTo>
                    <a:pt x="30" y="125"/>
                  </a:lnTo>
                  <a:lnTo>
                    <a:pt x="28" y="125"/>
                  </a:lnTo>
                  <a:lnTo>
                    <a:pt x="26" y="125"/>
                  </a:lnTo>
                  <a:lnTo>
                    <a:pt x="24" y="125"/>
                  </a:lnTo>
                  <a:lnTo>
                    <a:pt x="24" y="125"/>
                  </a:lnTo>
                  <a:lnTo>
                    <a:pt x="22" y="125"/>
                  </a:lnTo>
                  <a:lnTo>
                    <a:pt x="22" y="127"/>
                  </a:lnTo>
                  <a:lnTo>
                    <a:pt x="20" y="127"/>
                  </a:lnTo>
                  <a:lnTo>
                    <a:pt x="18" y="129"/>
                  </a:lnTo>
                  <a:lnTo>
                    <a:pt x="16" y="129"/>
                  </a:lnTo>
                  <a:lnTo>
                    <a:pt x="16" y="129"/>
                  </a:lnTo>
                  <a:lnTo>
                    <a:pt x="13" y="133"/>
                  </a:lnTo>
                  <a:lnTo>
                    <a:pt x="11" y="133"/>
                  </a:lnTo>
                  <a:lnTo>
                    <a:pt x="7" y="135"/>
                  </a:lnTo>
                  <a:lnTo>
                    <a:pt x="7" y="137"/>
                  </a:lnTo>
                  <a:lnTo>
                    <a:pt x="5" y="137"/>
                  </a:lnTo>
                  <a:lnTo>
                    <a:pt x="3" y="138"/>
                  </a:lnTo>
                  <a:lnTo>
                    <a:pt x="2" y="140"/>
                  </a:lnTo>
                  <a:lnTo>
                    <a:pt x="2" y="140"/>
                  </a:lnTo>
                  <a:lnTo>
                    <a:pt x="2" y="140"/>
                  </a:lnTo>
                  <a:lnTo>
                    <a:pt x="2" y="144"/>
                  </a:lnTo>
                  <a:lnTo>
                    <a:pt x="2" y="146"/>
                  </a:lnTo>
                  <a:lnTo>
                    <a:pt x="2" y="150"/>
                  </a:lnTo>
                  <a:lnTo>
                    <a:pt x="2" y="153"/>
                  </a:lnTo>
                  <a:lnTo>
                    <a:pt x="2" y="157"/>
                  </a:lnTo>
                  <a:lnTo>
                    <a:pt x="2" y="161"/>
                  </a:lnTo>
                  <a:lnTo>
                    <a:pt x="0" y="163"/>
                  </a:lnTo>
                  <a:lnTo>
                    <a:pt x="3" y="165"/>
                  </a:lnTo>
                  <a:lnTo>
                    <a:pt x="5" y="167"/>
                  </a:lnTo>
                  <a:lnTo>
                    <a:pt x="9" y="168"/>
                  </a:lnTo>
                  <a:lnTo>
                    <a:pt x="11" y="170"/>
                  </a:lnTo>
                  <a:lnTo>
                    <a:pt x="13" y="172"/>
                  </a:lnTo>
                  <a:lnTo>
                    <a:pt x="16" y="174"/>
                  </a:lnTo>
                  <a:lnTo>
                    <a:pt x="18" y="176"/>
                  </a:lnTo>
                  <a:lnTo>
                    <a:pt x="22" y="178"/>
                  </a:lnTo>
                  <a:lnTo>
                    <a:pt x="24" y="180"/>
                  </a:lnTo>
                  <a:lnTo>
                    <a:pt x="26" y="182"/>
                  </a:lnTo>
                  <a:lnTo>
                    <a:pt x="30" y="183"/>
                  </a:lnTo>
                  <a:lnTo>
                    <a:pt x="31" y="185"/>
                  </a:lnTo>
                  <a:lnTo>
                    <a:pt x="35" y="187"/>
                  </a:lnTo>
                  <a:lnTo>
                    <a:pt x="37" y="189"/>
                  </a:lnTo>
                  <a:lnTo>
                    <a:pt x="39" y="191"/>
                  </a:lnTo>
                  <a:lnTo>
                    <a:pt x="43" y="193"/>
                  </a:lnTo>
                  <a:lnTo>
                    <a:pt x="45" y="195"/>
                  </a:lnTo>
                  <a:lnTo>
                    <a:pt x="48" y="197"/>
                  </a:lnTo>
                  <a:lnTo>
                    <a:pt x="52" y="200"/>
                  </a:lnTo>
                  <a:lnTo>
                    <a:pt x="54" y="202"/>
                  </a:lnTo>
                  <a:lnTo>
                    <a:pt x="59" y="206"/>
                  </a:lnTo>
                  <a:lnTo>
                    <a:pt x="63" y="208"/>
                  </a:lnTo>
                  <a:lnTo>
                    <a:pt x="67" y="211"/>
                  </a:lnTo>
                  <a:lnTo>
                    <a:pt x="73" y="215"/>
                  </a:lnTo>
                  <a:lnTo>
                    <a:pt x="76" y="219"/>
                  </a:lnTo>
                  <a:lnTo>
                    <a:pt x="82" y="223"/>
                  </a:lnTo>
                  <a:lnTo>
                    <a:pt x="86" y="226"/>
                  </a:lnTo>
                  <a:lnTo>
                    <a:pt x="89" y="230"/>
                  </a:lnTo>
                  <a:lnTo>
                    <a:pt x="95" y="234"/>
                  </a:lnTo>
                  <a:lnTo>
                    <a:pt x="99" y="236"/>
                  </a:lnTo>
                  <a:lnTo>
                    <a:pt x="104" y="240"/>
                  </a:lnTo>
                  <a:lnTo>
                    <a:pt x="108" y="243"/>
                  </a:lnTo>
                  <a:lnTo>
                    <a:pt x="114" y="247"/>
                  </a:lnTo>
                  <a:lnTo>
                    <a:pt x="117" y="251"/>
                  </a:lnTo>
                  <a:lnTo>
                    <a:pt x="123" y="255"/>
                  </a:lnTo>
                  <a:lnTo>
                    <a:pt x="127" y="258"/>
                  </a:lnTo>
                  <a:lnTo>
                    <a:pt x="132" y="262"/>
                  </a:lnTo>
                  <a:lnTo>
                    <a:pt x="136" y="266"/>
                  </a:lnTo>
                  <a:lnTo>
                    <a:pt x="140" y="268"/>
                  </a:lnTo>
                  <a:lnTo>
                    <a:pt x="140" y="268"/>
                  </a:lnTo>
                  <a:lnTo>
                    <a:pt x="140" y="269"/>
                  </a:lnTo>
                  <a:lnTo>
                    <a:pt x="140" y="271"/>
                  </a:lnTo>
                  <a:lnTo>
                    <a:pt x="140" y="271"/>
                  </a:lnTo>
                  <a:lnTo>
                    <a:pt x="140" y="273"/>
                  </a:lnTo>
                  <a:lnTo>
                    <a:pt x="142" y="273"/>
                  </a:lnTo>
                  <a:lnTo>
                    <a:pt x="145" y="277"/>
                  </a:lnTo>
                  <a:lnTo>
                    <a:pt x="145" y="277"/>
                  </a:lnTo>
                  <a:lnTo>
                    <a:pt x="145" y="277"/>
                  </a:lnTo>
                  <a:lnTo>
                    <a:pt x="147" y="279"/>
                  </a:lnTo>
                  <a:lnTo>
                    <a:pt x="147" y="281"/>
                  </a:lnTo>
                  <a:lnTo>
                    <a:pt x="149" y="281"/>
                  </a:lnTo>
                  <a:lnTo>
                    <a:pt x="149" y="281"/>
                  </a:lnTo>
                  <a:lnTo>
                    <a:pt x="155" y="281"/>
                  </a:lnTo>
                  <a:lnTo>
                    <a:pt x="155" y="283"/>
                  </a:lnTo>
                  <a:lnTo>
                    <a:pt x="157" y="284"/>
                  </a:lnTo>
                  <a:lnTo>
                    <a:pt x="159" y="284"/>
                  </a:lnTo>
                  <a:lnTo>
                    <a:pt x="160" y="286"/>
                  </a:lnTo>
                  <a:lnTo>
                    <a:pt x="162" y="286"/>
                  </a:lnTo>
                  <a:lnTo>
                    <a:pt x="164" y="286"/>
                  </a:lnTo>
                  <a:lnTo>
                    <a:pt x="166" y="286"/>
                  </a:lnTo>
                  <a:lnTo>
                    <a:pt x="168" y="288"/>
                  </a:lnTo>
                  <a:lnTo>
                    <a:pt x="168" y="288"/>
                  </a:lnTo>
                  <a:lnTo>
                    <a:pt x="168" y="290"/>
                  </a:lnTo>
                  <a:lnTo>
                    <a:pt x="168" y="290"/>
                  </a:lnTo>
                  <a:lnTo>
                    <a:pt x="168" y="292"/>
                  </a:lnTo>
                  <a:lnTo>
                    <a:pt x="168" y="294"/>
                  </a:lnTo>
                  <a:lnTo>
                    <a:pt x="170" y="296"/>
                  </a:lnTo>
                  <a:lnTo>
                    <a:pt x="170" y="296"/>
                  </a:lnTo>
                  <a:lnTo>
                    <a:pt x="168" y="296"/>
                  </a:lnTo>
                  <a:lnTo>
                    <a:pt x="168" y="298"/>
                  </a:lnTo>
                  <a:lnTo>
                    <a:pt x="168" y="298"/>
                  </a:lnTo>
                  <a:lnTo>
                    <a:pt x="168" y="298"/>
                  </a:lnTo>
                  <a:lnTo>
                    <a:pt x="166" y="299"/>
                  </a:lnTo>
                  <a:lnTo>
                    <a:pt x="168" y="299"/>
                  </a:lnTo>
                  <a:lnTo>
                    <a:pt x="168" y="301"/>
                  </a:lnTo>
                  <a:lnTo>
                    <a:pt x="170" y="301"/>
                  </a:lnTo>
                  <a:lnTo>
                    <a:pt x="170" y="301"/>
                  </a:lnTo>
                  <a:lnTo>
                    <a:pt x="170" y="303"/>
                  </a:lnTo>
                  <a:lnTo>
                    <a:pt x="172" y="301"/>
                  </a:lnTo>
                  <a:lnTo>
                    <a:pt x="172" y="301"/>
                  </a:lnTo>
                  <a:lnTo>
                    <a:pt x="175" y="301"/>
                  </a:lnTo>
                  <a:lnTo>
                    <a:pt x="179" y="301"/>
                  </a:lnTo>
                  <a:lnTo>
                    <a:pt x="183" y="299"/>
                  </a:lnTo>
                  <a:lnTo>
                    <a:pt x="187" y="299"/>
                  </a:lnTo>
                  <a:lnTo>
                    <a:pt x="190" y="298"/>
                  </a:lnTo>
                  <a:lnTo>
                    <a:pt x="194" y="298"/>
                  </a:lnTo>
                  <a:lnTo>
                    <a:pt x="200" y="296"/>
                  </a:lnTo>
                  <a:lnTo>
                    <a:pt x="205" y="296"/>
                  </a:lnTo>
                  <a:lnTo>
                    <a:pt x="207" y="294"/>
                  </a:lnTo>
                  <a:lnTo>
                    <a:pt x="211" y="290"/>
                  </a:lnTo>
                  <a:lnTo>
                    <a:pt x="213" y="288"/>
                  </a:lnTo>
                  <a:lnTo>
                    <a:pt x="216" y="284"/>
                  </a:lnTo>
                  <a:lnTo>
                    <a:pt x="220" y="281"/>
                  </a:lnTo>
                  <a:lnTo>
                    <a:pt x="224" y="277"/>
                  </a:lnTo>
                  <a:lnTo>
                    <a:pt x="228" y="273"/>
                  </a:lnTo>
                  <a:lnTo>
                    <a:pt x="230" y="271"/>
                  </a:lnTo>
                  <a:lnTo>
                    <a:pt x="235" y="268"/>
                  </a:lnTo>
                  <a:lnTo>
                    <a:pt x="243" y="262"/>
                  </a:lnTo>
                  <a:lnTo>
                    <a:pt x="250" y="256"/>
                  </a:lnTo>
                  <a:lnTo>
                    <a:pt x="258" y="253"/>
                  </a:lnTo>
                  <a:lnTo>
                    <a:pt x="265" y="247"/>
                  </a:lnTo>
                  <a:lnTo>
                    <a:pt x="273" y="241"/>
                  </a:lnTo>
                  <a:lnTo>
                    <a:pt x="280" y="238"/>
                  </a:lnTo>
                  <a:lnTo>
                    <a:pt x="287" y="232"/>
                  </a:lnTo>
                  <a:lnTo>
                    <a:pt x="295" y="226"/>
                  </a:lnTo>
                  <a:lnTo>
                    <a:pt x="293" y="22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1" name="Google Shape;641;p23"/>
            <p:cNvSpPr/>
            <p:nvPr/>
          </p:nvSpPr>
          <p:spPr>
            <a:xfrm>
              <a:off x="2889" y="1233"/>
              <a:ext cx="24" cy="47"/>
            </a:xfrm>
            <a:custGeom>
              <a:avLst/>
              <a:gdLst/>
              <a:ahLst/>
              <a:cxnLst/>
              <a:rect l="l" t="t" r="r" b="b"/>
              <a:pathLst>
                <a:path w="24" h="47" extrusionOk="0">
                  <a:moveTo>
                    <a:pt x="24" y="32"/>
                  </a:moveTo>
                  <a:lnTo>
                    <a:pt x="24" y="32"/>
                  </a:lnTo>
                  <a:lnTo>
                    <a:pt x="24" y="30"/>
                  </a:lnTo>
                  <a:lnTo>
                    <a:pt x="24" y="30"/>
                  </a:lnTo>
                  <a:lnTo>
                    <a:pt x="24" y="28"/>
                  </a:lnTo>
                  <a:lnTo>
                    <a:pt x="24" y="28"/>
                  </a:lnTo>
                  <a:lnTo>
                    <a:pt x="23" y="28"/>
                  </a:lnTo>
                  <a:lnTo>
                    <a:pt x="21" y="28"/>
                  </a:lnTo>
                  <a:lnTo>
                    <a:pt x="21" y="28"/>
                  </a:lnTo>
                  <a:lnTo>
                    <a:pt x="21" y="27"/>
                  </a:lnTo>
                  <a:lnTo>
                    <a:pt x="19" y="27"/>
                  </a:lnTo>
                  <a:lnTo>
                    <a:pt x="19" y="25"/>
                  </a:lnTo>
                  <a:lnTo>
                    <a:pt x="17" y="23"/>
                  </a:lnTo>
                  <a:lnTo>
                    <a:pt x="17" y="21"/>
                  </a:lnTo>
                  <a:lnTo>
                    <a:pt x="17" y="21"/>
                  </a:lnTo>
                  <a:lnTo>
                    <a:pt x="17" y="19"/>
                  </a:lnTo>
                  <a:lnTo>
                    <a:pt x="17" y="17"/>
                  </a:lnTo>
                  <a:lnTo>
                    <a:pt x="17" y="17"/>
                  </a:lnTo>
                  <a:lnTo>
                    <a:pt x="17" y="17"/>
                  </a:lnTo>
                  <a:lnTo>
                    <a:pt x="17" y="15"/>
                  </a:lnTo>
                  <a:lnTo>
                    <a:pt x="17" y="13"/>
                  </a:lnTo>
                  <a:lnTo>
                    <a:pt x="19" y="13"/>
                  </a:lnTo>
                  <a:lnTo>
                    <a:pt x="19" y="12"/>
                  </a:lnTo>
                  <a:lnTo>
                    <a:pt x="19" y="10"/>
                  </a:lnTo>
                  <a:lnTo>
                    <a:pt x="17" y="8"/>
                  </a:lnTo>
                  <a:lnTo>
                    <a:pt x="17" y="8"/>
                  </a:lnTo>
                  <a:lnTo>
                    <a:pt x="15" y="6"/>
                  </a:lnTo>
                  <a:lnTo>
                    <a:pt x="15" y="6"/>
                  </a:lnTo>
                  <a:lnTo>
                    <a:pt x="13" y="6"/>
                  </a:lnTo>
                  <a:lnTo>
                    <a:pt x="13" y="4"/>
                  </a:lnTo>
                  <a:lnTo>
                    <a:pt x="11" y="2"/>
                  </a:lnTo>
                  <a:lnTo>
                    <a:pt x="11" y="2"/>
                  </a:lnTo>
                  <a:lnTo>
                    <a:pt x="11" y="2"/>
                  </a:lnTo>
                  <a:lnTo>
                    <a:pt x="9" y="2"/>
                  </a:lnTo>
                  <a:lnTo>
                    <a:pt x="8" y="2"/>
                  </a:lnTo>
                  <a:lnTo>
                    <a:pt x="8" y="2"/>
                  </a:lnTo>
                  <a:lnTo>
                    <a:pt x="8" y="2"/>
                  </a:lnTo>
                  <a:lnTo>
                    <a:pt x="6" y="2"/>
                  </a:lnTo>
                  <a:lnTo>
                    <a:pt x="6" y="0"/>
                  </a:lnTo>
                  <a:lnTo>
                    <a:pt x="6" y="0"/>
                  </a:lnTo>
                  <a:lnTo>
                    <a:pt x="6" y="0"/>
                  </a:lnTo>
                  <a:lnTo>
                    <a:pt x="6" y="0"/>
                  </a:lnTo>
                  <a:lnTo>
                    <a:pt x="4" y="2"/>
                  </a:lnTo>
                  <a:lnTo>
                    <a:pt x="4" y="2"/>
                  </a:lnTo>
                  <a:lnTo>
                    <a:pt x="2" y="4"/>
                  </a:lnTo>
                  <a:lnTo>
                    <a:pt x="2" y="6"/>
                  </a:lnTo>
                  <a:lnTo>
                    <a:pt x="2" y="6"/>
                  </a:lnTo>
                  <a:lnTo>
                    <a:pt x="0" y="8"/>
                  </a:lnTo>
                  <a:lnTo>
                    <a:pt x="2" y="8"/>
                  </a:lnTo>
                  <a:lnTo>
                    <a:pt x="2" y="10"/>
                  </a:lnTo>
                  <a:lnTo>
                    <a:pt x="2" y="10"/>
                  </a:lnTo>
                  <a:lnTo>
                    <a:pt x="2" y="12"/>
                  </a:lnTo>
                  <a:lnTo>
                    <a:pt x="2" y="12"/>
                  </a:lnTo>
                  <a:lnTo>
                    <a:pt x="2" y="13"/>
                  </a:lnTo>
                  <a:lnTo>
                    <a:pt x="4" y="13"/>
                  </a:lnTo>
                  <a:lnTo>
                    <a:pt x="4" y="13"/>
                  </a:lnTo>
                  <a:lnTo>
                    <a:pt x="6" y="17"/>
                  </a:lnTo>
                  <a:lnTo>
                    <a:pt x="4" y="17"/>
                  </a:lnTo>
                  <a:lnTo>
                    <a:pt x="4" y="17"/>
                  </a:lnTo>
                  <a:lnTo>
                    <a:pt x="4" y="21"/>
                  </a:lnTo>
                  <a:lnTo>
                    <a:pt x="4" y="21"/>
                  </a:lnTo>
                  <a:lnTo>
                    <a:pt x="4" y="23"/>
                  </a:lnTo>
                  <a:lnTo>
                    <a:pt x="4" y="25"/>
                  </a:lnTo>
                  <a:lnTo>
                    <a:pt x="4" y="28"/>
                  </a:lnTo>
                  <a:lnTo>
                    <a:pt x="2" y="30"/>
                  </a:lnTo>
                  <a:lnTo>
                    <a:pt x="2" y="32"/>
                  </a:lnTo>
                  <a:lnTo>
                    <a:pt x="2" y="34"/>
                  </a:lnTo>
                  <a:lnTo>
                    <a:pt x="4" y="36"/>
                  </a:lnTo>
                  <a:lnTo>
                    <a:pt x="4" y="36"/>
                  </a:lnTo>
                  <a:lnTo>
                    <a:pt x="4" y="38"/>
                  </a:lnTo>
                  <a:lnTo>
                    <a:pt x="4" y="38"/>
                  </a:lnTo>
                  <a:lnTo>
                    <a:pt x="2" y="36"/>
                  </a:lnTo>
                  <a:lnTo>
                    <a:pt x="2" y="36"/>
                  </a:lnTo>
                  <a:lnTo>
                    <a:pt x="2" y="38"/>
                  </a:lnTo>
                  <a:lnTo>
                    <a:pt x="4" y="40"/>
                  </a:lnTo>
                  <a:lnTo>
                    <a:pt x="4" y="40"/>
                  </a:lnTo>
                  <a:lnTo>
                    <a:pt x="9" y="43"/>
                  </a:lnTo>
                  <a:lnTo>
                    <a:pt x="11" y="43"/>
                  </a:lnTo>
                  <a:lnTo>
                    <a:pt x="11" y="45"/>
                  </a:lnTo>
                  <a:lnTo>
                    <a:pt x="11" y="47"/>
                  </a:lnTo>
                  <a:lnTo>
                    <a:pt x="11" y="47"/>
                  </a:lnTo>
                  <a:lnTo>
                    <a:pt x="13" y="47"/>
                  </a:lnTo>
                  <a:lnTo>
                    <a:pt x="13" y="47"/>
                  </a:lnTo>
                  <a:lnTo>
                    <a:pt x="15" y="47"/>
                  </a:lnTo>
                  <a:lnTo>
                    <a:pt x="15" y="47"/>
                  </a:lnTo>
                  <a:lnTo>
                    <a:pt x="15" y="47"/>
                  </a:lnTo>
                  <a:lnTo>
                    <a:pt x="15" y="47"/>
                  </a:lnTo>
                  <a:lnTo>
                    <a:pt x="15" y="45"/>
                  </a:lnTo>
                  <a:lnTo>
                    <a:pt x="15" y="45"/>
                  </a:lnTo>
                  <a:lnTo>
                    <a:pt x="17" y="45"/>
                  </a:lnTo>
                  <a:lnTo>
                    <a:pt x="17" y="45"/>
                  </a:lnTo>
                  <a:lnTo>
                    <a:pt x="17" y="45"/>
                  </a:lnTo>
                  <a:lnTo>
                    <a:pt x="17" y="43"/>
                  </a:lnTo>
                  <a:lnTo>
                    <a:pt x="15" y="43"/>
                  </a:lnTo>
                  <a:lnTo>
                    <a:pt x="15" y="43"/>
                  </a:lnTo>
                  <a:lnTo>
                    <a:pt x="17" y="41"/>
                  </a:lnTo>
                  <a:lnTo>
                    <a:pt x="17" y="43"/>
                  </a:lnTo>
                  <a:lnTo>
                    <a:pt x="17" y="43"/>
                  </a:lnTo>
                  <a:lnTo>
                    <a:pt x="17" y="41"/>
                  </a:lnTo>
                  <a:lnTo>
                    <a:pt x="19" y="41"/>
                  </a:lnTo>
                  <a:lnTo>
                    <a:pt x="21" y="41"/>
                  </a:lnTo>
                  <a:lnTo>
                    <a:pt x="21" y="41"/>
                  </a:lnTo>
                  <a:lnTo>
                    <a:pt x="21" y="41"/>
                  </a:lnTo>
                  <a:lnTo>
                    <a:pt x="21" y="40"/>
                  </a:lnTo>
                  <a:lnTo>
                    <a:pt x="21" y="38"/>
                  </a:lnTo>
                  <a:lnTo>
                    <a:pt x="21" y="38"/>
                  </a:lnTo>
                  <a:lnTo>
                    <a:pt x="23" y="38"/>
                  </a:lnTo>
                  <a:lnTo>
                    <a:pt x="23" y="36"/>
                  </a:lnTo>
                  <a:lnTo>
                    <a:pt x="23" y="36"/>
                  </a:lnTo>
                  <a:lnTo>
                    <a:pt x="24" y="36"/>
                  </a:lnTo>
                  <a:lnTo>
                    <a:pt x="24" y="34"/>
                  </a:lnTo>
                  <a:lnTo>
                    <a:pt x="24" y="34"/>
                  </a:lnTo>
                  <a:lnTo>
                    <a:pt x="24" y="3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2" name="Google Shape;642;p23"/>
            <p:cNvSpPr/>
            <p:nvPr/>
          </p:nvSpPr>
          <p:spPr>
            <a:xfrm>
              <a:off x="2878" y="949"/>
              <a:ext cx="13" cy="6"/>
            </a:xfrm>
            <a:custGeom>
              <a:avLst/>
              <a:gdLst/>
              <a:ahLst/>
              <a:cxnLst/>
              <a:rect l="l" t="t" r="r" b="b"/>
              <a:pathLst>
                <a:path w="13" h="6" extrusionOk="0">
                  <a:moveTo>
                    <a:pt x="13" y="6"/>
                  </a:moveTo>
                  <a:lnTo>
                    <a:pt x="11" y="4"/>
                  </a:lnTo>
                  <a:lnTo>
                    <a:pt x="11" y="6"/>
                  </a:lnTo>
                  <a:lnTo>
                    <a:pt x="11" y="6"/>
                  </a:lnTo>
                  <a:lnTo>
                    <a:pt x="11" y="6"/>
                  </a:lnTo>
                  <a:lnTo>
                    <a:pt x="11" y="6"/>
                  </a:lnTo>
                  <a:lnTo>
                    <a:pt x="13" y="6"/>
                  </a:lnTo>
                  <a:lnTo>
                    <a:pt x="13" y="6"/>
                  </a:lnTo>
                  <a:lnTo>
                    <a:pt x="13" y="6"/>
                  </a:lnTo>
                  <a:lnTo>
                    <a:pt x="13" y="6"/>
                  </a:lnTo>
                  <a:close/>
                  <a:moveTo>
                    <a:pt x="2" y="2"/>
                  </a:moveTo>
                  <a:lnTo>
                    <a:pt x="0" y="2"/>
                  </a:lnTo>
                  <a:lnTo>
                    <a:pt x="0" y="4"/>
                  </a:lnTo>
                  <a:lnTo>
                    <a:pt x="0" y="4"/>
                  </a:lnTo>
                  <a:lnTo>
                    <a:pt x="2" y="4"/>
                  </a:lnTo>
                  <a:lnTo>
                    <a:pt x="2" y="4"/>
                  </a:lnTo>
                  <a:lnTo>
                    <a:pt x="2" y="4"/>
                  </a:lnTo>
                  <a:lnTo>
                    <a:pt x="2" y="4"/>
                  </a:lnTo>
                  <a:lnTo>
                    <a:pt x="2" y="4"/>
                  </a:lnTo>
                  <a:lnTo>
                    <a:pt x="2" y="2"/>
                  </a:lnTo>
                  <a:close/>
                  <a:moveTo>
                    <a:pt x="7" y="2"/>
                  </a:moveTo>
                  <a:lnTo>
                    <a:pt x="7" y="2"/>
                  </a:lnTo>
                  <a:lnTo>
                    <a:pt x="7" y="0"/>
                  </a:lnTo>
                  <a:lnTo>
                    <a:pt x="6" y="0"/>
                  </a:lnTo>
                  <a:lnTo>
                    <a:pt x="6" y="0"/>
                  </a:lnTo>
                  <a:lnTo>
                    <a:pt x="6" y="0"/>
                  </a:lnTo>
                  <a:lnTo>
                    <a:pt x="6" y="0"/>
                  </a:lnTo>
                  <a:lnTo>
                    <a:pt x="4" y="0"/>
                  </a:lnTo>
                  <a:lnTo>
                    <a:pt x="4" y="0"/>
                  </a:lnTo>
                  <a:lnTo>
                    <a:pt x="4" y="0"/>
                  </a:lnTo>
                  <a:lnTo>
                    <a:pt x="4" y="0"/>
                  </a:lnTo>
                  <a:lnTo>
                    <a:pt x="4" y="0"/>
                  </a:lnTo>
                  <a:lnTo>
                    <a:pt x="4" y="2"/>
                  </a:lnTo>
                  <a:lnTo>
                    <a:pt x="4" y="2"/>
                  </a:lnTo>
                  <a:lnTo>
                    <a:pt x="4" y="2"/>
                  </a:lnTo>
                  <a:lnTo>
                    <a:pt x="4" y="2"/>
                  </a:lnTo>
                  <a:lnTo>
                    <a:pt x="4" y="2"/>
                  </a:lnTo>
                  <a:lnTo>
                    <a:pt x="4" y="2"/>
                  </a:lnTo>
                  <a:lnTo>
                    <a:pt x="2" y="2"/>
                  </a:lnTo>
                  <a:lnTo>
                    <a:pt x="2" y="2"/>
                  </a:lnTo>
                  <a:lnTo>
                    <a:pt x="4" y="4"/>
                  </a:lnTo>
                  <a:lnTo>
                    <a:pt x="4" y="4"/>
                  </a:lnTo>
                  <a:lnTo>
                    <a:pt x="7" y="4"/>
                  </a:lnTo>
                  <a:lnTo>
                    <a:pt x="7" y="4"/>
                  </a:lnTo>
                  <a:lnTo>
                    <a:pt x="7" y="4"/>
                  </a:lnTo>
                  <a:lnTo>
                    <a:pt x="7" y="4"/>
                  </a:lnTo>
                  <a:lnTo>
                    <a:pt x="7" y="2"/>
                  </a:lnTo>
                  <a:lnTo>
                    <a:pt x="7" y="4"/>
                  </a:lnTo>
                  <a:lnTo>
                    <a:pt x="9" y="4"/>
                  </a:lnTo>
                  <a:lnTo>
                    <a:pt x="9" y="2"/>
                  </a:lnTo>
                  <a:lnTo>
                    <a:pt x="9" y="2"/>
                  </a:lnTo>
                  <a:lnTo>
                    <a:pt x="7"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3469" y="1301"/>
              <a:ext cx="188" cy="153"/>
            </a:xfrm>
            <a:custGeom>
              <a:avLst/>
              <a:gdLst/>
              <a:ahLst/>
              <a:cxnLst/>
              <a:rect l="l" t="t" r="r" b="b"/>
              <a:pathLst>
                <a:path w="188" h="153" extrusionOk="0">
                  <a:moveTo>
                    <a:pt x="188" y="20"/>
                  </a:moveTo>
                  <a:lnTo>
                    <a:pt x="188" y="20"/>
                  </a:lnTo>
                  <a:lnTo>
                    <a:pt x="186" y="18"/>
                  </a:lnTo>
                  <a:lnTo>
                    <a:pt x="185" y="18"/>
                  </a:lnTo>
                  <a:lnTo>
                    <a:pt x="183" y="18"/>
                  </a:lnTo>
                  <a:lnTo>
                    <a:pt x="183" y="18"/>
                  </a:lnTo>
                  <a:lnTo>
                    <a:pt x="181" y="18"/>
                  </a:lnTo>
                  <a:lnTo>
                    <a:pt x="179" y="18"/>
                  </a:lnTo>
                  <a:lnTo>
                    <a:pt x="179" y="18"/>
                  </a:lnTo>
                  <a:lnTo>
                    <a:pt x="179" y="18"/>
                  </a:lnTo>
                  <a:lnTo>
                    <a:pt x="177" y="18"/>
                  </a:lnTo>
                  <a:lnTo>
                    <a:pt x="175" y="20"/>
                  </a:lnTo>
                  <a:lnTo>
                    <a:pt x="173" y="20"/>
                  </a:lnTo>
                  <a:lnTo>
                    <a:pt x="171" y="20"/>
                  </a:lnTo>
                  <a:lnTo>
                    <a:pt x="171" y="20"/>
                  </a:lnTo>
                  <a:lnTo>
                    <a:pt x="171" y="20"/>
                  </a:lnTo>
                  <a:lnTo>
                    <a:pt x="173" y="18"/>
                  </a:lnTo>
                  <a:lnTo>
                    <a:pt x="173" y="18"/>
                  </a:lnTo>
                  <a:lnTo>
                    <a:pt x="171" y="18"/>
                  </a:lnTo>
                  <a:lnTo>
                    <a:pt x="171" y="17"/>
                  </a:lnTo>
                  <a:lnTo>
                    <a:pt x="171" y="17"/>
                  </a:lnTo>
                  <a:lnTo>
                    <a:pt x="170" y="17"/>
                  </a:lnTo>
                  <a:lnTo>
                    <a:pt x="170" y="17"/>
                  </a:lnTo>
                  <a:lnTo>
                    <a:pt x="168" y="17"/>
                  </a:lnTo>
                  <a:lnTo>
                    <a:pt x="166" y="18"/>
                  </a:lnTo>
                  <a:lnTo>
                    <a:pt x="162" y="20"/>
                  </a:lnTo>
                  <a:lnTo>
                    <a:pt x="160" y="22"/>
                  </a:lnTo>
                  <a:lnTo>
                    <a:pt x="158" y="24"/>
                  </a:lnTo>
                  <a:lnTo>
                    <a:pt x="155" y="26"/>
                  </a:lnTo>
                  <a:lnTo>
                    <a:pt x="153" y="26"/>
                  </a:lnTo>
                  <a:lnTo>
                    <a:pt x="151" y="28"/>
                  </a:lnTo>
                  <a:lnTo>
                    <a:pt x="149" y="30"/>
                  </a:lnTo>
                  <a:lnTo>
                    <a:pt x="147" y="30"/>
                  </a:lnTo>
                  <a:lnTo>
                    <a:pt x="147" y="30"/>
                  </a:lnTo>
                  <a:lnTo>
                    <a:pt x="145" y="30"/>
                  </a:lnTo>
                  <a:lnTo>
                    <a:pt x="143" y="28"/>
                  </a:lnTo>
                  <a:lnTo>
                    <a:pt x="143" y="24"/>
                  </a:lnTo>
                  <a:lnTo>
                    <a:pt x="142" y="22"/>
                  </a:lnTo>
                  <a:lnTo>
                    <a:pt x="142" y="20"/>
                  </a:lnTo>
                  <a:lnTo>
                    <a:pt x="142" y="17"/>
                  </a:lnTo>
                  <a:lnTo>
                    <a:pt x="142" y="15"/>
                  </a:lnTo>
                  <a:lnTo>
                    <a:pt x="142" y="11"/>
                  </a:lnTo>
                  <a:lnTo>
                    <a:pt x="142" y="11"/>
                  </a:lnTo>
                  <a:lnTo>
                    <a:pt x="142" y="9"/>
                  </a:lnTo>
                  <a:lnTo>
                    <a:pt x="140" y="9"/>
                  </a:lnTo>
                  <a:lnTo>
                    <a:pt x="140" y="9"/>
                  </a:lnTo>
                  <a:lnTo>
                    <a:pt x="138" y="9"/>
                  </a:lnTo>
                  <a:lnTo>
                    <a:pt x="138" y="9"/>
                  </a:lnTo>
                  <a:lnTo>
                    <a:pt x="136" y="9"/>
                  </a:lnTo>
                  <a:lnTo>
                    <a:pt x="136" y="7"/>
                  </a:lnTo>
                  <a:lnTo>
                    <a:pt x="136" y="5"/>
                  </a:lnTo>
                  <a:lnTo>
                    <a:pt x="134" y="3"/>
                  </a:lnTo>
                  <a:lnTo>
                    <a:pt x="132" y="2"/>
                  </a:lnTo>
                  <a:lnTo>
                    <a:pt x="128" y="0"/>
                  </a:lnTo>
                  <a:lnTo>
                    <a:pt x="127" y="0"/>
                  </a:lnTo>
                  <a:lnTo>
                    <a:pt x="127" y="2"/>
                  </a:lnTo>
                  <a:lnTo>
                    <a:pt x="125" y="5"/>
                  </a:lnTo>
                  <a:lnTo>
                    <a:pt x="125" y="7"/>
                  </a:lnTo>
                  <a:lnTo>
                    <a:pt x="123" y="7"/>
                  </a:lnTo>
                  <a:lnTo>
                    <a:pt x="123" y="9"/>
                  </a:lnTo>
                  <a:lnTo>
                    <a:pt x="123" y="9"/>
                  </a:lnTo>
                  <a:lnTo>
                    <a:pt x="123" y="9"/>
                  </a:lnTo>
                  <a:lnTo>
                    <a:pt x="123" y="11"/>
                  </a:lnTo>
                  <a:lnTo>
                    <a:pt x="123" y="13"/>
                  </a:lnTo>
                  <a:lnTo>
                    <a:pt x="123" y="15"/>
                  </a:lnTo>
                  <a:lnTo>
                    <a:pt x="123" y="15"/>
                  </a:lnTo>
                  <a:lnTo>
                    <a:pt x="121" y="15"/>
                  </a:lnTo>
                  <a:lnTo>
                    <a:pt x="121" y="15"/>
                  </a:lnTo>
                  <a:lnTo>
                    <a:pt x="119" y="15"/>
                  </a:lnTo>
                  <a:lnTo>
                    <a:pt x="117" y="15"/>
                  </a:lnTo>
                  <a:lnTo>
                    <a:pt x="115" y="15"/>
                  </a:lnTo>
                  <a:lnTo>
                    <a:pt x="114" y="15"/>
                  </a:lnTo>
                  <a:lnTo>
                    <a:pt x="114" y="17"/>
                  </a:lnTo>
                  <a:lnTo>
                    <a:pt x="114" y="18"/>
                  </a:lnTo>
                  <a:lnTo>
                    <a:pt x="114" y="20"/>
                  </a:lnTo>
                  <a:lnTo>
                    <a:pt x="114" y="20"/>
                  </a:lnTo>
                  <a:lnTo>
                    <a:pt x="114" y="22"/>
                  </a:lnTo>
                  <a:lnTo>
                    <a:pt x="112" y="22"/>
                  </a:lnTo>
                  <a:lnTo>
                    <a:pt x="112" y="22"/>
                  </a:lnTo>
                  <a:lnTo>
                    <a:pt x="110" y="22"/>
                  </a:lnTo>
                  <a:lnTo>
                    <a:pt x="108" y="20"/>
                  </a:lnTo>
                  <a:lnTo>
                    <a:pt x="108" y="18"/>
                  </a:lnTo>
                  <a:lnTo>
                    <a:pt x="106" y="18"/>
                  </a:lnTo>
                  <a:lnTo>
                    <a:pt x="106" y="18"/>
                  </a:lnTo>
                  <a:lnTo>
                    <a:pt x="106" y="18"/>
                  </a:lnTo>
                  <a:lnTo>
                    <a:pt x="106" y="20"/>
                  </a:lnTo>
                  <a:lnTo>
                    <a:pt x="106" y="20"/>
                  </a:lnTo>
                  <a:lnTo>
                    <a:pt x="104" y="20"/>
                  </a:lnTo>
                  <a:lnTo>
                    <a:pt x="104" y="20"/>
                  </a:lnTo>
                  <a:lnTo>
                    <a:pt x="104" y="20"/>
                  </a:lnTo>
                  <a:lnTo>
                    <a:pt x="102" y="20"/>
                  </a:lnTo>
                  <a:lnTo>
                    <a:pt x="102" y="22"/>
                  </a:lnTo>
                  <a:lnTo>
                    <a:pt x="100" y="22"/>
                  </a:lnTo>
                  <a:lnTo>
                    <a:pt x="99" y="24"/>
                  </a:lnTo>
                  <a:lnTo>
                    <a:pt x="99" y="24"/>
                  </a:lnTo>
                  <a:lnTo>
                    <a:pt x="99" y="24"/>
                  </a:lnTo>
                  <a:lnTo>
                    <a:pt x="99" y="24"/>
                  </a:lnTo>
                  <a:lnTo>
                    <a:pt x="97" y="26"/>
                  </a:lnTo>
                  <a:lnTo>
                    <a:pt x="95" y="26"/>
                  </a:lnTo>
                  <a:lnTo>
                    <a:pt x="93" y="24"/>
                  </a:lnTo>
                  <a:lnTo>
                    <a:pt x="91" y="22"/>
                  </a:lnTo>
                  <a:lnTo>
                    <a:pt x="91" y="22"/>
                  </a:lnTo>
                  <a:lnTo>
                    <a:pt x="91" y="22"/>
                  </a:lnTo>
                  <a:lnTo>
                    <a:pt x="89" y="20"/>
                  </a:lnTo>
                  <a:lnTo>
                    <a:pt x="89" y="20"/>
                  </a:lnTo>
                  <a:lnTo>
                    <a:pt x="87" y="20"/>
                  </a:lnTo>
                  <a:lnTo>
                    <a:pt x="87" y="20"/>
                  </a:lnTo>
                  <a:lnTo>
                    <a:pt x="85" y="20"/>
                  </a:lnTo>
                  <a:lnTo>
                    <a:pt x="85" y="20"/>
                  </a:lnTo>
                  <a:lnTo>
                    <a:pt x="84" y="20"/>
                  </a:lnTo>
                  <a:lnTo>
                    <a:pt x="82" y="18"/>
                  </a:lnTo>
                  <a:lnTo>
                    <a:pt x="78" y="18"/>
                  </a:lnTo>
                  <a:lnTo>
                    <a:pt x="74" y="18"/>
                  </a:lnTo>
                  <a:lnTo>
                    <a:pt x="72" y="18"/>
                  </a:lnTo>
                  <a:lnTo>
                    <a:pt x="71" y="18"/>
                  </a:lnTo>
                  <a:lnTo>
                    <a:pt x="67" y="18"/>
                  </a:lnTo>
                  <a:lnTo>
                    <a:pt x="65" y="17"/>
                  </a:lnTo>
                  <a:lnTo>
                    <a:pt x="63" y="15"/>
                  </a:lnTo>
                  <a:lnTo>
                    <a:pt x="61" y="15"/>
                  </a:lnTo>
                  <a:lnTo>
                    <a:pt x="61" y="17"/>
                  </a:lnTo>
                  <a:lnTo>
                    <a:pt x="61" y="17"/>
                  </a:lnTo>
                  <a:lnTo>
                    <a:pt x="61" y="18"/>
                  </a:lnTo>
                  <a:lnTo>
                    <a:pt x="61" y="20"/>
                  </a:lnTo>
                  <a:lnTo>
                    <a:pt x="57" y="20"/>
                  </a:lnTo>
                  <a:lnTo>
                    <a:pt x="54" y="20"/>
                  </a:lnTo>
                  <a:lnTo>
                    <a:pt x="52" y="22"/>
                  </a:lnTo>
                  <a:lnTo>
                    <a:pt x="50" y="22"/>
                  </a:lnTo>
                  <a:lnTo>
                    <a:pt x="50" y="24"/>
                  </a:lnTo>
                  <a:lnTo>
                    <a:pt x="50" y="26"/>
                  </a:lnTo>
                  <a:lnTo>
                    <a:pt x="50" y="30"/>
                  </a:lnTo>
                  <a:lnTo>
                    <a:pt x="50" y="32"/>
                  </a:lnTo>
                  <a:lnTo>
                    <a:pt x="50" y="35"/>
                  </a:lnTo>
                  <a:lnTo>
                    <a:pt x="48" y="35"/>
                  </a:lnTo>
                  <a:lnTo>
                    <a:pt x="48" y="37"/>
                  </a:lnTo>
                  <a:lnTo>
                    <a:pt x="44" y="39"/>
                  </a:lnTo>
                  <a:lnTo>
                    <a:pt x="44" y="39"/>
                  </a:lnTo>
                  <a:lnTo>
                    <a:pt x="44" y="41"/>
                  </a:lnTo>
                  <a:lnTo>
                    <a:pt x="44" y="41"/>
                  </a:lnTo>
                  <a:lnTo>
                    <a:pt x="43" y="41"/>
                  </a:lnTo>
                  <a:lnTo>
                    <a:pt x="43" y="41"/>
                  </a:lnTo>
                  <a:lnTo>
                    <a:pt x="41" y="41"/>
                  </a:lnTo>
                  <a:lnTo>
                    <a:pt x="39" y="43"/>
                  </a:lnTo>
                  <a:lnTo>
                    <a:pt x="37" y="43"/>
                  </a:lnTo>
                  <a:lnTo>
                    <a:pt x="33" y="45"/>
                  </a:lnTo>
                  <a:lnTo>
                    <a:pt x="31" y="45"/>
                  </a:lnTo>
                  <a:lnTo>
                    <a:pt x="31" y="45"/>
                  </a:lnTo>
                  <a:lnTo>
                    <a:pt x="31" y="45"/>
                  </a:lnTo>
                  <a:lnTo>
                    <a:pt x="31" y="46"/>
                  </a:lnTo>
                  <a:lnTo>
                    <a:pt x="31" y="46"/>
                  </a:lnTo>
                  <a:lnTo>
                    <a:pt x="33" y="46"/>
                  </a:lnTo>
                  <a:lnTo>
                    <a:pt x="31" y="48"/>
                  </a:lnTo>
                  <a:lnTo>
                    <a:pt x="31" y="48"/>
                  </a:lnTo>
                  <a:lnTo>
                    <a:pt x="31" y="52"/>
                  </a:lnTo>
                  <a:lnTo>
                    <a:pt x="31" y="52"/>
                  </a:lnTo>
                  <a:lnTo>
                    <a:pt x="29" y="52"/>
                  </a:lnTo>
                  <a:lnTo>
                    <a:pt x="28" y="54"/>
                  </a:lnTo>
                  <a:lnTo>
                    <a:pt x="28" y="54"/>
                  </a:lnTo>
                  <a:lnTo>
                    <a:pt x="26" y="54"/>
                  </a:lnTo>
                  <a:lnTo>
                    <a:pt x="26" y="54"/>
                  </a:lnTo>
                  <a:lnTo>
                    <a:pt x="24" y="54"/>
                  </a:lnTo>
                  <a:lnTo>
                    <a:pt x="24" y="54"/>
                  </a:lnTo>
                  <a:lnTo>
                    <a:pt x="22" y="56"/>
                  </a:lnTo>
                  <a:lnTo>
                    <a:pt x="22" y="56"/>
                  </a:lnTo>
                  <a:lnTo>
                    <a:pt x="20" y="54"/>
                  </a:lnTo>
                  <a:lnTo>
                    <a:pt x="20" y="54"/>
                  </a:lnTo>
                  <a:lnTo>
                    <a:pt x="18" y="52"/>
                  </a:lnTo>
                  <a:lnTo>
                    <a:pt x="16" y="52"/>
                  </a:lnTo>
                  <a:lnTo>
                    <a:pt x="16" y="50"/>
                  </a:lnTo>
                  <a:lnTo>
                    <a:pt x="14" y="52"/>
                  </a:lnTo>
                  <a:lnTo>
                    <a:pt x="13" y="52"/>
                  </a:lnTo>
                  <a:lnTo>
                    <a:pt x="13" y="52"/>
                  </a:lnTo>
                  <a:lnTo>
                    <a:pt x="11" y="50"/>
                  </a:lnTo>
                  <a:lnTo>
                    <a:pt x="9" y="50"/>
                  </a:lnTo>
                  <a:lnTo>
                    <a:pt x="7" y="48"/>
                  </a:lnTo>
                  <a:lnTo>
                    <a:pt x="7" y="48"/>
                  </a:lnTo>
                  <a:lnTo>
                    <a:pt x="7" y="48"/>
                  </a:lnTo>
                  <a:lnTo>
                    <a:pt x="7" y="50"/>
                  </a:lnTo>
                  <a:lnTo>
                    <a:pt x="7" y="50"/>
                  </a:lnTo>
                  <a:lnTo>
                    <a:pt x="7" y="50"/>
                  </a:lnTo>
                  <a:lnTo>
                    <a:pt x="7" y="52"/>
                  </a:lnTo>
                  <a:lnTo>
                    <a:pt x="5" y="52"/>
                  </a:lnTo>
                  <a:lnTo>
                    <a:pt x="5" y="54"/>
                  </a:lnTo>
                  <a:lnTo>
                    <a:pt x="5" y="54"/>
                  </a:lnTo>
                  <a:lnTo>
                    <a:pt x="5" y="54"/>
                  </a:lnTo>
                  <a:lnTo>
                    <a:pt x="5" y="56"/>
                  </a:lnTo>
                  <a:lnTo>
                    <a:pt x="5" y="56"/>
                  </a:lnTo>
                  <a:lnTo>
                    <a:pt x="7" y="58"/>
                  </a:lnTo>
                  <a:lnTo>
                    <a:pt x="5" y="58"/>
                  </a:lnTo>
                  <a:lnTo>
                    <a:pt x="5" y="60"/>
                  </a:lnTo>
                  <a:lnTo>
                    <a:pt x="5" y="60"/>
                  </a:lnTo>
                  <a:lnTo>
                    <a:pt x="5" y="61"/>
                  </a:lnTo>
                  <a:lnTo>
                    <a:pt x="5" y="61"/>
                  </a:lnTo>
                  <a:lnTo>
                    <a:pt x="5" y="63"/>
                  </a:lnTo>
                  <a:lnTo>
                    <a:pt x="5" y="63"/>
                  </a:lnTo>
                  <a:lnTo>
                    <a:pt x="5" y="65"/>
                  </a:lnTo>
                  <a:lnTo>
                    <a:pt x="3" y="65"/>
                  </a:lnTo>
                  <a:lnTo>
                    <a:pt x="3" y="65"/>
                  </a:lnTo>
                  <a:lnTo>
                    <a:pt x="3" y="67"/>
                  </a:lnTo>
                  <a:lnTo>
                    <a:pt x="1" y="67"/>
                  </a:lnTo>
                  <a:lnTo>
                    <a:pt x="1" y="67"/>
                  </a:lnTo>
                  <a:lnTo>
                    <a:pt x="1" y="67"/>
                  </a:lnTo>
                  <a:lnTo>
                    <a:pt x="3" y="67"/>
                  </a:lnTo>
                  <a:lnTo>
                    <a:pt x="3" y="69"/>
                  </a:lnTo>
                  <a:lnTo>
                    <a:pt x="5" y="71"/>
                  </a:lnTo>
                  <a:lnTo>
                    <a:pt x="1" y="71"/>
                  </a:lnTo>
                  <a:lnTo>
                    <a:pt x="1" y="73"/>
                  </a:lnTo>
                  <a:lnTo>
                    <a:pt x="0" y="75"/>
                  </a:lnTo>
                  <a:lnTo>
                    <a:pt x="1" y="78"/>
                  </a:lnTo>
                  <a:lnTo>
                    <a:pt x="1" y="80"/>
                  </a:lnTo>
                  <a:lnTo>
                    <a:pt x="1" y="82"/>
                  </a:lnTo>
                  <a:lnTo>
                    <a:pt x="1" y="82"/>
                  </a:lnTo>
                  <a:lnTo>
                    <a:pt x="3" y="82"/>
                  </a:lnTo>
                  <a:lnTo>
                    <a:pt x="5" y="82"/>
                  </a:lnTo>
                  <a:lnTo>
                    <a:pt x="7" y="84"/>
                  </a:lnTo>
                  <a:lnTo>
                    <a:pt x="7" y="84"/>
                  </a:lnTo>
                  <a:lnTo>
                    <a:pt x="7" y="84"/>
                  </a:lnTo>
                  <a:lnTo>
                    <a:pt x="5" y="86"/>
                  </a:lnTo>
                  <a:lnTo>
                    <a:pt x="5" y="88"/>
                  </a:lnTo>
                  <a:lnTo>
                    <a:pt x="3" y="90"/>
                  </a:lnTo>
                  <a:lnTo>
                    <a:pt x="3" y="91"/>
                  </a:lnTo>
                  <a:lnTo>
                    <a:pt x="3" y="93"/>
                  </a:lnTo>
                  <a:lnTo>
                    <a:pt x="5" y="95"/>
                  </a:lnTo>
                  <a:lnTo>
                    <a:pt x="7" y="99"/>
                  </a:lnTo>
                  <a:lnTo>
                    <a:pt x="9" y="104"/>
                  </a:lnTo>
                  <a:lnTo>
                    <a:pt x="9" y="106"/>
                  </a:lnTo>
                  <a:lnTo>
                    <a:pt x="9" y="110"/>
                  </a:lnTo>
                  <a:lnTo>
                    <a:pt x="9" y="110"/>
                  </a:lnTo>
                  <a:lnTo>
                    <a:pt x="11" y="114"/>
                  </a:lnTo>
                  <a:lnTo>
                    <a:pt x="11" y="114"/>
                  </a:lnTo>
                  <a:lnTo>
                    <a:pt x="11" y="118"/>
                  </a:lnTo>
                  <a:lnTo>
                    <a:pt x="11" y="118"/>
                  </a:lnTo>
                  <a:lnTo>
                    <a:pt x="14" y="118"/>
                  </a:lnTo>
                  <a:lnTo>
                    <a:pt x="18" y="119"/>
                  </a:lnTo>
                  <a:lnTo>
                    <a:pt x="24" y="119"/>
                  </a:lnTo>
                  <a:lnTo>
                    <a:pt x="24" y="121"/>
                  </a:lnTo>
                  <a:lnTo>
                    <a:pt x="26" y="125"/>
                  </a:lnTo>
                  <a:lnTo>
                    <a:pt x="26" y="127"/>
                  </a:lnTo>
                  <a:lnTo>
                    <a:pt x="26" y="129"/>
                  </a:lnTo>
                  <a:lnTo>
                    <a:pt x="24" y="133"/>
                  </a:lnTo>
                  <a:lnTo>
                    <a:pt x="20" y="136"/>
                  </a:lnTo>
                  <a:lnTo>
                    <a:pt x="18" y="140"/>
                  </a:lnTo>
                  <a:lnTo>
                    <a:pt x="14" y="144"/>
                  </a:lnTo>
                  <a:lnTo>
                    <a:pt x="20" y="146"/>
                  </a:lnTo>
                  <a:lnTo>
                    <a:pt x="26" y="148"/>
                  </a:lnTo>
                  <a:lnTo>
                    <a:pt x="33" y="149"/>
                  </a:lnTo>
                  <a:lnTo>
                    <a:pt x="37" y="151"/>
                  </a:lnTo>
                  <a:lnTo>
                    <a:pt x="39" y="151"/>
                  </a:lnTo>
                  <a:lnTo>
                    <a:pt x="54" y="151"/>
                  </a:lnTo>
                  <a:lnTo>
                    <a:pt x="61" y="151"/>
                  </a:lnTo>
                  <a:lnTo>
                    <a:pt x="63" y="153"/>
                  </a:lnTo>
                  <a:lnTo>
                    <a:pt x="63" y="151"/>
                  </a:lnTo>
                  <a:lnTo>
                    <a:pt x="63" y="151"/>
                  </a:lnTo>
                  <a:lnTo>
                    <a:pt x="65" y="151"/>
                  </a:lnTo>
                  <a:lnTo>
                    <a:pt x="67" y="149"/>
                  </a:lnTo>
                  <a:lnTo>
                    <a:pt x="69" y="149"/>
                  </a:lnTo>
                  <a:lnTo>
                    <a:pt x="71" y="149"/>
                  </a:lnTo>
                  <a:lnTo>
                    <a:pt x="72" y="149"/>
                  </a:lnTo>
                  <a:lnTo>
                    <a:pt x="74" y="149"/>
                  </a:lnTo>
                  <a:lnTo>
                    <a:pt x="76" y="149"/>
                  </a:lnTo>
                  <a:lnTo>
                    <a:pt x="78" y="149"/>
                  </a:lnTo>
                  <a:lnTo>
                    <a:pt x="82" y="148"/>
                  </a:lnTo>
                  <a:lnTo>
                    <a:pt x="84" y="148"/>
                  </a:lnTo>
                  <a:lnTo>
                    <a:pt x="87" y="146"/>
                  </a:lnTo>
                  <a:lnTo>
                    <a:pt x="91" y="146"/>
                  </a:lnTo>
                  <a:lnTo>
                    <a:pt x="91" y="144"/>
                  </a:lnTo>
                  <a:lnTo>
                    <a:pt x="93" y="144"/>
                  </a:lnTo>
                  <a:lnTo>
                    <a:pt x="93" y="142"/>
                  </a:lnTo>
                  <a:lnTo>
                    <a:pt x="91" y="142"/>
                  </a:lnTo>
                  <a:lnTo>
                    <a:pt x="91" y="140"/>
                  </a:lnTo>
                  <a:lnTo>
                    <a:pt x="91" y="138"/>
                  </a:lnTo>
                  <a:lnTo>
                    <a:pt x="91" y="136"/>
                  </a:lnTo>
                  <a:lnTo>
                    <a:pt x="91" y="134"/>
                  </a:lnTo>
                  <a:lnTo>
                    <a:pt x="91" y="133"/>
                  </a:lnTo>
                  <a:lnTo>
                    <a:pt x="91" y="129"/>
                  </a:lnTo>
                  <a:lnTo>
                    <a:pt x="91" y="127"/>
                  </a:lnTo>
                  <a:lnTo>
                    <a:pt x="93" y="127"/>
                  </a:lnTo>
                  <a:lnTo>
                    <a:pt x="93" y="125"/>
                  </a:lnTo>
                  <a:lnTo>
                    <a:pt x="93" y="125"/>
                  </a:lnTo>
                  <a:lnTo>
                    <a:pt x="95" y="125"/>
                  </a:lnTo>
                  <a:lnTo>
                    <a:pt x="95" y="123"/>
                  </a:lnTo>
                  <a:lnTo>
                    <a:pt x="97" y="121"/>
                  </a:lnTo>
                  <a:lnTo>
                    <a:pt x="97" y="121"/>
                  </a:lnTo>
                  <a:lnTo>
                    <a:pt x="99" y="121"/>
                  </a:lnTo>
                  <a:lnTo>
                    <a:pt x="100" y="121"/>
                  </a:lnTo>
                  <a:lnTo>
                    <a:pt x="102" y="121"/>
                  </a:lnTo>
                  <a:lnTo>
                    <a:pt x="106" y="121"/>
                  </a:lnTo>
                  <a:lnTo>
                    <a:pt x="108" y="121"/>
                  </a:lnTo>
                  <a:lnTo>
                    <a:pt x="108" y="121"/>
                  </a:lnTo>
                  <a:lnTo>
                    <a:pt x="110" y="119"/>
                  </a:lnTo>
                  <a:lnTo>
                    <a:pt x="108" y="119"/>
                  </a:lnTo>
                  <a:lnTo>
                    <a:pt x="108" y="119"/>
                  </a:lnTo>
                  <a:lnTo>
                    <a:pt x="106" y="118"/>
                  </a:lnTo>
                  <a:lnTo>
                    <a:pt x="106" y="118"/>
                  </a:lnTo>
                  <a:lnTo>
                    <a:pt x="106" y="116"/>
                  </a:lnTo>
                  <a:lnTo>
                    <a:pt x="108" y="116"/>
                  </a:lnTo>
                  <a:lnTo>
                    <a:pt x="112" y="114"/>
                  </a:lnTo>
                  <a:lnTo>
                    <a:pt x="114" y="114"/>
                  </a:lnTo>
                  <a:lnTo>
                    <a:pt x="114" y="112"/>
                  </a:lnTo>
                  <a:lnTo>
                    <a:pt x="114" y="112"/>
                  </a:lnTo>
                  <a:lnTo>
                    <a:pt x="115" y="112"/>
                  </a:lnTo>
                  <a:lnTo>
                    <a:pt x="117" y="114"/>
                  </a:lnTo>
                  <a:lnTo>
                    <a:pt x="119" y="112"/>
                  </a:lnTo>
                  <a:lnTo>
                    <a:pt x="119" y="112"/>
                  </a:lnTo>
                  <a:lnTo>
                    <a:pt x="121" y="114"/>
                  </a:lnTo>
                  <a:lnTo>
                    <a:pt x="121" y="114"/>
                  </a:lnTo>
                  <a:lnTo>
                    <a:pt x="123" y="116"/>
                  </a:lnTo>
                  <a:lnTo>
                    <a:pt x="125" y="116"/>
                  </a:lnTo>
                  <a:lnTo>
                    <a:pt x="125" y="114"/>
                  </a:lnTo>
                  <a:lnTo>
                    <a:pt x="127" y="114"/>
                  </a:lnTo>
                  <a:lnTo>
                    <a:pt x="128" y="112"/>
                  </a:lnTo>
                  <a:lnTo>
                    <a:pt x="128" y="110"/>
                  </a:lnTo>
                  <a:lnTo>
                    <a:pt x="128" y="104"/>
                  </a:lnTo>
                  <a:lnTo>
                    <a:pt x="127" y="103"/>
                  </a:lnTo>
                  <a:lnTo>
                    <a:pt x="127" y="101"/>
                  </a:lnTo>
                  <a:lnTo>
                    <a:pt x="128" y="99"/>
                  </a:lnTo>
                  <a:lnTo>
                    <a:pt x="128" y="97"/>
                  </a:lnTo>
                  <a:lnTo>
                    <a:pt x="128" y="97"/>
                  </a:lnTo>
                  <a:lnTo>
                    <a:pt x="128" y="95"/>
                  </a:lnTo>
                  <a:lnTo>
                    <a:pt x="128" y="91"/>
                  </a:lnTo>
                  <a:lnTo>
                    <a:pt x="130" y="91"/>
                  </a:lnTo>
                  <a:lnTo>
                    <a:pt x="132" y="91"/>
                  </a:lnTo>
                  <a:lnTo>
                    <a:pt x="134" y="90"/>
                  </a:lnTo>
                  <a:lnTo>
                    <a:pt x="136" y="90"/>
                  </a:lnTo>
                  <a:lnTo>
                    <a:pt x="138" y="88"/>
                  </a:lnTo>
                  <a:lnTo>
                    <a:pt x="138" y="86"/>
                  </a:lnTo>
                  <a:lnTo>
                    <a:pt x="138" y="84"/>
                  </a:lnTo>
                  <a:lnTo>
                    <a:pt x="136" y="82"/>
                  </a:lnTo>
                  <a:lnTo>
                    <a:pt x="134" y="80"/>
                  </a:lnTo>
                  <a:lnTo>
                    <a:pt x="130" y="76"/>
                  </a:lnTo>
                  <a:lnTo>
                    <a:pt x="130" y="75"/>
                  </a:lnTo>
                  <a:lnTo>
                    <a:pt x="132" y="75"/>
                  </a:lnTo>
                  <a:lnTo>
                    <a:pt x="136" y="76"/>
                  </a:lnTo>
                  <a:lnTo>
                    <a:pt x="138" y="76"/>
                  </a:lnTo>
                  <a:lnTo>
                    <a:pt x="138" y="76"/>
                  </a:lnTo>
                  <a:lnTo>
                    <a:pt x="142" y="76"/>
                  </a:lnTo>
                  <a:lnTo>
                    <a:pt x="145" y="76"/>
                  </a:lnTo>
                  <a:lnTo>
                    <a:pt x="147" y="75"/>
                  </a:lnTo>
                  <a:lnTo>
                    <a:pt x="147" y="73"/>
                  </a:lnTo>
                  <a:lnTo>
                    <a:pt x="147" y="73"/>
                  </a:lnTo>
                  <a:lnTo>
                    <a:pt x="147" y="71"/>
                  </a:lnTo>
                  <a:lnTo>
                    <a:pt x="147" y="69"/>
                  </a:lnTo>
                  <a:lnTo>
                    <a:pt x="145" y="69"/>
                  </a:lnTo>
                  <a:lnTo>
                    <a:pt x="145" y="67"/>
                  </a:lnTo>
                  <a:lnTo>
                    <a:pt x="145" y="67"/>
                  </a:lnTo>
                  <a:lnTo>
                    <a:pt x="145" y="67"/>
                  </a:lnTo>
                  <a:lnTo>
                    <a:pt x="145" y="65"/>
                  </a:lnTo>
                  <a:lnTo>
                    <a:pt x="145" y="63"/>
                  </a:lnTo>
                  <a:lnTo>
                    <a:pt x="147" y="63"/>
                  </a:lnTo>
                  <a:lnTo>
                    <a:pt x="147" y="61"/>
                  </a:lnTo>
                  <a:lnTo>
                    <a:pt x="149" y="60"/>
                  </a:lnTo>
                  <a:lnTo>
                    <a:pt x="149" y="60"/>
                  </a:lnTo>
                  <a:lnTo>
                    <a:pt x="151" y="58"/>
                  </a:lnTo>
                  <a:lnTo>
                    <a:pt x="151" y="58"/>
                  </a:lnTo>
                  <a:lnTo>
                    <a:pt x="151" y="56"/>
                  </a:lnTo>
                  <a:lnTo>
                    <a:pt x="151" y="56"/>
                  </a:lnTo>
                  <a:lnTo>
                    <a:pt x="151" y="56"/>
                  </a:lnTo>
                  <a:lnTo>
                    <a:pt x="151" y="54"/>
                  </a:lnTo>
                  <a:lnTo>
                    <a:pt x="149" y="54"/>
                  </a:lnTo>
                  <a:lnTo>
                    <a:pt x="149" y="54"/>
                  </a:lnTo>
                  <a:lnTo>
                    <a:pt x="151" y="52"/>
                  </a:lnTo>
                  <a:lnTo>
                    <a:pt x="151" y="52"/>
                  </a:lnTo>
                  <a:lnTo>
                    <a:pt x="149" y="50"/>
                  </a:lnTo>
                  <a:lnTo>
                    <a:pt x="149" y="50"/>
                  </a:lnTo>
                  <a:lnTo>
                    <a:pt x="149" y="48"/>
                  </a:lnTo>
                  <a:lnTo>
                    <a:pt x="147" y="46"/>
                  </a:lnTo>
                  <a:lnTo>
                    <a:pt x="147" y="45"/>
                  </a:lnTo>
                  <a:lnTo>
                    <a:pt x="145" y="45"/>
                  </a:lnTo>
                  <a:lnTo>
                    <a:pt x="145" y="43"/>
                  </a:lnTo>
                  <a:lnTo>
                    <a:pt x="143" y="41"/>
                  </a:lnTo>
                  <a:lnTo>
                    <a:pt x="142" y="41"/>
                  </a:lnTo>
                  <a:lnTo>
                    <a:pt x="143" y="39"/>
                  </a:lnTo>
                  <a:lnTo>
                    <a:pt x="143" y="39"/>
                  </a:lnTo>
                  <a:lnTo>
                    <a:pt x="145" y="37"/>
                  </a:lnTo>
                  <a:lnTo>
                    <a:pt x="145" y="35"/>
                  </a:lnTo>
                  <a:lnTo>
                    <a:pt x="147" y="35"/>
                  </a:lnTo>
                  <a:lnTo>
                    <a:pt x="149" y="35"/>
                  </a:lnTo>
                  <a:lnTo>
                    <a:pt x="149" y="35"/>
                  </a:lnTo>
                  <a:lnTo>
                    <a:pt x="149" y="33"/>
                  </a:lnTo>
                  <a:lnTo>
                    <a:pt x="151" y="33"/>
                  </a:lnTo>
                  <a:lnTo>
                    <a:pt x="153" y="32"/>
                  </a:lnTo>
                  <a:lnTo>
                    <a:pt x="153" y="30"/>
                  </a:lnTo>
                  <a:lnTo>
                    <a:pt x="155" y="30"/>
                  </a:lnTo>
                  <a:lnTo>
                    <a:pt x="155" y="30"/>
                  </a:lnTo>
                  <a:lnTo>
                    <a:pt x="157" y="30"/>
                  </a:lnTo>
                  <a:lnTo>
                    <a:pt x="158" y="28"/>
                  </a:lnTo>
                  <a:lnTo>
                    <a:pt x="158" y="28"/>
                  </a:lnTo>
                  <a:lnTo>
                    <a:pt x="162" y="28"/>
                  </a:lnTo>
                  <a:lnTo>
                    <a:pt x="164" y="28"/>
                  </a:lnTo>
                  <a:lnTo>
                    <a:pt x="166" y="28"/>
                  </a:lnTo>
                  <a:lnTo>
                    <a:pt x="170" y="26"/>
                  </a:lnTo>
                  <a:lnTo>
                    <a:pt x="175" y="26"/>
                  </a:lnTo>
                  <a:lnTo>
                    <a:pt x="175" y="26"/>
                  </a:lnTo>
                  <a:lnTo>
                    <a:pt x="177" y="28"/>
                  </a:lnTo>
                  <a:lnTo>
                    <a:pt x="179" y="28"/>
                  </a:lnTo>
                  <a:lnTo>
                    <a:pt x="179" y="28"/>
                  </a:lnTo>
                  <a:lnTo>
                    <a:pt x="181" y="26"/>
                  </a:lnTo>
                  <a:lnTo>
                    <a:pt x="185" y="26"/>
                  </a:lnTo>
                  <a:lnTo>
                    <a:pt x="185" y="24"/>
                  </a:lnTo>
                  <a:lnTo>
                    <a:pt x="185" y="24"/>
                  </a:lnTo>
                  <a:lnTo>
                    <a:pt x="185" y="24"/>
                  </a:lnTo>
                  <a:lnTo>
                    <a:pt x="183" y="22"/>
                  </a:lnTo>
                  <a:lnTo>
                    <a:pt x="183" y="22"/>
                  </a:lnTo>
                  <a:lnTo>
                    <a:pt x="185" y="20"/>
                  </a:lnTo>
                  <a:lnTo>
                    <a:pt x="186" y="20"/>
                  </a:lnTo>
                  <a:lnTo>
                    <a:pt x="186" y="20"/>
                  </a:lnTo>
                  <a:lnTo>
                    <a:pt x="186" y="20"/>
                  </a:lnTo>
                  <a:lnTo>
                    <a:pt x="186" y="20"/>
                  </a:lnTo>
                  <a:lnTo>
                    <a:pt x="188" y="20"/>
                  </a:lnTo>
                  <a:lnTo>
                    <a:pt x="188" y="20"/>
                  </a:lnTo>
                  <a:lnTo>
                    <a:pt x="188" y="2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4" name="Google Shape;644;p23"/>
            <p:cNvSpPr/>
            <p:nvPr/>
          </p:nvSpPr>
          <p:spPr>
            <a:xfrm>
              <a:off x="1129" y="1194"/>
              <a:ext cx="129" cy="66"/>
            </a:xfrm>
            <a:custGeom>
              <a:avLst/>
              <a:gdLst/>
              <a:ahLst/>
              <a:cxnLst/>
              <a:rect l="l" t="t" r="r" b="b"/>
              <a:pathLst>
                <a:path w="129" h="66" extrusionOk="0">
                  <a:moveTo>
                    <a:pt x="110" y="0"/>
                  </a:moveTo>
                  <a:lnTo>
                    <a:pt x="106" y="0"/>
                  </a:lnTo>
                  <a:lnTo>
                    <a:pt x="102" y="0"/>
                  </a:lnTo>
                  <a:lnTo>
                    <a:pt x="39" y="0"/>
                  </a:lnTo>
                  <a:lnTo>
                    <a:pt x="37" y="0"/>
                  </a:lnTo>
                  <a:lnTo>
                    <a:pt x="35" y="4"/>
                  </a:lnTo>
                  <a:lnTo>
                    <a:pt x="35" y="6"/>
                  </a:lnTo>
                  <a:lnTo>
                    <a:pt x="33" y="8"/>
                  </a:lnTo>
                  <a:lnTo>
                    <a:pt x="31" y="9"/>
                  </a:lnTo>
                  <a:lnTo>
                    <a:pt x="29" y="11"/>
                  </a:lnTo>
                  <a:lnTo>
                    <a:pt x="29" y="15"/>
                  </a:lnTo>
                  <a:lnTo>
                    <a:pt x="28" y="17"/>
                  </a:lnTo>
                  <a:lnTo>
                    <a:pt x="26" y="19"/>
                  </a:lnTo>
                  <a:lnTo>
                    <a:pt x="24" y="22"/>
                  </a:lnTo>
                  <a:lnTo>
                    <a:pt x="22" y="24"/>
                  </a:lnTo>
                  <a:lnTo>
                    <a:pt x="22" y="26"/>
                  </a:lnTo>
                  <a:lnTo>
                    <a:pt x="20" y="30"/>
                  </a:lnTo>
                  <a:lnTo>
                    <a:pt x="18" y="32"/>
                  </a:lnTo>
                  <a:lnTo>
                    <a:pt x="16" y="34"/>
                  </a:lnTo>
                  <a:lnTo>
                    <a:pt x="16" y="37"/>
                  </a:lnTo>
                  <a:lnTo>
                    <a:pt x="14" y="39"/>
                  </a:lnTo>
                  <a:lnTo>
                    <a:pt x="13" y="41"/>
                  </a:lnTo>
                  <a:lnTo>
                    <a:pt x="11" y="45"/>
                  </a:lnTo>
                  <a:lnTo>
                    <a:pt x="9" y="47"/>
                  </a:lnTo>
                  <a:lnTo>
                    <a:pt x="9" y="51"/>
                  </a:lnTo>
                  <a:lnTo>
                    <a:pt x="7" y="52"/>
                  </a:lnTo>
                  <a:lnTo>
                    <a:pt x="7" y="54"/>
                  </a:lnTo>
                  <a:lnTo>
                    <a:pt x="5" y="56"/>
                  </a:lnTo>
                  <a:lnTo>
                    <a:pt x="3" y="58"/>
                  </a:lnTo>
                  <a:lnTo>
                    <a:pt x="3" y="60"/>
                  </a:lnTo>
                  <a:lnTo>
                    <a:pt x="1" y="62"/>
                  </a:lnTo>
                  <a:lnTo>
                    <a:pt x="1" y="64"/>
                  </a:lnTo>
                  <a:lnTo>
                    <a:pt x="0" y="66"/>
                  </a:lnTo>
                  <a:lnTo>
                    <a:pt x="95" y="66"/>
                  </a:lnTo>
                  <a:lnTo>
                    <a:pt x="97" y="62"/>
                  </a:lnTo>
                  <a:lnTo>
                    <a:pt x="99" y="58"/>
                  </a:lnTo>
                  <a:lnTo>
                    <a:pt x="100" y="54"/>
                  </a:lnTo>
                  <a:lnTo>
                    <a:pt x="102" y="51"/>
                  </a:lnTo>
                  <a:lnTo>
                    <a:pt x="104" y="45"/>
                  </a:lnTo>
                  <a:lnTo>
                    <a:pt x="108" y="41"/>
                  </a:lnTo>
                  <a:lnTo>
                    <a:pt x="110" y="37"/>
                  </a:lnTo>
                  <a:lnTo>
                    <a:pt x="112" y="34"/>
                  </a:lnTo>
                  <a:lnTo>
                    <a:pt x="114" y="30"/>
                  </a:lnTo>
                  <a:lnTo>
                    <a:pt x="115" y="26"/>
                  </a:lnTo>
                  <a:lnTo>
                    <a:pt x="117" y="21"/>
                  </a:lnTo>
                  <a:lnTo>
                    <a:pt x="121" y="17"/>
                  </a:lnTo>
                  <a:lnTo>
                    <a:pt x="123" y="13"/>
                  </a:lnTo>
                  <a:lnTo>
                    <a:pt x="125" y="9"/>
                  </a:lnTo>
                  <a:lnTo>
                    <a:pt x="127" y="6"/>
                  </a:lnTo>
                  <a:lnTo>
                    <a:pt x="129" y="0"/>
                  </a:lnTo>
                  <a:lnTo>
                    <a:pt x="11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5" name="Google Shape;645;p23"/>
            <p:cNvSpPr/>
            <p:nvPr/>
          </p:nvSpPr>
          <p:spPr>
            <a:xfrm>
              <a:off x="1405" y="1160"/>
              <a:ext cx="84" cy="75"/>
            </a:xfrm>
            <a:custGeom>
              <a:avLst/>
              <a:gdLst/>
              <a:ahLst/>
              <a:cxnLst/>
              <a:rect l="l" t="t" r="r" b="b"/>
              <a:pathLst>
                <a:path w="84" h="75" extrusionOk="0">
                  <a:moveTo>
                    <a:pt x="43" y="4"/>
                  </a:moveTo>
                  <a:lnTo>
                    <a:pt x="43" y="4"/>
                  </a:lnTo>
                  <a:lnTo>
                    <a:pt x="43" y="6"/>
                  </a:lnTo>
                  <a:lnTo>
                    <a:pt x="43" y="4"/>
                  </a:lnTo>
                  <a:lnTo>
                    <a:pt x="45" y="4"/>
                  </a:lnTo>
                  <a:lnTo>
                    <a:pt x="45" y="4"/>
                  </a:lnTo>
                  <a:lnTo>
                    <a:pt x="45" y="4"/>
                  </a:lnTo>
                  <a:lnTo>
                    <a:pt x="47" y="4"/>
                  </a:lnTo>
                  <a:lnTo>
                    <a:pt x="47" y="4"/>
                  </a:lnTo>
                  <a:lnTo>
                    <a:pt x="45" y="4"/>
                  </a:lnTo>
                  <a:lnTo>
                    <a:pt x="43" y="4"/>
                  </a:lnTo>
                  <a:lnTo>
                    <a:pt x="43" y="4"/>
                  </a:lnTo>
                  <a:close/>
                  <a:moveTo>
                    <a:pt x="49" y="0"/>
                  </a:moveTo>
                  <a:lnTo>
                    <a:pt x="51" y="0"/>
                  </a:lnTo>
                  <a:lnTo>
                    <a:pt x="51" y="0"/>
                  </a:lnTo>
                  <a:lnTo>
                    <a:pt x="51" y="0"/>
                  </a:lnTo>
                  <a:lnTo>
                    <a:pt x="49" y="0"/>
                  </a:lnTo>
                  <a:lnTo>
                    <a:pt x="49" y="0"/>
                  </a:lnTo>
                  <a:lnTo>
                    <a:pt x="49" y="0"/>
                  </a:lnTo>
                  <a:lnTo>
                    <a:pt x="49" y="0"/>
                  </a:lnTo>
                  <a:lnTo>
                    <a:pt x="49" y="0"/>
                  </a:lnTo>
                  <a:close/>
                  <a:moveTo>
                    <a:pt x="47" y="2"/>
                  </a:moveTo>
                  <a:lnTo>
                    <a:pt x="47" y="2"/>
                  </a:lnTo>
                  <a:lnTo>
                    <a:pt x="47" y="2"/>
                  </a:lnTo>
                  <a:lnTo>
                    <a:pt x="47" y="2"/>
                  </a:lnTo>
                  <a:lnTo>
                    <a:pt x="45" y="2"/>
                  </a:lnTo>
                  <a:lnTo>
                    <a:pt x="45" y="2"/>
                  </a:lnTo>
                  <a:lnTo>
                    <a:pt x="47" y="2"/>
                  </a:lnTo>
                  <a:lnTo>
                    <a:pt x="47" y="2"/>
                  </a:lnTo>
                  <a:close/>
                  <a:moveTo>
                    <a:pt x="45" y="2"/>
                  </a:moveTo>
                  <a:lnTo>
                    <a:pt x="45" y="2"/>
                  </a:lnTo>
                  <a:lnTo>
                    <a:pt x="45" y="2"/>
                  </a:lnTo>
                  <a:lnTo>
                    <a:pt x="45" y="2"/>
                  </a:lnTo>
                  <a:lnTo>
                    <a:pt x="45" y="2"/>
                  </a:lnTo>
                  <a:lnTo>
                    <a:pt x="45" y="2"/>
                  </a:lnTo>
                  <a:lnTo>
                    <a:pt x="45" y="2"/>
                  </a:lnTo>
                  <a:lnTo>
                    <a:pt x="45" y="2"/>
                  </a:lnTo>
                  <a:close/>
                  <a:moveTo>
                    <a:pt x="82" y="27"/>
                  </a:moveTo>
                  <a:lnTo>
                    <a:pt x="82" y="27"/>
                  </a:lnTo>
                  <a:lnTo>
                    <a:pt x="82" y="27"/>
                  </a:lnTo>
                  <a:lnTo>
                    <a:pt x="82" y="28"/>
                  </a:lnTo>
                  <a:lnTo>
                    <a:pt x="82" y="28"/>
                  </a:lnTo>
                  <a:lnTo>
                    <a:pt x="82" y="28"/>
                  </a:lnTo>
                  <a:lnTo>
                    <a:pt x="82" y="28"/>
                  </a:lnTo>
                  <a:lnTo>
                    <a:pt x="84" y="27"/>
                  </a:lnTo>
                  <a:lnTo>
                    <a:pt x="84" y="27"/>
                  </a:lnTo>
                  <a:lnTo>
                    <a:pt x="82" y="27"/>
                  </a:lnTo>
                  <a:close/>
                  <a:moveTo>
                    <a:pt x="71" y="38"/>
                  </a:moveTo>
                  <a:lnTo>
                    <a:pt x="71" y="38"/>
                  </a:lnTo>
                  <a:lnTo>
                    <a:pt x="69" y="38"/>
                  </a:lnTo>
                  <a:lnTo>
                    <a:pt x="69" y="38"/>
                  </a:lnTo>
                  <a:lnTo>
                    <a:pt x="69" y="38"/>
                  </a:lnTo>
                  <a:lnTo>
                    <a:pt x="67" y="38"/>
                  </a:lnTo>
                  <a:lnTo>
                    <a:pt x="66" y="40"/>
                  </a:lnTo>
                  <a:lnTo>
                    <a:pt x="66" y="42"/>
                  </a:lnTo>
                  <a:lnTo>
                    <a:pt x="64" y="42"/>
                  </a:lnTo>
                  <a:lnTo>
                    <a:pt x="64" y="42"/>
                  </a:lnTo>
                  <a:lnTo>
                    <a:pt x="62" y="42"/>
                  </a:lnTo>
                  <a:lnTo>
                    <a:pt x="62" y="42"/>
                  </a:lnTo>
                  <a:lnTo>
                    <a:pt x="62" y="42"/>
                  </a:lnTo>
                  <a:lnTo>
                    <a:pt x="62" y="42"/>
                  </a:lnTo>
                  <a:lnTo>
                    <a:pt x="64" y="40"/>
                  </a:lnTo>
                  <a:lnTo>
                    <a:pt x="64" y="40"/>
                  </a:lnTo>
                  <a:lnTo>
                    <a:pt x="66" y="38"/>
                  </a:lnTo>
                  <a:lnTo>
                    <a:pt x="66" y="36"/>
                  </a:lnTo>
                  <a:lnTo>
                    <a:pt x="67" y="36"/>
                  </a:lnTo>
                  <a:lnTo>
                    <a:pt x="69" y="36"/>
                  </a:lnTo>
                  <a:lnTo>
                    <a:pt x="71" y="34"/>
                  </a:lnTo>
                  <a:lnTo>
                    <a:pt x="71" y="32"/>
                  </a:lnTo>
                  <a:lnTo>
                    <a:pt x="71" y="32"/>
                  </a:lnTo>
                  <a:lnTo>
                    <a:pt x="71" y="32"/>
                  </a:lnTo>
                  <a:lnTo>
                    <a:pt x="71" y="32"/>
                  </a:lnTo>
                  <a:lnTo>
                    <a:pt x="71" y="30"/>
                  </a:lnTo>
                  <a:lnTo>
                    <a:pt x="71" y="30"/>
                  </a:lnTo>
                  <a:lnTo>
                    <a:pt x="73" y="28"/>
                  </a:lnTo>
                  <a:lnTo>
                    <a:pt x="73" y="28"/>
                  </a:lnTo>
                  <a:lnTo>
                    <a:pt x="73" y="28"/>
                  </a:lnTo>
                  <a:lnTo>
                    <a:pt x="73" y="28"/>
                  </a:lnTo>
                  <a:lnTo>
                    <a:pt x="71" y="28"/>
                  </a:lnTo>
                  <a:lnTo>
                    <a:pt x="69" y="28"/>
                  </a:lnTo>
                  <a:lnTo>
                    <a:pt x="69" y="28"/>
                  </a:lnTo>
                  <a:lnTo>
                    <a:pt x="69" y="28"/>
                  </a:lnTo>
                  <a:lnTo>
                    <a:pt x="69" y="27"/>
                  </a:lnTo>
                  <a:lnTo>
                    <a:pt x="71" y="27"/>
                  </a:lnTo>
                  <a:lnTo>
                    <a:pt x="71" y="27"/>
                  </a:lnTo>
                  <a:lnTo>
                    <a:pt x="71" y="25"/>
                  </a:lnTo>
                  <a:lnTo>
                    <a:pt x="73" y="25"/>
                  </a:lnTo>
                  <a:lnTo>
                    <a:pt x="73" y="23"/>
                  </a:lnTo>
                  <a:lnTo>
                    <a:pt x="73" y="23"/>
                  </a:lnTo>
                  <a:lnTo>
                    <a:pt x="73" y="23"/>
                  </a:lnTo>
                  <a:lnTo>
                    <a:pt x="73" y="21"/>
                  </a:lnTo>
                  <a:lnTo>
                    <a:pt x="69" y="21"/>
                  </a:lnTo>
                  <a:lnTo>
                    <a:pt x="71" y="19"/>
                  </a:lnTo>
                  <a:lnTo>
                    <a:pt x="71" y="19"/>
                  </a:lnTo>
                  <a:lnTo>
                    <a:pt x="71" y="19"/>
                  </a:lnTo>
                  <a:lnTo>
                    <a:pt x="67" y="17"/>
                  </a:lnTo>
                  <a:lnTo>
                    <a:pt x="67" y="17"/>
                  </a:lnTo>
                  <a:lnTo>
                    <a:pt x="66" y="17"/>
                  </a:lnTo>
                  <a:lnTo>
                    <a:pt x="64" y="17"/>
                  </a:lnTo>
                  <a:lnTo>
                    <a:pt x="62" y="17"/>
                  </a:lnTo>
                  <a:lnTo>
                    <a:pt x="62" y="17"/>
                  </a:lnTo>
                  <a:lnTo>
                    <a:pt x="60" y="15"/>
                  </a:lnTo>
                  <a:lnTo>
                    <a:pt x="60" y="15"/>
                  </a:lnTo>
                  <a:lnTo>
                    <a:pt x="58" y="15"/>
                  </a:lnTo>
                  <a:lnTo>
                    <a:pt x="56" y="13"/>
                  </a:lnTo>
                  <a:lnTo>
                    <a:pt x="54" y="13"/>
                  </a:lnTo>
                  <a:lnTo>
                    <a:pt x="54" y="13"/>
                  </a:lnTo>
                  <a:lnTo>
                    <a:pt x="52" y="13"/>
                  </a:lnTo>
                  <a:lnTo>
                    <a:pt x="51" y="13"/>
                  </a:lnTo>
                  <a:lnTo>
                    <a:pt x="49" y="12"/>
                  </a:lnTo>
                  <a:lnTo>
                    <a:pt x="49" y="12"/>
                  </a:lnTo>
                  <a:lnTo>
                    <a:pt x="49" y="12"/>
                  </a:lnTo>
                  <a:lnTo>
                    <a:pt x="49" y="12"/>
                  </a:lnTo>
                  <a:lnTo>
                    <a:pt x="49" y="10"/>
                  </a:lnTo>
                  <a:lnTo>
                    <a:pt x="49" y="10"/>
                  </a:lnTo>
                  <a:lnTo>
                    <a:pt x="47" y="10"/>
                  </a:lnTo>
                  <a:lnTo>
                    <a:pt x="47" y="10"/>
                  </a:lnTo>
                  <a:lnTo>
                    <a:pt x="47" y="8"/>
                  </a:lnTo>
                  <a:lnTo>
                    <a:pt x="47" y="8"/>
                  </a:lnTo>
                  <a:lnTo>
                    <a:pt x="47" y="8"/>
                  </a:lnTo>
                  <a:lnTo>
                    <a:pt x="47" y="8"/>
                  </a:lnTo>
                  <a:lnTo>
                    <a:pt x="45" y="8"/>
                  </a:lnTo>
                  <a:lnTo>
                    <a:pt x="45" y="8"/>
                  </a:lnTo>
                  <a:lnTo>
                    <a:pt x="43" y="8"/>
                  </a:lnTo>
                  <a:lnTo>
                    <a:pt x="43" y="6"/>
                  </a:lnTo>
                  <a:lnTo>
                    <a:pt x="43" y="6"/>
                  </a:lnTo>
                  <a:lnTo>
                    <a:pt x="43" y="6"/>
                  </a:lnTo>
                  <a:lnTo>
                    <a:pt x="43" y="6"/>
                  </a:lnTo>
                  <a:lnTo>
                    <a:pt x="41" y="8"/>
                  </a:lnTo>
                  <a:lnTo>
                    <a:pt x="39" y="8"/>
                  </a:lnTo>
                  <a:lnTo>
                    <a:pt x="39" y="8"/>
                  </a:lnTo>
                  <a:lnTo>
                    <a:pt x="41" y="6"/>
                  </a:lnTo>
                  <a:lnTo>
                    <a:pt x="41" y="6"/>
                  </a:lnTo>
                  <a:lnTo>
                    <a:pt x="41" y="6"/>
                  </a:lnTo>
                  <a:lnTo>
                    <a:pt x="43" y="4"/>
                  </a:lnTo>
                  <a:lnTo>
                    <a:pt x="43" y="4"/>
                  </a:lnTo>
                  <a:lnTo>
                    <a:pt x="45" y="2"/>
                  </a:lnTo>
                  <a:lnTo>
                    <a:pt x="45" y="2"/>
                  </a:lnTo>
                  <a:lnTo>
                    <a:pt x="43" y="2"/>
                  </a:lnTo>
                  <a:lnTo>
                    <a:pt x="43" y="2"/>
                  </a:lnTo>
                  <a:lnTo>
                    <a:pt x="43" y="2"/>
                  </a:lnTo>
                  <a:lnTo>
                    <a:pt x="39" y="4"/>
                  </a:lnTo>
                  <a:lnTo>
                    <a:pt x="39" y="4"/>
                  </a:lnTo>
                  <a:lnTo>
                    <a:pt x="38" y="2"/>
                  </a:lnTo>
                  <a:lnTo>
                    <a:pt x="38" y="2"/>
                  </a:lnTo>
                  <a:lnTo>
                    <a:pt x="36" y="4"/>
                  </a:lnTo>
                  <a:lnTo>
                    <a:pt x="34" y="6"/>
                  </a:lnTo>
                  <a:lnTo>
                    <a:pt x="28" y="6"/>
                  </a:lnTo>
                  <a:lnTo>
                    <a:pt x="28" y="6"/>
                  </a:lnTo>
                  <a:lnTo>
                    <a:pt x="26" y="6"/>
                  </a:lnTo>
                  <a:lnTo>
                    <a:pt x="26" y="6"/>
                  </a:lnTo>
                  <a:lnTo>
                    <a:pt x="26" y="6"/>
                  </a:lnTo>
                  <a:lnTo>
                    <a:pt x="26" y="6"/>
                  </a:lnTo>
                  <a:lnTo>
                    <a:pt x="24" y="6"/>
                  </a:lnTo>
                  <a:lnTo>
                    <a:pt x="24" y="6"/>
                  </a:lnTo>
                  <a:lnTo>
                    <a:pt x="23" y="6"/>
                  </a:lnTo>
                  <a:lnTo>
                    <a:pt x="23" y="6"/>
                  </a:lnTo>
                  <a:lnTo>
                    <a:pt x="21" y="10"/>
                  </a:lnTo>
                  <a:lnTo>
                    <a:pt x="19" y="12"/>
                  </a:lnTo>
                  <a:lnTo>
                    <a:pt x="19" y="13"/>
                  </a:lnTo>
                  <a:lnTo>
                    <a:pt x="17" y="15"/>
                  </a:lnTo>
                  <a:lnTo>
                    <a:pt x="17" y="17"/>
                  </a:lnTo>
                  <a:lnTo>
                    <a:pt x="15" y="17"/>
                  </a:lnTo>
                  <a:lnTo>
                    <a:pt x="15" y="17"/>
                  </a:lnTo>
                  <a:lnTo>
                    <a:pt x="11" y="19"/>
                  </a:lnTo>
                  <a:lnTo>
                    <a:pt x="9" y="19"/>
                  </a:lnTo>
                  <a:lnTo>
                    <a:pt x="8" y="21"/>
                  </a:lnTo>
                  <a:lnTo>
                    <a:pt x="6" y="23"/>
                  </a:lnTo>
                  <a:lnTo>
                    <a:pt x="6" y="23"/>
                  </a:lnTo>
                  <a:lnTo>
                    <a:pt x="6" y="25"/>
                  </a:lnTo>
                  <a:lnTo>
                    <a:pt x="8" y="25"/>
                  </a:lnTo>
                  <a:lnTo>
                    <a:pt x="8" y="27"/>
                  </a:lnTo>
                  <a:lnTo>
                    <a:pt x="8" y="27"/>
                  </a:lnTo>
                  <a:lnTo>
                    <a:pt x="6" y="28"/>
                  </a:lnTo>
                  <a:lnTo>
                    <a:pt x="4" y="28"/>
                  </a:lnTo>
                  <a:lnTo>
                    <a:pt x="4" y="30"/>
                  </a:lnTo>
                  <a:lnTo>
                    <a:pt x="4" y="32"/>
                  </a:lnTo>
                  <a:lnTo>
                    <a:pt x="2" y="32"/>
                  </a:lnTo>
                  <a:lnTo>
                    <a:pt x="2" y="36"/>
                  </a:lnTo>
                  <a:lnTo>
                    <a:pt x="2" y="36"/>
                  </a:lnTo>
                  <a:lnTo>
                    <a:pt x="0" y="38"/>
                  </a:lnTo>
                  <a:lnTo>
                    <a:pt x="0" y="38"/>
                  </a:lnTo>
                  <a:lnTo>
                    <a:pt x="0" y="40"/>
                  </a:lnTo>
                  <a:lnTo>
                    <a:pt x="0" y="40"/>
                  </a:lnTo>
                  <a:lnTo>
                    <a:pt x="0" y="42"/>
                  </a:lnTo>
                  <a:lnTo>
                    <a:pt x="2" y="42"/>
                  </a:lnTo>
                  <a:lnTo>
                    <a:pt x="4" y="42"/>
                  </a:lnTo>
                  <a:lnTo>
                    <a:pt x="4" y="42"/>
                  </a:lnTo>
                  <a:lnTo>
                    <a:pt x="4" y="43"/>
                  </a:lnTo>
                  <a:lnTo>
                    <a:pt x="4" y="43"/>
                  </a:lnTo>
                  <a:lnTo>
                    <a:pt x="6" y="43"/>
                  </a:lnTo>
                  <a:lnTo>
                    <a:pt x="8" y="45"/>
                  </a:lnTo>
                  <a:lnTo>
                    <a:pt x="8" y="47"/>
                  </a:lnTo>
                  <a:lnTo>
                    <a:pt x="8" y="49"/>
                  </a:lnTo>
                  <a:lnTo>
                    <a:pt x="9" y="49"/>
                  </a:lnTo>
                  <a:lnTo>
                    <a:pt x="11" y="51"/>
                  </a:lnTo>
                  <a:lnTo>
                    <a:pt x="13" y="51"/>
                  </a:lnTo>
                  <a:lnTo>
                    <a:pt x="13" y="53"/>
                  </a:lnTo>
                  <a:lnTo>
                    <a:pt x="11" y="55"/>
                  </a:lnTo>
                  <a:lnTo>
                    <a:pt x="9" y="60"/>
                  </a:lnTo>
                  <a:lnTo>
                    <a:pt x="9" y="60"/>
                  </a:lnTo>
                  <a:lnTo>
                    <a:pt x="9" y="60"/>
                  </a:lnTo>
                  <a:lnTo>
                    <a:pt x="9" y="62"/>
                  </a:lnTo>
                  <a:lnTo>
                    <a:pt x="11" y="62"/>
                  </a:lnTo>
                  <a:lnTo>
                    <a:pt x="9" y="62"/>
                  </a:lnTo>
                  <a:lnTo>
                    <a:pt x="9" y="64"/>
                  </a:lnTo>
                  <a:lnTo>
                    <a:pt x="8" y="66"/>
                  </a:lnTo>
                  <a:lnTo>
                    <a:pt x="8" y="68"/>
                  </a:lnTo>
                  <a:lnTo>
                    <a:pt x="8" y="70"/>
                  </a:lnTo>
                  <a:lnTo>
                    <a:pt x="8" y="71"/>
                  </a:lnTo>
                  <a:lnTo>
                    <a:pt x="8" y="71"/>
                  </a:lnTo>
                  <a:lnTo>
                    <a:pt x="9" y="73"/>
                  </a:lnTo>
                  <a:lnTo>
                    <a:pt x="11" y="73"/>
                  </a:lnTo>
                  <a:lnTo>
                    <a:pt x="11" y="75"/>
                  </a:lnTo>
                  <a:lnTo>
                    <a:pt x="11" y="75"/>
                  </a:lnTo>
                  <a:lnTo>
                    <a:pt x="17" y="75"/>
                  </a:lnTo>
                  <a:lnTo>
                    <a:pt x="23" y="75"/>
                  </a:lnTo>
                  <a:lnTo>
                    <a:pt x="28" y="75"/>
                  </a:lnTo>
                  <a:lnTo>
                    <a:pt x="36" y="75"/>
                  </a:lnTo>
                  <a:lnTo>
                    <a:pt x="41" y="75"/>
                  </a:lnTo>
                  <a:lnTo>
                    <a:pt x="47" y="75"/>
                  </a:lnTo>
                  <a:lnTo>
                    <a:pt x="49" y="75"/>
                  </a:lnTo>
                  <a:lnTo>
                    <a:pt x="49" y="75"/>
                  </a:lnTo>
                  <a:lnTo>
                    <a:pt x="51" y="73"/>
                  </a:lnTo>
                  <a:lnTo>
                    <a:pt x="51" y="71"/>
                  </a:lnTo>
                  <a:lnTo>
                    <a:pt x="51" y="71"/>
                  </a:lnTo>
                  <a:lnTo>
                    <a:pt x="51" y="70"/>
                  </a:lnTo>
                  <a:lnTo>
                    <a:pt x="51" y="70"/>
                  </a:lnTo>
                  <a:lnTo>
                    <a:pt x="51" y="68"/>
                  </a:lnTo>
                  <a:lnTo>
                    <a:pt x="51" y="68"/>
                  </a:lnTo>
                  <a:lnTo>
                    <a:pt x="51" y="68"/>
                  </a:lnTo>
                  <a:lnTo>
                    <a:pt x="51" y="68"/>
                  </a:lnTo>
                  <a:lnTo>
                    <a:pt x="52" y="66"/>
                  </a:lnTo>
                  <a:lnTo>
                    <a:pt x="52" y="66"/>
                  </a:lnTo>
                  <a:lnTo>
                    <a:pt x="52" y="66"/>
                  </a:lnTo>
                  <a:lnTo>
                    <a:pt x="52" y="66"/>
                  </a:lnTo>
                  <a:lnTo>
                    <a:pt x="52" y="64"/>
                  </a:lnTo>
                  <a:lnTo>
                    <a:pt x="52" y="64"/>
                  </a:lnTo>
                  <a:lnTo>
                    <a:pt x="52" y="62"/>
                  </a:lnTo>
                  <a:lnTo>
                    <a:pt x="54" y="62"/>
                  </a:lnTo>
                  <a:lnTo>
                    <a:pt x="56" y="60"/>
                  </a:lnTo>
                  <a:lnTo>
                    <a:pt x="56" y="60"/>
                  </a:lnTo>
                  <a:lnTo>
                    <a:pt x="56" y="58"/>
                  </a:lnTo>
                  <a:lnTo>
                    <a:pt x="58" y="58"/>
                  </a:lnTo>
                  <a:lnTo>
                    <a:pt x="60" y="56"/>
                  </a:lnTo>
                  <a:lnTo>
                    <a:pt x="60" y="55"/>
                  </a:lnTo>
                  <a:lnTo>
                    <a:pt x="60" y="55"/>
                  </a:lnTo>
                  <a:lnTo>
                    <a:pt x="60" y="55"/>
                  </a:lnTo>
                  <a:lnTo>
                    <a:pt x="60" y="53"/>
                  </a:lnTo>
                  <a:lnTo>
                    <a:pt x="62" y="51"/>
                  </a:lnTo>
                  <a:lnTo>
                    <a:pt x="62" y="51"/>
                  </a:lnTo>
                  <a:lnTo>
                    <a:pt x="64" y="49"/>
                  </a:lnTo>
                  <a:lnTo>
                    <a:pt x="66" y="49"/>
                  </a:lnTo>
                  <a:lnTo>
                    <a:pt x="66" y="47"/>
                  </a:lnTo>
                  <a:lnTo>
                    <a:pt x="66" y="47"/>
                  </a:lnTo>
                  <a:lnTo>
                    <a:pt x="67" y="45"/>
                  </a:lnTo>
                  <a:lnTo>
                    <a:pt x="67" y="43"/>
                  </a:lnTo>
                  <a:lnTo>
                    <a:pt x="69" y="42"/>
                  </a:lnTo>
                  <a:lnTo>
                    <a:pt x="71" y="42"/>
                  </a:lnTo>
                  <a:lnTo>
                    <a:pt x="71" y="40"/>
                  </a:lnTo>
                  <a:lnTo>
                    <a:pt x="73" y="40"/>
                  </a:lnTo>
                  <a:lnTo>
                    <a:pt x="73" y="38"/>
                  </a:lnTo>
                  <a:lnTo>
                    <a:pt x="71" y="38"/>
                  </a:lnTo>
                  <a:lnTo>
                    <a:pt x="71" y="38"/>
                  </a:lnTo>
                  <a:close/>
                  <a:moveTo>
                    <a:pt x="81" y="28"/>
                  </a:moveTo>
                  <a:lnTo>
                    <a:pt x="79" y="28"/>
                  </a:lnTo>
                  <a:lnTo>
                    <a:pt x="79" y="30"/>
                  </a:lnTo>
                  <a:lnTo>
                    <a:pt x="77" y="30"/>
                  </a:lnTo>
                  <a:lnTo>
                    <a:pt x="77" y="30"/>
                  </a:lnTo>
                  <a:lnTo>
                    <a:pt x="77" y="32"/>
                  </a:lnTo>
                  <a:lnTo>
                    <a:pt x="75" y="32"/>
                  </a:lnTo>
                  <a:lnTo>
                    <a:pt x="75" y="34"/>
                  </a:lnTo>
                  <a:lnTo>
                    <a:pt x="73" y="36"/>
                  </a:lnTo>
                  <a:lnTo>
                    <a:pt x="73" y="36"/>
                  </a:lnTo>
                  <a:lnTo>
                    <a:pt x="73" y="36"/>
                  </a:lnTo>
                  <a:lnTo>
                    <a:pt x="73" y="38"/>
                  </a:lnTo>
                  <a:lnTo>
                    <a:pt x="73" y="38"/>
                  </a:lnTo>
                  <a:lnTo>
                    <a:pt x="73" y="38"/>
                  </a:lnTo>
                  <a:lnTo>
                    <a:pt x="73" y="38"/>
                  </a:lnTo>
                  <a:lnTo>
                    <a:pt x="75" y="36"/>
                  </a:lnTo>
                  <a:lnTo>
                    <a:pt x="75" y="36"/>
                  </a:lnTo>
                  <a:lnTo>
                    <a:pt x="75" y="36"/>
                  </a:lnTo>
                  <a:lnTo>
                    <a:pt x="77" y="36"/>
                  </a:lnTo>
                  <a:lnTo>
                    <a:pt x="77" y="34"/>
                  </a:lnTo>
                  <a:lnTo>
                    <a:pt x="77" y="32"/>
                  </a:lnTo>
                  <a:lnTo>
                    <a:pt x="77" y="32"/>
                  </a:lnTo>
                  <a:lnTo>
                    <a:pt x="79" y="32"/>
                  </a:lnTo>
                  <a:lnTo>
                    <a:pt x="79" y="32"/>
                  </a:lnTo>
                  <a:lnTo>
                    <a:pt x="79" y="32"/>
                  </a:lnTo>
                  <a:lnTo>
                    <a:pt x="79" y="32"/>
                  </a:lnTo>
                  <a:lnTo>
                    <a:pt x="79" y="32"/>
                  </a:lnTo>
                  <a:lnTo>
                    <a:pt x="79" y="32"/>
                  </a:lnTo>
                  <a:lnTo>
                    <a:pt x="79" y="30"/>
                  </a:lnTo>
                  <a:lnTo>
                    <a:pt x="79" y="30"/>
                  </a:lnTo>
                  <a:lnTo>
                    <a:pt x="81" y="30"/>
                  </a:lnTo>
                  <a:lnTo>
                    <a:pt x="81" y="30"/>
                  </a:lnTo>
                  <a:lnTo>
                    <a:pt x="81" y="30"/>
                  </a:lnTo>
                  <a:lnTo>
                    <a:pt x="81" y="30"/>
                  </a:lnTo>
                  <a:lnTo>
                    <a:pt x="81" y="28"/>
                  </a:lnTo>
                  <a:lnTo>
                    <a:pt x="81" y="28"/>
                  </a:lnTo>
                  <a:close/>
                </a:path>
              </a:pathLst>
            </a:custGeom>
            <a:solidFill>
              <a:srgbClr val="D8D8D8"/>
            </a:solidFill>
            <a:ln w="9525" cap="flat"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6" name="Google Shape;646;p23"/>
            <p:cNvSpPr/>
            <p:nvPr/>
          </p:nvSpPr>
          <p:spPr>
            <a:xfrm>
              <a:off x="1405" y="1160"/>
              <a:ext cx="84" cy="75"/>
            </a:xfrm>
            <a:custGeom>
              <a:avLst/>
              <a:gdLst/>
              <a:ahLst/>
              <a:cxnLst/>
              <a:rect l="l" t="t" r="r" b="b"/>
              <a:pathLst>
                <a:path w="84" h="75" extrusionOk="0">
                  <a:moveTo>
                    <a:pt x="43" y="4"/>
                  </a:moveTo>
                  <a:lnTo>
                    <a:pt x="43" y="4"/>
                  </a:lnTo>
                  <a:lnTo>
                    <a:pt x="43" y="6"/>
                  </a:lnTo>
                  <a:lnTo>
                    <a:pt x="43" y="4"/>
                  </a:lnTo>
                  <a:lnTo>
                    <a:pt x="45" y="4"/>
                  </a:lnTo>
                  <a:lnTo>
                    <a:pt x="45" y="4"/>
                  </a:lnTo>
                  <a:lnTo>
                    <a:pt x="45" y="4"/>
                  </a:lnTo>
                  <a:lnTo>
                    <a:pt x="47" y="4"/>
                  </a:lnTo>
                  <a:lnTo>
                    <a:pt x="47" y="4"/>
                  </a:lnTo>
                  <a:lnTo>
                    <a:pt x="45" y="4"/>
                  </a:lnTo>
                  <a:lnTo>
                    <a:pt x="43" y="4"/>
                  </a:lnTo>
                  <a:lnTo>
                    <a:pt x="43" y="4"/>
                  </a:lnTo>
                  <a:close/>
                  <a:moveTo>
                    <a:pt x="49" y="0"/>
                  </a:moveTo>
                  <a:lnTo>
                    <a:pt x="51" y="0"/>
                  </a:lnTo>
                  <a:lnTo>
                    <a:pt x="51" y="0"/>
                  </a:lnTo>
                  <a:lnTo>
                    <a:pt x="51" y="0"/>
                  </a:lnTo>
                  <a:lnTo>
                    <a:pt x="49" y="0"/>
                  </a:lnTo>
                  <a:lnTo>
                    <a:pt x="49" y="0"/>
                  </a:lnTo>
                  <a:lnTo>
                    <a:pt x="49" y="0"/>
                  </a:lnTo>
                  <a:lnTo>
                    <a:pt x="49" y="0"/>
                  </a:lnTo>
                  <a:lnTo>
                    <a:pt x="49" y="0"/>
                  </a:lnTo>
                  <a:close/>
                  <a:moveTo>
                    <a:pt x="47" y="2"/>
                  </a:moveTo>
                  <a:lnTo>
                    <a:pt x="47" y="2"/>
                  </a:lnTo>
                  <a:lnTo>
                    <a:pt x="47" y="2"/>
                  </a:lnTo>
                  <a:lnTo>
                    <a:pt x="47" y="2"/>
                  </a:lnTo>
                  <a:lnTo>
                    <a:pt x="45" y="2"/>
                  </a:lnTo>
                  <a:lnTo>
                    <a:pt x="45" y="2"/>
                  </a:lnTo>
                  <a:lnTo>
                    <a:pt x="47" y="2"/>
                  </a:lnTo>
                  <a:lnTo>
                    <a:pt x="47" y="2"/>
                  </a:lnTo>
                  <a:close/>
                  <a:moveTo>
                    <a:pt x="45" y="2"/>
                  </a:moveTo>
                  <a:lnTo>
                    <a:pt x="45" y="2"/>
                  </a:lnTo>
                  <a:lnTo>
                    <a:pt x="45" y="2"/>
                  </a:lnTo>
                  <a:lnTo>
                    <a:pt x="45" y="2"/>
                  </a:lnTo>
                  <a:lnTo>
                    <a:pt x="45" y="2"/>
                  </a:lnTo>
                  <a:lnTo>
                    <a:pt x="45" y="2"/>
                  </a:lnTo>
                  <a:lnTo>
                    <a:pt x="45" y="2"/>
                  </a:lnTo>
                  <a:lnTo>
                    <a:pt x="45" y="2"/>
                  </a:lnTo>
                  <a:close/>
                  <a:moveTo>
                    <a:pt x="82" y="27"/>
                  </a:moveTo>
                  <a:lnTo>
                    <a:pt x="82" y="27"/>
                  </a:lnTo>
                  <a:lnTo>
                    <a:pt x="82" y="27"/>
                  </a:lnTo>
                  <a:lnTo>
                    <a:pt x="82" y="28"/>
                  </a:lnTo>
                  <a:lnTo>
                    <a:pt x="82" y="28"/>
                  </a:lnTo>
                  <a:lnTo>
                    <a:pt x="82" y="28"/>
                  </a:lnTo>
                  <a:lnTo>
                    <a:pt x="82" y="28"/>
                  </a:lnTo>
                  <a:lnTo>
                    <a:pt x="84" y="27"/>
                  </a:lnTo>
                  <a:lnTo>
                    <a:pt x="84" y="27"/>
                  </a:lnTo>
                  <a:lnTo>
                    <a:pt x="82" y="27"/>
                  </a:lnTo>
                  <a:close/>
                  <a:moveTo>
                    <a:pt x="71" y="38"/>
                  </a:moveTo>
                  <a:lnTo>
                    <a:pt x="71" y="38"/>
                  </a:lnTo>
                  <a:lnTo>
                    <a:pt x="69" y="38"/>
                  </a:lnTo>
                  <a:lnTo>
                    <a:pt x="69" y="38"/>
                  </a:lnTo>
                  <a:lnTo>
                    <a:pt x="69" y="38"/>
                  </a:lnTo>
                  <a:lnTo>
                    <a:pt x="67" y="38"/>
                  </a:lnTo>
                  <a:lnTo>
                    <a:pt x="66" y="40"/>
                  </a:lnTo>
                  <a:lnTo>
                    <a:pt x="66" y="42"/>
                  </a:lnTo>
                  <a:lnTo>
                    <a:pt x="64" y="42"/>
                  </a:lnTo>
                  <a:lnTo>
                    <a:pt x="64" y="42"/>
                  </a:lnTo>
                  <a:lnTo>
                    <a:pt x="62" y="42"/>
                  </a:lnTo>
                  <a:lnTo>
                    <a:pt x="62" y="42"/>
                  </a:lnTo>
                  <a:lnTo>
                    <a:pt x="62" y="42"/>
                  </a:lnTo>
                  <a:lnTo>
                    <a:pt x="62" y="42"/>
                  </a:lnTo>
                  <a:lnTo>
                    <a:pt x="64" y="40"/>
                  </a:lnTo>
                  <a:lnTo>
                    <a:pt x="64" y="40"/>
                  </a:lnTo>
                  <a:lnTo>
                    <a:pt x="66" y="38"/>
                  </a:lnTo>
                  <a:lnTo>
                    <a:pt x="66" y="36"/>
                  </a:lnTo>
                  <a:lnTo>
                    <a:pt x="67" y="36"/>
                  </a:lnTo>
                  <a:lnTo>
                    <a:pt x="69" y="36"/>
                  </a:lnTo>
                  <a:lnTo>
                    <a:pt x="71" y="34"/>
                  </a:lnTo>
                  <a:lnTo>
                    <a:pt x="71" y="32"/>
                  </a:lnTo>
                  <a:lnTo>
                    <a:pt x="71" y="32"/>
                  </a:lnTo>
                  <a:lnTo>
                    <a:pt x="71" y="32"/>
                  </a:lnTo>
                  <a:lnTo>
                    <a:pt x="71" y="32"/>
                  </a:lnTo>
                  <a:lnTo>
                    <a:pt x="71" y="30"/>
                  </a:lnTo>
                  <a:lnTo>
                    <a:pt x="71" y="30"/>
                  </a:lnTo>
                  <a:lnTo>
                    <a:pt x="73" y="28"/>
                  </a:lnTo>
                  <a:lnTo>
                    <a:pt x="73" y="28"/>
                  </a:lnTo>
                  <a:lnTo>
                    <a:pt x="73" y="28"/>
                  </a:lnTo>
                  <a:lnTo>
                    <a:pt x="73" y="28"/>
                  </a:lnTo>
                  <a:lnTo>
                    <a:pt x="71" y="28"/>
                  </a:lnTo>
                  <a:lnTo>
                    <a:pt x="69" y="28"/>
                  </a:lnTo>
                  <a:lnTo>
                    <a:pt x="69" y="28"/>
                  </a:lnTo>
                  <a:lnTo>
                    <a:pt x="69" y="28"/>
                  </a:lnTo>
                  <a:lnTo>
                    <a:pt x="69" y="27"/>
                  </a:lnTo>
                  <a:lnTo>
                    <a:pt x="71" y="27"/>
                  </a:lnTo>
                  <a:lnTo>
                    <a:pt x="71" y="27"/>
                  </a:lnTo>
                  <a:lnTo>
                    <a:pt x="71" y="25"/>
                  </a:lnTo>
                  <a:lnTo>
                    <a:pt x="73" y="25"/>
                  </a:lnTo>
                  <a:lnTo>
                    <a:pt x="73" y="23"/>
                  </a:lnTo>
                  <a:lnTo>
                    <a:pt x="73" y="23"/>
                  </a:lnTo>
                  <a:lnTo>
                    <a:pt x="73" y="23"/>
                  </a:lnTo>
                  <a:lnTo>
                    <a:pt x="73" y="21"/>
                  </a:lnTo>
                  <a:lnTo>
                    <a:pt x="69" y="21"/>
                  </a:lnTo>
                  <a:lnTo>
                    <a:pt x="71" y="19"/>
                  </a:lnTo>
                  <a:lnTo>
                    <a:pt x="71" y="19"/>
                  </a:lnTo>
                  <a:lnTo>
                    <a:pt x="71" y="19"/>
                  </a:lnTo>
                  <a:lnTo>
                    <a:pt x="67" y="17"/>
                  </a:lnTo>
                  <a:lnTo>
                    <a:pt x="67" y="17"/>
                  </a:lnTo>
                  <a:lnTo>
                    <a:pt x="66" y="17"/>
                  </a:lnTo>
                  <a:lnTo>
                    <a:pt x="64" y="17"/>
                  </a:lnTo>
                  <a:lnTo>
                    <a:pt x="62" y="17"/>
                  </a:lnTo>
                  <a:lnTo>
                    <a:pt x="62" y="17"/>
                  </a:lnTo>
                  <a:lnTo>
                    <a:pt x="60" y="15"/>
                  </a:lnTo>
                  <a:lnTo>
                    <a:pt x="60" y="15"/>
                  </a:lnTo>
                  <a:lnTo>
                    <a:pt x="58" y="15"/>
                  </a:lnTo>
                  <a:lnTo>
                    <a:pt x="56" y="13"/>
                  </a:lnTo>
                  <a:lnTo>
                    <a:pt x="54" y="13"/>
                  </a:lnTo>
                  <a:lnTo>
                    <a:pt x="54" y="13"/>
                  </a:lnTo>
                  <a:lnTo>
                    <a:pt x="52" y="13"/>
                  </a:lnTo>
                  <a:lnTo>
                    <a:pt x="51" y="13"/>
                  </a:lnTo>
                  <a:lnTo>
                    <a:pt x="49" y="12"/>
                  </a:lnTo>
                  <a:lnTo>
                    <a:pt x="49" y="12"/>
                  </a:lnTo>
                  <a:lnTo>
                    <a:pt x="49" y="12"/>
                  </a:lnTo>
                  <a:lnTo>
                    <a:pt x="49" y="12"/>
                  </a:lnTo>
                  <a:lnTo>
                    <a:pt x="49" y="10"/>
                  </a:lnTo>
                  <a:lnTo>
                    <a:pt x="49" y="10"/>
                  </a:lnTo>
                  <a:lnTo>
                    <a:pt x="47" y="10"/>
                  </a:lnTo>
                  <a:lnTo>
                    <a:pt x="47" y="10"/>
                  </a:lnTo>
                  <a:lnTo>
                    <a:pt x="47" y="8"/>
                  </a:lnTo>
                  <a:lnTo>
                    <a:pt x="47" y="8"/>
                  </a:lnTo>
                  <a:lnTo>
                    <a:pt x="47" y="8"/>
                  </a:lnTo>
                  <a:lnTo>
                    <a:pt x="47" y="8"/>
                  </a:lnTo>
                  <a:lnTo>
                    <a:pt x="45" y="8"/>
                  </a:lnTo>
                  <a:lnTo>
                    <a:pt x="45" y="8"/>
                  </a:lnTo>
                  <a:lnTo>
                    <a:pt x="43" y="8"/>
                  </a:lnTo>
                  <a:lnTo>
                    <a:pt x="43" y="6"/>
                  </a:lnTo>
                  <a:lnTo>
                    <a:pt x="43" y="6"/>
                  </a:lnTo>
                  <a:lnTo>
                    <a:pt x="43" y="6"/>
                  </a:lnTo>
                  <a:lnTo>
                    <a:pt x="43" y="6"/>
                  </a:lnTo>
                  <a:lnTo>
                    <a:pt x="41" y="8"/>
                  </a:lnTo>
                  <a:lnTo>
                    <a:pt x="39" y="8"/>
                  </a:lnTo>
                  <a:lnTo>
                    <a:pt x="39" y="8"/>
                  </a:lnTo>
                  <a:lnTo>
                    <a:pt x="41" y="6"/>
                  </a:lnTo>
                  <a:lnTo>
                    <a:pt x="41" y="6"/>
                  </a:lnTo>
                  <a:lnTo>
                    <a:pt x="41" y="6"/>
                  </a:lnTo>
                  <a:lnTo>
                    <a:pt x="43" y="4"/>
                  </a:lnTo>
                  <a:lnTo>
                    <a:pt x="43" y="4"/>
                  </a:lnTo>
                  <a:lnTo>
                    <a:pt x="45" y="2"/>
                  </a:lnTo>
                  <a:lnTo>
                    <a:pt x="45" y="2"/>
                  </a:lnTo>
                  <a:lnTo>
                    <a:pt x="43" y="2"/>
                  </a:lnTo>
                  <a:lnTo>
                    <a:pt x="43" y="2"/>
                  </a:lnTo>
                  <a:lnTo>
                    <a:pt x="43" y="2"/>
                  </a:lnTo>
                  <a:lnTo>
                    <a:pt x="39" y="4"/>
                  </a:lnTo>
                  <a:lnTo>
                    <a:pt x="39" y="4"/>
                  </a:lnTo>
                  <a:lnTo>
                    <a:pt x="38" y="2"/>
                  </a:lnTo>
                  <a:lnTo>
                    <a:pt x="38" y="2"/>
                  </a:lnTo>
                  <a:lnTo>
                    <a:pt x="36" y="4"/>
                  </a:lnTo>
                  <a:lnTo>
                    <a:pt x="34" y="6"/>
                  </a:lnTo>
                  <a:lnTo>
                    <a:pt x="28" y="6"/>
                  </a:lnTo>
                  <a:lnTo>
                    <a:pt x="28" y="6"/>
                  </a:lnTo>
                  <a:lnTo>
                    <a:pt x="26" y="6"/>
                  </a:lnTo>
                  <a:lnTo>
                    <a:pt x="26" y="6"/>
                  </a:lnTo>
                  <a:lnTo>
                    <a:pt x="26" y="6"/>
                  </a:lnTo>
                  <a:lnTo>
                    <a:pt x="26" y="6"/>
                  </a:lnTo>
                  <a:lnTo>
                    <a:pt x="24" y="6"/>
                  </a:lnTo>
                  <a:lnTo>
                    <a:pt x="24" y="6"/>
                  </a:lnTo>
                  <a:lnTo>
                    <a:pt x="23" y="6"/>
                  </a:lnTo>
                  <a:lnTo>
                    <a:pt x="23" y="6"/>
                  </a:lnTo>
                  <a:lnTo>
                    <a:pt x="21" y="10"/>
                  </a:lnTo>
                  <a:lnTo>
                    <a:pt x="19" y="12"/>
                  </a:lnTo>
                  <a:lnTo>
                    <a:pt x="19" y="13"/>
                  </a:lnTo>
                  <a:lnTo>
                    <a:pt x="17" y="15"/>
                  </a:lnTo>
                  <a:lnTo>
                    <a:pt x="17" y="17"/>
                  </a:lnTo>
                  <a:lnTo>
                    <a:pt x="15" y="17"/>
                  </a:lnTo>
                  <a:lnTo>
                    <a:pt x="15" y="17"/>
                  </a:lnTo>
                  <a:lnTo>
                    <a:pt x="11" y="19"/>
                  </a:lnTo>
                  <a:lnTo>
                    <a:pt x="9" y="19"/>
                  </a:lnTo>
                  <a:lnTo>
                    <a:pt x="8" y="21"/>
                  </a:lnTo>
                  <a:lnTo>
                    <a:pt x="6" y="23"/>
                  </a:lnTo>
                  <a:lnTo>
                    <a:pt x="6" y="23"/>
                  </a:lnTo>
                  <a:lnTo>
                    <a:pt x="6" y="25"/>
                  </a:lnTo>
                  <a:lnTo>
                    <a:pt x="8" y="25"/>
                  </a:lnTo>
                  <a:lnTo>
                    <a:pt x="8" y="27"/>
                  </a:lnTo>
                  <a:lnTo>
                    <a:pt x="8" y="27"/>
                  </a:lnTo>
                  <a:lnTo>
                    <a:pt x="6" y="28"/>
                  </a:lnTo>
                  <a:lnTo>
                    <a:pt x="4" y="28"/>
                  </a:lnTo>
                  <a:lnTo>
                    <a:pt x="4" y="30"/>
                  </a:lnTo>
                  <a:lnTo>
                    <a:pt x="4" y="32"/>
                  </a:lnTo>
                  <a:lnTo>
                    <a:pt x="2" y="32"/>
                  </a:lnTo>
                  <a:lnTo>
                    <a:pt x="2" y="36"/>
                  </a:lnTo>
                  <a:lnTo>
                    <a:pt x="2" y="36"/>
                  </a:lnTo>
                  <a:lnTo>
                    <a:pt x="0" y="38"/>
                  </a:lnTo>
                  <a:lnTo>
                    <a:pt x="0" y="38"/>
                  </a:lnTo>
                  <a:lnTo>
                    <a:pt x="0" y="40"/>
                  </a:lnTo>
                  <a:lnTo>
                    <a:pt x="0" y="40"/>
                  </a:lnTo>
                  <a:lnTo>
                    <a:pt x="0" y="42"/>
                  </a:lnTo>
                  <a:lnTo>
                    <a:pt x="2" y="42"/>
                  </a:lnTo>
                  <a:lnTo>
                    <a:pt x="4" y="42"/>
                  </a:lnTo>
                  <a:lnTo>
                    <a:pt x="4" y="42"/>
                  </a:lnTo>
                  <a:lnTo>
                    <a:pt x="4" y="43"/>
                  </a:lnTo>
                  <a:lnTo>
                    <a:pt x="4" y="43"/>
                  </a:lnTo>
                  <a:lnTo>
                    <a:pt x="6" y="43"/>
                  </a:lnTo>
                  <a:lnTo>
                    <a:pt x="8" y="45"/>
                  </a:lnTo>
                  <a:lnTo>
                    <a:pt x="8" y="47"/>
                  </a:lnTo>
                  <a:lnTo>
                    <a:pt x="8" y="49"/>
                  </a:lnTo>
                  <a:lnTo>
                    <a:pt x="9" y="49"/>
                  </a:lnTo>
                  <a:lnTo>
                    <a:pt x="11" y="51"/>
                  </a:lnTo>
                  <a:lnTo>
                    <a:pt x="13" y="51"/>
                  </a:lnTo>
                  <a:lnTo>
                    <a:pt x="13" y="53"/>
                  </a:lnTo>
                  <a:lnTo>
                    <a:pt x="11" y="55"/>
                  </a:lnTo>
                  <a:lnTo>
                    <a:pt x="9" y="60"/>
                  </a:lnTo>
                  <a:lnTo>
                    <a:pt x="9" y="60"/>
                  </a:lnTo>
                  <a:lnTo>
                    <a:pt x="9" y="60"/>
                  </a:lnTo>
                  <a:lnTo>
                    <a:pt x="9" y="62"/>
                  </a:lnTo>
                  <a:lnTo>
                    <a:pt x="11" y="62"/>
                  </a:lnTo>
                  <a:lnTo>
                    <a:pt x="9" y="62"/>
                  </a:lnTo>
                  <a:lnTo>
                    <a:pt x="9" y="64"/>
                  </a:lnTo>
                  <a:lnTo>
                    <a:pt x="8" y="66"/>
                  </a:lnTo>
                  <a:lnTo>
                    <a:pt x="8" y="68"/>
                  </a:lnTo>
                  <a:lnTo>
                    <a:pt x="8" y="70"/>
                  </a:lnTo>
                  <a:lnTo>
                    <a:pt x="8" y="71"/>
                  </a:lnTo>
                  <a:lnTo>
                    <a:pt x="8" y="71"/>
                  </a:lnTo>
                  <a:lnTo>
                    <a:pt x="9" y="73"/>
                  </a:lnTo>
                  <a:lnTo>
                    <a:pt x="11" y="73"/>
                  </a:lnTo>
                  <a:lnTo>
                    <a:pt x="11" y="75"/>
                  </a:lnTo>
                  <a:lnTo>
                    <a:pt x="11" y="75"/>
                  </a:lnTo>
                  <a:lnTo>
                    <a:pt x="17" y="75"/>
                  </a:lnTo>
                  <a:lnTo>
                    <a:pt x="23" y="75"/>
                  </a:lnTo>
                  <a:lnTo>
                    <a:pt x="28" y="75"/>
                  </a:lnTo>
                  <a:lnTo>
                    <a:pt x="36" y="75"/>
                  </a:lnTo>
                  <a:lnTo>
                    <a:pt x="41" y="75"/>
                  </a:lnTo>
                  <a:lnTo>
                    <a:pt x="47" y="75"/>
                  </a:lnTo>
                  <a:lnTo>
                    <a:pt x="49" y="75"/>
                  </a:lnTo>
                  <a:lnTo>
                    <a:pt x="49" y="75"/>
                  </a:lnTo>
                  <a:lnTo>
                    <a:pt x="51" y="73"/>
                  </a:lnTo>
                  <a:lnTo>
                    <a:pt x="51" y="71"/>
                  </a:lnTo>
                  <a:lnTo>
                    <a:pt x="51" y="71"/>
                  </a:lnTo>
                  <a:lnTo>
                    <a:pt x="51" y="70"/>
                  </a:lnTo>
                  <a:lnTo>
                    <a:pt x="51" y="70"/>
                  </a:lnTo>
                  <a:lnTo>
                    <a:pt x="51" y="68"/>
                  </a:lnTo>
                  <a:lnTo>
                    <a:pt x="51" y="68"/>
                  </a:lnTo>
                  <a:lnTo>
                    <a:pt x="51" y="68"/>
                  </a:lnTo>
                  <a:lnTo>
                    <a:pt x="51" y="68"/>
                  </a:lnTo>
                  <a:lnTo>
                    <a:pt x="52" y="66"/>
                  </a:lnTo>
                  <a:lnTo>
                    <a:pt x="52" y="66"/>
                  </a:lnTo>
                  <a:lnTo>
                    <a:pt x="52" y="66"/>
                  </a:lnTo>
                  <a:lnTo>
                    <a:pt x="52" y="66"/>
                  </a:lnTo>
                  <a:lnTo>
                    <a:pt x="52" y="64"/>
                  </a:lnTo>
                  <a:lnTo>
                    <a:pt x="52" y="64"/>
                  </a:lnTo>
                  <a:lnTo>
                    <a:pt x="52" y="62"/>
                  </a:lnTo>
                  <a:lnTo>
                    <a:pt x="54" y="62"/>
                  </a:lnTo>
                  <a:lnTo>
                    <a:pt x="56" y="60"/>
                  </a:lnTo>
                  <a:lnTo>
                    <a:pt x="56" y="60"/>
                  </a:lnTo>
                  <a:lnTo>
                    <a:pt x="56" y="58"/>
                  </a:lnTo>
                  <a:lnTo>
                    <a:pt x="58" y="58"/>
                  </a:lnTo>
                  <a:lnTo>
                    <a:pt x="60" y="56"/>
                  </a:lnTo>
                  <a:lnTo>
                    <a:pt x="60" y="55"/>
                  </a:lnTo>
                  <a:lnTo>
                    <a:pt x="60" y="55"/>
                  </a:lnTo>
                  <a:lnTo>
                    <a:pt x="60" y="55"/>
                  </a:lnTo>
                  <a:lnTo>
                    <a:pt x="60" y="53"/>
                  </a:lnTo>
                  <a:lnTo>
                    <a:pt x="62" y="51"/>
                  </a:lnTo>
                  <a:lnTo>
                    <a:pt x="62" y="51"/>
                  </a:lnTo>
                  <a:lnTo>
                    <a:pt x="64" y="49"/>
                  </a:lnTo>
                  <a:lnTo>
                    <a:pt x="66" y="49"/>
                  </a:lnTo>
                  <a:lnTo>
                    <a:pt x="66" y="47"/>
                  </a:lnTo>
                  <a:lnTo>
                    <a:pt x="66" y="47"/>
                  </a:lnTo>
                  <a:lnTo>
                    <a:pt x="67" y="45"/>
                  </a:lnTo>
                  <a:lnTo>
                    <a:pt x="67" y="43"/>
                  </a:lnTo>
                  <a:lnTo>
                    <a:pt x="69" y="42"/>
                  </a:lnTo>
                  <a:lnTo>
                    <a:pt x="71" y="42"/>
                  </a:lnTo>
                  <a:lnTo>
                    <a:pt x="71" y="40"/>
                  </a:lnTo>
                  <a:lnTo>
                    <a:pt x="73" y="40"/>
                  </a:lnTo>
                  <a:lnTo>
                    <a:pt x="73" y="38"/>
                  </a:lnTo>
                  <a:lnTo>
                    <a:pt x="71" y="38"/>
                  </a:lnTo>
                  <a:lnTo>
                    <a:pt x="71" y="38"/>
                  </a:lnTo>
                  <a:close/>
                  <a:moveTo>
                    <a:pt x="81" y="28"/>
                  </a:moveTo>
                  <a:lnTo>
                    <a:pt x="79" y="28"/>
                  </a:lnTo>
                  <a:lnTo>
                    <a:pt x="79" y="30"/>
                  </a:lnTo>
                  <a:lnTo>
                    <a:pt x="77" y="30"/>
                  </a:lnTo>
                  <a:lnTo>
                    <a:pt x="77" y="30"/>
                  </a:lnTo>
                  <a:lnTo>
                    <a:pt x="77" y="32"/>
                  </a:lnTo>
                  <a:lnTo>
                    <a:pt x="75" y="32"/>
                  </a:lnTo>
                  <a:lnTo>
                    <a:pt x="75" y="34"/>
                  </a:lnTo>
                  <a:lnTo>
                    <a:pt x="73" y="36"/>
                  </a:lnTo>
                  <a:lnTo>
                    <a:pt x="73" y="36"/>
                  </a:lnTo>
                  <a:lnTo>
                    <a:pt x="73" y="36"/>
                  </a:lnTo>
                  <a:lnTo>
                    <a:pt x="73" y="38"/>
                  </a:lnTo>
                  <a:lnTo>
                    <a:pt x="73" y="38"/>
                  </a:lnTo>
                  <a:lnTo>
                    <a:pt x="73" y="38"/>
                  </a:lnTo>
                  <a:lnTo>
                    <a:pt x="73" y="38"/>
                  </a:lnTo>
                  <a:lnTo>
                    <a:pt x="75" y="36"/>
                  </a:lnTo>
                  <a:lnTo>
                    <a:pt x="75" y="36"/>
                  </a:lnTo>
                  <a:lnTo>
                    <a:pt x="75" y="36"/>
                  </a:lnTo>
                  <a:lnTo>
                    <a:pt x="77" y="36"/>
                  </a:lnTo>
                  <a:lnTo>
                    <a:pt x="77" y="34"/>
                  </a:lnTo>
                  <a:lnTo>
                    <a:pt x="77" y="32"/>
                  </a:lnTo>
                  <a:lnTo>
                    <a:pt x="77" y="32"/>
                  </a:lnTo>
                  <a:lnTo>
                    <a:pt x="79" y="32"/>
                  </a:lnTo>
                  <a:lnTo>
                    <a:pt x="79" y="32"/>
                  </a:lnTo>
                  <a:lnTo>
                    <a:pt x="79" y="32"/>
                  </a:lnTo>
                  <a:lnTo>
                    <a:pt x="79" y="32"/>
                  </a:lnTo>
                  <a:lnTo>
                    <a:pt x="79" y="32"/>
                  </a:lnTo>
                  <a:lnTo>
                    <a:pt x="79" y="32"/>
                  </a:lnTo>
                  <a:lnTo>
                    <a:pt x="79" y="30"/>
                  </a:lnTo>
                  <a:lnTo>
                    <a:pt x="79" y="30"/>
                  </a:lnTo>
                  <a:lnTo>
                    <a:pt x="81" y="30"/>
                  </a:lnTo>
                  <a:lnTo>
                    <a:pt x="81" y="30"/>
                  </a:lnTo>
                  <a:lnTo>
                    <a:pt x="81" y="30"/>
                  </a:lnTo>
                  <a:lnTo>
                    <a:pt x="81" y="30"/>
                  </a:lnTo>
                  <a:lnTo>
                    <a:pt x="81" y="28"/>
                  </a:lnTo>
                  <a:lnTo>
                    <a:pt x="81" y="2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7" name="Google Shape;647;p23"/>
            <p:cNvSpPr/>
            <p:nvPr/>
          </p:nvSpPr>
          <p:spPr>
            <a:xfrm>
              <a:off x="1495" y="1265"/>
              <a:ext cx="75" cy="56"/>
            </a:xfrm>
            <a:custGeom>
              <a:avLst/>
              <a:gdLst/>
              <a:ahLst/>
              <a:cxnLst/>
              <a:rect l="l" t="t" r="r" b="b"/>
              <a:pathLst>
                <a:path w="75" h="56" extrusionOk="0">
                  <a:moveTo>
                    <a:pt x="75" y="19"/>
                  </a:moveTo>
                  <a:lnTo>
                    <a:pt x="73" y="19"/>
                  </a:lnTo>
                  <a:lnTo>
                    <a:pt x="73" y="19"/>
                  </a:lnTo>
                  <a:lnTo>
                    <a:pt x="75" y="19"/>
                  </a:lnTo>
                  <a:lnTo>
                    <a:pt x="75" y="19"/>
                  </a:lnTo>
                  <a:lnTo>
                    <a:pt x="73" y="17"/>
                  </a:lnTo>
                  <a:lnTo>
                    <a:pt x="73" y="17"/>
                  </a:lnTo>
                  <a:lnTo>
                    <a:pt x="73" y="17"/>
                  </a:lnTo>
                  <a:lnTo>
                    <a:pt x="73" y="17"/>
                  </a:lnTo>
                  <a:lnTo>
                    <a:pt x="73" y="17"/>
                  </a:lnTo>
                  <a:lnTo>
                    <a:pt x="71" y="17"/>
                  </a:lnTo>
                  <a:lnTo>
                    <a:pt x="71" y="15"/>
                  </a:lnTo>
                  <a:lnTo>
                    <a:pt x="69" y="15"/>
                  </a:lnTo>
                  <a:lnTo>
                    <a:pt x="67" y="17"/>
                  </a:lnTo>
                  <a:lnTo>
                    <a:pt x="65" y="17"/>
                  </a:lnTo>
                  <a:lnTo>
                    <a:pt x="65" y="17"/>
                  </a:lnTo>
                  <a:lnTo>
                    <a:pt x="65" y="17"/>
                  </a:lnTo>
                  <a:lnTo>
                    <a:pt x="65" y="17"/>
                  </a:lnTo>
                  <a:lnTo>
                    <a:pt x="63" y="17"/>
                  </a:lnTo>
                  <a:lnTo>
                    <a:pt x="63" y="17"/>
                  </a:lnTo>
                  <a:lnTo>
                    <a:pt x="62" y="17"/>
                  </a:lnTo>
                  <a:lnTo>
                    <a:pt x="62" y="17"/>
                  </a:lnTo>
                  <a:lnTo>
                    <a:pt x="62" y="17"/>
                  </a:lnTo>
                  <a:lnTo>
                    <a:pt x="62" y="17"/>
                  </a:lnTo>
                  <a:lnTo>
                    <a:pt x="62" y="17"/>
                  </a:lnTo>
                  <a:lnTo>
                    <a:pt x="62" y="17"/>
                  </a:lnTo>
                  <a:lnTo>
                    <a:pt x="62" y="17"/>
                  </a:lnTo>
                  <a:lnTo>
                    <a:pt x="60" y="17"/>
                  </a:lnTo>
                  <a:lnTo>
                    <a:pt x="58" y="19"/>
                  </a:lnTo>
                  <a:lnTo>
                    <a:pt x="56" y="19"/>
                  </a:lnTo>
                  <a:lnTo>
                    <a:pt x="56" y="19"/>
                  </a:lnTo>
                  <a:lnTo>
                    <a:pt x="52" y="21"/>
                  </a:lnTo>
                  <a:lnTo>
                    <a:pt x="50" y="23"/>
                  </a:lnTo>
                  <a:lnTo>
                    <a:pt x="48" y="23"/>
                  </a:lnTo>
                  <a:lnTo>
                    <a:pt x="50" y="21"/>
                  </a:lnTo>
                  <a:lnTo>
                    <a:pt x="50" y="19"/>
                  </a:lnTo>
                  <a:lnTo>
                    <a:pt x="52" y="17"/>
                  </a:lnTo>
                  <a:lnTo>
                    <a:pt x="52" y="15"/>
                  </a:lnTo>
                  <a:lnTo>
                    <a:pt x="50" y="15"/>
                  </a:lnTo>
                  <a:lnTo>
                    <a:pt x="48" y="15"/>
                  </a:lnTo>
                  <a:lnTo>
                    <a:pt x="47" y="15"/>
                  </a:lnTo>
                  <a:lnTo>
                    <a:pt x="45" y="15"/>
                  </a:lnTo>
                  <a:lnTo>
                    <a:pt x="43" y="15"/>
                  </a:lnTo>
                  <a:lnTo>
                    <a:pt x="41" y="15"/>
                  </a:lnTo>
                  <a:lnTo>
                    <a:pt x="39" y="15"/>
                  </a:lnTo>
                  <a:lnTo>
                    <a:pt x="37" y="15"/>
                  </a:lnTo>
                  <a:lnTo>
                    <a:pt x="39" y="13"/>
                  </a:lnTo>
                  <a:lnTo>
                    <a:pt x="39" y="11"/>
                  </a:lnTo>
                  <a:lnTo>
                    <a:pt x="41" y="9"/>
                  </a:lnTo>
                  <a:lnTo>
                    <a:pt x="41" y="8"/>
                  </a:lnTo>
                  <a:lnTo>
                    <a:pt x="41" y="6"/>
                  </a:lnTo>
                  <a:lnTo>
                    <a:pt x="43" y="4"/>
                  </a:lnTo>
                  <a:lnTo>
                    <a:pt x="43" y="2"/>
                  </a:lnTo>
                  <a:lnTo>
                    <a:pt x="45" y="0"/>
                  </a:lnTo>
                  <a:lnTo>
                    <a:pt x="43" y="2"/>
                  </a:lnTo>
                  <a:lnTo>
                    <a:pt x="41" y="2"/>
                  </a:lnTo>
                  <a:lnTo>
                    <a:pt x="41" y="4"/>
                  </a:lnTo>
                  <a:lnTo>
                    <a:pt x="41" y="4"/>
                  </a:lnTo>
                  <a:lnTo>
                    <a:pt x="41" y="6"/>
                  </a:lnTo>
                  <a:lnTo>
                    <a:pt x="39" y="8"/>
                  </a:lnTo>
                  <a:lnTo>
                    <a:pt x="35" y="11"/>
                  </a:lnTo>
                  <a:lnTo>
                    <a:pt x="34" y="15"/>
                  </a:lnTo>
                  <a:lnTo>
                    <a:pt x="34" y="15"/>
                  </a:lnTo>
                  <a:lnTo>
                    <a:pt x="32" y="17"/>
                  </a:lnTo>
                  <a:lnTo>
                    <a:pt x="28" y="19"/>
                  </a:lnTo>
                  <a:lnTo>
                    <a:pt x="26" y="21"/>
                  </a:lnTo>
                  <a:lnTo>
                    <a:pt x="24" y="21"/>
                  </a:lnTo>
                  <a:lnTo>
                    <a:pt x="24" y="21"/>
                  </a:lnTo>
                  <a:lnTo>
                    <a:pt x="24" y="21"/>
                  </a:lnTo>
                  <a:lnTo>
                    <a:pt x="22" y="21"/>
                  </a:lnTo>
                  <a:lnTo>
                    <a:pt x="20" y="21"/>
                  </a:lnTo>
                  <a:lnTo>
                    <a:pt x="20" y="23"/>
                  </a:lnTo>
                  <a:lnTo>
                    <a:pt x="20" y="23"/>
                  </a:lnTo>
                  <a:lnTo>
                    <a:pt x="19" y="23"/>
                  </a:lnTo>
                  <a:lnTo>
                    <a:pt x="19" y="24"/>
                  </a:lnTo>
                  <a:lnTo>
                    <a:pt x="17" y="24"/>
                  </a:lnTo>
                  <a:lnTo>
                    <a:pt x="17" y="24"/>
                  </a:lnTo>
                  <a:lnTo>
                    <a:pt x="17" y="26"/>
                  </a:lnTo>
                  <a:lnTo>
                    <a:pt x="17" y="28"/>
                  </a:lnTo>
                  <a:lnTo>
                    <a:pt x="17" y="28"/>
                  </a:lnTo>
                  <a:lnTo>
                    <a:pt x="17" y="28"/>
                  </a:lnTo>
                  <a:lnTo>
                    <a:pt x="15" y="28"/>
                  </a:lnTo>
                  <a:lnTo>
                    <a:pt x="15" y="28"/>
                  </a:lnTo>
                  <a:lnTo>
                    <a:pt x="15" y="28"/>
                  </a:lnTo>
                  <a:lnTo>
                    <a:pt x="15" y="28"/>
                  </a:lnTo>
                  <a:lnTo>
                    <a:pt x="15" y="28"/>
                  </a:lnTo>
                  <a:lnTo>
                    <a:pt x="15" y="28"/>
                  </a:lnTo>
                  <a:lnTo>
                    <a:pt x="15" y="26"/>
                  </a:lnTo>
                  <a:lnTo>
                    <a:pt x="13" y="26"/>
                  </a:lnTo>
                  <a:lnTo>
                    <a:pt x="13" y="28"/>
                  </a:lnTo>
                  <a:lnTo>
                    <a:pt x="11" y="30"/>
                  </a:lnTo>
                  <a:lnTo>
                    <a:pt x="9" y="30"/>
                  </a:lnTo>
                  <a:lnTo>
                    <a:pt x="9" y="32"/>
                  </a:lnTo>
                  <a:lnTo>
                    <a:pt x="9" y="34"/>
                  </a:lnTo>
                  <a:lnTo>
                    <a:pt x="7" y="34"/>
                  </a:lnTo>
                  <a:lnTo>
                    <a:pt x="7" y="34"/>
                  </a:lnTo>
                  <a:lnTo>
                    <a:pt x="7" y="34"/>
                  </a:lnTo>
                  <a:lnTo>
                    <a:pt x="5" y="36"/>
                  </a:lnTo>
                  <a:lnTo>
                    <a:pt x="5" y="36"/>
                  </a:lnTo>
                  <a:lnTo>
                    <a:pt x="4" y="38"/>
                  </a:lnTo>
                  <a:lnTo>
                    <a:pt x="2" y="36"/>
                  </a:lnTo>
                  <a:lnTo>
                    <a:pt x="2" y="36"/>
                  </a:lnTo>
                  <a:lnTo>
                    <a:pt x="2" y="39"/>
                  </a:lnTo>
                  <a:lnTo>
                    <a:pt x="0" y="39"/>
                  </a:lnTo>
                  <a:lnTo>
                    <a:pt x="0" y="41"/>
                  </a:lnTo>
                  <a:lnTo>
                    <a:pt x="0" y="41"/>
                  </a:lnTo>
                  <a:lnTo>
                    <a:pt x="0" y="41"/>
                  </a:lnTo>
                  <a:lnTo>
                    <a:pt x="0" y="43"/>
                  </a:lnTo>
                  <a:lnTo>
                    <a:pt x="0" y="45"/>
                  </a:lnTo>
                  <a:lnTo>
                    <a:pt x="2" y="45"/>
                  </a:lnTo>
                  <a:lnTo>
                    <a:pt x="2" y="47"/>
                  </a:lnTo>
                  <a:lnTo>
                    <a:pt x="2" y="49"/>
                  </a:lnTo>
                  <a:lnTo>
                    <a:pt x="4" y="51"/>
                  </a:lnTo>
                  <a:lnTo>
                    <a:pt x="5" y="51"/>
                  </a:lnTo>
                  <a:lnTo>
                    <a:pt x="5" y="53"/>
                  </a:lnTo>
                  <a:lnTo>
                    <a:pt x="5" y="53"/>
                  </a:lnTo>
                  <a:lnTo>
                    <a:pt x="5" y="53"/>
                  </a:lnTo>
                  <a:lnTo>
                    <a:pt x="5" y="54"/>
                  </a:lnTo>
                  <a:lnTo>
                    <a:pt x="5" y="54"/>
                  </a:lnTo>
                  <a:lnTo>
                    <a:pt x="5" y="56"/>
                  </a:lnTo>
                  <a:lnTo>
                    <a:pt x="7" y="56"/>
                  </a:lnTo>
                  <a:lnTo>
                    <a:pt x="7" y="56"/>
                  </a:lnTo>
                  <a:lnTo>
                    <a:pt x="9" y="56"/>
                  </a:lnTo>
                  <a:lnTo>
                    <a:pt x="9" y="56"/>
                  </a:lnTo>
                  <a:lnTo>
                    <a:pt x="9" y="56"/>
                  </a:lnTo>
                  <a:lnTo>
                    <a:pt x="11" y="56"/>
                  </a:lnTo>
                  <a:lnTo>
                    <a:pt x="13" y="54"/>
                  </a:lnTo>
                  <a:lnTo>
                    <a:pt x="13" y="56"/>
                  </a:lnTo>
                  <a:lnTo>
                    <a:pt x="15" y="56"/>
                  </a:lnTo>
                  <a:lnTo>
                    <a:pt x="17" y="56"/>
                  </a:lnTo>
                  <a:lnTo>
                    <a:pt x="19" y="56"/>
                  </a:lnTo>
                  <a:lnTo>
                    <a:pt x="19" y="56"/>
                  </a:lnTo>
                  <a:lnTo>
                    <a:pt x="19" y="54"/>
                  </a:lnTo>
                  <a:lnTo>
                    <a:pt x="19" y="54"/>
                  </a:lnTo>
                  <a:lnTo>
                    <a:pt x="20" y="54"/>
                  </a:lnTo>
                  <a:lnTo>
                    <a:pt x="20" y="54"/>
                  </a:lnTo>
                  <a:lnTo>
                    <a:pt x="20" y="54"/>
                  </a:lnTo>
                  <a:lnTo>
                    <a:pt x="20" y="54"/>
                  </a:lnTo>
                  <a:lnTo>
                    <a:pt x="22" y="54"/>
                  </a:lnTo>
                  <a:lnTo>
                    <a:pt x="24" y="53"/>
                  </a:lnTo>
                  <a:lnTo>
                    <a:pt x="24" y="53"/>
                  </a:lnTo>
                  <a:lnTo>
                    <a:pt x="26" y="53"/>
                  </a:lnTo>
                  <a:lnTo>
                    <a:pt x="26" y="53"/>
                  </a:lnTo>
                  <a:lnTo>
                    <a:pt x="28" y="53"/>
                  </a:lnTo>
                  <a:lnTo>
                    <a:pt x="28" y="51"/>
                  </a:lnTo>
                  <a:lnTo>
                    <a:pt x="30" y="51"/>
                  </a:lnTo>
                  <a:lnTo>
                    <a:pt x="30" y="51"/>
                  </a:lnTo>
                  <a:lnTo>
                    <a:pt x="30" y="49"/>
                  </a:lnTo>
                  <a:lnTo>
                    <a:pt x="30" y="49"/>
                  </a:lnTo>
                  <a:lnTo>
                    <a:pt x="32" y="47"/>
                  </a:lnTo>
                  <a:lnTo>
                    <a:pt x="35" y="43"/>
                  </a:lnTo>
                  <a:lnTo>
                    <a:pt x="37" y="41"/>
                  </a:lnTo>
                  <a:lnTo>
                    <a:pt x="39" y="39"/>
                  </a:lnTo>
                  <a:lnTo>
                    <a:pt x="39" y="38"/>
                  </a:lnTo>
                  <a:lnTo>
                    <a:pt x="41" y="38"/>
                  </a:lnTo>
                  <a:lnTo>
                    <a:pt x="43" y="34"/>
                  </a:lnTo>
                  <a:lnTo>
                    <a:pt x="43" y="34"/>
                  </a:lnTo>
                  <a:lnTo>
                    <a:pt x="43" y="34"/>
                  </a:lnTo>
                  <a:lnTo>
                    <a:pt x="45" y="34"/>
                  </a:lnTo>
                  <a:lnTo>
                    <a:pt x="45" y="34"/>
                  </a:lnTo>
                  <a:lnTo>
                    <a:pt x="45" y="36"/>
                  </a:lnTo>
                  <a:lnTo>
                    <a:pt x="47" y="36"/>
                  </a:lnTo>
                  <a:lnTo>
                    <a:pt x="47" y="36"/>
                  </a:lnTo>
                  <a:lnTo>
                    <a:pt x="48" y="36"/>
                  </a:lnTo>
                  <a:lnTo>
                    <a:pt x="48" y="36"/>
                  </a:lnTo>
                  <a:lnTo>
                    <a:pt x="50" y="34"/>
                  </a:lnTo>
                  <a:lnTo>
                    <a:pt x="50" y="32"/>
                  </a:lnTo>
                  <a:lnTo>
                    <a:pt x="52" y="32"/>
                  </a:lnTo>
                  <a:lnTo>
                    <a:pt x="52" y="30"/>
                  </a:lnTo>
                  <a:lnTo>
                    <a:pt x="54" y="30"/>
                  </a:lnTo>
                  <a:lnTo>
                    <a:pt x="56" y="30"/>
                  </a:lnTo>
                  <a:lnTo>
                    <a:pt x="56" y="30"/>
                  </a:lnTo>
                  <a:lnTo>
                    <a:pt x="58" y="28"/>
                  </a:lnTo>
                  <a:lnTo>
                    <a:pt x="58" y="28"/>
                  </a:lnTo>
                  <a:lnTo>
                    <a:pt x="58" y="28"/>
                  </a:lnTo>
                  <a:lnTo>
                    <a:pt x="60" y="26"/>
                  </a:lnTo>
                  <a:lnTo>
                    <a:pt x="63" y="24"/>
                  </a:lnTo>
                  <a:lnTo>
                    <a:pt x="63" y="23"/>
                  </a:lnTo>
                  <a:lnTo>
                    <a:pt x="65" y="21"/>
                  </a:lnTo>
                  <a:lnTo>
                    <a:pt x="65" y="21"/>
                  </a:lnTo>
                  <a:lnTo>
                    <a:pt x="67" y="19"/>
                  </a:lnTo>
                  <a:lnTo>
                    <a:pt x="67" y="21"/>
                  </a:lnTo>
                  <a:lnTo>
                    <a:pt x="69" y="21"/>
                  </a:lnTo>
                  <a:lnTo>
                    <a:pt x="69" y="23"/>
                  </a:lnTo>
                  <a:lnTo>
                    <a:pt x="71" y="24"/>
                  </a:lnTo>
                  <a:lnTo>
                    <a:pt x="73" y="23"/>
                  </a:lnTo>
                  <a:lnTo>
                    <a:pt x="75" y="21"/>
                  </a:lnTo>
                  <a:lnTo>
                    <a:pt x="73" y="21"/>
                  </a:lnTo>
                  <a:lnTo>
                    <a:pt x="75" y="21"/>
                  </a:lnTo>
                  <a:lnTo>
                    <a:pt x="75" y="1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8" name="Google Shape;648;p23"/>
            <p:cNvSpPr/>
            <p:nvPr/>
          </p:nvSpPr>
          <p:spPr>
            <a:xfrm>
              <a:off x="1575" y="1291"/>
              <a:ext cx="2" cy="4"/>
            </a:xfrm>
            <a:custGeom>
              <a:avLst/>
              <a:gdLst/>
              <a:ahLst/>
              <a:cxnLst/>
              <a:rect l="l" t="t" r="r" b="b"/>
              <a:pathLst>
                <a:path w="2" h="4" extrusionOk="0">
                  <a:moveTo>
                    <a:pt x="2" y="2"/>
                  </a:moveTo>
                  <a:lnTo>
                    <a:pt x="2" y="2"/>
                  </a:lnTo>
                  <a:lnTo>
                    <a:pt x="0" y="0"/>
                  </a:lnTo>
                  <a:lnTo>
                    <a:pt x="0" y="2"/>
                  </a:lnTo>
                  <a:lnTo>
                    <a:pt x="0" y="2"/>
                  </a:lnTo>
                  <a:lnTo>
                    <a:pt x="0" y="2"/>
                  </a:lnTo>
                  <a:lnTo>
                    <a:pt x="0" y="2"/>
                  </a:lnTo>
                  <a:lnTo>
                    <a:pt x="0" y="4"/>
                  </a:lnTo>
                  <a:lnTo>
                    <a:pt x="2"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9" name="Google Shape;649;p23"/>
            <p:cNvSpPr/>
            <p:nvPr/>
          </p:nvSpPr>
          <p:spPr>
            <a:xfrm>
              <a:off x="1007" y="1129"/>
              <a:ext cx="122" cy="56"/>
            </a:xfrm>
            <a:custGeom>
              <a:avLst/>
              <a:gdLst/>
              <a:ahLst/>
              <a:cxnLst/>
              <a:rect l="l" t="t" r="r" b="b"/>
              <a:pathLst>
                <a:path w="122" h="56" extrusionOk="0">
                  <a:moveTo>
                    <a:pt x="97" y="0"/>
                  </a:moveTo>
                  <a:lnTo>
                    <a:pt x="94" y="0"/>
                  </a:lnTo>
                  <a:lnTo>
                    <a:pt x="88" y="0"/>
                  </a:lnTo>
                  <a:lnTo>
                    <a:pt x="47" y="0"/>
                  </a:lnTo>
                  <a:lnTo>
                    <a:pt x="47" y="1"/>
                  </a:lnTo>
                  <a:lnTo>
                    <a:pt x="47" y="3"/>
                  </a:lnTo>
                  <a:lnTo>
                    <a:pt x="47" y="3"/>
                  </a:lnTo>
                  <a:lnTo>
                    <a:pt x="47" y="3"/>
                  </a:lnTo>
                  <a:lnTo>
                    <a:pt x="47" y="3"/>
                  </a:lnTo>
                  <a:lnTo>
                    <a:pt x="49" y="3"/>
                  </a:lnTo>
                  <a:lnTo>
                    <a:pt x="49" y="3"/>
                  </a:lnTo>
                  <a:lnTo>
                    <a:pt x="47" y="5"/>
                  </a:lnTo>
                  <a:lnTo>
                    <a:pt x="47" y="7"/>
                  </a:lnTo>
                  <a:lnTo>
                    <a:pt x="47" y="7"/>
                  </a:lnTo>
                  <a:lnTo>
                    <a:pt x="45" y="7"/>
                  </a:lnTo>
                  <a:lnTo>
                    <a:pt x="45" y="7"/>
                  </a:lnTo>
                  <a:lnTo>
                    <a:pt x="43" y="7"/>
                  </a:lnTo>
                  <a:lnTo>
                    <a:pt x="43" y="7"/>
                  </a:lnTo>
                  <a:lnTo>
                    <a:pt x="43" y="9"/>
                  </a:lnTo>
                  <a:lnTo>
                    <a:pt x="43" y="9"/>
                  </a:lnTo>
                  <a:lnTo>
                    <a:pt x="43" y="9"/>
                  </a:lnTo>
                  <a:lnTo>
                    <a:pt x="43" y="9"/>
                  </a:lnTo>
                  <a:lnTo>
                    <a:pt x="43" y="9"/>
                  </a:lnTo>
                  <a:lnTo>
                    <a:pt x="45" y="9"/>
                  </a:lnTo>
                  <a:lnTo>
                    <a:pt x="45" y="11"/>
                  </a:lnTo>
                  <a:lnTo>
                    <a:pt x="45" y="11"/>
                  </a:lnTo>
                  <a:lnTo>
                    <a:pt x="43" y="13"/>
                  </a:lnTo>
                  <a:lnTo>
                    <a:pt x="43" y="13"/>
                  </a:lnTo>
                  <a:lnTo>
                    <a:pt x="41" y="13"/>
                  </a:lnTo>
                  <a:lnTo>
                    <a:pt x="41" y="13"/>
                  </a:lnTo>
                  <a:lnTo>
                    <a:pt x="41" y="15"/>
                  </a:lnTo>
                  <a:lnTo>
                    <a:pt x="43" y="15"/>
                  </a:lnTo>
                  <a:lnTo>
                    <a:pt x="43" y="15"/>
                  </a:lnTo>
                  <a:lnTo>
                    <a:pt x="43" y="13"/>
                  </a:lnTo>
                  <a:lnTo>
                    <a:pt x="43" y="13"/>
                  </a:lnTo>
                  <a:lnTo>
                    <a:pt x="43" y="13"/>
                  </a:lnTo>
                  <a:lnTo>
                    <a:pt x="43" y="15"/>
                  </a:lnTo>
                  <a:lnTo>
                    <a:pt x="43" y="15"/>
                  </a:lnTo>
                  <a:lnTo>
                    <a:pt x="43" y="15"/>
                  </a:lnTo>
                  <a:lnTo>
                    <a:pt x="43" y="16"/>
                  </a:lnTo>
                  <a:lnTo>
                    <a:pt x="41" y="16"/>
                  </a:lnTo>
                  <a:lnTo>
                    <a:pt x="41" y="18"/>
                  </a:lnTo>
                  <a:lnTo>
                    <a:pt x="39" y="18"/>
                  </a:lnTo>
                  <a:lnTo>
                    <a:pt x="39" y="20"/>
                  </a:lnTo>
                  <a:lnTo>
                    <a:pt x="39" y="20"/>
                  </a:lnTo>
                  <a:lnTo>
                    <a:pt x="37" y="20"/>
                  </a:lnTo>
                  <a:lnTo>
                    <a:pt x="37" y="22"/>
                  </a:lnTo>
                  <a:lnTo>
                    <a:pt x="37" y="22"/>
                  </a:lnTo>
                  <a:lnTo>
                    <a:pt x="37" y="22"/>
                  </a:lnTo>
                  <a:lnTo>
                    <a:pt x="37" y="22"/>
                  </a:lnTo>
                  <a:lnTo>
                    <a:pt x="36" y="24"/>
                  </a:lnTo>
                  <a:lnTo>
                    <a:pt x="36" y="26"/>
                  </a:lnTo>
                  <a:lnTo>
                    <a:pt x="36" y="26"/>
                  </a:lnTo>
                  <a:lnTo>
                    <a:pt x="34" y="28"/>
                  </a:lnTo>
                  <a:lnTo>
                    <a:pt x="32" y="28"/>
                  </a:lnTo>
                  <a:lnTo>
                    <a:pt x="32" y="28"/>
                  </a:lnTo>
                  <a:lnTo>
                    <a:pt x="32" y="28"/>
                  </a:lnTo>
                  <a:lnTo>
                    <a:pt x="30" y="29"/>
                  </a:lnTo>
                  <a:lnTo>
                    <a:pt x="28" y="29"/>
                  </a:lnTo>
                  <a:lnTo>
                    <a:pt x="28" y="31"/>
                  </a:lnTo>
                  <a:lnTo>
                    <a:pt x="26" y="31"/>
                  </a:lnTo>
                  <a:lnTo>
                    <a:pt x="26" y="29"/>
                  </a:lnTo>
                  <a:lnTo>
                    <a:pt x="24" y="29"/>
                  </a:lnTo>
                  <a:lnTo>
                    <a:pt x="22" y="29"/>
                  </a:lnTo>
                  <a:lnTo>
                    <a:pt x="24" y="29"/>
                  </a:lnTo>
                  <a:lnTo>
                    <a:pt x="26" y="28"/>
                  </a:lnTo>
                  <a:lnTo>
                    <a:pt x="26" y="28"/>
                  </a:lnTo>
                  <a:lnTo>
                    <a:pt x="28" y="28"/>
                  </a:lnTo>
                  <a:lnTo>
                    <a:pt x="28" y="28"/>
                  </a:lnTo>
                  <a:lnTo>
                    <a:pt x="28" y="29"/>
                  </a:lnTo>
                  <a:lnTo>
                    <a:pt x="28" y="29"/>
                  </a:lnTo>
                  <a:lnTo>
                    <a:pt x="30" y="28"/>
                  </a:lnTo>
                  <a:lnTo>
                    <a:pt x="30" y="28"/>
                  </a:lnTo>
                  <a:lnTo>
                    <a:pt x="30" y="28"/>
                  </a:lnTo>
                  <a:lnTo>
                    <a:pt x="30" y="28"/>
                  </a:lnTo>
                  <a:lnTo>
                    <a:pt x="32" y="28"/>
                  </a:lnTo>
                  <a:lnTo>
                    <a:pt x="32" y="26"/>
                  </a:lnTo>
                  <a:lnTo>
                    <a:pt x="34" y="24"/>
                  </a:lnTo>
                  <a:lnTo>
                    <a:pt x="34" y="24"/>
                  </a:lnTo>
                  <a:lnTo>
                    <a:pt x="34" y="22"/>
                  </a:lnTo>
                  <a:lnTo>
                    <a:pt x="34" y="22"/>
                  </a:lnTo>
                  <a:lnTo>
                    <a:pt x="34" y="22"/>
                  </a:lnTo>
                  <a:lnTo>
                    <a:pt x="34" y="22"/>
                  </a:lnTo>
                  <a:lnTo>
                    <a:pt x="36" y="20"/>
                  </a:lnTo>
                  <a:lnTo>
                    <a:pt x="36" y="20"/>
                  </a:lnTo>
                  <a:lnTo>
                    <a:pt x="37" y="20"/>
                  </a:lnTo>
                  <a:lnTo>
                    <a:pt x="37" y="18"/>
                  </a:lnTo>
                  <a:lnTo>
                    <a:pt x="39" y="16"/>
                  </a:lnTo>
                  <a:lnTo>
                    <a:pt x="37" y="16"/>
                  </a:lnTo>
                  <a:lnTo>
                    <a:pt x="37" y="16"/>
                  </a:lnTo>
                  <a:lnTo>
                    <a:pt x="37" y="18"/>
                  </a:lnTo>
                  <a:lnTo>
                    <a:pt x="37" y="18"/>
                  </a:lnTo>
                  <a:lnTo>
                    <a:pt x="34" y="20"/>
                  </a:lnTo>
                  <a:lnTo>
                    <a:pt x="34" y="20"/>
                  </a:lnTo>
                  <a:lnTo>
                    <a:pt x="32" y="22"/>
                  </a:lnTo>
                  <a:lnTo>
                    <a:pt x="30" y="22"/>
                  </a:lnTo>
                  <a:lnTo>
                    <a:pt x="28" y="24"/>
                  </a:lnTo>
                  <a:lnTo>
                    <a:pt x="26" y="24"/>
                  </a:lnTo>
                  <a:lnTo>
                    <a:pt x="26" y="26"/>
                  </a:lnTo>
                  <a:lnTo>
                    <a:pt x="26" y="26"/>
                  </a:lnTo>
                  <a:lnTo>
                    <a:pt x="26" y="26"/>
                  </a:lnTo>
                  <a:lnTo>
                    <a:pt x="28" y="26"/>
                  </a:lnTo>
                  <a:lnTo>
                    <a:pt x="28" y="26"/>
                  </a:lnTo>
                  <a:lnTo>
                    <a:pt x="26" y="26"/>
                  </a:lnTo>
                  <a:lnTo>
                    <a:pt x="24" y="26"/>
                  </a:lnTo>
                  <a:lnTo>
                    <a:pt x="24" y="26"/>
                  </a:lnTo>
                  <a:lnTo>
                    <a:pt x="24" y="26"/>
                  </a:lnTo>
                  <a:lnTo>
                    <a:pt x="26" y="26"/>
                  </a:lnTo>
                  <a:lnTo>
                    <a:pt x="28" y="24"/>
                  </a:lnTo>
                  <a:lnTo>
                    <a:pt x="34" y="20"/>
                  </a:lnTo>
                  <a:lnTo>
                    <a:pt x="34" y="20"/>
                  </a:lnTo>
                  <a:lnTo>
                    <a:pt x="34" y="20"/>
                  </a:lnTo>
                  <a:lnTo>
                    <a:pt x="34" y="20"/>
                  </a:lnTo>
                  <a:lnTo>
                    <a:pt x="36" y="18"/>
                  </a:lnTo>
                  <a:lnTo>
                    <a:pt x="37" y="16"/>
                  </a:lnTo>
                  <a:lnTo>
                    <a:pt x="37" y="16"/>
                  </a:lnTo>
                  <a:lnTo>
                    <a:pt x="37" y="15"/>
                  </a:lnTo>
                  <a:lnTo>
                    <a:pt x="37" y="15"/>
                  </a:lnTo>
                  <a:lnTo>
                    <a:pt x="37" y="15"/>
                  </a:lnTo>
                  <a:lnTo>
                    <a:pt x="36" y="15"/>
                  </a:lnTo>
                  <a:lnTo>
                    <a:pt x="36" y="15"/>
                  </a:lnTo>
                  <a:lnTo>
                    <a:pt x="34" y="15"/>
                  </a:lnTo>
                  <a:lnTo>
                    <a:pt x="34" y="15"/>
                  </a:lnTo>
                  <a:lnTo>
                    <a:pt x="34" y="13"/>
                  </a:lnTo>
                  <a:lnTo>
                    <a:pt x="34" y="13"/>
                  </a:lnTo>
                  <a:lnTo>
                    <a:pt x="32" y="15"/>
                  </a:lnTo>
                  <a:lnTo>
                    <a:pt x="30" y="15"/>
                  </a:lnTo>
                  <a:lnTo>
                    <a:pt x="22" y="13"/>
                  </a:lnTo>
                  <a:lnTo>
                    <a:pt x="21" y="13"/>
                  </a:lnTo>
                  <a:lnTo>
                    <a:pt x="21" y="13"/>
                  </a:lnTo>
                  <a:lnTo>
                    <a:pt x="19" y="11"/>
                  </a:lnTo>
                  <a:lnTo>
                    <a:pt x="17" y="9"/>
                  </a:lnTo>
                  <a:lnTo>
                    <a:pt x="15" y="9"/>
                  </a:lnTo>
                  <a:lnTo>
                    <a:pt x="15" y="11"/>
                  </a:lnTo>
                  <a:lnTo>
                    <a:pt x="13" y="13"/>
                  </a:lnTo>
                  <a:lnTo>
                    <a:pt x="11" y="16"/>
                  </a:lnTo>
                  <a:lnTo>
                    <a:pt x="11" y="18"/>
                  </a:lnTo>
                  <a:lnTo>
                    <a:pt x="11" y="20"/>
                  </a:lnTo>
                  <a:lnTo>
                    <a:pt x="11" y="22"/>
                  </a:lnTo>
                  <a:lnTo>
                    <a:pt x="9" y="26"/>
                  </a:lnTo>
                  <a:lnTo>
                    <a:pt x="9" y="29"/>
                  </a:lnTo>
                  <a:lnTo>
                    <a:pt x="8" y="31"/>
                  </a:lnTo>
                  <a:lnTo>
                    <a:pt x="8" y="31"/>
                  </a:lnTo>
                  <a:lnTo>
                    <a:pt x="8" y="33"/>
                  </a:lnTo>
                  <a:lnTo>
                    <a:pt x="8" y="31"/>
                  </a:lnTo>
                  <a:lnTo>
                    <a:pt x="8" y="31"/>
                  </a:lnTo>
                  <a:lnTo>
                    <a:pt x="9" y="31"/>
                  </a:lnTo>
                  <a:lnTo>
                    <a:pt x="9" y="33"/>
                  </a:lnTo>
                  <a:lnTo>
                    <a:pt x="11" y="33"/>
                  </a:lnTo>
                  <a:lnTo>
                    <a:pt x="6" y="35"/>
                  </a:lnTo>
                  <a:lnTo>
                    <a:pt x="6" y="37"/>
                  </a:lnTo>
                  <a:lnTo>
                    <a:pt x="6" y="37"/>
                  </a:lnTo>
                  <a:lnTo>
                    <a:pt x="8" y="37"/>
                  </a:lnTo>
                  <a:lnTo>
                    <a:pt x="6" y="41"/>
                  </a:lnTo>
                  <a:lnTo>
                    <a:pt x="4" y="41"/>
                  </a:lnTo>
                  <a:lnTo>
                    <a:pt x="4" y="41"/>
                  </a:lnTo>
                  <a:lnTo>
                    <a:pt x="4" y="39"/>
                  </a:lnTo>
                  <a:lnTo>
                    <a:pt x="4" y="41"/>
                  </a:lnTo>
                  <a:lnTo>
                    <a:pt x="2" y="43"/>
                  </a:lnTo>
                  <a:lnTo>
                    <a:pt x="0" y="44"/>
                  </a:lnTo>
                  <a:lnTo>
                    <a:pt x="2" y="44"/>
                  </a:lnTo>
                  <a:lnTo>
                    <a:pt x="2" y="44"/>
                  </a:lnTo>
                  <a:lnTo>
                    <a:pt x="6" y="44"/>
                  </a:lnTo>
                  <a:lnTo>
                    <a:pt x="6" y="44"/>
                  </a:lnTo>
                  <a:lnTo>
                    <a:pt x="8" y="44"/>
                  </a:lnTo>
                  <a:lnTo>
                    <a:pt x="8" y="44"/>
                  </a:lnTo>
                  <a:lnTo>
                    <a:pt x="9" y="46"/>
                  </a:lnTo>
                  <a:lnTo>
                    <a:pt x="9" y="46"/>
                  </a:lnTo>
                  <a:lnTo>
                    <a:pt x="9" y="46"/>
                  </a:lnTo>
                  <a:lnTo>
                    <a:pt x="11" y="46"/>
                  </a:lnTo>
                  <a:lnTo>
                    <a:pt x="13" y="46"/>
                  </a:lnTo>
                  <a:lnTo>
                    <a:pt x="13" y="46"/>
                  </a:lnTo>
                  <a:lnTo>
                    <a:pt x="13" y="48"/>
                  </a:lnTo>
                  <a:lnTo>
                    <a:pt x="11" y="52"/>
                  </a:lnTo>
                  <a:lnTo>
                    <a:pt x="11" y="54"/>
                  </a:lnTo>
                  <a:lnTo>
                    <a:pt x="11" y="54"/>
                  </a:lnTo>
                  <a:lnTo>
                    <a:pt x="13" y="54"/>
                  </a:lnTo>
                  <a:lnTo>
                    <a:pt x="17" y="56"/>
                  </a:lnTo>
                  <a:lnTo>
                    <a:pt x="19" y="56"/>
                  </a:lnTo>
                  <a:lnTo>
                    <a:pt x="19" y="56"/>
                  </a:lnTo>
                  <a:lnTo>
                    <a:pt x="19" y="56"/>
                  </a:lnTo>
                  <a:lnTo>
                    <a:pt x="22" y="54"/>
                  </a:lnTo>
                  <a:lnTo>
                    <a:pt x="26" y="54"/>
                  </a:lnTo>
                  <a:lnTo>
                    <a:pt x="30" y="54"/>
                  </a:lnTo>
                  <a:lnTo>
                    <a:pt x="32" y="54"/>
                  </a:lnTo>
                  <a:lnTo>
                    <a:pt x="32" y="54"/>
                  </a:lnTo>
                  <a:lnTo>
                    <a:pt x="34" y="54"/>
                  </a:lnTo>
                  <a:lnTo>
                    <a:pt x="37" y="54"/>
                  </a:lnTo>
                  <a:lnTo>
                    <a:pt x="43" y="54"/>
                  </a:lnTo>
                  <a:lnTo>
                    <a:pt x="47" y="52"/>
                  </a:lnTo>
                  <a:lnTo>
                    <a:pt x="51" y="52"/>
                  </a:lnTo>
                  <a:lnTo>
                    <a:pt x="58" y="50"/>
                  </a:lnTo>
                  <a:lnTo>
                    <a:pt x="62" y="50"/>
                  </a:lnTo>
                  <a:lnTo>
                    <a:pt x="64" y="48"/>
                  </a:lnTo>
                  <a:lnTo>
                    <a:pt x="64" y="48"/>
                  </a:lnTo>
                  <a:lnTo>
                    <a:pt x="64" y="48"/>
                  </a:lnTo>
                  <a:lnTo>
                    <a:pt x="67" y="48"/>
                  </a:lnTo>
                  <a:lnTo>
                    <a:pt x="71" y="48"/>
                  </a:lnTo>
                  <a:lnTo>
                    <a:pt x="75" y="48"/>
                  </a:lnTo>
                  <a:lnTo>
                    <a:pt x="79" y="48"/>
                  </a:lnTo>
                  <a:lnTo>
                    <a:pt x="80" y="48"/>
                  </a:lnTo>
                  <a:lnTo>
                    <a:pt x="84" y="48"/>
                  </a:lnTo>
                  <a:lnTo>
                    <a:pt x="88" y="48"/>
                  </a:lnTo>
                  <a:lnTo>
                    <a:pt x="92" y="48"/>
                  </a:lnTo>
                  <a:lnTo>
                    <a:pt x="92" y="48"/>
                  </a:lnTo>
                  <a:lnTo>
                    <a:pt x="92" y="46"/>
                  </a:lnTo>
                  <a:lnTo>
                    <a:pt x="94" y="46"/>
                  </a:lnTo>
                  <a:lnTo>
                    <a:pt x="94" y="44"/>
                  </a:lnTo>
                  <a:lnTo>
                    <a:pt x="94" y="43"/>
                  </a:lnTo>
                  <a:lnTo>
                    <a:pt x="94" y="43"/>
                  </a:lnTo>
                  <a:lnTo>
                    <a:pt x="94" y="43"/>
                  </a:lnTo>
                  <a:lnTo>
                    <a:pt x="94" y="41"/>
                  </a:lnTo>
                  <a:lnTo>
                    <a:pt x="95" y="39"/>
                  </a:lnTo>
                  <a:lnTo>
                    <a:pt x="97" y="37"/>
                  </a:lnTo>
                  <a:lnTo>
                    <a:pt x="99" y="33"/>
                  </a:lnTo>
                  <a:lnTo>
                    <a:pt x="101" y="31"/>
                  </a:lnTo>
                  <a:lnTo>
                    <a:pt x="103" y="28"/>
                  </a:lnTo>
                  <a:lnTo>
                    <a:pt x="105" y="26"/>
                  </a:lnTo>
                  <a:lnTo>
                    <a:pt x="107" y="24"/>
                  </a:lnTo>
                  <a:lnTo>
                    <a:pt x="108" y="20"/>
                  </a:lnTo>
                  <a:lnTo>
                    <a:pt x="108" y="18"/>
                  </a:lnTo>
                  <a:lnTo>
                    <a:pt x="110" y="15"/>
                  </a:lnTo>
                  <a:lnTo>
                    <a:pt x="112" y="13"/>
                  </a:lnTo>
                  <a:lnTo>
                    <a:pt x="114" y="11"/>
                  </a:lnTo>
                  <a:lnTo>
                    <a:pt x="116" y="7"/>
                  </a:lnTo>
                  <a:lnTo>
                    <a:pt x="118" y="5"/>
                  </a:lnTo>
                  <a:lnTo>
                    <a:pt x="120" y="1"/>
                  </a:lnTo>
                  <a:lnTo>
                    <a:pt x="122" y="0"/>
                  </a:lnTo>
                  <a:lnTo>
                    <a:pt x="97" y="0"/>
                  </a:lnTo>
                  <a:close/>
                  <a:moveTo>
                    <a:pt x="45" y="0"/>
                  </a:moveTo>
                  <a:lnTo>
                    <a:pt x="43" y="0"/>
                  </a:lnTo>
                  <a:lnTo>
                    <a:pt x="43" y="0"/>
                  </a:lnTo>
                  <a:lnTo>
                    <a:pt x="43" y="0"/>
                  </a:lnTo>
                  <a:lnTo>
                    <a:pt x="45" y="0"/>
                  </a:lnTo>
                  <a:close/>
                  <a:moveTo>
                    <a:pt x="41" y="5"/>
                  </a:moveTo>
                  <a:lnTo>
                    <a:pt x="43" y="5"/>
                  </a:lnTo>
                  <a:lnTo>
                    <a:pt x="43" y="5"/>
                  </a:lnTo>
                  <a:lnTo>
                    <a:pt x="43" y="5"/>
                  </a:lnTo>
                  <a:lnTo>
                    <a:pt x="43" y="5"/>
                  </a:lnTo>
                  <a:lnTo>
                    <a:pt x="43" y="5"/>
                  </a:lnTo>
                  <a:lnTo>
                    <a:pt x="43" y="5"/>
                  </a:lnTo>
                  <a:lnTo>
                    <a:pt x="43" y="5"/>
                  </a:lnTo>
                  <a:lnTo>
                    <a:pt x="43" y="5"/>
                  </a:lnTo>
                  <a:lnTo>
                    <a:pt x="41" y="5"/>
                  </a:lnTo>
                  <a:lnTo>
                    <a:pt x="41" y="5"/>
                  </a:lnTo>
                  <a:lnTo>
                    <a:pt x="41" y="5"/>
                  </a:lnTo>
                  <a:lnTo>
                    <a:pt x="41" y="7"/>
                  </a:lnTo>
                  <a:lnTo>
                    <a:pt x="41" y="5"/>
                  </a:lnTo>
                  <a:close/>
                  <a:moveTo>
                    <a:pt x="39" y="9"/>
                  </a:moveTo>
                  <a:lnTo>
                    <a:pt x="39" y="7"/>
                  </a:lnTo>
                  <a:lnTo>
                    <a:pt x="39" y="7"/>
                  </a:lnTo>
                  <a:lnTo>
                    <a:pt x="39" y="5"/>
                  </a:lnTo>
                  <a:lnTo>
                    <a:pt x="37" y="5"/>
                  </a:lnTo>
                  <a:lnTo>
                    <a:pt x="37" y="7"/>
                  </a:lnTo>
                  <a:lnTo>
                    <a:pt x="37" y="7"/>
                  </a:lnTo>
                  <a:lnTo>
                    <a:pt x="37" y="7"/>
                  </a:lnTo>
                  <a:lnTo>
                    <a:pt x="37" y="7"/>
                  </a:lnTo>
                  <a:lnTo>
                    <a:pt x="39" y="9"/>
                  </a:lnTo>
                  <a:close/>
                  <a:moveTo>
                    <a:pt x="39" y="9"/>
                  </a:moveTo>
                  <a:lnTo>
                    <a:pt x="41" y="9"/>
                  </a:lnTo>
                  <a:lnTo>
                    <a:pt x="41" y="9"/>
                  </a:lnTo>
                  <a:lnTo>
                    <a:pt x="41" y="7"/>
                  </a:lnTo>
                  <a:lnTo>
                    <a:pt x="41" y="7"/>
                  </a:lnTo>
                  <a:lnTo>
                    <a:pt x="41" y="7"/>
                  </a:lnTo>
                  <a:lnTo>
                    <a:pt x="41" y="7"/>
                  </a:lnTo>
                  <a:lnTo>
                    <a:pt x="39" y="9"/>
                  </a:lnTo>
                  <a:lnTo>
                    <a:pt x="39" y="9"/>
                  </a:lnTo>
                  <a:lnTo>
                    <a:pt x="39" y="9"/>
                  </a:lnTo>
                  <a:lnTo>
                    <a:pt x="39" y="9"/>
                  </a:lnTo>
                  <a:close/>
                  <a:moveTo>
                    <a:pt x="39" y="13"/>
                  </a:moveTo>
                  <a:lnTo>
                    <a:pt x="39" y="13"/>
                  </a:lnTo>
                  <a:lnTo>
                    <a:pt x="39" y="15"/>
                  </a:lnTo>
                  <a:lnTo>
                    <a:pt x="39" y="15"/>
                  </a:lnTo>
                  <a:lnTo>
                    <a:pt x="39" y="15"/>
                  </a:lnTo>
                  <a:lnTo>
                    <a:pt x="39" y="16"/>
                  </a:lnTo>
                  <a:lnTo>
                    <a:pt x="39" y="16"/>
                  </a:lnTo>
                  <a:lnTo>
                    <a:pt x="39" y="16"/>
                  </a:lnTo>
                  <a:lnTo>
                    <a:pt x="39" y="16"/>
                  </a:lnTo>
                  <a:lnTo>
                    <a:pt x="39" y="16"/>
                  </a:lnTo>
                  <a:lnTo>
                    <a:pt x="41" y="16"/>
                  </a:lnTo>
                  <a:lnTo>
                    <a:pt x="41" y="16"/>
                  </a:lnTo>
                  <a:lnTo>
                    <a:pt x="41" y="16"/>
                  </a:lnTo>
                  <a:lnTo>
                    <a:pt x="41" y="15"/>
                  </a:lnTo>
                  <a:lnTo>
                    <a:pt x="39" y="16"/>
                  </a:lnTo>
                  <a:lnTo>
                    <a:pt x="41" y="13"/>
                  </a:lnTo>
                  <a:lnTo>
                    <a:pt x="41" y="13"/>
                  </a:lnTo>
                  <a:lnTo>
                    <a:pt x="41" y="13"/>
                  </a:lnTo>
                  <a:lnTo>
                    <a:pt x="39" y="13"/>
                  </a:lnTo>
                  <a:lnTo>
                    <a:pt x="39" y="13"/>
                  </a:lnTo>
                  <a:lnTo>
                    <a:pt x="43" y="11"/>
                  </a:lnTo>
                  <a:lnTo>
                    <a:pt x="43" y="11"/>
                  </a:lnTo>
                  <a:lnTo>
                    <a:pt x="43" y="11"/>
                  </a:lnTo>
                  <a:lnTo>
                    <a:pt x="43" y="9"/>
                  </a:lnTo>
                  <a:lnTo>
                    <a:pt x="43" y="9"/>
                  </a:lnTo>
                  <a:lnTo>
                    <a:pt x="41" y="11"/>
                  </a:lnTo>
                  <a:lnTo>
                    <a:pt x="39" y="11"/>
                  </a:lnTo>
                  <a:lnTo>
                    <a:pt x="39" y="13"/>
                  </a:lnTo>
                  <a:lnTo>
                    <a:pt x="39" y="13"/>
                  </a:lnTo>
                  <a:lnTo>
                    <a:pt x="39" y="13"/>
                  </a:lnTo>
                  <a:lnTo>
                    <a:pt x="39" y="13"/>
                  </a:lnTo>
                  <a:close/>
                  <a:moveTo>
                    <a:pt x="36" y="20"/>
                  </a:moveTo>
                  <a:lnTo>
                    <a:pt x="36" y="22"/>
                  </a:lnTo>
                  <a:lnTo>
                    <a:pt x="34" y="22"/>
                  </a:lnTo>
                  <a:lnTo>
                    <a:pt x="34" y="22"/>
                  </a:lnTo>
                  <a:lnTo>
                    <a:pt x="36" y="22"/>
                  </a:lnTo>
                  <a:lnTo>
                    <a:pt x="36" y="22"/>
                  </a:lnTo>
                  <a:lnTo>
                    <a:pt x="36" y="22"/>
                  </a:lnTo>
                  <a:lnTo>
                    <a:pt x="36" y="20"/>
                  </a:lnTo>
                  <a:lnTo>
                    <a:pt x="36" y="20"/>
                  </a:lnTo>
                  <a:lnTo>
                    <a:pt x="36" y="20"/>
                  </a:lnTo>
                  <a:close/>
                  <a:moveTo>
                    <a:pt x="34" y="24"/>
                  </a:moveTo>
                  <a:lnTo>
                    <a:pt x="34" y="26"/>
                  </a:lnTo>
                  <a:lnTo>
                    <a:pt x="32" y="26"/>
                  </a:lnTo>
                  <a:lnTo>
                    <a:pt x="34" y="26"/>
                  </a:lnTo>
                  <a:lnTo>
                    <a:pt x="34" y="26"/>
                  </a:lnTo>
                  <a:lnTo>
                    <a:pt x="34" y="26"/>
                  </a:lnTo>
                  <a:lnTo>
                    <a:pt x="34" y="26"/>
                  </a:lnTo>
                  <a:lnTo>
                    <a:pt x="34" y="26"/>
                  </a:lnTo>
                  <a:lnTo>
                    <a:pt x="34" y="26"/>
                  </a:lnTo>
                  <a:lnTo>
                    <a:pt x="34" y="26"/>
                  </a:lnTo>
                  <a:lnTo>
                    <a:pt x="34" y="24"/>
                  </a:lnTo>
                  <a:lnTo>
                    <a:pt x="34" y="24"/>
                  </a:lnTo>
                  <a:close/>
                  <a:moveTo>
                    <a:pt x="26" y="29"/>
                  </a:moveTo>
                  <a:lnTo>
                    <a:pt x="26" y="29"/>
                  </a:lnTo>
                  <a:lnTo>
                    <a:pt x="26" y="29"/>
                  </a:lnTo>
                  <a:lnTo>
                    <a:pt x="26" y="29"/>
                  </a:lnTo>
                  <a:lnTo>
                    <a:pt x="26" y="29"/>
                  </a:lnTo>
                  <a:lnTo>
                    <a:pt x="26" y="28"/>
                  </a:lnTo>
                  <a:lnTo>
                    <a:pt x="26" y="28"/>
                  </a:lnTo>
                  <a:lnTo>
                    <a:pt x="26" y="2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0" name="Google Shape;650;p23"/>
            <p:cNvSpPr/>
            <p:nvPr/>
          </p:nvSpPr>
          <p:spPr>
            <a:xfrm>
              <a:off x="1471" y="1284"/>
              <a:ext cx="125" cy="49"/>
            </a:xfrm>
            <a:custGeom>
              <a:avLst/>
              <a:gdLst/>
              <a:ahLst/>
              <a:cxnLst/>
              <a:rect l="l" t="t" r="r" b="b"/>
              <a:pathLst>
                <a:path w="125" h="49" extrusionOk="0">
                  <a:moveTo>
                    <a:pt x="108" y="24"/>
                  </a:moveTo>
                  <a:lnTo>
                    <a:pt x="106" y="22"/>
                  </a:lnTo>
                  <a:lnTo>
                    <a:pt x="106" y="22"/>
                  </a:lnTo>
                  <a:lnTo>
                    <a:pt x="102" y="22"/>
                  </a:lnTo>
                  <a:lnTo>
                    <a:pt x="100" y="19"/>
                  </a:lnTo>
                  <a:lnTo>
                    <a:pt x="100" y="19"/>
                  </a:lnTo>
                  <a:lnTo>
                    <a:pt x="99" y="19"/>
                  </a:lnTo>
                  <a:lnTo>
                    <a:pt x="99" y="19"/>
                  </a:lnTo>
                  <a:lnTo>
                    <a:pt x="99" y="19"/>
                  </a:lnTo>
                  <a:lnTo>
                    <a:pt x="99" y="15"/>
                  </a:lnTo>
                  <a:lnTo>
                    <a:pt x="100" y="15"/>
                  </a:lnTo>
                  <a:lnTo>
                    <a:pt x="102" y="13"/>
                  </a:lnTo>
                  <a:lnTo>
                    <a:pt x="102" y="13"/>
                  </a:lnTo>
                  <a:lnTo>
                    <a:pt x="104" y="11"/>
                  </a:lnTo>
                  <a:lnTo>
                    <a:pt x="104" y="9"/>
                  </a:lnTo>
                  <a:lnTo>
                    <a:pt x="104" y="9"/>
                  </a:lnTo>
                  <a:lnTo>
                    <a:pt x="104" y="9"/>
                  </a:lnTo>
                  <a:lnTo>
                    <a:pt x="104" y="9"/>
                  </a:lnTo>
                  <a:lnTo>
                    <a:pt x="102" y="9"/>
                  </a:lnTo>
                  <a:lnTo>
                    <a:pt x="102" y="7"/>
                  </a:lnTo>
                  <a:lnTo>
                    <a:pt x="100" y="5"/>
                  </a:lnTo>
                  <a:lnTo>
                    <a:pt x="99" y="5"/>
                  </a:lnTo>
                  <a:lnTo>
                    <a:pt x="100" y="5"/>
                  </a:lnTo>
                  <a:lnTo>
                    <a:pt x="100" y="4"/>
                  </a:lnTo>
                  <a:lnTo>
                    <a:pt x="100" y="4"/>
                  </a:lnTo>
                  <a:lnTo>
                    <a:pt x="99" y="2"/>
                  </a:lnTo>
                  <a:lnTo>
                    <a:pt x="99" y="2"/>
                  </a:lnTo>
                  <a:lnTo>
                    <a:pt x="97" y="4"/>
                  </a:lnTo>
                  <a:lnTo>
                    <a:pt x="95" y="5"/>
                  </a:lnTo>
                  <a:lnTo>
                    <a:pt x="93" y="4"/>
                  </a:lnTo>
                  <a:lnTo>
                    <a:pt x="93" y="2"/>
                  </a:lnTo>
                  <a:lnTo>
                    <a:pt x="91" y="2"/>
                  </a:lnTo>
                  <a:lnTo>
                    <a:pt x="91" y="0"/>
                  </a:lnTo>
                  <a:lnTo>
                    <a:pt x="89" y="2"/>
                  </a:lnTo>
                  <a:lnTo>
                    <a:pt x="89" y="2"/>
                  </a:lnTo>
                  <a:lnTo>
                    <a:pt x="87" y="4"/>
                  </a:lnTo>
                  <a:lnTo>
                    <a:pt x="87" y="5"/>
                  </a:lnTo>
                  <a:lnTo>
                    <a:pt x="84" y="7"/>
                  </a:lnTo>
                  <a:lnTo>
                    <a:pt x="82" y="9"/>
                  </a:lnTo>
                  <a:lnTo>
                    <a:pt x="82" y="9"/>
                  </a:lnTo>
                  <a:lnTo>
                    <a:pt x="82" y="9"/>
                  </a:lnTo>
                  <a:lnTo>
                    <a:pt x="80" y="11"/>
                  </a:lnTo>
                  <a:lnTo>
                    <a:pt x="80" y="11"/>
                  </a:lnTo>
                  <a:lnTo>
                    <a:pt x="78" y="11"/>
                  </a:lnTo>
                  <a:lnTo>
                    <a:pt x="76" y="11"/>
                  </a:lnTo>
                  <a:lnTo>
                    <a:pt x="76" y="13"/>
                  </a:lnTo>
                  <a:lnTo>
                    <a:pt x="74" y="13"/>
                  </a:lnTo>
                  <a:lnTo>
                    <a:pt x="74" y="15"/>
                  </a:lnTo>
                  <a:lnTo>
                    <a:pt x="72" y="17"/>
                  </a:lnTo>
                  <a:lnTo>
                    <a:pt x="72" y="17"/>
                  </a:lnTo>
                  <a:lnTo>
                    <a:pt x="71" y="17"/>
                  </a:lnTo>
                  <a:lnTo>
                    <a:pt x="71" y="17"/>
                  </a:lnTo>
                  <a:lnTo>
                    <a:pt x="69" y="17"/>
                  </a:lnTo>
                  <a:lnTo>
                    <a:pt x="69" y="15"/>
                  </a:lnTo>
                  <a:lnTo>
                    <a:pt x="69" y="15"/>
                  </a:lnTo>
                  <a:lnTo>
                    <a:pt x="67" y="15"/>
                  </a:lnTo>
                  <a:lnTo>
                    <a:pt x="67" y="15"/>
                  </a:lnTo>
                  <a:lnTo>
                    <a:pt x="67" y="15"/>
                  </a:lnTo>
                  <a:lnTo>
                    <a:pt x="65" y="19"/>
                  </a:lnTo>
                  <a:lnTo>
                    <a:pt x="63" y="19"/>
                  </a:lnTo>
                  <a:lnTo>
                    <a:pt x="63" y="20"/>
                  </a:lnTo>
                  <a:lnTo>
                    <a:pt x="61" y="22"/>
                  </a:lnTo>
                  <a:lnTo>
                    <a:pt x="59" y="24"/>
                  </a:lnTo>
                  <a:lnTo>
                    <a:pt x="56" y="28"/>
                  </a:lnTo>
                  <a:lnTo>
                    <a:pt x="54" y="30"/>
                  </a:lnTo>
                  <a:lnTo>
                    <a:pt x="54" y="30"/>
                  </a:lnTo>
                  <a:lnTo>
                    <a:pt x="54" y="32"/>
                  </a:lnTo>
                  <a:lnTo>
                    <a:pt x="54" y="32"/>
                  </a:lnTo>
                  <a:lnTo>
                    <a:pt x="52" y="32"/>
                  </a:lnTo>
                  <a:lnTo>
                    <a:pt x="52" y="34"/>
                  </a:lnTo>
                  <a:lnTo>
                    <a:pt x="50" y="34"/>
                  </a:lnTo>
                  <a:lnTo>
                    <a:pt x="50" y="34"/>
                  </a:lnTo>
                  <a:lnTo>
                    <a:pt x="48" y="34"/>
                  </a:lnTo>
                  <a:lnTo>
                    <a:pt x="48" y="34"/>
                  </a:lnTo>
                  <a:lnTo>
                    <a:pt x="46" y="35"/>
                  </a:lnTo>
                  <a:lnTo>
                    <a:pt x="44" y="35"/>
                  </a:lnTo>
                  <a:lnTo>
                    <a:pt x="44" y="35"/>
                  </a:lnTo>
                  <a:lnTo>
                    <a:pt x="44" y="35"/>
                  </a:lnTo>
                  <a:lnTo>
                    <a:pt x="44" y="35"/>
                  </a:lnTo>
                  <a:lnTo>
                    <a:pt x="43" y="35"/>
                  </a:lnTo>
                  <a:lnTo>
                    <a:pt x="43" y="35"/>
                  </a:lnTo>
                  <a:lnTo>
                    <a:pt x="43" y="37"/>
                  </a:lnTo>
                  <a:lnTo>
                    <a:pt x="43" y="37"/>
                  </a:lnTo>
                  <a:lnTo>
                    <a:pt x="41" y="37"/>
                  </a:lnTo>
                  <a:lnTo>
                    <a:pt x="39" y="37"/>
                  </a:lnTo>
                  <a:lnTo>
                    <a:pt x="37" y="37"/>
                  </a:lnTo>
                  <a:lnTo>
                    <a:pt x="37" y="35"/>
                  </a:lnTo>
                  <a:lnTo>
                    <a:pt x="35" y="37"/>
                  </a:lnTo>
                  <a:lnTo>
                    <a:pt x="33" y="37"/>
                  </a:lnTo>
                  <a:lnTo>
                    <a:pt x="33" y="37"/>
                  </a:lnTo>
                  <a:lnTo>
                    <a:pt x="33" y="37"/>
                  </a:lnTo>
                  <a:lnTo>
                    <a:pt x="31" y="37"/>
                  </a:lnTo>
                  <a:lnTo>
                    <a:pt x="31" y="37"/>
                  </a:lnTo>
                  <a:lnTo>
                    <a:pt x="29" y="37"/>
                  </a:lnTo>
                  <a:lnTo>
                    <a:pt x="29" y="35"/>
                  </a:lnTo>
                  <a:lnTo>
                    <a:pt x="29" y="35"/>
                  </a:lnTo>
                  <a:lnTo>
                    <a:pt x="29" y="34"/>
                  </a:lnTo>
                  <a:lnTo>
                    <a:pt x="29" y="34"/>
                  </a:lnTo>
                  <a:lnTo>
                    <a:pt x="29" y="34"/>
                  </a:lnTo>
                  <a:lnTo>
                    <a:pt x="29" y="32"/>
                  </a:lnTo>
                  <a:lnTo>
                    <a:pt x="22" y="37"/>
                  </a:lnTo>
                  <a:lnTo>
                    <a:pt x="20" y="37"/>
                  </a:lnTo>
                  <a:lnTo>
                    <a:pt x="16" y="39"/>
                  </a:lnTo>
                  <a:lnTo>
                    <a:pt x="16" y="39"/>
                  </a:lnTo>
                  <a:lnTo>
                    <a:pt x="16" y="41"/>
                  </a:lnTo>
                  <a:lnTo>
                    <a:pt x="15" y="43"/>
                  </a:lnTo>
                  <a:lnTo>
                    <a:pt x="13" y="43"/>
                  </a:lnTo>
                  <a:lnTo>
                    <a:pt x="11" y="45"/>
                  </a:lnTo>
                  <a:lnTo>
                    <a:pt x="9" y="47"/>
                  </a:lnTo>
                  <a:lnTo>
                    <a:pt x="3" y="47"/>
                  </a:lnTo>
                  <a:lnTo>
                    <a:pt x="1" y="49"/>
                  </a:lnTo>
                  <a:lnTo>
                    <a:pt x="0" y="49"/>
                  </a:lnTo>
                  <a:lnTo>
                    <a:pt x="3" y="49"/>
                  </a:lnTo>
                  <a:lnTo>
                    <a:pt x="11" y="49"/>
                  </a:lnTo>
                  <a:lnTo>
                    <a:pt x="15" y="49"/>
                  </a:lnTo>
                  <a:lnTo>
                    <a:pt x="18" y="49"/>
                  </a:lnTo>
                  <a:lnTo>
                    <a:pt x="22" y="49"/>
                  </a:lnTo>
                  <a:lnTo>
                    <a:pt x="24" y="49"/>
                  </a:lnTo>
                  <a:lnTo>
                    <a:pt x="24" y="49"/>
                  </a:lnTo>
                  <a:lnTo>
                    <a:pt x="26" y="49"/>
                  </a:lnTo>
                  <a:lnTo>
                    <a:pt x="28" y="49"/>
                  </a:lnTo>
                  <a:lnTo>
                    <a:pt x="28" y="49"/>
                  </a:lnTo>
                  <a:lnTo>
                    <a:pt x="33" y="49"/>
                  </a:lnTo>
                  <a:lnTo>
                    <a:pt x="39" y="49"/>
                  </a:lnTo>
                  <a:lnTo>
                    <a:pt x="43" y="49"/>
                  </a:lnTo>
                  <a:lnTo>
                    <a:pt x="48" y="49"/>
                  </a:lnTo>
                  <a:lnTo>
                    <a:pt x="54" y="49"/>
                  </a:lnTo>
                  <a:lnTo>
                    <a:pt x="58" y="49"/>
                  </a:lnTo>
                  <a:lnTo>
                    <a:pt x="63" y="49"/>
                  </a:lnTo>
                  <a:lnTo>
                    <a:pt x="69" y="49"/>
                  </a:lnTo>
                  <a:lnTo>
                    <a:pt x="72" y="49"/>
                  </a:lnTo>
                  <a:lnTo>
                    <a:pt x="78" y="49"/>
                  </a:lnTo>
                  <a:lnTo>
                    <a:pt x="84" y="49"/>
                  </a:lnTo>
                  <a:lnTo>
                    <a:pt x="87" y="49"/>
                  </a:lnTo>
                  <a:lnTo>
                    <a:pt x="93" y="49"/>
                  </a:lnTo>
                  <a:lnTo>
                    <a:pt x="99" y="49"/>
                  </a:lnTo>
                  <a:lnTo>
                    <a:pt x="102" y="49"/>
                  </a:lnTo>
                  <a:lnTo>
                    <a:pt x="106" y="49"/>
                  </a:lnTo>
                  <a:lnTo>
                    <a:pt x="108" y="49"/>
                  </a:lnTo>
                  <a:lnTo>
                    <a:pt x="108" y="49"/>
                  </a:lnTo>
                  <a:lnTo>
                    <a:pt x="108" y="47"/>
                  </a:lnTo>
                  <a:lnTo>
                    <a:pt x="108" y="47"/>
                  </a:lnTo>
                  <a:lnTo>
                    <a:pt x="108" y="45"/>
                  </a:lnTo>
                  <a:lnTo>
                    <a:pt x="108" y="43"/>
                  </a:lnTo>
                  <a:lnTo>
                    <a:pt x="106" y="43"/>
                  </a:lnTo>
                  <a:lnTo>
                    <a:pt x="104" y="43"/>
                  </a:lnTo>
                  <a:lnTo>
                    <a:pt x="102" y="43"/>
                  </a:lnTo>
                  <a:lnTo>
                    <a:pt x="100" y="43"/>
                  </a:lnTo>
                  <a:lnTo>
                    <a:pt x="100" y="43"/>
                  </a:lnTo>
                  <a:lnTo>
                    <a:pt x="100" y="41"/>
                  </a:lnTo>
                  <a:lnTo>
                    <a:pt x="100" y="39"/>
                  </a:lnTo>
                  <a:lnTo>
                    <a:pt x="99" y="39"/>
                  </a:lnTo>
                  <a:lnTo>
                    <a:pt x="97" y="37"/>
                  </a:lnTo>
                  <a:lnTo>
                    <a:pt x="97" y="37"/>
                  </a:lnTo>
                  <a:lnTo>
                    <a:pt x="93" y="37"/>
                  </a:lnTo>
                  <a:lnTo>
                    <a:pt x="93" y="37"/>
                  </a:lnTo>
                  <a:lnTo>
                    <a:pt x="93" y="35"/>
                  </a:lnTo>
                  <a:lnTo>
                    <a:pt x="97" y="35"/>
                  </a:lnTo>
                  <a:lnTo>
                    <a:pt x="100" y="37"/>
                  </a:lnTo>
                  <a:lnTo>
                    <a:pt x="100" y="37"/>
                  </a:lnTo>
                  <a:lnTo>
                    <a:pt x="100" y="39"/>
                  </a:lnTo>
                  <a:lnTo>
                    <a:pt x="102" y="41"/>
                  </a:lnTo>
                  <a:lnTo>
                    <a:pt x="102" y="41"/>
                  </a:lnTo>
                  <a:lnTo>
                    <a:pt x="102" y="41"/>
                  </a:lnTo>
                  <a:lnTo>
                    <a:pt x="104" y="41"/>
                  </a:lnTo>
                  <a:lnTo>
                    <a:pt x="104" y="41"/>
                  </a:lnTo>
                  <a:lnTo>
                    <a:pt x="104" y="39"/>
                  </a:lnTo>
                  <a:lnTo>
                    <a:pt x="104" y="39"/>
                  </a:lnTo>
                  <a:lnTo>
                    <a:pt x="104" y="37"/>
                  </a:lnTo>
                  <a:lnTo>
                    <a:pt x="102" y="37"/>
                  </a:lnTo>
                  <a:lnTo>
                    <a:pt x="102" y="35"/>
                  </a:lnTo>
                  <a:lnTo>
                    <a:pt x="100" y="34"/>
                  </a:lnTo>
                  <a:lnTo>
                    <a:pt x="100" y="34"/>
                  </a:lnTo>
                  <a:lnTo>
                    <a:pt x="100" y="34"/>
                  </a:lnTo>
                  <a:lnTo>
                    <a:pt x="102" y="37"/>
                  </a:lnTo>
                  <a:lnTo>
                    <a:pt x="104" y="37"/>
                  </a:lnTo>
                  <a:lnTo>
                    <a:pt x="104" y="37"/>
                  </a:lnTo>
                  <a:lnTo>
                    <a:pt x="104" y="35"/>
                  </a:lnTo>
                  <a:lnTo>
                    <a:pt x="104" y="35"/>
                  </a:lnTo>
                  <a:lnTo>
                    <a:pt x="106" y="35"/>
                  </a:lnTo>
                  <a:lnTo>
                    <a:pt x="108" y="34"/>
                  </a:lnTo>
                  <a:lnTo>
                    <a:pt x="108" y="34"/>
                  </a:lnTo>
                  <a:lnTo>
                    <a:pt x="106" y="34"/>
                  </a:lnTo>
                  <a:lnTo>
                    <a:pt x="108" y="32"/>
                  </a:lnTo>
                  <a:lnTo>
                    <a:pt x="104" y="32"/>
                  </a:lnTo>
                  <a:lnTo>
                    <a:pt x="104" y="30"/>
                  </a:lnTo>
                  <a:lnTo>
                    <a:pt x="104" y="30"/>
                  </a:lnTo>
                  <a:lnTo>
                    <a:pt x="102" y="28"/>
                  </a:lnTo>
                  <a:lnTo>
                    <a:pt x="102" y="26"/>
                  </a:lnTo>
                  <a:lnTo>
                    <a:pt x="100" y="24"/>
                  </a:lnTo>
                  <a:lnTo>
                    <a:pt x="99" y="22"/>
                  </a:lnTo>
                  <a:lnTo>
                    <a:pt x="100" y="22"/>
                  </a:lnTo>
                  <a:lnTo>
                    <a:pt x="100" y="22"/>
                  </a:lnTo>
                  <a:lnTo>
                    <a:pt x="102" y="26"/>
                  </a:lnTo>
                  <a:lnTo>
                    <a:pt x="102" y="26"/>
                  </a:lnTo>
                  <a:lnTo>
                    <a:pt x="104" y="30"/>
                  </a:lnTo>
                  <a:lnTo>
                    <a:pt x="106" y="30"/>
                  </a:lnTo>
                  <a:lnTo>
                    <a:pt x="108" y="30"/>
                  </a:lnTo>
                  <a:lnTo>
                    <a:pt x="108" y="30"/>
                  </a:lnTo>
                  <a:lnTo>
                    <a:pt x="108" y="28"/>
                  </a:lnTo>
                  <a:lnTo>
                    <a:pt x="110" y="28"/>
                  </a:lnTo>
                  <a:lnTo>
                    <a:pt x="110" y="26"/>
                  </a:lnTo>
                  <a:lnTo>
                    <a:pt x="108" y="26"/>
                  </a:lnTo>
                  <a:lnTo>
                    <a:pt x="108" y="24"/>
                  </a:lnTo>
                  <a:close/>
                  <a:moveTo>
                    <a:pt x="125" y="24"/>
                  </a:moveTo>
                  <a:lnTo>
                    <a:pt x="121" y="26"/>
                  </a:lnTo>
                  <a:lnTo>
                    <a:pt x="123" y="26"/>
                  </a:lnTo>
                  <a:lnTo>
                    <a:pt x="125" y="24"/>
                  </a:lnTo>
                  <a:lnTo>
                    <a:pt x="125" y="24"/>
                  </a:lnTo>
                  <a:lnTo>
                    <a:pt x="125" y="24"/>
                  </a:lnTo>
                  <a:close/>
                  <a:moveTo>
                    <a:pt x="121" y="24"/>
                  </a:moveTo>
                  <a:lnTo>
                    <a:pt x="119" y="24"/>
                  </a:lnTo>
                  <a:lnTo>
                    <a:pt x="117" y="26"/>
                  </a:lnTo>
                  <a:lnTo>
                    <a:pt x="117" y="28"/>
                  </a:lnTo>
                  <a:lnTo>
                    <a:pt x="115" y="28"/>
                  </a:lnTo>
                  <a:lnTo>
                    <a:pt x="114" y="32"/>
                  </a:lnTo>
                  <a:lnTo>
                    <a:pt x="110" y="35"/>
                  </a:lnTo>
                  <a:lnTo>
                    <a:pt x="110" y="37"/>
                  </a:lnTo>
                  <a:lnTo>
                    <a:pt x="110" y="37"/>
                  </a:lnTo>
                  <a:lnTo>
                    <a:pt x="110" y="39"/>
                  </a:lnTo>
                  <a:lnTo>
                    <a:pt x="112" y="37"/>
                  </a:lnTo>
                  <a:lnTo>
                    <a:pt x="114" y="35"/>
                  </a:lnTo>
                  <a:lnTo>
                    <a:pt x="114" y="34"/>
                  </a:lnTo>
                  <a:lnTo>
                    <a:pt x="115" y="34"/>
                  </a:lnTo>
                  <a:lnTo>
                    <a:pt x="115" y="34"/>
                  </a:lnTo>
                  <a:lnTo>
                    <a:pt x="117" y="32"/>
                  </a:lnTo>
                  <a:lnTo>
                    <a:pt x="117" y="32"/>
                  </a:lnTo>
                  <a:lnTo>
                    <a:pt x="123" y="24"/>
                  </a:lnTo>
                  <a:lnTo>
                    <a:pt x="121" y="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1" name="Google Shape;651;p23"/>
            <p:cNvSpPr/>
            <p:nvPr/>
          </p:nvSpPr>
          <p:spPr>
            <a:xfrm>
              <a:off x="1650" y="1194"/>
              <a:ext cx="37" cy="37"/>
            </a:xfrm>
            <a:custGeom>
              <a:avLst/>
              <a:gdLst/>
              <a:ahLst/>
              <a:cxnLst/>
              <a:rect l="l" t="t" r="r" b="b"/>
              <a:pathLst>
                <a:path w="37" h="37" extrusionOk="0">
                  <a:moveTo>
                    <a:pt x="32" y="0"/>
                  </a:moveTo>
                  <a:lnTo>
                    <a:pt x="26" y="0"/>
                  </a:lnTo>
                  <a:lnTo>
                    <a:pt x="22" y="0"/>
                  </a:lnTo>
                  <a:lnTo>
                    <a:pt x="17" y="0"/>
                  </a:lnTo>
                  <a:lnTo>
                    <a:pt x="13" y="0"/>
                  </a:lnTo>
                  <a:lnTo>
                    <a:pt x="13" y="2"/>
                  </a:lnTo>
                  <a:lnTo>
                    <a:pt x="13" y="4"/>
                  </a:lnTo>
                  <a:lnTo>
                    <a:pt x="13" y="6"/>
                  </a:lnTo>
                  <a:lnTo>
                    <a:pt x="11" y="8"/>
                  </a:lnTo>
                  <a:lnTo>
                    <a:pt x="11" y="9"/>
                  </a:lnTo>
                  <a:lnTo>
                    <a:pt x="9" y="11"/>
                  </a:lnTo>
                  <a:lnTo>
                    <a:pt x="9" y="13"/>
                  </a:lnTo>
                  <a:lnTo>
                    <a:pt x="9" y="13"/>
                  </a:lnTo>
                  <a:lnTo>
                    <a:pt x="7" y="15"/>
                  </a:lnTo>
                  <a:lnTo>
                    <a:pt x="7" y="15"/>
                  </a:lnTo>
                  <a:lnTo>
                    <a:pt x="7" y="17"/>
                  </a:lnTo>
                  <a:lnTo>
                    <a:pt x="6" y="17"/>
                  </a:lnTo>
                  <a:lnTo>
                    <a:pt x="6" y="19"/>
                  </a:lnTo>
                  <a:lnTo>
                    <a:pt x="6" y="21"/>
                  </a:lnTo>
                  <a:lnTo>
                    <a:pt x="6" y="21"/>
                  </a:lnTo>
                  <a:lnTo>
                    <a:pt x="4" y="22"/>
                  </a:lnTo>
                  <a:lnTo>
                    <a:pt x="4" y="24"/>
                  </a:lnTo>
                  <a:lnTo>
                    <a:pt x="4" y="24"/>
                  </a:lnTo>
                  <a:lnTo>
                    <a:pt x="4" y="24"/>
                  </a:lnTo>
                  <a:lnTo>
                    <a:pt x="4" y="24"/>
                  </a:lnTo>
                  <a:lnTo>
                    <a:pt x="6" y="22"/>
                  </a:lnTo>
                  <a:lnTo>
                    <a:pt x="6" y="24"/>
                  </a:lnTo>
                  <a:lnTo>
                    <a:pt x="6" y="24"/>
                  </a:lnTo>
                  <a:lnTo>
                    <a:pt x="6" y="26"/>
                  </a:lnTo>
                  <a:lnTo>
                    <a:pt x="4" y="28"/>
                  </a:lnTo>
                  <a:lnTo>
                    <a:pt x="4" y="30"/>
                  </a:lnTo>
                  <a:lnTo>
                    <a:pt x="2" y="32"/>
                  </a:lnTo>
                  <a:lnTo>
                    <a:pt x="2" y="34"/>
                  </a:lnTo>
                  <a:lnTo>
                    <a:pt x="2" y="34"/>
                  </a:lnTo>
                  <a:lnTo>
                    <a:pt x="0" y="36"/>
                  </a:lnTo>
                  <a:lnTo>
                    <a:pt x="0" y="36"/>
                  </a:lnTo>
                  <a:lnTo>
                    <a:pt x="0" y="37"/>
                  </a:lnTo>
                  <a:lnTo>
                    <a:pt x="2" y="37"/>
                  </a:lnTo>
                  <a:lnTo>
                    <a:pt x="4" y="37"/>
                  </a:lnTo>
                  <a:lnTo>
                    <a:pt x="4" y="37"/>
                  </a:lnTo>
                  <a:lnTo>
                    <a:pt x="6" y="37"/>
                  </a:lnTo>
                  <a:lnTo>
                    <a:pt x="7" y="37"/>
                  </a:lnTo>
                  <a:lnTo>
                    <a:pt x="7" y="37"/>
                  </a:lnTo>
                  <a:lnTo>
                    <a:pt x="11" y="37"/>
                  </a:lnTo>
                  <a:lnTo>
                    <a:pt x="11" y="37"/>
                  </a:lnTo>
                  <a:lnTo>
                    <a:pt x="11" y="36"/>
                  </a:lnTo>
                  <a:lnTo>
                    <a:pt x="11" y="36"/>
                  </a:lnTo>
                  <a:lnTo>
                    <a:pt x="11" y="36"/>
                  </a:lnTo>
                  <a:lnTo>
                    <a:pt x="11" y="34"/>
                  </a:lnTo>
                  <a:lnTo>
                    <a:pt x="11" y="34"/>
                  </a:lnTo>
                  <a:lnTo>
                    <a:pt x="13" y="34"/>
                  </a:lnTo>
                  <a:lnTo>
                    <a:pt x="15" y="30"/>
                  </a:lnTo>
                  <a:lnTo>
                    <a:pt x="15" y="28"/>
                  </a:lnTo>
                  <a:lnTo>
                    <a:pt x="17" y="24"/>
                  </a:lnTo>
                  <a:lnTo>
                    <a:pt x="17" y="24"/>
                  </a:lnTo>
                  <a:lnTo>
                    <a:pt x="19" y="24"/>
                  </a:lnTo>
                  <a:lnTo>
                    <a:pt x="19" y="22"/>
                  </a:lnTo>
                  <a:lnTo>
                    <a:pt x="21" y="21"/>
                  </a:lnTo>
                  <a:lnTo>
                    <a:pt x="22" y="19"/>
                  </a:lnTo>
                  <a:lnTo>
                    <a:pt x="22" y="19"/>
                  </a:lnTo>
                  <a:lnTo>
                    <a:pt x="24" y="17"/>
                  </a:lnTo>
                  <a:lnTo>
                    <a:pt x="24" y="15"/>
                  </a:lnTo>
                  <a:lnTo>
                    <a:pt x="26" y="13"/>
                  </a:lnTo>
                  <a:lnTo>
                    <a:pt x="28" y="11"/>
                  </a:lnTo>
                  <a:lnTo>
                    <a:pt x="30" y="11"/>
                  </a:lnTo>
                  <a:lnTo>
                    <a:pt x="30" y="11"/>
                  </a:lnTo>
                  <a:lnTo>
                    <a:pt x="32" y="9"/>
                  </a:lnTo>
                  <a:lnTo>
                    <a:pt x="34" y="9"/>
                  </a:lnTo>
                  <a:lnTo>
                    <a:pt x="34" y="9"/>
                  </a:lnTo>
                  <a:lnTo>
                    <a:pt x="34" y="8"/>
                  </a:lnTo>
                  <a:lnTo>
                    <a:pt x="34" y="8"/>
                  </a:lnTo>
                  <a:lnTo>
                    <a:pt x="36" y="8"/>
                  </a:lnTo>
                  <a:lnTo>
                    <a:pt x="36" y="6"/>
                  </a:lnTo>
                  <a:lnTo>
                    <a:pt x="36" y="6"/>
                  </a:lnTo>
                  <a:lnTo>
                    <a:pt x="37" y="2"/>
                  </a:lnTo>
                  <a:lnTo>
                    <a:pt x="37" y="2"/>
                  </a:lnTo>
                  <a:lnTo>
                    <a:pt x="37" y="0"/>
                  </a:lnTo>
                  <a:lnTo>
                    <a:pt x="3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2" name="Google Shape;652;p23"/>
            <p:cNvSpPr/>
            <p:nvPr/>
          </p:nvSpPr>
          <p:spPr>
            <a:xfrm>
              <a:off x="1056" y="1245"/>
              <a:ext cx="99" cy="80"/>
            </a:xfrm>
            <a:custGeom>
              <a:avLst/>
              <a:gdLst/>
              <a:ahLst/>
              <a:cxnLst/>
              <a:rect l="l" t="t" r="r" b="b"/>
              <a:pathLst>
                <a:path w="99" h="80" extrusionOk="0">
                  <a:moveTo>
                    <a:pt x="73" y="15"/>
                  </a:moveTo>
                  <a:lnTo>
                    <a:pt x="74" y="13"/>
                  </a:lnTo>
                  <a:lnTo>
                    <a:pt x="74" y="11"/>
                  </a:lnTo>
                  <a:lnTo>
                    <a:pt x="76" y="9"/>
                  </a:lnTo>
                  <a:lnTo>
                    <a:pt x="76" y="7"/>
                  </a:lnTo>
                  <a:lnTo>
                    <a:pt x="78" y="5"/>
                  </a:lnTo>
                  <a:lnTo>
                    <a:pt x="80" y="3"/>
                  </a:lnTo>
                  <a:lnTo>
                    <a:pt x="80" y="1"/>
                  </a:lnTo>
                  <a:lnTo>
                    <a:pt x="82" y="0"/>
                  </a:lnTo>
                  <a:lnTo>
                    <a:pt x="78" y="0"/>
                  </a:lnTo>
                  <a:lnTo>
                    <a:pt x="76" y="0"/>
                  </a:lnTo>
                  <a:lnTo>
                    <a:pt x="74" y="0"/>
                  </a:lnTo>
                  <a:lnTo>
                    <a:pt x="71" y="0"/>
                  </a:lnTo>
                  <a:lnTo>
                    <a:pt x="69" y="0"/>
                  </a:lnTo>
                  <a:lnTo>
                    <a:pt x="67" y="0"/>
                  </a:lnTo>
                  <a:lnTo>
                    <a:pt x="63" y="0"/>
                  </a:lnTo>
                  <a:lnTo>
                    <a:pt x="59" y="0"/>
                  </a:lnTo>
                  <a:lnTo>
                    <a:pt x="56" y="0"/>
                  </a:lnTo>
                  <a:lnTo>
                    <a:pt x="54" y="0"/>
                  </a:lnTo>
                  <a:lnTo>
                    <a:pt x="48" y="0"/>
                  </a:lnTo>
                  <a:lnTo>
                    <a:pt x="46" y="0"/>
                  </a:lnTo>
                  <a:lnTo>
                    <a:pt x="45" y="0"/>
                  </a:lnTo>
                  <a:lnTo>
                    <a:pt x="41" y="0"/>
                  </a:lnTo>
                  <a:lnTo>
                    <a:pt x="39" y="1"/>
                  </a:lnTo>
                  <a:lnTo>
                    <a:pt x="39" y="3"/>
                  </a:lnTo>
                  <a:lnTo>
                    <a:pt x="37" y="7"/>
                  </a:lnTo>
                  <a:lnTo>
                    <a:pt x="35" y="9"/>
                  </a:lnTo>
                  <a:lnTo>
                    <a:pt x="33" y="11"/>
                  </a:lnTo>
                  <a:lnTo>
                    <a:pt x="33" y="15"/>
                  </a:lnTo>
                  <a:lnTo>
                    <a:pt x="31" y="16"/>
                  </a:lnTo>
                  <a:lnTo>
                    <a:pt x="30" y="18"/>
                  </a:lnTo>
                  <a:lnTo>
                    <a:pt x="28" y="22"/>
                  </a:lnTo>
                  <a:lnTo>
                    <a:pt x="28" y="24"/>
                  </a:lnTo>
                  <a:lnTo>
                    <a:pt x="26" y="28"/>
                  </a:lnTo>
                  <a:lnTo>
                    <a:pt x="24" y="29"/>
                  </a:lnTo>
                  <a:lnTo>
                    <a:pt x="22" y="31"/>
                  </a:lnTo>
                  <a:lnTo>
                    <a:pt x="22" y="33"/>
                  </a:lnTo>
                  <a:lnTo>
                    <a:pt x="20" y="35"/>
                  </a:lnTo>
                  <a:lnTo>
                    <a:pt x="18" y="39"/>
                  </a:lnTo>
                  <a:lnTo>
                    <a:pt x="18" y="41"/>
                  </a:lnTo>
                  <a:lnTo>
                    <a:pt x="16" y="44"/>
                  </a:lnTo>
                  <a:lnTo>
                    <a:pt x="15" y="46"/>
                  </a:lnTo>
                  <a:lnTo>
                    <a:pt x="15" y="48"/>
                  </a:lnTo>
                  <a:lnTo>
                    <a:pt x="13" y="52"/>
                  </a:lnTo>
                  <a:lnTo>
                    <a:pt x="11" y="54"/>
                  </a:lnTo>
                  <a:lnTo>
                    <a:pt x="11" y="58"/>
                  </a:lnTo>
                  <a:lnTo>
                    <a:pt x="9" y="59"/>
                  </a:lnTo>
                  <a:lnTo>
                    <a:pt x="7" y="61"/>
                  </a:lnTo>
                  <a:lnTo>
                    <a:pt x="7" y="65"/>
                  </a:lnTo>
                  <a:lnTo>
                    <a:pt x="5" y="67"/>
                  </a:lnTo>
                  <a:lnTo>
                    <a:pt x="3" y="71"/>
                  </a:lnTo>
                  <a:lnTo>
                    <a:pt x="3" y="73"/>
                  </a:lnTo>
                  <a:lnTo>
                    <a:pt x="2" y="74"/>
                  </a:lnTo>
                  <a:lnTo>
                    <a:pt x="0" y="78"/>
                  </a:lnTo>
                  <a:lnTo>
                    <a:pt x="0" y="80"/>
                  </a:lnTo>
                  <a:lnTo>
                    <a:pt x="3" y="80"/>
                  </a:lnTo>
                  <a:lnTo>
                    <a:pt x="7" y="80"/>
                  </a:lnTo>
                  <a:lnTo>
                    <a:pt x="13" y="80"/>
                  </a:lnTo>
                  <a:lnTo>
                    <a:pt x="20" y="80"/>
                  </a:lnTo>
                  <a:lnTo>
                    <a:pt x="24" y="80"/>
                  </a:lnTo>
                  <a:lnTo>
                    <a:pt x="30" y="80"/>
                  </a:lnTo>
                  <a:lnTo>
                    <a:pt x="33" y="80"/>
                  </a:lnTo>
                  <a:lnTo>
                    <a:pt x="37" y="80"/>
                  </a:lnTo>
                  <a:lnTo>
                    <a:pt x="43" y="80"/>
                  </a:lnTo>
                  <a:lnTo>
                    <a:pt x="46" y="80"/>
                  </a:lnTo>
                  <a:lnTo>
                    <a:pt x="50" y="80"/>
                  </a:lnTo>
                  <a:lnTo>
                    <a:pt x="56" y="80"/>
                  </a:lnTo>
                  <a:lnTo>
                    <a:pt x="59" y="80"/>
                  </a:lnTo>
                  <a:lnTo>
                    <a:pt x="63" y="80"/>
                  </a:lnTo>
                  <a:lnTo>
                    <a:pt x="67" y="80"/>
                  </a:lnTo>
                  <a:lnTo>
                    <a:pt x="69" y="76"/>
                  </a:lnTo>
                  <a:lnTo>
                    <a:pt x="71" y="73"/>
                  </a:lnTo>
                  <a:lnTo>
                    <a:pt x="73" y="69"/>
                  </a:lnTo>
                  <a:lnTo>
                    <a:pt x="74" y="63"/>
                  </a:lnTo>
                  <a:lnTo>
                    <a:pt x="76" y="59"/>
                  </a:lnTo>
                  <a:lnTo>
                    <a:pt x="78" y="56"/>
                  </a:lnTo>
                  <a:lnTo>
                    <a:pt x="82" y="50"/>
                  </a:lnTo>
                  <a:lnTo>
                    <a:pt x="84" y="46"/>
                  </a:lnTo>
                  <a:lnTo>
                    <a:pt x="86" y="43"/>
                  </a:lnTo>
                  <a:lnTo>
                    <a:pt x="87" y="39"/>
                  </a:lnTo>
                  <a:lnTo>
                    <a:pt x="89" y="35"/>
                  </a:lnTo>
                  <a:lnTo>
                    <a:pt x="91" y="31"/>
                  </a:lnTo>
                  <a:lnTo>
                    <a:pt x="93" y="28"/>
                  </a:lnTo>
                  <a:lnTo>
                    <a:pt x="95" y="24"/>
                  </a:lnTo>
                  <a:lnTo>
                    <a:pt x="97" y="18"/>
                  </a:lnTo>
                  <a:lnTo>
                    <a:pt x="99" y="15"/>
                  </a:lnTo>
                  <a:lnTo>
                    <a:pt x="73"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3" name="Google Shape;653;p23"/>
            <p:cNvSpPr/>
            <p:nvPr/>
          </p:nvSpPr>
          <p:spPr>
            <a:xfrm>
              <a:off x="1125" y="1334"/>
              <a:ext cx="185" cy="178"/>
            </a:xfrm>
            <a:custGeom>
              <a:avLst/>
              <a:gdLst/>
              <a:ahLst/>
              <a:cxnLst/>
              <a:rect l="l" t="t" r="r" b="b"/>
              <a:pathLst>
                <a:path w="185" h="178" extrusionOk="0">
                  <a:moveTo>
                    <a:pt x="185" y="49"/>
                  </a:moveTo>
                  <a:lnTo>
                    <a:pt x="183" y="49"/>
                  </a:lnTo>
                  <a:lnTo>
                    <a:pt x="183" y="49"/>
                  </a:lnTo>
                  <a:lnTo>
                    <a:pt x="181" y="49"/>
                  </a:lnTo>
                  <a:lnTo>
                    <a:pt x="181" y="49"/>
                  </a:lnTo>
                  <a:lnTo>
                    <a:pt x="181" y="49"/>
                  </a:lnTo>
                  <a:lnTo>
                    <a:pt x="181" y="49"/>
                  </a:lnTo>
                  <a:lnTo>
                    <a:pt x="181" y="49"/>
                  </a:lnTo>
                  <a:lnTo>
                    <a:pt x="179" y="49"/>
                  </a:lnTo>
                  <a:lnTo>
                    <a:pt x="179" y="49"/>
                  </a:lnTo>
                  <a:lnTo>
                    <a:pt x="177" y="47"/>
                  </a:lnTo>
                  <a:lnTo>
                    <a:pt x="175" y="47"/>
                  </a:lnTo>
                  <a:lnTo>
                    <a:pt x="175" y="47"/>
                  </a:lnTo>
                  <a:lnTo>
                    <a:pt x="174" y="45"/>
                  </a:lnTo>
                  <a:lnTo>
                    <a:pt x="172" y="43"/>
                  </a:lnTo>
                  <a:lnTo>
                    <a:pt x="172" y="43"/>
                  </a:lnTo>
                  <a:lnTo>
                    <a:pt x="170" y="43"/>
                  </a:lnTo>
                  <a:lnTo>
                    <a:pt x="170" y="43"/>
                  </a:lnTo>
                  <a:lnTo>
                    <a:pt x="168" y="45"/>
                  </a:lnTo>
                  <a:lnTo>
                    <a:pt x="168" y="45"/>
                  </a:lnTo>
                  <a:lnTo>
                    <a:pt x="166" y="45"/>
                  </a:lnTo>
                  <a:lnTo>
                    <a:pt x="166" y="43"/>
                  </a:lnTo>
                  <a:lnTo>
                    <a:pt x="166" y="43"/>
                  </a:lnTo>
                  <a:lnTo>
                    <a:pt x="166" y="43"/>
                  </a:lnTo>
                  <a:lnTo>
                    <a:pt x="164" y="43"/>
                  </a:lnTo>
                  <a:lnTo>
                    <a:pt x="162" y="45"/>
                  </a:lnTo>
                  <a:lnTo>
                    <a:pt x="162" y="45"/>
                  </a:lnTo>
                  <a:lnTo>
                    <a:pt x="161" y="45"/>
                  </a:lnTo>
                  <a:lnTo>
                    <a:pt x="161" y="45"/>
                  </a:lnTo>
                  <a:lnTo>
                    <a:pt x="157" y="45"/>
                  </a:lnTo>
                  <a:lnTo>
                    <a:pt x="157" y="47"/>
                  </a:lnTo>
                  <a:lnTo>
                    <a:pt x="155" y="47"/>
                  </a:lnTo>
                  <a:lnTo>
                    <a:pt x="155" y="47"/>
                  </a:lnTo>
                  <a:lnTo>
                    <a:pt x="153" y="47"/>
                  </a:lnTo>
                  <a:lnTo>
                    <a:pt x="153" y="47"/>
                  </a:lnTo>
                  <a:lnTo>
                    <a:pt x="153" y="45"/>
                  </a:lnTo>
                  <a:lnTo>
                    <a:pt x="151" y="45"/>
                  </a:lnTo>
                  <a:lnTo>
                    <a:pt x="151" y="43"/>
                  </a:lnTo>
                  <a:lnTo>
                    <a:pt x="151" y="43"/>
                  </a:lnTo>
                  <a:lnTo>
                    <a:pt x="151" y="43"/>
                  </a:lnTo>
                  <a:lnTo>
                    <a:pt x="151" y="43"/>
                  </a:lnTo>
                  <a:lnTo>
                    <a:pt x="149" y="45"/>
                  </a:lnTo>
                  <a:lnTo>
                    <a:pt x="149" y="45"/>
                  </a:lnTo>
                  <a:lnTo>
                    <a:pt x="149" y="45"/>
                  </a:lnTo>
                  <a:lnTo>
                    <a:pt x="147" y="45"/>
                  </a:lnTo>
                  <a:lnTo>
                    <a:pt x="147" y="43"/>
                  </a:lnTo>
                  <a:lnTo>
                    <a:pt x="147" y="43"/>
                  </a:lnTo>
                  <a:lnTo>
                    <a:pt x="147" y="43"/>
                  </a:lnTo>
                  <a:lnTo>
                    <a:pt x="146" y="43"/>
                  </a:lnTo>
                  <a:lnTo>
                    <a:pt x="146" y="45"/>
                  </a:lnTo>
                  <a:lnTo>
                    <a:pt x="146" y="45"/>
                  </a:lnTo>
                  <a:lnTo>
                    <a:pt x="144" y="45"/>
                  </a:lnTo>
                  <a:lnTo>
                    <a:pt x="144" y="45"/>
                  </a:lnTo>
                  <a:lnTo>
                    <a:pt x="144" y="47"/>
                  </a:lnTo>
                  <a:lnTo>
                    <a:pt x="144" y="47"/>
                  </a:lnTo>
                  <a:lnTo>
                    <a:pt x="142" y="47"/>
                  </a:lnTo>
                  <a:lnTo>
                    <a:pt x="142" y="47"/>
                  </a:lnTo>
                  <a:lnTo>
                    <a:pt x="142" y="45"/>
                  </a:lnTo>
                  <a:lnTo>
                    <a:pt x="142" y="45"/>
                  </a:lnTo>
                  <a:lnTo>
                    <a:pt x="144" y="45"/>
                  </a:lnTo>
                  <a:lnTo>
                    <a:pt x="144" y="45"/>
                  </a:lnTo>
                  <a:lnTo>
                    <a:pt x="142" y="43"/>
                  </a:lnTo>
                  <a:lnTo>
                    <a:pt x="142" y="45"/>
                  </a:lnTo>
                  <a:lnTo>
                    <a:pt x="142" y="45"/>
                  </a:lnTo>
                  <a:lnTo>
                    <a:pt x="140" y="45"/>
                  </a:lnTo>
                  <a:lnTo>
                    <a:pt x="140" y="45"/>
                  </a:lnTo>
                  <a:lnTo>
                    <a:pt x="140" y="45"/>
                  </a:lnTo>
                  <a:lnTo>
                    <a:pt x="138" y="45"/>
                  </a:lnTo>
                  <a:lnTo>
                    <a:pt x="138" y="43"/>
                  </a:lnTo>
                  <a:lnTo>
                    <a:pt x="138" y="43"/>
                  </a:lnTo>
                  <a:lnTo>
                    <a:pt x="138" y="43"/>
                  </a:lnTo>
                  <a:lnTo>
                    <a:pt x="138" y="43"/>
                  </a:lnTo>
                  <a:lnTo>
                    <a:pt x="136" y="43"/>
                  </a:lnTo>
                  <a:lnTo>
                    <a:pt x="136" y="43"/>
                  </a:lnTo>
                  <a:lnTo>
                    <a:pt x="134" y="43"/>
                  </a:lnTo>
                  <a:lnTo>
                    <a:pt x="134" y="45"/>
                  </a:lnTo>
                  <a:lnTo>
                    <a:pt x="133" y="45"/>
                  </a:lnTo>
                  <a:lnTo>
                    <a:pt x="133" y="45"/>
                  </a:lnTo>
                  <a:lnTo>
                    <a:pt x="133" y="43"/>
                  </a:lnTo>
                  <a:lnTo>
                    <a:pt x="133" y="43"/>
                  </a:lnTo>
                  <a:lnTo>
                    <a:pt x="133" y="43"/>
                  </a:lnTo>
                  <a:lnTo>
                    <a:pt x="131" y="42"/>
                  </a:lnTo>
                  <a:lnTo>
                    <a:pt x="131" y="42"/>
                  </a:lnTo>
                  <a:lnTo>
                    <a:pt x="133" y="40"/>
                  </a:lnTo>
                  <a:lnTo>
                    <a:pt x="131" y="40"/>
                  </a:lnTo>
                  <a:lnTo>
                    <a:pt x="129" y="40"/>
                  </a:lnTo>
                  <a:lnTo>
                    <a:pt x="127" y="42"/>
                  </a:lnTo>
                  <a:lnTo>
                    <a:pt x="127" y="42"/>
                  </a:lnTo>
                  <a:lnTo>
                    <a:pt x="125" y="42"/>
                  </a:lnTo>
                  <a:lnTo>
                    <a:pt x="125" y="40"/>
                  </a:lnTo>
                  <a:lnTo>
                    <a:pt x="123" y="40"/>
                  </a:lnTo>
                  <a:lnTo>
                    <a:pt x="121" y="40"/>
                  </a:lnTo>
                  <a:lnTo>
                    <a:pt x="119" y="40"/>
                  </a:lnTo>
                  <a:lnTo>
                    <a:pt x="118" y="40"/>
                  </a:lnTo>
                  <a:lnTo>
                    <a:pt x="118" y="40"/>
                  </a:lnTo>
                  <a:lnTo>
                    <a:pt x="118" y="38"/>
                  </a:lnTo>
                  <a:lnTo>
                    <a:pt x="118" y="38"/>
                  </a:lnTo>
                  <a:lnTo>
                    <a:pt x="118" y="36"/>
                  </a:lnTo>
                  <a:lnTo>
                    <a:pt x="118" y="36"/>
                  </a:lnTo>
                  <a:lnTo>
                    <a:pt x="116" y="34"/>
                  </a:lnTo>
                  <a:lnTo>
                    <a:pt x="116" y="34"/>
                  </a:lnTo>
                  <a:lnTo>
                    <a:pt x="116" y="36"/>
                  </a:lnTo>
                  <a:lnTo>
                    <a:pt x="116" y="36"/>
                  </a:lnTo>
                  <a:lnTo>
                    <a:pt x="114" y="36"/>
                  </a:lnTo>
                  <a:lnTo>
                    <a:pt x="114" y="36"/>
                  </a:lnTo>
                  <a:lnTo>
                    <a:pt x="112" y="36"/>
                  </a:lnTo>
                  <a:lnTo>
                    <a:pt x="112" y="36"/>
                  </a:lnTo>
                  <a:lnTo>
                    <a:pt x="110" y="34"/>
                  </a:lnTo>
                  <a:lnTo>
                    <a:pt x="108" y="32"/>
                  </a:lnTo>
                  <a:lnTo>
                    <a:pt x="108" y="32"/>
                  </a:lnTo>
                  <a:lnTo>
                    <a:pt x="108" y="30"/>
                  </a:lnTo>
                  <a:lnTo>
                    <a:pt x="110" y="28"/>
                  </a:lnTo>
                  <a:lnTo>
                    <a:pt x="110" y="27"/>
                  </a:lnTo>
                  <a:lnTo>
                    <a:pt x="110" y="25"/>
                  </a:lnTo>
                  <a:lnTo>
                    <a:pt x="112" y="23"/>
                  </a:lnTo>
                  <a:lnTo>
                    <a:pt x="112" y="21"/>
                  </a:lnTo>
                  <a:lnTo>
                    <a:pt x="114" y="19"/>
                  </a:lnTo>
                  <a:lnTo>
                    <a:pt x="114" y="17"/>
                  </a:lnTo>
                  <a:lnTo>
                    <a:pt x="114" y="15"/>
                  </a:lnTo>
                  <a:lnTo>
                    <a:pt x="116" y="12"/>
                  </a:lnTo>
                  <a:lnTo>
                    <a:pt x="116" y="10"/>
                  </a:lnTo>
                  <a:lnTo>
                    <a:pt x="118" y="8"/>
                  </a:lnTo>
                  <a:lnTo>
                    <a:pt x="118" y="6"/>
                  </a:lnTo>
                  <a:lnTo>
                    <a:pt x="119" y="4"/>
                  </a:lnTo>
                  <a:lnTo>
                    <a:pt x="119" y="2"/>
                  </a:lnTo>
                  <a:lnTo>
                    <a:pt x="119" y="0"/>
                  </a:lnTo>
                  <a:lnTo>
                    <a:pt x="118" y="0"/>
                  </a:lnTo>
                  <a:lnTo>
                    <a:pt x="116" y="0"/>
                  </a:lnTo>
                  <a:lnTo>
                    <a:pt x="112" y="0"/>
                  </a:lnTo>
                  <a:lnTo>
                    <a:pt x="110" y="0"/>
                  </a:lnTo>
                  <a:lnTo>
                    <a:pt x="106" y="0"/>
                  </a:lnTo>
                  <a:lnTo>
                    <a:pt x="104" y="0"/>
                  </a:lnTo>
                  <a:lnTo>
                    <a:pt x="103" y="0"/>
                  </a:lnTo>
                  <a:lnTo>
                    <a:pt x="99" y="0"/>
                  </a:lnTo>
                  <a:lnTo>
                    <a:pt x="97" y="0"/>
                  </a:lnTo>
                  <a:lnTo>
                    <a:pt x="95" y="0"/>
                  </a:lnTo>
                  <a:lnTo>
                    <a:pt x="91" y="0"/>
                  </a:lnTo>
                  <a:lnTo>
                    <a:pt x="90" y="0"/>
                  </a:lnTo>
                  <a:lnTo>
                    <a:pt x="86" y="0"/>
                  </a:lnTo>
                  <a:lnTo>
                    <a:pt x="84" y="0"/>
                  </a:lnTo>
                  <a:lnTo>
                    <a:pt x="82" y="0"/>
                  </a:lnTo>
                  <a:lnTo>
                    <a:pt x="78" y="0"/>
                  </a:lnTo>
                  <a:lnTo>
                    <a:pt x="78" y="0"/>
                  </a:lnTo>
                  <a:lnTo>
                    <a:pt x="76" y="4"/>
                  </a:lnTo>
                  <a:lnTo>
                    <a:pt x="75" y="10"/>
                  </a:lnTo>
                  <a:lnTo>
                    <a:pt x="73" y="15"/>
                  </a:lnTo>
                  <a:lnTo>
                    <a:pt x="71" y="19"/>
                  </a:lnTo>
                  <a:lnTo>
                    <a:pt x="69" y="25"/>
                  </a:lnTo>
                  <a:lnTo>
                    <a:pt x="67" y="28"/>
                  </a:lnTo>
                  <a:lnTo>
                    <a:pt x="65" y="34"/>
                  </a:lnTo>
                  <a:lnTo>
                    <a:pt x="63" y="38"/>
                  </a:lnTo>
                  <a:lnTo>
                    <a:pt x="61" y="43"/>
                  </a:lnTo>
                  <a:lnTo>
                    <a:pt x="60" y="47"/>
                  </a:lnTo>
                  <a:lnTo>
                    <a:pt x="58" y="53"/>
                  </a:lnTo>
                  <a:lnTo>
                    <a:pt x="56" y="57"/>
                  </a:lnTo>
                  <a:lnTo>
                    <a:pt x="54" y="62"/>
                  </a:lnTo>
                  <a:lnTo>
                    <a:pt x="52" y="66"/>
                  </a:lnTo>
                  <a:lnTo>
                    <a:pt x="52" y="71"/>
                  </a:lnTo>
                  <a:lnTo>
                    <a:pt x="50" y="75"/>
                  </a:lnTo>
                  <a:lnTo>
                    <a:pt x="47" y="75"/>
                  </a:lnTo>
                  <a:lnTo>
                    <a:pt x="43" y="75"/>
                  </a:lnTo>
                  <a:lnTo>
                    <a:pt x="41" y="75"/>
                  </a:lnTo>
                  <a:lnTo>
                    <a:pt x="37" y="75"/>
                  </a:lnTo>
                  <a:lnTo>
                    <a:pt x="33" y="75"/>
                  </a:lnTo>
                  <a:lnTo>
                    <a:pt x="32" y="75"/>
                  </a:lnTo>
                  <a:lnTo>
                    <a:pt x="28" y="75"/>
                  </a:lnTo>
                  <a:lnTo>
                    <a:pt x="24" y="75"/>
                  </a:lnTo>
                  <a:lnTo>
                    <a:pt x="20" y="75"/>
                  </a:lnTo>
                  <a:lnTo>
                    <a:pt x="18" y="75"/>
                  </a:lnTo>
                  <a:lnTo>
                    <a:pt x="15" y="75"/>
                  </a:lnTo>
                  <a:lnTo>
                    <a:pt x="11" y="75"/>
                  </a:lnTo>
                  <a:lnTo>
                    <a:pt x="9" y="75"/>
                  </a:lnTo>
                  <a:lnTo>
                    <a:pt x="5" y="75"/>
                  </a:lnTo>
                  <a:lnTo>
                    <a:pt x="2" y="75"/>
                  </a:lnTo>
                  <a:lnTo>
                    <a:pt x="0" y="75"/>
                  </a:lnTo>
                  <a:lnTo>
                    <a:pt x="0" y="75"/>
                  </a:lnTo>
                  <a:lnTo>
                    <a:pt x="0" y="79"/>
                  </a:lnTo>
                  <a:lnTo>
                    <a:pt x="0" y="79"/>
                  </a:lnTo>
                  <a:lnTo>
                    <a:pt x="2" y="79"/>
                  </a:lnTo>
                  <a:lnTo>
                    <a:pt x="2" y="79"/>
                  </a:lnTo>
                  <a:lnTo>
                    <a:pt x="2" y="81"/>
                  </a:lnTo>
                  <a:lnTo>
                    <a:pt x="2" y="83"/>
                  </a:lnTo>
                  <a:lnTo>
                    <a:pt x="4" y="85"/>
                  </a:lnTo>
                  <a:lnTo>
                    <a:pt x="5" y="86"/>
                  </a:lnTo>
                  <a:lnTo>
                    <a:pt x="7" y="88"/>
                  </a:lnTo>
                  <a:lnTo>
                    <a:pt x="9" y="92"/>
                  </a:lnTo>
                  <a:lnTo>
                    <a:pt x="11" y="96"/>
                  </a:lnTo>
                  <a:lnTo>
                    <a:pt x="15" y="98"/>
                  </a:lnTo>
                  <a:lnTo>
                    <a:pt x="15" y="98"/>
                  </a:lnTo>
                  <a:lnTo>
                    <a:pt x="15" y="100"/>
                  </a:lnTo>
                  <a:lnTo>
                    <a:pt x="17" y="101"/>
                  </a:lnTo>
                  <a:lnTo>
                    <a:pt x="17" y="107"/>
                  </a:lnTo>
                  <a:lnTo>
                    <a:pt x="17" y="109"/>
                  </a:lnTo>
                  <a:lnTo>
                    <a:pt x="17" y="111"/>
                  </a:lnTo>
                  <a:lnTo>
                    <a:pt x="17" y="115"/>
                  </a:lnTo>
                  <a:lnTo>
                    <a:pt x="18" y="116"/>
                  </a:lnTo>
                  <a:lnTo>
                    <a:pt x="18" y="116"/>
                  </a:lnTo>
                  <a:lnTo>
                    <a:pt x="20" y="118"/>
                  </a:lnTo>
                  <a:lnTo>
                    <a:pt x="20" y="120"/>
                  </a:lnTo>
                  <a:lnTo>
                    <a:pt x="22" y="120"/>
                  </a:lnTo>
                  <a:lnTo>
                    <a:pt x="24" y="120"/>
                  </a:lnTo>
                  <a:lnTo>
                    <a:pt x="26" y="122"/>
                  </a:lnTo>
                  <a:lnTo>
                    <a:pt x="30" y="124"/>
                  </a:lnTo>
                  <a:lnTo>
                    <a:pt x="32" y="126"/>
                  </a:lnTo>
                  <a:lnTo>
                    <a:pt x="32" y="126"/>
                  </a:lnTo>
                  <a:lnTo>
                    <a:pt x="33" y="126"/>
                  </a:lnTo>
                  <a:lnTo>
                    <a:pt x="35" y="124"/>
                  </a:lnTo>
                  <a:lnTo>
                    <a:pt x="37" y="122"/>
                  </a:lnTo>
                  <a:lnTo>
                    <a:pt x="37" y="122"/>
                  </a:lnTo>
                  <a:lnTo>
                    <a:pt x="37" y="122"/>
                  </a:lnTo>
                  <a:lnTo>
                    <a:pt x="37" y="120"/>
                  </a:lnTo>
                  <a:lnTo>
                    <a:pt x="39" y="118"/>
                  </a:lnTo>
                  <a:lnTo>
                    <a:pt x="41" y="115"/>
                  </a:lnTo>
                  <a:lnTo>
                    <a:pt x="45" y="113"/>
                  </a:lnTo>
                  <a:lnTo>
                    <a:pt x="47" y="113"/>
                  </a:lnTo>
                  <a:lnTo>
                    <a:pt x="47" y="113"/>
                  </a:lnTo>
                  <a:lnTo>
                    <a:pt x="48" y="111"/>
                  </a:lnTo>
                  <a:lnTo>
                    <a:pt x="50" y="111"/>
                  </a:lnTo>
                  <a:lnTo>
                    <a:pt x="50" y="113"/>
                  </a:lnTo>
                  <a:lnTo>
                    <a:pt x="52" y="113"/>
                  </a:lnTo>
                  <a:lnTo>
                    <a:pt x="56" y="113"/>
                  </a:lnTo>
                  <a:lnTo>
                    <a:pt x="58" y="113"/>
                  </a:lnTo>
                  <a:lnTo>
                    <a:pt x="60" y="113"/>
                  </a:lnTo>
                  <a:lnTo>
                    <a:pt x="60" y="113"/>
                  </a:lnTo>
                  <a:lnTo>
                    <a:pt x="60" y="113"/>
                  </a:lnTo>
                  <a:lnTo>
                    <a:pt x="60" y="113"/>
                  </a:lnTo>
                  <a:lnTo>
                    <a:pt x="61" y="113"/>
                  </a:lnTo>
                  <a:lnTo>
                    <a:pt x="61" y="113"/>
                  </a:lnTo>
                  <a:lnTo>
                    <a:pt x="61" y="115"/>
                  </a:lnTo>
                  <a:lnTo>
                    <a:pt x="65" y="118"/>
                  </a:lnTo>
                  <a:lnTo>
                    <a:pt x="65" y="118"/>
                  </a:lnTo>
                  <a:lnTo>
                    <a:pt x="65" y="120"/>
                  </a:lnTo>
                  <a:lnTo>
                    <a:pt x="65" y="120"/>
                  </a:lnTo>
                  <a:lnTo>
                    <a:pt x="67" y="122"/>
                  </a:lnTo>
                  <a:lnTo>
                    <a:pt x="69" y="124"/>
                  </a:lnTo>
                  <a:lnTo>
                    <a:pt x="69" y="126"/>
                  </a:lnTo>
                  <a:lnTo>
                    <a:pt x="69" y="129"/>
                  </a:lnTo>
                  <a:lnTo>
                    <a:pt x="69" y="133"/>
                  </a:lnTo>
                  <a:lnTo>
                    <a:pt x="71" y="135"/>
                  </a:lnTo>
                  <a:lnTo>
                    <a:pt x="71" y="135"/>
                  </a:lnTo>
                  <a:lnTo>
                    <a:pt x="71" y="135"/>
                  </a:lnTo>
                  <a:lnTo>
                    <a:pt x="71" y="137"/>
                  </a:lnTo>
                  <a:lnTo>
                    <a:pt x="71" y="139"/>
                  </a:lnTo>
                  <a:lnTo>
                    <a:pt x="73" y="139"/>
                  </a:lnTo>
                  <a:lnTo>
                    <a:pt x="73" y="143"/>
                  </a:lnTo>
                  <a:lnTo>
                    <a:pt x="75" y="144"/>
                  </a:lnTo>
                  <a:lnTo>
                    <a:pt x="75" y="146"/>
                  </a:lnTo>
                  <a:lnTo>
                    <a:pt x="76" y="148"/>
                  </a:lnTo>
                  <a:lnTo>
                    <a:pt x="78" y="150"/>
                  </a:lnTo>
                  <a:lnTo>
                    <a:pt x="78" y="152"/>
                  </a:lnTo>
                  <a:lnTo>
                    <a:pt x="78" y="152"/>
                  </a:lnTo>
                  <a:lnTo>
                    <a:pt x="76" y="154"/>
                  </a:lnTo>
                  <a:lnTo>
                    <a:pt x="76" y="154"/>
                  </a:lnTo>
                  <a:lnTo>
                    <a:pt x="76" y="156"/>
                  </a:lnTo>
                  <a:lnTo>
                    <a:pt x="76" y="156"/>
                  </a:lnTo>
                  <a:lnTo>
                    <a:pt x="76" y="158"/>
                  </a:lnTo>
                  <a:lnTo>
                    <a:pt x="76" y="158"/>
                  </a:lnTo>
                  <a:lnTo>
                    <a:pt x="76" y="158"/>
                  </a:lnTo>
                  <a:lnTo>
                    <a:pt x="76" y="159"/>
                  </a:lnTo>
                  <a:lnTo>
                    <a:pt x="78" y="161"/>
                  </a:lnTo>
                  <a:lnTo>
                    <a:pt x="78" y="163"/>
                  </a:lnTo>
                  <a:lnTo>
                    <a:pt x="78" y="167"/>
                  </a:lnTo>
                  <a:lnTo>
                    <a:pt x="78" y="167"/>
                  </a:lnTo>
                  <a:lnTo>
                    <a:pt x="78" y="169"/>
                  </a:lnTo>
                  <a:lnTo>
                    <a:pt x="80" y="169"/>
                  </a:lnTo>
                  <a:lnTo>
                    <a:pt x="82" y="169"/>
                  </a:lnTo>
                  <a:lnTo>
                    <a:pt x="84" y="171"/>
                  </a:lnTo>
                  <a:lnTo>
                    <a:pt x="84" y="171"/>
                  </a:lnTo>
                  <a:lnTo>
                    <a:pt x="86" y="173"/>
                  </a:lnTo>
                  <a:lnTo>
                    <a:pt x="88" y="173"/>
                  </a:lnTo>
                  <a:lnTo>
                    <a:pt x="88" y="173"/>
                  </a:lnTo>
                  <a:lnTo>
                    <a:pt x="90" y="174"/>
                  </a:lnTo>
                  <a:lnTo>
                    <a:pt x="91" y="174"/>
                  </a:lnTo>
                  <a:lnTo>
                    <a:pt x="97" y="176"/>
                  </a:lnTo>
                  <a:lnTo>
                    <a:pt x="99" y="176"/>
                  </a:lnTo>
                  <a:lnTo>
                    <a:pt x="101" y="178"/>
                  </a:lnTo>
                  <a:lnTo>
                    <a:pt x="101" y="178"/>
                  </a:lnTo>
                  <a:lnTo>
                    <a:pt x="103" y="178"/>
                  </a:lnTo>
                  <a:lnTo>
                    <a:pt x="103" y="178"/>
                  </a:lnTo>
                  <a:lnTo>
                    <a:pt x="103" y="178"/>
                  </a:lnTo>
                  <a:lnTo>
                    <a:pt x="103" y="176"/>
                  </a:lnTo>
                  <a:lnTo>
                    <a:pt x="104" y="176"/>
                  </a:lnTo>
                  <a:lnTo>
                    <a:pt x="106" y="176"/>
                  </a:lnTo>
                  <a:lnTo>
                    <a:pt x="106" y="174"/>
                  </a:lnTo>
                  <a:lnTo>
                    <a:pt x="104" y="174"/>
                  </a:lnTo>
                  <a:lnTo>
                    <a:pt x="103" y="169"/>
                  </a:lnTo>
                  <a:lnTo>
                    <a:pt x="103" y="169"/>
                  </a:lnTo>
                  <a:lnTo>
                    <a:pt x="103" y="165"/>
                  </a:lnTo>
                  <a:lnTo>
                    <a:pt x="103" y="163"/>
                  </a:lnTo>
                  <a:lnTo>
                    <a:pt x="103" y="161"/>
                  </a:lnTo>
                  <a:lnTo>
                    <a:pt x="103" y="159"/>
                  </a:lnTo>
                  <a:lnTo>
                    <a:pt x="104" y="158"/>
                  </a:lnTo>
                  <a:lnTo>
                    <a:pt x="104" y="158"/>
                  </a:lnTo>
                  <a:lnTo>
                    <a:pt x="104" y="156"/>
                  </a:lnTo>
                  <a:lnTo>
                    <a:pt x="104" y="156"/>
                  </a:lnTo>
                  <a:lnTo>
                    <a:pt x="103" y="154"/>
                  </a:lnTo>
                  <a:lnTo>
                    <a:pt x="103" y="152"/>
                  </a:lnTo>
                  <a:lnTo>
                    <a:pt x="103" y="152"/>
                  </a:lnTo>
                  <a:lnTo>
                    <a:pt x="104" y="154"/>
                  </a:lnTo>
                  <a:lnTo>
                    <a:pt x="106" y="154"/>
                  </a:lnTo>
                  <a:lnTo>
                    <a:pt x="106" y="154"/>
                  </a:lnTo>
                  <a:lnTo>
                    <a:pt x="108" y="152"/>
                  </a:lnTo>
                  <a:lnTo>
                    <a:pt x="110" y="148"/>
                  </a:lnTo>
                  <a:lnTo>
                    <a:pt x="108" y="144"/>
                  </a:lnTo>
                  <a:lnTo>
                    <a:pt x="108" y="144"/>
                  </a:lnTo>
                  <a:lnTo>
                    <a:pt x="110" y="144"/>
                  </a:lnTo>
                  <a:lnTo>
                    <a:pt x="112" y="144"/>
                  </a:lnTo>
                  <a:lnTo>
                    <a:pt x="112" y="144"/>
                  </a:lnTo>
                  <a:lnTo>
                    <a:pt x="114" y="143"/>
                  </a:lnTo>
                  <a:lnTo>
                    <a:pt x="116" y="141"/>
                  </a:lnTo>
                  <a:lnTo>
                    <a:pt x="114" y="141"/>
                  </a:lnTo>
                  <a:lnTo>
                    <a:pt x="114" y="141"/>
                  </a:lnTo>
                  <a:lnTo>
                    <a:pt x="114" y="141"/>
                  </a:lnTo>
                  <a:lnTo>
                    <a:pt x="116" y="141"/>
                  </a:lnTo>
                  <a:lnTo>
                    <a:pt x="116" y="141"/>
                  </a:lnTo>
                  <a:lnTo>
                    <a:pt x="118" y="139"/>
                  </a:lnTo>
                  <a:lnTo>
                    <a:pt x="118" y="139"/>
                  </a:lnTo>
                  <a:lnTo>
                    <a:pt x="118" y="139"/>
                  </a:lnTo>
                  <a:lnTo>
                    <a:pt x="118" y="141"/>
                  </a:lnTo>
                  <a:lnTo>
                    <a:pt x="119" y="139"/>
                  </a:lnTo>
                  <a:lnTo>
                    <a:pt x="119" y="139"/>
                  </a:lnTo>
                  <a:lnTo>
                    <a:pt x="119" y="137"/>
                  </a:lnTo>
                  <a:lnTo>
                    <a:pt x="121" y="135"/>
                  </a:lnTo>
                  <a:lnTo>
                    <a:pt x="121" y="137"/>
                  </a:lnTo>
                  <a:lnTo>
                    <a:pt x="123" y="137"/>
                  </a:lnTo>
                  <a:lnTo>
                    <a:pt x="125" y="135"/>
                  </a:lnTo>
                  <a:lnTo>
                    <a:pt x="125" y="135"/>
                  </a:lnTo>
                  <a:lnTo>
                    <a:pt x="125" y="135"/>
                  </a:lnTo>
                  <a:lnTo>
                    <a:pt x="125" y="135"/>
                  </a:lnTo>
                  <a:lnTo>
                    <a:pt x="123" y="131"/>
                  </a:lnTo>
                  <a:lnTo>
                    <a:pt x="125" y="131"/>
                  </a:lnTo>
                  <a:lnTo>
                    <a:pt x="125" y="131"/>
                  </a:lnTo>
                  <a:lnTo>
                    <a:pt x="125" y="131"/>
                  </a:lnTo>
                  <a:lnTo>
                    <a:pt x="125" y="131"/>
                  </a:lnTo>
                  <a:lnTo>
                    <a:pt x="125" y="133"/>
                  </a:lnTo>
                  <a:lnTo>
                    <a:pt x="127" y="131"/>
                  </a:lnTo>
                  <a:lnTo>
                    <a:pt x="127" y="131"/>
                  </a:lnTo>
                  <a:lnTo>
                    <a:pt x="129" y="131"/>
                  </a:lnTo>
                  <a:lnTo>
                    <a:pt x="131" y="131"/>
                  </a:lnTo>
                  <a:lnTo>
                    <a:pt x="133" y="131"/>
                  </a:lnTo>
                  <a:lnTo>
                    <a:pt x="131" y="133"/>
                  </a:lnTo>
                  <a:lnTo>
                    <a:pt x="129" y="135"/>
                  </a:lnTo>
                  <a:lnTo>
                    <a:pt x="129" y="135"/>
                  </a:lnTo>
                  <a:lnTo>
                    <a:pt x="133" y="133"/>
                  </a:lnTo>
                  <a:lnTo>
                    <a:pt x="134" y="131"/>
                  </a:lnTo>
                  <a:lnTo>
                    <a:pt x="136" y="131"/>
                  </a:lnTo>
                  <a:lnTo>
                    <a:pt x="138" y="129"/>
                  </a:lnTo>
                  <a:lnTo>
                    <a:pt x="142" y="128"/>
                  </a:lnTo>
                  <a:lnTo>
                    <a:pt x="144" y="126"/>
                  </a:lnTo>
                  <a:lnTo>
                    <a:pt x="146" y="124"/>
                  </a:lnTo>
                  <a:lnTo>
                    <a:pt x="147" y="124"/>
                  </a:lnTo>
                  <a:lnTo>
                    <a:pt x="149" y="122"/>
                  </a:lnTo>
                  <a:lnTo>
                    <a:pt x="151" y="120"/>
                  </a:lnTo>
                  <a:lnTo>
                    <a:pt x="151" y="118"/>
                  </a:lnTo>
                  <a:lnTo>
                    <a:pt x="151" y="116"/>
                  </a:lnTo>
                  <a:lnTo>
                    <a:pt x="151" y="115"/>
                  </a:lnTo>
                  <a:lnTo>
                    <a:pt x="151" y="115"/>
                  </a:lnTo>
                  <a:lnTo>
                    <a:pt x="153" y="115"/>
                  </a:lnTo>
                  <a:lnTo>
                    <a:pt x="153" y="115"/>
                  </a:lnTo>
                  <a:lnTo>
                    <a:pt x="155" y="113"/>
                  </a:lnTo>
                  <a:lnTo>
                    <a:pt x="155" y="113"/>
                  </a:lnTo>
                  <a:lnTo>
                    <a:pt x="155" y="115"/>
                  </a:lnTo>
                  <a:lnTo>
                    <a:pt x="153" y="116"/>
                  </a:lnTo>
                  <a:lnTo>
                    <a:pt x="155" y="116"/>
                  </a:lnTo>
                  <a:lnTo>
                    <a:pt x="157" y="116"/>
                  </a:lnTo>
                  <a:lnTo>
                    <a:pt x="157" y="116"/>
                  </a:lnTo>
                  <a:lnTo>
                    <a:pt x="153" y="118"/>
                  </a:lnTo>
                  <a:lnTo>
                    <a:pt x="153" y="120"/>
                  </a:lnTo>
                  <a:lnTo>
                    <a:pt x="157" y="118"/>
                  </a:lnTo>
                  <a:lnTo>
                    <a:pt x="164" y="115"/>
                  </a:lnTo>
                  <a:lnTo>
                    <a:pt x="168" y="115"/>
                  </a:lnTo>
                  <a:lnTo>
                    <a:pt x="168" y="115"/>
                  </a:lnTo>
                  <a:lnTo>
                    <a:pt x="166" y="113"/>
                  </a:lnTo>
                  <a:lnTo>
                    <a:pt x="170" y="109"/>
                  </a:lnTo>
                  <a:lnTo>
                    <a:pt x="170" y="109"/>
                  </a:lnTo>
                  <a:lnTo>
                    <a:pt x="172" y="107"/>
                  </a:lnTo>
                  <a:lnTo>
                    <a:pt x="172" y="107"/>
                  </a:lnTo>
                  <a:lnTo>
                    <a:pt x="172" y="105"/>
                  </a:lnTo>
                  <a:lnTo>
                    <a:pt x="172" y="103"/>
                  </a:lnTo>
                  <a:lnTo>
                    <a:pt x="172" y="103"/>
                  </a:lnTo>
                  <a:lnTo>
                    <a:pt x="174" y="101"/>
                  </a:lnTo>
                  <a:lnTo>
                    <a:pt x="174" y="100"/>
                  </a:lnTo>
                  <a:lnTo>
                    <a:pt x="175" y="98"/>
                  </a:lnTo>
                  <a:lnTo>
                    <a:pt x="175" y="98"/>
                  </a:lnTo>
                  <a:lnTo>
                    <a:pt x="177" y="96"/>
                  </a:lnTo>
                  <a:lnTo>
                    <a:pt x="177" y="94"/>
                  </a:lnTo>
                  <a:lnTo>
                    <a:pt x="177" y="94"/>
                  </a:lnTo>
                  <a:lnTo>
                    <a:pt x="177" y="92"/>
                  </a:lnTo>
                  <a:lnTo>
                    <a:pt x="179" y="92"/>
                  </a:lnTo>
                  <a:lnTo>
                    <a:pt x="179" y="90"/>
                  </a:lnTo>
                  <a:lnTo>
                    <a:pt x="179" y="90"/>
                  </a:lnTo>
                  <a:lnTo>
                    <a:pt x="179" y="88"/>
                  </a:lnTo>
                  <a:lnTo>
                    <a:pt x="179" y="86"/>
                  </a:lnTo>
                  <a:lnTo>
                    <a:pt x="179" y="86"/>
                  </a:lnTo>
                  <a:lnTo>
                    <a:pt x="177" y="85"/>
                  </a:lnTo>
                  <a:lnTo>
                    <a:pt x="177" y="85"/>
                  </a:lnTo>
                  <a:lnTo>
                    <a:pt x="177" y="83"/>
                  </a:lnTo>
                  <a:lnTo>
                    <a:pt x="177" y="83"/>
                  </a:lnTo>
                  <a:lnTo>
                    <a:pt x="177" y="81"/>
                  </a:lnTo>
                  <a:lnTo>
                    <a:pt x="177" y="79"/>
                  </a:lnTo>
                  <a:lnTo>
                    <a:pt x="177" y="77"/>
                  </a:lnTo>
                  <a:lnTo>
                    <a:pt x="177" y="75"/>
                  </a:lnTo>
                  <a:lnTo>
                    <a:pt x="177" y="73"/>
                  </a:lnTo>
                  <a:lnTo>
                    <a:pt x="177" y="71"/>
                  </a:lnTo>
                  <a:lnTo>
                    <a:pt x="179" y="70"/>
                  </a:lnTo>
                  <a:lnTo>
                    <a:pt x="179" y="68"/>
                  </a:lnTo>
                  <a:lnTo>
                    <a:pt x="179" y="66"/>
                  </a:lnTo>
                  <a:lnTo>
                    <a:pt x="181" y="64"/>
                  </a:lnTo>
                  <a:lnTo>
                    <a:pt x="181" y="62"/>
                  </a:lnTo>
                  <a:lnTo>
                    <a:pt x="181" y="58"/>
                  </a:lnTo>
                  <a:lnTo>
                    <a:pt x="183" y="57"/>
                  </a:lnTo>
                  <a:lnTo>
                    <a:pt x="183" y="55"/>
                  </a:lnTo>
                  <a:lnTo>
                    <a:pt x="185" y="53"/>
                  </a:lnTo>
                  <a:lnTo>
                    <a:pt x="185" y="51"/>
                  </a:lnTo>
                  <a:lnTo>
                    <a:pt x="185" y="49"/>
                  </a:lnTo>
                  <a:close/>
                  <a:moveTo>
                    <a:pt x="151" y="122"/>
                  </a:moveTo>
                  <a:lnTo>
                    <a:pt x="147" y="124"/>
                  </a:lnTo>
                  <a:lnTo>
                    <a:pt x="149" y="124"/>
                  </a:lnTo>
                  <a:lnTo>
                    <a:pt x="151" y="122"/>
                  </a:lnTo>
                  <a:lnTo>
                    <a:pt x="153" y="120"/>
                  </a:lnTo>
                  <a:lnTo>
                    <a:pt x="153" y="120"/>
                  </a:lnTo>
                  <a:lnTo>
                    <a:pt x="151" y="122"/>
                  </a:lnTo>
                  <a:close/>
                  <a:moveTo>
                    <a:pt x="125" y="137"/>
                  </a:moveTo>
                  <a:lnTo>
                    <a:pt x="123" y="137"/>
                  </a:lnTo>
                  <a:lnTo>
                    <a:pt x="121" y="139"/>
                  </a:lnTo>
                  <a:lnTo>
                    <a:pt x="119" y="139"/>
                  </a:lnTo>
                  <a:lnTo>
                    <a:pt x="119" y="141"/>
                  </a:lnTo>
                  <a:lnTo>
                    <a:pt x="119" y="141"/>
                  </a:lnTo>
                  <a:lnTo>
                    <a:pt x="123" y="139"/>
                  </a:lnTo>
                  <a:lnTo>
                    <a:pt x="125" y="137"/>
                  </a:lnTo>
                  <a:lnTo>
                    <a:pt x="125" y="137"/>
                  </a:lnTo>
                  <a:lnTo>
                    <a:pt x="125" y="137"/>
                  </a:lnTo>
                  <a:lnTo>
                    <a:pt x="125" y="137"/>
                  </a:lnTo>
                  <a:close/>
                  <a:moveTo>
                    <a:pt x="118" y="141"/>
                  </a:moveTo>
                  <a:lnTo>
                    <a:pt x="116" y="143"/>
                  </a:lnTo>
                  <a:lnTo>
                    <a:pt x="116" y="143"/>
                  </a:lnTo>
                  <a:lnTo>
                    <a:pt x="114" y="144"/>
                  </a:lnTo>
                  <a:lnTo>
                    <a:pt x="116" y="144"/>
                  </a:lnTo>
                  <a:lnTo>
                    <a:pt x="118" y="143"/>
                  </a:lnTo>
                  <a:lnTo>
                    <a:pt x="118" y="141"/>
                  </a:lnTo>
                  <a:lnTo>
                    <a:pt x="118" y="141"/>
                  </a:lnTo>
                  <a:lnTo>
                    <a:pt x="118" y="141"/>
                  </a:lnTo>
                  <a:close/>
                  <a:moveTo>
                    <a:pt x="110" y="150"/>
                  </a:moveTo>
                  <a:lnTo>
                    <a:pt x="108" y="154"/>
                  </a:lnTo>
                  <a:lnTo>
                    <a:pt x="106" y="156"/>
                  </a:lnTo>
                  <a:lnTo>
                    <a:pt x="108" y="154"/>
                  </a:lnTo>
                  <a:lnTo>
                    <a:pt x="110" y="150"/>
                  </a:lnTo>
                  <a:lnTo>
                    <a:pt x="114" y="146"/>
                  </a:lnTo>
                  <a:lnTo>
                    <a:pt x="112" y="146"/>
                  </a:lnTo>
                  <a:lnTo>
                    <a:pt x="110" y="150"/>
                  </a:lnTo>
                  <a:close/>
                  <a:moveTo>
                    <a:pt x="106" y="158"/>
                  </a:moveTo>
                  <a:lnTo>
                    <a:pt x="104" y="163"/>
                  </a:lnTo>
                  <a:lnTo>
                    <a:pt x="104" y="171"/>
                  </a:lnTo>
                  <a:lnTo>
                    <a:pt x="104" y="174"/>
                  </a:lnTo>
                  <a:lnTo>
                    <a:pt x="106" y="173"/>
                  </a:lnTo>
                  <a:lnTo>
                    <a:pt x="106" y="171"/>
                  </a:lnTo>
                  <a:lnTo>
                    <a:pt x="106" y="163"/>
                  </a:lnTo>
                  <a:lnTo>
                    <a:pt x="106" y="156"/>
                  </a:lnTo>
                  <a:lnTo>
                    <a:pt x="106" y="15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4" name="Google Shape;654;p23"/>
            <p:cNvSpPr/>
            <p:nvPr/>
          </p:nvSpPr>
          <p:spPr>
            <a:xfrm>
              <a:off x="1370" y="1331"/>
              <a:ext cx="129" cy="30"/>
            </a:xfrm>
            <a:custGeom>
              <a:avLst/>
              <a:gdLst/>
              <a:ahLst/>
              <a:cxnLst/>
              <a:rect l="l" t="t" r="r" b="b"/>
              <a:pathLst>
                <a:path w="129" h="30" extrusionOk="0">
                  <a:moveTo>
                    <a:pt x="127" y="2"/>
                  </a:moveTo>
                  <a:lnTo>
                    <a:pt x="125" y="2"/>
                  </a:lnTo>
                  <a:lnTo>
                    <a:pt x="125" y="2"/>
                  </a:lnTo>
                  <a:lnTo>
                    <a:pt x="123" y="2"/>
                  </a:lnTo>
                  <a:lnTo>
                    <a:pt x="119" y="2"/>
                  </a:lnTo>
                  <a:lnTo>
                    <a:pt x="116" y="2"/>
                  </a:lnTo>
                  <a:lnTo>
                    <a:pt x="112" y="2"/>
                  </a:lnTo>
                  <a:lnTo>
                    <a:pt x="104" y="2"/>
                  </a:lnTo>
                  <a:lnTo>
                    <a:pt x="101" y="2"/>
                  </a:lnTo>
                  <a:lnTo>
                    <a:pt x="101" y="2"/>
                  </a:lnTo>
                  <a:lnTo>
                    <a:pt x="101" y="2"/>
                  </a:lnTo>
                  <a:lnTo>
                    <a:pt x="101" y="2"/>
                  </a:lnTo>
                  <a:lnTo>
                    <a:pt x="101" y="2"/>
                  </a:lnTo>
                  <a:lnTo>
                    <a:pt x="101" y="2"/>
                  </a:lnTo>
                  <a:lnTo>
                    <a:pt x="101" y="2"/>
                  </a:lnTo>
                  <a:lnTo>
                    <a:pt x="101" y="2"/>
                  </a:lnTo>
                  <a:lnTo>
                    <a:pt x="95" y="2"/>
                  </a:lnTo>
                  <a:lnTo>
                    <a:pt x="91" y="2"/>
                  </a:lnTo>
                  <a:lnTo>
                    <a:pt x="86" y="2"/>
                  </a:lnTo>
                  <a:lnTo>
                    <a:pt x="82" y="2"/>
                  </a:lnTo>
                  <a:lnTo>
                    <a:pt x="76" y="2"/>
                  </a:lnTo>
                  <a:lnTo>
                    <a:pt x="73" y="2"/>
                  </a:lnTo>
                  <a:lnTo>
                    <a:pt x="67" y="2"/>
                  </a:lnTo>
                  <a:lnTo>
                    <a:pt x="63" y="0"/>
                  </a:lnTo>
                  <a:lnTo>
                    <a:pt x="58" y="0"/>
                  </a:lnTo>
                  <a:lnTo>
                    <a:pt x="54" y="2"/>
                  </a:lnTo>
                  <a:lnTo>
                    <a:pt x="48" y="2"/>
                  </a:lnTo>
                  <a:lnTo>
                    <a:pt x="44" y="2"/>
                  </a:lnTo>
                  <a:lnTo>
                    <a:pt x="44" y="0"/>
                  </a:lnTo>
                  <a:lnTo>
                    <a:pt x="43" y="0"/>
                  </a:lnTo>
                  <a:lnTo>
                    <a:pt x="41" y="0"/>
                  </a:lnTo>
                  <a:lnTo>
                    <a:pt x="41" y="0"/>
                  </a:lnTo>
                  <a:lnTo>
                    <a:pt x="41" y="2"/>
                  </a:lnTo>
                  <a:lnTo>
                    <a:pt x="41" y="3"/>
                  </a:lnTo>
                  <a:lnTo>
                    <a:pt x="41" y="3"/>
                  </a:lnTo>
                  <a:lnTo>
                    <a:pt x="37" y="3"/>
                  </a:lnTo>
                  <a:lnTo>
                    <a:pt x="35" y="3"/>
                  </a:lnTo>
                  <a:lnTo>
                    <a:pt x="33" y="3"/>
                  </a:lnTo>
                  <a:lnTo>
                    <a:pt x="31" y="3"/>
                  </a:lnTo>
                  <a:lnTo>
                    <a:pt x="28" y="3"/>
                  </a:lnTo>
                  <a:lnTo>
                    <a:pt x="26" y="3"/>
                  </a:lnTo>
                  <a:lnTo>
                    <a:pt x="24" y="3"/>
                  </a:lnTo>
                  <a:lnTo>
                    <a:pt x="20" y="3"/>
                  </a:lnTo>
                  <a:lnTo>
                    <a:pt x="20" y="3"/>
                  </a:lnTo>
                  <a:lnTo>
                    <a:pt x="20" y="3"/>
                  </a:lnTo>
                  <a:lnTo>
                    <a:pt x="20" y="3"/>
                  </a:lnTo>
                  <a:lnTo>
                    <a:pt x="20" y="3"/>
                  </a:lnTo>
                  <a:lnTo>
                    <a:pt x="20" y="3"/>
                  </a:lnTo>
                  <a:lnTo>
                    <a:pt x="18" y="5"/>
                  </a:lnTo>
                  <a:lnTo>
                    <a:pt x="18" y="5"/>
                  </a:lnTo>
                  <a:lnTo>
                    <a:pt x="18" y="5"/>
                  </a:lnTo>
                  <a:lnTo>
                    <a:pt x="18" y="7"/>
                  </a:lnTo>
                  <a:lnTo>
                    <a:pt x="18" y="7"/>
                  </a:lnTo>
                  <a:lnTo>
                    <a:pt x="18" y="7"/>
                  </a:lnTo>
                  <a:lnTo>
                    <a:pt x="18" y="7"/>
                  </a:lnTo>
                  <a:lnTo>
                    <a:pt x="16" y="7"/>
                  </a:lnTo>
                  <a:lnTo>
                    <a:pt x="16" y="7"/>
                  </a:lnTo>
                  <a:lnTo>
                    <a:pt x="16" y="7"/>
                  </a:lnTo>
                  <a:lnTo>
                    <a:pt x="16" y="9"/>
                  </a:lnTo>
                  <a:lnTo>
                    <a:pt x="16" y="11"/>
                  </a:lnTo>
                  <a:lnTo>
                    <a:pt x="15" y="11"/>
                  </a:lnTo>
                  <a:lnTo>
                    <a:pt x="15" y="11"/>
                  </a:lnTo>
                  <a:lnTo>
                    <a:pt x="15" y="13"/>
                  </a:lnTo>
                  <a:lnTo>
                    <a:pt x="15" y="13"/>
                  </a:lnTo>
                  <a:lnTo>
                    <a:pt x="15" y="13"/>
                  </a:lnTo>
                  <a:lnTo>
                    <a:pt x="15" y="13"/>
                  </a:lnTo>
                  <a:lnTo>
                    <a:pt x="13" y="13"/>
                  </a:lnTo>
                  <a:lnTo>
                    <a:pt x="13" y="13"/>
                  </a:lnTo>
                  <a:lnTo>
                    <a:pt x="13" y="15"/>
                  </a:lnTo>
                  <a:lnTo>
                    <a:pt x="13" y="15"/>
                  </a:lnTo>
                  <a:lnTo>
                    <a:pt x="13" y="15"/>
                  </a:lnTo>
                  <a:lnTo>
                    <a:pt x="13" y="15"/>
                  </a:lnTo>
                  <a:lnTo>
                    <a:pt x="13" y="15"/>
                  </a:lnTo>
                  <a:lnTo>
                    <a:pt x="11" y="16"/>
                  </a:lnTo>
                  <a:lnTo>
                    <a:pt x="9" y="16"/>
                  </a:lnTo>
                  <a:lnTo>
                    <a:pt x="9" y="18"/>
                  </a:lnTo>
                  <a:lnTo>
                    <a:pt x="7" y="20"/>
                  </a:lnTo>
                  <a:lnTo>
                    <a:pt x="5" y="22"/>
                  </a:lnTo>
                  <a:lnTo>
                    <a:pt x="5" y="24"/>
                  </a:lnTo>
                  <a:lnTo>
                    <a:pt x="5" y="26"/>
                  </a:lnTo>
                  <a:lnTo>
                    <a:pt x="3" y="28"/>
                  </a:lnTo>
                  <a:lnTo>
                    <a:pt x="2" y="28"/>
                  </a:lnTo>
                  <a:lnTo>
                    <a:pt x="0" y="28"/>
                  </a:lnTo>
                  <a:lnTo>
                    <a:pt x="0" y="30"/>
                  </a:lnTo>
                  <a:lnTo>
                    <a:pt x="3" y="30"/>
                  </a:lnTo>
                  <a:lnTo>
                    <a:pt x="7" y="30"/>
                  </a:lnTo>
                  <a:lnTo>
                    <a:pt x="11" y="30"/>
                  </a:lnTo>
                  <a:lnTo>
                    <a:pt x="15" y="30"/>
                  </a:lnTo>
                  <a:lnTo>
                    <a:pt x="18" y="30"/>
                  </a:lnTo>
                  <a:lnTo>
                    <a:pt x="22" y="30"/>
                  </a:lnTo>
                  <a:lnTo>
                    <a:pt x="26" y="30"/>
                  </a:lnTo>
                  <a:lnTo>
                    <a:pt x="30" y="30"/>
                  </a:lnTo>
                  <a:lnTo>
                    <a:pt x="30" y="28"/>
                  </a:lnTo>
                  <a:lnTo>
                    <a:pt x="30" y="28"/>
                  </a:lnTo>
                  <a:lnTo>
                    <a:pt x="30" y="28"/>
                  </a:lnTo>
                  <a:lnTo>
                    <a:pt x="31" y="28"/>
                  </a:lnTo>
                  <a:lnTo>
                    <a:pt x="33" y="28"/>
                  </a:lnTo>
                  <a:lnTo>
                    <a:pt x="37" y="28"/>
                  </a:lnTo>
                  <a:lnTo>
                    <a:pt x="39" y="28"/>
                  </a:lnTo>
                  <a:lnTo>
                    <a:pt x="41" y="28"/>
                  </a:lnTo>
                  <a:lnTo>
                    <a:pt x="43" y="28"/>
                  </a:lnTo>
                  <a:lnTo>
                    <a:pt x="44" y="28"/>
                  </a:lnTo>
                  <a:lnTo>
                    <a:pt x="48" y="28"/>
                  </a:lnTo>
                  <a:lnTo>
                    <a:pt x="50" y="28"/>
                  </a:lnTo>
                  <a:lnTo>
                    <a:pt x="52" y="28"/>
                  </a:lnTo>
                  <a:lnTo>
                    <a:pt x="54" y="28"/>
                  </a:lnTo>
                  <a:lnTo>
                    <a:pt x="56" y="28"/>
                  </a:lnTo>
                  <a:lnTo>
                    <a:pt x="59" y="28"/>
                  </a:lnTo>
                  <a:lnTo>
                    <a:pt x="61" y="30"/>
                  </a:lnTo>
                  <a:lnTo>
                    <a:pt x="63" y="30"/>
                  </a:lnTo>
                  <a:lnTo>
                    <a:pt x="65" y="30"/>
                  </a:lnTo>
                  <a:lnTo>
                    <a:pt x="71" y="30"/>
                  </a:lnTo>
                  <a:lnTo>
                    <a:pt x="78" y="30"/>
                  </a:lnTo>
                  <a:lnTo>
                    <a:pt x="84" y="30"/>
                  </a:lnTo>
                  <a:lnTo>
                    <a:pt x="86" y="26"/>
                  </a:lnTo>
                  <a:lnTo>
                    <a:pt x="86" y="24"/>
                  </a:lnTo>
                  <a:lnTo>
                    <a:pt x="86" y="24"/>
                  </a:lnTo>
                  <a:lnTo>
                    <a:pt x="87" y="24"/>
                  </a:lnTo>
                  <a:lnTo>
                    <a:pt x="89" y="24"/>
                  </a:lnTo>
                  <a:lnTo>
                    <a:pt x="89" y="22"/>
                  </a:lnTo>
                  <a:lnTo>
                    <a:pt x="93" y="20"/>
                  </a:lnTo>
                  <a:lnTo>
                    <a:pt x="93" y="20"/>
                  </a:lnTo>
                  <a:lnTo>
                    <a:pt x="95" y="18"/>
                  </a:lnTo>
                  <a:lnTo>
                    <a:pt x="99" y="18"/>
                  </a:lnTo>
                  <a:lnTo>
                    <a:pt x="101" y="16"/>
                  </a:lnTo>
                  <a:lnTo>
                    <a:pt x="104" y="16"/>
                  </a:lnTo>
                  <a:lnTo>
                    <a:pt x="106" y="15"/>
                  </a:lnTo>
                  <a:lnTo>
                    <a:pt x="106" y="15"/>
                  </a:lnTo>
                  <a:lnTo>
                    <a:pt x="108" y="15"/>
                  </a:lnTo>
                  <a:lnTo>
                    <a:pt x="108" y="13"/>
                  </a:lnTo>
                  <a:lnTo>
                    <a:pt x="108" y="13"/>
                  </a:lnTo>
                  <a:lnTo>
                    <a:pt x="110" y="13"/>
                  </a:lnTo>
                  <a:lnTo>
                    <a:pt x="110" y="11"/>
                  </a:lnTo>
                  <a:lnTo>
                    <a:pt x="112" y="11"/>
                  </a:lnTo>
                  <a:lnTo>
                    <a:pt x="112" y="11"/>
                  </a:lnTo>
                  <a:lnTo>
                    <a:pt x="114" y="11"/>
                  </a:lnTo>
                  <a:lnTo>
                    <a:pt x="114" y="11"/>
                  </a:lnTo>
                  <a:lnTo>
                    <a:pt x="114" y="13"/>
                  </a:lnTo>
                  <a:lnTo>
                    <a:pt x="114" y="13"/>
                  </a:lnTo>
                  <a:lnTo>
                    <a:pt x="114" y="13"/>
                  </a:lnTo>
                  <a:lnTo>
                    <a:pt x="114" y="13"/>
                  </a:lnTo>
                  <a:lnTo>
                    <a:pt x="114" y="11"/>
                  </a:lnTo>
                  <a:lnTo>
                    <a:pt x="117" y="11"/>
                  </a:lnTo>
                  <a:lnTo>
                    <a:pt x="117" y="9"/>
                  </a:lnTo>
                  <a:lnTo>
                    <a:pt x="119" y="9"/>
                  </a:lnTo>
                  <a:lnTo>
                    <a:pt x="121" y="11"/>
                  </a:lnTo>
                  <a:lnTo>
                    <a:pt x="121" y="9"/>
                  </a:lnTo>
                  <a:lnTo>
                    <a:pt x="125" y="7"/>
                  </a:lnTo>
                  <a:lnTo>
                    <a:pt x="125" y="5"/>
                  </a:lnTo>
                  <a:lnTo>
                    <a:pt x="125" y="5"/>
                  </a:lnTo>
                  <a:lnTo>
                    <a:pt x="127" y="5"/>
                  </a:lnTo>
                  <a:lnTo>
                    <a:pt x="127" y="5"/>
                  </a:lnTo>
                  <a:lnTo>
                    <a:pt x="129" y="3"/>
                  </a:lnTo>
                  <a:lnTo>
                    <a:pt x="129" y="3"/>
                  </a:lnTo>
                  <a:lnTo>
                    <a:pt x="129" y="2"/>
                  </a:lnTo>
                  <a:lnTo>
                    <a:pt x="127"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5" name="Google Shape;655;p23"/>
            <p:cNvSpPr/>
            <p:nvPr/>
          </p:nvSpPr>
          <p:spPr>
            <a:xfrm>
              <a:off x="1241" y="1179"/>
              <a:ext cx="125" cy="56"/>
            </a:xfrm>
            <a:custGeom>
              <a:avLst/>
              <a:gdLst/>
              <a:ahLst/>
              <a:cxnLst/>
              <a:rect l="l" t="t" r="r" b="b"/>
              <a:pathLst>
                <a:path w="125" h="56" extrusionOk="0">
                  <a:moveTo>
                    <a:pt x="121" y="0"/>
                  </a:moveTo>
                  <a:lnTo>
                    <a:pt x="117" y="0"/>
                  </a:lnTo>
                  <a:lnTo>
                    <a:pt x="116" y="0"/>
                  </a:lnTo>
                  <a:lnTo>
                    <a:pt x="102" y="0"/>
                  </a:lnTo>
                  <a:lnTo>
                    <a:pt x="101" y="0"/>
                  </a:lnTo>
                  <a:lnTo>
                    <a:pt x="97" y="0"/>
                  </a:lnTo>
                  <a:lnTo>
                    <a:pt x="84" y="0"/>
                  </a:lnTo>
                  <a:lnTo>
                    <a:pt x="82" y="0"/>
                  </a:lnTo>
                  <a:lnTo>
                    <a:pt x="78" y="0"/>
                  </a:lnTo>
                  <a:lnTo>
                    <a:pt x="65" y="0"/>
                  </a:lnTo>
                  <a:lnTo>
                    <a:pt x="59" y="0"/>
                  </a:lnTo>
                  <a:lnTo>
                    <a:pt x="48" y="0"/>
                  </a:lnTo>
                  <a:lnTo>
                    <a:pt x="45" y="0"/>
                  </a:lnTo>
                  <a:lnTo>
                    <a:pt x="41" y="0"/>
                  </a:lnTo>
                  <a:lnTo>
                    <a:pt x="30" y="0"/>
                  </a:lnTo>
                  <a:lnTo>
                    <a:pt x="26" y="0"/>
                  </a:lnTo>
                  <a:lnTo>
                    <a:pt x="24" y="4"/>
                  </a:lnTo>
                  <a:lnTo>
                    <a:pt x="22" y="8"/>
                  </a:lnTo>
                  <a:lnTo>
                    <a:pt x="20" y="11"/>
                  </a:lnTo>
                  <a:lnTo>
                    <a:pt x="18" y="15"/>
                  </a:lnTo>
                  <a:lnTo>
                    <a:pt x="18" y="15"/>
                  </a:lnTo>
                  <a:lnTo>
                    <a:pt x="18" y="15"/>
                  </a:lnTo>
                  <a:lnTo>
                    <a:pt x="18" y="15"/>
                  </a:lnTo>
                  <a:lnTo>
                    <a:pt x="18" y="15"/>
                  </a:lnTo>
                  <a:lnTo>
                    <a:pt x="18" y="15"/>
                  </a:lnTo>
                  <a:lnTo>
                    <a:pt x="18" y="15"/>
                  </a:lnTo>
                  <a:lnTo>
                    <a:pt x="17" y="15"/>
                  </a:lnTo>
                  <a:lnTo>
                    <a:pt x="17" y="15"/>
                  </a:lnTo>
                  <a:lnTo>
                    <a:pt x="15" y="21"/>
                  </a:lnTo>
                  <a:lnTo>
                    <a:pt x="13" y="24"/>
                  </a:lnTo>
                  <a:lnTo>
                    <a:pt x="11" y="28"/>
                  </a:lnTo>
                  <a:lnTo>
                    <a:pt x="9" y="32"/>
                  </a:lnTo>
                  <a:lnTo>
                    <a:pt x="5" y="36"/>
                  </a:lnTo>
                  <a:lnTo>
                    <a:pt x="3" y="41"/>
                  </a:lnTo>
                  <a:lnTo>
                    <a:pt x="2" y="45"/>
                  </a:lnTo>
                  <a:lnTo>
                    <a:pt x="0" y="49"/>
                  </a:lnTo>
                  <a:lnTo>
                    <a:pt x="3" y="49"/>
                  </a:lnTo>
                  <a:lnTo>
                    <a:pt x="9" y="49"/>
                  </a:lnTo>
                  <a:lnTo>
                    <a:pt x="13" y="49"/>
                  </a:lnTo>
                  <a:lnTo>
                    <a:pt x="22" y="49"/>
                  </a:lnTo>
                  <a:lnTo>
                    <a:pt x="28" y="49"/>
                  </a:lnTo>
                  <a:lnTo>
                    <a:pt x="31" y="49"/>
                  </a:lnTo>
                  <a:lnTo>
                    <a:pt x="41" y="49"/>
                  </a:lnTo>
                  <a:lnTo>
                    <a:pt x="50" y="49"/>
                  </a:lnTo>
                  <a:lnTo>
                    <a:pt x="69" y="49"/>
                  </a:lnTo>
                  <a:lnTo>
                    <a:pt x="74" y="49"/>
                  </a:lnTo>
                  <a:lnTo>
                    <a:pt x="76" y="51"/>
                  </a:lnTo>
                  <a:lnTo>
                    <a:pt x="78" y="52"/>
                  </a:lnTo>
                  <a:lnTo>
                    <a:pt x="80" y="51"/>
                  </a:lnTo>
                  <a:lnTo>
                    <a:pt x="84" y="51"/>
                  </a:lnTo>
                  <a:lnTo>
                    <a:pt x="88" y="51"/>
                  </a:lnTo>
                  <a:lnTo>
                    <a:pt x="89" y="51"/>
                  </a:lnTo>
                  <a:lnTo>
                    <a:pt x="89" y="51"/>
                  </a:lnTo>
                  <a:lnTo>
                    <a:pt x="91" y="52"/>
                  </a:lnTo>
                  <a:lnTo>
                    <a:pt x="93" y="52"/>
                  </a:lnTo>
                  <a:lnTo>
                    <a:pt x="95" y="54"/>
                  </a:lnTo>
                  <a:lnTo>
                    <a:pt x="95" y="56"/>
                  </a:lnTo>
                  <a:lnTo>
                    <a:pt x="95" y="56"/>
                  </a:lnTo>
                  <a:lnTo>
                    <a:pt x="97" y="56"/>
                  </a:lnTo>
                  <a:lnTo>
                    <a:pt x="97" y="54"/>
                  </a:lnTo>
                  <a:lnTo>
                    <a:pt x="97" y="54"/>
                  </a:lnTo>
                  <a:lnTo>
                    <a:pt x="97" y="54"/>
                  </a:lnTo>
                  <a:lnTo>
                    <a:pt x="97" y="52"/>
                  </a:lnTo>
                  <a:lnTo>
                    <a:pt x="97" y="52"/>
                  </a:lnTo>
                  <a:lnTo>
                    <a:pt x="97" y="52"/>
                  </a:lnTo>
                  <a:lnTo>
                    <a:pt x="99" y="51"/>
                  </a:lnTo>
                  <a:lnTo>
                    <a:pt x="101" y="49"/>
                  </a:lnTo>
                  <a:lnTo>
                    <a:pt x="101" y="49"/>
                  </a:lnTo>
                  <a:lnTo>
                    <a:pt x="101" y="47"/>
                  </a:lnTo>
                  <a:lnTo>
                    <a:pt x="102" y="47"/>
                  </a:lnTo>
                  <a:lnTo>
                    <a:pt x="102" y="45"/>
                  </a:lnTo>
                  <a:lnTo>
                    <a:pt x="102" y="45"/>
                  </a:lnTo>
                  <a:lnTo>
                    <a:pt x="101" y="45"/>
                  </a:lnTo>
                  <a:lnTo>
                    <a:pt x="101" y="45"/>
                  </a:lnTo>
                  <a:lnTo>
                    <a:pt x="101" y="43"/>
                  </a:lnTo>
                  <a:lnTo>
                    <a:pt x="102" y="43"/>
                  </a:lnTo>
                  <a:lnTo>
                    <a:pt x="102" y="43"/>
                  </a:lnTo>
                  <a:lnTo>
                    <a:pt x="102" y="43"/>
                  </a:lnTo>
                  <a:lnTo>
                    <a:pt x="102" y="41"/>
                  </a:lnTo>
                  <a:lnTo>
                    <a:pt x="102" y="41"/>
                  </a:lnTo>
                  <a:lnTo>
                    <a:pt x="104" y="41"/>
                  </a:lnTo>
                  <a:lnTo>
                    <a:pt x="106" y="37"/>
                  </a:lnTo>
                  <a:lnTo>
                    <a:pt x="108" y="34"/>
                  </a:lnTo>
                  <a:lnTo>
                    <a:pt x="110" y="30"/>
                  </a:lnTo>
                  <a:lnTo>
                    <a:pt x="112" y="26"/>
                  </a:lnTo>
                  <a:lnTo>
                    <a:pt x="114" y="23"/>
                  </a:lnTo>
                  <a:lnTo>
                    <a:pt x="116" y="19"/>
                  </a:lnTo>
                  <a:lnTo>
                    <a:pt x="117" y="13"/>
                  </a:lnTo>
                  <a:lnTo>
                    <a:pt x="119" y="9"/>
                  </a:lnTo>
                  <a:lnTo>
                    <a:pt x="119" y="9"/>
                  </a:lnTo>
                  <a:lnTo>
                    <a:pt x="117" y="8"/>
                  </a:lnTo>
                  <a:lnTo>
                    <a:pt x="117" y="8"/>
                  </a:lnTo>
                  <a:lnTo>
                    <a:pt x="117" y="6"/>
                  </a:lnTo>
                  <a:lnTo>
                    <a:pt x="117" y="6"/>
                  </a:lnTo>
                  <a:lnTo>
                    <a:pt x="117" y="4"/>
                  </a:lnTo>
                  <a:lnTo>
                    <a:pt x="117" y="4"/>
                  </a:lnTo>
                  <a:lnTo>
                    <a:pt x="121" y="2"/>
                  </a:lnTo>
                  <a:lnTo>
                    <a:pt x="123" y="2"/>
                  </a:lnTo>
                  <a:lnTo>
                    <a:pt x="123" y="2"/>
                  </a:lnTo>
                  <a:lnTo>
                    <a:pt x="125" y="0"/>
                  </a:lnTo>
                  <a:lnTo>
                    <a:pt x="121"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6" name="Google Shape;656;p23"/>
            <p:cNvSpPr/>
            <p:nvPr/>
          </p:nvSpPr>
          <p:spPr>
            <a:xfrm>
              <a:off x="1465" y="1357"/>
              <a:ext cx="64" cy="52"/>
            </a:xfrm>
            <a:custGeom>
              <a:avLst/>
              <a:gdLst/>
              <a:ahLst/>
              <a:cxnLst/>
              <a:rect l="l" t="t" r="r" b="b"/>
              <a:pathLst>
                <a:path w="64" h="52" extrusionOk="0">
                  <a:moveTo>
                    <a:pt x="62" y="20"/>
                  </a:moveTo>
                  <a:lnTo>
                    <a:pt x="60" y="19"/>
                  </a:lnTo>
                  <a:lnTo>
                    <a:pt x="58" y="17"/>
                  </a:lnTo>
                  <a:lnTo>
                    <a:pt x="58" y="13"/>
                  </a:lnTo>
                  <a:lnTo>
                    <a:pt x="56" y="11"/>
                  </a:lnTo>
                  <a:lnTo>
                    <a:pt x="54" y="9"/>
                  </a:lnTo>
                  <a:lnTo>
                    <a:pt x="54" y="7"/>
                  </a:lnTo>
                  <a:lnTo>
                    <a:pt x="52" y="5"/>
                  </a:lnTo>
                  <a:lnTo>
                    <a:pt x="50" y="5"/>
                  </a:lnTo>
                  <a:lnTo>
                    <a:pt x="49" y="5"/>
                  </a:lnTo>
                  <a:lnTo>
                    <a:pt x="47" y="5"/>
                  </a:lnTo>
                  <a:lnTo>
                    <a:pt x="45" y="5"/>
                  </a:lnTo>
                  <a:lnTo>
                    <a:pt x="43" y="5"/>
                  </a:lnTo>
                  <a:lnTo>
                    <a:pt x="41" y="5"/>
                  </a:lnTo>
                  <a:lnTo>
                    <a:pt x="39" y="5"/>
                  </a:lnTo>
                  <a:lnTo>
                    <a:pt x="37" y="5"/>
                  </a:lnTo>
                  <a:lnTo>
                    <a:pt x="37" y="4"/>
                  </a:lnTo>
                  <a:lnTo>
                    <a:pt x="37" y="4"/>
                  </a:lnTo>
                  <a:lnTo>
                    <a:pt x="37" y="2"/>
                  </a:lnTo>
                  <a:lnTo>
                    <a:pt x="35" y="2"/>
                  </a:lnTo>
                  <a:lnTo>
                    <a:pt x="34" y="2"/>
                  </a:lnTo>
                  <a:lnTo>
                    <a:pt x="34" y="2"/>
                  </a:lnTo>
                  <a:lnTo>
                    <a:pt x="35" y="0"/>
                  </a:lnTo>
                  <a:lnTo>
                    <a:pt x="35" y="0"/>
                  </a:lnTo>
                  <a:lnTo>
                    <a:pt x="34" y="0"/>
                  </a:lnTo>
                  <a:lnTo>
                    <a:pt x="32" y="0"/>
                  </a:lnTo>
                  <a:lnTo>
                    <a:pt x="30" y="0"/>
                  </a:lnTo>
                  <a:lnTo>
                    <a:pt x="26" y="0"/>
                  </a:lnTo>
                  <a:lnTo>
                    <a:pt x="22" y="0"/>
                  </a:lnTo>
                  <a:lnTo>
                    <a:pt x="21" y="0"/>
                  </a:lnTo>
                  <a:lnTo>
                    <a:pt x="19" y="0"/>
                  </a:lnTo>
                  <a:lnTo>
                    <a:pt x="17" y="0"/>
                  </a:lnTo>
                  <a:lnTo>
                    <a:pt x="17" y="0"/>
                  </a:lnTo>
                  <a:lnTo>
                    <a:pt x="15" y="0"/>
                  </a:lnTo>
                  <a:lnTo>
                    <a:pt x="13" y="0"/>
                  </a:lnTo>
                  <a:lnTo>
                    <a:pt x="11" y="2"/>
                  </a:lnTo>
                  <a:lnTo>
                    <a:pt x="11" y="2"/>
                  </a:lnTo>
                  <a:lnTo>
                    <a:pt x="7" y="2"/>
                  </a:lnTo>
                  <a:lnTo>
                    <a:pt x="6" y="4"/>
                  </a:lnTo>
                  <a:lnTo>
                    <a:pt x="6" y="4"/>
                  </a:lnTo>
                  <a:lnTo>
                    <a:pt x="6" y="4"/>
                  </a:lnTo>
                  <a:lnTo>
                    <a:pt x="4" y="4"/>
                  </a:lnTo>
                  <a:lnTo>
                    <a:pt x="2" y="5"/>
                  </a:lnTo>
                  <a:lnTo>
                    <a:pt x="0" y="7"/>
                  </a:lnTo>
                  <a:lnTo>
                    <a:pt x="2" y="9"/>
                  </a:lnTo>
                  <a:lnTo>
                    <a:pt x="2" y="9"/>
                  </a:lnTo>
                  <a:lnTo>
                    <a:pt x="4" y="11"/>
                  </a:lnTo>
                  <a:lnTo>
                    <a:pt x="4" y="11"/>
                  </a:lnTo>
                  <a:lnTo>
                    <a:pt x="6" y="11"/>
                  </a:lnTo>
                  <a:lnTo>
                    <a:pt x="6" y="13"/>
                  </a:lnTo>
                  <a:lnTo>
                    <a:pt x="6" y="13"/>
                  </a:lnTo>
                  <a:lnTo>
                    <a:pt x="6" y="13"/>
                  </a:lnTo>
                  <a:lnTo>
                    <a:pt x="7" y="19"/>
                  </a:lnTo>
                  <a:lnTo>
                    <a:pt x="7" y="19"/>
                  </a:lnTo>
                  <a:lnTo>
                    <a:pt x="9" y="22"/>
                  </a:lnTo>
                  <a:lnTo>
                    <a:pt x="11" y="24"/>
                  </a:lnTo>
                  <a:lnTo>
                    <a:pt x="11" y="26"/>
                  </a:lnTo>
                  <a:lnTo>
                    <a:pt x="13" y="28"/>
                  </a:lnTo>
                  <a:lnTo>
                    <a:pt x="13" y="28"/>
                  </a:lnTo>
                  <a:lnTo>
                    <a:pt x="13" y="30"/>
                  </a:lnTo>
                  <a:lnTo>
                    <a:pt x="13" y="30"/>
                  </a:lnTo>
                  <a:lnTo>
                    <a:pt x="15" y="32"/>
                  </a:lnTo>
                  <a:lnTo>
                    <a:pt x="15" y="32"/>
                  </a:lnTo>
                  <a:lnTo>
                    <a:pt x="15" y="34"/>
                  </a:lnTo>
                  <a:lnTo>
                    <a:pt x="15" y="34"/>
                  </a:lnTo>
                  <a:lnTo>
                    <a:pt x="17" y="35"/>
                  </a:lnTo>
                  <a:lnTo>
                    <a:pt x="17" y="37"/>
                  </a:lnTo>
                  <a:lnTo>
                    <a:pt x="17" y="41"/>
                  </a:lnTo>
                  <a:lnTo>
                    <a:pt x="17" y="43"/>
                  </a:lnTo>
                  <a:lnTo>
                    <a:pt x="19" y="43"/>
                  </a:lnTo>
                  <a:lnTo>
                    <a:pt x="19" y="47"/>
                  </a:lnTo>
                  <a:lnTo>
                    <a:pt x="19" y="48"/>
                  </a:lnTo>
                  <a:lnTo>
                    <a:pt x="19" y="50"/>
                  </a:lnTo>
                  <a:lnTo>
                    <a:pt x="19" y="50"/>
                  </a:lnTo>
                  <a:lnTo>
                    <a:pt x="22" y="52"/>
                  </a:lnTo>
                  <a:lnTo>
                    <a:pt x="22" y="52"/>
                  </a:lnTo>
                  <a:lnTo>
                    <a:pt x="22" y="50"/>
                  </a:lnTo>
                  <a:lnTo>
                    <a:pt x="24" y="50"/>
                  </a:lnTo>
                  <a:lnTo>
                    <a:pt x="24" y="50"/>
                  </a:lnTo>
                  <a:lnTo>
                    <a:pt x="24" y="48"/>
                  </a:lnTo>
                  <a:lnTo>
                    <a:pt x="24" y="48"/>
                  </a:lnTo>
                  <a:lnTo>
                    <a:pt x="24" y="48"/>
                  </a:lnTo>
                  <a:lnTo>
                    <a:pt x="24" y="48"/>
                  </a:lnTo>
                  <a:lnTo>
                    <a:pt x="24" y="47"/>
                  </a:lnTo>
                  <a:lnTo>
                    <a:pt x="24" y="45"/>
                  </a:lnTo>
                  <a:lnTo>
                    <a:pt x="26" y="47"/>
                  </a:lnTo>
                  <a:lnTo>
                    <a:pt x="26" y="47"/>
                  </a:lnTo>
                  <a:lnTo>
                    <a:pt x="26" y="47"/>
                  </a:lnTo>
                  <a:lnTo>
                    <a:pt x="26" y="47"/>
                  </a:lnTo>
                  <a:lnTo>
                    <a:pt x="26" y="47"/>
                  </a:lnTo>
                  <a:lnTo>
                    <a:pt x="26" y="48"/>
                  </a:lnTo>
                  <a:lnTo>
                    <a:pt x="28" y="48"/>
                  </a:lnTo>
                  <a:lnTo>
                    <a:pt x="28" y="48"/>
                  </a:lnTo>
                  <a:lnTo>
                    <a:pt x="28" y="47"/>
                  </a:lnTo>
                  <a:lnTo>
                    <a:pt x="30" y="47"/>
                  </a:lnTo>
                  <a:lnTo>
                    <a:pt x="28" y="45"/>
                  </a:lnTo>
                  <a:lnTo>
                    <a:pt x="28" y="45"/>
                  </a:lnTo>
                  <a:lnTo>
                    <a:pt x="28" y="45"/>
                  </a:lnTo>
                  <a:lnTo>
                    <a:pt x="30" y="45"/>
                  </a:lnTo>
                  <a:lnTo>
                    <a:pt x="32" y="45"/>
                  </a:lnTo>
                  <a:lnTo>
                    <a:pt x="32" y="45"/>
                  </a:lnTo>
                  <a:lnTo>
                    <a:pt x="34" y="43"/>
                  </a:lnTo>
                  <a:lnTo>
                    <a:pt x="34" y="43"/>
                  </a:lnTo>
                  <a:lnTo>
                    <a:pt x="35" y="43"/>
                  </a:lnTo>
                  <a:lnTo>
                    <a:pt x="37" y="43"/>
                  </a:lnTo>
                  <a:lnTo>
                    <a:pt x="37" y="41"/>
                  </a:lnTo>
                  <a:lnTo>
                    <a:pt x="39" y="41"/>
                  </a:lnTo>
                  <a:lnTo>
                    <a:pt x="39" y="39"/>
                  </a:lnTo>
                  <a:lnTo>
                    <a:pt x="41" y="39"/>
                  </a:lnTo>
                  <a:lnTo>
                    <a:pt x="41" y="39"/>
                  </a:lnTo>
                  <a:lnTo>
                    <a:pt x="43" y="37"/>
                  </a:lnTo>
                  <a:lnTo>
                    <a:pt x="45" y="35"/>
                  </a:lnTo>
                  <a:lnTo>
                    <a:pt x="45" y="35"/>
                  </a:lnTo>
                  <a:lnTo>
                    <a:pt x="47" y="35"/>
                  </a:lnTo>
                  <a:lnTo>
                    <a:pt x="49" y="34"/>
                  </a:lnTo>
                  <a:lnTo>
                    <a:pt x="50" y="34"/>
                  </a:lnTo>
                  <a:lnTo>
                    <a:pt x="50" y="32"/>
                  </a:lnTo>
                  <a:lnTo>
                    <a:pt x="50" y="30"/>
                  </a:lnTo>
                  <a:lnTo>
                    <a:pt x="50" y="30"/>
                  </a:lnTo>
                  <a:lnTo>
                    <a:pt x="50" y="32"/>
                  </a:lnTo>
                  <a:lnTo>
                    <a:pt x="50" y="32"/>
                  </a:lnTo>
                  <a:lnTo>
                    <a:pt x="52" y="30"/>
                  </a:lnTo>
                  <a:lnTo>
                    <a:pt x="56" y="26"/>
                  </a:lnTo>
                  <a:lnTo>
                    <a:pt x="58" y="24"/>
                  </a:lnTo>
                  <a:lnTo>
                    <a:pt x="64" y="22"/>
                  </a:lnTo>
                  <a:lnTo>
                    <a:pt x="64" y="22"/>
                  </a:lnTo>
                  <a:lnTo>
                    <a:pt x="62" y="2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7" name="Google Shape;657;p23"/>
            <p:cNvSpPr/>
            <p:nvPr/>
          </p:nvSpPr>
          <p:spPr>
            <a:xfrm>
              <a:off x="1661" y="1243"/>
              <a:ext cx="10" cy="11"/>
            </a:xfrm>
            <a:custGeom>
              <a:avLst/>
              <a:gdLst/>
              <a:ahLst/>
              <a:cxnLst/>
              <a:rect l="l" t="t" r="r" b="b"/>
              <a:pathLst>
                <a:path w="10" h="11" extrusionOk="0">
                  <a:moveTo>
                    <a:pt x="8" y="5"/>
                  </a:moveTo>
                  <a:lnTo>
                    <a:pt x="8" y="3"/>
                  </a:lnTo>
                  <a:lnTo>
                    <a:pt x="10" y="3"/>
                  </a:lnTo>
                  <a:lnTo>
                    <a:pt x="10" y="5"/>
                  </a:lnTo>
                  <a:lnTo>
                    <a:pt x="10" y="5"/>
                  </a:lnTo>
                  <a:lnTo>
                    <a:pt x="10" y="5"/>
                  </a:lnTo>
                  <a:lnTo>
                    <a:pt x="10" y="5"/>
                  </a:lnTo>
                  <a:lnTo>
                    <a:pt x="10" y="5"/>
                  </a:lnTo>
                  <a:lnTo>
                    <a:pt x="10" y="3"/>
                  </a:lnTo>
                  <a:lnTo>
                    <a:pt x="10" y="3"/>
                  </a:lnTo>
                  <a:lnTo>
                    <a:pt x="10" y="3"/>
                  </a:lnTo>
                  <a:lnTo>
                    <a:pt x="10" y="2"/>
                  </a:lnTo>
                  <a:lnTo>
                    <a:pt x="10" y="2"/>
                  </a:lnTo>
                  <a:lnTo>
                    <a:pt x="10" y="2"/>
                  </a:lnTo>
                  <a:lnTo>
                    <a:pt x="10" y="0"/>
                  </a:lnTo>
                  <a:lnTo>
                    <a:pt x="10" y="0"/>
                  </a:lnTo>
                  <a:lnTo>
                    <a:pt x="8" y="0"/>
                  </a:lnTo>
                  <a:lnTo>
                    <a:pt x="6" y="0"/>
                  </a:lnTo>
                  <a:lnTo>
                    <a:pt x="6" y="0"/>
                  </a:lnTo>
                  <a:lnTo>
                    <a:pt x="4" y="0"/>
                  </a:lnTo>
                  <a:lnTo>
                    <a:pt x="4" y="2"/>
                  </a:lnTo>
                  <a:lnTo>
                    <a:pt x="4" y="3"/>
                  </a:lnTo>
                  <a:lnTo>
                    <a:pt x="4" y="3"/>
                  </a:lnTo>
                  <a:lnTo>
                    <a:pt x="2" y="5"/>
                  </a:lnTo>
                  <a:lnTo>
                    <a:pt x="2" y="5"/>
                  </a:lnTo>
                  <a:lnTo>
                    <a:pt x="2" y="7"/>
                  </a:lnTo>
                  <a:lnTo>
                    <a:pt x="2" y="9"/>
                  </a:lnTo>
                  <a:lnTo>
                    <a:pt x="0" y="9"/>
                  </a:lnTo>
                  <a:lnTo>
                    <a:pt x="0" y="11"/>
                  </a:lnTo>
                  <a:lnTo>
                    <a:pt x="0" y="11"/>
                  </a:lnTo>
                  <a:lnTo>
                    <a:pt x="0" y="11"/>
                  </a:lnTo>
                  <a:lnTo>
                    <a:pt x="0" y="11"/>
                  </a:lnTo>
                  <a:lnTo>
                    <a:pt x="4" y="11"/>
                  </a:lnTo>
                  <a:lnTo>
                    <a:pt x="6" y="9"/>
                  </a:lnTo>
                  <a:lnTo>
                    <a:pt x="8" y="7"/>
                  </a:lnTo>
                  <a:lnTo>
                    <a:pt x="8" y="5"/>
                  </a:lnTo>
                  <a:close/>
                  <a:moveTo>
                    <a:pt x="10" y="7"/>
                  </a:moveTo>
                  <a:lnTo>
                    <a:pt x="8" y="7"/>
                  </a:lnTo>
                  <a:lnTo>
                    <a:pt x="8" y="9"/>
                  </a:lnTo>
                  <a:lnTo>
                    <a:pt x="8" y="9"/>
                  </a:lnTo>
                  <a:lnTo>
                    <a:pt x="8" y="9"/>
                  </a:lnTo>
                  <a:lnTo>
                    <a:pt x="8" y="9"/>
                  </a:lnTo>
                  <a:lnTo>
                    <a:pt x="10" y="7"/>
                  </a:lnTo>
                  <a:lnTo>
                    <a:pt x="10" y="7"/>
                  </a:lnTo>
                  <a:lnTo>
                    <a:pt x="10" y="7"/>
                  </a:lnTo>
                  <a:close/>
                  <a:moveTo>
                    <a:pt x="8" y="7"/>
                  </a:moveTo>
                  <a:lnTo>
                    <a:pt x="8" y="7"/>
                  </a:lnTo>
                  <a:lnTo>
                    <a:pt x="6" y="9"/>
                  </a:lnTo>
                  <a:lnTo>
                    <a:pt x="6" y="9"/>
                  </a:lnTo>
                  <a:lnTo>
                    <a:pt x="8" y="9"/>
                  </a:lnTo>
                  <a:lnTo>
                    <a:pt x="8" y="9"/>
                  </a:lnTo>
                  <a:lnTo>
                    <a:pt x="8" y="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23"/>
            <p:cNvSpPr/>
            <p:nvPr/>
          </p:nvSpPr>
          <p:spPr>
            <a:xfrm>
              <a:off x="1532" y="1239"/>
              <a:ext cx="90" cy="41"/>
            </a:xfrm>
            <a:custGeom>
              <a:avLst/>
              <a:gdLst/>
              <a:ahLst/>
              <a:cxnLst/>
              <a:rect l="l" t="t" r="r" b="b"/>
              <a:pathLst>
                <a:path w="90" h="41" extrusionOk="0">
                  <a:moveTo>
                    <a:pt x="90" y="15"/>
                  </a:moveTo>
                  <a:lnTo>
                    <a:pt x="90" y="15"/>
                  </a:lnTo>
                  <a:lnTo>
                    <a:pt x="88" y="13"/>
                  </a:lnTo>
                  <a:lnTo>
                    <a:pt x="88" y="13"/>
                  </a:lnTo>
                  <a:lnTo>
                    <a:pt x="86" y="11"/>
                  </a:lnTo>
                  <a:lnTo>
                    <a:pt x="86" y="11"/>
                  </a:lnTo>
                  <a:lnTo>
                    <a:pt x="86" y="9"/>
                  </a:lnTo>
                  <a:lnTo>
                    <a:pt x="88" y="9"/>
                  </a:lnTo>
                  <a:lnTo>
                    <a:pt x="88" y="9"/>
                  </a:lnTo>
                  <a:lnTo>
                    <a:pt x="88" y="7"/>
                  </a:lnTo>
                  <a:lnTo>
                    <a:pt x="88" y="7"/>
                  </a:lnTo>
                  <a:lnTo>
                    <a:pt x="88" y="7"/>
                  </a:lnTo>
                  <a:lnTo>
                    <a:pt x="86" y="6"/>
                  </a:lnTo>
                  <a:lnTo>
                    <a:pt x="86" y="6"/>
                  </a:lnTo>
                  <a:lnTo>
                    <a:pt x="86" y="6"/>
                  </a:lnTo>
                  <a:lnTo>
                    <a:pt x="84" y="6"/>
                  </a:lnTo>
                  <a:lnTo>
                    <a:pt x="82" y="6"/>
                  </a:lnTo>
                  <a:lnTo>
                    <a:pt x="81" y="6"/>
                  </a:lnTo>
                  <a:lnTo>
                    <a:pt x="79" y="6"/>
                  </a:lnTo>
                  <a:lnTo>
                    <a:pt x="77" y="6"/>
                  </a:lnTo>
                  <a:lnTo>
                    <a:pt x="75" y="6"/>
                  </a:lnTo>
                  <a:lnTo>
                    <a:pt x="73" y="6"/>
                  </a:lnTo>
                  <a:lnTo>
                    <a:pt x="71" y="6"/>
                  </a:lnTo>
                  <a:lnTo>
                    <a:pt x="69" y="6"/>
                  </a:lnTo>
                  <a:lnTo>
                    <a:pt x="68" y="6"/>
                  </a:lnTo>
                  <a:lnTo>
                    <a:pt x="66" y="6"/>
                  </a:lnTo>
                  <a:lnTo>
                    <a:pt x="64" y="6"/>
                  </a:lnTo>
                  <a:lnTo>
                    <a:pt x="62" y="6"/>
                  </a:lnTo>
                  <a:lnTo>
                    <a:pt x="60" y="6"/>
                  </a:lnTo>
                  <a:lnTo>
                    <a:pt x="58" y="6"/>
                  </a:lnTo>
                  <a:lnTo>
                    <a:pt x="56" y="6"/>
                  </a:lnTo>
                  <a:lnTo>
                    <a:pt x="54" y="6"/>
                  </a:lnTo>
                  <a:lnTo>
                    <a:pt x="53" y="6"/>
                  </a:lnTo>
                  <a:lnTo>
                    <a:pt x="51" y="6"/>
                  </a:lnTo>
                  <a:lnTo>
                    <a:pt x="49" y="6"/>
                  </a:lnTo>
                  <a:lnTo>
                    <a:pt x="47" y="6"/>
                  </a:lnTo>
                  <a:lnTo>
                    <a:pt x="45" y="6"/>
                  </a:lnTo>
                  <a:lnTo>
                    <a:pt x="43" y="6"/>
                  </a:lnTo>
                  <a:lnTo>
                    <a:pt x="41" y="6"/>
                  </a:lnTo>
                  <a:lnTo>
                    <a:pt x="39" y="6"/>
                  </a:lnTo>
                  <a:lnTo>
                    <a:pt x="38" y="6"/>
                  </a:lnTo>
                  <a:lnTo>
                    <a:pt x="36" y="6"/>
                  </a:lnTo>
                  <a:lnTo>
                    <a:pt x="34" y="6"/>
                  </a:lnTo>
                  <a:lnTo>
                    <a:pt x="32" y="6"/>
                  </a:lnTo>
                  <a:lnTo>
                    <a:pt x="30" y="6"/>
                  </a:lnTo>
                  <a:lnTo>
                    <a:pt x="28" y="6"/>
                  </a:lnTo>
                  <a:lnTo>
                    <a:pt x="26" y="6"/>
                  </a:lnTo>
                  <a:lnTo>
                    <a:pt x="26" y="2"/>
                  </a:lnTo>
                  <a:lnTo>
                    <a:pt x="28" y="0"/>
                  </a:lnTo>
                  <a:lnTo>
                    <a:pt x="28" y="0"/>
                  </a:lnTo>
                  <a:lnTo>
                    <a:pt x="23" y="2"/>
                  </a:lnTo>
                  <a:lnTo>
                    <a:pt x="23" y="2"/>
                  </a:lnTo>
                  <a:lnTo>
                    <a:pt x="21" y="4"/>
                  </a:lnTo>
                  <a:lnTo>
                    <a:pt x="21" y="4"/>
                  </a:lnTo>
                  <a:lnTo>
                    <a:pt x="19" y="4"/>
                  </a:lnTo>
                  <a:lnTo>
                    <a:pt x="15" y="6"/>
                  </a:lnTo>
                  <a:lnTo>
                    <a:pt x="15" y="6"/>
                  </a:lnTo>
                  <a:lnTo>
                    <a:pt x="15" y="7"/>
                  </a:lnTo>
                  <a:lnTo>
                    <a:pt x="13" y="9"/>
                  </a:lnTo>
                  <a:lnTo>
                    <a:pt x="13" y="11"/>
                  </a:lnTo>
                  <a:lnTo>
                    <a:pt x="11" y="13"/>
                  </a:lnTo>
                  <a:lnTo>
                    <a:pt x="11" y="15"/>
                  </a:lnTo>
                  <a:lnTo>
                    <a:pt x="11" y="17"/>
                  </a:lnTo>
                  <a:lnTo>
                    <a:pt x="10" y="19"/>
                  </a:lnTo>
                  <a:lnTo>
                    <a:pt x="10" y="21"/>
                  </a:lnTo>
                  <a:lnTo>
                    <a:pt x="10" y="22"/>
                  </a:lnTo>
                  <a:lnTo>
                    <a:pt x="8" y="22"/>
                  </a:lnTo>
                  <a:lnTo>
                    <a:pt x="8" y="24"/>
                  </a:lnTo>
                  <a:lnTo>
                    <a:pt x="8" y="26"/>
                  </a:lnTo>
                  <a:lnTo>
                    <a:pt x="6" y="28"/>
                  </a:lnTo>
                  <a:lnTo>
                    <a:pt x="6" y="30"/>
                  </a:lnTo>
                  <a:lnTo>
                    <a:pt x="4" y="32"/>
                  </a:lnTo>
                  <a:lnTo>
                    <a:pt x="4" y="34"/>
                  </a:lnTo>
                  <a:lnTo>
                    <a:pt x="4" y="35"/>
                  </a:lnTo>
                  <a:lnTo>
                    <a:pt x="2" y="37"/>
                  </a:lnTo>
                  <a:lnTo>
                    <a:pt x="2" y="39"/>
                  </a:lnTo>
                  <a:lnTo>
                    <a:pt x="0" y="41"/>
                  </a:lnTo>
                  <a:lnTo>
                    <a:pt x="2" y="41"/>
                  </a:lnTo>
                  <a:lnTo>
                    <a:pt x="4" y="41"/>
                  </a:lnTo>
                  <a:lnTo>
                    <a:pt x="6" y="41"/>
                  </a:lnTo>
                  <a:lnTo>
                    <a:pt x="8" y="41"/>
                  </a:lnTo>
                  <a:lnTo>
                    <a:pt x="10" y="41"/>
                  </a:lnTo>
                  <a:lnTo>
                    <a:pt x="11" y="41"/>
                  </a:lnTo>
                  <a:lnTo>
                    <a:pt x="13" y="41"/>
                  </a:lnTo>
                  <a:lnTo>
                    <a:pt x="15" y="41"/>
                  </a:lnTo>
                  <a:lnTo>
                    <a:pt x="19" y="41"/>
                  </a:lnTo>
                  <a:lnTo>
                    <a:pt x="21" y="41"/>
                  </a:lnTo>
                  <a:lnTo>
                    <a:pt x="25" y="41"/>
                  </a:lnTo>
                  <a:lnTo>
                    <a:pt x="28" y="41"/>
                  </a:lnTo>
                  <a:lnTo>
                    <a:pt x="30" y="41"/>
                  </a:lnTo>
                  <a:lnTo>
                    <a:pt x="38" y="41"/>
                  </a:lnTo>
                  <a:lnTo>
                    <a:pt x="39" y="41"/>
                  </a:lnTo>
                  <a:lnTo>
                    <a:pt x="43" y="41"/>
                  </a:lnTo>
                  <a:lnTo>
                    <a:pt x="47" y="41"/>
                  </a:lnTo>
                  <a:lnTo>
                    <a:pt x="49" y="41"/>
                  </a:lnTo>
                  <a:lnTo>
                    <a:pt x="53" y="41"/>
                  </a:lnTo>
                  <a:lnTo>
                    <a:pt x="56" y="41"/>
                  </a:lnTo>
                  <a:lnTo>
                    <a:pt x="60" y="41"/>
                  </a:lnTo>
                  <a:lnTo>
                    <a:pt x="62" y="41"/>
                  </a:lnTo>
                  <a:lnTo>
                    <a:pt x="66" y="41"/>
                  </a:lnTo>
                  <a:lnTo>
                    <a:pt x="68" y="39"/>
                  </a:lnTo>
                  <a:lnTo>
                    <a:pt x="68" y="39"/>
                  </a:lnTo>
                  <a:lnTo>
                    <a:pt x="68" y="39"/>
                  </a:lnTo>
                  <a:lnTo>
                    <a:pt x="69" y="39"/>
                  </a:lnTo>
                  <a:lnTo>
                    <a:pt x="71" y="39"/>
                  </a:lnTo>
                  <a:lnTo>
                    <a:pt x="71" y="39"/>
                  </a:lnTo>
                  <a:lnTo>
                    <a:pt x="73" y="39"/>
                  </a:lnTo>
                  <a:lnTo>
                    <a:pt x="75" y="37"/>
                  </a:lnTo>
                  <a:lnTo>
                    <a:pt x="77" y="35"/>
                  </a:lnTo>
                  <a:lnTo>
                    <a:pt x="77" y="37"/>
                  </a:lnTo>
                  <a:lnTo>
                    <a:pt x="79" y="35"/>
                  </a:lnTo>
                  <a:lnTo>
                    <a:pt x="82" y="35"/>
                  </a:lnTo>
                  <a:lnTo>
                    <a:pt x="81" y="30"/>
                  </a:lnTo>
                  <a:lnTo>
                    <a:pt x="81" y="30"/>
                  </a:lnTo>
                  <a:lnTo>
                    <a:pt x="79" y="28"/>
                  </a:lnTo>
                  <a:lnTo>
                    <a:pt x="79" y="28"/>
                  </a:lnTo>
                  <a:lnTo>
                    <a:pt x="79" y="28"/>
                  </a:lnTo>
                  <a:lnTo>
                    <a:pt x="79" y="26"/>
                  </a:lnTo>
                  <a:lnTo>
                    <a:pt x="81" y="24"/>
                  </a:lnTo>
                  <a:lnTo>
                    <a:pt x="81" y="24"/>
                  </a:lnTo>
                  <a:lnTo>
                    <a:pt x="81" y="24"/>
                  </a:lnTo>
                  <a:lnTo>
                    <a:pt x="82" y="22"/>
                  </a:lnTo>
                  <a:lnTo>
                    <a:pt x="82" y="22"/>
                  </a:lnTo>
                  <a:lnTo>
                    <a:pt x="82" y="21"/>
                  </a:lnTo>
                  <a:lnTo>
                    <a:pt x="82" y="21"/>
                  </a:lnTo>
                  <a:lnTo>
                    <a:pt x="84" y="21"/>
                  </a:lnTo>
                  <a:lnTo>
                    <a:pt x="86" y="19"/>
                  </a:lnTo>
                  <a:lnTo>
                    <a:pt x="88" y="17"/>
                  </a:lnTo>
                  <a:lnTo>
                    <a:pt x="88" y="17"/>
                  </a:lnTo>
                  <a:lnTo>
                    <a:pt x="88" y="15"/>
                  </a:lnTo>
                  <a:lnTo>
                    <a:pt x="90" y="15"/>
                  </a:lnTo>
                  <a:lnTo>
                    <a:pt x="90" y="1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9" name="Google Shape;659;p23"/>
            <p:cNvSpPr/>
            <p:nvPr/>
          </p:nvSpPr>
          <p:spPr>
            <a:xfrm>
              <a:off x="960" y="1173"/>
              <a:ext cx="141" cy="72"/>
            </a:xfrm>
            <a:custGeom>
              <a:avLst/>
              <a:gdLst/>
              <a:ahLst/>
              <a:cxnLst/>
              <a:rect l="l" t="t" r="r" b="b"/>
              <a:pathLst>
                <a:path w="141" h="72" extrusionOk="0">
                  <a:moveTo>
                    <a:pt x="141" y="8"/>
                  </a:moveTo>
                  <a:lnTo>
                    <a:pt x="139" y="6"/>
                  </a:lnTo>
                  <a:lnTo>
                    <a:pt x="139" y="6"/>
                  </a:lnTo>
                  <a:lnTo>
                    <a:pt x="139" y="4"/>
                  </a:lnTo>
                  <a:lnTo>
                    <a:pt x="135" y="4"/>
                  </a:lnTo>
                  <a:lnTo>
                    <a:pt x="131" y="4"/>
                  </a:lnTo>
                  <a:lnTo>
                    <a:pt x="127" y="4"/>
                  </a:lnTo>
                  <a:lnTo>
                    <a:pt x="126" y="4"/>
                  </a:lnTo>
                  <a:lnTo>
                    <a:pt x="122" y="4"/>
                  </a:lnTo>
                  <a:lnTo>
                    <a:pt x="118" y="4"/>
                  </a:lnTo>
                  <a:lnTo>
                    <a:pt x="114" y="4"/>
                  </a:lnTo>
                  <a:lnTo>
                    <a:pt x="111" y="4"/>
                  </a:lnTo>
                  <a:lnTo>
                    <a:pt x="111" y="4"/>
                  </a:lnTo>
                  <a:lnTo>
                    <a:pt x="111" y="4"/>
                  </a:lnTo>
                  <a:lnTo>
                    <a:pt x="109" y="6"/>
                  </a:lnTo>
                  <a:lnTo>
                    <a:pt x="105" y="6"/>
                  </a:lnTo>
                  <a:lnTo>
                    <a:pt x="98" y="8"/>
                  </a:lnTo>
                  <a:lnTo>
                    <a:pt x="94" y="8"/>
                  </a:lnTo>
                  <a:lnTo>
                    <a:pt x="90" y="10"/>
                  </a:lnTo>
                  <a:lnTo>
                    <a:pt x="84" y="10"/>
                  </a:lnTo>
                  <a:lnTo>
                    <a:pt x="81" y="10"/>
                  </a:lnTo>
                  <a:lnTo>
                    <a:pt x="79" y="10"/>
                  </a:lnTo>
                  <a:lnTo>
                    <a:pt x="79" y="10"/>
                  </a:lnTo>
                  <a:lnTo>
                    <a:pt x="77" y="10"/>
                  </a:lnTo>
                  <a:lnTo>
                    <a:pt x="73" y="10"/>
                  </a:lnTo>
                  <a:lnTo>
                    <a:pt x="69" y="10"/>
                  </a:lnTo>
                  <a:lnTo>
                    <a:pt x="66" y="12"/>
                  </a:lnTo>
                  <a:lnTo>
                    <a:pt x="66" y="12"/>
                  </a:lnTo>
                  <a:lnTo>
                    <a:pt x="66" y="12"/>
                  </a:lnTo>
                  <a:lnTo>
                    <a:pt x="64" y="12"/>
                  </a:lnTo>
                  <a:lnTo>
                    <a:pt x="60" y="10"/>
                  </a:lnTo>
                  <a:lnTo>
                    <a:pt x="58" y="10"/>
                  </a:lnTo>
                  <a:lnTo>
                    <a:pt x="58" y="10"/>
                  </a:lnTo>
                  <a:lnTo>
                    <a:pt x="58" y="8"/>
                  </a:lnTo>
                  <a:lnTo>
                    <a:pt x="60" y="4"/>
                  </a:lnTo>
                  <a:lnTo>
                    <a:pt x="60" y="2"/>
                  </a:lnTo>
                  <a:lnTo>
                    <a:pt x="60" y="2"/>
                  </a:lnTo>
                  <a:lnTo>
                    <a:pt x="58" y="2"/>
                  </a:lnTo>
                  <a:lnTo>
                    <a:pt x="56" y="2"/>
                  </a:lnTo>
                  <a:lnTo>
                    <a:pt x="56" y="2"/>
                  </a:lnTo>
                  <a:lnTo>
                    <a:pt x="55" y="2"/>
                  </a:lnTo>
                  <a:lnTo>
                    <a:pt x="55" y="0"/>
                  </a:lnTo>
                  <a:lnTo>
                    <a:pt x="55" y="0"/>
                  </a:lnTo>
                  <a:lnTo>
                    <a:pt x="51" y="2"/>
                  </a:lnTo>
                  <a:lnTo>
                    <a:pt x="49" y="2"/>
                  </a:lnTo>
                  <a:lnTo>
                    <a:pt x="49" y="0"/>
                  </a:lnTo>
                  <a:lnTo>
                    <a:pt x="47" y="0"/>
                  </a:lnTo>
                  <a:lnTo>
                    <a:pt x="47" y="2"/>
                  </a:lnTo>
                  <a:lnTo>
                    <a:pt x="47" y="2"/>
                  </a:lnTo>
                  <a:lnTo>
                    <a:pt x="43" y="8"/>
                  </a:lnTo>
                  <a:lnTo>
                    <a:pt x="41" y="12"/>
                  </a:lnTo>
                  <a:lnTo>
                    <a:pt x="40" y="14"/>
                  </a:lnTo>
                  <a:lnTo>
                    <a:pt x="40" y="14"/>
                  </a:lnTo>
                  <a:lnTo>
                    <a:pt x="32" y="27"/>
                  </a:lnTo>
                  <a:lnTo>
                    <a:pt x="30" y="29"/>
                  </a:lnTo>
                  <a:lnTo>
                    <a:pt x="28" y="30"/>
                  </a:lnTo>
                  <a:lnTo>
                    <a:pt x="28" y="32"/>
                  </a:lnTo>
                  <a:lnTo>
                    <a:pt x="26" y="32"/>
                  </a:lnTo>
                  <a:lnTo>
                    <a:pt x="23" y="38"/>
                  </a:lnTo>
                  <a:lnTo>
                    <a:pt x="19" y="43"/>
                  </a:lnTo>
                  <a:lnTo>
                    <a:pt x="17" y="43"/>
                  </a:lnTo>
                  <a:lnTo>
                    <a:pt x="15" y="45"/>
                  </a:lnTo>
                  <a:lnTo>
                    <a:pt x="13" y="47"/>
                  </a:lnTo>
                  <a:lnTo>
                    <a:pt x="15" y="47"/>
                  </a:lnTo>
                  <a:lnTo>
                    <a:pt x="15" y="47"/>
                  </a:lnTo>
                  <a:lnTo>
                    <a:pt x="13" y="49"/>
                  </a:lnTo>
                  <a:lnTo>
                    <a:pt x="13" y="49"/>
                  </a:lnTo>
                  <a:lnTo>
                    <a:pt x="12" y="49"/>
                  </a:lnTo>
                  <a:lnTo>
                    <a:pt x="8" y="55"/>
                  </a:lnTo>
                  <a:lnTo>
                    <a:pt x="6" y="55"/>
                  </a:lnTo>
                  <a:lnTo>
                    <a:pt x="4" y="58"/>
                  </a:lnTo>
                  <a:lnTo>
                    <a:pt x="4" y="60"/>
                  </a:lnTo>
                  <a:lnTo>
                    <a:pt x="4" y="60"/>
                  </a:lnTo>
                  <a:lnTo>
                    <a:pt x="2" y="64"/>
                  </a:lnTo>
                  <a:lnTo>
                    <a:pt x="0" y="66"/>
                  </a:lnTo>
                  <a:lnTo>
                    <a:pt x="0" y="68"/>
                  </a:lnTo>
                  <a:lnTo>
                    <a:pt x="0" y="72"/>
                  </a:lnTo>
                  <a:lnTo>
                    <a:pt x="4" y="72"/>
                  </a:lnTo>
                  <a:lnTo>
                    <a:pt x="98" y="72"/>
                  </a:lnTo>
                  <a:lnTo>
                    <a:pt x="99" y="68"/>
                  </a:lnTo>
                  <a:lnTo>
                    <a:pt x="101" y="64"/>
                  </a:lnTo>
                  <a:lnTo>
                    <a:pt x="103" y="60"/>
                  </a:lnTo>
                  <a:lnTo>
                    <a:pt x="105" y="57"/>
                  </a:lnTo>
                  <a:lnTo>
                    <a:pt x="109" y="53"/>
                  </a:lnTo>
                  <a:lnTo>
                    <a:pt x="111" y="49"/>
                  </a:lnTo>
                  <a:lnTo>
                    <a:pt x="112" y="45"/>
                  </a:lnTo>
                  <a:lnTo>
                    <a:pt x="114" y="42"/>
                  </a:lnTo>
                  <a:lnTo>
                    <a:pt x="114" y="42"/>
                  </a:lnTo>
                  <a:lnTo>
                    <a:pt x="116" y="40"/>
                  </a:lnTo>
                  <a:lnTo>
                    <a:pt x="118" y="38"/>
                  </a:lnTo>
                  <a:lnTo>
                    <a:pt x="118" y="38"/>
                  </a:lnTo>
                  <a:lnTo>
                    <a:pt x="118" y="36"/>
                  </a:lnTo>
                  <a:lnTo>
                    <a:pt x="120" y="36"/>
                  </a:lnTo>
                  <a:lnTo>
                    <a:pt x="120" y="36"/>
                  </a:lnTo>
                  <a:lnTo>
                    <a:pt x="120" y="34"/>
                  </a:lnTo>
                  <a:lnTo>
                    <a:pt x="120" y="34"/>
                  </a:lnTo>
                  <a:lnTo>
                    <a:pt x="118" y="34"/>
                  </a:lnTo>
                  <a:lnTo>
                    <a:pt x="118" y="32"/>
                  </a:lnTo>
                  <a:lnTo>
                    <a:pt x="118" y="30"/>
                  </a:lnTo>
                  <a:lnTo>
                    <a:pt x="122" y="29"/>
                  </a:lnTo>
                  <a:lnTo>
                    <a:pt x="126" y="27"/>
                  </a:lnTo>
                  <a:lnTo>
                    <a:pt x="127" y="23"/>
                  </a:lnTo>
                  <a:lnTo>
                    <a:pt x="129" y="23"/>
                  </a:lnTo>
                  <a:lnTo>
                    <a:pt x="133" y="17"/>
                  </a:lnTo>
                  <a:lnTo>
                    <a:pt x="137" y="14"/>
                  </a:lnTo>
                  <a:lnTo>
                    <a:pt x="141" y="10"/>
                  </a:lnTo>
                  <a:lnTo>
                    <a:pt x="141" y="10"/>
                  </a:lnTo>
                  <a:lnTo>
                    <a:pt x="141" y="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0" name="Google Shape;660;p23"/>
            <p:cNvSpPr/>
            <p:nvPr/>
          </p:nvSpPr>
          <p:spPr>
            <a:xfrm>
              <a:off x="1203" y="1325"/>
              <a:ext cx="120" cy="58"/>
            </a:xfrm>
            <a:custGeom>
              <a:avLst/>
              <a:gdLst/>
              <a:ahLst/>
              <a:cxnLst/>
              <a:rect l="l" t="t" r="r" b="b"/>
              <a:pathLst>
                <a:path w="120" h="58" extrusionOk="0">
                  <a:moveTo>
                    <a:pt x="4" y="0"/>
                  </a:moveTo>
                  <a:lnTo>
                    <a:pt x="4" y="4"/>
                  </a:lnTo>
                  <a:lnTo>
                    <a:pt x="2" y="6"/>
                  </a:lnTo>
                  <a:lnTo>
                    <a:pt x="2" y="8"/>
                  </a:lnTo>
                  <a:lnTo>
                    <a:pt x="0" y="9"/>
                  </a:lnTo>
                  <a:lnTo>
                    <a:pt x="4" y="9"/>
                  </a:lnTo>
                  <a:lnTo>
                    <a:pt x="6" y="9"/>
                  </a:lnTo>
                  <a:lnTo>
                    <a:pt x="8" y="9"/>
                  </a:lnTo>
                  <a:lnTo>
                    <a:pt x="12" y="9"/>
                  </a:lnTo>
                  <a:lnTo>
                    <a:pt x="13" y="9"/>
                  </a:lnTo>
                  <a:lnTo>
                    <a:pt x="17" y="9"/>
                  </a:lnTo>
                  <a:lnTo>
                    <a:pt x="19" y="9"/>
                  </a:lnTo>
                  <a:lnTo>
                    <a:pt x="21" y="9"/>
                  </a:lnTo>
                  <a:lnTo>
                    <a:pt x="25" y="9"/>
                  </a:lnTo>
                  <a:lnTo>
                    <a:pt x="26" y="9"/>
                  </a:lnTo>
                  <a:lnTo>
                    <a:pt x="28" y="9"/>
                  </a:lnTo>
                  <a:lnTo>
                    <a:pt x="32" y="9"/>
                  </a:lnTo>
                  <a:lnTo>
                    <a:pt x="34" y="9"/>
                  </a:lnTo>
                  <a:lnTo>
                    <a:pt x="38" y="9"/>
                  </a:lnTo>
                  <a:lnTo>
                    <a:pt x="40" y="9"/>
                  </a:lnTo>
                  <a:lnTo>
                    <a:pt x="41" y="9"/>
                  </a:lnTo>
                  <a:lnTo>
                    <a:pt x="41" y="11"/>
                  </a:lnTo>
                  <a:lnTo>
                    <a:pt x="41" y="13"/>
                  </a:lnTo>
                  <a:lnTo>
                    <a:pt x="40" y="15"/>
                  </a:lnTo>
                  <a:lnTo>
                    <a:pt x="40" y="17"/>
                  </a:lnTo>
                  <a:lnTo>
                    <a:pt x="38" y="19"/>
                  </a:lnTo>
                  <a:lnTo>
                    <a:pt x="38" y="21"/>
                  </a:lnTo>
                  <a:lnTo>
                    <a:pt x="36" y="24"/>
                  </a:lnTo>
                  <a:lnTo>
                    <a:pt x="36" y="26"/>
                  </a:lnTo>
                  <a:lnTo>
                    <a:pt x="36" y="28"/>
                  </a:lnTo>
                  <a:lnTo>
                    <a:pt x="34" y="30"/>
                  </a:lnTo>
                  <a:lnTo>
                    <a:pt x="34" y="32"/>
                  </a:lnTo>
                  <a:lnTo>
                    <a:pt x="32" y="34"/>
                  </a:lnTo>
                  <a:lnTo>
                    <a:pt x="32" y="36"/>
                  </a:lnTo>
                  <a:lnTo>
                    <a:pt x="32" y="37"/>
                  </a:lnTo>
                  <a:lnTo>
                    <a:pt x="30" y="39"/>
                  </a:lnTo>
                  <a:lnTo>
                    <a:pt x="30" y="41"/>
                  </a:lnTo>
                  <a:lnTo>
                    <a:pt x="30" y="41"/>
                  </a:lnTo>
                  <a:lnTo>
                    <a:pt x="32" y="43"/>
                  </a:lnTo>
                  <a:lnTo>
                    <a:pt x="34" y="45"/>
                  </a:lnTo>
                  <a:lnTo>
                    <a:pt x="34" y="45"/>
                  </a:lnTo>
                  <a:lnTo>
                    <a:pt x="36" y="45"/>
                  </a:lnTo>
                  <a:lnTo>
                    <a:pt x="36" y="45"/>
                  </a:lnTo>
                  <a:lnTo>
                    <a:pt x="38" y="45"/>
                  </a:lnTo>
                  <a:lnTo>
                    <a:pt x="38" y="45"/>
                  </a:lnTo>
                  <a:lnTo>
                    <a:pt x="38" y="43"/>
                  </a:lnTo>
                  <a:lnTo>
                    <a:pt x="38" y="43"/>
                  </a:lnTo>
                  <a:lnTo>
                    <a:pt x="40" y="45"/>
                  </a:lnTo>
                  <a:lnTo>
                    <a:pt x="40" y="45"/>
                  </a:lnTo>
                  <a:lnTo>
                    <a:pt x="40" y="47"/>
                  </a:lnTo>
                  <a:lnTo>
                    <a:pt x="40" y="47"/>
                  </a:lnTo>
                  <a:lnTo>
                    <a:pt x="40" y="49"/>
                  </a:lnTo>
                  <a:lnTo>
                    <a:pt x="40" y="49"/>
                  </a:lnTo>
                  <a:lnTo>
                    <a:pt x="41" y="49"/>
                  </a:lnTo>
                  <a:lnTo>
                    <a:pt x="43" y="49"/>
                  </a:lnTo>
                  <a:lnTo>
                    <a:pt x="45" y="49"/>
                  </a:lnTo>
                  <a:lnTo>
                    <a:pt x="47" y="49"/>
                  </a:lnTo>
                  <a:lnTo>
                    <a:pt x="47" y="51"/>
                  </a:lnTo>
                  <a:lnTo>
                    <a:pt x="49" y="51"/>
                  </a:lnTo>
                  <a:lnTo>
                    <a:pt x="49" y="51"/>
                  </a:lnTo>
                  <a:lnTo>
                    <a:pt x="51" y="49"/>
                  </a:lnTo>
                  <a:lnTo>
                    <a:pt x="53" y="49"/>
                  </a:lnTo>
                  <a:lnTo>
                    <a:pt x="55" y="49"/>
                  </a:lnTo>
                  <a:lnTo>
                    <a:pt x="53" y="51"/>
                  </a:lnTo>
                  <a:lnTo>
                    <a:pt x="53" y="51"/>
                  </a:lnTo>
                  <a:lnTo>
                    <a:pt x="55" y="52"/>
                  </a:lnTo>
                  <a:lnTo>
                    <a:pt x="55" y="52"/>
                  </a:lnTo>
                  <a:lnTo>
                    <a:pt x="55" y="52"/>
                  </a:lnTo>
                  <a:lnTo>
                    <a:pt x="55" y="54"/>
                  </a:lnTo>
                  <a:lnTo>
                    <a:pt x="55" y="54"/>
                  </a:lnTo>
                  <a:lnTo>
                    <a:pt x="56" y="54"/>
                  </a:lnTo>
                  <a:lnTo>
                    <a:pt x="56" y="52"/>
                  </a:lnTo>
                  <a:lnTo>
                    <a:pt x="58" y="52"/>
                  </a:lnTo>
                  <a:lnTo>
                    <a:pt x="58" y="52"/>
                  </a:lnTo>
                  <a:lnTo>
                    <a:pt x="60" y="52"/>
                  </a:lnTo>
                  <a:lnTo>
                    <a:pt x="60" y="52"/>
                  </a:lnTo>
                  <a:lnTo>
                    <a:pt x="60" y="52"/>
                  </a:lnTo>
                  <a:lnTo>
                    <a:pt x="60" y="52"/>
                  </a:lnTo>
                  <a:lnTo>
                    <a:pt x="60" y="54"/>
                  </a:lnTo>
                  <a:lnTo>
                    <a:pt x="62" y="54"/>
                  </a:lnTo>
                  <a:lnTo>
                    <a:pt x="62" y="54"/>
                  </a:lnTo>
                  <a:lnTo>
                    <a:pt x="62" y="54"/>
                  </a:lnTo>
                  <a:lnTo>
                    <a:pt x="64" y="54"/>
                  </a:lnTo>
                  <a:lnTo>
                    <a:pt x="64" y="54"/>
                  </a:lnTo>
                  <a:lnTo>
                    <a:pt x="64" y="52"/>
                  </a:lnTo>
                  <a:lnTo>
                    <a:pt x="66" y="54"/>
                  </a:lnTo>
                  <a:lnTo>
                    <a:pt x="66" y="54"/>
                  </a:lnTo>
                  <a:lnTo>
                    <a:pt x="64" y="54"/>
                  </a:lnTo>
                  <a:lnTo>
                    <a:pt x="64" y="54"/>
                  </a:lnTo>
                  <a:lnTo>
                    <a:pt x="64" y="56"/>
                  </a:lnTo>
                  <a:lnTo>
                    <a:pt x="64" y="56"/>
                  </a:lnTo>
                  <a:lnTo>
                    <a:pt x="66" y="56"/>
                  </a:lnTo>
                  <a:lnTo>
                    <a:pt x="66" y="56"/>
                  </a:lnTo>
                  <a:lnTo>
                    <a:pt x="66" y="54"/>
                  </a:lnTo>
                  <a:lnTo>
                    <a:pt x="66" y="54"/>
                  </a:lnTo>
                  <a:lnTo>
                    <a:pt x="68" y="54"/>
                  </a:lnTo>
                  <a:lnTo>
                    <a:pt x="68" y="54"/>
                  </a:lnTo>
                  <a:lnTo>
                    <a:pt x="68" y="52"/>
                  </a:lnTo>
                  <a:lnTo>
                    <a:pt x="69" y="52"/>
                  </a:lnTo>
                  <a:lnTo>
                    <a:pt x="69" y="52"/>
                  </a:lnTo>
                  <a:lnTo>
                    <a:pt x="69" y="52"/>
                  </a:lnTo>
                  <a:lnTo>
                    <a:pt x="69" y="54"/>
                  </a:lnTo>
                  <a:lnTo>
                    <a:pt x="71" y="54"/>
                  </a:lnTo>
                  <a:lnTo>
                    <a:pt x="71" y="54"/>
                  </a:lnTo>
                  <a:lnTo>
                    <a:pt x="71" y="54"/>
                  </a:lnTo>
                  <a:lnTo>
                    <a:pt x="73" y="52"/>
                  </a:lnTo>
                  <a:lnTo>
                    <a:pt x="73" y="52"/>
                  </a:lnTo>
                  <a:lnTo>
                    <a:pt x="73" y="52"/>
                  </a:lnTo>
                  <a:lnTo>
                    <a:pt x="73" y="52"/>
                  </a:lnTo>
                  <a:lnTo>
                    <a:pt x="73" y="54"/>
                  </a:lnTo>
                  <a:lnTo>
                    <a:pt x="75" y="54"/>
                  </a:lnTo>
                  <a:lnTo>
                    <a:pt x="75" y="56"/>
                  </a:lnTo>
                  <a:lnTo>
                    <a:pt x="75" y="56"/>
                  </a:lnTo>
                  <a:lnTo>
                    <a:pt x="77" y="56"/>
                  </a:lnTo>
                  <a:lnTo>
                    <a:pt x="77" y="56"/>
                  </a:lnTo>
                  <a:lnTo>
                    <a:pt x="79" y="56"/>
                  </a:lnTo>
                  <a:lnTo>
                    <a:pt x="79" y="54"/>
                  </a:lnTo>
                  <a:lnTo>
                    <a:pt x="83" y="54"/>
                  </a:lnTo>
                  <a:lnTo>
                    <a:pt x="83" y="54"/>
                  </a:lnTo>
                  <a:lnTo>
                    <a:pt x="84" y="54"/>
                  </a:lnTo>
                  <a:lnTo>
                    <a:pt x="84" y="54"/>
                  </a:lnTo>
                  <a:lnTo>
                    <a:pt x="86" y="52"/>
                  </a:lnTo>
                  <a:lnTo>
                    <a:pt x="88" y="52"/>
                  </a:lnTo>
                  <a:lnTo>
                    <a:pt x="88" y="52"/>
                  </a:lnTo>
                  <a:lnTo>
                    <a:pt x="88" y="52"/>
                  </a:lnTo>
                  <a:lnTo>
                    <a:pt x="88" y="54"/>
                  </a:lnTo>
                  <a:lnTo>
                    <a:pt x="90" y="54"/>
                  </a:lnTo>
                  <a:lnTo>
                    <a:pt x="90" y="54"/>
                  </a:lnTo>
                  <a:lnTo>
                    <a:pt x="92" y="52"/>
                  </a:lnTo>
                  <a:lnTo>
                    <a:pt x="92" y="52"/>
                  </a:lnTo>
                  <a:lnTo>
                    <a:pt x="94" y="52"/>
                  </a:lnTo>
                  <a:lnTo>
                    <a:pt x="94" y="52"/>
                  </a:lnTo>
                  <a:lnTo>
                    <a:pt x="96" y="54"/>
                  </a:lnTo>
                  <a:lnTo>
                    <a:pt x="97" y="56"/>
                  </a:lnTo>
                  <a:lnTo>
                    <a:pt x="97" y="56"/>
                  </a:lnTo>
                  <a:lnTo>
                    <a:pt x="99" y="56"/>
                  </a:lnTo>
                  <a:lnTo>
                    <a:pt x="101" y="58"/>
                  </a:lnTo>
                  <a:lnTo>
                    <a:pt x="101" y="56"/>
                  </a:lnTo>
                  <a:lnTo>
                    <a:pt x="103" y="54"/>
                  </a:lnTo>
                  <a:lnTo>
                    <a:pt x="103" y="52"/>
                  </a:lnTo>
                  <a:lnTo>
                    <a:pt x="103" y="51"/>
                  </a:lnTo>
                  <a:lnTo>
                    <a:pt x="105" y="49"/>
                  </a:lnTo>
                  <a:lnTo>
                    <a:pt x="105" y="47"/>
                  </a:lnTo>
                  <a:lnTo>
                    <a:pt x="107" y="45"/>
                  </a:lnTo>
                  <a:lnTo>
                    <a:pt x="107" y="43"/>
                  </a:lnTo>
                  <a:lnTo>
                    <a:pt x="107" y="41"/>
                  </a:lnTo>
                  <a:lnTo>
                    <a:pt x="109" y="39"/>
                  </a:lnTo>
                  <a:lnTo>
                    <a:pt x="109" y="37"/>
                  </a:lnTo>
                  <a:lnTo>
                    <a:pt x="109" y="36"/>
                  </a:lnTo>
                  <a:lnTo>
                    <a:pt x="111" y="34"/>
                  </a:lnTo>
                  <a:lnTo>
                    <a:pt x="111" y="32"/>
                  </a:lnTo>
                  <a:lnTo>
                    <a:pt x="111" y="30"/>
                  </a:lnTo>
                  <a:lnTo>
                    <a:pt x="112" y="28"/>
                  </a:lnTo>
                  <a:lnTo>
                    <a:pt x="112" y="26"/>
                  </a:lnTo>
                  <a:lnTo>
                    <a:pt x="112" y="24"/>
                  </a:lnTo>
                  <a:lnTo>
                    <a:pt x="114" y="21"/>
                  </a:lnTo>
                  <a:lnTo>
                    <a:pt x="114" y="19"/>
                  </a:lnTo>
                  <a:lnTo>
                    <a:pt x="114" y="17"/>
                  </a:lnTo>
                  <a:lnTo>
                    <a:pt x="116" y="13"/>
                  </a:lnTo>
                  <a:lnTo>
                    <a:pt x="116" y="11"/>
                  </a:lnTo>
                  <a:lnTo>
                    <a:pt x="116" y="9"/>
                  </a:lnTo>
                  <a:lnTo>
                    <a:pt x="118" y="8"/>
                  </a:lnTo>
                  <a:lnTo>
                    <a:pt x="118" y="6"/>
                  </a:lnTo>
                  <a:lnTo>
                    <a:pt x="118" y="4"/>
                  </a:lnTo>
                  <a:lnTo>
                    <a:pt x="120" y="0"/>
                  </a:lnTo>
                  <a:lnTo>
                    <a:pt x="4"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1" name="Google Shape;661;p23"/>
            <p:cNvSpPr/>
            <p:nvPr/>
          </p:nvSpPr>
          <p:spPr>
            <a:xfrm>
              <a:off x="1471" y="1245"/>
              <a:ext cx="76" cy="58"/>
            </a:xfrm>
            <a:custGeom>
              <a:avLst/>
              <a:gdLst/>
              <a:ahLst/>
              <a:cxnLst/>
              <a:rect l="l" t="t" r="r" b="b"/>
              <a:pathLst>
                <a:path w="76" h="58" extrusionOk="0">
                  <a:moveTo>
                    <a:pt x="71" y="0"/>
                  </a:moveTo>
                  <a:lnTo>
                    <a:pt x="65" y="3"/>
                  </a:lnTo>
                  <a:lnTo>
                    <a:pt x="61" y="3"/>
                  </a:lnTo>
                  <a:lnTo>
                    <a:pt x="59" y="5"/>
                  </a:lnTo>
                  <a:lnTo>
                    <a:pt x="58" y="7"/>
                  </a:lnTo>
                  <a:lnTo>
                    <a:pt x="56" y="7"/>
                  </a:lnTo>
                  <a:lnTo>
                    <a:pt x="54" y="7"/>
                  </a:lnTo>
                  <a:lnTo>
                    <a:pt x="52" y="7"/>
                  </a:lnTo>
                  <a:lnTo>
                    <a:pt x="50" y="7"/>
                  </a:lnTo>
                  <a:lnTo>
                    <a:pt x="48" y="9"/>
                  </a:lnTo>
                  <a:lnTo>
                    <a:pt x="46" y="9"/>
                  </a:lnTo>
                  <a:lnTo>
                    <a:pt x="46" y="9"/>
                  </a:lnTo>
                  <a:lnTo>
                    <a:pt x="46" y="9"/>
                  </a:lnTo>
                  <a:lnTo>
                    <a:pt x="44" y="7"/>
                  </a:lnTo>
                  <a:lnTo>
                    <a:pt x="44" y="7"/>
                  </a:lnTo>
                  <a:lnTo>
                    <a:pt x="44" y="7"/>
                  </a:lnTo>
                  <a:lnTo>
                    <a:pt x="43" y="7"/>
                  </a:lnTo>
                  <a:lnTo>
                    <a:pt x="43" y="7"/>
                  </a:lnTo>
                  <a:lnTo>
                    <a:pt x="41" y="7"/>
                  </a:lnTo>
                  <a:lnTo>
                    <a:pt x="41" y="7"/>
                  </a:lnTo>
                  <a:lnTo>
                    <a:pt x="39" y="7"/>
                  </a:lnTo>
                  <a:lnTo>
                    <a:pt x="41" y="7"/>
                  </a:lnTo>
                  <a:lnTo>
                    <a:pt x="44" y="7"/>
                  </a:lnTo>
                  <a:lnTo>
                    <a:pt x="44" y="7"/>
                  </a:lnTo>
                  <a:lnTo>
                    <a:pt x="43" y="5"/>
                  </a:lnTo>
                  <a:lnTo>
                    <a:pt x="43" y="5"/>
                  </a:lnTo>
                  <a:lnTo>
                    <a:pt x="43" y="5"/>
                  </a:lnTo>
                  <a:lnTo>
                    <a:pt x="43" y="5"/>
                  </a:lnTo>
                  <a:lnTo>
                    <a:pt x="41" y="7"/>
                  </a:lnTo>
                  <a:lnTo>
                    <a:pt x="41" y="7"/>
                  </a:lnTo>
                  <a:lnTo>
                    <a:pt x="41" y="5"/>
                  </a:lnTo>
                  <a:lnTo>
                    <a:pt x="41" y="5"/>
                  </a:lnTo>
                  <a:lnTo>
                    <a:pt x="39" y="3"/>
                  </a:lnTo>
                  <a:lnTo>
                    <a:pt x="37" y="3"/>
                  </a:lnTo>
                  <a:lnTo>
                    <a:pt x="37" y="3"/>
                  </a:lnTo>
                  <a:lnTo>
                    <a:pt x="35" y="3"/>
                  </a:lnTo>
                  <a:lnTo>
                    <a:pt x="35" y="3"/>
                  </a:lnTo>
                  <a:lnTo>
                    <a:pt x="35" y="3"/>
                  </a:lnTo>
                  <a:lnTo>
                    <a:pt x="35" y="3"/>
                  </a:lnTo>
                  <a:lnTo>
                    <a:pt x="31" y="3"/>
                  </a:lnTo>
                  <a:lnTo>
                    <a:pt x="26" y="3"/>
                  </a:lnTo>
                  <a:lnTo>
                    <a:pt x="22" y="3"/>
                  </a:lnTo>
                  <a:lnTo>
                    <a:pt x="16" y="3"/>
                  </a:lnTo>
                  <a:lnTo>
                    <a:pt x="15" y="9"/>
                  </a:lnTo>
                  <a:lnTo>
                    <a:pt x="13" y="15"/>
                  </a:lnTo>
                  <a:lnTo>
                    <a:pt x="11" y="20"/>
                  </a:lnTo>
                  <a:lnTo>
                    <a:pt x="9" y="26"/>
                  </a:lnTo>
                  <a:lnTo>
                    <a:pt x="5" y="29"/>
                  </a:lnTo>
                  <a:lnTo>
                    <a:pt x="3" y="35"/>
                  </a:lnTo>
                  <a:lnTo>
                    <a:pt x="1" y="39"/>
                  </a:lnTo>
                  <a:lnTo>
                    <a:pt x="0" y="44"/>
                  </a:lnTo>
                  <a:lnTo>
                    <a:pt x="0" y="44"/>
                  </a:lnTo>
                  <a:lnTo>
                    <a:pt x="1" y="44"/>
                  </a:lnTo>
                  <a:lnTo>
                    <a:pt x="1" y="44"/>
                  </a:lnTo>
                  <a:lnTo>
                    <a:pt x="3" y="44"/>
                  </a:lnTo>
                  <a:lnTo>
                    <a:pt x="3" y="44"/>
                  </a:lnTo>
                  <a:lnTo>
                    <a:pt x="5" y="44"/>
                  </a:lnTo>
                  <a:lnTo>
                    <a:pt x="5" y="46"/>
                  </a:lnTo>
                  <a:lnTo>
                    <a:pt x="5" y="46"/>
                  </a:lnTo>
                  <a:lnTo>
                    <a:pt x="5" y="48"/>
                  </a:lnTo>
                  <a:lnTo>
                    <a:pt x="7" y="50"/>
                  </a:lnTo>
                  <a:lnTo>
                    <a:pt x="9" y="50"/>
                  </a:lnTo>
                  <a:lnTo>
                    <a:pt x="11" y="52"/>
                  </a:lnTo>
                  <a:lnTo>
                    <a:pt x="11" y="52"/>
                  </a:lnTo>
                  <a:lnTo>
                    <a:pt x="13" y="52"/>
                  </a:lnTo>
                  <a:lnTo>
                    <a:pt x="13" y="52"/>
                  </a:lnTo>
                  <a:lnTo>
                    <a:pt x="15" y="52"/>
                  </a:lnTo>
                  <a:lnTo>
                    <a:pt x="15" y="52"/>
                  </a:lnTo>
                  <a:lnTo>
                    <a:pt x="16" y="54"/>
                  </a:lnTo>
                  <a:lnTo>
                    <a:pt x="18" y="54"/>
                  </a:lnTo>
                  <a:lnTo>
                    <a:pt x="22" y="52"/>
                  </a:lnTo>
                  <a:lnTo>
                    <a:pt x="24" y="52"/>
                  </a:lnTo>
                  <a:lnTo>
                    <a:pt x="24" y="54"/>
                  </a:lnTo>
                  <a:lnTo>
                    <a:pt x="24" y="54"/>
                  </a:lnTo>
                  <a:lnTo>
                    <a:pt x="26" y="56"/>
                  </a:lnTo>
                  <a:lnTo>
                    <a:pt x="26" y="56"/>
                  </a:lnTo>
                  <a:lnTo>
                    <a:pt x="28" y="58"/>
                  </a:lnTo>
                  <a:lnTo>
                    <a:pt x="29" y="56"/>
                  </a:lnTo>
                  <a:lnTo>
                    <a:pt x="29" y="56"/>
                  </a:lnTo>
                  <a:lnTo>
                    <a:pt x="31" y="54"/>
                  </a:lnTo>
                  <a:lnTo>
                    <a:pt x="31" y="54"/>
                  </a:lnTo>
                  <a:lnTo>
                    <a:pt x="31" y="54"/>
                  </a:lnTo>
                  <a:lnTo>
                    <a:pt x="33" y="54"/>
                  </a:lnTo>
                  <a:lnTo>
                    <a:pt x="33" y="52"/>
                  </a:lnTo>
                  <a:lnTo>
                    <a:pt x="33" y="50"/>
                  </a:lnTo>
                  <a:lnTo>
                    <a:pt x="35" y="50"/>
                  </a:lnTo>
                  <a:lnTo>
                    <a:pt x="37" y="48"/>
                  </a:lnTo>
                  <a:lnTo>
                    <a:pt x="37" y="46"/>
                  </a:lnTo>
                  <a:lnTo>
                    <a:pt x="39" y="46"/>
                  </a:lnTo>
                  <a:lnTo>
                    <a:pt x="39" y="48"/>
                  </a:lnTo>
                  <a:lnTo>
                    <a:pt x="39" y="48"/>
                  </a:lnTo>
                  <a:lnTo>
                    <a:pt x="39" y="48"/>
                  </a:lnTo>
                  <a:lnTo>
                    <a:pt x="39" y="48"/>
                  </a:lnTo>
                  <a:lnTo>
                    <a:pt x="39" y="48"/>
                  </a:lnTo>
                  <a:lnTo>
                    <a:pt x="39" y="48"/>
                  </a:lnTo>
                  <a:lnTo>
                    <a:pt x="41" y="48"/>
                  </a:lnTo>
                  <a:lnTo>
                    <a:pt x="41" y="48"/>
                  </a:lnTo>
                  <a:lnTo>
                    <a:pt x="41" y="48"/>
                  </a:lnTo>
                  <a:lnTo>
                    <a:pt x="41" y="46"/>
                  </a:lnTo>
                  <a:lnTo>
                    <a:pt x="41" y="44"/>
                  </a:lnTo>
                  <a:lnTo>
                    <a:pt x="41" y="44"/>
                  </a:lnTo>
                  <a:lnTo>
                    <a:pt x="43" y="44"/>
                  </a:lnTo>
                  <a:lnTo>
                    <a:pt x="43" y="43"/>
                  </a:lnTo>
                  <a:lnTo>
                    <a:pt x="44" y="43"/>
                  </a:lnTo>
                  <a:lnTo>
                    <a:pt x="44" y="43"/>
                  </a:lnTo>
                  <a:lnTo>
                    <a:pt x="44" y="41"/>
                  </a:lnTo>
                  <a:lnTo>
                    <a:pt x="46" y="41"/>
                  </a:lnTo>
                  <a:lnTo>
                    <a:pt x="48" y="41"/>
                  </a:lnTo>
                  <a:lnTo>
                    <a:pt x="48" y="41"/>
                  </a:lnTo>
                  <a:lnTo>
                    <a:pt x="48" y="41"/>
                  </a:lnTo>
                  <a:lnTo>
                    <a:pt x="50" y="41"/>
                  </a:lnTo>
                  <a:lnTo>
                    <a:pt x="52" y="39"/>
                  </a:lnTo>
                  <a:lnTo>
                    <a:pt x="56" y="37"/>
                  </a:lnTo>
                  <a:lnTo>
                    <a:pt x="58" y="35"/>
                  </a:lnTo>
                  <a:lnTo>
                    <a:pt x="58" y="35"/>
                  </a:lnTo>
                  <a:lnTo>
                    <a:pt x="59" y="31"/>
                  </a:lnTo>
                  <a:lnTo>
                    <a:pt x="63" y="28"/>
                  </a:lnTo>
                  <a:lnTo>
                    <a:pt x="65" y="26"/>
                  </a:lnTo>
                  <a:lnTo>
                    <a:pt x="65" y="24"/>
                  </a:lnTo>
                  <a:lnTo>
                    <a:pt x="65" y="24"/>
                  </a:lnTo>
                  <a:lnTo>
                    <a:pt x="65" y="22"/>
                  </a:lnTo>
                  <a:lnTo>
                    <a:pt x="67" y="22"/>
                  </a:lnTo>
                  <a:lnTo>
                    <a:pt x="69" y="20"/>
                  </a:lnTo>
                  <a:lnTo>
                    <a:pt x="69" y="18"/>
                  </a:lnTo>
                  <a:lnTo>
                    <a:pt x="69" y="16"/>
                  </a:lnTo>
                  <a:lnTo>
                    <a:pt x="71" y="16"/>
                  </a:lnTo>
                  <a:lnTo>
                    <a:pt x="71" y="15"/>
                  </a:lnTo>
                  <a:lnTo>
                    <a:pt x="71" y="13"/>
                  </a:lnTo>
                  <a:lnTo>
                    <a:pt x="72" y="11"/>
                  </a:lnTo>
                  <a:lnTo>
                    <a:pt x="72" y="9"/>
                  </a:lnTo>
                  <a:lnTo>
                    <a:pt x="72" y="7"/>
                  </a:lnTo>
                  <a:lnTo>
                    <a:pt x="74" y="5"/>
                  </a:lnTo>
                  <a:lnTo>
                    <a:pt x="74" y="3"/>
                  </a:lnTo>
                  <a:lnTo>
                    <a:pt x="76" y="1"/>
                  </a:lnTo>
                  <a:lnTo>
                    <a:pt x="76" y="0"/>
                  </a:lnTo>
                  <a:lnTo>
                    <a:pt x="76" y="0"/>
                  </a:lnTo>
                  <a:lnTo>
                    <a:pt x="71"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2" name="Google Shape;662;p23"/>
            <p:cNvSpPr/>
            <p:nvPr/>
          </p:nvSpPr>
          <p:spPr>
            <a:xfrm>
              <a:off x="1267" y="1129"/>
              <a:ext cx="118" cy="50"/>
            </a:xfrm>
            <a:custGeom>
              <a:avLst/>
              <a:gdLst/>
              <a:ahLst/>
              <a:cxnLst/>
              <a:rect l="l" t="t" r="r" b="b"/>
              <a:pathLst>
                <a:path w="118" h="50" extrusionOk="0">
                  <a:moveTo>
                    <a:pt x="103" y="0"/>
                  </a:moveTo>
                  <a:lnTo>
                    <a:pt x="97" y="0"/>
                  </a:lnTo>
                  <a:lnTo>
                    <a:pt x="91" y="0"/>
                  </a:lnTo>
                  <a:lnTo>
                    <a:pt x="30" y="0"/>
                  </a:lnTo>
                  <a:lnTo>
                    <a:pt x="28" y="3"/>
                  </a:lnTo>
                  <a:lnTo>
                    <a:pt x="26" y="5"/>
                  </a:lnTo>
                  <a:lnTo>
                    <a:pt x="24" y="9"/>
                  </a:lnTo>
                  <a:lnTo>
                    <a:pt x="22" y="13"/>
                  </a:lnTo>
                  <a:lnTo>
                    <a:pt x="20" y="15"/>
                  </a:lnTo>
                  <a:lnTo>
                    <a:pt x="19" y="18"/>
                  </a:lnTo>
                  <a:lnTo>
                    <a:pt x="17" y="22"/>
                  </a:lnTo>
                  <a:lnTo>
                    <a:pt x="15" y="24"/>
                  </a:lnTo>
                  <a:lnTo>
                    <a:pt x="13" y="28"/>
                  </a:lnTo>
                  <a:lnTo>
                    <a:pt x="11" y="31"/>
                  </a:lnTo>
                  <a:lnTo>
                    <a:pt x="9" y="33"/>
                  </a:lnTo>
                  <a:lnTo>
                    <a:pt x="7" y="37"/>
                  </a:lnTo>
                  <a:lnTo>
                    <a:pt x="5" y="41"/>
                  </a:lnTo>
                  <a:lnTo>
                    <a:pt x="4" y="43"/>
                  </a:lnTo>
                  <a:lnTo>
                    <a:pt x="2" y="46"/>
                  </a:lnTo>
                  <a:lnTo>
                    <a:pt x="0" y="50"/>
                  </a:lnTo>
                  <a:lnTo>
                    <a:pt x="4" y="50"/>
                  </a:lnTo>
                  <a:lnTo>
                    <a:pt x="15" y="50"/>
                  </a:lnTo>
                  <a:lnTo>
                    <a:pt x="19" y="50"/>
                  </a:lnTo>
                  <a:lnTo>
                    <a:pt x="22" y="50"/>
                  </a:lnTo>
                  <a:lnTo>
                    <a:pt x="33" y="50"/>
                  </a:lnTo>
                  <a:lnTo>
                    <a:pt x="39" y="50"/>
                  </a:lnTo>
                  <a:lnTo>
                    <a:pt x="52" y="50"/>
                  </a:lnTo>
                  <a:lnTo>
                    <a:pt x="56" y="50"/>
                  </a:lnTo>
                  <a:lnTo>
                    <a:pt x="58" y="50"/>
                  </a:lnTo>
                  <a:lnTo>
                    <a:pt x="71" y="50"/>
                  </a:lnTo>
                  <a:lnTo>
                    <a:pt x="75" y="50"/>
                  </a:lnTo>
                  <a:lnTo>
                    <a:pt x="76" y="50"/>
                  </a:lnTo>
                  <a:lnTo>
                    <a:pt x="90" y="50"/>
                  </a:lnTo>
                  <a:lnTo>
                    <a:pt x="91" y="50"/>
                  </a:lnTo>
                  <a:lnTo>
                    <a:pt x="95" y="50"/>
                  </a:lnTo>
                  <a:lnTo>
                    <a:pt x="99" y="50"/>
                  </a:lnTo>
                  <a:lnTo>
                    <a:pt x="99" y="48"/>
                  </a:lnTo>
                  <a:lnTo>
                    <a:pt x="99" y="46"/>
                  </a:lnTo>
                  <a:lnTo>
                    <a:pt x="101" y="44"/>
                  </a:lnTo>
                  <a:lnTo>
                    <a:pt x="101" y="44"/>
                  </a:lnTo>
                  <a:lnTo>
                    <a:pt x="101" y="43"/>
                  </a:lnTo>
                  <a:lnTo>
                    <a:pt x="101" y="41"/>
                  </a:lnTo>
                  <a:lnTo>
                    <a:pt x="101" y="39"/>
                  </a:lnTo>
                  <a:lnTo>
                    <a:pt x="101" y="39"/>
                  </a:lnTo>
                  <a:lnTo>
                    <a:pt x="103" y="35"/>
                  </a:lnTo>
                  <a:lnTo>
                    <a:pt x="103" y="35"/>
                  </a:lnTo>
                  <a:lnTo>
                    <a:pt x="105" y="33"/>
                  </a:lnTo>
                  <a:lnTo>
                    <a:pt x="105" y="33"/>
                  </a:lnTo>
                  <a:lnTo>
                    <a:pt x="105" y="31"/>
                  </a:lnTo>
                  <a:lnTo>
                    <a:pt x="106" y="26"/>
                  </a:lnTo>
                  <a:lnTo>
                    <a:pt x="106" y="26"/>
                  </a:lnTo>
                  <a:lnTo>
                    <a:pt x="108" y="22"/>
                  </a:lnTo>
                  <a:lnTo>
                    <a:pt x="108" y="20"/>
                  </a:lnTo>
                  <a:lnTo>
                    <a:pt x="108" y="18"/>
                  </a:lnTo>
                  <a:lnTo>
                    <a:pt x="110" y="18"/>
                  </a:lnTo>
                  <a:lnTo>
                    <a:pt x="110" y="16"/>
                  </a:lnTo>
                  <a:lnTo>
                    <a:pt x="110" y="15"/>
                  </a:lnTo>
                  <a:lnTo>
                    <a:pt x="110" y="13"/>
                  </a:lnTo>
                  <a:lnTo>
                    <a:pt x="112" y="11"/>
                  </a:lnTo>
                  <a:lnTo>
                    <a:pt x="112" y="11"/>
                  </a:lnTo>
                  <a:lnTo>
                    <a:pt x="112" y="9"/>
                  </a:lnTo>
                  <a:lnTo>
                    <a:pt x="114" y="7"/>
                  </a:lnTo>
                  <a:lnTo>
                    <a:pt x="114" y="7"/>
                  </a:lnTo>
                  <a:lnTo>
                    <a:pt x="116" y="5"/>
                  </a:lnTo>
                  <a:lnTo>
                    <a:pt x="118" y="0"/>
                  </a:lnTo>
                  <a:lnTo>
                    <a:pt x="103"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3" name="Google Shape;663;p23"/>
            <p:cNvSpPr/>
            <p:nvPr/>
          </p:nvSpPr>
          <p:spPr>
            <a:xfrm>
              <a:off x="1454" y="1333"/>
              <a:ext cx="125" cy="46"/>
            </a:xfrm>
            <a:custGeom>
              <a:avLst/>
              <a:gdLst/>
              <a:ahLst/>
              <a:cxnLst/>
              <a:rect l="l" t="t" r="r" b="b"/>
              <a:pathLst>
                <a:path w="125" h="46" extrusionOk="0">
                  <a:moveTo>
                    <a:pt x="121" y="16"/>
                  </a:moveTo>
                  <a:lnTo>
                    <a:pt x="123" y="14"/>
                  </a:lnTo>
                  <a:lnTo>
                    <a:pt x="123" y="13"/>
                  </a:lnTo>
                  <a:lnTo>
                    <a:pt x="123" y="11"/>
                  </a:lnTo>
                  <a:lnTo>
                    <a:pt x="123" y="11"/>
                  </a:lnTo>
                  <a:lnTo>
                    <a:pt x="121" y="11"/>
                  </a:lnTo>
                  <a:lnTo>
                    <a:pt x="119" y="11"/>
                  </a:lnTo>
                  <a:lnTo>
                    <a:pt x="119" y="14"/>
                  </a:lnTo>
                  <a:lnTo>
                    <a:pt x="117" y="14"/>
                  </a:lnTo>
                  <a:lnTo>
                    <a:pt x="117" y="14"/>
                  </a:lnTo>
                  <a:lnTo>
                    <a:pt x="117" y="13"/>
                  </a:lnTo>
                  <a:lnTo>
                    <a:pt x="119" y="13"/>
                  </a:lnTo>
                  <a:lnTo>
                    <a:pt x="119" y="11"/>
                  </a:lnTo>
                  <a:lnTo>
                    <a:pt x="117" y="11"/>
                  </a:lnTo>
                  <a:lnTo>
                    <a:pt x="116" y="11"/>
                  </a:lnTo>
                  <a:lnTo>
                    <a:pt x="116" y="11"/>
                  </a:lnTo>
                  <a:lnTo>
                    <a:pt x="114" y="11"/>
                  </a:lnTo>
                  <a:lnTo>
                    <a:pt x="112" y="11"/>
                  </a:lnTo>
                  <a:lnTo>
                    <a:pt x="110" y="11"/>
                  </a:lnTo>
                  <a:lnTo>
                    <a:pt x="110" y="9"/>
                  </a:lnTo>
                  <a:lnTo>
                    <a:pt x="110" y="7"/>
                  </a:lnTo>
                  <a:lnTo>
                    <a:pt x="112" y="5"/>
                  </a:lnTo>
                  <a:lnTo>
                    <a:pt x="110" y="7"/>
                  </a:lnTo>
                  <a:lnTo>
                    <a:pt x="112" y="9"/>
                  </a:lnTo>
                  <a:lnTo>
                    <a:pt x="112" y="9"/>
                  </a:lnTo>
                  <a:lnTo>
                    <a:pt x="114" y="9"/>
                  </a:lnTo>
                  <a:lnTo>
                    <a:pt x="114" y="9"/>
                  </a:lnTo>
                  <a:lnTo>
                    <a:pt x="116" y="7"/>
                  </a:lnTo>
                  <a:lnTo>
                    <a:pt x="116" y="7"/>
                  </a:lnTo>
                  <a:lnTo>
                    <a:pt x="117" y="7"/>
                  </a:lnTo>
                  <a:lnTo>
                    <a:pt x="117" y="7"/>
                  </a:lnTo>
                  <a:lnTo>
                    <a:pt x="117" y="7"/>
                  </a:lnTo>
                  <a:lnTo>
                    <a:pt x="119" y="7"/>
                  </a:lnTo>
                  <a:lnTo>
                    <a:pt x="119" y="7"/>
                  </a:lnTo>
                  <a:lnTo>
                    <a:pt x="119" y="5"/>
                  </a:lnTo>
                  <a:lnTo>
                    <a:pt x="121" y="5"/>
                  </a:lnTo>
                  <a:lnTo>
                    <a:pt x="121" y="7"/>
                  </a:lnTo>
                  <a:lnTo>
                    <a:pt x="123" y="7"/>
                  </a:lnTo>
                  <a:lnTo>
                    <a:pt x="123" y="7"/>
                  </a:lnTo>
                  <a:lnTo>
                    <a:pt x="123" y="5"/>
                  </a:lnTo>
                  <a:lnTo>
                    <a:pt x="123" y="3"/>
                  </a:lnTo>
                  <a:lnTo>
                    <a:pt x="123" y="3"/>
                  </a:lnTo>
                  <a:lnTo>
                    <a:pt x="123" y="1"/>
                  </a:lnTo>
                  <a:lnTo>
                    <a:pt x="123" y="0"/>
                  </a:lnTo>
                  <a:lnTo>
                    <a:pt x="119" y="0"/>
                  </a:lnTo>
                  <a:lnTo>
                    <a:pt x="116" y="0"/>
                  </a:lnTo>
                  <a:lnTo>
                    <a:pt x="110" y="0"/>
                  </a:lnTo>
                  <a:lnTo>
                    <a:pt x="104" y="0"/>
                  </a:lnTo>
                  <a:lnTo>
                    <a:pt x="101" y="0"/>
                  </a:lnTo>
                  <a:lnTo>
                    <a:pt x="95" y="0"/>
                  </a:lnTo>
                  <a:lnTo>
                    <a:pt x="89" y="0"/>
                  </a:lnTo>
                  <a:lnTo>
                    <a:pt x="86" y="0"/>
                  </a:lnTo>
                  <a:lnTo>
                    <a:pt x="80" y="0"/>
                  </a:lnTo>
                  <a:lnTo>
                    <a:pt x="75" y="0"/>
                  </a:lnTo>
                  <a:lnTo>
                    <a:pt x="71" y="0"/>
                  </a:lnTo>
                  <a:lnTo>
                    <a:pt x="65" y="0"/>
                  </a:lnTo>
                  <a:lnTo>
                    <a:pt x="60" y="0"/>
                  </a:lnTo>
                  <a:lnTo>
                    <a:pt x="56" y="0"/>
                  </a:lnTo>
                  <a:lnTo>
                    <a:pt x="50" y="0"/>
                  </a:lnTo>
                  <a:lnTo>
                    <a:pt x="45" y="0"/>
                  </a:lnTo>
                  <a:lnTo>
                    <a:pt x="45" y="0"/>
                  </a:lnTo>
                  <a:lnTo>
                    <a:pt x="45" y="1"/>
                  </a:lnTo>
                  <a:lnTo>
                    <a:pt x="45" y="1"/>
                  </a:lnTo>
                  <a:lnTo>
                    <a:pt x="43" y="3"/>
                  </a:lnTo>
                  <a:lnTo>
                    <a:pt x="43" y="3"/>
                  </a:lnTo>
                  <a:lnTo>
                    <a:pt x="41" y="3"/>
                  </a:lnTo>
                  <a:lnTo>
                    <a:pt x="41" y="3"/>
                  </a:lnTo>
                  <a:lnTo>
                    <a:pt x="41" y="5"/>
                  </a:lnTo>
                  <a:lnTo>
                    <a:pt x="37" y="7"/>
                  </a:lnTo>
                  <a:lnTo>
                    <a:pt x="37" y="9"/>
                  </a:lnTo>
                  <a:lnTo>
                    <a:pt x="35" y="7"/>
                  </a:lnTo>
                  <a:lnTo>
                    <a:pt x="33" y="7"/>
                  </a:lnTo>
                  <a:lnTo>
                    <a:pt x="33" y="9"/>
                  </a:lnTo>
                  <a:lnTo>
                    <a:pt x="30" y="9"/>
                  </a:lnTo>
                  <a:lnTo>
                    <a:pt x="30" y="11"/>
                  </a:lnTo>
                  <a:lnTo>
                    <a:pt x="30" y="11"/>
                  </a:lnTo>
                  <a:lnTo>
                    <a:pt x="30" y="11"/>
                  </a:lnTo>
                  <a:lnTo>
                    <a:pt x="30" y="11"/>
                  </a:lnTo>
                  <a:lnTo>
                    <a:pt x="30" y="9"/>
                  </a:lnTo>
                  <a:lnTo>
                    <a:pt x="30" y="9"/>
                  </a:lnTo>
                  <a:lnTo>
                    <a:pt x="28" y="9"/>
                  </a:lnTo>
                  <a:lnTo>
                    <a:pt x="28" y="9"/>
                  </a:lnTo>
                  <a:lnTo>
                    <a:pt x="26" y="9"/>
                  </a:lnTo>
                  <a:lnTo>
                    <a:pt x="26" y="11"/>
                  </a:lnTo>
                  <a:lnTo>
                    <a:pt x="24" y="11"/>
                  </a:lnTo>
                  <a:lnTo>
                    <a:pt x="24" y="11"/>
                  </a:lnTo>
                  <a:lnTo>
                    <a:pt x="24" y="13"/>
                  </a:lnTo>
                  <a:lnTo>
                    <a:pt x="22" y="13"/>
                  </a:lnTo>
                  <a:lnTo>
                    <a:pt x="22" y="13"/>
                  </a:lnTo>
                  <a:lnTo>
                    <a:pt x="20" y="14"/>
                  </a:lnTo>
                  <a:lnTo>
                    <a:pt x="17" y="14"/>
                  </a:lnTo>
                  <a:lnTo>
                    <a:pt x="15" y="16"/>
                  </a:lnTo>
                  <a:lnTo>
                    <a:pt x="11" y="16"/>
                  </a:lnTo>
                  <a:lnTo>
                    <a:pt x="9" y="18"/>
                  </a:lnTo>
                  <a:lnTo>
                    <a:pt x="9" y="18"/>
                  </a:lnTo>
                  <a:lnTo>
                    <a:pt x="5" y="20"/>
                  </a:lnTo>
                  <a:lnTo>
                    <a:pt x="5" y="22"/>
                  </a:lnTo>
                  <a:lnTo>
                    <a:pt x="3" y="22"/>
                  </a:lnTo>
                  <a:lnTo>
                    <a:pt x="2" y="22"/>
                  </a:lnTo>
                  <a:lnTo>
                    <a:pt x="2" y="22"/>
                  </a:lnTo>
                  <a:lnTo>
                    <a:pt x="2" y="24"/>
                  </a:lnTo>
                  <a:lnTo>
                    <a:pt x="0" y="28"/>
                  </a:lnTo>
                  <a:lnTo>
                    <a:pt x="3" y="28"/>
                  </a:lnTo>
                  <a:lnTo>
                    <a:pt x="7" y="28"/>
                  </a:lnTo>
                  <a:lnTo>
                    <a:pt x="13" y="28"/>
                  </a:lnTo>
                  <a:lnTo>
                    <a:pt x="17" y="28"/>
                  </a:lnTo>
                  <a:lnTo>
                    <a:pt x="17" y="28"/>
                  </a:lnTo>
                  <a:lnTo>
                    <a:pt x="18" y="26"/>
                  </a:lnTo>
                  <a:lnTo>
                    <a:pt x="22" y="26"/>
                  </a:lnTo>
                  <a:lnTo>
                    <a:pt x="22" y="26"/>
                  </a:lnTo>
                  <a:lnTo>
                    <a:pt x="24" y="24"/>
                  </a:lnTo>
                  <a:lnTo>
                    <a:pt x="26" y="24"/>
                  </a:lnTo>
                  <a:lnTo>
                    <a:pt x="28" y="24"/>
                  </a:lnTo>
                  <a:lnTo>
                    <a:pt x="28" y="24"/>
                  </a:lnTo>
                  <a:lnTo>
                    <a:pt x="30" y="24"/>
                  </a:lnTo>
                  <a:lnTo>
                    <a:pt x="32" y="24"/>
                  </a:lnTo>
                  <a:lnTo>
                    <a:pt x="33" y="24"/>
                  </a:lnTo>
                  <a:lnTo>
                    <a:pt x="37" y="24"/>
                  </a:lnTo>
                  <a:lnTo>
                    <a:pt x="41" y="24"/>
                  </a:lnTo>
                  <a:lnTo>
                    <a:pt x="43" y="24"/>
                  </a:lnTo>
                  <a:lnTo>
                    <a:pt x="45" y="24"/>
                  </a:lnTo>
                  <a:lnTo>
                    <a:pt x="46" y="24"/>
                  </a:lnTo>
                  <a:lnTo>
                    <a:pt x="46" y="24"/>
                  </a:lnTo>
                  <a:lnTo>
                    <a:pt x="45" y="26"/>
                  </a:lnTo>
                  <a:lnTo>
                    <a:pt x="45" y="26"/>
                  </a:lnTo>
                  <a:lnTo>
                    <a:pt x="46" y="26"/>
                  </a:lnTo>
                  <a:lnTo>
                    <a:pt x="48" y="26"/>
                  </a:lnTo>
                  <a:lnTo>
                    <a:pt x="48" y="28"/>
                  </a:lnTo>
                  <a:lnTo>
                    <a:pt x="48" y="28"/>
                  </a:lnTo>
                  <a:lnTo>
                    <a:pt x="48" y="29"/>
                  </a:lnTo>
                  <a:lnTo>
                    <a:pt x="50" y="29"/>
                  </a:lnTo>
                  <a:lnTo>
                    <a:pt x="52" y="29"/>
                  </a:lnTo>
                  <a:lnTo>
                    <a:pt x="54" y="29"/>
                  </a:lnTo>
                  <a:lnTo>
                    <a:pt x="56" y="29"/>
                  </a:lnTo>
                  <a:lnTo>
                    <a:pt x="58" y="29"/>
                  </a:lnTo>
                  <a:lnTo>
                    <a:pt x="60" y="29"/>
                  </a:lnTo>
                  <a:lnTo>
                    <a:pt x="61" y="29"/>
                  </a:lnTo>
                  <a:lnTo>
                    <a:pt x="63" y="29"/>
                  </a:lnTo>
                  <a:lnTo>
                    <a:pt x="65" y="31"/>
                  </a:lnTo>
                  <a:lnTo>
                    <a:pt x="65" y="33"/>
                  </a:lnTo>
                  <a:lnTo>
                    <a:pt x="67" y="35"/>
                  </a:lnTo>
                  <a:lnTo>
                    <a:pt x="69" y="37"/>
                  </a:lnTo>
                  <a:lnTo>
                    <a:pt x="69" y="41"/>
                  </a:lnTo>
                  <a:lnTo>
                    <a:pt x="71" y="43"/>
                  </a:lnTo>
                  <a:lnTo>
                    <a:pt x="73" y="44"/>
                  </a:lnTo>
                  <a:lnTo>
                    <a:pt x="75" y="46"/>
                  </a:lnTo>
                  <a:lnTo>
                    <a:pt x="76" y="44"/>
                  </a:lnTo>
                  <a:lnTo>
                    <a:pt x="82" y="44"/>
                  </a:lnTo>
                  <a:lnTo>
                    <a:pt x="82" y="44"/>
                  </a:lnTo>
                  <a:lnTo>
                    <a:pt x="84" y="41"/>
                  </a:lnTo>
                  <a:lnTo>
                    <a:pt x="84" y="43"/>
                  </a:lnTo>
                  <a:lnTo>
                    <a:pt x="84" y="44"/>
                  </a:lnTo>
                  <a:lnTo>
                    <a:pt x="84" y="44"/>
                  </a:lnTo>
                  <a:lnTo>
                    <a:pt x="84" y="43"/>
                  </a:lnTo>
                  <a:lnTo>
                    <a:pt x="86" y="41"/>
                  </a:lnTo>
                  <a:lnTo>
                    <a:pt x="88" y="39"/>
                  </a:lnTo>
                  <a:lnTo>
                    <a:pt x="88" y="39"/>
                  </a:lnTo>
                  <a:lnTo>
                    <a:pt x="89" y="37"/>
                  </a:lnTo>
                  <a:lnTo>
                    <a:pt x="91" y="35"/>
                  </a:lnTo>
                  <a:lnTo>
                    <a:pt x="93" y="35"/>
                  </a:lnTo>
                  <a:lnTo>
                    <a:pt x="93" y="35"/>
                  </a:lnTo>
                  <a:lnTo>
                    <a:pt x="93" y="33"/>
                  </a:lnTo>
                  <a:lnTo>
                    <a:pt x="93" y="31"/>
                  </a:lnTo>
                  <a:lnTo>
                    <a:pt x="95" y="31"/>
                  </a:lnTo>
                  <a:lnTo>
                    <a:pt x="95" y="33"/>
                  </a:lnTo>
                  <a:lnTo>
                    <a:pt x="95" y="33"/>
                  </a:lnTo>
                  <a:lnTo>
                    <a:pt x="95" y="33"/>
                  </a:lnTo>
                  <a:lnTo>
                    <a:pt x="97" y="31"/>
                  </a:lnTo>
                  <a:lnTo>
                    <a:pt x="99" y="31"/>
                  </a:lnTo>
                  <a:lnTo>
                    <a:pt x="101" y="31"/>
                  </a:lnTo>
                  <a:lnTo>
                    <a:pt x="103" y="31"/>
                  </a:lnTo>
                  <a:lnTo>
                    <a:pt x="103" y="31"/>
                  </a:lnTo>
                  <a:lnTo>
                    <a:pt x="104" y="31"/>
                  </a:lnTo>
                  <a:lnTo>
                    <a:pt x="106" y="31"/>
                  </a:lnTo>
                  <a:lnTo>
                    <a:pt x="106" y="31"/>
                  </a:lnTo>
                  <a:lnTo>
                    <a:pt x="108" y="29"/>
                  </a:lnTo>
                  <a:lnTo>
                    <a:pt x="110" y="28"/>
                  </a:lnTo>
                  <a:lnTo>
                    <a:pt x="108" y="28"/>
                  </a:lnTo>
                  <a:lnTo>
                    <a:pt x="104" y="28"/>
                  </a:lnTo>
                  <a:lnTo>
                    <a:pt x="103" y="28"/>
                  </a:lnTo>
                  <a:lnTo>
                    <a:pt x="103" y="26"/>
                  </a:lnTo>
                  <a:lnTo>
                    <a:pt x="101" y="24"/>
                  </a:lnTo>
                  <a:lnTo>
                    <a:pt x="103" y="26"/>
                  </a:lnTo>
                  <a:lnTo>
                    <a:pt x="104" y="28"/>
                  </a:lnTo>
                  <a:lnTo>
                    <a:pt x="106" y="26"/>
                  </a:lnTo>
                  <a:lnTo>
                    <a:pt x="106" y="26"/>
                  </a:lnTo>
                  <a:lnTo>
                    <a:pt x="108" y="24"/>
                  </a:lnTo>
                  <a:lnTo>
                    <a:pt x="108" y="24"/>
                  </a:lnTo>
                  <a:lnTo>
                    <a:pt x="110" y="22"/>
                  </a:lnTo>
                  <a:lnTo>
                    <a:pt x="108" y="22"/>
                  </a:lnTo>
                  <a:lnTo>
                    <a:pt x="108" y="22"/>
                  </a:lnTo>
                  <a:lnTo>
                    <a:pt x="104" y="18"/>
                  </a:lnTo>
                  <a:lnTo>
                    <a:pt x="103" y="18"/>
                  </a:lnTo>
                  <a:lnTo>
                    <a:pt x="104" y="18"/>
                  </a:lnTo>
                  <a:lnTo>
                    <a:pt x="106" y="20"/>
                  </a:lnTo>
                  <a:lnTo>
                    <a:pt x="108" y="18"/>
                  </a:lnTo>
                  <a:lnTo>
                    <a:pt x="110" y="18"/>
                  </a:lnTo>
                  <a:lnTo>
                    <a:pt x="110" y="18"/>
                  </a:lnTo>
                  <a:lnTo>
                    <a:pt x="110" y="18"/>
                  </a:lnTo>
                  <a:lnTo>
                    <a:pt x="110" y="20"/>
                  </a:lnTo>
                  <a:lnTo>
                    <a:pt x="110" y="20"/>
                  </a:lnTo>
                  <a:lnTo>
                    <a:pt x="110" y="20"/>
                  </a:lnTo>
                  <a:lnTo>
                    <a:pt x="112" y="20"/>
                  </a:lnTo>
                  <a:lnTo>
                    <a:pt x="114" y="20"/>
                  </a:lnTo>
                  <a:lnTo>
                    <a:pt x="114" y="20"/>
                  </a:lnTo>
                  <a:lnTo>
                    <a:pt x="116" y="20"/>
                  </a:lnTo>
                  <a:lnTo>
                    <a:pt x="117" y="18"/>
                  </a:lnTo>
                  <a:lnTo>
                    <a:pt x="121" y="16"/>
                  </a:lnTo>
                  <a:close/>
                  <a:moveTo>
                    <a:pt x="125" y="13"/>
                  </a:moveTo>
                  <a:lnTo>
                    <a:pt x="125" y="13"/>
                  </a:lnTo>
                  <a:lnTo>
                    <a:pt x="125" y="13"/>
                  </a:lnTo>
                  <a:lnTo>
                    <a:pt x="125" y="5"/>
                  </a:lnTo>
                  <a:lnTo>
                    <a:pt x="125" y="0"/>
                  </a:lnTo>
                  <a:lnTo>
                    <a:pt x="125" y="0"/>
                  </a:lnTo>
                  <a:lnTo>
                    <a:pt x="125" y="5"/>
                  </a:lnTo>
                  <a:lnTo>
                    <a:pt x="125" y="9"/>
                  </a:lnTo>
                  <a:lnTo>
                    <a:pt x="125" y="13"/>
                  </a:lnTo>
                  <a:close/>
                  <a:moveTo>
                    <a:pt x="125" y="13"/>
                  </a:moveTo>
                  <a:lnTo>
                    <a:pt x="125" y="13"/>
                  </a:lnTo>
                  <a:lnTo>
                    <a:pt x="125" y="11"/>
                  </a:lnTo>
                  <a:lnTo>
                    <a:pt x="123" y="11"/>
                  </a:lnTo>
                  <a:lnTo>
                    <a:pt x="125" y="13"/>
                  </a:lnTo>
                  <a:lnTo>
                    <a:pt x="125" y="13"/>
                  </a:lnTo>
                  <a:close/>
                  <a:moveTo>
                    <a:pt x="125" y="14"/>
                  </a:moveTo>
                  <a:lnTo>
                    <a:pt x="125" y="14"/>
                  </a:lnTo>
                  <a:lnTo>
                    <a:pt x="125" y="16"/>
                  </a:lnTo>
                  <a:lnTo>
                    <a:pt x="125" y="18"/>
                  </a:lnTo>
                  <a:lnTo>
                    <a:pt x="123" y="22"/>
                  </a:lnTo>
                  <a:lnTo>
                    <a:pt x="121" y="24"/>
                  </a:lnTo>
                  <a:lnTo>
                    <a:pt x="121" y="24"/>
                  </a:lnTo>
                  <a:lnTo>
                    <a:pt x="123" y="22"/>
                  </a:lnTo>
                  <a:lnTo>
                    <a:pt x="123" y="22"/>
                  </a:lnTo>
                  <a:lnTo>
                    <a:pt x="125" y="18"/>
                  </a:lnTo>
                  <a:lnTo>
                    <a:pt x="125" y="16"/>
                  </a:lnTo>
                  <a:lnTo>
                    <a:pt x="125" y="14"/>
                  </a:lnTo>
                  <a:lnTo>
                    <a:pt x="125" y="14"/>
                  </a:lnTo>
                  <a:close/>
                  <a:moveTo>
                    <a:pt x="116" y="24"/>
                  </a:moveTo>
                  <a:lnTo>
                    <a:pt x="116" y="24"/>
                  </a:lnTo>
                  <a:lnTo>
                    <a:pt x="119" y="24"/>
                  </a:lnTo>
                  <a:lnTo>
                    <a:pt x="117" y="24"/>
                  </a:lnTo>
                  <a:lnTo>
                    <a:pt x="116" y="24"/>
                  </a:lnTo>
                  <a:close/>
                  <a:moveTo>
                    <a:pt x="108" y="31"/>
                  </a:moveTo>
                  <a:lnTo>
                    <a:pt x="106" y="33"/>
                  </a:lnTo>
                  <a:lnTo>
                    <a:pt x="106" y="33"/>
                  </a:lnTo>
                  <a:lnTo>
                    <a:pt x="110" y="29"/>
                  </a:lnTo>
                  <a:lnTo>
                    <a:pt x="112" y="28"/>
                  </a:lnTo>
                  <a:lnTo>
                    <a:pt x="112" y="28"/>
                  </a:lnTo>
                  <a:lnTo>
                    <a:pt x="108" y="31"/>
                  </a:lnTo>
                  <a:close/>
                  <a:moveTo>
                    <a:pt x="104" y="31"/>
                  </a:moveTo>
                  <a:lnTo>
                    <a:pt x="104" y="31"/>
                  </a:lnTo>
                  <a:lnTo>
                    <a:pt x="104" y="33"/>
                  </a:lnTo>
                  <a:lnTo>
                    <a:pt x="106" y="33"/>
                  </a:lnTo>
                  <a:lnTo>
                    <a:pt x="106" y="33"/>
                  </a:lnTo>
                  <a:lnTo>
                    <a:pt x="104" y="31"/>
                  </a:lnTo>
                  <a:lnTo>
                    <a:pt x="104" y="3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4" name="Google Shape;664;p23"/>
            <p:cNvSpPr/>
            <p:nvPr/>
          </p:nvSpPr>
          <p:spPr>
            <a:xfrm>
              <a:off x="1558" y="1194"/>
              <a:ext cx="105" cy="73"/>
            </a:xfrm>
            <a:custGeom>
              <a:avLst/>
              <a:gdLst/>
              <a:ahLst/>
              <a:cxnLst/>
              <a:rect l="l" t="t" r="r" b="b"/>
              <a:pathLst>
                <a:path w="105" h="73" extrusionOk="0">
                  <a:moveTo>
                    <a:pt x="60" y="17"/>
                  </a:moveTo>
                  <a:lnTo>
                    <a:pt x="60" y="17"/>
                  </a:lnTo>
                  <a:lnTo>
                    <a:pt x="60" y="17"/>
                  </a:lnTo>
                  <a:lnTo>
                    <a:pt x="60" y="17"/>
                  </a:lnTo>
                  <a:lnTo>
                    <a:pt x="60" y="17"/>
                  </a:lnTo>
                  <a:lnTo>
                    <a:pt x="60" y="17"/>
                  </a:lnTo>
                  <a:lnTo>
                    <a:pt x="60" y="17"/>
                  </a:lnTo>
                  <a:close/>
                  <a:moveTo>
                    <a:pt x="98" y="66"/>
                  </a:moveTo>
                  <a:lnTo>
                    <a:pt x="96" y="66"/>
                  </a:lnTo>
                  <a:lnTo>
                    <a:pt x="96" y="66"/>
                  </a:lnTo>
                  <a:lnTo>
                    <a:pt x="94" y="66"/>
                  </a:lnTo>
                  <a:lnTo>
                    <a:pt x="92" y="66"/>
                  </a:lnTo>
                  <a:lnTo>
                    <a:pt x="92" y="67"/>
                  </a:lnTo>
                  <a:lnTo>
                    <a:pt x="90" y="67"/>
                  </a:lnTo>
                  <a:lnTo>
                    <a:pt x="90" y="67"/>
                  </a:lnTo>
                  <a:lnTo>
                    <a:pt x="92" y="66"/>
                  </a:lnTo>
                  <a:lnTo>
                    <a:pt x="92" y="66"/>
                  </a:lnTo>
                  <a:lnTo>
                    <a:pt x="96" y="64"/>
                  </a:lnTo>
                  <a:lnTo>
                    <a:pt x="94" y="64"/>
                  </a:lnTo>
                  <a:lnTo>
                    <a:pt x="92" y="66"/>
                  </a:lnTo>
                  <a:lnTo>
                    <a:pt x="90" y="66"/>
                  </a:lnTo>
                  <a:lnTo>
                    <a:pt x="86" y="66"/>
                  </a:lnTo>
                  <a:lnTo>
                    <a:pt x="85" y="67"/>
                  </a:lnTo>
                  <a:lnTo>
                    <a:pt x="83" y="67"/>
                  </a:lnTo>
                  <a:lnTo>
                    <a:pt x="83" y="67"/>
                  </a:lnTo>
                  <a:lnTo>
                    <a:pt x="81" y="67"/>
                  </a:lnTo>
                  <a:lnTo>
                    <a:pt x="79" y="67"/>
                  </a:lnTo>
                  <a:lnTo>
                    <a:pt x="79" y="67"/>
                  </a:lnTo>
                  <a:lnTo>
                    <a:pt x="79" y="67"/>
                  </a:lnTo>
                  <a:lnTo>
                    <a:pt x="77" y="67"/>
                  </a:lnTo>
                  <a:lnTo>
                    <a:pt x="77" y="67"/>
                  </a:lnTo>
                  <a:lnTo>
                    <a:pt x="75" y="67"/>
                  </a:lnTo>
                  <a:lnTo>
                    <a:pt x="75" y="67"/>
                  </a:lnTo>
                  <a:lnTo>
                    <a:pt x="75" y="69"/>
                  </a:lnTo>
                  <a:lnTo>
                    <a:pt x="75" y="67"/>
                  </a:lnTo>
                  <a:lnTo>
                    <a:pt x="73" y="69"/>
                  </a:lnTo>
                  <a:lnTo>
                    <a:pt x="71" y="69"/>
                  </a:lnTo>
                  <a:lnTo>
                    <a:pt x="70" y="71"/>
                  </a:lnTo>
                  <a:lnTo>
                    <a:pt x="70" y="71"/>
                  </a:lnTo>
                  <a:lnTo>
                    <a:pt x="70" y="71"/>
                  </a:lnTo>
                  <a:lnTo>
                    <a:pt x="68" y="73"/>
                  </a:lnTo>
                  <a:lnTo>
                    <a:pt x="70" y="73"/>
                  </a:lnTo>
                  <a:lnTo>
                    <a:pt x="71" y="71"/>
                  </a:lnTo>
                  <a:lnTo>
                    <a:pt x="71" y="71"/>
                  </a:lnTo>
                  <a:lnTo>
                    <a:pt x="71" y="71"/>
                  </a:lnTo>
                  <a:lnTo>
                    <a:pt x="71" y="73"/>
                  </a:lnTo>
                  <a:lnTo>
                    <a:pt x="70" y="73"/>
                  </a:lnTo>
                  <a:lnTo>
                    <a:pt x="71" y="73"/>
                  </a:lnTo>
                  <a:lnTo>
                    <a:pt x="73" y="73"/>
                  </a:lnTo>
                  <a:lnTo>
                    <a:pt x="79" y="71"/>
                  </a:lnTo>
                  <a:lnTo>
                    <a:pt x="79" y="71"/>
                  </a:lnTo>
                  <a:lnTo>
                    <a:pt x="81" y="71"/>
                  </a:lnTo>
                  <a:lnTo>
                    <a:pt x="86" y="69"/>
                  </a:lnTo>
                  <a:lnTo>
                    <a:pt x="88" y="69"/>
                  </a:lnTo>
                  <a:lnTo>
                    <a:pt x="90" y="69"/>
                  </a:lnTo>
                  <a:lnTo>
                    <a:pt x="92" y="67"/>
                  </a:lnTo>
                  <a:lnTo>
                    <a:pt x="94" y="67"/>
                  </a:lnTo>
                  <a:lnTo>
                    <a:pt x="99" y="66"/>
                  </a:lnTo>
                  <a:lnTo>
                    <a:pt x="99" y="66"/>
                  </a:lnTo>
                  <a:lnTo>
                    <a:pt x="98" y="66"/>
                  </a:lnTo>
                  <a:close/>
                  <a:moveTo>
                    <a:pt x="64" y="13"/>
                  </a:moveTo>
                  <a:lnTo>
                    <a:pt x="64" y="13"/>
                  </a:lnTo>
                  <a:lnTo>
                    <a:pt x="66" y="13"/>
                  </a:lnTo>
                  <a:lnTo>
                    <a:pt x="64" y="13"/>
                  </a:lnTo>
                  <a:lnTo>
                    <a:pt x="64" y="13"/>
                  </a:lnTo>
                  <a:lnTo>
                    <a:pt x="64" y="13"/>
                  </a:lnTo>
                  <a:lnTo>
                    <a:pt x="64" y="13"/>
                  </a:lnTo>
                  <a:lnTo>
                    <a:pt x="64" y="13"/>
                  </a:lnTo>
                  <a:close/>
                  <a:moveTo>
                    <a:pt x="66" y="73"/>
                  </a:moveTo>
                  <a:lnTo>
                    <a:pt x="66" y="73"/>
                  </a:lnTo>
                  <a:lnTo>
                    <a:pt x="66" y="73"/>
                  </a:lnTo>
                  <a:lnTo>
                    <a:pt x="66" y="73"/>
                  </a:lnTo>
                  <a:lnTo>
                    <a:pt x="68" y="73"/>
                  </a:lnTo>
                  <a:lnTo>
                    <a:pt x="68" y="73"/>
                  </a:lnTo>
                  <a:lnTo>
                    <a:pt x="68" y="71"/>
                  </a:lnTo>
                  <a:lnTo>
                    <a:pt x="68" y="71"/>
                  </a:lnTo>
                  <a:lnTo>
                    <a:pt x="66" y="73"/>
                  </a:lnTo>
                  <a:close/>
                  <a:moveTo>
                    <a:pt x="17" y="34"/>
                  </a:moveTo>
                  <a:lnTo>
                    <a:pt x="19" y="34"/>
                  </a:lnTo>
                  <a:lnTo>
                    <a:pt x="19" y="32"/>
                  </a:lnTo>
                  <a:lnTo>
                    <a:pt x="17" y="32"/>
                  </a:lnTo>
                  <a:lnTo>
                    <a:pt x="17" y="32"/>
                  </a:lnTo>
                  <a:lnTo>
                    <a:pt x="17" y="34"/>
                  </a:lnTo>
                  <a:lnTo>
                    <a:pt x="17" y="34"/>
                  </a:lnTo>
                  <a:lnTo>
                    <a:pt x="17" y="34"/>
                  </a:lnTo>
                  <a:lnTo>
                    <a:pt x="17" y="34"/>
                  </a:lnTo>
                  <a:lnTo>
                    <a:pt x="17" y="34"/>
                  </a:lnTo>
                  <a:close/>
                  <a:moveTo>
                    <a:pt x="103" y="0"/>
                  </a:moveTo>
                  <a:lnTo>
                    <a:pt x="98" y="0"/>
                  </a:lnTo>
                  <a:lnTo>
                    <a:pt x="92" y="0"/>
                  </a:lnTo>
                  <a:lnTo>
                    <a:pt x="88" y="0"/>
                  </a:lnTo>
                  <a:lnTo>
                    <a:pt x="88" y="0"/>
                  </a:lnTo>
                  <a:lnTo>
                    <a:pt x="86" y="2"/>
                  </a:lnTo>
                  <a:lnTo>
                    <a:pt x="86" y="0"/>
                  </a:lnTo>
                  <a:lnTo>
                    <a:pt x="85" y="2"/>
                  </a:lnTo>
                  <a:lnTo>
                    <a:pt x="81" y="2"/>
                  </a:lnTo>
                  <a:lnTo>
                    <a:pt x="77" y="6"/>
                  </a:lnTo>
                  <a:lnTo>
                    <a:pt x="70" y="9"/>
                  </a:lnTo>
                  <a:lnTo>
                    <a:pt x="70" y="9"/>
                  </a:lnTo>
                  <a:lnTo>
                    <a:pt x="70" y="9"/>
                  </a:lnTo>
                  <a:lnTo>
                    <a:pt x="70" y="9"/>
                  </a:lnTo>
                  <a:lnTo>
                    <a:pt x="70" y="11"/>
                  </a:lnTo>
                  <a:lnTo>
                    <a:pt x="70" y="11"/>
                  </a:lnTo>
                  <a:lnTo>
                    <a:pt x="62" y="15"/>
                  </a:lnTo>
                  <a:lnTo>
                    <a:pt x="60" y="15"/>
                  </a:lnTo>
                  <a:lnTo>
                    <a:pt x="60" y="17"/>
                  </a:lnTo>
                  <a:lnTo>
                    <a:pt x="60" y="17"/>
                  </a:lnTo>
                  <a:lnTo>
                    <a:pt x="60" y="17"/>
                  </a:lnTo>
                  <a:lnTo>
                    <a:pt x="62" y="17"/>
                  </a:lnTo>
                  <a:lnTo>
                    <a:pt x="62" y="17"/>
                  </a:lnTo>
                  <a:lnTo>
                    <a:pt x="62" y="17"/>
                  </a:lnTo>
                  <a:lnTo>
                    <a:pt x="62" y="17"/>
                  </a:lnTo>
                  <a:lnTo>
                    <a:pt x="62" y="17"/>
                  </a:lnTo>
                  <a:lnTo>
                    <a:pt x="62" y="17"/>
                  </a:lnTo>
                  <a:lnTo>
                    <a:pt x="62" y="17"/>
                  </a:lnTo>
                  <a:lnTo>
                    <a:pt x="62" y="17"/>
                  </a:lnTo>
                  <a:lnTo>
                    <a:pt x="62" y="19"/>
                  </a:lnTo>
                  <a:lnTo>
                    <a:pt x="62" y="19"/>
                  </a:lnTo>
                  <a:lnTo>
                    <a:pt x="62" y="19"/>
                  </a:lnTo>
                  <a:lnTo>
                    <a:pt x="60" y="19"/>
                  </a:lnTo>
                  <a:lnTo>
                    <a:pt x="60" y="19"/>
                  </a:lnTo>
                  <a:lnTo>
                    <a:pt x="60" y="19"/>
                  </a:lnTo>
                  <a:lnTo>
                    <a:pt x="60" y="19"/>
                  </a:lnTo>
                  <a:lnTo>
                    <a:pt x="58" y="19"/>
                  </a:lnTo>
                  <a:lnTo>
                    <a:pt x="58" y="21"/>
                  </a:lnTo>
                  <a:lnTo>
                    <a:pt x="60" y="21"/>
                  </a:lnTo>
                  <a:lnTo>
                    <a:pt x="60" y="21"/>
                  </a:lnTo>
                  <a:lnTo>
                    <a:pt x="60" y="21"/>
                  </a:lnTo>
                  <a:lnTo>
                    <a:pt x="58" y="22"/>
                  </a:lnTo>
                  <a:lnTo>
                    <a:pt x="58" y="22"/>
                  </a:lnTo>
                  <a:lnTo>
                    <a:pt x="58" y="22"/>
                  </a:lnTo>
                  <a:lnTo>
                    <a:pt x="58" y="22"/>
                  </a:lnTo>
                  <a:lnTo>
                    <a:pt x="58" y="24"/>
                  </a:lnTo>
                  <a:lnTo>
                    <a:pt x="58" y="24"/>
                  </a:lnTo>
                  <a:lnTo>
                    <a:pt x="58" y="24"/>
                  </a:lnTo>
                  <a:lnTo>
                    <a:pt x="58" y="24"/>
                  </a:lnTo>
                  <a:lnTo>
                    <a:pt x="56" y="24"/>
                  </a:lnTo>
                  <a:lnTo>
                    <a:pt x="56" y="24"/>
                  </a:lnTo>
                  <a:lnTo>
                    <a:pt x="55" y="26"/>
                  </a:lnTo>
                  <a:lnTo>
                    <a:pt x="53" y="26"/>
                  </a:lnTo>
                  <a:lnTo>
                    <a:pt x="51" y="26"/>
                  </a:lnTo>
                  <a:lnTo>
                    <a:pt x="51" y="28"/>
                  </a:lnTo>
                  <a:lnTo>
                    <a:pt x="49" y="28"/>
                  </a:lnTo>
                  <a:lnTo>
                    <a:pt x="49" y="28"/>
                  </a:lnTo>
                  <a:lnTo>
                    <a:pt x="47" y="28"/>
                  </a:lnTo>
                  <a:lnTo>
                    <a:pt x="47" y="28"/>
                  </a:lnTo>
                  <a:lnTo>
                    <a:pt x="47" y="30"/>
                  </a:lnTo>
                  <a:lnTo>
                    <a:pt x="45" y="30"/>
                  </a:lnTo>
                  <a:lnTo>
                    <a:pt x="45" y="28"/>
                  </a:lnTo>
                  <a:lnTo>
                    <a:pt x="45" y="28"/>
                  </a:lnTo>
                  <a:lnTo>
                    <a:pt x="42" y="28"/>
                  </a:lnTo>
                  <a:lnTo>
                    <a:pt x="40" y="28"/>
                  </a:lnTo>
                  <a:lnTo>
                    <a:pt x="38" y="30"/>
                  </a:lnTo>
                  <a:lnTo>
                    <a:pt x="38" y="28"/>
                  </a:lnTo>
                  <a:lnTo>
                    <a:pt x="36" y="28"/>
                  </a:lnTo>
                  <a:lnTo>
                    <a:pt x="36" y="28"/>
                  </a:lnTo>
                  <a:lnTo>
                    <a:pt x="30" y="26"/>
                  </a:lnTo>
                  <a:lnTo>
                    <a:pt x="27" y="28"/>
                  </a:lnTo>
                  <a:lnTo>
                    <a:pt x="23" y="28"/>
                  </a:lnTo>
                  <a:lnTo>
                    <a:pt x="19" y="28"/>
                  </a:lnTo>
                  <a:lnTo>
                    <a:pt x="19" y="28"/>
                  </a:lnTo>
                  <a:lnTo>
                    <a:pt x="19" y="28"/>
                  </a:lnTo>
                  <a:lnTo>
                    <a:pt x="17" y="32"/>
                  </a:lnTo>
                  <a:lnTo>
                    <a:pt x="19" y="32"/>
                  </a:lnTo>
                  <a:lnTo>
                    <a:pt x="19" y="32"/>
                  </a:lnTo>
                  <a:lnTo>
                    <a:pt x="19" y="34"/>
                  </a:lnTo>
                  <a:lnTo>
                    <a:pt x="17" y="34"/>
                  </a:lnTo>
                  <a:lnTo>
                    <a:pt x="17" y="34"/>
                  </a:lnTo>
                  <a:lnTo>
                    <a:pt x="17" y="36"/>
                  </a:lnTo>
                  <a:lnTo>
                    <a:pt x="17" y="36"/>
                  </a:lnTo>
                  <a:lnTo>
                    <a:pt x="17" y="37"/>
                  </a:lnTo>
                  <a:lnTo>
                    <a:pt x="17" y="37"/>
                  </a:lnTo>
                  <a:lnTo>
                    <a:pt x="15" y="37"/>
                  </a:lnTo>
                  <a:lnTo>
                    <a:pt x="13" y="39"/>
                  </a:lnTo>
                  <a:lnTo>
                    <a:pt x="13" y="39"/>
                  </a:lnTo>
                  <a:lnTo>
                    <a:pt x="12" y="41"/>
                  </a:lnTo>
                  <a:lnTo>
                    <a:pt x="10" y="41"/>
                  </a:lnTo>
                  <a:lnTo>
                    <a:pt x="8" y="43"/>
                  </a:lnTo>
                  <a:lnTo>
                    <a:pt x="6" y="43"/>
                  </a:lnTo>
                  <a:lnTo>
                    <a:pt x="2" y="45"/>
                  </a:lnTo>
                  <a:lnTo>
                    <a:pt x="2" y="45"/>
                  </a:lnTo>
                  <a:lnTo>
                    <a:pt x="2" y="45"/>
                  </a:lnTo>
                  <a:lnTo>
                    <a:pt x="0" y="47"/>
                  </a:lnTo>
                  <a:lnTo>
                    <a:pt x="0" y="51"/>
                  </a:lnTo>
                  <a:lnTo>
                    <a:pt x="2" y="51"/>
                  </a:lnTo>
                  <a:lnTo>
                    <a:pt x="4" y="51"/>
                  </a:lnTo>
                  <a:lnTo>
                    <a:pt x="6" y="51"/>
                  </a:lnTo>
                  <a:lnTo>
                    <a:pt x="8" y="51"/>
                  </a:lnTo>
                  <a:lnTo>
                    <a:pt x="10" y="51"/>
                  </a:lnTo>
                  <a:lnTo>
                    <a:pt x="12" y="51"/>
                  </a:lnTo>
                  <a:lnTo>
                    <a:pt x="13" y="51"/>
                  </a:lnTo>
                  <a:lnTo>
                    <a:pt x="15" y="51"/>
                  </a:lnTo>
                  <a:lnTo>
                    <a:pt x="17" y="51"/>
                  </a:lnTo>
                  <a:lnTo>
                    <a:pt x="19" y="51"/>
                  </a:lnTo>
                  <a:lnTo>
                    <a:pt x="21" y="51"/>
                  </a:lnTo>
                  <a:lnTo>
                    <a:pt x="23" y="51"/>
                  </a:lnTo>
                  <a:lnTo>
                    <a:pt x="25" y="51"/>
                  </a:lnTo>
                  <a:lnTo>
                    <a:pt x="27" y="51"/>
                  </a:lnTo>
                  <a:lnTo>
                    <a:pt x="28" y="51"/>
                  </a:lnTo>
                  <a:lnTo>
                    <a:pt x="30" y="51"/>
                  </a:lnTo>
                  <a:lnTo>
                    <a:pt x="32" y="51"/>
                  </a:lnTo>
                  <a:lnTo>
                    <a:pt x="34" y="51"/>
                  </a:lnTo>
                  <a:lnTo>
                    <a:pt x="36" y="51"/>
                  </a:lnTo>
                  <a:lnTo>
                    <a:pt x="38" y="51"/>
                  </a:lnTo>
                  <a:lnTo>
                    <a:pt x="40" y="51"/>
                  </a:lnTo>
                  <a:lnTo>
                    <a:pt x="42" y="51"/>
                  </a:lnTo>
                  <a:lnTo>
                    <a:pt x="43" y="51"/>
                  </a:lnTo>
                  <a:lnTo>
                    <a:pt x="45" y="51"/>
                  </a:lnTo>
                  <a:lnTo>
                    <a:pt x="47" y="51"/>
                  </a:lnTo>
                  <a:lnTo>
                    <a:pt x="49" y="51"/>
                  </a:lnTo>
                  <a:lnTo>
                    <a:pt x="51" y="51"/>
                  </a:lnTo>
                  <a:lnTo>
                    <a:pt x="53" y="51"/>
                  </a:lnTo>
                  <a:lnTo>
                    <a:pt x="55" y="51"/>
                  </a:lnTo>
                  <a:lnTo>
                    <a:pt x="56" y="51"/>
                  </a:lnTo>
                  <a:lnTo>
                    <a:pt x="58" y="51"/>
                  </a:lnTo>
                  <a:lnTo>
                    <a:pt x="60" y="51"/>
                  </a:lnTo>
                  <a:lnTo>
                    <a:pt x="60" y="51"/>
                  </a:lnTo>
                  <a:lnTo>
                    <a:pt x="60" y="51"/>
                  </a:lnTo>
                  <a:lnTo>
                    <a:pt x="62" y="52"/>
                  </a:lnTo>
                  <a:lnTo>
                    <a:pt x="62" y="52"/>
                  </a:lnTo>
                  <a:lnTo>
                    <a:pt x="62" y="52"/>
                  </a:lnTo>
                  <a:lnTo>
                    <a:pt x="62" y="54"/>
                  </a:lnTo>
                  <a:lnTo>
                    <a:pt x="62" y="54"/>
                  </a:lnTo>
                  <a:lnTo>
                    <a:pt x="60" y="54"/>
                  </a:lnTo>
                  <a:lnTo>
                    <a:pt x="60" y="56"/>
                  </a:lnTo>
                  <a:lnTo>
                    <a:pt x="60" y="56"/>
                  </a:lnTo>
                  <a:lnTo>
                    <a:pt x="62" y="58"/>
                  </a:lnTo>
                  <a:lnTo>
                    <a:pt x="62" y="58"/>
                  </a:lnTo>
                  <a:lnTo>
                    <a:pt x="64" y="60"/>
                  </a:lnTo>
                  <a:lnTo>
                    <a:pt x="64" y="60"/>
                  </a:lnTo>
                  <a:lnTo>
                    <a:pt x="64" y="60"/>
                  </a:lnTo>
                  <a:lnTo>
                    <a:pt x="66" y="62"/>
                  </a:lnTo>
                  <a:lnTo>
                    <a:pt x="66" y="62"/>
                  </a:lnTo>
                  <a:lnTo>
                    <a:pt x="68" y="62"/>
                  </a:lnTo>
                  <a:lnTo>
                    <a:pt x="68" y="64"/>
                  </a:lnTo>
                  <a:lnTo>
                    <a:pt x="70" y="64"/>
                  </a:lnTo>
                  <a:lnTo>
                    <a:pt x="70" y="66"/>
                  </a:lnTo>
                  <a:lnTo>
                    <a:pt x="71" y="66"/>
                  </a:lnTo>
                  <a:lnTo>
                    <a:pt x="73" y="66"/>
                  </a:lnTo>
                  <a:lnTo>
                    <a:pt x="73" y="66"/>
                  </a:lnTo>
                  <a:lnTo>
                    <a:pt x="73" y="64"/>
                  </a:lnTo>
                  <a:lnTo>
                    <a:pt x="73" y="62"/>
                  </a:lnTo>
                  <a:lnTo>
                    <a:pt x="73" y="62"/>
                  </a:lnTo>
                  <a:lnTo>
                    <a:pt x="73" y="64"/>
                  </a:lnTo>
                  <a:lnTo>
                    <a:pt x="73" y="66"/>
                  </a:lnTo>
                  <a:lnTo>
                    <a:pt x="71" y="67"/>
                  </a:lnTo>
                  <a:lnTo>
                    <a:pt x="71" y="69"/>
                  </a:lnTo>
                  <a:lnTo>
                    <a:pt x="70" y="69"/>
                  </a:lnTo>
                  <a:lnTo>
                    <a:pt x="71" y="69"/>
                  </a:lnTo>
                  <a:lnTo>
                    <a:pt x="71" y="69"/>
                  </a:lnTo>
                  <a:lnTo>
                    <a:pt x="71" y="69"/>
                  </a:lnTo>
                  <a:lnTo>
                    <a:pt x="73" y="67"/>
                  </a:lnTo>
                  <a:lnTo>
                    <a:pt x="75" y="67"/>
                  </a:lnTo>
                  <a:lnTo>
                    <a:pt x="77" y="66"/>
                  </a:lnTo>
                  <a:lnTo>
                    <a:pt x="75" y="66"/>
                  </a:lnTo>
                  <a:lnTo>
                    <a:pt x="75" y="64"/>
                  </a:lnTo>
                  <a:lnTo>
                    <a:pt x="77" y="64"/>
                  </a:lnTo>
                  <a:lnTo>
                    <a:pt x="79" y="64"/>
                  </a:lnTo>
                  <a:lnTo>
                    <a:pt x="79" y="62"/>
                  </a:lnTo>
                  <a:lnTo>
                    <a:pt x="79" y="62"/>
                  </a:lnTo>
                  <a:lnTo>
                    <a:pt x="79" y="62"/>
                  </a:lnTo>
                  <a:lnTo>
                    <a:pt x="79" y="62"/>
                  </a:lnTo>
                  <a:lnTo>
                    <a:pt x="81" y="60"/>
                  </a:lnTo>
                  <a:lnTo>
                    <a:pt x="81" y="58"/>
                  </a:lnTo>
                  <a:lnTo>
                    <a:pt x="81" y="56"/>
                  </a:lnTo>
                  <a:lnTo>
                    <a:pt x="83" y="54"/>
                  </a:lnTo>
                  <a:lnTo>
                    <a:pt x="83" y="54"/>
                  </a:lnTo>
                  <a:lnTo>
                    <a:pt x="83" y="52"/>
                  </a:lnTo>
                  <a:lnTo>
                    <a:pt x="85" y="51"/>
                  </a:lnTo>
                  <a:lnTo>
                    <a:pt x="85" y="49"/>
                  </a:lnTo>
                  <a:lnTo>
                    <a:pt x="85" y="49"/>
                  </a:lnTo>
                  <a:lnTo>
                    <a:pt x="86" y="47"/>
                  </a:lnTo>
                  <a:lnTo>
                    <a:pt x="86" y="45"/>
                  </a:lnTo>
                  <a:lnTo>
                    <a:pt x="88" y="45"/>
                  </a:lnTo>
                  <a:lnTo>
                    <a:pt x="88" y="43"/>
                  </a:lnTo>
                  <a:lnTo>
                    <a:pt x="90" y="41"/>
                  </a:lnTo>
                  <a:lnTo>
                    <a:pt x="90" y="39"/>
                  </a:lnTo>
                  <a:lnTo>
                    <a:pt x="92" y="39"/>
                  </a:lnTo>
                  <a:lnTo>
                    <a:pt x="92" y="37"/>
                  </a:lnTo>
                  <a:lnTo>
                    <a:pt x="92" y="36"/>
                  </a:lnTo>
                  <a:lnTo>
                    <a:pt x="92" y="36"/>
                  </a:lnTo>
                  <a:lnTo>
                    <a:pt x="94" y="34"/>
                  </a:lnTo>
                  <a:lnTo>
                    <a:pt x="94" y="34"/>
                  </a:lnTo>
                  <a:lnTo>
                    <a:pt x="94" y="32"/>
                  </a:lnTo>
                  <a:lnTo>
                    <a:pt x="96" y="30"/>
                  </a:lnTo>
                  <a:lnTo>
                    <a:pt x="96" y="28"/>
                  </a:lnTo>
                  <a:lnTo>
                    <a:pt x="98" y="26"/>
                  </a:lnTo>
                  <a:lnTo>
                    <a:pt x="98" y="24"/>
                  </a:lnTo>
                  <a:lnTo>
                    <a:pt x="98" y="24"/>
                  </a:lnTo>
                  <a:lnTo>
                    <a:pt x="98" y="22"/>
                  </a:lnTo>
                  <a:lnTo>
                    <a:pt x="96" y="24"/>
                  </a:lnTo>
                  <a:lnTo>
                    <a:pt x="96" y="24"/>
                  </a:lnTo>
                  <a:lnTo>
                    <a:pt x="96" y="24"/>
                  </a:lnTo>
                  <a:lnTo>
                    <a:pt x="96" y="24"/>
                  </a:lnTo>
                  <a:lnTo>
                    <a:pt x="96" y="22"/>
                  </a:lnTo>
                  <a:lnTo>
                    <a:pt x="98" y="21"/>
                  </a:lnTo>
                  <a:lnTo>
                    <a:pt x="98" y="21"/>
                  </a:lnTo>
                  <a:lnTo>
                    <a:pt x="98" y="19"/>
                  </a:lnTo>
                  <a:lnTo>
                    <a:pt x="98" y="17"/>
                  </a:lnTo>
                  <a:lnTo>
                    <a:pt x="99" y="17"/>
                  </a:lnTo>
                  <a:lnTo>
                    <a:pt x="99" y="15"/>
                  </a:lnTo>
                  <a:lnTo>
                    <a:pt x="99" y="15"/>
                  </a:lnTo>
                  <a:lnTo>
                    <a:pt x="101" y="13"/>
                  </a:lnTo>
                  <a:lnTo>
                    <a:pt x="101" y="13"/>
                  </a:lnTo>
                  <a:lnTo>
                    <a:pt x="101" y="11"/>
                  </a:lnTo>
                  <a:lnTo>
                    <a:pt x="103" y="9"/>
                  </a:lnTo>
                  <a:lnTo>
                    <a:pt x="103" y="8"/>
                  </a:lnTo>
                  <a:lnTo>
                    <a:pt x="105" y="6"/>
                  </a:lnTo>
                  <a:lnTo>
                    <a:pt x="105" y="4"/>
                  </a:lnTo>
                  <a:lnTo>
                    <a:pt x="105" y="2"/>
                  </a:lnTo>
                  <a:lnTo>
                    <a:pt x="105" y="0"/>
                  </a:lnTo>
                  <a:lnTo>
                    <a:pt x="103" y="0"/>
                  </a:lnTo>
                  <a:close/>
                </a:path>
              </a:pathLst>
            </a:custGeom>
            <a:solidFill>
              <a:srgbClr val="D8D8D8"/>
            </a:solidFill>
            <a:ln w="9525" cap="flat"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5" name="Google Shape;665;p23"/>
            <p:cNvSpPr/>
            <p:nvPr/>
          </p:nvSpPr>
          <p:spPr>
            <a:xfrm>
              <a:off x="1558" y="1194"/>
              <a:ext cx="105" cy="73"/>
            </a:xfrm>
            <a:custGeom>
              <a:avLst/>
              <a:gdLst/>
              <a:ahLst/>
              <a:cxnLst/>
              <a:rect l="l" t="t" r="r" b="b"/>
              <a:pathLst>
                <a:path w="105" h="73" extrusionOk="0">
                  <a:moveTo>
                    <a:pt x="60" y="17"/>
                  </a:moveTo>
                  <a:lnTo>
                    <a:pt x="60" y="17"/>
                  </a:lnTo>
                  <a:lnTo>
                    <a:pt x="60" y="17"/>
                  </a:lnTo>
                  <a:lnTo>
                    <a:pt x="60" y="17"/>
                  </a:lnTo>
                  <a:lnTo>
                    <a:pt x="60" y="17"/>
                  </a:lnTo>
                  <a:lnTo>
                    <a:pt x="60" y="17"/>
                  </a:lnTo>
                  <a:lnTo>
                    <a:pt x="60" y="17"/>
                  </a:lnTo>
                  <a:close/>
                  <a:moveTo>
                    <a:pt x="98" y="66"/>
                  </a:moveTo>
                  <a:lnTo>
                    <a:pt x="96" y="66"/>
                  </a:lnTo>
                  <a:lnTo>
                    <a:pt x="96" y="66"/>
                  </a:lnTo>
                  <a:lnTo>
                    <a:pt x="94" y="66"/>
                  </a:lnTo>
                  <a:lnTo>
                    <a:pt x="92" y="66"/>
                  </a:lnTo>
                  <a:lnTo>
                    <a:pt x="92" y="67"/>
                  </a:lnTo>
                  <a:lnTo>
                    <a:pt x="90" y="67"/>
                  </a:lnTo>
                  <a:lnTo>
                    <a:pt x="90" y="67"/>
                  </a:lnTo>
                  <a:lnTo>
                    <a:pt x="92" y="66"/>
                  </a:lnTo>
                  <a:lnTo>
                    <a:pt x="92" y="66"/>
                  </a:lnTo>
                  <a:lnTo>
                    <a:pt x="96" y="64"/>
                  </a:lnTo>
                  <a:lnTo>
                    <a:pt x="94" y="64"/>
                  </a:lnTo>
                  <a:lnTo>
                    <a:pt x="92" y="66"/>
                  </a:lnTo>
                  <a:lnTo>
                    <a:pt x="90" y="66"/>
                  </a:lnTo>
                  <a:lnTo>
                    <a:pt x="86" y="66"/>
                  </a:lnTo>
                  <a:lnTo>
                    <a:pt x="85" y="67"/>
                  </a:lnTo>
                  <a:lnTo>
                    <a:pt x="83" y="67"/>
                  </a:lnTo>
                  <a:lnTo>
                    <a:pt x="83" y="67"/>
                  </a:lnTo>
                  <a:lnTo>
                    <a:pt x="81" y="67"/>
                  </a:lnTo>
                  <a:lnTo>
                    <a:pt x="79" y="67"/>
                  </a:lnTo>
                  <a:lnTo>
                    <a:pt x="79" y="67"/>
                  </a:lnTo>
                  <a:lnTo>
                    <a:pt x="79" y="67"/>
                  </a:lnTo>
                  <a:lnTo>
                    <a:pt x="77" y="67"/>
                  </a:lnTo>
                  <a:lnTo>
                    <a:pt x="77" y="67"/>
                  </a:lnTo>
                  <a:lnTo>
                    <a:pt x="75" y="67"/>
                  </a:lnTo>
                  <a:lnTo>
                    <a:pt x="75" y="67"/>
                  </a:lnTo>
                  <a:lnTo>
                    <a:pt x="75" y="69"/>
                  </a:lnTo>
                  <a:lnTo>
                    <a:pt x="75" y="67"/>
                  </a:lnTo>
                  <a:lnTo>
                    <a:pt x="73" y="69"/>
                  </a:lnTo>
                  <a:lnTo>
                    <a:pt x="71" y="69"/>
                  </a:lnTo>
                  <a:lnTo>
                    <a:pt x="70" y="71"/>
                  </a:lnTo>
                  <a:lnTo>
                    <a:pt x="70" y="71"/>
                  </a:lnTo>
                  <a:lnTo>
                    <a:pt x="70" y="71"/>
                  </a:lnTo>
                  <a:lnTo>
                    <a:pt x="68" y="73"/>
                  </a:lnTo>
                  <a:lnTo>
                    <a:pt x="70" y="73"/>
                  </a:lnTo>
                  <a:lnTo>
                    <a:pt x="71" y="71"/>
                  </a:lnTo>
                  <a:lnTo>
                    <a:pt x="71" y="71"/>
                  </a:lnTo>
                  <a:lnTo>
                    <a:pt x="71" y="71"/>
                  </a:lnTo>
                  <a:lnTo>
                    <a:pt x="71" y="73"/>
                  </a:lnTo>
                  <a:lnTo>
                    <a:pt x="70" y="73"/>
                  </a:lnTo>
                  <a:lnTo>
                    <a:pt x="71" y="73"/>
                  </a:lnTo>
                  <a:lnTo>
                    <a:pt x="73" y="73"/>
                  </a:lnTo>
                  <a:lnTo>
                    <a:pt x="79" y="71"/>
                  </a:lnTo>
                  <a:lnTo>
                    <a:pt x="79" y="71"/>
                  </a:lnTo>
                  <a:lnTo>
                    <a:pt x="81" y="71"/>
                  </a:lnTo>
                  <a:lnTo>
                    <a:pt x="86" y="69"/>
                  </a:lnTo>
                  <a:lnTo>
                    <a:pt x="88" y="69"/>
                  </a:lnTo>
                  <a:lnTo>
                    <a:pt x="90" y="69"/>
                  </a:lnTo>
                  <a:lnTo>
                    <a:pt x="92" y="67"/>
                  </a:lnTo>
                  <a:lnTo>
                    <a:pt x="94" y="67"/>
                  </a:lnTo>
                  <a:lnTo>
                    <a:pt x="99" y="66"/>
                  </a:lnTo>
                  <a:lnTo>
                    <a:pt x="99" y="66"/>
                  </a:lnTo>
                  <a:lnTo>
                    <a:pt x="98" y="66"/>
                  </a:lnTo>
                  <a:close/>
                  <a:moveTo>
                    <a:pt x="64" y="13"/>
                  </a:moveTo>
                  <a:lnTo>
                    <a:pt x="64" y="13"/>
                  </a:lnTo>
                  <a:lnTo>
                    <a:pt x="66" y="13"/>
                  </a:lnTo>
                  <a:lnTo>
                    <a:pt x="64" y="13"/>
                  </a:lnTo>
                  <a:lnTo>
                    <a:pt x="64" y="13"/>
                  </a:lnTo>
                  <a:lnTo>
                    <a:pt x="64" y="13"/>
                  </a:lnTo>
                  <a:lnTo>
                    <a:pt x="64" y="13"/>
                  </a:lnTo>
                  <a:lnTo>
                    <a:pt x="64" y="13"/>
                  </a:lnTo>
                  <a:close/>
                  <a:moveTo>
                    <a:pt x="66" y="73"/>
                  </a:moveTo>
                  <a:lnTo>
                    <a:pt x="66" y="73"/>
                  </a:lnTo>
                  <a:lnTo>
                    <a:pt x="66" y="73"/>
                  </a:lnTo>
                  <a:lnTo>
                    <a:pt x="66" y="73"/>
                  </a:lnTo>
                  <a:lnTo>
                    <a:pt x="68" y="73"/>
                  </a:lnTo>
                  <a:lnTo>
                    <a:pt x="68" y="73"/>
                  </a:lnTo>
                  <a:lnTo>
                    <a:pt x="68" y="71"/>
                  </a:lnTo>
                  <a:lnTo>
                    <a:pt x="68" y="71"/>
                  </a:lnTo>
                  <a:lnTo>
                    <a:pt x="66" y="73"/>
                  </a:lnTo>
                  <a:close/>
                  <a:moveTo>
                    <a:pt x="17" y="34"/>
                  </a:moveTo>
                  <a:lnTo>
                    <a:pt x="19" y="34"/>
                  </a:lnTo>
                  <a:lnTo>
                    <a:pt x="19" y="32"/>
                  </a:lnTo>
                  <a:lnTo>
                    <a:pt x="17" y="32"/>
                  </a:lnTo>
                  <a:lnTo>
                    <a:pt x="17" y="32"/>
                  </a:lnTo>
                  <a:lnTo>
                    <a:pt x="17" y="34"/>
                  </a:lnTo>
                  <a:lnTo>
                    <a:pt x="17" y="34"/>
                  </a:lnTo>
                  <a:lnTo>
                    <a:pt x="17" y="34"/>
                  </a:lnTo>
                  <a:lnTo>
                    <a:pt x="17" y="34"/>
                  </a:lnTo>
                  <a:lnTo>
                    <a:pt x="17" y="34"/>
                  </a:lnTo>
                  <a:close/>
                  <a:moveTo>
                    <a:pt x="103" y="0"/>
                  </a:moveTo>
                  <a:lnTo>
                    <a:pt x="98" y="0"/>
                  </a:lnTo>
                  <a:lnTo>
                    <a:pt x="92" y="0"/>
                  </a:lnTo>
                  <a:lnTo>
                    <a:pt x="88" y="0"/>
                  </a:lnTo>
                  <a:lnTo>
                    <a:pt x="88" y="0"/>
                  </a:lnTo>
                  <a:lnTo>
                    <a:pt x="86" y="2"/>
                  </a:lnTo>
                  <a:lnTo>
                    <a:pt x="86" y="0"/>
                  </a:lnTo>
                  <a:lnTo>
                    <a:pt x="85" y="2"/>
                  </a:lnTo>
                  <a:lnTo>
                    <a:pt x="81" y="2"/>
                  </a:lnTo>
                  <a:lnTo>
                    <a:pt x="77" y="6"/>
                  </a:lnTo>
                  <a:lnTo>
                    <a:pt x="70" y="9"/>
                  </a:lnTo>
                  <a:lnTo>
                    <a:pt x="70" y="9"/>
                  </a:lnTo>
                  <a:lnTo>
                    <a:pt x="70" y="9"/>
                  </a:lnTo>
                  <a:lnTo>
                    <a:pt x="70" y="9"/>
                  </a:lnTo>
                  <a:lnTo>
                    <a:pt x="70" y="11"/>
                  </a:lnTo>
                  <a:lnTo>
                    <a:pt x="70" y="11"/>
                  </a:lnTo>
                  <a:lnTo>
                    <a:pt x="62" y="15"/>
                  </a:lnTo>
                  <a:lnTo>
                    <a:pt x="60" y="15"/>
                  </a:lnTo>
                  <a:lnTo>
                    <a:pt x="60" y="17"/>
                  </a:lnTo>
                  <a:lnTo>
                    <a:pt x="60" y="17"/>
                  </a:lnTo>
                  <a:lnTo>
                    <a:pt x="60" y="17"/>
                  </a:lnTo>
                  <a:lnTo>
                    <a:pt x="62" y="17"/>
                  </a:lnTo>
                  <a:lnTo>
                    <a:pt x="62" y="17"/>
                  </a:lnTo>
                  <a:lnTo>
                    <a:pt x="62" y="17"/>
                  </a:lnTo>
                  <a:lnTo>
                    <a:pt x="62" y="17"/>
                  </a:lnTo>
                  <a:lnTo>
                    <a:pt x="62" y="17"/>
                  </a:lnTo>
                  <a:lnTo>
                    <a:pt x="62" y="17"/>
                  </a:lnTo>
                  <a:lnTo>
                    <a:pt x="62" y="17"/>
                  </a:lnTo>
                  <a:lnTo>
                    <a:pt x="62" y="17"/>
                  </a:lnTo>
                  <a:lnTo>
                    <a:pt x="62" y="19"/>
                  </a:lnTo>
                  <a:lnTo>
                    <a:pt x="62" y="19"/>
                  </a:lnTo>
                  <a:lnTo>
                    <a:pt x="62" y="19"/>
                  </a:lnTo>
                  <a:lnTo>
                    <a:pt x="60" y="19"/>
                  </a:lnTo>
                  <a:lnTo>
                    <a:pt x="60" y="19"/>
                  </a:lnTo>
                  <a:lnTo>
                    <a:pt x="60" y="19"/>
                  </a:lnTo>
                  <a:lnTo>
                    <a:pt x="60" y="19"/>
                  </a:lnTo>
                  <a:lnTo>
                    <a:pt x="58" y="19"/>
                  </a:lnTo>
                  <a:lnTo>
                    <a:pt x="58" y="21"/>
                  </a:lnTo>
                  <a:lnTo>
                    <a:pt x="60" y="21"/>
                  </a:lnTo>
                  <a:lnTo>
                    <a:pt x="60" y="21"/>
                  </a:lnTo>
                  <a:lnTo>
                    <a:pt x="60" y="21"/>
                  </a:lnTo>
                  <a:lnTo>
                    <a:pt x="58" y="22"/>
                  </a:lnTo>
                  <a:lnTo>
                    <a:pt x="58" y="22"/>
                  </a:lnTo>
                  <a:lnTo>
                    <a:pt x="58" y="22"/>
                  </a:lnTo>
                  <a:lnTo>
                    <a:pt x="58" y="22"/>
                  </a:lnTo>
                  <a:lnTo>
                    <a:pt x="58" y="24"/>
                  </a:lnTo>
                  <a:lnTo>
                    <a:pt x="58" y="24"/>
                  </a:lnTo>
                  <a:lnTo>
                    <a:pt x="58" y="24"/>
                  </a:lnTo>
                  <a:lnTo>
                    <a:pt x="58" y="24"/>
                  </a:lnTo>
                  <a:lnTo>
                    <a:pt x="56" y="24"/>
                  </a:lnTo>
                  <a:lnTo>
                    <a:pt x="56" y="24"/>
                  </a:lnTo>
                  <a:lnTo>
                    <a:pt x="55" y="26"/>
                  </a:lnTo>
                  <a:lnTo>
                    <a:pt x="53" y="26"/>
                  </a:lnTo>
                  <a:lnTo>
                    <a:pt x="51" y="26"/>
                  </a:lnTo>
                  <a:lnTo>
                    <a:pt x="51" y="28"/>
                  </a:lnTo>
                  <a:lnTo>
                    <a:pt x="49" y="28"/>
                  </a:lnTo>
                  <a:lnTo>
                    <a:pt x="49" y="28"/>
                  </a:lnTo>
                  <a:lnTo>
                    <a:pt x="47" y="28"/>
                  </a:lnTo>
                  <a:lnTo>
                    <a:pt x="47" y="28"/>
                  </a:lnTo>
                  <a:lnTo>
                    <a:pt x="47" y="30"/>
                  </a:lnTo>
                  <a:lnTo>
                    <a:pt x="45" y="30"/>
                  </a:lnTo>
                  <a:lnTo>
                    <a:pt x="45" y="28"/>
                  </a:lnTo>
                  <a:lnTo>
                    <a:pt x="45" y="28"/>
                  </a:lnTo>
                  <a:lnTo>
                    <a:pt x="42" y="28"/>
                  </a:lnTo>
                  <a:lnTo>
                    <a:pt x="40" y="28"/>
                  </a:lnTo>
                  <a:lnTo>
                    <a:pt x="38" y="30"/>
                  </a:lnTo>
                  <a:lnTo>
                    <a:pt x="38" y="28"/>
                  </a:lnTo>
                  <a:lnTo>
                    <a:pt x="36" y="28"/>
                  </a:lnTo>
                  <a:lnTo>
                    <a:pt x="36" y="28"/>
                  </a:lnTo>
                  <a:lnTo>
                    <a:pt x="30" y="26"/>
                  </a:lnTo>
                  <a:lnTo>
                    <a:pt x="27" y="28"/>
                  </a:lnTo>
                  <a:lnTo>
                    <a:pt x="23" y="28"/>
                  </a:lnTo>
                  <a:lnTo>
                    <a:pt x="19" y="28"/>
                  </a:lnTo>
                  <a:lnTo>
                    <a:pt x="19" y="28"/>
                  </a:lnTo>
                  <a:lnTo>
                    <a:pt x="19" y="28"/>
                  </a:lnTo>
                  <a:lnTo>
                    <a:pt x="17" y="32"/>
                  </a:lnTo>
                  <a:lnTo>
                    <a:pt x="19" y="32"/>
                  </a:lnTo>
                  <a:lnTo>
                    <a:pt x="19" y="32"/>
                  </a:lnTo>
                  <a:lnTo>
                    <a:pt x="19" y="34"/>
                  </a:lnTo>
                  <a:lnTo>
                    <a:pt x="17" y="34"/>
                  </a:lnTo>
                  <a:lnTo>
                    <a:pt x="17" y="34"/>
                  </a:lnTo>
                  <a:lnTo>
                    <a:pt x="17" y="36"/>
                  </a:lnTo>
                  <a:lnTo>
                    <a:pt x="17" y="36"/>
                  </a:lnTo>
                  <a:lnTo>
                    <a:pt x="17" y="37"/>
                  </a:lnTo>
                  <a:lnTo>
                    <a:pt x="17" y="37"/>
                  </a:lnTo>
                  <a:lnTo>
                    <a:pt x="15" y="37"/>
                  </a:lnTo>
                  <a:lnTo>
                    <a:pt x="13" y="39"/>
                  </a:lnTo>
                  <a:lnTo>
                    <a:pt x="13" y="39"/>
                  </a:lnTo>
                  <a:lnTo>
                    <a:pt x="12" y="41"/>
                  </a:lnTo>
                  <a:lnTo>
                    <a:pt x="10" y="41"/>
                  </a:lnTo>
                  <a:lnTo>
                    <a:pt x="8" y="43"/>
                  </a:lnTo>
                  <a:lnTo>
                    <a:pt x="6" y="43"/>
                  </a:lnTo>
                  <a:lnTo>
                    <a:pt x="2" y="45"/>
                  </a:lnTo>
                  <a:lnTo>
                    <a:pt x="2" y="45"/>
                  </a:lnTo>
                  <a:lnTo>
                    <a:pt x="2" y="45"/>
                  </a:lnTo>
                  <a:lnTo>
                    <a:pt x="0" y="47"/>
                  </a:lnTo>
                  <a:lnTo>
                    <a:pt x="0" y="51"/>
                  </a:lnTo>
                  <a:lnTo>
                    <a:pt x="2" y="51"/>
                  </a:lnTo>
                  <a:lnTo>
                    <a:pt x="4" y="51"/>
                  </a:lnTo>
                  <a:lnTo>
                    <a:pt x="6" y="51"/>
                  </a:lnTo>
                  <a:lnTo>
                    <a:pt x="8" y="51"/>
                  </a:lnTo>
                  <a:lnTo>
                    <a:pt x="10" y="51"/>
                  </a:lnTo>
                  <a:lnTo>
                    <a:pt x="12" y="51"/>
                  </a:lnTo>
                  <a:lnTo>
                    <a:pt x="13" y="51"/>
                  </a:lnTo>
                  <a:lnTo>
                    <a:pt x="15" y="51"/>
                  </a:lnTo>
                  <a:lnTo>
                    <a:pt x="17" y="51"/>
                  </a:lnTo>
                  <a:lnTo>
                    <a:pt x="19" y="51"/>
                  </a:lnTo>
                  <a:lnTo>
                    <a:pt x="21" y="51"/>
                  </a:lnTo>
                  <a:lnTo>
                    <a:pt x="23" y="51"/>
                  </a:lnTo>
                  <a:lnTo>
                    <a:pt x="25" y="51"/>
                  </a:lnTo>
                  <a:lnTo>
                    <a:pt x="27" y="51"/>
                  </a:lnTo>
                  <a:lnTo>
                    <a:pt x="28" y="51"/>
                  </a:lnTo>
                  <a:lnTo>
                    <a:pt x="30" y="51"/>
                  </a:lnTo>
                  <a:lnTo>
                    <a:pt x="32" y="51"/>
                  </a:lnTo>
                  <a:lnTo>
                    <a:pt x="34" y="51"/>
                  </a:lnTo>
                  <a:lnTo>
                    <a:pt x="36" y="51"/>
                  </a:lnTo>
                  <a:lnTo>
                    <a:pt x="38" y="51"/>
                  </a:lnTo>
                  <a:lnTo>
                    <a:pt x="40" y="51"/>
                  </a:lnTo>
                  <a:lnTo>
                    <a:pt x="42" y="51"/>
                  </a:lnTo>
                  <a:lnTo>
                    <a:pt x="43" y="51"/>
                  </a:lnTo>
                  <a:lnTo>
                    <a:pt x="45" y="51"/>
                  </a:lnTo>
                  <a:lnTo>
                    <a:pt x="47" y="51"/>
                  </a:lnTo>
                  <a:lnTo>
                    <a:pt x="49" y="51"/>
                  </a:lnTo>
                  <a:lnTo>
                    <a:pt x="51" y="51"/>
                  </a:lnTo>
                  <a:lnTo>
                    <a:pt x="53" y="51"/>
                  </a:lnTo>
                  <a:lnTo>
                    <a:pt x="55" y="51"/>
                  </a:lnTo>
                  <a:lnTo>
                    <a:pt x="56" y="51"/>
                  </a:lnTo>
                  <a:lnTo>
                    <a:pt x="58" y="51"/>
                  </a:lnTo>
                  <a:lnTo>
                    <a:pt x="60" y="51"/>
                  </a:lnTo>
                  <a:lnTo>
                    <a:pt x="60" y="51"/>
                  </a:lnTo>
                  <a:lnTo>
                    <a:pt x="60" y="51"/>
                  </a:lnTo>
                  <a:lnTo>
                    <a:pt x="62" y="52"/>
                  </a:lnTo>
                  <a:lnTo>
                    <a:pt x="62" y="52"/>
                  </a:lnTo>
                  <a:lnTo>
                    <a:pt x="62" y="52"/>
                  </a:lnTo>
                  <a:lnTo>
                    <a:pt x="62" y="54"/>
                  </a:lnTo>
                  <a:lnTo>
                    <a:pt x="62" y="54"/>
                  </a:lnTo>
                  <a:lnTo>
                    <a:pt x="60" y="54"/>
                  </a:lnTo>
                  <a:lnTo>
                    <a:pt x="60" y="56"/>
                  </a:lnTo>
                  <a:lnTo>
                    <a:pt x="60" y="56"/>
                  </a:lnTo>
                  <a:lnTo>
                    <a:pt x="62" y="58"/>
                  </a:lnTo>
                  <a:lnTo>
                    <a:pt x="62" y="58"/>
                  </a:lnTo>
                  <a:lnTo>
                    <a:pt x="64" y="60"/>
                  </a:lnTo>
                  <a:lnTo>
                    <a:pt x="64" y="60"/>
                  </a:lnTo>
                  <a:lnTo>
                    <a:pt x="64" y="60"/>
                  </a:lnTo>
                  <a:lnTo>
                    <a:pt x="66" y="62"/>
                  </a:lnTo>
                  <a:lnTo>
                    <a:pt x="66" y="62"/>
                  </a:lnTo>
                  <a:lnTo>
                    <a:pt x="68" y="62"/>
                  </a:lnTo>
                  <a:lnTo>
                    <a:pt x="68" y="64"/>
                  </a:lnTo>
                  <a:lnTo>
                    <a:pt x="70" y="64"/>
                  </a:lnTo>
                  <a:lnTo>
                    <a:pt x="70" y="66"/>
                  </a:lnTo>
                  <a:lnTo>
                    <a:pt x="71" y="66"/>
                  </a:lnTo>
                  <a:lnTo>
                    <a:pt x="73" y="66"/>
                  </a:lnTo>
                  <a:lnTo>
                    <a:pt x="73" y="66"/>
                  </a:lnTo>
                  <a:lnTo>
                    <a:pt x="73" y="64"/>
                  </a:lnTo>
                  <a:lnTo>
                    <a:pt x="73" y="62"/>
                  </a:lnTo>
                  <a:lnTo>
                    <a:pt x="73" y="62"/>
                  </a:lnTo>
                  <a:lnTo>
                    <a:pt x="73" y="64"/>
                  </a:lnTo>
                  <a:lnTo>
                    <a:pt x="73" y="66"/>
                  </a:lnTo>
                  <a:lnTo>
                    <a:pt x="71" y="67"/>
                  </a:lnTo>
                  <a:lnTo>
                    <a:pt x="71" y="69"/>
                  </a:lnTo>
                  <a:lnTo>
                    <a:pt x="70" y="69"/>
                  </a:lnTo>
                  <a:lnTo>
                    <a:pt x="71" y="69"/>
                  </a:lnTo>
                  <a:lnTo>
                    <a:pt x="71" y="69"/>
                  </a:lnTo>
                  <a:lnTo>
                    <a:pt x="71" y="69"/>
                  </a:lnTo>
                  <a:lnTo>
                    <a:pt x="73" y="67"/>
                  </a:lnTo>
                  <a:lnTo>
                    <a:pt x="75" y="67"/>
                  </a:lnTo>
                  <a:lnTo>
                    <a:pt x="77" y="66"/>
                  </a:lnTo>
                  <a:lnTo>
                    <a:pt x="75" y="66"/>
                  </a:lnTo>
                  <a:lnTo>
                    <a:pt x="75" y="64"/>
                  </a:lnTo>
                  <a:lnTo>
                    <a:pt x="77" y="64"/>
                  </a:lnTo>
                  <a:lnTo>
                    <a:pt x="79" y="64"/>
                  </a:lnTo>
                  <a:lnTo>
                    <a:pt x="79" y="62"/>
                  </a:lnTo>
                  <a:lnTo>
                    <a:pt x="79" y="62"/>
                  </a:lnTo>
                  <a:lnTo>
                    <a:pt x="79" y="62"/>
                  </a:lnTo>
                  <a:lnTo>
                    <a:pt x="79" y="62"/>
                  </a:lnTo>
                  <a:lnTo>
                    <a:pt x="81" y="60"/>
                  </a:lnTo>
                  <a:lnTo>
                    <a:pt x="81" y="58"/>
                  </a:lnTo>
                  <a:lnTo>
                    <a:pt x="81" y="56"/>
                  </a:lnTo>
                  <a:lnTo>
                    <a:pt x="83" y="54"/>
                  </a:lnTo>
                  <a:lnTo>
                    <a:pt x="83" y="54"/>
                  </a:lnTo>
                  <a:lnTo>
                    <a:pt x="83" y="52"/>
                  </a:lnTo>
                  <a:lnTo>
                    <a:pt x="85" y="51"/>
                  </a:lnTo>
                  <a:lnTo>
                    <a:pt x="85" y="49"/>
                  </a:lnTo>
                  <a:lnTo>
                    <a:pt x="85" y="49"/>
                  </a:lnTo>
                  <a:lnTo>
                    <a:pt x="86" y="47"/>
                  </a:lnTo>
                  <a:lnTo>
                    <a:pt x="86" y="45"/>
                  </a:lnTo>
                  <a:lnTo>
                    <a:pt x="88" y="45"/>
                  </a:lnTo>
                  <a:lnTo>
                    <a:pt x="88" y="43"/>
                  </a:lnTo>
                  <a:lnTo>
                    <a:pt x="90" y="41"/>
                  </a:lnTo>
                  <a:lnTo>
                    <a:pt x="90" y="39"/>
                  </a:lnTo>
                  <a:lnTo>
                    <a:pt x="92" y="39"/>
                  </a:lnTo>
                  <a:lnTo>
                    <a:pt x="92" y="37"/>
                  </a:lnTo>
                  <a:lnTo>
                    <a:pt x="92" y="36"/>
                  </a:lnTo>
                  <a:lnTo>
                    <a:pt x="92" y="36"/>
                  </a:lnTo>
                  <a:lnTo>
                    <a:pt x="94" y="34"/>
                  </a:lnTo>
                  <a:lnTo>
                    <a:pt x="94" y="34"/>
                  </a:lnTo>
                  <a:lnTo>
                    <a:pt x="94" y="32"/>
                  </a:lnTo>
                  <a:lnTo>
                    <a:pt x="96" y="30"/>
                  </a:lnTo>
                  <a:lnTo>
                    <a:pt x="96" y="28"/>
                  </a:lnTo>
                  <a:lnTo>
                    <a:pt x="98" y="26"/>
                  </a:lnTo>
                  <a:lnTo>
                    <a:pt x="98" y="24"/>
                  </a:lnTo>
                  <a:lnTo>
                    <a:pt x="98" y="24"/>
                  </a:lnTo>
                  <a:lnTo>
                    <a:pt x="98" y="22"/>
                  </a:lnTo>
                  <a:lnTo>
                    <a:pt x="96" y="24"/>
                  </a:lnTo>
                  <a:lnTo>
                    <a:pt x="96" y="24"/>
                  </a:lnTo>
                  <a:lnTo>
                    <a:pt x="96" y="24"/>
                  </a:lnTo>
                  <a:lnTo>
                    <a:pt x="96" y="24"/>
                  </a:lnTo>
                  <a:lnTo>
                    <a:pt x="96" y="22"/>
                  </a:lnTo>
                  <a:lnTo>
                    <a:pt x="98" y="21"/>
                  </a:lnTo>
                  <a:lnTo>
                    <a:pt x="98" y="21"/>
                  </a:lnTo>
                  <a:lnTo>
                    <a:pt x="98" y="19"/>
                  </a:lnTo>
                  <a:lnTo>
                    <a:pt x="98" y="17"/>
                  </a:lnTo>
                  <a:lnTo>
                    <a:pt x="99" y="17"/>
                  </a:lnTo>
                  <a:lnTo>
                    <a:pt x="99" y="15"/>
                  </a:lnTo>
                  <a:lnTo>
                    <a:pt x="99" y="15"/>
                  </a:lnTo>
                  <a:lnTo>
                    <a:pt x="101" y="13"/>
                  </a:lnTo>
                  <a:lnTo>
                    <a:pt x="101" y="13"/>
                  </a:lnTo>
                  <a:lnTo>
                    <a:pt x="101" y="11"/>
                  </a:lnTo>
                  <a:lnTo>
                    <a:pt x="103" y="9"/>
                  </a:lnTo>
                  <a:lnTo>
                    <a:pt x="103" y="8"/>
                  </a:lnTo>
                  <a:lnTo>
                    <a:pt x="105" y="6"/>
                  </a:lnTo>
                  <a:lnTo>
                    <a:pt x="105" y="4"/>
                  </a:lnTo>
                  <a:lnTo>
                    <a:pt x="105" y="2"/>
                  </a:lnTo>
                  <a:lnTo>
                    <a:pt x="105" y="0"/>
                  </a:lnTo>
                  <a:lnTo>
                    <a:pt x="103"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6" name="Google Shape;666;p23"/>
            <p:cNvSpPr/>
            <p:nvPr/>
          </p:nvSpPr>
          <p:spPr>
            <a:xfrm>
              <a:off x="1087" y="1325"/>
              <a:ext cx="120" cy="95"/>
            </a:xfrm>
            <a:custGeom>
              <a:avLst/>
              <a:gdLst/>
              <a:ahLst/>
              <a:cxnLst/>
              <a:rect l="l" t="t" r="r" b="b"/>
              <a:pathLst>
                <a:path w="120" h="95" extrusionOk="0">
                  <a:moveTo>
                    <a:pt x="36" y="0"/>
                  </a:moveTo>
                  <a:lnTo>
                    <a:pt x="34" y="8"/>
                  </a:lnTo>
                  <a:lnTo>
                    <a:pt x="32" y="13"/>
                  </a:lnTo>
                  <a:lnTo>
                    <a:pt x="28" y="19"/>
                  </a:lnTo>
                  <a:lnTo>
                    <a:pt x="27" y="24"/>
                  </a:lnTo>
                  <a:lnTo>
                    <a:pt x="25" y="30"/>
                  </a:lnTo>
                  <a:lnTo>
                    <a:pt x="21" y="37"/>
                  </a:lnTo>
                  <a:lnTo>
                    <a:pt x="19" y="43"/>
                  </a:lnTo>
                  <a:lnTo>
                    <a:pt x="17" y="49"/>
                  </a:lnTo>
                  <a:lnTo>
                    <a:pt x="15" y="54"/>
                  </a:lnTo>
                  <a:lnTo>
                    <a:pt x="12" y="60"/>
                  </a:lnTo>
                  <a:lnTo>
                    <a:pt x="10" y="67"/>
                  </a:lnTo>
                  <a:lnTo>
                    <a:pt x="8" y="73"/>
                  </a:lnTo>
                  <a:lnTo>
                    <a:pt x="6" y="79"/>
                  </a:lnTo>
                  <a:lnTo>
                    <a:pt x="4" y="84"/>
                  </a:lnTo>
                  <a:lnTo>
                    <a:pt x="2" y="90"/>
                  </a:lnTo>
                  <a:lnTo>
                    <a:pt x="0" y="95"/>
                  </a:lnTo>
                  <a:lnTo>
                    <a:pt x="0" y="95"/>
                  </a:lnTo>
                  <a:lnTo>
                    <a:pt x="6" y="95"/>
                  </a:lnTo>
                  <a:lnTo>
                    <a:pt x="12" y="95"/>
                  </a:lnTo>
                  <a:lnTo>
                    <a:pt x="12" y="94"/>
                  </a:lnTo>
                  <a:lnTo>
                    <a:pt x="14" y="92"/>
                  </a:lnTo>
                  <a:lnTo>
                    <a:pt x="14" y="90"/>
                  </a:lnTo>
                  <a:lnTo>
                    <a:pt x="14" y="88"/>
                  </a:lnTo>
                  <a:lnTo>
                    <a:pt x="17" y="88"/>
                  </a:lnTo>
                  <a:lnTo>
                    <a:pt x="23" y="88"/>
                  </a:lnTo>
                  <a:lnTo>
                    <a:pt x="27" y="88"/>
                  </a:lnTo>
                  <a:lnTo>
                    <a:pt x="30" y="88"/>
                  </a:lnTo>
                  <a:lnTo>
                    <a:pt x="32" y="88"/>
                  </a:lnTo>
                  <a:lnTo>
                    <a:pt x="36" y="88"/>
                  </a:lnTo>
                  <a:lnTo>
                    <a:pt x="38" y="88"/>
                  </a:lnTo>
                  <a:lnTo>
                    <a:pt x="40" y="88"/>
                  </a:lnTo>
                  <a:lnTo>
                    <a:pt x="38" y="88"/>
                  </a:lnTo>
                  <a:lnTo>
                    <a:pt x="38" y="88"/>
                  </a:lnTo>
                  <a:lnTo>
                    <a:pt x="38" y="84"/>
                  </a:lnTo>
                  <a:lnTo>
                    <a:pt x="38" y="84"/>
                  </a:lnTo>
                  <a:lnTo>
                    <a:pt x="40" y="84"/>
                  </a:lnTo>
                  <a:lnTo>
                    <a:pt x="43" y="84"/>
                  </a:lnTo>
                  <a:lnTo>
                    <a:pt x="47" y="84"/>
                  </a:lnTo>
                  <a:lnTo>
                    <a:pt x="49" y="84"/>
                  </a:lnTo>
                  <a:lnTo>
                    <a:pt x="53" y="84"/>
                  </a:lnTo>
                  <a:lnTo>
                    <a:pt x="56" y="84"/>
                  </a:lnTo>
                  <a:lnTo>
                    <a:pt x="58" y="84"/>
                  </a:lnTo>
                  <a:lnTo>
                    <a:pt x="62" y="84"/>
                  </a:lnTo>
                  <a:lnTo>
                    <a:pt x="66" y="84"/>
                  </a:lnTo>
                  <a:lnTo>
                    <a:pt x="70" y="84"/>
                  </a:lnTo>
                  <a:lnTo>
                    <a:pt x="71" y="84"/>
                  </a:lnTo>
                  <a:lnTo>
                    <a:pt x="75" y="84"/>
                  </a:lnTo>
                  <a:lnTo>
                    <a:pt x="79" y="84"/>
                  </a:lnTo>
                  <a:lnTo>
                    <a:pt x="81" y="84"/>
                  </a:lnTo>
                  <a:lnTo>
                    <a:pt x="85" y="84"/>
                  </a:lnTo>
                  <a:lnTo>
                    <a:pt x="88" y="84"/>
                  </a:lnTo>
                  <a:lnTo>
                    <a:pt x="90" y="80"/>
                  </a:lnTo>
                  <a:lnTo>
                    <a:pt x="90" y="75"/>
                  </a:lnTo>
                  <a:lnTo>
                    <a:pt x="92" y="71"/>
                  </a:lnTo>
                  <a:lnTo>
                    <a:pt x="94" y="66"/>
                  </a:lnTo>
                  <a:lnTo>
                    <a:pt x="96" y="62"/>
                  </a:lnTo>
                  <a:lnTo>
                    <a:pt x="98" y="56"/>
                  </a:lnTo>
                  <a:lnTo>
                    <a:pt x="99" y="52"/>
                  </a:lnTo>
                  <a:lnTo>
                    <a:pt x="101" y="47"/>
                  </a:lnTo>
                  <a:lnTo>
                    <a:pt x="103" y="43"/>
                  </a:lnTo>
                  <a:lnTo>
                    <a:pt x="105" y="37"/>
                  </a:lnTo>
                  <a:lnTo>
                    <a:pt x="107" y="34"/>
                  </a:lnTo>
                  <a:lnTo>
                    <a:pt x="109" y="28"/>
                  </a:lnTo>
                  <a:lnTo>
                    <a:pt x="111" y="24"/>
                  </a:lnTo>
                  <a:lnTo>
                    <a:pt x="113" y="19"/>
                  </a:lnTo>
                  <a:lnTo>
                    <a:pt x="114" y="13"/>
                  </a:lnTo>
                  <a:lnTo>
                    <a:pt x="116" y="9"/>
                  </a:lnTo>
                  <a:lnTo>
                    <a:pt x="116" y="9"/>
                  </a:lnTo>
                  <a:lnTo>
                    <a:pt x="118" y="8"/>
                  </a:lnTo>
                  <a:lnTo>
                    <a:pt x="118" y="6"/>
                  </a:lnTo>
                  <a:lnTo>
                    <a:pt x="120" y="4"/>
                  </a:lnTo>
                  <a:lnTo>
                    <a:pt x="120" y="0"/>
                  </a:lnTo>
                  <a:lnTo>
                    <a:pt x="3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7" name="Google Shape;667;p23"/>
            <p:cNvSpPr/>
            <p:nvPr/>
          </p:nvSpPr>
          <p:spPr>
            <a:xfrm>
              <a:off x="1600" y="1254"/>
              <a:ext cx="31" cy="39"/>
            </a:xfrm>
            <a:custGeom>
              <a:avLst/>
              <a:gdLst/>
              <a:ahLst/>
              <a:cxnLst/>
              <a:rect l="l" t="t" r="r" b="b"/>
              <a:pathLst>
                <a:path w="31" h="39" extrusionOk="0">
                  <a:moveTo>
                    <a:pt x="29" y="6"/>
                  </a:moveTo>
                  <a:lnTo>
                    <a:pt x="28" y="6"/>
                  </a:lnTo>
                  <a:lnTo>
                    <a:pt x="28" y="4"/>
                  </a:lnTo>
                  <a:lnTo>
                    <a:pt x="26" y="4"/>
                  </a:lnTo>
                  <a:lnTo>
                    <a:pt x="26" y="2"/>
                  </a:lnTo>
                  <a:lnTo>
                    <a:pt x="24" y="2"/>
                  </a:lnTo>
                  <a:lnTo>
                    <a:pt x="24" y="2"/>
                  </a:lnTo>
                  <a:lnTo>
                    <a:pt x="22" y="0"/>
                  </a:lnTo>
                  <a:lnTo>
                    <a:pt x="20" y="0"/>
                  </a:lnTo>
                  <a:lnTo>
                    <a:pt x="20" y="2"/>
                  </a:lnTo>
                  <a:lnTo>
                    <a:pt x="20" y="2"/>
                  </a:lnTo>
                  <a:lnTo>
                    <a:pt x="18" y="4"/>
                  </a:lnTo>
                  <a:lnTo>
                    <a:pt x="16" y="6"/>
                  </a:lnTo>
                  <a:lnTo>
                    <a:pt x="14" y="6"/>
                  </a:lnTo>
                  <a:lnTo>
                    <a:pt x="14" y="6"/>
                  </a:lnTo>
                  <a:lnTo>
                    <a:pt x="14" y="7"/>
                  </a:lnTo>
                  <a:lnTo>
                    <a:pt x="14" y="7"/>
                  </a:lnTo>
                  <a:lnTo>
                    <a:pt x="13" y="9"/>
                  </a:lnTo>
                  <a:lnTo>
                    <a:pt x="13" y="9"/>
                  </a:lnTo>
                  <a:lnTo>
                    <a:pt x="13" y="9"/>
                  </a:lnTo>
                  <a:lnTo>
                    <a:pt x="11" y="11"/>
                  </a:lnTo>
                  <a:lnTo>
                    <a:pt x="11" y="13"/>
                  </a:lnTo>
                  <a:lnTo>
                    <a:pt x="11" y="13"/>
                  </a:lnTo>
                  <a:lnTo>
                    <a:pt x="11" y="13"/>
                  </a:lnTo>
                  <a:lnTo>
                    <a:pt x="13" y="15"/>
                  </a:lnTo>
                  <a:lnTo>
                    <a:pt x="13" y="15"/>
                  </a:lnTo>
                  <a:lnTo>
                    <a:pt x="14" y="20"/>
                  </a:lnTo>
                  <a:lnTo>
                    <a:pt x="11" y="20"/>
                  </a:lnTo>
                  <a:lnTo>
                    <a:pt x="9" y="22"/>
                  </a:lnTo>
                  <a:lnTo>
                    <a:pt x="9" y="20"/>
                  </a:lnTo>
                  <a:lnTo>
                    <a:pt x="7" y="22"/>
                  </a:lnTo>
                  <a:lnTo>
                    <a:pt x="7" y="22"/>
                  </a:lnTo>
                  <a:lnTo>
                    <a:pt x="3" y="24"/>
                  </a:lnTo>
                  <a:lnTo>
                    <a:pt x="3" y="24"/>
                  </a:lnTo>
                  <a:lnTo>
                    <a:pt x="1" y="26"/>
                  </a:lnTo>
                  <a:lnTo>
                    <a:pt x="0" y="28"/>
                  </a:lnTo>
                  <a:lnTo>
                    <a:pt x="0" y="28"/>
                  </a:lnTo>
                  <a:lnTo>
                    <a:pt x="0" y="30"/>
                  </a:lnTo>
                  <a:lnTo>
                    <a:pt x="1" y="32"/>
                  </a:lnTo>
                  <a:lnTo>
                    <a:pt x="3" y="34"/>
                  </a:lnTo>
                  <a:lnTo>
                    <a:pt x="3" y="34"/>
                  </a:lnTo>
                  <a:lnTo>
                    <a:pt x="5" y="34"/>
                  </a:lnTo>
                  <a:lnTo>
                    <a:pt x="5" y="35"/>
                  </a:lnTo>
                  <a:lnTo>
                    <a:pt x="7" y="35"/>
                  </a:lnTo>
                  <a:lnTo>
                    <a:pt x="5" y="37"/>
                  </a:lnTo>
                  <a:lnTo>
                    <a:pt x="5" y="39"/>
                  </a:lnTo>
                  <a:lnTo>
                    <a:pt x="5" y="39"/>
                  </a:lnTo>
                  <a:lnTo>
                    <a:pt x="7" y="37"/>
                  </a:lnTo>
                  <a:lnTo>
                    <a:pt x="11" y="34"/>
                  </a:lnTo>
                  <a:lnTo>
                    <a:pt x="11" y="34"/>
                  </a:lnTo>
                  <a:lnTo>
                    <a:pt x="11" y="34"/>
                  </a:lnTo>
                  <a:lnTo>
                    <a:pt x="11" y="32"/>
                  </a:lnTo>
                  <a:lnTo>
                    <a:pt x="13" y="32"/>
                  </a:lnTo>
                  <a:lnTo>
                    <a:pt x="13" y="32"/>
                  </a:lnTo>
                  <a:lnTo>
                    <a:pt x="14" y="32"/>
                  </a:lnTo>
                  <a:lnTo>
                    <a:pt x="14" y="30"/>
                  </a:lnTo>
                  <a:lnTo>
                    <a:pt x="14" y="30"/>
                  </a:lnTo>
                  <a:lnTo>
                    <a:pt x="14" y="28"/>
                  </a:lnTo>
                  <a:lnTo>
                    <a:pt x="16" y="28"/>
                  </a:lnTo>
                  <a:lnTo>
                    <a:pt x="18" y="28"/>
                  </a:lnTo>
                  <a:lnTo>
                    <a:pt x="20" y="26"/>
                  </a:lnTo>
                  <a:lnTo>
                    <a:pt x="22" y="22"/>
                  </a:lnTo>
                  <a:lnTo>
                    <a:pt x="22" y="22"/>
                  </a:lnTo>
                  <a:lnTo>
                    <a:pt x="22" y="20"/>
                  </a:lnTo>
                  <a:lnTo>
                    <a:pt x="22" y="24"/>
                  </a:lnTo>
                  <a:lnTo>
                    <a:pt x="20" y="24"/>
                  </a:lnTo>
                  <a:lnTo>
                    <a:pt x="22" y="22"/>
                  </a:lnTo>
                  <a:lnTo>
                    <a:pt x="24" y="20"/>
                  </a:lnTo>
                  <a:lnTo>
                    <a:pt x="24" y="20"/>
                  </a:lnTo>
                  <a:lnTo>
                    <a:pt x="26" y="19"/>
                  </a:lnTo>
                  <a:lnTo>
                    <a:pt x="26" y="17"/>
                  </a:lnTo>
                  <a:lnTo>
                    <a:pt x="26" y="17"/>
                  </a:lnTo>
                  <a:lnTo>
                    <a:pt x="26" y="15"/>
                  </a:lnTo>
                  <a:lnTo>
                    <a:pt x="26" y="15"/>
                  </a:lnTo>
                  <a:lnTo>
                    <a:pt x="22" y="15"/>
                  </a:lnTo>
                  <a:lnTo>
                    <a:pt x="22" y="13"/>
                  </a:lnTo>
                  <a:lnTo>
                    <a:pt x="24" y="13"/>
                  </a:lnTo>
                  <a:lnTo>
                    <a:pt x="24" y="11"/>
                  </a:lnTo>
                  <a:lnTo>
                    <a:pt x="26" y="11"/>
                  </a:lnTo>
                  <a:lnTo>
                    <a:pt x="26" y="11"/>
                  </a:lnTo>
                  <a:lnTo>
                    <a:pt x="28" y="11"/>
                  </a:lnTo>
                  <a:lnTo>
                    <a:pt x="28" y="9"/>
                  </a:lnTo>
                  <a:lnTo>
                    <a:pt x="29" y="7"/>
                  </a:lnTo>
                  <a:lnTo>
                    <a:pt x="31" y="6"/>
                  </a:lnTo>
                  <a:lnTo>
                    <a:pt x="29" y="6"/>
                  </a:lnTo>
                  <a:close/>
                  <a:moveTo>
                    <a:pt x="16" y="30"/>
                  </a:moveTo>
                  <a:lnTo>
                    <a:pt x="20" y="26"/>
                  </a:lnTo>
                  <a:lnTo>
                    <a:pt x="20" y="26"/>
                  </a:lnTo>
                  <a:lnTo>
                    <a:pt x="18" y="28"/>
                  </a:lnTo>
                  <a:lnTo>
                    <a:pt x="16" y="3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8" name="Google Shape;668;p23"/>
            <p:cNvSpPr/>
            <p:nvPr/>
          </p:nvSpPr>
          <p:spPr>
            <a:xfrm>
              <a:off x="1661" y="1188"/>
              <a:ext cx="34" cy="43"/>
            </a:xfrm>
            <a:custGeom>
              <a:avLst/>
              <a:gdLst/>
              <a:ahLst/>
              <a:cxnLst/>
              <a:rect l="l" t="t" r="r" b="b"/>
              <a:pathLst>
                <a:path w="34" h="43" extrusionOk="0">
                  <a:moveTo>
                    <a:pt x="34" y="2"/>
                  </a:moveTo>
                  <a:lnTo>
                    <a:pt x="32" y="2"/>
                  </a:lnTo>
                  <a:lnTo>
                    <a:pt x="32" y="0"/>
                  </a:lnTo>
                  <a:lnTo>
                    <a:pt x="30" y="2"/>
                  </a:lnTo>
                  <a:lnTo>
                    <a:pt x="26" y="6"/>
                  </a:lnTo>
                  <a:lnTo>
                    <a:pt x="26" y="8"/>
                  </a:lnTo>
                  <a:lnTo>
                    <a:pt x="26" y="8"/>
                  </a:lnTo>
                  <a:lnTo>
                    <a:pt x="25" y="12"/>
                  </a:lnTo>
                  <a:lnTo>
                    <a:pt x="25" y="12"/>
                  </a:lnTo>
                  <a:lnTo>
                    <a:pt x="25" y="14"/>
                  </a:lnTo>
                  <a:lnTo>
                    <a:pt x="23" y="14"/>
                  </a:lnTo>
                  <a:lnTo>
                    <a:pt x="23" y="14"/>
                  </a:lnTo>
                  <a:lnTo>
                    <a:pt x="23" y="15"/>
                  </a:lnTo>
                  <a:lnTo>
                    <a:pt x="23" y="15"/>
                  </a:lnTo>
                  <a:lnTo>
                    <a:pt x="21" y="15"/>
                  </a:lnTo>
                  <a:lnTo>
                    <a:pt x="19" y="17"/>
                  </a:lnTo>
                  <a:lnTo>
                    <a:pt x="19" y="17"/>
                  </a:lnTo>
                  <a:lnTo>
                    <a:pt x="17" y="17"/>
                  </a:lnTo>
                  <a:lnTo>
                    <a:pt x="15" y="19"/>
                  </a:lnTo>
                  <a:lnTo>
                    <a:pt x="13" y="21"/>
                  </a:lnTo>
                  <a:lnTo>
                    <a:pt x="13" y="23"/>
                  </a:lnTo>
                  <a:lnTo>
                    <a:pt x="11" y="25"/>
                  </a:lnTo>
                  <a:lnTo>
                    <a:pt x="11" y="25"/>
                  </a:lnTo>
                  <a:lnTo>
                    <a:pt x="10" y="27"/>
                  </a:lnTo>
                  <a:lnTo>
                    <a:pt x="8" y="28"/>
                  </a:lnTo>
                  <a:lnTo>
                    <a:pt x="8" y="30"/>
                  </a:lnTo>
                  <a:lnTo>
                    <a:pt x="6" y="30"/>
                  </a:lnTo>
                  <a:lnTo>
                    <a:pt x="6" y="30"/>
                  </a:lnTo>
                  <a:lnTo>
                    <a:pt x="4" y="34"/>
                  </a:lnTo>
                  <a:lnTo>
                    <a:pt x="4" y="36"/>
                  </a:lnTo>
                  <a:lnTo>
                    <a:pt x="2" y="40"/>
                  </a:lnTo>
                  <a:lnTo>
                    <a:pt x="0" y="40"/>
                  </a:lnTo>
                  <a:lnTo>
                    <a:pt x="0" y="40"/>
                  </a:lnTo>
                  <a:lnTo>
                    <a:pt x="0" y="42"/>
                  </a:lnTo>
                  <a:lnTo>
                    <a:pt x="0" y="42"/>
                  </a:lnTo>
                  <a:lnTo>
                    <a:pt x="0" y="42"/>
                  </a:lnTo>
                  <a:lnTo>
                    <a:pt x="0" y="43"/>
                  </a:lnTo>
                  <a:lnTo>
                    <a:pt x="0" y="43"/>
                  </a:lnTo>
                  <a:lnTo>
                    <a:pt x="2" y="43"/>
                  </a:lnTo>
                  <a:lnTo>
                    <a:pt x="4" y="43"/>
                  </a:lnTo>
                  <a:lnTo>
                    <a:pt x="6" y="43"/>
                  </a:lnTo>
                  <a:lnTo>
                    <a:pt x="8" y="43"/>
                  </a:lnTo>
                  <a:lnTo>
                    <a:pt x="10" y="43"/>
                  </a:lnTo>
                  <a:lnTo>
                    <a:pt x="11" y="43"/>
                  </a:lnTo>
                  <a:lnTo>
                    <a:pt x="13" y="43"/>
                  </a:lnTo>
                  <a:lnTo>
                    <a:pt x="15" y="43"/>
                  </a:lnTo>
                  <a:lnTo>
                    <a:pt x="17" y="43"/>
                  </a:lnTo>
                  <a:lnTo>
                    <a:pt x="19" y="43"/>
                  </a:lnTo>
                  <a:lnTo>
                    <a:pt x="19" y="42"/>
                  </a:lnTo>
                  <a:lnTo>
                    <a:pt x="21" y="42"/>
                  </a:lnTo>
                  <a:lnTo>
                    <a:pt x="21" y="42"/>
                  </a:lnTo>
                  <a:lnTo>
                    <a:pt x="23" y="42"/>
                  </a:lnTo>
                  <a:lnTo>
                    <a:pt x="25" y="40"/>
                  </a:lnTo>
                  <a:lnTo>
                    <a:pt x="25" y="38"/>
                  </a:lnTo>
                  <a:lnTo>
                    <a:pt x="25" y="36"/>
                  </a:lnTo>
                  <a:lnTo>
                    <a:pt x="25" y="36"/>
                  </a:lnTo>
                  <a:lnTo>
                    <a:pt x="25" y="34"/>
                  </a:lnTo>
                  <a:lnTo>
                    <a:pt x="25" y="34"/>
                  </a:lnTo>
                  <a:lnTo>
                    <a:pt x="25" y="32"/>
                  </a:lnTo>
                  <a:lnTo>
                    <a:pt x="25" y="30"/>
                  </a:lnTo>
                  <a:lnTo>
                    <a:pt x="26" y="28"/>
                  </a:lnTo>
                  <a:lnTo>
                    <a:pt x="26" y="27"/>
                  </a:lnTo>
                  <a:lnTo>
                    <a:pt x="26" y="25"/>
                  </a:lnTo>
                  <a:lnTo>
                    <a:pt x="26" y="23"/>
                  </a:lnTo>
                  <a:lnTo>
                    <a:pt x="28" y="23"/>
                  </a:lnTo>
                  <a:lnTo>
                    <a:pt x="28" y="21"/>
                  </a:lnTo>
                  <a:lnTo>
                    <a:pt x="28" y="19"/>
                  </a:lnTo>
                  <a:lnTo>
                    <a:pt x="30" y="17"/>
                  </a:lnTo>
                  <a:lnTo>
                    <a:pt x="30" y="15"/>
                  </a:lnTo>
                  <a:lnTo>
                    <a:pt x="30" y="14"/>
                  </a:lnTo>
                  <a:lnTo>
                    <a:pt x="32" y="12"/>
                  </a:lnTo>
                  <a:lnTo>
                    <a:pt x="32" y="10"/>
                  </a:lnTo>
                  <a:lnTo>
                    <a:pt x="32" y="8"/>
                  </a:lnTo>
                  <a:lnTo>
                    <a:pt x="34" y="4"/>
                  </a:lnTo>
                  <a:lnTo>
                    <a:pt x="34" y="2"/>
                  </a:lnTo>
                  <a:lnTo>
                    <a:pt x="34" y="0"/>
                  </a:lnTo>
                  <a:lnTo>
                    <a:pt x="34"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9" name="Google Shape;669;p23"/>
            <p:cNvSpPr/>
            <p:nvPr/>
          </p:nvSpPr>
          <p:spPr>
            <a:xfrm>
              <a:off x="990" y="1245"/>
              <a:ext cx="107" cy="116"/>
            </a:xfrm>
            <a:custGeom>
              <a:avLst/>
              <a:gdLst/>
              <a:ahLst/>
              <a:cxnLst/>
              <a:rect l="l" t="t" r="r" b="b"/>
              <a:pathLst>
                <a:path w="107" h="116" extrusionOk="0">
                  <a:moveTo>
                    <a:pt x="103" y="0"/>
                  </a:moveTo>
                  <a:lnTo>
                    <a:pt x="97" y="0"/>
                  </a:lnTo>
                  <a:lnTo>
                    <a:pt x="92" y="0"/>
                  </a:lnTo>
                  <a:lnTo>
                    <a:pt x="88" y="0"/>
                  </a:lnTo>
                  <a:lnTo>
                    <a:pt x="82" y="0"/>
                  </a:lnTo>
                  <a:lnTo>
                    <a:pt x="77" y="0"/>
                  </a:lnTo>
                  <a:lnTo>
                    <a:pt x="71" y="0"/>
                  </a:lnTo>
                  <a:lnTo>
                    <a:pt x="68" y="0"/>
                  </a:lnTo>
                  <a:lnTo>
                    <a:pt x="26" y="0"/>
                  </a:lnTo>
                  <a:lnTo>
                    <a:pt x="25" y="1"/>
                  </a:lnTo>
                  <a:lnTo>
                    <a:pt x="23" y="5"/>
                  </a:lnTo>
                  <a:lnTo>
                    <a:pt x="21" y="7"/>
                  </a:lnTo>
                  <a:lnTo>
                    <a:pt x="19" y="11"/>
                  </a:lnTo>
                  <a:lnTo>
                    <a:pt x="19" y="15"/>
                  </a:lnTo>
                  <a:lnTo>
                    <a:pt x="17" y="16"/>
                  </a:lnTo>
                  <a:lnTo>
                    <a:pt x="15" y="20"/>
                  </a:lnTo>
                  <a:lnTo>
                    <a:pt x="13" y="24"/>
                  </a:lnTo>
                  <a:lnTo>
                    <a:pt x="11" y="26"/>
                  </a:lnTo>
                  <a:lnTo>
                    <a:pt x="10" y="29"/>
                  </a:lnTo>
                  <a:lnTo>
                    <a:pt x="8" y="31"/>
                  </a:lnTo>
                  <a:lnTo>
                    <a:pt x="6" y="35"/>
                  </a:lnTo>
                  <a:lnTo>
                    <a:pt x="4" y="37"/>
                  </a:lnTo>
                  <a:lnTo>
                    <a:pt x="2" y="41"/>
                  </a:lnTo>
                  <a:lnTo>
                    <a:pt x="0" y="44"/>
                  </a:lnTo>
                  <a:lnTo>
                    <a:pt x="0" y="46"/>
                  </a:lnTo>
                  <a:lnTo>
                    <a:pt x="2" y="50"/>
                  </a:lnTo>
                  <a:lnTo>
                    <a:pt x="2" y="52"/>
                  </a:lnTo>
                  <a:lnTo>
                    <a:pt x="4" y="56"/>
                  </a:lnTo>
                  <a:lnTo>
                    <a:pt x="6" y="58"/>
                  </a:lnTo>
                  <a:lnTo>
                    <a:pt x="8" y="61"/>
                  </a:lnTo>
                  <a:lnTo>
                    <a:pt x="10" y="63"/>
                  </a:lnTo>
                  <a:lnTo>
                    <a:pt x="11" y="67"/>
                  </a:lnTo>
                  <a:lnTo>
                    <a:pt x="13" y="69"/>
                  </a:lnTo>
                  <a:lnTo>
                    <a:pt x="15" y="71"/>
                  </a:lnTo>
                  <a:lnTo>
                    <a:pt x="17" y="74"/>
                  </a:lnTo>
                  <a:lnTo>
                    <a:pt x="19" y="76"/>
                  </a:lnTo>
                  <a:lnTo>
                    <a:pt x="21" y="78"/>
                  </a:lnTo>
                  <a:lnTo>
                    <a:pt x="21" y="80"/>
                  </a:lnTo>
                  <a:lnTo>
                    <a:pt x="23" y="84"/>
                  </a:lnTo>
                  <a:lnTo>
                    <a:pt x="25" y="86"/>
                  </a:lnTo>
                  <a:lnTo>
                    <a:pt x="26" y="88"/>
                  </a:lnTo>
                  <a:lnTo>
                    <a:pt x="28" y="91"/>
                  </a:lnTo>
                  <a:lnTo>
                    <a:pt x="30" y="95"/>
                  </a:lnTo>
                  <a:lnTo>
                    <a:pt x="32" y="99"/>
                  </a:lnTo>
                  <a:lnTo>
                    <a:pt x="34" y="101"/>
                  </a:lnTo>
                  <a:lnTo>
                    <a:pt x="36" y="104"/>
                  </a:lnTo>
                  <a:lnTo>
                    <a:pt x="38" y="108"/>
                  </a:lnTo>
                  <a:lnTo>
                    <a:pt x="39" y="112"/>
                  </a:lnTo>
                  <a:lnTo>
                    <a:pt x="43" y="116"/>
                  </a:lnTo>
                  <a:lnTo>
                    <a:pt x="43" y="116"/>
                  </a:lnTo>
                  <a:lnTo>
                    <a:pt x="45" y="108"/>
                  </a:lnTo>
                  <a:lnTo>
                    <a:pt x="45" y="106"/>
                  </a:lnTo>
                  <a:lnTo>
                    <a:pt x="45" y="106"/>
                  </a:lnTo>
                  <a:lnTo>
                    <a:pt x="47" y="104"/>
                  </a:lnTo>
                  <a:lnTo>
                    <a:pt x="47" y="102"/>
                  </a:lnTo>
                  <a:lnTo>
                    <a:pt x="47" y="102"/>
                  </a:lnTo>
                  <a:lnTo>
                    <a:pt x="47" y="101"/>
                  </a:lnTo>
                  <a:lnTo>
                    <a:pt x="49" y="99"/>
                  </a:lnTo>
                  <a:lnTo>
                    <a:pt x="47" y="99"/>
                  </a:lnTo>
                  <a:lnTo>
                    <a:pt x="49" y="97"/>
                  </a:lnTo>
                  <a:lnTo>
                    <a:pt x="49" y="97"/>
                  </a:lnTo>
                  <a:lnTo>
                    <a:pt x="49" y="95"/>
                  </a:lnTo>
                  <a:lnTo>
                    <a:pt x="51" y="95"/>
                  </a:lnTo>
                  <a:lnTo>
                    <a:pt x="53" y="95"/>
                  </a:lnTo>
                  <a:lnTo>
                    <a:pt x="54" y="95"/>
                  </a:lnTo>
                  <a:lnTo>
                    <a:pt x="54" y="95"/>
                  </a:lnTo>
                  <a:lnTo>
                    <a:pt x="54" y="97"/>
                  </a:lnTo>
                  <a:lnTo>
                    <a:pt x="54" y="97"/>
                  </a:lnTo>
                  <a:lnTo>
                    <a:pt x="56" y="97"/>
                  </a:lnTo>
                  <a:lnTo>
                    <a:pt x="56" y="97"/>
                  </a:lnTo>
                  <a:lnTo>
                    <a:pt x="58" y="95"/>
                  </a:lnTo>
                  <a:lnTo>
                    <a:pt x="58" y="95"/>
                  </a:lnTo>
                  <a:lnTo>
                    <a:pt x="62" y="88"/>
                  </a:lnTo>
                  <a:lnTo>
                    <a:pt x="66" y="80"/>
                  </a:lnTo>
                  <a:lnTo>
                    <a:pt x="66" y="78"/>
                  </a:lnTo>
                  <a:lnTo>
                    <a:pt x="68" y="74"/>
                  </a:lnTo>
                  <a:lnTo>
                    <a:pt x="69" y="73"/>
                  </a:lnTo>
                  <a:lnTo>
                    <a:pt x="69" y="71"/>
                  </a:lnTo>
                  <a:lnTo>
                    <a:pt x="71" y="67"/>
                  </a:lnTo>
                  <a:lnTo>
                    <a:pt x="73" y="65"/>
                  </a:lnTo>
                  <a:lnTo>
                    <a:pt x="73" y="61"/>
                  </a:lnTo>
                  <a:lnTo>
                    <a:pt x="75" y="59"/>
                  </a:lnTo>
                  <a:lnTo>
                    <a:pt x="77" y="58"/>
                  </a:lnTo>
                  <a:lnTo>
                    <a:pt x="77" y="54"/>
                  </a:lnTo>
                  <a:lnTo>
                    <a:pt x="79" y="52"/>
                  </a:lnTo>
                  <a:lnTo>
                    <a:pt x="81" y="48"/>
                  </a:lnTo>
                  <a:lnTo>
                    <a:pt x="81" y="46"/>
                  </a:lnTo>
                  <a:lnTo>
                    <a:pt x="82" y="44"/>
                  </a:lnTo>
                  <a:lnTo>
                    <a:pt x="84" y="41"/>
                  </a:lnTo>
                  <a:lnTo>
                    <a:pt x="84" y="39"/>
                  </a:lnTo>
                  <a:lnTo>
                    <a:pt x="86" y="35"/>
                  </a:lnTo>
                  <a:lnTo>
                    <a:pt x="88" y="33"/>
                  </a:lnTo>
                  <a:lnTo>
                    <a:pt x="88" y="31"/>
                  </a:lnTo>
                  <a:lnTo>
                    <a:pt x="90" y="29"/>
                  </a:lnTo>
                  <a:lnTo>
                    <a:pt x="92" y="28"/>
                  </a:lnTo>
                  <a:lnTo>
                    <a:pt x="94" y="24"/>
                  </a:lnTo>
                  <a:lnTo>
                    <a:pt x="94" y="22"/>
                  </a:lnTo>
                  <a:lnTo>
                    <a:pt x="96" y="18"/>
                  </a:lnTo>
                  <a:lnTo>
                    <a:pt x="97" y="16"/>
                  </a:lnTo>
                  <a:lnTo>
                    <a:pt x="99" y="15"/>
                  </a:lnTo>
                  <a:lnTo>
                    <a:pt x="99" y="11"/>
                  </a:lnTo>
                  <a:lnTo>
                    <a:pt x="101" y="9"/>
                  </a:lnTo>
                  <a:lnTo>
                    <a:pt x="103" y="7"/>
                  </a:lnTo>
                  <a:lnTo>
                    <a:pt x="105" y="3"/>
                  </a:lnTo>
                  <a:lnTo>
                    <a:pt x="105" y="1"/>
                  </a:lnTo>
                  <a:lnTo>
                    <a:pt x="107" y="0"/>
                  </a:lnTo>
                  <a:lnTo>
                    <a:pt x="103"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0" name="Google Shape;670;p23"/>
            <p:cNvSpPr/>
            <p:nvPr/>
          </p:nvSpPr>
          <p:spPr>
            <a:xfrm>
              <a:off x="1224" y="1228"/>
              <a:ext cx="114" cy="48"/>
            </a:xfrm>
            <a:custGeom>
              <a:avLst/>
              <a:gdLst/>
              <a:ahLst/>
              <a:cxnLst/>
              <a:rect l="l" t="t" r="r" b="b"/>
              <a:pathLst>
                <a:path w="114" h="48" extrusionOk="0">
                  <a:moveTo>
                    <a:pt x="114" y="17"/>
                  </a:moveTo>
                  <a:lnTo>
                    <a:pt x="114" y="15"/>
                  </a:lnTo>
                  <a:lnTo>
                    <a:pt x="112" y="13"/>
                  </a:lnTo>
                  <a:lnTo>
                    <a:pt x="114" y="11"/>
                  </a:lnTo>
                  <a:lnTo>
                    <a:pt x="114" y="9"/>
                  </a:lnTo>
                  <a:lnTo>
                    <a:pt x="114" y="7"/>
                  </a:lnTo>
                  <a:lnTo>
                    <a:pt x="114" y="7"/>
                  </a:lnTo>
                  <a:lnTo>
                    <a:pt x="112" y="7"/>
                  </a:lnTo>
                  <a:lnTo>
                    <a:pt x="112" y="7"/>
                  </a:lnTo>
                  <a:lnTo>
                    <a:pt x="112" y="5"/>
                  </a:lnTo>
                  <a:lnTo>
                    <a:pt x="110" y="3"/>
                  </a:lnTo>
                  <a:lnTo>
                    <a:pt x="108" y="3"/>
                  </a:lnTo>
                  <a:lnTo>
                    <a:pt x="106" y="2"/>
                  </a:lnTo>
                  <a:lnTo>
                    <a:pt x="106" y="2"/>
                  </a:lnTo>
                  <a:lnTo>
                    <a:pt x="105" y="2"/>
                  </a:lnTo>
                  <a:lnTo>
                    <a:pt x="101" y="2"/>
                  </a:lnTo>
                  <a:lnTo>
                    <a:pt x="97" y="2"/>
                  </a:lnTo>
                  <a:lnTo>
                    <a:pt x="95" y="3"/>
                  </a:lnTo>
                  <a:lnTo>
                    <a:pt x="93" y="2"/>
                  </a:lnTo>
                  <a:lnTo>
                    <a:pt x="91" y="0"/>
                  </a:lnTo>
                  <a:lnTo>
                    <a:pt x="86" y="0"/>
                  </a:lnTo>
                  <a:lnTo>
                    <a:pt x="67" y="0"/>
                  </a:lnTo>
                  <a:lnTo>
                    <a:pt x="58" y="0"/>
                  </a:lnTo>
                  <a:lnTo>
                    <a:pt x="48" y="0"/>
                  </a:lnTo>
                  <a:lnTo>
                    <a:pt x="45" y="0"/>
                  </a:lnTo>
                  <a:lnTo>
                    <a:pt x="39" y="0"/>
                  </a:lnTo>
                  <a:lnTo>
                    <a:pt x="30" y="0"/>
                  </a:lnTo>
                  <a:lnTo>
                    <a:pt x="26" y="0"/>
                  </a:lnTo>
                  <a:lnTo>
                    <a:pt x="20" y="0"/>
                  </a:lnTo>
                  <a:lnTo>
                    <a:pt x="17" y="0"/>
                  </a:lnTo>
                  <a:lnTo>
                    <a:pt x="15" y="3"/>
                  </a:lnTo>
                  <a:lnTo>
                    <a:pt x="13" y="7"/>
                  </a:lnTo>
                  <a:lnTo>
                    <a:pt x="9" y="11"/>
                  </a:lnTo>
                  <a:lnTo>
                    <a:pt x="7" y="17"/>
                  </a:lnTo>
                  <a:lnTo>
                    <a:pt x="5" y="20"/>
                  </a:lnTo>
                  <a:lnTo>
                    <a:pt x="4" y="24"/>
                  </a:lnTo>
                  <a:lnTo>
                    <a:pt x="2" y="28"/>
                  </a:lnTo>
                  <a:lnTo>
                    <a:pt x="0" y="32"/>
                  </a:lnTo>
                  <a:lnTo>
                    <a:pt x="4" y="32"/>
                  </a:lnTo>
                  <a:lnTo>
                    <a:pt x="5" y="32"/>
                  </a:lnTo>
                  <a:lnTo>
                    <a:pt x="9" y="32"/>
                  </a:lnTo>
                  <a:lnTo>
                    <a:pt x="13" y="32"/>
                  </a:lnTo>
                  <a:lnTo>
                    <a:pt x="17" y="32"/>
                  </a:lnTo>
                  <a:lnTo>
                    <a:pt x="20" y="32"/>
                  </a:lnTo>
                  <a:lnTo>
                    <a:pt x="22" y="32"/>
                  </a:lnTo>
                  <a:lnTo>
                    <a:pt x="26" y="32"/>
                  </a:lnTo>
                  <a:lnTo>
                    <a:pt x="26" y="33"/>
                  </a:lnTo>
                  <a:lnTo>
                    <a:pt x="24" y="35"/>
                  </a:lnTo>
                  <a:lnTo>
                    <a:pt x="24" y="39"/>
                  </a:lnTo>
                  <a:lnTo>
                    <a:pt x="22" y="41"/>
                  </a:lnTo>
                  <a:lnTo>
                    <a:pt x="22" y="43"/>
                  </a:lnTo>
                  <a:lnTo>
                    <a:pt x="20" y="45"/>
                  </a:lnTo>
                  <a:lnTo>
                    <a:pt x="20" y="46"/>
                  </a:lnTo>
                  <a:lnTo>
                    <a:pt x="19" y="48"/>
                  </a:lnTo>
                  <a:lnTo>
                    <a:pt x="106" y="48"/>
                  </a:lnTo>
                  <a:lnTo>
                    <a:pt x="110" y="48"/>
                  </a:lnTo>
                  <a:lnTo>
                    <a:pt x="108" y="48"/>
                  </a:lnTo>
                  <a:lnTo>
                    <a:pt x="108" y="46"/>
                  </a:lnTo>
                  <a:lnTo>
                    <a:pt x="108" y="45"/>
                  </a:lnTo>
                  <a:lnTo>
                    <a:pt x="108" y="45"/>
                  </a:lnTo>
                  <a:lnTo>
                    <a:pt x="108" y="43"/>
                  </a:lnTo>
                  <a:lnTo>
                    <a:pt x="108" y="43"/>
                  </a:lnTo>
                  <a:lnTo>
                    <a:pt x="108" y="41"/>
                  </a:lnTo>
                  <a:lnTo>
                    <a:pt x="108" y="39"/>
                  </a:lnTo>
                  <a:lnTo>
                    <a:pt x="108" y="39"/>
                  </a:lnTo>
                  <a:lnTo>
                    <a:pt x="108" y="37"/>
                  </a:lnTo>
                  <a:lnTo>
                    <a:pt x="108" y="35"/>
                  </a:lnTo>
                  <a:lnTo>
                    <a:pt x="108" y="35"/>
                  </a:lnTo>
                  <a:lnTo>
                    <a:pt x="110" y="33"/>
                  </a:lnTo>
                  <a:lnTo>
                    <a:pt x="110" y="32"/>
                  </a:lnTo>
                  <a:lnTo>
                    <a:pt x="112" y="30"/>
                  </a:lnTo>
                  <a:lnTo>
                    <a:pt x="110" y="28"/>
                  </a:lnTo>
                  <a:lnTo>
                    <a:pt x="110" y="28"/>
                  </a:lnTo>
                  <a:lnTo>
                    <a:pt x="112" y="28"/>
                  </a:lnTo>
                  <a:lnTo>
                    <a:pt x="112" y="26"/>
                  </a:lnTo>
                  <a:lnTo>
                    <a:pt x="112" y="26"/>
                  </a:lnTo>
                  <a:lnTo>
                    <a:pt x="112" y="26"/>
                  </a:lnTo>
                  <a:lnTo>
                    <a:pt x="112" y="26"/>
                  </a:lnTo>
                  <a:lnTo>
                    <a:pt x="112" y="24"/>
                  </a:lnTo>
                  <a:lnTo>
                    <a:pt x="112" y="24"/>
                  </a:lnTo>
                  <a:lnTo>
                    <a:pt x="112" y="24"/>
                  </a:lnTo>
                  <a:lnTo>
                    <a:pt x="112" y="24"/>
                  </a:lnTo>
                  <a:lnTo>
                    <a:pt x="112" y="24"/>
                  </a:lnTo>
                  <a:lnTo>
                    <a:pt x="112" y="22"/>
                  </a:lnTo>
                  <a:lnTo>
                    <a:pt x="112" y="22"/>
                  </a:lnTo>
                  <a:lnTo>
                    <a:pt x="112" y="20"/>
                  </a:lnTo>
                  <a:lnTo>
                    <a:pt x="114" y="18"/>
                  </a:lnTo>
                  <a:lnTo>
                    <a:pt x="114" y="18"/>
                  </a:lnTo>
                  <a:lnTo>
                    <a:pt x="114" y="17"/>
                  </a:lnTo>
                  <a:lnTo>
                    <a:pt x="114" y="1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p23"/>
            <p:cNvSpPr/>
            <p:nvPr/>
          </p:nvSpPr>
          <p:spPr>
            <a:xfrm>
              <a:off x="1125" y="1129"/>
              <a:ext cx="172" cy="76"/>
            </a:xfrm>
            <a:custGeom>
              <a:avLst/>
              <a:gdLst/>
              <a:ahLst/>
              <a:cxnLst/>
              <a:rect l="l" t="t" r="r" b="b"/>
              <a:pathLst>
                <a:path w="172" h="76" extrusionOk="0">
                  <a:moveTo>
                    <a:pt x="112" y="0"/>
                  </a:moveTo>
                  <a:lnTo>
                    <a:pt x="101" y="0"/>
                  </a:lnTo>
                  <a:lnTo>
                    <a:pt x="17" y="0"/>
                  </a:lnTo>
                  <a:lnTo>
                    <a:pt x="13" y="3"/>
                  </a:lnTo>
                  <a:lnTo>
                    <a:pt x="11" y="7"/>
                  </a:lnTo>
                  <a:lnTo>
                    <a:pt x="7" y="13"/>
                  </a:lnTo>
                  <a:lnTo>
                    <a:pt x="5" y="16"/>
                  </a:lnTo>
                  <a:lnTo>
                    <a:pt x="5" y="18"/>
                  </a:lnTo>
                  <a:lnTo>
                    <a:pt x="5" y="18"/>
                  </a:lnTo>
                  <a:lnTo>
                    <a:pt x="5" y="20"/>
                  </a:lnTo>
                  <a:lnTo>
                    <a:pt x="7" y="20"/>
                  </a:lnTo>
                  <a:lnTo>
                    <a:pt x="7" y="22"/>
                  </a:lnTo>
                  <a:lnTo>
                    <a:pt x="5" y="22"/>
                  </a:lnTo>
                  <a:lnTo>
                    <a:pt x="5" y="24"/>
                  </a:lnTo>
                  <a:lnTo>
                    <a:pt x="5" y="24"/>
                  </a:lnTo>
                  <a:lnTo>
                    <a:pt x="5" y="24"/>
                  </a:lnTo>
                  <a:lnTo>
                    <a:pt x="4" y="26"/>
                  </a:lnTo>
                  <a:lnTo>
                    <a:pt x="4" y="26"/>
                  </a:lnTo>
                  <a:lnTo>
                    <a:pt x="4" y="26"/>
                  </a:lnTo>
                  <a:lnTo>
                    <a:pt x="4" y="26"/>
                  </a:lnTo>
                  <a:lnTo>
                    <a:pt x="5" y="26"/>
                  </a:lnTo>
                  <a:lnTo>
                    <a:pt x="5" y="28"/>
                  </a:lnTo>
                  <a:lnTo>
                    <a:pt x="7" y="28"/>
                  </a:lnTo>
                  <a:lnTo>
                    <a:pt x="7" y="28"/>
                  </a:lnTo>
                  <a:lnTo>
                    <a:pt x="7" y="31"/>
                  </a:lnTo>
                  <a:lnTo>
                    <a:pt x="7" y="33"/>
                  </a:lnTo>
                  <a:lnTo>
                    <a:pt x="9" y="33"/>
                  </a:lnTo>
                  <a:lnTo>
                    <a:pt x="9" y="35"/>
                  </a:lnTo>
                  <a:lnTo>
                    <a:pt x="9" y="35"/>
                  </a:lnTo>
                  <a:lnTo>
                    <a:pt x="9" y="37"/>
                  </a:lnTo>
                  <a:lnTo>
                    <a:pt x="9" y="37"/>
                  </a:lnTo>
                  <a:lnTo>
                    <a:pt x="9" y="37"/>
                  </a:lnTo>
                  <a:lnTo>
                    <a:pt x="11" y="37"/>
                  </a:lnTo>
                  <a:lnTo>
                    <a:pt x="11" y="37"/>
                  </a:lnTo>
                  <a:lnTo>
                    <a:pt x="11" y="37"/>
                  </a:lnTo>
                  <a:lnTo>
                    <a:pt x="11" y="37"/>
                  </a:lnTo>
                  <a:lnTo>
                    <a:pt x="11" y="37"/>
                  </a:lnTo>
                  <a:lnTo>
                    <a:pt x="11" y="39"/>
                  </a:lnTo>
                  <a:lnTo>
                    <a:pt x="11" y="39"/>
                  </a:lnTo>
                  <a:lnTo>
                    <a:pt x="13" y="37"/>
                  </a:lnTo>
                  <a:lnTo>
                    <a:pt x="13" y="37"/>
                  </a:lnTo>
                  <a:lnTo>
                    <a:pt x="13" y="37"/>
                  </a:lnTo>
                  <a:lnTo>
                    <a:pt x="13" y="39"/>
                  </a:lnTo>
                  <a:lnTo>
                    <a:pt x="13" y="39"/>
                  </a:lnTo>
                  <a:lnTo>
                    <a:pt x="13" y="39"/>
                  </a:lnTo>
                  <a:lnTo>
                    <a:pt x="11" y="41"/>
                  </a:lnTo>
                  <a:lnTo>
                    <a:pt x="11" y="41"/>
                  </a:lnTo>
                  <a:lnTo>
                    <a:pt x="9" y="43"/>
                  </a:lnTo>
                  <a:lnTo>
                    <a:pt x="9" y="44"/>
                  </a:lnTo>
                  <a:lnTo>
                    <a:pt x="7" y="44"/>
                  </a:lnTo>
                  <a:lnTo>
                    <a:pt x="7" y="46"/>
                  </a:lnTo>
                  <a:lnTo>
                    <a:pt x="7" y="46"/>
                  </a:lnTo>
                  <a:lnTo>
                    <a:pt x="5" y="48"/>
                  </a:lnTo>
                  <a:lnTo>
                    <a:pt x="5" y="48"/>
                  </a:lnTo>
                  <a:lnTo>
                    <a:pt x="5" y="48"/>
                  </a:lnTo>
                  <a:lnTo>
                    <a:pt x="5" y="50"/>
                  </a:lnTo>
                  <a:lnTo>
                    <a:pt x="5" y="50"/>
                  </a:lnTo>
                  <a:lnTo>
                    <a:pt x="4" y="52"/>
                  </a:lnTo>
                  <a:lnTo>
                    <a:pt x="4" y="52"/>
                  </a:lnTo>
                  <a:lnTo>
                    <a:pt x="2" y="52"/>
                  </a:lnTo>
                  <a:lnTo>
                    <a:pt x="2" y="54"/>
                  </a:lnTo>
                  <a:lnTo>
                    <a:pt x="2" y="54"/>
                  </a:lnTo>
                  <a:lnTo>
                    <a:pt x="0" y="56"/>
                  </a:lnTo>
                  <a:lnTo>
                    <a:pt x="0" y="56"/>
                  </a:lnTo>
                  <a:lnTo>
                    <a:pt x="2" y="56"/>
                  </a:lnTo>
                  <a:lnTo>
                    <a:pt x="2" y="58"/>
                  </a:lnTo>
                  <a:lnTo>
                    <a:pt x="2" y="58"/>
                  </a:lnTo>
                  <a:lnTo>
                    <a:pt x="2" y="58"/>
                  </a:lnTo>
                  <a:lnTo>
                    <a:pt x="4" y="58"/>
                  </a:lnTo>
                  <a:lnTo>
                    <a:pt x="4" y="56"/>
                  </a:lnTo>
                  <a:lnTo>
                    <a:pt x="5" y="56"/>
                  </a:lnTo>
                  <a:lnTo>
                    <a:pt x="7" y="54"/>
                  </a:lnTo>
                  <a:lnTo>
                    <a:pt x="9" y="54"/>
                  </a:lnTo>
                  <a:lnTo>
                    <a:pt x="9" y="54"/>
                  </a:lnTo>
                  <a:lnTo>
                    <a:pt x="9" y="54"/>
                  </a:lnTo>
                  <a:lnTo>
                    <a:pt x="9" y="54"/>
                  </a:lnTo>
                  <a:lnTo>
                    <a:pt x="9" y="54"/>
                  </a:lnTo>
                  <a:lnTo>
                    <a:pt x="9" y="56"/>
                  </a:lnTo>
                  <a:lnTo>
                    <a:pt x="11" y="56"/>
                  </a:lnTo>
                  <a:lnTo>
                    <a:pt x="11" y="56"/>
                  </a:lnTo>
                  <a:lnTo>
                    <a:pt x="9" y="56"/>
                  </a:lnTo>
                  <a:lnTo>
                    <a:pt x="9" y="58"/>
                  </a:lnTo>
                  <a:lnTo>
                    <a:pt x="9" y="58"/>
                  </a:lnTo>
                  <a:lnTo>
                    <a:pt x="9" y="59"/>
                  </a:lnTo>
                  <a:lnTo>
                    <a:pt x="9" y="59"/>
                  </a:lnTo>
                  <a:lnTo>
                    <a:pt x="9" y="61"/>
                  </a:lnTo>
                  <a:lnTo>
                    <a:pt x="9" y="63"/>
                  </a:lnTo>
                  <a:lnTo>
                    <a:pt x="9" y="63"/>
                  </a:lnTo>
                  <a:lnTo>
                    <a:pt x="9" y="63"/>
                  </a:lnTo>
                  <a:lnTo>
                    <a:pt x="9" y="65"/>
                  </a:lnTo>
                  <a:lnTo>
                    <a:pt x="9" y="67"/>
                  </a:lnTo>
                  <a:lnTo>
                    <a:pt x="7" y="67"/>
                  </a:lnTo>
                  <a:lnTo>
                    <a:pt x="7" y="67"/>
                  </a:lnTo>
                  <a:lnTo>
                    <a:pt x="7" y="69"/>
                  </a:lnTo>
                  <a:lnTo>
                    <a:pt x="9" y="69"/>
                  </a:lnTo>
                  <a:lnTo>
                    <a:pt x="9" y="69"/>
                  </a:lnTo>
                  <a:lnTo>
                    <a:pt x="9" y="69"/>
                  </a:lnTo>
                  <a:lnTo>
                    <a:pt x="11" y="69"/>
                  </a:lnTo>
                  <a:lnTo>
                    <a:pt x="11" y="71"/>
                  </a:lnTo>
                  <a:lnTo>
                    <a:pt x="11" y="71"/>
                  </a:lnTo>
                  <a:lnTo>
                    <a:pt x="11" y="73"/>
                  </a:lnTo>
                  <a:lnTo>
                    <a:pt x="11" y="73"/>
                  </a:lnTo>
                  <a:lnTo>
                    <a:pt x="11" y="74"/>
                  </a:lnTo>
                  <a:lnTo>
                    <a:pt x="9" y="74"/>
                  </a:lnTo>
                  <a:lnTo>
                    <a:pt x="9" y="74"/>
                  </a:lnTo>
                  <a:lnTo>
                    <a:pt x="11" y="76"/>
                  </a:lnTo>
                  <a:lnTo>
                    <a:pt x="11" y="76"/>
                  </a:lnTo>
                  <a:lnTo>
                    <a:pt x="11" y="76"/>
                  </a:lnTo>
                  <a:lnTo>
                    <a:pt x="11" y="76"/>
                  </a:lnTo>
                  <a:lnTo>
                    <a:pt x="11" y="74"/>
                  </a:lnTo>
                  <a:lnTo>
                    <a:pt x="13" y="74"/>
                  </a:lnTo>
                  <a:lnTo>
                    <a:pt x="13" y="74"/>
                  </a:lnTo>
                  <a:lnTo>
                    <a:pt x="15" y="74"/>
                  </a:lnTo>
                  <a:lnTo>
                    <a:pt x="18" y="74"/>
                  </a:lnTo>
                  <a:lnTo>
                    <a:pt x="18" y="74"/>
                  </a:lnTo>
                  <a:lnTo>
                    <a:pt x="18" y="74"/>
                  </a:lnTo>
                  <a:lnTo>
                    <a:pt x="18" y="74"/>
                  </a:lnTo>
                  <a:lnTo>
                    <a:pt x="20" y="73"/>
                  </a:lnTo>
                  <a:lnTo>
                    <a:pt x="20" y="73"/>
                  </a:lnTo>
                  <a:lnTo>
                    <a:pt x="22" y="74"/>
                  </a:lnTo>
                  <a:lnTo>
                    <a:pt x="26" y="73"/>
                  </a:lnTo>
                  <a:lnTo>
                    <a:pt x="26" y="74"/>
                  </a:lnTo>
                  <a:lnTo>
                    <a:pt x="28" y="73"/>
                  </a:lnTo>
                  <a:lnTo>
                    <a:pt x="30" y="74"/>
                  </a:lnTo>
                  <a:lnTo>
                    <a:pt x="30" y="73"/>
                  </a:lnTo>
                  <a:lnTo>
                    <a:pt x="32" y="73"/>
                  </a:lnTo>
                  <a:lnTo>
                    <a:pt x="32" y="73"/>
                  </a:lnTo>
                  <a:lnTo>
                    <a:pt x="32" y="73"/>
                  </a:lnTo>
                  <a:lnTo>
                    <a:pt x="32" y="71"/>
                  </a:lnTo>
                  <a:lnTo>
                    <a:pt x="33" y="71"/>
                  </a:lnTo>
                  <a:lnTo>
                    <a:pt x="33" y="71"/>
                  </a:lnTo>
                  <a:lnTo>
                    <a:pt x="33" y="71"/>
                  </a:lnTo>
                  <a:lnTo>
                    <a:pt x="33" y="71"/>
                  </a:lnTo>
                  <a:lnTo>
                    <a:pt x="35" y="71"/>
                  </a:lnTo>
                  <a:lnTo>
                    <a:pt x="35" y="71"/>
                  </a:lnTo>
                  <a:lnTo>
                    <a:pt x="35" y="73"/>
                  </a:lnTo>
                  <a:lnTo>
                    <a:pt x="35" y="73"/>
                  </a:lnTo>
                  <a:lnTo>
                    <a:pt x="35" y="74"/>
                  </a:lnTo>
                  <a:lnTo>
                    <a:pt x="35" y="74"/>
                  </a:lnTo>
                  <a:lnTo>
                    <a:pt x="37" y="73"/>
                  </a:lnTo>
                  <a:lnTo>
                    <a:pt x="39" y="71"/>
                  </a:lnTo>
                  <a:lnTo>
                    <a:pt x="39" y="69"/>
                  </a:lnTo>
                  <a:lnTo>
                    <a:pt x="41" y="65"/>
                  </a:lnTo>
                  <a:lnTo>
                    <a:pt x="43" y="65"/>
                  </a:lnTo>
                  <a:lnTo>
                    <a:pt x="106" y="65"/>
                  </a:lnTo>
                  <a:lnTo>
                    <a:pt x="110" y="65"/>
                  </a:lnTo>
                  <a:lnTo>
                    <a:pt x="114" y="65"/>
                  </a:lnTo>
                  <a:lnTo>
                    <a:pt x="133" y="65"/>
                  </a:lnTo>
                  <a:lnTo>
                    <a:pt x="133" y="65"/>
                  </a:lnTo>
                  <a:lnTo>
                    <a:pt x="134" y="65"/>
                  </a:lnTo>
                  <a:lnTo>
                    <a:pt x="134" y="65"/>
                  </a:lnTo>
                  <a:lnTo>
                    <a:pt x="134" y="65"/>
                  </a:lnTo>
                  <a:lnTo>
                    <a:pt x="134" y="65"/>
                  </a:lnTo>
                  <a:lnTo>
                    <a:pt x="134" y="65"/>
                  </a:lnTo>
                  <a:lnTo>
                    <a:pt x="134" y="65"/>
                  </a:lnTo>
                  <a:lnTo>
                    <a:pt x="134" y="65"/>
                  </a:lnTo>
                  <a:lnTo>
                    <a:pt x="136" y="61"/>
                  </a:lnTo>
                  <a:lnTo>
                    <a:pt x="138" y="58"/>
                  </a:lnTo>
                  <a:lnTo>
                    <a:pt x="140" y="54"/>
                  </a:lnTo>
                  <a:lnTo>
                    <a:pt x="142" y="50"/>
                  </a:lnTo>
                  <a:lnTo>
                    <a:pt x="144" y="46"/>
                  </a:lnTo>
                  <a:lnTo>
                    <a:pt x="146" y="43"/>
                  </a:lnTo>
                  <a:lnTo>
                    <a:pt x="147" y="41"/>
                  </a:lnTo>
                  <a:lnTo>
                    <a:pt x="149" y="37"/>
                  </a:lnTo>
                  <a:lnTo>
                    <a:pt x="151" y="33"/>
                  </a:lnTo>
                  <a:lnTo>
                    <a:pt x="153" y="31"/>
                  </a:lnTo>
                  <a:lnTo>
                    <a:pt x="155" y="28"/>
                  </a:lnTo>
                  <a:lnTo>
                    <a:pt x="157" y="24"/>
                  </a:lnTo>
                  <a:lnTo>
                    <a:pt x="159" y="22"/>
                  </a:lnTo>
                  <a:lnTo>
                    <a:pt x="161" y="18"/>
                  </a:lnTo>
                  <a:lnTo>
                    <a:pt x="162" y="15"/>
                  </a:lnTo>
                  <a:lnTo>
                    <a:pt x="164" y="13"/>
                  </a:lnTo>
                  <a:lnTo>
                    <a:pt x="166" y="9"/>
                  </a:lnTo>
                  <a:lnTo>
                    <a:pt x="168" y="5"/>
                  </a:lnTo>
                  <a:lnTo>
                    <a:pt x="170" y="3"/>
                  </a:lnTo>
                  <a:lnTo>
                    <a:pt x="172" y="0"/>
                  </a:lnTo>
                  <a:lnTo>
                    <a:pt x="112"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p23"/>
            <p:cNvSpPr/>
            <p:nvPr/>
          </p:nvSpPr>
          <p:spPr>
            <a:xfrm>
              <a:off x="1319" y="1267"/>
              <a:ext cx="79" cy="77"/>
            </a:xfrm>
            <a:custGeom>
              <a:avLst/>
              <a:gdLst/>
              <a:ahLst/>
              <a:cxnLst/>
              <a:rect l="l" t="t" r="r" b="b"/>
              <a:pathLst>
                <a:path w="79" h="77" extrusionOk="0">
                  <a:moveTo>
                    <a:pt x="79" y="58"/>
                  </a:moveTo>
                  <a:lnTo>
                    <a:pt x="79" y="58"/>
                  </a:lnTo>
                  <a:lnTo>
                    <a:pt x="77" y="58"/>
                  </a:lnTo>
                  <a:lnTo>
                    <a:pt x="77" y="58"/>
                  </a:lnTo>
                  <a:lnTo>
                    <a:pt x="77" y="58"/>
                  </a:lnTo>
                  <a:lnTo>
                    <a:pt x="77" y="58"/>
                  </a:lnTo>
                  <a:lnTo>
                    <a:pt x="77" y="58"/>
                  </a:lnTo>
                  <a:lnTo>
                    <a:pt x="77" y="58"/>
                  </a:lnTo>
                  <a:lnTo>
                    <a:pt x="77" y="58"/>
                  </a:lnTo>
                  <a:lnTo>
                    <a:pt x="77" y="58"/>
                  </a:lnTo>
                  <a:lnTo>
                    <a:pt x="77" y="56"/>
                  </a:lnTo>
                  <a:lnTo>
                    <a:pt x="75" y="54"/>
                  </a:lnTo>
                  <a:lnTo>
                    <a:pt x="77" y="54"/>
                  </a:lnTo>
                  <a:lnTo>
                    <a:pt x="77" y="52"/>
                  </a:lnTo>
                  <a:lnTo>
                    <a:pt x="77" y="51"/>
                  </a:lnTo>
                  <a:lnTo>
                    <a:pt x="77" y="51"/>
                  </a:lnTo>
                  <a:lnTo>
                    <a:pt x="77" y="49"/>
                  </a:lnTo>
                  <a:lnTo>
                    <a:pt x="79" y="49"/>
                  </a:lnTo>
                  <a:lnTo>
                    <a:pt x="77" y="47"/>
                  </a:lnTo>
                  <a:lnTo>
                    <a:pt x="75" y="43"/>
                  </a:lnTo>
                  <a:lnTo>
                    <a:pt x="73" y="43"/>
                  </a:lnTo>
                  <a:lnTo>
                    <a:pt x="73" y="41"/>
                  </a:lnTo>
                  <a:lnTo>
                    <a:pt x="71" y="41"/>
                  </a:lnTo>
                  <a:lnTo>
                    <a:pt x="71" y="39"/>
                  </a:lnTo>
                  <a:lnTo>
                    <a:pt x="69" y="37"/>
                  </a:lnTo>
                  <a:lnTo>
                    <a:pt x="71" y="36"/>
                  </a:lnTo>
                  <a:lnTo>
                    <a:pt x="73" y="34"/>
                  </a:lnTo>
                  <a:lnTo>
                    <a:pt x="77" y="28"/>
                  </a:lnTo>
                  <a:lnTo>
                    <a:pt x="77" y="28"/>
                  </a:lnTo>
                  <a:lnTo>
                    <a:pt x="77" y="28"/>
                  </a:lnTo>
                  <a:lnTo>
                    <a:pt x="77" y="28"/>
                  </a:lnTo>
                  <a:lnTo>
                    <a:pt x="77" y="28"/>
                  </a:lnTo>
                  <a:lnTo>
                    <a:pt x="77" y="26"/>
                  </a:lnTo>
                  <a:lnTo>
                    <a:pt x="75" y="26"/>
                  </a:lnTo>
                  <a:lnTo>
                    <a:pt x="73" y="26"/>
                  </a:lnTo>
                  <a:lnTo>
                    <a:pt x="71" y="26"/>
                  </a:lnTo>
                  <a:lnTo>
                    <a:pt x="71" y="24"/>
                  </a:lnTo>
                  <a:lnTo>
                    <a:pt x="71" y="22"/>
                  </a:lnTo>
                  <a:lnTo>
                    <a:pt x="69" y="19"/>
                  </a:lnTo>
                  <a:lnTo>
                    <a:pt x="67" y="15"/>
                  </a:lnTo>
                  <a:lnTo>
                    <a:pt x="66" y="13"/>
                  </a:lnTo>
                  <a:lnTo>
                    <a:pt x="66" y="11"/>
                  </a:lnTo>
                  <a:lnTo>
                    <a:pt x="67" y="9"/>
                  </a:lnTo>
                  <a:lnTo>
                    <a:pt x="67" y="7"/>
                  </a:lnTo>
                  <a:lnTo>
                    <a:pt x="67" y="6"/>
                  </a:lnTo>
                  <a:lnTo>
                    <a:pt x="69" y="4"/>
                  </a:lnTo>
                  <a:lnTo>
                    <a:pt x="69" y="2"/>
                  </a:lnTo>
                  <a:lnTo>
                    <a:pt x="69" y="2"/>
                  </a:lnTo>
                  <a:lnTo>
                    <a:pt x="69" y="2"/>
                  </a:lnTo>
                  <a:lnTo>
                    <a:pt x="69" y="0"/>
                  </a:lnTo>
                  <a:lnTo>
                    <a:pt x="67" y="0"/>
                  </a:lnTo>
                  <a:lnTo>
                    <a:pt x="67" y="0"/>
                  </a:lnTo>
                  <a:lnTo>
                    <a:pt x="64" y="0"/>
                  </a:lnTo>
                  <a:lnTo>
                    <a:pt x="62" y="0"/>
                  </a:lnTo>
                  <a:lnTo>
                    <a:pt x="58" y="0"/>
                  </a:lnTo>
                  <a:lnTo>
                    <a:pt x="54" y="0"/>
                  </a:lnTo>
                  <a:lnTo>
                    <a:pt x="51" y="0"/>
                  </a:lnTo>
                  <a:lnTo>
                    <a:pt x="47" y="0"/>
                  </a:lnTo>
                  <a:lnTo>
                    <a:pt x="41" y="0"/>
                  </a:lnTo>
                  <a:lnTo>
                    <a:pt x="38" y="0"/>
                  </a:lnTo>
                  <a:lnTo>
                    <a:pt x="34" y="0"/>
                  </a:lnTo>
                  <a:lnTo>
                    <a:pt x="30" y="0"/>
                  </a:lnTo>
                  <a:lnTo>
                    <a:pt x="26" y="0"/>
                  </a:lnTo>
                  <a:lnTo>
                    <a:pt x="23" y="0"/>
                  </a:lnTo>
                  <a:lnTo>
                    <a:pt x="21" y="0"/>
                  </a:lnTo>
                  <a:lnTo>
                    <a:pt x="17" y="0"/>
                  </a:lnTo>
                  <a:lnTo>
                    <a:pt x="13" y="0"/>
                  </a:lnTo>
                  <a:lnTo>
                    <a:pt x="13" y="0"/>
                  </a:lnTo>
                  <a:lnTo>
                    <a:pt x="13" y="2"/>
                  </a:lnTo>
                  <a:lnTo>
                    <a:pt x="13" y="4"/>
                  </a:lnTo>
                  <a:lnTo>
                    <a:pt x="13" y="4"/>
                  </a:lnTo>
                  <a:lnTo>
                    <a:pt x="13" y="6"/>
                  </a:lnTo>
                  <a:lnTo>
                    <a:pt x="13" y="6"/>
                  </a:lnTo>
                  <a:lnTo>
                    <a:pt x="13" y="7"/>
                  </a:lnTo>
                  <a:lnTo>
                    <a:pt x="13" y="9"/>
                  </a:lnTo>
                  <a:lnTo>
                    <a:pt x="15" y="9"/>
                  </a:lnTo>
                  <a:lnTo>
                    <a:pt x="17" y="9"/>
                  </a:lnTo>
                  <a:lnTo>
                    <a:pt x="17" y="9"/>
                  </a:lnTo>
                  <a:lnTo>
                    <a:pt x="19" y="9"/>
                  </a:lnTo>
                  <a:lnTo>
                    <a:pt x="19" y="11"/>
                  </a:lnTo>
                  <a:lnTo>
                    <a:pt x="19" y="11"/>
                  </a:lnTo>
                  <a:lnTo>
                    <a:pt x="19" y="13"/>
                  </a:lnTo>
                  <a:lnTo>
                    <a:pt x="17" y="13"/>
                  </a:lnTo>
                  <a:lnTo>
                    <a:pt x="17" y="13"/>
                  </a:lnTo>
                  <a:lnTo>
                    <a:pt x="15" y="15"/>
                  </a:lnTo>
                  <a:lnTo>
                    <a:pt x="15" y="17"/>
                  </a:lnTo>
                  <a:lnTo>
                    <a:pt x="15" y="17"/>
                  </a:lnTo>
                  <a:lnTo>
                    <a:pt x="15" y="19"/>
                  </a:lnTo>
                  <a:lnTo>
                    <a:pt x="15" y="21"/>
                  </a:lnTo>
                  <a:lnTo>
                    <a:pt x="17" y="22"/>
                  </a:lnTo>
                  <a:lnTo>
                    <a:pt x="17" y="22"/>
                  </a:lnTo>
                  <a:lnTo>
                    <a:pt x="17" y="22"/>
                  </a:lnTo>
                  <a:lnTo>
                    <a:pt x="17" y="26"/>
                  </a:lnTo>
                  <a:lnTo>
                    <a:pt x="15" y="28"/>
                  </a:lnTo>
                  <a:lnTo>
                    <a:pt x="15" y="30"/>
                  </a:lnTo>
                  <a:lnTo>
                    <a:pt x="13" y="32"/>
                  </a:lnTo>
                  <a:lnTo>
                    <a:pt x="13" y="34"/>
                  </a:lnTo>
                  <a:lnTo>
                    <a:pt x="11" y="37"/>
                  </a:lnTo>
                  <a:lnTo>
                    <a:pt x="11" y="39"/>
                  </a:lnTo>
                  <a:lnTo>
                    <a:pt x="10" y="41"/>
                  </a:lnTo>
                  <a:lnTo>
                    <a:pt x="10" y="43"/>
                  </a:lnTo>
                  <a:lnTo>
                    <a:pt x="10" y="45"/>
                  </a:lnTo>
                  <a:lnTo>
                    <a:pt x="8" y="47"/>
                  </a:lnTo>
                  <a:lnTo>
                    <a:pt x="8" y="51"/>
                  </a:lnTo>
                  <a:lnTo>
                    <a:pt x="6" y="52"/>
                  </a:lnTo>
                  <a:lnTo>
                    <a:pt x="6" y="54"/>
                  </a:lnTo>
                  <a:lnTo>
                    <a:pt x="4" y="56"/>
                  </a:lnTo>
                  <a:lnTo>
                    <a:pt x="4" y="58"/>
                  </a:lnTo>
                  <a:lnTo>
                    <a:pt x="2" y="62"/>
                  </a:lnTo>
                  <a:lnTo>
                    <a:pt x="2" y="64"/>
                  </a:lnTo>
                  <a:lnTo>
                    <a:pt x="2" y="66"/>
                  </a:lnTo>
                  <a:lnTo>
                    <a:pt x="0" y="67"/>
                  </a:lnTo>
                  <a:lnTo>
                    <a:pt x="62" y="67"/>
                  </a:lnTo>
                  <a:lnTo>
                    <a:pt x="62" y="69"/>
                  </a:lnTo>
                  <a:lnTo>
                    <a:pt x="62" y="69"/>
                  </a:lnTo>
                  <a:lnTo>
                    <a:pt x="62" y="69"/>
                  </a:lnTo>
                  <a:lnTo>
                    <a:pt x="62" y="71"/>
                  </a:lnTo>
                  <a:lnTo>
                    <a:pt x="60" y="73"/>
                  </a:lnTo>
                  <a:lnTo>
                    <a:pt x="60" y="73"/>
                  </a:lnTo>
                  <a:lnTo>
                    <a:pt x="58" y="73"/>
                  </a:lnTo>
                  <a:lnTo>
                    <a:pt x="58" y="75"/>
                  </a:lnTo>
                  <a:lnTo>
                    <a:pt x="56" y="77"/>
                  </a:lnTo>
                  <a:lnTo>
                    <a:pt x="58" y="77"/>
                  </a:lnTo>
                  <a:lnTo>
                    <a:pt x="60" y="75"/>
                  </a:lnTo>
                  <a:lnTo>
                    <a:pt x="64" y="75"/>
                  </a:lnTo>
                  <a:lnTo>
                    <a:pt x="66" y="75"/>
                  </a:lnTo>
                  <a:lnTo>
                    <a:pt x="66" y="75"/>
                  </a:lnTo>
                  <a:lnTo>
                    <a:pt x="67" y="75"/>
                  </a:lnTo>
                  <a:lnTo>
                    <a:pt x="67" y="73"/>
                  </a:lnTo>
                  <a:lnTo>
                    <a:pt x="67" y="71"/>
                  </a:lnTo>
                  <a:lnTo>
                    <a:pt x="67" y="71"/>
                  </a:lnTo>
                  <a:lnTo>
                    <a:pt x="67" y="71"/>
                  </a:lnTo>
                  <a:lnTo>
                    <a:pt x="69" y="71"/>
                  </a:lnTo>
                  <a:lnTo>
                    <a:pt x="69" y="71"/>
                  </a:lnTo>
                  <a:lnTo>
                    <a:pt x="69" y="71"/>
                  </a:lnTo>
                  <a:lnTo>
                    <a:pt x="69" y="71"/>
                  </a:lnTo>
                  <a:lnTo>
                    <a:pt x="69" y="69"/>
                  </a:lnTo>
                  <a:lnTo>
                    <a:pt x="69" y="69"/>
                  </a:lnTo>
                  <a:lnTo>
                    <a:pt x="69" y="69"/>
                  </a:lnTo>
                  <a:lnTo>
                    <a:pt x="71" y="67"/>
                  </a:lnTo>
                  <a:lnTo>
                    <a:pt x="71" y="67"/>
                  </a:lnTo>
                  <a:lnTo>
                    <a:pt x="71" y="67"/>
                  </a:lnTo>
                  <a:lnTo>
                    <a:pt x="71" y="66"/>
                  </a:lnTo>
                  <a:lnTo>
                    <a:pt x="71" y="66"/>
                  </a:lnTo>
                  <a:lnTo>
                    <a:pt x="71" y="66"/>
                  </a:lnTo>
                  <a:lnTo>
                    <a:pt x="71" y="67"/>
                  </a:lnTo>
                  <a:lnTo>
                    <a:pt x="71" y="67"/>
                  </a:lnTo>
                  <a:lnTo>
                    <a:pt x="71" y="67"/>
                  </a:lnTo>
                  <a:lnTo>
                    <a:pt x="71" y="67"/>
                  </a:lnTo>
                  <a:lnTo>
                    <a:pt x="71" y="67"/>
                  </a:lnTo>
                  <a:lnTo>
                    <a:pt x="71" y="67"/>
                  </a:lnTo>
                  <a:lnTo>
                    <a:pt x="73" y="66"/>
                  </a:lnTo>
                  <a:lnTo>
                    <a:pt x="73" y="66"/>
                  </a:lnTo>
                  <a:lnTo>
                    <a:pt x="75" y="66"/>
                  </a:lnTo>
                  <a:lnTo>
                    <a:pt x="75" y="66"/>
                  </a:lnTo>
                  <a:lnTo>
                    <a:pt x="75" y="66"/>
                  </a:lnTo>
                  <a:lnTo>
                    <a:pt x="77" y="66"/>
                  </a:lnTo>
                  <a:lnTo>
                    <a:pt x="77" y="64"/>
                  </a:lnTo>
                  <a:lnTo>
                    <a:pt x="79" y="62"/>
                  </a:lnTo>
                  <a:lnTo>
                    <a:pt x="79" y="60"/>
                  </a:lnTo>
                  <a:lnTo>
                    <a:pt x="79" y="58"/>
                  </a:lnTo>
                  <a:lnTo>
                    <a:pt x="79" y="5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23"/>
            <p:cNvSpPr/>
            <p:nvPr/>
          </p:nvSpPr>
          <p:spPr>
            <a:xfrm>
              <a:off x="1330" y="1361"/>
              <a:ext cx="71" cy="78"/>
            </a:xfrm>
            <a:custGeom>
              <a:avLst/>
              <a:gdLst/>
              <a:ahLst/>
              <a:cxnLst/>
              <a:rect l="l" t="t" r="r" b="b"/>
              <a:pathLst>
                <a:path w="71" h="78" extrusionOk="0">
                  <a:moveTo>
                    <a:pt x="70" y="0"/>
                  </a:moveTo>
                  <a:lnTo>
                    <a:pt x="66" y="0"/>
                  </a:lnTo>
                  <a:lnTo>
                    <a:pt x="62" y="0"/>
                  </a:lnTo>
                  <a:lnTo>
                    <a:pt x="58" y="0"/>
                  </a:lnTo>
                  <a:lnTo>
                    <a:pt x="55" y="0"/>
                  </a:lnTo>
                  <a:lnTo>
                    <a:pt x="51" y="0"/>
                  </a:lnTo>
                  <a:lnTo>
                    <a:pt x="47" y="0"/>
                  </a:lnTo>
                  <a:lnTo>
                    <a:pt x="43" y="0"/>
                  </a:lnTo>
                  <a:lnTo>
                    <a:pt x="40" y="0"/>
                  </a:lnTo>
                  <a:lnTo>
                    <a:pt x="40" y="0"/>
                  </a:lnTo>
                  <a:lnTo>
                    <a:pt x="40" y="0"/>
                  </a:lnTo>
                  <a:lnTo>
                    <a:pt x="40" y="0"/>
                  </a:lnTo>
                  <a:lnTo>
                    <a:pt x="38" y="1"/>
                  </a:lnTo>
                  <a:lnTo>
                    <a:pt x="38" y="1"/>
                  </a:lnTo>
                  <a:lnTo>
                    <a:pt x="36" y="3"/>
                  </a:lnTo>
                  <a:lnTo>
                    <a:pt x="36" y="3"/>
                  </a:lnTo>
                  <a:lnTo>
                    <a:pt x="36" y="3"/>
                  </a:lnTo>
                  <a:lnTo>
                    <a:pt x="34" y="5"/>
                  </a:lnTo>
                  <a:lnTo>
                    <a:pt x="34" y="7"/>
                  </a:lnTo>
                  <a:lnTo>
                    <a:pt x="32" y="9"/>
                  </a:lnTo>
                  <a:lnTo>
                    <a:pt x="30" y="9"/>
                  </a:lnTo>
                  <a:lnTo>
                    <a:pt x="30" y="9"/>
                  </a:lnTo>
                  <a:lnTo>
                    <a:pt x="30" y="11"/>
                  </a:lnTo>
                  <a:lnTo>
                    <a:pt x="28" y="11"/>
                  </a:lnTo>
                  <a:lnTo>
                    <a:pt x="27" y="13"/>
                  </a:lnTo>
                  <a:lnTo>
                    <a:pt x="27" y="13"/>
                  </a:lnTo>
                  <a:lnTo>
                    <a:pt x="27" y="15"/>
                  </a:lnTo>
                  <a:lnTo>
                    <a:pt x="27" y="15"/>
                  </a:lnTo>
                  <a:lnTo>
                    <a:pt x="27" y="15"/>
                  </a:lnTo>
                  <a:lnTo>
                    <a:pt x="25" y="16"/>
                  </a:lnTo>
                  <a:lnTo>
                    <a:pt x="25" y="16"/>
                  </a:lnTo>
                  <a:lnTo>
                    <a:pt x="25" y="16"/>
                  </a:lnTo>
                  <a:lnTo>
                    <a:pt x="25" y="16"/>
                  </a:lnTo>
                  <a:lnTo>
                    <a:pt x="25" y="16"/>
                  </a:lnTo>
                  <a:lnTo>
                    <a:pt x="23" y="18"/>
                  </a:lnTo>
                  <a:lnTo>
                    <a:pt x="23" y="18"/>
                  </a:lnTo>
                  <a:lnTo>
                    <a:pt x="23" y="20"/>
                  </a:lnTo>
                  <a:lnTo>
                    <a:pt x="21" y="20"/>
                  </a:lnTo>
                  <a:lnTo>
                    <a:pt x="21" y="20"/>
                  </a:lnTo>
                  <a:lnTo>
                    <a:pt x="21" y="22"/>
                  </a:lnTo>
                  <a:lnTo>
                    <a:pt x="21" y="22"/>
                  </a:lnTo>
                  <a:lnTo>
                    <a:pt x="19" y="22"/>
                  </a:lnTo>
                  <a:lnTo>
                    <a:pt x="19" y="24"/>
                  </a:lnTo>
                  <a:lnTo>
                    <a:pt x="19" y="24"/>
                  </a:lnTo>
                  <a:lnTo>
                    <a:pt x="21" y="24"/>
                  </a:lnTo>
                  <a:lnTo>
                    <a:pt x="19" y="26"/>
                  </a:lnTo>
                  <a:lnTo>
                    <a:pt x="19" y="26"/>
                  </a:lnTo>
                  <a:lnTo>
                    <a:pt x="19" y="28"/>
                  </a:lnTo>
                  <a:lnTo>
                    <a:pt x="19" y="28"/>
                  </a:lnTo>
                  <a:lnTo>
                    <a:pt x="19" y="30"/>
                  </a:lnTo>
                  <a:lnTo>
                    <a:pt x="17" y="31"/>
                  </a:lnTo>
                  <a:lnTo>
                    <a:pt x="17" y="31"/>
                  </a:lnTo>
                  <a:lnTo>
                    <a:pt x="17" y="33"/>
                  </a:lnTo>
                  <a:lnTo>
                    <a:pt x="17" y="33"/>
                  </a:lnTo>
                  <a:lnTo>
                    <a:pt x="17" y="35"/>
                  </a:lnTo>
                  <a:lnTo>
                    <a:pt x="17" y="35"/>
                  </a:lnTo>
                  <a:lnTo>
                    <a:pt x="17" y="37"/>
                  </a:lnTo>
                  <a:lnTo>
                    <a:pt x="17" y="37"/>
                  </a:lnTo>
                  <a:lnTo>
                    <a:pt x="17" y="37"/>
                  </a:lnTo>
                  <a:lnTo>
                    <a:pt x="15" y="39"/>
                  </a:lnTo>
                  <a:lnTo>
                    <a:pt x="15" y="39"/>
                  </a:lnTo>
                  <a:lnTo>
                    <a:pt x="15" y="39"/>
                  </a:lnTo>
                  <a:lnTo>
                    <a:pt x="15" y="41"/>
                  </a:lnTo>
                  <a:lnTo>
                    <a:pt x="15" y="41"/>
                  </a:lnTo>
                  <a:lnTo>
                    <a:pt x="15" y="43"/>
                  </a:lnTo>
                  <a:lnTo>
                    <a:pt x="17" y="43"/>
                  </a:lnTo>
                  <a:lnTo>
                    <a:pt x="17" y="43"/>
                  </a:lnTo>
                  <a:lnTo>
                    <a:pt x="17" y="44"/>
                  </a:lnTo>
                  <a:lnTo>
                    <a:pt x="17" y="44"/>
                  </a:lnTo>
                  <a:lnTo>
                    <a:pt x="15" y="44"/>
                  </a:lnTo>
                  <a:lnTo>
                    <a:pt x="15" y="46"/>
                  </a:lnTo>
                  <a:lnTo>
                    <a:pt x="13" y="46"/>
                  </a:lnTo>
                  <a:lnTo>
                    <a:pt x="13" y="46"/>
                  </a:lnTo>
                  <a:lnTo>
                    <a:pt x="13" y="46"/>
                  </a:lnTo>
                  <a:lnTo>
                    <a:pt x="13" y="48"/>
                  </a:lnTo>
                  <a:lnTo>
                    <a:pt x="12" y="50"/>
                  </a:lnTo>
                  <a:lnTo>
                    <a:pt x="10" y="50"/>
                  </a:lnTo>
                  <a:lnTo>
                    <a:pt x="8" y="52"/>
                  </a:lnTo>
                  <a:lnTo>
                    <a:pt x="6" y="56"/>
                  </a:lnTo>
                  <a:lnTo>
                    <a:pt x="6" y="56"/>
                  </a:lnTo>
                  <a:lnTo>
                    <a:pt x="4" y="58"/>
                  </a:lnTo>
                  <a:lnTo>
                    <a:pt x="4" y="58"/>
                  </a:lnTo>
                  <a:lnTo>
                    <a:pt x="4" y="59"/>
                  </a:lnTo>
                  <a:lnTo>
                    <a:pt x="2" y="61"/>
                  </a:lnTo>
                  <a:lnTo>
                    <a:pt x="2" y="61"/>
                  </a:lnTo>
                  <a:lnTo>
                    <a:pt x="2" y="61"/>
                  </a:lnTo>
                  <a:lnTo>
                    <a:pt x="2" y="63"/>
                  </a:lnTo>
                  <a:lnTo>
                    <a:pt x="0" y="65"/>
                  </a:lnTo>
                  <a:lnTo>
                    <a:pt x="0" y="65"/>
                  </a:lnTo>
                  <a:lnTo>
                    <a:pt x="0" y="65"/>
                  </a:lnTo>
                  <a:lnTo>
                    <a:pt x="4" y="65"/>
                  </a:lnTo>
                  <a:lnTo>
                    <a:pt x="6" y="65"/>
                  </a:lnTo>
                  <a:lnTo>
                    <a:pt x="10" y="65"/>
                  </a:lnTo>
                  <a:lnTo>
                    <a:pt x="17" y="65"/>
                  </a:lnTo>
                  <a:lnTo>
                    <a:pt x="21" y="65"/>
                  </a:lnTo>
                  <a:lnTo>
                    <a:pt x="27" y="65"/>
                  </a:lnTo>
                  <a:lnTo>
                    <a:pt x="27" y="67"/>
                  </a:lnTo>
                  <a:lnTo>
                    <a:pt x="25" y="71"/>
                  </a:lnTo>
                  <a:lnTo>
                    <a:pt x="25" y="71"/>
                  </a:lnTo>
                  <a:lnTo>
                    <a:pt x="25" y="71"/>
                  </a:lnTo>
                  <a:lnTo>
                    <a:pt x="25" y="73"/>
                  </a:lnTo>
                  <a:lnTo>
                    <a:pt x="25" y="73"/>
                  </a:lnTo>
                  <a:lnTo>
                    <a:pt x="25" y="73"/>
                  </a:lnTo>
                  <a:lnTo>
                    <a:pt x="25" y="74"/>
                  </a:lnTo>
                  <a:lnTo>
                    <a:pt x="25" y="76"/>
                  </a:lnTo>
                  <a:lnTo>
                    <a:pt x="25" y="78"/>
                  </a:lnTo>
                  <a:lnTo>
                    <a:pt x="25" y="78"/>
                  </a:lnTo>
                  <a:lnTo>
                    <a:pt x="27" y="78"/>
                  </a:lnTo>
                  <a:lnTo>
                    <a:pt x="27" y="78"/>
                  </a:lnTo>
                  <a:lnTo>
                    <a:pt x="27" y="78"/>
                  </a:lnTo>
                  <a:lnTo>
                    <a:pt x="28" y="78"/>
                  </a:lnTo>
                  <a:lnTo>
                    <a:pt x="30" y="76"/>
                  </a:lnTo>
                  <a:lnTo>
                    <a:pt x="30" y="76"/>
                  </a:lnTo>
                  <a:lnTo>
                    <a:pt x="30" y="76"/>
                  </a:lnTo>
                  <a:lnTo>
                    <a:pt x="34" y="76"/>
                  </a:lnTo>
                  <a:lnTo>
                    <a:pt x="36" y="74"/>
                  </a:lnTo>
                  <a:lnTo>
                    <a:pt x="36" y="74"/>
                  </a:lnTo>
                  <a:lnTo>
                    <a:pt x="38" y="76"/>
                  </a:lnTo>
                  <a:lnTo>
                    <a:pt x="40" y="76"/>
                  </a:lnTo>
                  <a:lnTo>
                    <a:pt x="43" y="76"/>
                  </a:lnTo>
                  <a:lnTo>
                    <a:pt x="43" y="73"/>
                  </a:lnTo>
                  <a:lnTo>
                    <a:pt x="45" y="69"/>
                  </a:lnTo>
                  <a:lnTo>
                    <a:pt x="45" y="67"/>
                  </a:lnTo>
                  <a:lnTo>
                    <a:pt x="45" y="63"/>
                  </a:lnTo>
                  <a:lnTo>
                    <a:pt x="47" y="59"/>
                  </a:lnTo>
                  <a:lnTo>
                    <a:pt x="47" y="58"/>
                  </a:lnTo>
                  <a:lnTo>
                    <a:pt x="49" y="54"/>
                  </a:lnTo>
                  <a:lnTo>
                    <a:pt x="49" y="50"/>
                  </a:lnTo>
                  <a:lnTo>
                    <a:pt x="51" y="48"/>
                  </a:lnTo>
                  <a:lnTo>
                    <a:pt x="51" y="44"/>
                  </a:lnTo>
                  <a:lnTo>
                    <a:pt x="53" y="41"/>
                  </a:lnTo>
                  <a:lnTo>
                    <a:pt x="55" y="39"/>
                  </a:lnTo>
                  <a:lnTo>
                    <a:pt x="55" y="35"/>
                  </a:lnTo>
                  <a:lnTo>
                    <a:pt x="56" y="31"/>
                  </a:lnTo>
                  <a:lnTo>
                    <a:pt x="58" y="30"/>
                  </a:lnTo>
                  <a:lnTo>
                    <a:pt x="60" y="26"/>
                  </a:lnTo>
                  <a:lnTo>
                    <a:pt x="60" y="24"/>
                  </a:lnTo>
                  <a:lnTo>
                    <a:pt x="62" y="20"/>
                  </a:lnTo>
                  <a:lnTo>
                    <a:pt x="64" y="16"/>
                  </a:lnTo>
                  <a:lnTo>
                    <a:pt x="64" y="15"/>
                  </a:lnTo>
                  <a:lnTo>
                    <a:pt x="66" y="11"/>
                  </a:lnTo>
                  <a:lnTo>
                    <a:pt x="68" y="7"/>
                  </a:lnTo>
                  <a:lnTo>
                    <a:pt x="70" y="5"/>
                  </a:lnTo>
                  <a:lnTo>
                    <a:pt x="70" y="1"/>
                  </a:lnTo>
                  <a:lnTo>
                    <a:pt x="70" y="1"/>
                  </a:lnTo>
                  <a:lnTo>
                    <a:pt x="71" y="0"/>
                  </a:lnTo>
                  <a:lnTo>
                    <a:pt x="71" y="0"/>
                  </a:lnTo>
                  <a:lnTo>
                    <a:pt x="70" y="0"/>
                  </a:lnTo>
                  <a:close/>
                  <a:moveTo>
                    <a:pt x="38" y="78"/>
                  </a:moveTo>
                  <a:lnTo>
                    <a:pt x="38" y="78"/>
                  </a:lnTo>
                  <a:lnTo>
                    <a:pt x="40" y="78"/>
                  </a:lnTo>
                  <a:lnTo>
                    <a:pt x="40" y="78"/>
                  </a:lnTo>
                  <a:lnTo>
                    <a:pt x="40" y="78"/>
                  </a:lnTo>
                  <a:lnTo>
                    <a:pt x="40" y="78"/>
                  </a:lnTo>
                  <a:lnTo>
                    <a:pt x="38" y="7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4" name="Google Shape;674;p23"/>
            <p:cNvSpPr/>
            <p:nvPr/>
          </p:nvSpPr>
          <p:spPr>
            <a:xfrm>
              <a:off x="1345" y="1123"/>
              <a:ext cx="129" cy="97"/>
            </a:xfrm>
            <a:custGeom>
              <a:avLst/>
              <a:gdLst/>
              <a:ahLst/>
              <a:cxnLst/>
              <a:rect l="l" t="t" r="r" b="b"/>
              <a:pathLst>
                <a:path w="129" h="97" extrusionOk="0">
                  <a:moveTo>
                    <a:pt x="126" y="22"/>
                  </a:moveTo>
                  <a:lnTo>
                    <a:pt x="124" y="22"/>
                  </a:lnTo>
                  <a:lnTo>
                    <a:pt x="124" y="22"/>
                  </a:lnTo>
                  <a:lnTo>
                    <a:pt x="124" y="21"/>
                  </a:lnTo>
                  <a:lnTo>
                    <a:pt x="124" y="21"/>
                  </a:lnTo>
                  <a:lnTo>
                    <a:pt x="120" y="21"/>
                  </a:lnTo>
                  <a:lnTo>
                    <a:pt x="116" y="21"/>
                  </a:lnTo>
                  <a:lnTo>
                    <a:pt x="114" y="21"/>
                  </a:lnTo>
                  <a:lnTo>
                    <a:pt x="114" y="21"/>
                  </a:lnTo>
                  <a:lnTo>
                    <a:pt x="114" y="19"/>
                  </a:lnTo>
                  <a:lnTo>
                    <a:pt x="112" y="19"/>
                  </a:lnTo>
                  <a:lnTo>
                    <a:pt x="111" y="19"/>
                  </a:lnTo>
                  <a:lnTo>
                    <a:pt x="109" y="21"/>
                  </a:lnTo>
                  <a:lnTo>
                    <a:pt x="105" y="21"/>
                  </a:lnTo>
                  <a:lnTo>
                    <a:pt x="105" y="21"/>
                  </a:lnTo>
                  <a:lnTo>
                    <a:pt x="103" y="21"/>
                  </a:lnTo>
                  <a:lnTo>
                    <a:pt x="101" y="19"/>
                  </a:lnTo>
                  <a:lnTo>
                    <a:pt x="99" y="17"/>
                  </a:lnTo>
                  <a:lnTo>
                    <a:pt x="98" y="17"/>
                  </a:lnTo>
                  <a:lnTo>
                    <a:pt x="96" y="17"/>
                  </a:lnTo>
                  <a:lnTo>
                    <a:pt x="96" y="17"/>
                  </a:lnTo>
                  <a:lnTo>
                    <a:pt x="94" y="17"/>
                  </a:lnTo>
                  <a:lnTo>
                    <a:pt x="94" y="17"/>
                  </a:lnTo>
                  <a:lnTo>
                    <a:pt x="94" y="15"/>
                  </a:lnTo>
                  <a:lnTo>
                    <a:pt x="94" y="15"/>
                  </a:lnTo>
                  <a:lnTo>
                    <a:pt x="92" y="13"/>
                  </a:lnTo>
                  <a:lnTo>
                    <a:pt x="92" y="13"/>
                  </a:lnTo>
                  <a:lnTo>
                    <a:pt x="90" y="11"/>
                  </a:lnTo>
                  <a:lnTo>
                    <a:pt x="90" y="11"/>
                  </a:lnTo>
                  <a:lnTo>
                    <a:pt x="88" y="11"/>
                  </a:lnTo>
                  <a:lnTo>
                    <a:pt x="86" y="11"/>
                  </a:lnTo>
                  <a:lnTo>
                    <a:pt x="84" y="11"/>
                  </a:lnTo>
                  <a:lnTo>
                    <a:pt x="83" y="13"/>
                  </a:lnTo>
                  <a:lnTo>
                    <a:pt x="83" y="13"/>
                  </a:lnTo>
                  <a:lnTo>
                    <a:pt x="81" y="13"/>
                  </a:lnTo>
                  <a:lnTo>
                    <a:pt x="79" y="13"/>
                  </a:lnTo>
                  <a:lnTo>
                    <a:pt x="79" y="11"/>
                  </a:lnTo>
                  <a:lnTo>
                    <a:pt x="77" y="11"/>
                  </a:lnTo>
                  <a:lnTo>
                    <a:pt x="73" y="11"/>
                  </a:lnTo>
                  <a:lnTo>
                    <a:pt x="69" y="9"/>
                  </a:lnTo>
                  <a:lnTo>
                    <a:pt x="69" y="9"/>
                  </a:lnTo>
                  <a:lnTo>
                    <a:pt x="69" y="9"/>
                  </a:lnTo>
                  <a:lnTo>
                    <a:pt x="69" y="7"/>
                  </a:lnTo>
                  <a:lnTo>
                    <a:pt x="69" y="7"/>
                  </a:lnTo>
                  <a:lnTo>
                    <a:pt x="69" y="6"/>
                  </a:lnTo>
                  <a:lnTo>
                    <a:pt x="71" y="4"/>
                  </a:lnTo>
                  <a:lnTo>
                    <a:pt x="71" y="2"/>
                  </a:lnTo>
                  <a:lnTo>
                    <a:pt x="71" y="0"/>
                  </a:lnTo>
                  <a:lnTo>
                    <a:pt x="71" y="0"/>
                  </a:lnTo>
                  <a:lnTo>
                    <a:pt x="71" y="0"/>
                  </a:lnTo>
                  <a:lnTo>
                    <a:pt x="69" y="0"/>
                  </a:lnTo>
                  <a:lnTo>
                    <a:pt x="68" y="2"/>
                  </a:lnTo>
                  <a:lnTo>
                    <a:pt x="66" y="6"/>
                  </a:lnTo>
                  <a:lnTo>
                    <a:pt x="62" y="6"/>
                  </a:lnTo>
                  <a:lnTo>
                    <a:pt x="40" y="6"/>
                  </a:lnTo>
                  <a:lnTo>
                    <a:pt x="38" y="11"/>
                  </a:lnTo>
                  <a:lnTo>
                    <a:pt x="36" y="13"/>
                  </a:lnTo>
                  <a:lnTo>
                    <a:pt x="36" y="13"/>
                  </a:lnTo>
                  <a:lnTo>
                    <a:pt x="34" y="15"/>
                  </a:lnTo>
                  <a:lnTo>
                    <a:pt x="34" y="17"/>
                  </a:lnTo>
                  <a:lnTo>
                    <a:pt x="34" y="17"/>
                  </a:lnTo>
                  <a:lnTo>
                    <a:pt x="32" y="19"/>
                  </a:lnTo>
                  <a:lnTo>
                    <a:pt x="32" y="21"/>
                  </a:lnTo>
                  <a:lnTo>
                    <a:pt x="32" y="22"/>
                  </a:lnTo>
                  <a:lnTo>
                    <a:pt x="32" y="24"/>
                  </a:lnTo>
                  <a:lnTo>
                    <a:pt x="30" y="24"/>
                  </a:lnTo>
                  <a:lnTo>
                    <a:pt x="30" y="26"/>
                  </a:lnTo>
                  <a:lnTo>
                    <a:pt x="30" y="28"/>
                  </a:lnTo>
                  <a:lnTo>
                    <a:pt x="28" y="32"/>
                  </a:lnTo>
                  <a:lnTo>
                    <a:pt x="28" y="32"/>
                  </a:lnTo>
                  <a:lnTo>
                    <a:pt x="27" y="37"/>
                  </a:lnTo>
                  <a:lnTo>
                    <a:pt x="27" y="39"/>
                  </a:lnTo>
                  <a:lnTo>
                    <a:pt x="27" y="39"/>
                  </a:lnTo>
                  <a:lnTo>
                    <a:pt x="25" y="41"/>
                  </a:lnTo>
                  <a:lnTo>
                    <a:pt x="25" y="41"/>
                  </a:lnTo>
                  <a:lnTo>
                    <a:pt x="23" y="45"/>
                  </a:lnTo>
                  <a:lnTo>
                    <a:pt x="23" y="45"/>
                  </a:lnTo>
                  <a:lnTo>
                    <a:pt x="23" y="47"/>
                  </a:lnTo>
                  <a:lnTo>
                    <a:pt x="23" y="49"/>
                  </a:lnTo>
                  <a:lnTo>
                    <a:pt x="23" y="50"/>
                  </a:lnTo>
                  <a:lnTo>
                    <a:pt x="23" y="50"/>
                  </a:lnTo>
                  <a:lnTo>
                    <a:pt x="21" y="52"/>
                  </a:lnTo>
                  <a:lnTo>
                    <a:pt x="21" y="54"/>
                  </a:lnTo>
                  <a:lnTo>
                    <a:pt x="21" y="56"/>
                  </a:lnTo>
                  <a:lnTo>
                    <a:pt x="19" y="58"/>
                  </a:lnTo>
                  <a:lnTo>
                    <a:pt x="19" y="58"/>
                  </a:lnTo>
                  <a:lnTo>
                    <a:pt x="17" y="58"/>
                  </a:lnTo>
                  <a:lnTo>
                    <a:pt x="13" y="60"/>
                  </a:lnTo>
                  <a:lnTo>
                    <a:pt x="13" y="60"/>
                  </a:lnTo>
                  <a:lnTo>
                    <a:pt x="13" y="62"/>
                  </a:lnTo>
                  <a:lnTo>
                    <a:pt x="13" y="62"/>
                  </a:lnTo>
                  <a:lnTo>
                    <a:pt x="13" y="64"/>
                  </a:lnTo>
                  <a:lnTo>
                    <a:pt x="13" y="64"/>
                  </a:lnTo>
                  <a:lnTo>
                    <a:pt x="15" y="65"/>
                  </a:lnTo>
                  <a:lnTo>
                    <a:pt x="15" y="65"/>
                  </a:lnTo>
                  <a:lnTo>
                    <a:pt x="13" y="69"/>
                  </a:lnTo>
                  <a:lnTo>
                    <a:pt x="12" y="75"/>
                  </a:lnTo>
                  <a:lnTo>
                    <a:pt x="10" y="79"/>
                  </a:lnTo>
                  <a:lnTo>
                    <a:pt x="8" y="82"/>
                  </a:lnTo>
                  <a:lnTo>
                    <a:pt x="6" y="86"/>
                  </a:lnTo>
                  <a:lnTo>
                    <a:pt x="4" y="90"/>
                  </a:lnTo>
                  <a:lnTo>
                    <a:pt x="2" y="93"/>
                  </a:lnTo>
                  <a:lnTo>
                    <a:pt x="0" y="97"/>
                  </a:lnTo>
                  <a:lnTo>
                    <a:pt x="10" y="97"/>
                  </a:lnTo>
                  <a:lnTo>
                    <a:pt x="13" y="97"/>
                  </a:lnTo>
                  <a:lnTo>
                    <a:pt x="19" y="97"/>
                  </a:lnTo>
                  <a:lnTo>
                    <a:pt x="23" y="97"/>
                  </a:lnTo>
                  <a:lnTo>
                    <a:pt x="27" y="97"/>
                  </a:lnTo>
                  <a:lnTo>
                    <a:pt x="32" y="97"/>
                  </a:lnTo>
                  <a:lnTo>
                    <a:pt x="36" y="97"/>
                  </a:lnTo>
                  <a:lnTo>
                    <a:pt x="40" y="97"/>
                  </a:lnTo>
                  <a:lnTo>
                    <a:pt x="49" y="97"/>
                  </a:lnTo>
                  <a:lnTo>
                    <a:pt x="53" y="97"/>
                  </a:lnTo>
                  <a:lnTo>
                    <a:pt x="56" y="97"/>
                  </a:lnTo>
                  <a:lnTo>
                    <a:pt x="62" y="97"/>
                  </a:lnTo>
                  <a:lnTo>
                    <a:pt x="66" y="97"/>
                  </a:lnTo>
                  <a:lnTo>
                    <a:pt x="69" y="97"/>
                  </a:lnTo>
                  <a:lnTo>
                    <a:pt x="71" y="92"/>
                  </a:lnTo>
                  <a:lnTo>
                    <a:pt x="73" y="90"/>
                  </a:lnTo>
                  <a:lnTo>
                    <a:pt x="73" y="88"/>
                  </a:lnTo>
                  <a:lnTo>
                    <a:pt x="71" y="88"/>
                  </a:lnTo>
                  <a:lnTo>
                    <a:pt x="69" y="86"/>
                  </a:lnTo>
                  <a:lnTo>
                    <a:pt x="68" y="86"/>
                  </a:lnTo>
                  <a:lnTo>
                    <a:pt x="68" y="84"/>
                  </a:lnTo>
                  <a:lnTo>
                    <a:pt x="68" y="82"/>
                  </a:lnTo>
                  <a:lnTo>
                    <a:pt x="66" y="80"/>
                  </a:lnTo>
                  <a:lnTo>
                    <a:pt x="64" y="80"/>
                  </a:lnTo>
                  <a:lnTo>
                    <a:pt x="64" y="80"/>
                  </a:lnTo>
                  <a:lnTo>
                    <a:pt x="64" y="79"/>
                  </a:lnTo>
                  <a:lnTo>
                    <a:pt x="64" y="79"/>
                  </a:lnTo>
                  <a:lnTo>
                    <a:pt x="62" y="79"/>
                  </a:lnTo>
                  <a:lnTo>
                    <a:pt x="60" y="79"/>
                  </a:lnTo>
                  <a:lnTo>
                    <a:pt x="60" y="77"/>
                  </a:lnTo>
                  <a:lnTo>
                    <a:pt x="60" y="77"/>
                  </a:lnTo>
                  <a:lnTo>
                    <a:pt x="60" y="75"/>
                  </a:lnTo>
                  <a:lnTo>
                    <a:pt x="60" y="75"/>
                  </a:lnTo>
                  <a:lnTo>
                    <a:pt x="62" y="73"/>
                  </a:lnTo>
                  <a:lnTo>
                    <a:pt x="62" y="73"/>
                  </a:lnTo>
                  <a:lnTo>
                    <a:pt x="62" y="69"/>
                  </a:lnTo>
                  <a:lnTo>
                    <a:pt x="64" y="69"/>
                  </a:lnTo>
                  <a:lnTo>
                    <a:pt x="64" y="67"/>
                  </a:lnTo>
                  <a:lnTo>
                    <a:pt x="64" y="65"/>
                  </a:lnTo>
                  <a:lnTo>
                    <a:pt x="66" y="65"/>
                  </a:lnTo>
                  <a:lnTo>
                    <a:pt x="68" y="64"/>
                  </a:lnTo>
                  <a:lnTo>
                    <a:pt x="68" y="64"/>
                  </a:lnTo>
                  <a:lnTo>
                    <a:pt x="68" y="62"/>
                  </a:lnTo>
                  <a:lnTo>
                    <a:pt x="66" y="62"/>
                  </a:lnTo>
                  <a:lnTo>
                    <a:pt x="66" y="60"/>
                  </a:lnTo>
                  <a:lnTo>
                    <a:pt x="66" y="60"/>
                  </a:lnTo>
                  <a:lnTo>
                    <a:pt x="68" y="58"/>
                  </a:lnTo>
                  <a:lnTo>
                    <a:pt x="69" y="56"/>
                  </a:lnTo>
                  <a:lnTo>
                    <a:pt x="71" y="56"/>
                  </a:lnTo>
                  <a:lnTo>
                    <a:pt x="75" y="54"/>
                  </a:lnTo>
                  <a:lnTo>
                    <a:pt x="75" y="54"/>
                  </a:lnTo>
                  <a:lnTo>
                    <a:pt x="77" y="54"/>
                  </a:lnTo>
                  <a:lnTo>
                    <a:pt x="77" y="52"/>
                  </a:lnTo>
                  <a:lnTo>
                    <a:pt x="79" y="50"/>
                  </a:lnTo>
                  <a:lnTo>
                    <a:pt x="79" y="49"/>
                  </a:lnTo>
                  <a:lnTo>
                    <a:pt x="81" y="47"/>
                  </a:lnTo>
                  <a:lnTo>
                    <a:pt x="83" y="43"/>
                  </a:lnTo>
                  <a:lnTo>
                    <a:pt x="83" y="43"/>
                  </a:lnTo>
                  <a:lnTo>
                    <a:pt x="84" y="43"/>
                  </a:lnTo>
                  <a:lnTo>
                    <a:pt x="84" y="43"/>
                  </a:lnTo>
                  <a:lnTo>
                    <a:pt x="86" y="43"/>
                  </a:lnTo>
                  <a:lnTo>
                    <a:pt x="86" y="41"/>
                  </a:lnTo>
                  <a:lnTo>
                    <a:pt x="86" y="41"/>
                  </a:lnTo>
                  <a:lnTo>
                    <a:pt x="94" y="37"/>
                  </a:lnTo>
                  <a:lnTo>
                    <a:pt x="99" y="35"/>
                  </a:lnTo>
                  <a:lnTo>
                    <a:pt x="107" y="30"/>
                  </a:lnTo>
                  <a:lnTo>
                    <a:pt x="109" y="28"/>
                  </a:lnTo>
                  <a:lnTo>
                    <a:pt x="112" y="26"/>
                  </a:lnTo>
                  <a:lnTo>
                    <a:pt x="118" y="26"/>
                  </a:lnTo>
                  <a:lnTo>
                    <a:pt x="122" y="24"/>
                  </a:lnTo>
                  <a:lnTo>
                    <a:pt x="126" y="24"/>
                  </a:lnTo>
                  <a:lnTo>
                    <a:pt x="127" y="22"/>
                  </a:lnTo>
                  <a:lnTo>
                    <a:pt x="127" y="22"/>
                  </a:lnTo>
                  <a:lnTo>
                    <a:pt x="127" y="22"/>
                  </a:lnTo>
                  <a:lnTo>
                    <a:pt x="129" y="22"/>
                  </a:lnTo>
                  <a:lnTo>
                    <a:pt x="129" y="22"/>
                  </a:lnTo>
                  <a:lnTo>
                    <a:pt x="126" y="22"/>
                  </a:lnTo>
                  <a:close/>
                </a:path>
              </a:pathLst>
            </a:custGeom>
            <a:solidFill>
              <a:srgbClr val="D8D8D8"/>
            </a:solidFill>
            <a:ln w="9525" cap="flat"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23"/>
            <p:cNvSpPr/>
            <p:nvPr/>
          </p:nvSpPr>
          <p:spPr>
            <a:xfrm>
              <a:off x="1345" y="1123"/>
              <a:ext cx="129" cy="97"/>
            </a:xfrm>
            <a:custGeom>
              <a:avLst/>
              <a:gdLst/>
              <a:ahLst/>
              <a:cxnLst/>
              <a:rect l="l" t="t" r="r" b="b"/>
              <a:pathLst>
                <a:path w="129" h="97" extrusionOk="0">
                  <a:moveTo>
                    <a:pt x="126" y="22"/>
                  </a:moveTo>
                  <a:lnTo>
                    <a:pt x="124" y="22"/>
                  </a:lnTo>
                  <a:lnTo>
                    <a:pt x="124" y="22"/>
                  </a:lnTo>
                  <a:lnTo>
                    <a:pt x="124" y="21"/>
                  </a:lnTo>
                  <a:lnTo>
                    <a:pt x="124" y="21"/>
                  </a:lnTo>
                  <a:lnTo>
                    <a:pt x="120" y="21"/>
                  </a:lnTo>
                  <a:lnTo>
                    <a:pt x="116" y="21"/>
                  </a:lnTo>
                  <a:lnTo>
                    <a:pt x="114" y="21"/>
                  </a:lnTo>
                  <a:lnTo>
                    <a:pt x="114" y="21"/>
                  </a:lnTo>
                  <a:lnTo>
                    <a:pt x="114" y="19"/>
                  </a:lnTo>
                  <a:lnTo>
                    <a:pt x="112" y="19"/>
                  </a:lnTo>
                  <a:lnTo>
                    <a:pt x="111" y="19"/>
                  </a:lnTo>
                  <a:lnTo>
                    <a:pt x="109" y="21"/>
                  </a:lnTo>
                  <a:lnTo>
                    <a:pt x="105" y="21"/>
                  </a:lnTo>
                  <a:lnTo>
                    <a:pt x="105" y="21"/>
                  </a:lnTo>
                  <a:lnTo>
                    <a:pt x="103" y="21"/>
                  </a:lnTo>
                  <a:lnTo>
                    <a:pt x="101" y="19"/>
                  </a:lnTo>
                  <a:lnTo>
                    <a:pt x="99" y="17"/>
                  </a:lnTo>
                  <a:lnTo>
                    <a:pt x="98" y="17"/>
                  </a:lnTo>
                  <a:lnTo>
                    <a:pt x="96" y="17"/>
                  </a:lnTo>
                  <a:lnTo>
                    <a:pt x="96" y="17"/>
                  </a:lnTo>
                  <a:lnTo>
                    <a:pt x="94" y="17"/>
                  </a:lnTo>
                  <a:lnTo>
                    <a:pt x="94" y="17"/>
                  </a:lnTo>
                  <a:lnTo>
                    <a:pt x="94" y="15"/>
                  </a:lnTo>
                  <a:lnTo>
                    <a:pt x="94" y="15"/>
                  </a:lnTo>
                  <a:lnTo>
                    <a:pt x="92" y="13"/>
                  </a:lnTo>
                  <a:lnTo>
                    <a:pt x="92" y="13"/>
                  </a:lnTo>
                  <a:lnTo>
                    <a:pt x="90" y="11"/>
                  </a:lnTo>
                  <a:lnTo>
                    <a:pt x="90" y="11"/>
                  </a:lnTo>
                  <a:lnTo>
                    <a:pt x="88" y="11"/>
                  </a:lnTo>
                  <a:lnTo>
                    <a:pt x="86" y="11"/>
                  </a:lnTo>
                  <a:lnTo>
                    <a:pt x="84" y="11"/>
                  </a:lnTo>
                  <a:lnTo>
                    <a:pt x="83" y="13"/>
                  </a:lnTo>
                  <a:lnTo>
                    <a:pt x="83" y="13"/>
                  </a:lnTo>
                  <a:lnTo>
                    <a:pt x="81" y="13"/>
                  </a:lnTo>
                  <a:lnTo>
                    <a:pt x="79" y="13"/>
                  </a:lnTo>
                  <a:lnTo>
                    <a:pt x="79" y="11"/>
                  </a:lnTo>
                  <a:lnTo>
                    <a:pt x="77" y="11"/>
                  </a:lnTo>
                  <a:lnTo>
                    <a:pt x="73" y="11"/>
                  </a:lnTo>
                  <a:lnTo>
                    <a:pt x="69" y="9"/>
                  </a:lnTo>
                  <a:lnTo>
                    <a:pt x="69" y="9"/>
                  </a:lnTo>
                  <a:lnTo>
                    <a:pt x="69" y="9"/>
                  </a:lnTo>
                  <a:lnTo>
                    <a:pt x="69" y="7"/>
                  </a:lnTo>
                  <a:lnTo>
                    <a:pt x="69" y="7"/>
                  </a:lnTo>
                  <a:lnTo>
                    <a:pt x="69" y="6"/>
                  </a:lnTo>
                  <a:lnTo>
                    <a:pt x="71" y="4"/>
                  </a:lnTo>
                  <a:lnTo>
                    <a:pt x="71" y="2"/>
                  </a:lnTo>
                  <a:lnTo>
                    <a:pt x="71" y="0"/>
                  </a:lnTo>
                  <a:lnTo>
                    <a:pt x="71" y="0"/>
                  </a:lnTo>
                  <a:lnTo>
                    <a:pt x="71" y="0"/>
                  </a:lnTo>
                  <a:lnTo>
                    <a:pt x="69" y="0"/>
                  </a:lnTo>
                  <a:lnTo>
                    <a:pt x="68" y="2"/>
                  </a:lnTo>
                  <a:lnTo>
                    <a:pt x="66" y="6"/>
                  </a:lnTo>
                  <a:lnTo>
                    <a:pt x="62" y="6"/>
                  </a:lnTo>
                  <a:lnTo>
                    <a:pt x="40" y="6"/>
                  </a:lnTo>
                  <a:lnTo>
                    <a:pt x="38" y="11"/>
                  </a:lnTo>
                  <a:lnTo>
                    <a:pt x="36" y="13"/>
                  </a:lnTo>
                  <a:lnTo>
                    <a:pt x="36" y="13"/>
                  </a:lnTo>
                  <a:lnTo>
                    <a:pt x="34" y="15"/>
                  </a:lnTo>
                  <a:lnTo>
                    <a:pt x="34" y="17"/>
                  </a:lnTo>
                  <a:lnTo>
                    <a:pt x="34" y="17"/>
                  </a:lnTo>
                  <a:lnTo>
                    <a:pt x="32" y="19"/>
                  </a:lnTo>
                  <a:lnTo>
                    <a:pt x="32" y="21"/>
                  </a:lnTo>
                  <a:lnTo>
                    <a:pt x="32" y="22"/>
                  </a:lnTo>
                  <a:lnTo>
                    <a:pt x="32" y="24"/>
                  </a:lnTo>
                  <a:lnTo>
                    <a:pt x="30" y="24"/>
                  </a:lnTo>
                  <a:lnTo>
                    <a:pt x="30" y="26"/>
                  </a:lnTo>
                  <a:lnTo>
                    <a:pt x="30" y="28"/>
                  </a:lnTo>
                  <a:lnTo>
                    <a:pt x="28" y="32"/>
                  </a:lnTo>
                  <a:lnTo>
                    <a:pt x="28" y="32"/>
                  </a:lnTo>
                  <a:lnTo>
                    <a:pt x="27" y="37"/>
                  </a:lnTo>
                  <a:lnTo>
                    <a:pt x="27" y="39"/>
                  </a:lnTo>
                  <a:lnTo>
                    <a:pt x="27" y="39"/>
                  </a:lnTo>
                  <a:lnTo>
                    <a:pt x="25" y="41"/>
                  </a:lnTo>
                  <a:lnTo>
                    <a:pt x="25" y="41"/>
                  </a:lnTo>
                  <a:lnTo>
                    <a:pt x="23" y="45"/>
                  </a:lnTo>
                  <a:lnTo>
                    <a:pt x="23" y="45"/>
                  </a:lnTo>
                  <a:lnTo>
                    <a:pt x="23" y="47"/>
                  </a:lnTo>
                  <a:lnTo>
                    <a:pt x="23" y="49"/>
                  </a:lnTo>
                  <a:lnTo>
                    <a:pt x="23" y="50"/>
                  </a:lnTo>
                  <a:lnTo>
                    <a:pt x="23" y="50"/>
                  </a:lnTo>
                  <a:lnTo>
                    <a:pt x="21" y="52"/>
                  </a:lnTo>
                  <a:lnTo>
                    <a:pt x="21" y="54"/>
                  </a:lnTo>
                  <a:lnTo>
                    <a:pt x="21" y="56"/>
                  </a:lnTo>
                  <a:lnTo>
                    <a:pt x="19" y="58"/>
                  </a:lnTo>
                  <a:lnTo>
                    <a:pt x="19" y="58"/>
                  </a:lnTo>
                  <a:lnTo>
                    <a:pt x="17" y="58"/>
                  </a:lnTo>
                  <a:lnTo>
                    <a:pt x="13" y="60"/>
                  </a:lnTo>
                  <a:lnTo>
                    <a:pt x="13" y="60"/>
                  </a:lnTo>
                  <a:lnTo>
                    <a:pt x="13" y="62"/>
                  </a:lnTo>
                  <a:lnTo>
                    <a:pt x="13" y="62"/>
                  </a:lnTo>
                  <a:lnTo>
                    <a:pt x="13" y="64"/>
                  </a:lnTo>
                  <a:lnTo>
                    <a:pt x="13" y="64"/>
                  </a:lnTo>
                  <a:lnTo>
                    <a:pt x="15" y="65"/>
                  </a:lnTo>
                  <a:lnTo>
                    <a:pt x="15" y="65"/>
                  </a:lnTo>
                  <a:lnTo>
                    <a:pt x="13" y="69"/>
                  </a:lnTo>
                  <a:lnTo>
                    <a:pt x="12" y="75"/>
                  </a:lnTo>
                  <a:lnTo>
                    <a:pt x="10" y="79"/>
                  </a:lnTo>
                  <a:lnTo>
                    <a:pt x="8" y="82"/>
                  </a:lnTo>
                  <a:lnTo>
                    <a:pt x="6" y="86"/>
                  </a:lnTo>
                  <a:lnTo>
                    <a:pt x="4" y="90"/>
                  </a:lnTo>
                  <a:lnTo>
                    <a:pt x="2" y="93"/>
                  </a:lnTo>
                  <a:lnTo>
                    <a:pt x="0" y="97"/>
                  </a:lnTo>
                  <a:lnTo>
                    <a:pt x="10" y="97"/>
                  </a:lnTo>
                  <a:lnTo>
                    <a:pt x="13" y="97"/>
                  </a:lnTo>
                  <a:lnTo>
                    <a:pt x="19" y="97"/>
                  </a:lnTo>
                  <a:lnTo>
                    <a:pt x="23" y="97"/>
                  </a:lnTo>
                  <a:lnTo>
                    <a:pt x="27" y="97"/>
                  </a:lnTo>
                  <a:lnTo>
                    <a:pt x="32" y="97"/>
                  </a:lnTo>
                  <a:lnTo>
                    <a:pt x="36" y="97"/>
                  </a:lnTo>
                  <a:lnTo>
                    <a:pt x="40" y="97"/>
                  </a:lnTo>
                  <a:lnTo>
                    <a:pt x="49" y="97"/>
                  </a:lnTo>
                  <a:lnTo>
                    <a:pt x="53" y="97"/>
                  </a:lnTo>
                  <a:lnTo>
                    <a:pt x="56" y="97"/>
                  </a:lnTo>
                  <a:lnTo>
                    <a:pt x="62" y="97"/>
                  </a:lnTo>
                  <a:lnTo>
                    <a:pt x="66" y="97"/>
                  </a:lnTo>
                  <a:lnTo>
                    <a:pt x="69" y="97"/>
                  </a:lnTo>
                  <a:lnTo>
                    <a:pt x="71" y="92"/>
                  </a:lnTo>
                  <a:lnTo>
                    <a:pt x="73" y="90"/>
                  </a:lnTo>
                  <a:lnTo>
                    <a:pt x="73" y="88"/>
                  </a:lnTo>
                  <a:lnTo>
                    <a:pt x="71" y="88"/>
                  </a:lnTo>
                  <a:lnTo>
                    <a:pt x="69" y="86"/>
                  </a:lnTo>
                  <a:lnTo>
                    <a:pt x="68" y="86"/>
                  </a:lnTo>
                  <a:lnTo>
                    <a:pt x="68" y="84"/>
                  </a:lnTo>
                  <a:lnTo>
                    <a:pt x="68" y="82"/>
                  </a:lnTo>
                  <a:lnTo>
                    <a:pt x="66" y="80"/>
                  </a:lnTo>
                  <a:lnTo>
                    <a:pt x="64" y="80"/>
                  </a:lnTo>
                  <a:lnTo>
                    <a:pt x="64" y="80"/>
                  </a:lnTo>
                  <a:lnTo>
                    <a:pt x="64" y="79"/>
                  </a:lnTo>
                  <a:lnTo>
                    <a:pt x="64" y="79"/>
                  </a:lnTo>
                  <a:lnTo>
                    <a:pt x="62" y="79"/>
                  </a:lnTo>
                  <a:lnTo>
                    <a:pt x="60" y="79"/>
                  </a:lnTo>
                  <a:lnTo>
                    <a:pt x="60" y="77"/>
                  </a:lnTo>
                  <a:lnTo>
                    <a:pt x="60" y="77"/>
                  </a:lnTo>
                  <a:lnTo>
                    <a:pt x="60" y="75"/>
                  </a:lnTo>
                  <a:lnTo>
                    <a:pt x="60" y="75"/>
                  </a:lnTo>
                  <a:lnTo>
                    <a:pt x="62" y="73"/>
                  </a:lnTo>
                  <a:lnTo>
                    <a:pt x="62" y="73"/>
                  </a:lnTo>
                  <a:lnTo>
                    <a:pt x="62" y="69"/>
                  </a:lnTo>
                  <a:lnTo>
                    <a:pt x="64" y="69"/>
                  </a:lnTo>
                  <a:lnTo>
                    <a:pt x="64" y="67"/>
                  </a:lnTo>
                  <a:lnTo>
                    <a:pt x="64" y="65"/>
                  </a:lnTo>
                  <a:lnTo>
                    <a:pt x="66" y="65"/>
                  </a:lnTo>
                  <a:lnTo>
                    <a:pt x="68" y="64"/>
                  </a:lnTo>
                  <a:lnTo>
                    <a:pt x="68" y="64"/>
                  </a:lnTo>
                  <a:lnTo>
                    <a:pt x="68" y="62"/>
                  </a:lnTo>
                  <a:lnTo>
                    <a:pt x="66" y="62"/>
                  </a:lnTo>
                  <a:lnTo>
                    <a:pt x="66" y="60"/>
                  </a:lnTo>
                  <a:lnTo>
                    <a:pt x="66" y="60"/>
                  </a:lnTo>
                  <a:lnTo>
                    <a:pt x="68" y="58"/>
                  </a:lnTo>
                  <a:lnTo>
                    <a:pt x="69" y="56"/>
                  </a:lnTo>
                  <a:lnTo>
                    <a:pt x="71" y="56"/>
                  </a:lnTo>
                  <a:lnTo>
                    <a:pt x="75" y="54"/>
                  </a:lnTo>
                  <a:lnTo>
                    <a:pt x="75" y="54"/>
                  </a:lnTo>
                  <a:lnTo>
                    <a:pt x="77" y="54"/>
                  </a:lnTo>
                  <a:lnTo>
                    <a:pt x="77" y="52"/>
                  </a:lnTo>
                  <a:lnTo>
                    <a:pt x="79" y="50"/>
                  </a:lnTo>
                  <a:lnTo>
                    <a:pt x="79" y="49"/>
                  </a:lnTo>
                  <a:lnTo>
                    <a:pt x="81" y="47"/>
                  </a:lnTo>
                  <a:lnTo>
                    <a:pt x="83" y="43"/>
                  </a:lnTo>
                  <a:lnTo>
                    <a:pt x="83" y="43"/>
                  </a:lnTo>
                  <a:lnTo>
                    <a:pt x="84" y="43"/>
                  </a:lnTo>
                  <a:lnTo>
                    <a:pt x="84" y="43"/>
                  </a:lnTo>
                  <a:lnTo>
                    <a:pt x="86" y="43"/>
                  </a:lnTo>
                  <a:lnTo>
                    <a:pt x="86" y="41"/>
                  </a:lnTo>
                  <a:lnTo>
                    <a:pt x="86" y="41"/>
                  </a:lnTo>
                  <a:lnTo>
                    <a:pt x="94" y="37"/>
                  </a:lnTo>
                  <a:lnTo>
                    <a:pt x="99" y="35"/>
                  </a:lnTo>
                  <a:lnTo>
                    <a:pt x="107" y="30"/>
                  </a:lnTo>
                  <a:lnTo>
                    <a:pt x="109" y="28"/>
                  </a:lnTo>
                  <a:lnTo>
                    <a:pt x="112" y="26"/>
                  </a:lnTo>
                  <a:lnTo>
                    <a:pt x="118" y="26"/>
                  </a:lnTo>
                  <a:lnTo>
                    <a:pt x="122" y="24"/>
                  </a:lnTo>
                  <a:lnTo>
                    <a:pt x="126" y="24"/>
                  </a:lnTo>
                  <a:lnTo>
                    <a:pt x="127" y="22"/>
                  </a:lnTo>
                  <a:lnTo>
                    <a:pt x="127" y="22"/>
                  </a:lnTo>
                  <a:lnTo>
                    <a:pt x="127" y="22"/>
                  </a:lnTo>
                  <a:lnTo>
                    <a:pt x="129" y="22"/>
                  </a:lnTo>
                  <a:lnTo>
                    <a:pt x="129" y="22"/>
                  </a:lnTo>
                  <a:lnTo>
                    <a:pt x="126" y="2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23"/>
            <p:cNvSpPr/>
            <p:nvPr/>
          </p:nvSpPr>
          <p:spPr>
            <a:xfrm>
              <a:off x="1452" y="1142"/>
              <a:ext cx="86" cy="106"/>
            </a:xfrm>
            <a:custGeom>
              <a:avLst/>
              <a:gdLst/>
              <a:ahLst/>
              <a:cxnLst/>
              <a:rect l="l" t="t" r="r" b="b"/>
              <a:pathLst>
                <a:path w="86" h="106" extrusionOk="0">
                  <a:moveTo>
                    <a:pt x="34" y="13"/>
                  </a:moveTo>
                  <a:lnTo>
                    <a:pt x="32" y="13"/>
                  </a:lnTo>
                  <a:lnTo>
                    <a:pt x="30" y="15"/>
                  </a:lnTo>
                  <a:lnTo>
                    <a:pt x="28" y="16"/>
                  </a:lnTo>
                  <a:lnTo>
                    <a:pt x="28" y="16"/>
                  </a:lnTo>
                  <a:lnTo>
                    <a:pt x="28" y="16"/>
                  </a:lnTo>
                  <a:lnTo>
                    <a:pt x="30" y="16"/>
                  </a:lnTo>
                  <a:lnTo>
                    <a:pt x="30" y="16"/>
                  </a:lnTo>
                  <a:lnTo>
                    <a:pt x="30" y="16"/>
                  </a:lnTo>
                  <a:lnTo>
                    <a:pt x="30" y="16"/>
                  </a:lnTo>
                  <a:lnTo>
                    <a:pt x="30" y="16"/>
                  </a:lnTo>
                  <a:lnTo>
                    <a:pt x="30" y="16"/>
                  </a:lnTo>
                  <a:lnTo>
                    <a:pt x="30" y="16"/>
                  </a:lnTo>
                  <a:lnTo>
                    <a:pt x="30" y="18"/>
                  </a:lnTo>
                  <a:lnTo>
                    <a:pt x="28" y="18"/>
                  </a:lnTo>
                  <a:lnTo>
                    <a:pt x="28" y="18"/>
                  </a:lnTo>
                  <a:lnTo>
                    <a:pt x="28" y="18"/>
                  </a:lnTo>
                  <a:lnTo>
                    <a:pt x="30" y="18"/>
                  </a:lnTo>
                  <a:lnTo>
                    <a:pt x="30" y="18"/>
                  </a:lnTo>
                  <a:lnTo>
                    <a:pt x="32" y="16"/>
                  </a:lnTo>
                  <a:lnTo>
                    <a:pt x="32" y="16"/>
                  </a:lnTo>
                  <a:lnTo>
                    <a:pt x="34" y="16"/>
                  </a:lnTo>
                  <a:lnTo>
                    <a:pt x="37" y="15"/>
                  </a:lnTo>
                  <a:lnTo>
                    <a:pt x="37" y="13"/>
                  </a:lnTo>
                  <a:lnTo>
                    <a:pt x="37" y="13"/>
                  </a:lnTo>
                  <a:lnTo>
                    <a:pt x="37" y="13"/>
                  </a:lnTo>
                  <a:lnTo>
                    <a:pt x="37" y="13"/>
                  </a:lnTo>
                  <a:lnTo>
                    <a:pt x="41" y="13"/>
                  </a:lnTo>
                  <a:lnTo>
                    <a:pt x="41" y="13"/>
                  </a:lnTo>
                  <a:lnTo>
                    <a:pt x="41" y="11"/>
                  </a:lnTo>
                  <a:lnTo>
                    <a:pt x="39" y="11"/>
                  </a:lnTo>
                  <a:lnTo>
                    <a:pt x="37" y="11"/>
                  </a:lnTo>
                  <a:lnTo>
                    <a:pt x="37" y="11"/>
                  </a:lnTo>
                  <a:lnTo>
                    <a:pt x="34" y="13"/>
                  </a:lnTo>
                  <a:close/>
                  <a:moveTo>
                    <a:pt x="28" y="5"/>
                  </a:moveTo>
                  <a:lnTo>
                    <a:pt x="28" y="5"/>
                  </a:lnTo>
                  <a:lnTo>
                    <a:pt x="30" y="5"/>
                  </a:lnTo>
                  <a:lnTo>
                    <a:pt x="30" y="5"/>
                  </a:lnTo>
                  <a:lnTo>
                    <a:pt x="30" y="5"/>
                  </a:lnTo>
                  <a:lnTo>
                    <a:pt x="30" y="3"/>
                  </a:lnTo>
                  <a:lnTo>
                    <a:pt x="30" y="3"/>
                  </a:lnTo>
                  <a:lnTo>
                    <a:pt x="35" y="2"/>
                  </a:lnTo>
                  <a:lnTo>
                    <a:pt x="35" y="2"/>
                  </a:lnTo>
                  <a:lnTo>
                    <a:pt x="35" y="2"/>
                  </a:lnTo>
                  <a:lnTo>
                    <a:pt x="35" y="2"/>
                  </a:lnTo>
                  <a:lnTo>
                    <a:pt x="37" y="0"/>
                  </a:lnTo>
                  <a:lnTo>
                    <a:pt x="37" y="0"/>
                  </a:lnTo>
                  <a:lnTo>
                    <a:pt x="35" y="0"/>
                  </a:lnTo>
                  <a:lnTo>
                    <a:pt x="34" y="2"/>
                  </a:lnTo>
                  <a:lnTo>
                    <a:pt x="28" y="3"/>
                  </a:lnTo>
                  <a:lnTo>
                    <a:pt x="26" y="3"/>
                  </a:lnTo>
                  <a:lnTo>
                    <a:pt x="26" y="3"/>
                  </a:lnTo>
                  <a:lnTo>
                    <a:pt x="26" y="3"/>
                  </a:lnTo>
                  <a:lnTo>
                    <a:pt x="26" y="5"/>
                  </a:lnTo>
                  <a:lnTo>
                    <a:pt x="26" y="5"/>
                  </a:lnTo>
                  <a:lnTo>
                    <a:pt x="26" y="5"/>
                  </a:lnTo>
                  <a:lnTo>
                    <a:pt x="26" y="5"/>
                  </a:lnTo>
                  <a:lnTo>
                    <a:pt x="28" y="5"/>
                  </a:lnTo>
                  <a:close/>
                  <a:moveTo>
                    <a:pt x="11" y="33"/>
                  </a:moveTo>
                  <a:lnTo>
                    <a:pt x="13" y="33"/>
                  </a:lnTo>
                  <a:lnTo>
                    <a:pt x="13" y="33"/>
                  </a:lnTo>
                  <a:lnTo>
                    <a:pt x="15" y="33"/>
                  </a:lnTo>
                  <a:lnTo>
                    <a:pt x="15" y="35"/>
                  </a:lnTo>
                  <a:lnTo>
                    <a:pt x="15" y="35"/>
                  </a:lnTo>
                  <a:lnTo>
                    <a:pt x="17" y="35"/>
                  </a:lnTo>
                  <a:lnTo>
                    <a:pt x="19" y="35"/>
                  </a:lnTo>
                  <a:lnTo>
                    <a:pt x="20" y="35"/>
                  </a:lnTo>
                  <a:lnTo>
                    <a:pt x="20" y="35"/>
                  </a:lnTo>
                  <a:lnTo>
                    <a:pt x="24" y="37"/>
                  </a:lnTo>
                  <a:lnTo>
                    <a:pt x="24" y="37"/>
                  </a:lnTo>
                  <a:lnTo>
                    <a:pt x="24" y="37"/>
                  </a:lnTo>
                  <a:lnTo>
                    <a:pt x="22" y="39"/>
                  </a:lnTo>
                  <a:lnTo>
                    <a:pt x="26" y="39"/>
                  </a:lnTo>
                  <a:lnTo>
                    <a:pt x="26" y="41"/>
                  </a:lnTo>
                  <a:lnTo>
                    <a:pt x="26" y="41"/>
                  </a:lnTo>
                  <a:lnTo>
                    <a:pt x="26" y="41"/>
                  </a:lnTo>
                  <a:lnTo>
                    <a:pt x="26" y="43"/>
                  </a:lnTo>
                  <a:lnTo>
                    <a:pt x="24" y="43"/>
                  </a:lnTo>
                  <a:lnTo>
                    <a:pt x="24" y="45"/>
                  </a:lnTo>
                  <a:lnTo>
                    <a:pt x="24" y="45"/>
                  </a:lnTo>
                  <a:lnTo>
                    <a:pt x="22" y="45"/>
                  </a:lnTo>
                  <a:lnTo>
                    <a:pt x="22" y="46"/>
                  </a:lnTo>
                  <a:lnTo>
                    <a:pt x="22" y="46"/>
                  </a:lnTo>
                  <a:lnTo>
                    <a:pt x="22" y="46"/>
                  </a:lnTo>
                  <a:lnTo>
                    <a:pt x="24" y="46"/>
                  </a:lnTo>
                  <a:lnTo>
                    <a:pt x="26" y="46"/>
                  </a:lnTo>
                  <a:lnTo>
                    <a:pt x="26" y="46"/>
                  </a:lnTo>
                  <a:lnTo>
                    <a:pt x="26" y="46"/>
                  </a:lnTo>
                  <a:lnTo>
                    <a:pt x="26" y="46"/>
                  </a:lnTo>
                  <a:lnTo>
                    <a:pt x="24" y="48"/>
                  </a:lnTo>
                  <a:lnTo>
                    <a:pt x="24" y="48"/>
                  </a:lnTo>
                  <a:lnTo>
                    <a:pt x="24" y="50"/>
                  </a:lnTo>
                  <a:lnTo>
                    <a:pt x="24" y="50"/>
                  </a:lnTo>
                  <a:lnTo>
                    <a:pt x="24" y="50"/>
                  </a:lnTo>
                  <a:lnTo>
                    <a:pt x="24" y="50"/>
                  </a:lnTo>
                  <a:lnTo>
                    <a:pt x="24" y="48"/>
                  </a:lnTo>
                  <a:lnTo>
                    <a:pt x="26" y="48"/>
                  </a:lnTo>
                  <a:lnTo>
                    <a:pt x="26" y="48"/>
                  </a:lnTo>
                  <a:lnTo>
                    <a:pt x="30" y="46"/>
                  </a:lnTo>
                  <a:lnTo>
                    <a:pt x="32" y="45"/>
                  </a:lnTo>
                  <a:lnTo>
                    <a:pt x="34" y="43"/>
                  </a:lnTo>
                  <a:lnTo>
                    <a:pt x="35" y="41"/>
                  </a:lnTo>
                  <a:lnTo>
                    <a:pt x="35" y="41"/>
                  </a:lnTo>
                  <a:lnTo>
                    <a:pt x="35" y="41"/>
                  </a:lnTo>
                  <a:lnTo>
                    <a:pt x="37" y="39"/>
                  </a:lnTo>
                  <a:lnTo>
                    <a:pt x="39" y="37"/>
                  </a:lnTo>
                  <a:lnTo>
                    <a:pt x="39" y="37"/>
                  </a:lnTo>
                  <a:lnTo>
                    <a:pt x="39" y="37"/>
                  </a:lnTo>
                  <a:lnTo>
                    <a:pt x="37" y="39"/>
                  </a:lnTo>
                  <a:lnTo>
                    <a:pt x="37" y="39"/>
                  </a:lnTo>
                  <a:lnTo>
                    <a:pt x="37" y="41"/>
                  </a:lnTo>
                  <a:lnTo>
                    <a:pt x="37" y="41"/>
                  </a:lnTo>
                  <a:lnTo>
                    <a:pt x="39" y="41"/>
                  </a:lnTo>
                  <a:lnTo>
                    <a:pt x="39" y="39"/>
                  </a:lnTo>
                  <a:lnTo>
                    <a:pt x="41" y="39"/>
                  </a:lnTo>
                  <a:lnTo>
                    <a:pt x="41" y="37"/>
                  </a:lnTo>
                  <a:lnTo>
                    <a:pt x="41" y="39"/>
                  </a:lnTo>
                  <a:lnTo>
                    <a:pt x="43" y="39"/>
                  </a:lnTo>
                  <a:lnTo>
                    <a:pt x="43" y="37"/>
                  </a:lnTo>
                  <a:lnTo>
                    <a:pt x="45" y="37"/>
                  </a:lnTo>
                  <a:lnTo>
                    <a:pt x="45" y="37"/>
                  </a:lnTo>
                  <a:lnTo>
                    <a:pt x="43" y="39"/>
                  </a:lnTo>
                  <a:lnTo>
                    <a:pt x="43" y="39"/>
                  </a:lnTo>
                  <a:lnTo>
                    <a:pt x="43" y="39"/>
                  </a:lnTo>
                  <a:lnTo>
                    <a:pt x="41" y="39"/>
                  </a:lnTo>
                  <a:lnTo>
                    <a:pt x="41" y="41"/>
                  </a:lnTo>
                  <a:lnTo>
                    <a:pt x="41" y="41"/>
                  </a:lnTo>
                  <a:lnTo>
                    <a:pt x="41" y="41"/>
                  </a:lnTo>
                  <a:lnTo>
                    <a:pt x="41" y="41"/>
                  </a:lnTo>
                  <a:lnTo>
                    <a:pt x="41" y="41"/>
                  </a:lnTo>
                  <a:lnTo>
                    <a:pt x="41" y="41"/>
                  </a:lnTo>
                  <a:lnTo>
                    <a:pt x="43" y="41"/>
                  </a:lnTo>
                  <a:lnTo>
                    <a:pt x="43" y="39"/>
                  </a:lnTo>
                  <a:lnTo>
                    <a:pt x="45" y="39"/>
                  </a:lnTo>
                  <a:lnTo>
                    <a:pt x="47" y="39"/>
                  </a:lnTo>
                  <a:lnTo>
                    <a:pt x="47" y="37"/>
                  </a:lnTo>
                  <a:lnTo>
                    <a:pt x="48" y="37"/>
                  </a:lnTo>
                  <a:lnTo>
                    <a:pt x="48" y="37"/>
                  </a:lnTo>
                  <a:lnTo>
                    <a:pt x="50" y="35"/>
                  </a:lnTo>
                  <a:lnTo>
                    <a:pt x="52" y="37"/>
                  </a:lnTo>
                  <a:lnTo>
                    <a:pt x="52" y="37"/>
                  </a:lnTo>
                  <a:lnTo>
                    <a:pt x="52" y="37"/>
                  </a:lnTo>
                  <a:lnTo>
                    <a:pt x="54" y="37"/>
                  </a:lnTo>
                  <a:lnTo>
                    <a:pt x="54" y="35"/>
                  </a:lnTo>
                  <a:lnTo>
                    <a:pt x="56" y="35"/>
                  </a:lnTo>
                  <a:lnTo>
                    <a:pt x="58" y="35"/>
                  </a:lnTo>
                  <a:lnTo>
                    <a:pt x="60" y="35"/>
                  </a:lnTo>
                  <a:lnTo>
                    <a:pt x="60" y="33"/>
                  </a:lnTo>
                  <a:lnTo>
                    <a:pt x="62" y="33"/>
                  </a:lnTo>
                  <a:lnTo>
                    <a:pt x="63" y="33"/>
                  </a:lnTo>
                  <a:lnTo>
                    <a:pt x="65" y="35"/>
                  </a:lnTo>
                  <a:lnTo>
                    <a:pt x="65" y="35"/>
                  </a:lnTo>
                  <a:lnTo>
                    <a:pt x="67" y="37"/>
                  </a:lnTo>
                  <a:lnTo>
                    <a:pt x="67" y="37"/>
                  </a:lnTo>
                  <a:lnTo>
                    <a:pt x="67" y="37"/>
                  </a:lnTo>
                  <a:lnTo>
                    <a:pt x="69" y="37"/>
                  </a:lnTo>
                  <a:lnTo>
                    <a:pt x="69" y="37"/>
                  </a:lnTo>
                  <a:lnTo>
                    <a:pt x="69" y="37"/>
                  </a:lnTo>
                  <a:lnTo>
                    <a:pt x="69" y="37"/>
                  </a:lnTo>
                  <a:lnTo>
                    <a:pt x="69" y="37"/>
                  </a:lnTo>
                  <a:lnTo>
                    <a:pt x="71" y="35"/>
                  </a:lnTo>
                  <a:lnTo>
                    <a:pt x="71" y="35"/>
                  </a:lnTo>
                  <a:lnTo>
                    <a:pt x="71" y="35"/>
                  </a:lnTo>
                  <a:lnTo>
                    <a:pt x="71" y="35"/>
                  </a:lnTo>
                  <a:lnTo>
                    <a:pt x="71" y="35"/>
                  </a:lnTo>
                  <a:lnTo>
                    <a:pt x="71" y="35"/>
                  </a:lnTo>
                  <a:lnTo>
                    <a:pt x="73" y="35"/>
                  </a:lnTo>
                  <a:lnTo>
                    <a:pt x="73" y="35"/>
                  </a:lnTo>
                  <a:lnTo>
                    <a:pt x="73" y="35"/>
                  </a:lnTo>
                  <a:lnTo>
                    <a:pt x="73" y="35"/>
                  </a:lnTo>
                  <a:lnTo>
                    <a:pt x="75" y="35"/>
                  </a:lnTo>
                  <a:lnTo>
                    <a:pt x="78" y="37"/>
                  </a:lnTo>
                  <a:lnTo>
                    <a:pt x="78" y="35"/>
                  </a:lnTo>
                  <a:lnTo>
                    <a:pt x="80" y="35"/>
                  </a:lnTo>
                  <a:lnTo>
                    <a:pt x="80" y="35"/>
                  </a:lnTo>
                  <a:lnTo>
                    <a:pt x="80" y="35"/>
                  </a:lnTo>
                  <a:lnTo>
                    <a:pt x="78" y="35"/>
                  </a:lnTo>
                  <a:lnTo>
                    <a:pt x="78" y="33"/>
                  </a:lnTo>
                  <a:lnTo>
                    <a:pt x="78" y="33"/>
                  </a:lnTo>
                  <a:lnTo>
                    <a:pt x="78" y="33"/>
                  </a:lnTo>
                  <a:lnTo>
                    <a:pt x="78" y="33"/>
                  </a:lnTo>
                  <a:lnTo>
                    <a:pt x="78" y="33"/>
                  </a:lnTo>
                  <a:lnTo>
                    <a:pt x="77" y="33"/>
                  </a:lnTo>
                  <a:lnTo>
                    <a:pt x="77" y="31"/>
                  </a:lnTo>
                  <a:lnTo>
                    <a:pt x="77" y="31"/>
                  </a:lnTo>
                  <a:lnTo>
                    <a:pt x="78" y="31"/>
                  </a:lnTo>
                  <a:lnTo>
                    <a:pt x="78" y="31"/>
                  </a:lnTo>
                  <a:lnTo>
                    <a:pt x="78" y="31"/>
                  </a:lnTo>
                  <a:lnTo>
                    <a:pt x="78" y="30"/>
                  </a:lnTo>
                  <a:lnTo>
                    <a:pt x="78" y="30"/>
                  </a:lnTo>
                  <a:lnTo>
                    <a:pt x="78" y="28"/>
                  </a:lnTo>
                  <a:lnTo>
                    <a:pt x="78" y="28"/>
                  </a:lnTo>
                  <a:lnTo>
                    <a:pt x="78" y="28"/>
                  </a:lnTo>
                  <a:lnTo>
                    <a:pt x="77" y="28"/>
                  </a:lnTo>
                  <a:lnTo>
                    <a:pt x="77" y="28"/>
                  </a:lnTo>
                  <a:lnTo>
                    <a:pt x="77" y="28"/>
                  </a:lnTo>
                  <a:lnTo>
                    <a:pt x="75" y="28"/>
                  </a:lnTo>
                  <a:lnTo>
                    <a:pt x="75" y="28"/>
                  </a:lnTo>
                  <a:lnTo>
                    <a:pt x="75" y="28"/>
                  </a:lnTo>
                  <a:lnTo>
                    <a:pt x="73" y="28"/>
                  </a:lnTo>
                  <a:lnTo>
                    <a:pt x="73" y="28"/>
                  </a:lnTo>
                  <a:lnTo>
                    <a:pt x="71" y="28"/>
                  </a:lnTo>
                  <a:lnTo>
                    <a:pt x="71" y="28"/>
                  </a:lnTo>
                  <a:lnTo>
                    <a:pt x="69" y="28"/>
                  </a:lnTo>
                  <a:lnTo>
                    <a:pt x="69" y="28"/>
                  </a:lnTo>
                  <a:lnTo>
                    <a:pt x="69" y="26"/>
                  </a:lnTo>
                  <a:lnTo>
                    <a:pt x="69" y="26"/>
                  </a:lnTo>
                  <a:lnTo>
                    <a:pt x="69" y="26"/>
                  </a:lnTo>
                  <a:lnTo>
                    <a:pt x="71" y="24"/>
                  </a:lnTo>
                  <a:lnTo>
                    <a:pt x="71" y="24"/>
                  </a:lnTo>
                  <a:lnTo>
                    <a:pt x="73" y="22"/>
                  </a:lnTo>
                  <a:lnTo>
                    <a:pt x="71" y="22"/>
                  </a:lnTo>
                  <a:lnTo>
                    <a:pt x="69" y="22"/>
                  </a:lnTo>
                  <a:lnTo>
                    <a:pt x="67" y="24"/>
                  </a:lnTo>
                  <a:lnTo>
                    <a:pt x="65" y="24"/>
                  </a:lnTo>
                  <a:lnTo>
                    <a:pt x="63" y="24"/>
                  </a:lnTo>
                  <a:lnTo>
                    <a:pt x="60" y="24"/>
                  </a:lnTo>
                  <a:lnTo>
                    <a:pt x="58" y="24"/>
                  </a:lnTo>
                  <a:lnTo>
                    <a:pt x="56" y="24"/>
                  </a:lnTo>
                  <a:lnTo>
                    <a:pt x="56" y="24"/>
                  </a:lnTo>
                  <a:lnTo>
                    <a:pt x="54" y="24"/>
                  </a:lnTo>
                  <a:lnTo>
                    <a:pt x="52" y="26"/>
                  </a:lnTo>
                  <a:lnTo>
                    <a:pt x="50" y="28"/>
                  </a:lnTo>
                  <a:lnTo>
                    <a:pt x="47" y="28"/>
                  </a:lnTo>
                  <a:lnTo>
                    <a:pt x="47" y="28"/>
                  </a:lnTo>
                  <a:lnTo>
                    <a:pt x="47" y="28"/>
                  </a:lnTo>
                  <a:lnTo>
                    <a:pt x="47" y="28"/>
                  </a:lnTo>
                  <a:lnTo>
                    <a:pt x="47" y="28"/>
                  </a:lnTo>
                  <a:lnTo>
                    <a:pt x="45" y="28"/>
                  </a:lnTo>
                  <a:lnTo>
                    <a:pt x="45" y="28"/>
                  </a:lnTo>
                  <a:lnTo>
                    <a:pt x="43" y="28"/>
                  </a:lnTo>
                  <a:lnTo>
                    <a:pt x="43" y="26"/>
                  </a:lnTo>
                  <a:lnTo>
                    <a:pt x="43" y="28"/>
                  </a:lnTo>
                  <a:lnTo>
                    <a:pt x="41" y="28"/>
                  </a:lnTo>
                  <a:lnTo>
                    <a:pt x="39" y="28"/>
                  </a:lnTo>
                  <a:lnTo>
                    <a:pt x="39" y="28"/>
                  </a:lnTo>
                  <a:lnTo>
                    <a:pt x="39" y="26"/>
                  </a:lnTo>
                  <a:lnTo>
                    <a:pt x="39" y="26"/>
                  </a:lnTo>
                  <a:lnTo>
                    <a:pt x="39" y="26"/>
                  </a:lnTo>
                  <a:lnTo>
                    <a:pt x="37" y="24"/>
                  </a:lnTo>
                  <a:lnTo>
                    <a:pt x="37" y="22"/>
                  </a:lnTo>
                  <a:lnTo>
                    <a:pt x="37" y="22"/>
                  </a:lnTo>
                  <a:lnTo>
                    <a:pt x="35" y="20"/>
                  </a:lnTo>
                  <a:lnTo>
                    <a:pt x="35" y="20"/>
                  </a:lnTo>
                  <a:lnTo>
                    <a:pt x="32" y="20"/>
                  </a:lnTo>
                  <a:lnTo>
                    <a:pt x="32" y="20"/>
                  </a:lnTo>
                  <a:lnTo>
                    <a:pt x="32" y="20"/>
                  </a:lnTo>
                  <a:lnTo>
                    <a:pt x="28" y="22"/>
                  </a:lnTo>
                  <a:lnTo>
                    <a:pt x="28" y="22"/>
                  </a:lnTo>
                  <a:lnTo>
                    <a:pt x="28" y="22"/>
                  </a:lnTo>
                  <a:lnTo>
                    <a:pt x="26" y="22"/>
                  </a:lnTo>
                  <a:lnTo>
                    <a:pt x="26" y="22"/>
                  </a:lnTo>
                  <a:lnTo>
                    <a:pt x="26" y="22"/>
                  </a:lnTo>
                  <a:lnTo>
                    <a:pt x="26" y="22"/>
                  </a:lnTo>
                  <a:lnTo>
                    <a:pt x="26" y="20"/>
                  </a:lnTo>
                  <a:lnTo>
                    <a:pt x="28" y="20"/>
                  </a:lnTo>
                  <a:lnTo>
                    <a:pt x="28" y="18"/>
                  </a:lnTo>
                  <a:lnTo>
                    <a:pt x="28" y="18"/>
                  </a:lnTo>
                  <a:lnTo>
                    <a:pt x="28" y="18"/>
                  </a:lnTo>
                  <a:lnTo>
                    <a:pt x="28" y="18"/>
                  </a:lnTo>
                  <a:lnTo>
                    <a:pt x="28" y="16"/>
                  </a:lnTo>
                  <a:lnTo>
                    <a:pt x="28" y="16"/>
                  </a:lnTo>
                  <a:lnTo>
                    <a:pt x="28" y="16"/>
                  </a:lnTo>
                  <a:lnTo>
                    <a:pt x="28" y="16"/>
                  </a:lnTo>
                  <a:lnTo>
                    <a:pt x="28" y="16"/>
                  </a:lnTo>
                  <a:lnTo>
                    <a:pt x="28" y="15"/>
                  </a:lnTo>
                  <a:lnTo>
                    <a:pt x="26" y="16"/>
                  </a:lnTo>
                  <a:lnTo>
                    <a:pt x="24" y="16"/>
                  </a:lnTo>
                  <a:lnTo>
                    <a:pt x="22" y="18"/>
                  </a:lnTo>
                  <a:lnTo>
                    <a:pt x="22" y="18"/>
                  </a:lnTo>
                  <a:lnTo>
                    <a:pt x="20" y="18"/>
                  </a:lnTo>
                  <a:lnTo>
                    <a:pt x="20" y="18"/>
                  </a:lnTo>
                  <a:lnTo>
                    <a:pt x="19" y="20"/>
                  </a:lnTo>
                  <a:lnTo>
                    <a:pt x="17" y="20"/>
                  </a:lnTo>
                  <a:lnTo>
                    <a:pt x="15" y="22"/>
                  </a:lnTo>
                  <a:lnTo>
                    <a:pt x="13" y="22"/>
                  </a:lnTo>
                  <a:lnTo>
                    <a:pt x="11" y="22"/>
                  </a:lnTo>
                  <a:lnTo>
                    <a:pt x="7" y="22"/>
                  </a:lnTo>
                  <a:lnTo>
                    <a:pt x="5" y="24"/>
                  </a:lnTo>
                  <a:lnTo>
                    <a:pt x="4" y="26"/>
                  </a:lnTo>
                  <a:lnTo>
                    <a:pt x="0" y="26"/>
                  </a:lnTo>
                  <a:lnTo>
                    <a:pt x="0" y="26"/>
                  </a:lnTo>
                  <a:lnTo>
                    <a:pt x="0" y="26"/>
                  </a:lnTo>
                  <a:lnTo>
                    <a:pt x="0" y="26"/>
                  </a:lnTo>
                  <a:lnTo>
                    <a:pt x="0" y="26"/>
                  </a:lnTo>
                  <a:lnTo>
                    <a:pt x="0" y="28"/>
                  </a:lnTo>
                  <a:lnTo>
                    <a:pt x="0" y="28"/>
                  </a:lnTo>
                  <a:lnTo>
                    <a:pt x="2" y="28"/>
                  </a:lnTo>
                  <a:lnTo>
                    <a:pt x="2" y="28"/>
                  </a:lnTo>
                  <a:lnTo>
                    <a:pt x="2" y="30"/>
                  </a:lnTo>
                  <a:lnTo>
                    <a:pt x="2" y="30"/>
                  </a:lnTo>
                  <a:lnTo>
                    <a:pt x="2" y="30"/>
                  </a:lnTo>
                  <a:lnTo>
                    <a:pt x="2" y="30"/>
                  </a:lnTo>
                  <a:lnTo>
                    <a:pt x="4" y="31"/>
                  </a:lnTo>
                  <a:lnTo>
                    <a:pt x="5" y="31"/>
                  </a:lnTo>
                  <a:lnTo>
                    <a:pt x="7" y="31"/>
                  </a:lnTo>
                  <a:lnTo>
                    <a:pt x="7" y="31"/>
                  </a:lnTo>
                  <a:lnTo>
                    <a:pt x="9" y="31"/>
                  </a:lnTo>
                  <a:lnTo>
                    <a:pt x="11" y="33"/>
                  </a:lnTo>
                  <a:close/>
                  <a:moveTo>
                    <a:pt x="78" y="30"/>
                  </a:moveTo>
                  <a:lnTo>
                    <a:pt x="78" y="30"/>
                  </a:lnTo>
                  <a:lnTo>
                    <a:pt x="78" y="30"/>
                  </a:lnTo>
                  <a:lnTo>
                    <a:pt x="80" y="30"/>
                  </a:lnTo>
                  <a:lnTo>
                    <a:pt x="80" y="30"/>
                  </a:lnTo>
                  <a:lnTo>
                    <a:pt x="80" y="30"/>
                  </a:lnTo>
                  <a:lnTo>
                    <a:pt x="80" y="28"/>
                  </a:lnTo>
                  <a:lnTo>
                    <a:pt x="80" y="28"/>
                  </a:lnTo>
                  <a:lnTo>
                    <a:pt x="80" y="28"/>
                  </a:lnTo>
                  <a:lnTo>
                    <a:pt x="80" y="26"/>
                  </a:lnTo>
                  <a:lnTo>
                    <a:pt x="80" y="28"/>
                  </a:lnTo>
                  <a:lnTo>
                    <a:pt x="78" y="28"/>
                  </a:lnTo>
                  <a:lnTo>
                    <a:pt x="78" y="28"/>
                  </a:lnTo>
                  <a:lnTo>
                    <a:pt x="78" y="30"/>
                  </a:lnTo>
                  <a:close/>
                  <a:moveTo>
                    <a:pt x="78" y="31"/>
                  </a:moveTo>
                  <a:lnTo>
                    <a:pt x="78" y="31"/>
                  </a:lnTo>
                  <a:lnTo>
                    <a:pt x="78" y="31"/>
                  </a:lnTo>
                  <a:lnTo>
                    <a:pt x="78" y="31"/>
                  </a:lnTo>
                  <a:lnTo>
                    <a:pt x="78" y="31"/>
                  </a:lnTo>
                  <a:lnTo>
                    <a:pt x="78" y="31"/>
                  </a:lnTo>
                  <a:lnTo>
                    <a:pt x="78" y="30"/>
                  </a:lnTo>
                  <a:lnTo>
                    <a:pt x="78" y="30"/>
                  </a:lnTo>
                  <a:lnTo>
                    <a:pt x="78" y="31"/>
                  </a:lnTo>
                  <a:lnTo>
                    <a:pt x="78" y="31"/>
                  </a:lnTo>
                  <a:close/>
                  <a:moveTo>
                    <a:pt x="80" y="48"/>
                  </a:moveTo>
                  <a:lnTo>
                    <a:pt x="80" y="48"/>
                  </a:lnTo>
                  <a:lnTo>
                    <a:pt x="80" y="48"/>
                  </a:lnTo>
                  <a:lnTo>
                    <a:pt x="80" y="46"/>
                  </a:lnTo>
                  <a:lnTo>
                    <a:pt x="80" y="46"/>
                  </a:lnTo>
                  <a:lnTo>
                    <a:pt x="78" y="46"/>
                  </a:lnTo>
                  <a:lnTo>
                    <a:pt x="77" y="45"/>
                  </a:lnTo>
                  <a:lnTo>
                    <a:pt x="77" y="45"/>
                  </a:lnTo>
                  <a:lnTo>
                    <a:pt x="75" y="45"/>
                  </a:lnTo>
                  <a:lnTo>
                    <a:pt x="75" y="43"/>
                  </a:lnTo>
                  <a:lnTo>
                    <a:pt x="73" y="43"/>
                  </a:lnTo>
                  <a:lnTo>
                    <a:pt x="73" y="43"/>
                  </a:lnTo>
                  <a:lnTo>
                    <a:pt x="73" y="43"/>
                  </a:lnTo>
                  <a:lnTo>
                    <a:pt x="73" y="41"/>
                  </a:lnTo>
                  <a:lnTo>
                    <a:pt x="71" y="41"/>
                  </a:lnTo>
                  <a:lnTo>
                    <a:pt x="71" y="41"/>
                  </a:lnTo>
                  <a:lnTo>
                    <a:pt x="69" y="41"/>
                  </a:lnTo>
                  <a:lnTo>
                    <a:pt x="67" y="39"/>
                  </a:lnTo>
                  <a:lnTo>
                    <a:pt x="67" y="39"/>
                  </a:lnTo>
                  <a:lnTo>
                    <a:pt x="67" y="39"/>
                  </a:lnTo>
                  <a:lnTo>
                    <a:pt x="65" y="39"/>
                  </a:lnTo>
                  <a:lnTo>
                    <a:pt x="63" y="39"/>
                  </a:lnTo>
                  <a:lnTo>
                    <a:pt x="63" y="39"/>
                  </a:lnTo>
                  <a:lnTo>
                    <a:pt x="63" y="39"/>
                  </a:lnTo>
                  <a:lnTo>
                    <a:pt x="63" y="41"/>
                  </a:lnTo>
                  <a:lnTo>
                    <a:pt x="62" y="41"/>
                  </a:lnTo>
                  <a:lnTo>
                    <a:pt x="62" y="43"/>
                  </a:lnTo>
                  <a:lnTo>
                    <a:pt x="62" y="43"/>
                  </a:lnTo>
                  <a:lnTo>
                    <a:pt x="60" y="45"/>
                  </a:lnTo>
                  <a:lnTo>
                    <a:pt x="62" y="45"/>
                  </a:lnTo>
                  <a:lnTo>
                    <a:pt x="62" y="45"/>
                  </a:lnTo>
                  <a:lnTo>
                    <a:pt x="62" y="45"/>
                  </a:lnTo>
                  <a:lnTo>
                    <a:pt x="62" y="45"/>
                  </a:lnTo>
                  <a:lnTo>
                    <a:pt x="62" y="45"/>
                  </a:lnTo>
                  <a:lnTo>
                    <a:pt x="60" y="46"/>
                  </a:lnTo>
                  <a:lnTo>
                    <a:pt x="60" y="46"/>
                  </a:lnTo>
                  <a:lnTo>
                    <a:pt x="58" y="46"/>
                  </a:lnTo>
                  <a:lnTo>
                    <a:pt x="56" y="46"/>
                  </a:lnTo>
                  <a:lnTo>
                    <a:pt x="54" y="48"/>
                  </a:lnTo>
                  <a:lnTo>
                    <a:pt x="54" y="48"/>
                  </a:lnTo>
                  <a:lnTo>
                    <a:pt x="54" y="48"/>
                  </a:lnTo>
                  <a:lnTo>
                    <a:pt x="54" y="50"/>
                  </a:lnTo>
                  <a:lnTo>
                    <a:pt x="52" y="52"/>
                  </a:lnTo>
                  <a:lnTo>
                    <a:pt x="52" y="54"/>
                  </a:lnTo>
                  <a:lnTo>
                    <a:pt x="50" y="56"/>
                  </a:lnTo>
                  <a:lnTo>
                    <a:pt x="48" y="58"/>
                  </a:lnTo>
                  <a:lnTo>
                    <a:pt x="48" y="58"/>
                  </a:lnTo>
                  <a:lnTo>
                    <a:pt x="48" y="56"/>
                  </a:lnTo>
                  <a:lnTo>
                    <a:pt x="50" y="54"/>
                  </a:lnTo>
                  <a:lnTo>
                    <a:pt x="50" y="54"/>
                  </a:lnTo>
                  <a:lnTo>
                    <a:pt x="50" y="54"/>
                  </a:lnTo>
                  <a:lnTo>
                    <a:pt x="50" y="54"/>
                  </a:lnTo>
                  <a:lnTo>
                    <a:pt x="50" y="54"/>
                  </a:lnTo>
                  <a:lnTo>
                    <a:pt x="50" y="54"/>
                  </a:lnTo>
                  <a:lnTo>
                    <a:pt x="50" y="54"/>
                  </a:lnTo>
                  <a:lnTo>
                    <a:pt x="50" y="54"/>
                  </a:lnTo>
                  <a:lnTo>
                    <a:pt x="50" y="56"/>
                  </a:lnTo>
                  <a:lnTo>
                    <a:pt x="48" y="56"/>
                  </a:lnTo>
                  <a:lnTo>
                    <a:pt x="48" y="56"/>
                  </a:lnTo>
                  <a:lnTo>
                    <a:pt x="48" y="56"/>
                  </a:lnTo>
                  <a:lnTo>
                    <a:pt x="48" y="56"/>
                  </a:lnTo>
                  <a:lnTo>
                    <a:pt x="50" y="54"/>
                  </a:lnTo>
                  <a:lnTo>
                    <a:pt x="50" y="54"/>
                  </a:lnTo>
                  <a:lnTo>
                    <a:pt x="50" y="52"/>
                  </a:lnTo>
                  <a:lnTo>
                    <a:pt x="50" y="50"/>
                  </a:lnTo>
                  <a:lnTo>
                    <a:pt x="50" y="50"/>
                  </a:lnTo>
                  <a:lnTo>
                    <a:pt x="50" y="50"/>
                  </a:lnTo>
                  <a:lnTo>
                    <a:pt x="52" y="48"/>
                  </a:lnTo>
                  <a:lnTo>
                    <a:pt x="52" y="48"/>
                  </a:lnTo>
                  <a:lnTo>
                    <a:pt x="50" y="48"/>
                  </a:lnTo>
                  <a:lnTo>
                    <a:pt x="50" y="50"/>
                  </a:lnTo>
                  <a:lnTo>
                    <a:pt x="47" y="52"/>
                  </a:lnTo>
                  <a:lnTo>
                    <a:pt x="47" y="54"/>
                  </a:lnTo>
                  <a:lnTo>
                    <a:pt x="45" y="54"/>
                  </a:lnTo>
                  <a:lnTo>
                    <a:pt x="45" y="54"/>
                  </a:lnTo>
                  <a:lnTo>
                    <a:pt x="45" y="54"/>
                  </a:lnTo>
                  <a:lnTo>
                    <a:pt x="43" y="54"/>
                  </a:lnTo>
                  <a:lnTo>
                    <a:pt x="43" y="54"/>
                  </a:lnTo>
                  <a:lnTo>
                    <a:pt x="43" y="56"/>
                  </a:lnTo>
                  <a:lnTo>
                    <a:pt x="41" y="56"/>
                  </a:lnTo>
                  <a:lnTo>
                    <a:pt x="41" y="58"/>
                  </a:lnTo>
                  <a:lnTo>
                    <a:pt x="39" y="58"/>
                  </a:lnTo>
                  <a:lnTo>
                    <a:pt x="39" y="58"/>
                  </a:lnTo>
                  <a:lnTo>
                    <a:pt x="39" y="58"/>
                  </a:lnTo>
                  <a:lnTo>
                    <a:pt x="39" y="60"/>
                  </a:lnTo>
                  <a:lnTo>
                    <a:pt x="37" y="61"/>
                  </a:lnTo>
                  <a:lnTo>
                    <a:pt x="37" y="63"/>
                  </a:lnTo>
                  <a:lnTo>
                    <a:pt x="35" y="63"/>
                  </a:lnTo>
                  <a:lnTo>
                    <a:pt x="34" y="65"/>
                  </a:lnTo>
                  <a:lnTo>
                    <a:pt x="34" y="67"/>
                  </a:lnTo>
                  <a:lnTo>
                    <a:pt x="30" y="69"/>
                  </a:lnTo>
                  <a:lnTo>
                    <a:pt x="30" y="69"/>
                  </a:lnTo>
                  <a:lnTo>
                    <a:pt x="30" y="69"/>
                  </a:lnTo>
                  <a:lnTo>
                    <a:pt x="30" y="71"/>
                  </a:lnTo>
                  <a:lnTo>
                    <a:pt x="30" y="73"/>
                  </a:lnTo>
                  <a:lnTo>
                    <a:pt x="30" y="73"/>
                  </a:lnTo>
                  <a:lnTo>
                    <a:pt x="28" y="74"/>
                  </a:lnTo>
                  <a:lnTo>
                    <a:pt x="28" y="74"/>
                  </a:lnTo>
                  <a:lnTo>
                    <a:pt x="26" y="78"/>
                  </a:lnTo>
                  <a:lnTo>
                    <a:pt x="26" y="82"/>
                  </a:lnTo>
                  <a:lnTo>
                    <a:pt x="26" y="82"/>
                  </a:lnTo>
                  <a:lnTo>
                    <a:pt x="26" y="84"/>
                  </a:lnTo>
                  <a:lnTo>
                    <a:pt x="26" y="86"/>
                  </a:lnTo>
                  <a:lnTo>
                    <a:pt x="26" y="88"/>
                  </a:lnTo>
                  <a:lnTo>
                    <a:pt x="24" y="89"/>
                  </a:lnTo>
                  <a:lnTo>
                    <a:pt x="24" y="91"/>
                  </a:lnTo>
                  <a:lnTo>
                    <a:pt x="22" y="93"/>
                  </a:lnTo>
                  <a:lnTo>
                    <a:pt x="20" y="95"/>
                  </a:lnTo>
                  <a:lnTo>
                    <a:pt x="20" y="97"/>
                  </a:lnTo>
                  <a:lnTo>
                    <a:pt x="19" y="99"/>
                  </a:lnTo>
                  <a:lnTo>
                    <a:pt x="17" y="101"/>
                  </a:lnTo>
                  <a:lnTo>
                    <a:pt x="15" y="103"/>
                  </a:lnTo>
                  <a:lnTo>
                    <a:pt x="13" y="103"/>
                  </a:lnTo>
                  <a:lnTo>
                    <a:pt x="11" y="104"/>
                  </a:lnTo>
                  <a:lnTo>
                    <a:pt x="9" y="104"/>
                  </a:lnTo>
                  <a:lnTo>
                    <a:pt x="9" y="106"/>
                  </a:lnTo>
                  <a:lnTo>
                    <a:pt x="13" y="106"/>
                  </a:lnTo>
                  <a:lnTo>
                    <a:pt x="17" y="106"/>
                  </a:lnTo>
                  <a:lnTo>
                    <a:pt x="20" y="106"/>
                  </a:lnTo>
                  <a:lnTo>
                    <a:pt x="24" y="106"/>
                  </a:lnTo>
                  <a:lnTo>
                    <a:pt x="28" y="106"/>
                  </a:lnTo>
                  <a:lnTo>
                    <a:pt x="32" y="106"/>
                  </a:lnTo>
                  <a:lnTo>
                    <a:pt x="37" y="106"/>
                  </a:lnTo>
                  <a:lnTo>
                    <a:pt x="35" y="106"/>
                  </a:lnTo>
                  <a:lnTo>
                    <a:pt x="41" y="106"/>
                  </a:lnTo>
                  <a:lnTo>
                    <a:pt x="45" y="106"/>
                  </a:lnTo>
                  <a:lnTo>
                    <a:pt x="50" y="106"/>
                  </a:lnTo>
                  <a:lnTo>
                    <a:pt x="54" y="106"/>
                  </a:lnTo>
                  <a:lnTo>
                    <a:pt x="54" y="106"/>
                  </a:lnTo>
                  <a:lnTo>
                    <a:pt x="54" y="106"/>
                  </a:lnTo>
                  <a:lnTo>
                    <a:pt x="56" y="104"/>
                  </a:lnTo>
                  <a:lnTo>
                    <a:pt x="58" y="103"/>
                  </a:lnTo>
                  <a:lnTo>
                    <a:pt x="58" y="103"/>
                  </a:lnTo>
                  <a:lnTo>
                    <a:pt x="58" y="103"/>
                  </a:lnTo>
                  <a:lnTo>
                    <a:pt x="58" y="103"/>
                  </a:lnTo>
                  <a:lnTo>
                    <a:pt x="58" y="103"/>
                  </a:lnTo>
                  <a:lnTo>
                    <a:pt x="60" y="103"/>
                  </a:lnTo>
                  <a:lnTo>
                    <a:pt x="60" y="101"/>
                  </a:lnTo>
                  <a:lnTo>
                    <a:pt x="60" y="101"/>
                  </a:lnTo>
                  <a:lnTo>
                    <a:pt x="60" y="101"/>
                  </a:lnTo>
                  <a:lnTo>
                    <a:pt x="62" y="99"/>
                  </a:lnTo>
                  <a:lnTo>
                    <a:pt x="62" y="99"/>
                  </a:lnTo>
                  <a:lnTo>
                    <a:pt x="63" y="97"/>
                  </a:lnTo>
                  <a:lnTo>
                    <a:pt x="63" y="97"/>
                  </a:lnTo>
                  <a:lnTo>
                    <a:pt x="65" y="97"/>
                  </a:lnTo>
                  <a:lnTo>
                    <a:pt x="65" y="95"/>
                  </a:lnTo>
                  <a:lnTo>
                    <a:pt x="67" y="95"/>
                  </a:lnTo>
                  <a:lnTo>
                    <a:pt x="67" y="95"/>
                  </a:lnTo>
                  <a:lnTo>
                    <a:pt x="67" y="93"/>
                  </a:lnTo>
                  <a:lnTo>
                    <a:pt x="69" y="93"/>
                  </a:lnTo>
                  <a:lnTo>
                    <a:pt x="69" y="91"/>
                  </a:lnTo>
                  <a:lnTo>
                    <a:pt x="69" y="91"/>
                  </a:lnTo>
                  <a:lnTo>
                    <a:pt x="69" y="91"/>
                  </a:lnTo>
                  <a:lnTo>
                    <a:pt x="71" y="91"/>
                  </a:lnTo>
                  <a:lnTo>
                    <a:pt x="71" y="91"/>
                  </a:lnTo>
                  <a:lnTo>
                    <a:pt x="71" y="91"/>
                  </a:lnTo>
                  <a:lnTo>
                    <a:pt x="73" y="91"/>
                  </a:lnTo>
                  <a:lnTo>
                    <a:pt x="73" y="91"/>
                  </a:lnTo>
                  <a:lnTo>
                    <a:pt x="71" y="91"/>
                  </a:lnTo>
                  <a:lnTo>
                    <a:pt x="71" y="93"/>
                  </a:lnTo>
                  <a:lnTo>
                    <a:pt x="71" y="93"/>
                  </a:lnTo>
                  <a:lnTo>
                    <a:pt x="73" y="91"/>
                  </a:lnTo>
                  <a:lnTo>
                    <a:pt x="75" y="89"/>
                  </a:lnTo>
                  <a:lnTo>
                    <a:pt x="78" y="86"/>
                  </a:lnTo>
                  <a:lnTo>
                    <a:pt x="78" y="86"/>
                  </a:lnTo>
                  <a:lnTo>
                    <a:pt x="77" y="84"/>
                  </a:lnTo>
                  <a:lnTo>
                    <a:pt x="78" y="80"/>
                  </a:lnTo>
                  <a:lnTo>
                    <a:pt x="80" y="74"/>
                  </a:lnTo>
                  <a:lnTo>
                    <a:pt x="80" y="73"/>
                  </a:lnTo>
                  <a:lnTo>
                    <a:pt x="80" y="71"/>
                  </a:lnTo>
                  <a:lnTo>
                    <a:pt x="80" y="69"/>
                  </a:lnTo>
                  <a:lnTo>
                    <a:pt x="78" y="69"/>
                  </a:lnTo>
                  <a:lnTo>
                    <a:pt x="78" y="69"/>
                  </a:lnTo>
                  <a:lnTo>
                    <a:pt x="77" y="69"/>
                  </a:lnTo>
                  <a:lnTo>
                    <a:pt x="77" y="69"/>
                  </a:lnTo>
                  <a:lnTo>
                    <a:pt x="75" y="69"/>
                  </a:lnTo>
                  <a:lnTo>
                    <a:pt x="73" y="69"/>
                  </a:lnTo>
                  <a:lnTo>
                    <a:pt x="73" y="71"/>
                  </a:lnTo>
                  <a:lnTo>
                    <a:pt x="71" y="71"/>
                  </a:lnTo>
                  <a:lnTo>
                    <a:pt x="71" y="71"/>
                  </a:lnTo>
                  <a:lnTo>
                    <a:pt x="71" y="71"/>
                  </a:lnTo>
                  <a:lnTo>
                    <a:pt x="71" y="71"/>
                  </a:lnTo>
                  <a:lnTo>
                    <a:pt x="71" y="71"/>
                  </a:lnTo>
                  <a:lnTo>
                    <a:pt x="69" y="73"/>
                  </a:lnTo>
                  <a:lnTo>
                    <a:pt x="69" y="74"/>
                  </a:lnTo>
                  <a:lnTo>
                    <a:pt x="67" y="74"/>
                  </a:lnTo>
                  <a:lnTo>
                    <a:pt x="67" y="74"/>
                  </a:lnTo>
                  <a:lnTo>
                    <a:pt x="65" y="74"/>
                  </a:lnTo>
                  <a:lnTo>
                    <a:pt x="65" y="76"/>
                  </a:lnTo>
                  <a:lnTo>
                    <a:pt x="63" y="74"/>
                  </a:lnTo>
                  <a:lnTo>
                    <a:pt x="63" y="74"/>
                  </a:lnTo>
                  <a:lnTo>
                    <a:pt x="62" y="74"/>
                  </a:lnTo>
                  <a:lnTo>
                    <a:pt x="62" y="74"/>
                  </a:lnTo>
                  <a:lnTo>
                    <a:pt x="63" y="73"/>
                  </a:lnTo>
                  <a:lnTo>
                    <a:pt x="63" y="73"/>
                  </a:lnTo>
                  <a:lnTo>
                    <a:pt x="63" y="71"/>
                  </a:lnTo>
                  <a:lnTo>
                    <a:pt x="65" y="71"/>
                  </a:lnTo>
                  <a:lnTo>
                    <a:pt x="65" y="69"/>
                  </a:lnTo>
                  <a:lnTo>
                    <a:pt x="67" y="69"/>
                  </a:lnTo>
                  <a:lnTo>
                    <a:pt x="67" y="69"/>
                  </a:lnTo>
                  <a:lnTo>
                    <a:pt x="67" y="69"/>
                  </a:lnTo>
                  <a:lnTo>
                    <a:pt x="69" y="69"/>
                  </a:lnTo>
                  <a:lnTo>
                    <a:pt x="69" y="69"/>
                  </a:lnTo>
                  <a:lnTo>
                    <a:pt x="71" y="67"/>
                  </a:lnTo>
                  <a:lnTo>
                    <a:pt x="71" y="65"/>
                  </a:lnTo>
                  <a:lnTo>
                    <a:pt x="73" y="65"/>
                  </a:lnTo>
                  <a:lnTo>
                    <a:pt x="73" y="65"/>
                  </a:lnTo>
                  <a:lnTo>
                    <a:pt x="73" y="65"/>
                  </a:lnTo>
                  <a:lnTo>
                    <a:pt x="73" y="65"/>
                  </a:lnTo>
                  <a:lnTo>
                    <a:pt x="75" y="63"/>
                  </a:lnTo>
                  <a:lnTo>
                    <a:pt x="75" y="63"/>
                  </a:lnTo>
                  <a:lnTo>
                    <a:pt x="77" y="63"/>
                  </a:lnTo>
                  <a:lnTo>
                    <a:pt x="77" y="60"/>
                  </a:lnTo>
                  <a:lnTo>
                    <a:pt x="78" y="60"/>
                  </a:lnTo>
                  <a:lnTo>
                    <a:pt x="78" y="58"/>
                  </a:lnTo>
                  <a:lnTo>
                    <a:pt x="78" y="56"/>
                  </a:lnTo>
                  <a:lnTo>
                    <a:pt x="78" y="56"/>
                  </a:lnTo>
                  <a:lnTo>
                    <a:pt x="78" y="54"/>
                  </a:lnTo>
                  <a:lnTo>
                    <a:pt x="78" y="54"/>
                  </a:lnTo>
                  <a:lnTo>
                    <a:pt x="78" y="52"/>
                  </a:lnTo>
                  <a:lnTo>
                    <a:pt x="78" y="50"/>
                  </a:lnTo>
                  <a:lnTo>
                    <a:pt x="80" y="50"/>
                  </a:lnTo>
                  <a:lnTo>
                    <a:pt x="80" y="52"/>
                  </a:lnTo>
                  <a:lnTo>
                    <a:pt x="80" y="50"/>
                  </a:lnTo>
                  <a:lnTo>
                    <a:pt x="80" y="50"/>
                  </a:lnTo>
                  <a:lnTo>
                    <a:pt x="80" y="50"/>
                  </a:lnTo>
                  <a:lnTo>
                    <a:pt x="80" y="50"/>
                  </a:lnTo>
                  <a:lnTo>
                    <a:pt x="80" y="48"/>
                  </a:lnTo>
                  <a:lnTo>
                    <a:pt x="80" y="48"/>
                  </a:lnTo>
                  <a:lnTo>
                    <a:pt x="80" y="48"/>
                  </a:lnTo>
                  <a:close/>
                  <a:moveTo>
                    <a:pt x="45" y="50"/>
                  </a:moveTo>
                  <a:lnTo>
                    <a:pt x="45" y="50"/>
                  </a:lnTo>
                  <a:lnTo>
                    <a:pt x="45" y="50"/>
                  </a:lnTo>
                  <a:lnTo>
                    <a:pt x="45" y="50"/>
                  </a:lnTo>
                  <a:lnTo>
                    <a:pt x="47" y="50"/>
                  </a:lnTo>
                  <a:lnTo>
                    <a:pt x="47" y="50"/>
                  </a:lnTo>
                  <a:lnTo>
                    <a:pt x="47" y="50"/>
                  </a:lnTo>
                  <a:lnTo>
                    <a:pt x="45" y="50"/>
                  </a:lnTo>
                  <a:lnTo>
                    <a:pt x="45" y="50"/>
                  </a:lnTo>
                  <a:close/>
                  <a:moveTo>
                    <a:pt x="86" y="35"/>
                  </a:moveTo>
                  <a:lnTo>
                    <a:pt x="84" y="35"/>
                  </a:lnTo>
                  <a:lnTo>
                    <a:pt x="84" y="33"/>
                  </a:lnTo>
                  <a:lnTo>
                    <a:pt x="84" y="33"/>
                  </a:lnTo>
                  <a:lnTo>
                    <a:pt x="84" y="33"/>
                  </a:lnTo>
                  <a:lnTo>
                    <a:pt x="84" y="35"/>
                  </a:lnTo>
                  <a:lnTo>
                    <a:pt x="84" y="35"/>
                  </a:lnTo>
                  <a:lnTo>
                    <a:pt x="82" y="35"/>
                  </a:lnTo>
                  <a:lnTo>
                    <a:pt x="82" y="35"/>
                  </a:lnTo>
                  <a:lnTo>
                    <a:pt x="80" y="35"/>
                  </a:lnTo>
                  <a:lnTo>
                    <a:pt x="80" y="35"/>
                  </a:lnTo>
                  <a:lnTo>
                    <a:pt x="80" y="35"/>
                  </a:lnTo>
                  <a:lnTo>
                    <a:pt x="80" y="35"/>
                  </a:lnTo>
                  <a:lnTo>
                    <a:pt x="80" y="35"/>
                  </a:lnTo>
                  <a:lnTo>
                    <a:pt x="80" y="37"/>
                  </a:lnTo>
                  <a:lnTo>
                    <a:pt x="82" y="37"/>
                  </a:lnTo>
                  <a:lnTo>
                    <a:pt x="84" y="37"/>
                  </a:lnTo>
                  <a:lnTo>
                    <a:pt x="84" y="37"/>
                  </a:lnTo>
                  <a:lnTo>
                    <a:pt x="86" y="35"/>
                  </a:lnTo>
                  <a:lnTo>
                    <a:pt x="86" y="35"/>
                  </a:lnTo>
                  <a:lnTo>
                    <a:pt x="86" y="35"/>
                  </a:lnTo>
                  <a:close/>
                  <a:moveTo>
                    <a:pt x="54" y="41"/>
                  </a:moveTo>
                  <a:lnTo>
                    <a:pt x="54" y="43"/>
                  </a:lnTo>
                  <a:lnTo>
                    <a:pt x="54" y="43"/>
                  </a:lnTo>
                  <a:lnTo>
                    <a:pt x="56" y="43"/>
                  </a:lnTo>
                  <a:lnTo>
                    <a:pt x="56" y="41"/>
                  </a:lnTo>
                  <a:lnTo>
                    <a:pt x="56" y="41"/>
                  </a:lnTo>
                  <a:lnTo>
                    <a:pt x="58" y="39"/>
                  </a:lnTo>
                  <a:lnTo>
                    <a:pt x="58" y="39"/>
                  </a:lnTo>
                  <a:lnTo>
                    <a:pt x="56" y="39"/>
                  </a:lnTo>
                  <a:lnTo>
                    <a:pt x="56" y="39"/>
                  </a:lnTo>
                  <a:lnTo>
                    <a:pt x="54" y="41"/>
                  </a:lnTo>
                  <a:close/>
                  <a:moveTo>
                    <a:pt x="71" y="39"/>
                  </a:moveTo>
                  <a:lnTo>
                    <a:pt x="69" y="39"/>
                  </a:lnTo>
                  <a:lnTo>
                    <a:pt x="69" y="39"/>
                  </a:lnTo>
                  <a:lnTo>
                    <a:pt x="71" y="39"/>
                  </a:lnTo>
                  <a:lnTo>
                    <a:pt x="71" y="41"/>
                  </a:lnTo>
                  <a:lnTo>
                    <a:pt x="71" y="41"/>
                  </a:lnTo>
                  <a:lnTo>
                    <a:pt x="71" y="39"/>
                  </a:lnTo>
                  <a:lnTo>
                    <a:pt x="73" y="39"/>
                  </a:lnTo>
                  <a:lnTo>
                    <a:pt x="73" y="39"/>
                  </a:lnTo>
                  <a:lnTo>
                    <a:pt x="71" y="39"/>
                  </a:lnTo>
                  <a:lnTo>
                    <a:pt x="71" y="3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7" name="Google Shape;677;p23"/>
            <p:cNvSpPr/>
            <p:nvPr/>
          </p:nvSpPr>
          <p:spPr>
            <a:xfrm>
              <a:off x="1643" y="1230"/>
              <a:ext cx="46" cy="26"/>
            </a:xfrm>
            <a:custGeom>
              <a:avLst/>
              <a:gdLst/>
              <a:ahLst/>
              <a:cxnLst/>
              <a:rect l="l" t="t" r="r" b="b"/>
              <a:pathLst>
                <a:path w="46" h="26" extrusionOk="0">
                  <a:moveTo>
                    <a:pt x="44" y="13"/>
                  </a:moveTo>
                  <a:lnTo>
                    <a:pt x="44" y="13"/>
                  </a:lnTo>
                  <a:lnTo>
                    <a:pt x="44" y="13"/>
                  </a:lnTo>
                  <a:lnTo>
                    <a:pt x="44" y="13"/>
                  </a:lnTo>
                  <a:lnTo>
                    <a:pt x="44" y="13"/>
                  </a:lnTo>
                  <a:lnTo>
                    <a:pt x="44" y="13"/>
                  </a:lnTo>
                  <a:lnTo>
                    <a:pt x="44" y="13"/>
                  </a:lnTo>
                  <a:lnTo>
                    <a:pt x="44" y="13"/>
                  </a:lnTo>
                  <a:lnTo>
                    <a:pt x="44" y="15"/>
                  </a:lnTo>
                  <a:lnTo>
                    <a:pt x="46" y="16"/>
                  </a:lnTo>
                  <a:lnTo>
                    <a:pt x="44" y="16"/>
                  </a:lnTo>
                  <a:lnTo>
                    <a:pt x="43" y="18"/>
                  </a:lnTo>
                  <a:lnTo>
                    <a:pt x="41" y="18"/>
                  </a:lnTo>
                  <a:lnTo>
                    <a:pt x="39" y="18"/>
                  </a:lnTo>
                  <a:lnTo>
                    <a:pt x="39" y="16"/>
                  </a:lnTo>
                  <a:lnTo>
                    <a:pt x="39" y="15"/>
                  </a:lnTo>
                  <a:lnTo>
                    <a:pt x="37" y="15"/>
                  </a:lnTo>
                  <a:lnTo>
                    <a:pt x="37" y="13"/>
                  </a:lnTo>
                  <a:lnTo>
                    <a:pt x="39" y="13"/>
                  </a:lnTo>
                  <a:lnTo>
                    <a:pt x="37" y="11"/>
                  </a:lnTo>
                  <a:lnTo>
                    <a:pt x="37" y="9"/>
                  </a:lnTo>
                  <a:lnTo>
                    <a:pt x="35" y="9"/>
                  </a:lnTo>
                  <a:lnTo>
                    <a:pt x="35" y="9"/>
                  </a:lnTo>
                  <a:lnTo>
                    <a:pt x="37" y="7"/>
                  </a:lnTo>
                  <a:lnTo>
                    <a:pt x="37" y="5"/>
                  </a:lnTo>
                  <a:lnTo>
                    <a:pt x="39" y="5"/>
                  </a:lnTo>
                  <a:lnTo>
                    <a:pt x="39" y="5"/>
                  </a:lnTo>
                  <a:lnTo>
                    <a:pt x="41" y="3"/>
                  </a:lnTo>
                  <a:lnTo>
                    <a:pt x="43" y="3"/>
                  </a:lnTo>
                  <a:lnTo>
                    <a:pt x="43" y="3"/>
                  </a:lnTo>
                  <a:lnTo>
                    <a:pt x="43" y="3"/>
                  </a:lnTo>
                  <a:lnTo>
                    <a:pt x="43" y="3"/>
                  </a:lnTo>
                  <a:lnTo>
                    <a:pt x="41" y="3"/>
                  </a:lnTo>
                  <a:lnTo>
                    <a:pt x="41" y="3"/>
                  </a:lnTo>
                  <a:lnTo>
                    <a:pt x="41" y="1"/>
                  </a:lnTo>
                  <a:lnTo>
                    <a:pt x="41" y="1"/>
                  </a:lnTo>
                  <a:lnTo>
                    <a:pt x="41" y="0"/>
                  </a:lnTo>
                  <a:lnTo>
                    <a:pt x="41" y="0"/>
                  </a:lnTo>
                  <a:lnTo>
                    <a:pt x="39" y="0"/>
                  </a:lnTo>
                  <a:lnTo>
                    <a:pt x="39" y="0"/>
                  </a:lnTo>
                  <a:lnTo>
                    <a:pt x="37" y="0"/>
                  </a:lnTo>
                  <a:lnTo>
                    <a:pt x="37" y="1"/>
                  </a:lnTo>
                  <a:lnTo>
                    <a:pt x="35" y="1"/>
                  </a:lnTo>
                  <a:lnTo>
                    <a:pt x="33" y="1"/>
                  </a:lnTo>
                  <a:lnTo>
                    <a:pt x="31" y="1"/>
                  </a:lnTo>
                  <a:lnTo>
                    <a:pt x="29" y="1"/>
                  </a:lnTo>
                  <a:lnTo>
                    <a:pt x="28" y="1"/>
                  </a:lnTo>
                  <a:lnTo>
                    <a:pt x="26" y="1"/>
                  </a:lnTo>
                  <a:lnTo>
                    <a:pt x="24" y="1"/>
                  </a:lnTo>
                  <a:lnTo>
                    <a:pt x="22" y="1"/>
                  </a:lnTo>
                  <a:lnTo>
                    <a:pt x="20" y="1"/>
                  </a:lnTo>
                  <a:lnTo>
                    <a:pt x="18" y="1"/>
                  </a:lnTo>
                  <a:lnTo>
                    <a:pt x="14" y="1"/>
                  </a:lnTo>
                  <a:lnTo>
                    <a:pt x="14" y="1"/>
                  </a:lnTo>
                  <a:lnTo>
                    <a:pt x="13" y="1"/>
                  </a:lnTo>
                  <a:lnTo>
                    <a:pt x="11" y="1"/>
                  </a:lnTo>
                  <a:lnTo>
                    <a:pt x="11" y="1"/>
                  </a:lnTo>
                  <a:lnTo>
                    <a:pt x="9" y="1"/>
                  </a:lnTo>
                  <a:lnTo>
                    <a:pt x="7" y="1"/>
                  </a:lnTo>
                  <a:lnTo>
                    <a:pt x="7" y="3"/>
                  </a:lnTo>
                  <a:lnTo>
                    <a:pt x="5" y="3"/>
                  </a:lnTo>
                  <a:lnTo>
                    <a:pt x="5" y="5"/>
                  </a:lnTo>
                  <a:lnTo>
                    <a:pt x="3" y="7"/>
                  </a:lnTo>
                  <a:lnTo>
                    <a:pt x="3" y="9"/>
                  </a:lnTo>
                  <a:lnTo>
                    <a:pt x="1" y="9"/>
                  </a:lnTo>
                  <a:lnTo>
                    <a:pt x="1" y="11"/>
                  </a:lnTo>
                  <a:lnTo>
                    <a:pt x="0" y="13"/>
                  </a:lnTo>
                  <a:lnTo>
                    <a:pt x="0" y="13"/>
                  </a:lnTo>
                  <a:lnTo>
                    <a:pt x="1" y="13"/>
                  </a:lnTo>
                  <a:lnTo>
                    <a:pt x="1" y="13"/>
                  </a:lnTo>
                  <a:lnTo>
                    <a:pt x="3" y="13"/>
                  </a:lnTo>
                  <a:lnTo>
                    <a:pt x="5" y="13"/>
                  </a:lnTo>
                  <a:lnTo>
                    <a:pt x="5" y="13"/>
                  </a:lnTo>
                  <a:lnTo>
                    <a:pt x="7" y="13"/>
                  </a:lnTo>
                  <a:lnTo>
                    <a:pt x="7" y="13"/>
                  </a:lnTo>
                  <a:lnTo>
                    <a:pt x="9" y="13"/>
                  </a:lnTo>
                  <a:lnTo>
                    <a:pt x="9" y="13"/>
                  </a:lnTo>
                  <a:lnTo>
                    <a:pt x="9" y="13"/>
                  </a:lnTo>
                  <a:lnTo>
                    <a:pt x="9" y="13"/>
                  </a:lnTo>
                  <a:lnTo>
                    <a:pt x="11" y="13"/>
                  </a:lnTo>
                  <a:lnTo>
                    <a:pt x="13" y="13"/>
                  </a:lnTo>
                  <a:lnTo>
                    <a:pt x="14" y="13"/>
                  </a:lnTo>
                  <a:lnTo>
                    <a:pt x="16" y="13"/>
                  </a:lnTo>
                  <a:lnTo>
                    <a:pt x="18" y="13"/>
                  </a:lnTo>
                  <a:lnTo>
                    <a:pt x="18" y="13"/>
                  </a:lnTo>
                  <a:lnTo>
                    <a:pt x="20" y="13"/>
                  </a:lnTo>
                  <a:lnTo>
                    <a:pt x="22" y="13"/>
                  </a:lnTo>
                  <a:lnTo>
                    <a:pt x="22" y="13"/>
                  </a:lnTo>
                  <a:lnTo>
                    <a:pt x="24" y="13"/>
                  </a:lnTo>
                  <a:lnTo>
                    <a:pt x="24" y="13"/>
                  </a:lnTo>
                  <a:lnTo>
                    <a:pt x="26" y="13"/>
                  </a:lnTo>
                  <a:lnTo>
                    <a:pt x="28" y="13"/>
                  </a:lnTo>
                  <a:lnTo>
                    <a:pt x="28" y="13"/>
                  </a:lnTo>
                  <a:lnTo>
                    <a:pt x="28" y="15"/>
                  </a:lnTo>
                  <a:lnTo>
                    <a:pt x="28" y="15"/>
                  </a:lnTo>
                  <a:lnTo>
                    <a:pt x="28" y="15"/>
                  </a:lnTo>
                  <a:lnTo>
                    <a:pt x="28" y="16"/>
                  </a:lnTo>
                  <a:lnTo>
                    <a:pt x="28" y="16"/>
                  </a:lnTo>
                  <a:lnTo>
                    <a:pt x="28" y="16"/>
                  </a:lnTo>
                  <a:lnTo>
                    <a:pt x="28" y="18"/>
                  </a:lnTo>
                  <a:lnTo>
                    <a:pt x="28" y="18"/>
                  </a:lnTo>
                  <a:lnTo>
                    <a:pt x="29" y="18"/>
                  </a:lnTo>
                  <a:lnTo>
                    <a:pt x="29" y="18"/>
                  </a:lnTo>
                  <a:lnTo>
                    <a:pt x="28" y="20"/>
                  </a:lnTo>
                  <a:lnTo>
                    <a:pt x="28" y="22"/>
                  </a:lnTo>
                  <a:lnTo>
                    <a:pt x="28" y="22"/>
                  </a:lnTo>
                  <a:lnTo>
                    <a:pt x="29" y="22"/>
                  </a:lnTo>
                  <a:lnTo>
                    <a:pt x="31" y="20"/>
                  </a:lnTo>
                  <a:lnTo>
                    <a:pt x="35" y="18"/>
                  </a:lnTo>
                  <a:lnTo>
                    <a:pt x="35" y="18"/>
                  </a:lnTo>
                  <a:lnTo>
                    <a:pt x="35" y="20"/>
                  </a:lnTo>
                  <a:lnTo>
                    <a:pt x="35" y="20"/>
                  </a:lnTo>
                  <a:lnTo>
                    <a:pt x="35" y="22"/>
                  </a:lnTo>
                  <a:lnTo>
                    <a:pt x="37" y="20"/>
                  </a:lnTo>
                  <a:lnTo>
                    <a:pt x="39" y="20"/>
                  </a:lnTo>
                  <a:lnTo>
                    <a:pt x="44" y="18"/>
                  </a:lnTo>
                  <a:lnTo>
                    <a:pt x="44" y="18"/>
                  </a:lnTo>
                  <a:lnTo>
                    <a:pt x="44" y="18"/>
                  </a:lnTo>
                  <a:lnTo>
                    <a:pt x="46" y="18"/>
                  </a:lnTo>
                  <a:lnTo>
                    <a:pt x="46" y="16"/>
                  </a:lnTo>
                  <a:lnTo>
                    <a:pt x="46" y="15"/>
                  </a:lnTo>
                  <a:lnTo>
                    <a:pt x="44" y="13"/>
                  </a:lnTo>
                  <a:close/>
                  <a:moveTo>
                    <a:pt x="33" y="22"/>
                  </a:moveTo>
                  <a:lnTo>
                    <a:pt x="33" y="24"/>
                  </a:lnTo>
                  <a:lnTo>
                    <a:pt x="31" y="24"/>
                  </a:lnTo>
                  <a:lnTo>
                    <a:pt x="31" y="24"/>
                  </a:lnTo>
                  <a:lnTo>
                    <a:pt x="35" y="24"/>
                  </a:lnTo>
                  <a:lnTo>
                    <a:pt x="35" y="24"/>
                  </a:lnTo>
                  <a:lnTo>
                    <a:pt x="35" y="22"/>
                  </a:lnTo>
                  <a:lnTo>
                    <a:pt x="33" y="22"/>
                  </a:lnTo>
                  <a:close/>
                  <a:moveTo>
                    <a:pt x="43" y="24"/>
                  </a:moveTo>
                  <a:lnTo>
                    <a:pt x="41" y="24"/>
                  </a:lnTo>
                  <a:lnTo>
                    <a:pt x="41" y="24"/>
                  </a:lnTo>
                  <a:lnTo>
                    <a:pt x="39" y="26"/>
                  </a:lnTo>
                  <a:lnTo>
                    <a:pt x="41" y="26"/>
                  </a:lnTo>
                  <a:lnTo>
                    <a:pt x="43" y="26"/>
                  </a:lnTo>
                  <a:lnTo>
                    <a:pt x="43" y="26"/>
                  </a:lnTo>
                  <a:lnTo>
                    <a:pt x="43" y="24"/>
                  </a:lnTo>
                  <a:lnTo>
                    <a:pt x="43" y="2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8" name="Google Shape;678;p23"/>
            <p:cNvSpPr/>
            <p:nvPr/>
          </p:nvSpPr>
          <p:spPr>
            <a:xfrm>
              <a:off x="1543" y="1280"/>
              <a:ext cx="57" cy="30"/>
            </a:xfrm>
            <a:custGeom>
              <a:avLst/>
              <a:gdLst/>
              <a:ahLst/>
              <a:cxnLst/>
              <a:rect l="l" t="t" r="r" b="b"/>
              <a:pathLst>
                <a:path w="57" h="30" extrusionOk="0">
                  <a:moveTo>
                    <a:pt x="57" y="21"/>
                  </a:moveTo>
                  <a:lnTo>
                    <a:pt x="53" y="21"/>
                  </a:lnTo>
                  <a:lnTo>
                    <a:pt x="49" y="21"/>
                  </a:lnTo>
                  <a:lnTo>
                    <a:pt x="49" y="21"/>
                  </a:lnTo>
                  <a:lnTo>
                    <a:pt x="49" y="21"/>
                  </a:lnTo>
                  <a:lnTo>
                    <a:pt x="49" y="21"/>
                  </a:lnTo>
                  <a:lnTo>
                    <a:pt x="49" y="21"/>
                  </a:lnTo>
                  <a:lnTo>
                    <a:pt x="49" y="21"/>
                  </a:lnTo>
                  <a:lnTo>
                    <a:pt x="49" y="19"/>
                  </a:lnTo>
                  <a:lnTo>
                    <a:pt x="49" y="15"/>
                  </a:lnTo>
                  <a:lnTo>
                    <a:pt x="51" y="13"/>
                  </a:lnTo>
                  <a:lnTo>
                    <a:pt x="51" y="9"/>
                  </a:lnTo>
                  <a:lnTo>
                    <a:pt x="53" y="8"/>
                  </a:lnTo>
                  <a:lnTo>
                    <a:pt x="53" y="6"/>
                  </a:lnTo>
                  <a:lnTo>
                    <a:pt x="53" y="2"/>
                  </a:lnTo>
                  <a:lnTo>
                    <a:pt x="55" y="0"/>
                  </a:lnTo>
                  <a:lnTo>
                    <a:pt x="51" y="0"/>
                  </a:lnTo>
                  <a:lnTo>
                    <a:pt x="49" y="0"/>
                  </a:lnTo>
                  <a:lnTo>
                    <a:pt x="45" y="0"/>
                  </a:lnTo>
                  <a:lnTo>
                    <a:pt x="42" y="0"/>
                  </a:lnTo>
                  <a:lnTo>
                    <a:pt x="38" y="0"/>
                  </a:lnTo>
                  <a:lnTo>
                    <a:pt x="36" y="0"/>
                  </a:lnTo>
                  <a:lnTo>
                    <a:pt x="32" y="0"/>
                  </a:lnTo>
                  <a:lnTo>
                    <a:pt x="28" y="0"/>
                  </a:lnTo>
                  <a:lnTo>
                    <a:pt x="27" y="0"/>
                  </a:lnTo>
                  <a:lnTo>
                    <a:pt x="19" y="0"/>
                  </a:lnTo>
                  <a:lnTo>
                    <a:pt x="17" y="0"/>
                  </a:lnTo>
                  <a:lnTo>
                    <a:pt x="14" y="0"/>
                  </a:lnTo>
                  <a:lnTo>
                    <a:pt x="10" y="0"/>
                  </a:lnTo>
                  <a:lnTo>
                    <a:pt x="8" y="0"/>
                  </a:lnTo>
                  <a:lnTo>
                    <a:pt x="4" y="0"/>
                  </a:lnTo>
                  <a:lnTo>
                    <a:pt x="4" y="2"/>
                  </a:lnTo>
                  <a:lnTo>
                    <a:pt x="2" y="4"/>
                  </a:lnTo>
                  <a:lnTo>
                    <a:pt x="2" y="6"/>
                  </a:lnTo>
                  <a:lnTo>
                    <a:pt x="0" y="8"/>
                  </a:lnTo>
                  <a:lnTo>
                    <a:pt x="2" y="8"/>
                  </a:lnTo>
                  <a:lnTo>
                    <a:pt x="4" y="6"/>
                  </a:lnTo>
                  <a:lnTo>
                    <a:pt x="8" y="4"/>
                  </a:lnTo>
                  <a:lnTo>
                    <a:pt x="8" y="4"/>
                  </a:lnTo>
                  <a:lnTo>
                    <a:pt x="10" y="4"/>
                  </a:lnTo>
                  <a:lnTo>
                    <a:pt x="12" y="2"/>
                  </a:lnTo>
                  <a:lnTo>
                    <a:pt x="14" y="2"/>
                  </a:lnTo>
                  <a:lnTo>
                    <a:pt x="14" y="2"/>
                  </a:lnTo>
                  <a:lnTo>
                    <a:pt x="14" y="2"/>
                  </a:lnTo>
                  <a:lnTo>
                    <a:pt x="14" y="2"/>
                  </a:lnTo>
                  <a:lnTo>
                    <a:pt x="14" y="2"/>
                  </a:lnTo>
                  <a:lnTo>
                    <a:pt x="14" y="2"/>
                  </a:lnTo>
                  <a:lnTo>
                    <a:pt x="14" y="2"/>
                  </a:lnTo>
                  <a:lnTo>
                    <a:pt x="15" y="2"/>
                  </a:lnTo>
                  <a:lnTo>
                    <a:pt x="15" y="2"/>
                  </a:lnTo>
                  <a:lnTo>
                    <a:pt x="17" y="2"/>
                  </a:lnTo>
                  <a:lnTo>
                    <a:pt x="17" y="2"/>
                  </a:lnTo>
                  <a:lnTo>
                    <a:pt x="17" y="2"/>
                  </a:lnTo>
                  <a:lnTo>
                    <a:pt x="17" y="2"/>
                  </a:lnTo>
                  <a:lnTo>
                    <a:pt x="19" y="2"/>
                  </a:lnTo>
                  <a:lnTo>
                    <a:pt x="21" y="0"/>
                  </a:lnTo>
                  <a:lnTo>
                    <a:pt x="23" y="0"/>
                  </a:lnTo>
                  <a:lnTo>
                    <a:pt x="23" y="2"/>
                  </a:lnTo>
                  <a:lnTo>
                    <a:pt x="25" y="2"/>
                  </a:lnTo>
                  <a:lnTo>
                    <a:pt x="25" y="2"/>
                  </a:lnTo>
                  <a:lnTo>
                    <a:pt x="25" y="2"/>
                  </a:lnTo>
                  <a:lnTo>
                    <a:pt x="25" y="2"/>
                  </a:lnTo>
                  <a:lnTo>
                    <a:pt x="25" y="2"/>
                  </a:lnTo>
                  <a:lnTo>
                    <a:pt x="27" y="4"/>
                  </a:lnTo>
                  <a:lnTo>
                    <a:pt x="27" y="4"/>
                  </a:lnTo>
                  <a:lnTo>
                    <a:pt x="25" y="4"/>
                  </a:lnTo>
                  <a:lnTo>
                    <a:pt x="25" y="4"/>
                  </a:lnTo>
                  <a:lnTo>
                    <a:pt x="27" y="4"/>
                  </a:lnTo>
                  <a:lnTo>
                    <a:pt x="27" y="6"/>
                  </a:lnTo>
                  <a:lnTo>
                    <a:pt x="25" y="6"/>
                  </a:lnTo>
                  <a:lnTo>
                    <a:pt x="27" y="6"/>
                  </a:lnTo>
                  <a:lnTo>
                    <a:pt x="27" y="6"/>
                  </a:lnTo>
                  <a:lnTo>
                    <a:pt x="28" y="8"/>
                  </a:lnTo>
                  <a:lnTo>
                    <a:pt x="28" y="8"/>
                  </a:lnTo>
                  <a:lnTo>
                    <a:pt x="28" y="9"/>
                  </a:lnTo>
                  <a:lnTo>
                    <a:pt x="27" y="9"/>
                  </a:lnTo>
                  <a:lnTo>
                    <a:pt x="28" y="9"/>
                  </a:lnTo>
                  <a:lnTo>
                    <a:pt x="30" y="11"/>
                  </a:lnTo>
                  <a:lnTo>
                    <a:pt x="30" y="13"/>
                  </a:lnTo>
                  <a:lnTo>
                    <a:pt x="32" y="13"/>
                  </a:lnTo>
                  <a:lnTo>
                    <a:pt x="32" y="11"/>
                  </a:lnTo>
                  <a:lnTo>
                    <a:pt x="34" y="13"/>
                  </a:lnTo>
                  <a:lnTo>
                    <a:pt x="34" y="13"/>
                  </a:lnTo>
                  <a:lnTo>
                    <a:pt x="32" y="15"/>
                  </a:lnTo>
                  <a:lnTo>
                    <a:pt x="32" y="13"/>
                  </a:lnTo>
                  <a:lnTo>
                    <a:pt x="32" y="15"/>
                  </a:lnTo>
                  <a:lnTo>
                    <a:pt x="30" y="17"/>
                  </a:lnTo>
                  <a:lnTo>
                    <a:pt x="30" y="17"/>
                  </a:lnTo>
                  <a:lnTo>
                    <a:pt x="28" y="19"/>
                  </a:lnTo>
                  <a:lnTo>
                    <a:pt x="27" y="21"/>
                  </a:lnTo>
                  <a:lnTo>
                    <a:pt x="27" y="23"/>
                  </a:lnTo>
                  <a:lnTo>
                    <a:pt x="28" y="23"/>
                  </a:lnTo>
                  <a:lnTo>
                    <a:pt x="28" y="21"/>
                  </a:lnTo>
                  <a:lnTo>
                    <a:pt x="30" y="21"/>
                  </a:lnTo>
                  <a:lnTo>
                    <a:pt x="30" y="23"/>
                  </a:lnTo>
                  <a:lnTo>
                    <a:pt x="30" y="23"/>
                  </a:lnTo>
                  <a:lnTo>
                    <a:pt x="30" y="24"/>
                  </a:lnTo>
                  <a:lnTo>
                    <a:pt x="32" y="23"/>
                  </a:lnTo>
                  <a:lnTo>
                    <a:pt x="32" y="23"/>
                  </a:lnTo>
                  <a:lnTo>
                    <a:pt x="32" y="24"/>
                  </a:lnTo>
                  <a:lnTo>
                    <a:pt x="34" y="24"/>
                  </a:lnTo>
                  <a:lnTo>
                    <a:pt x="36" y="26"/>
                  </a:lnTo>
                  <a:lnTo>
                    <a:pt x="36" y="26"/>
                  </a:lnTo>
                  <a:lnTo>
                    <a:pt x="38" y="26"/>
                  </a:lnTo>
                  <a:lnTo>
                    <a:pt x="38" y="26"/>
                  </a:lnTo>
                  <a:lnTo>
                    <a:pt x="38" y="26"/>
                  </a:lnTo>
                  <a:lnTo>
                    <a:pt x="38" y="24"/>
                  </a:lnTo>
                  <a:lnTo>
                    <a:pt x="36" y="21"/>
                  </a:lnTo>
                  <a:lnTo>
                    <a:pt x="36" y="19"/>
                  </a:lnTo>
                  <a:lnTo>
                    <a:pt x="36" y="19"/>
                  </a:lnTo>
                  <a:lnTo>
                    <a:pt x="36" y="19"/>
                  </a:lnTo>
                  <a:lnTo>
                    <a:pt x="36" y="19"/>
                  </a:lnTo>
                  <a:lnTo>
                    <a:pt x="36" y="21"/>
                  </a:lnTo>
                  <a:lnTo>
                    <a:pt x="38" y="23"/>
                  </a:lnTo>
                  <a:lnTo>
                    <a:pt x="38" y="23"/>
                  </a:lnTo>
                  <a:lnTo>
                    <a:pt x="38" y="23"/>
                  </a:lnTo>
                  <a:lnTo>
                    <a:pt x="38" y="21"/>
                  </a:lnTo>
                  <a:lnTo>
                    <a:pt x="38" y="21"/>
                  </a:lnTo>
                  <a:lnTo>
                    <a:pt x="38" y="19"/>
                  </a:lnTo>
                  <a:lnTo>
                    <a:pt x="38" y="17"/>
                  </a:lnTo>
                  <a:lnTo>
                    <a:pt x="40" y="15"/>
                  </a:lnTo>
                  <a:lnTo>
                    <a:pt x="40" y="15"/>
                  </a:lnTo>
                  <a:lnTo>
                    <a:pt x="40" y="13"/>
                  </a:lnTo>
                  <a:lnTo>
                    <a:pt x="40" y="13"/>
                  </a:lnTo>
                  <a:lnTo>
                    <a:pt x="40" y="11"/>
                  </a:lnTo>
                  <a:lnTo>
                    <a:pt x="40" y="11"/>
                  </a:lnTo>
                  <a:lnTo>
                    <a:pt x="40" y="11"/>
                  </a:lnTo>
                  <a:lnTo>
                    <a:pt x="42" y="11"/>
                  </a:lnTo>
                  <a:lnTo>
                    <a:pt x="42" y="11"/>
                  </a:lnTo>
                  <a:lnTo>
                    <a:pt x="42" y="9"/>
                  </a:lnTo>
                  <a:lnTo>
                    <a:pt x="42" y="9"/>
                  </a:lnTo>
                  <a:lnTo>
                    <a:pt x="42" y="8"/>
                  </a:lnTo>
                  <a:lnTo>
                    <a:pt x="42" y="8"/>
                  </a:lnTo>
                  <a:lnTo>
                    <a:pt x="43" y="8"/>
                  </a:lnTo>
                  <a:lnTo>
                    <a:pt x="43" y="8"/>
                  </a:lnTo>
                  <a:lnTo>
                    <a:pt x="43" y="8"/>
                  </a:lnTo>
                  <a:lnTo>
                    <a:pt x="43" y="6"/>
                  </a:lnTo>
                  <a:lnTo>
                    <a:pt x="45" y="6"/>
                  </a:lnTo>
                  <a:lnTo>
                    <a:pt x="45" y="6"/>
                  </a:lnTo>
                  <a:lnTo>
                    <a:pt x="45" y="6"/>
                  </a:lnTo>
                  <a:lnTo>
                    <a:pt x="45" y="6"/>
                  </a:lnTo>
                  <a:lnTo>
                    <a:pt x="45" y="6"/>
                  </a:lnTo>
                  <a:lnTo>
                    <a:pt x="47" y="4"/>
                  </a:lnTo>
                  <a:lnTo>
                    <a:pt x="47" y="4"/>
                  </a:lnTo>
                  <a:lnTo>
                    <a:pt x="47" y="6"/>
                  </a:lnTo>
                  <a:lnTo>
                    <a:pt x="47" y="6"/>
                  </a:lnTo>
                  <a:lnTo>
                    <a:pt x="49" y="4"/>
                  </a:lnTo>
                  <a:lnTo>
                    <a:pt x="49" y="4"/>
                  </a:lnTo>
                  <a:lnTo>
                    <a:pt x="49" y="4"/>
                  </a:lnTo>
                  <a:lnTo>
                    <a:pt x="49" y="2"/>
                  </a:lnTo>
                  <a:lnTo>
                    <a:pt x="51" y="2"/>
                  </a:lnTo>
                  <a:lnTo>
                    <a:pt x="51" y="2"/>
                  </a:lnTo>
                  <a:lnTo>
                    <a:pt x="51" y="4"/>
                  </a:lnTo>
                  <a:lnTo>
                    <a:pt x="53" y="4"/>
                  </a:lnTo>
                  <a:lnTo>
                    <a:pt x="51" y="4"/>
                  </a:lnTo>
                  <a:lnTo>
                    <a:pt x="51" y="4"/>
                  </a:lnTo>
                  <a:lnTo>
                    <a:pt x="49" y="6"/>
                  </a:lnTo>
                  <a:lnTo>
                    <a:pt x="51" y="6"/>
                  </a:lnTo>
                  <a:lnTo>
                    <a:pt x="51" y="6"/>
                  </a:lnTo>
                  <a:lnTo>
                    <a:pt x="49" y="6"/>
                  </a:lnTo>
                  <a:lnTo>
                    <a:pt x="49" y="6"/>
                  </a:lnTo>
                  <a:lnTo>
                    <a:pt x="47" y="6"/>
                  </a:lnTo>
                  <a:lnTo>
                    <a:pt x="45" y="9"/>
                  </a:lnTo>
                  <a:lnTo>
                    <a:pt x="45" y="11"/>
                  </a:lnTo>
                  <a:lnTo>
                    <a:pt x="45" y="9"/>
                  </a:lnTo>
                  <a:lnTo>
                    <a:pt x="45" y="11"/>
                  </a:lnTo>
                  <a:lnTo>
                    <a:pt x="45" y="11"/>
                  </a:lnTo>
                  <a:lnTo>
                    <a:pt x="43" y="11"/>
                  </a:lnTo>
                  <a:lnTo>
                    <a:pt x="43" y="11"/>
                  </a:lnTo>
                  <a:lnTo>
                    <a:pt x="42" y="13"/>
                  </a:lnTo>
                  <a:lnTo>
                    <a:pt x="42" y="13"/>
                  </a:lnTo>
                  <a:lnTo>
                    <a:pt x="43" y="13"/>
                  </a:lnTo>
                  <a:lnTo>
                    <a:pt x="43" y="13"/>
                  </a:lnTo>
                  <a:lnTo>
                    <a:pt x="43" y="15"/>
                  </a:lnTo>
                  <a:lnTo>
                    <a:pt x="43" y="15"/>
                  </a:lnTo>
                  <a:lnTo>
                    <a:pt x="42" y="15"/>
                  </a:lnTo>
                  <a:lnTo>
                    <a:pt x="42" y="17"/>
                  </a:lnTo>
                  <a:lnTo>
                    <a:pt x="42" y="17"/>
                  </a:lnTo>
                  <a:lnTo>
                    <a:pt x="42" y="15"/>
                  </a:lnTo>
                  <a:lnTo>
                    <a:pt x="43" y="15"/>
                  </a:lnTo>
                  <a:lnTo>
                    <a:pt x="43" y="17"/>
                  </a:lnTo>
                  <a:lnTo>
                    <a:pt x="43" y="19"/>
                  </a:lnTo>
                  <a:lnTo>
                    <a:pt x="45" y="19"/>
                  </a:lnTo>
                  <a:lnTo>
                    <a:pt x="45" y="19"/>
                  </a:lnTo>
                  <a:lnTo>
                    <a:pt x="43" y="19"/>
                  </a:lnTo>
                  <a:lnTo>
                    <a:pt x="42" y="19"/>
                  </a:lnTo>
                  <a:lnTo>
                    <a:pt x="42" y="19"/>
                  </a:lnTo>
                  <a:lnTo>
                    <a:pt x="40" y="21"/>
                  </a:lnTo>
                  <a:lnTo>
                    <a:pt x="40" y="21"/>
                  </a:lnTo>
                  <a:lnTo>
                    <a:pt x="42" y="23"/>
                  </a:lnTo>
                  <a:lnTo>
                    <a:pt x="42" y="23"/>
                  </a:lnTo>
                  <a:lnTo>
                    <a:pt x="42" y="24"/>
                  </a:lnTo>
                  <a:lnTo>
                    <a:pt x="43" y="24"/>
                  </a:lnTo>
                  <a:lnTo>
                    <a:pt x="43" y="23"/>
                  </a:lnTo>
                  <a:lnTo>
                    <a:pt x="43" y="23"/>
                  </a:lnTo>
                  <a:lnTo>
                    <a:pt x="43" y="24"/>
                  </a:lnTo>
                  <a:lnTo>
                    <a:pt x="43" y="23"/>
                  </a:lnTo>
                  <a:lnTo>
                    <a:pt x="45" y="23"/>
                  </a:lnTo>
                  <a:lnTo>
                    <a:pt x="45" y="23"/>
                  </a:lnTo>
                  <a:lnTo>
                    <a:pt x="45" y="23"/>
                  </a:lnTo>
                  <a:lnTo>
                    <a:pt x="45" y="24"/>
                  </a:lnTo>
                  <a:lnTo>
                    <a:pt x="45" y="24"/>
                  </a:lnTo>
                  <a:lnTo>
                    <a:pt x="43" y="26"/>
                  </a:lnTo>
                  <a:lnTo>
                    <a:pt x="43" y="26"/>
                  </a:lnTo>
                  <a:lnTo>
                    <a:pt x="45" y="26"/>
                  </a:lnTo>
                  <a:lnTo>
                    <a:pt x="45" y="28"/>
                  </a:lnTo>
                  <a:lnTo>
                    <a:pt x="43" y="28"/>
                  </a:lnTo>
                  <a:lnTo>
                    <a:pt x="43" y="30"/>
                  </a:lnTo>
                  <a:lnTo>
                    <a:pt x="45" y="30"/>
                  </a:lnTo>
                  <a:lnTo>
                    <a:pt x="45" y="30"/>
                  </a:lnTo>
                  <a:lnTo>
                    <a:pt x="47" y="28"/>
                  </a:lnTo>
                  <a:lnTo>
                    <a:pt x="49" y="28"/>
                  </a:lnTo>
                  <a:lnTo>
                    <a:pt x="51" y="28"/>
                  </a:lnTo>
                  <a:lnTo>
                    <a:pt x="51" y="28"/>
                  </a:lnTo>
                  <a:lnTo>
                    <a:pt x="53" y="26"/>
                  </a:lnTo>
                  <a:lnTo>
                    <a:pt x="53" y="24"/>
                  </a:lnTo>
                  <a:lnTo>
                    <a:pt x="55" y="24"/>
                  </a:lnTo>
                  <a:lnTo>
                    <a:pt x="55" y="24"/>
                  </a:lnTo>
                  <a:lnTo>
                    <a:pt x="57" y="23"/>
                  </a:lnTo>
                  <a:lnTo>
                    <a:pt x="57" y="23"/>
                  </a:lnTo>
                  <a:lnTo>
                    <a:pt x="57" y="21"/>
                  </a:lnTo>
                  <a:lnTo>
                    <a:pt x="57" y="23"/>
                  </a:lnTo>
                  <a:lnTo>
                    <a:pt x="57" y="23"/>
                  </a:lnTo>
                  <a:lnTo>
                    <a:pt x="57" y="23"/>
                  </a:lnTo>
                  <a:lnTo>
                    <a:pt x="57" y="21"/>
                  </a:lnTo>
                  <a:lnTo>
                    <a:pt x="57" y="21"/>
                  </a:lnTo>
                  <a:lnTo>
                    <a:pt x="57" y="21"/>
                  </a:lnTo>
                  <a:close/>
                  <a:moveTo>
                    <a:pt x="53" y="28"/>
                  </a:moveTo>
                  <a:lnTo>
                    <a:pt x="53" y="28"/>
                  </a:lnTo>
                  <a:lnTo>
                    <a:pt x="53" y="28"/>
                  </a:lnTo>
                  <a:lnTo>
                    <a:pt x="53" y="28"/>
                  </a:lnTo>
                  <a:lnTo>
                    <a:pt x="55" y="26"/>
                  </a:lnTo>
                  <a:lnTo>
                    <a:pt x="57" y="24"/>
                  </a:lnTo>
                  <a:lnTo>
                    <a:pt x="55" y="24"/>
                  </a:lnTo>
                  <a:lnTo>
                    <a:pt x="53" y="2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9" name="Google Shape;679;p23"/>
            <p:cNvSpPr/>
            <p:nvPr/>
          </p:nvSpPr>
          <p:spPr>
            <a:xfrm>
              <a:off x="1686" y="1153"/>
              <a:ext cx="65" cy="73"/>
            </a:xfrm>
            <a:custGeom>
              <a:avLst/>
              <a:gdLst/>
              <a:ahLst/>
              <a:cxnLst/>
              <a:rect l="l" t="t" r="r" b="b"/>
              <a:pathLst>
                <a:path w="65" h="73" extrusionOk="0">
                  <a:moveTo>
                    <a:pt x="63" y="5"/>
                  </a:moveTo>
                  <a:lnTo>
                    <a:pt x="61" y="4"/>
                  </a:lnTo>
                  <a:lnTo>
                    <a:pt x="61" y="2"/>
                  </a:lnTo>
                  <a:lnTo>
                    <a:pt x="59" y="2"/>
                  </a:lnTo>
                  <a:lnTo>
                    <a:pt x="59" y="2"/>
                  </a:lnTo>
                  <a:lnTo>
                    <a:pt x="57" y="4"/>
                  </a:lnTo>
                  <a:lnTo>
                    <a:pt x="57" y="4"/>
                  </a:lnTo>
                  <a:lnTo>
                    <a:pt x="54" y="4"/>
                  </a:lnTo>
                  <a:lnTo>
                    <a:pt x="52" y="5"/>
                  </a:lnTo>
                  <a:lnTo>
                    <a:pt x="50" y="5"/>
                  </a:lnTo>
                  <a:lnTo>
                    <a:pt x="50" y="5"/>
                  </a:lnTo>
                  <a:lnTo>
                    <a:pt x="50" y="4"/>
                  </a:lnTo>
                  <a:lnTo>
                    <a:pt x="50" y="4"/>
                  </a:lnTo>
                  <a:lnTo>
                    <a:pt x="50" y="4"/>
                  </a:lnTo>
                  <a:lnTo>
                    <a:pt x="50" y="4"/>
                  </a:lnTo>
                  <a:lnTo>
                    <a:pt x="50" y="2"/>
                  </a:lnTo>
                  <a:lnTo>
                    <a:pt x="50" y="2"/>
                  </a:lnTo>
                  <a:lnTo>
                    <a:pt x="48" y="0"/>
                  </a:lnTo>
                  <a:lnTo>
                    <a:pt x="46" y="2"/>
                  </a:lnTo>
                  <a:lnTo>
                    <a:pt x="46" y="2"/>
                  </a:lnTo>
                  <a:lnTo>
                    <a:pt x="44" y="4"/>
                  </a:lnTo>
                  <a:lnTo>
                    <a:pt x="41" y="7"/>
                  </a:lnTo>
                  <a:lnTo>
                    <a:pt x="39" y="9"/>
                  </a:lnTo>
                  <a:lnTo>
                    <a:pt x="35" y="11"/>
                  </a:lnTo>
                  <a:lnTo>
                    <a:pt x="33" y="13"/>
                  </a:lnTo>
                  <a:lnTo>
                    <a:pt x="31" y="15"/>
                  </a:lnTo>
                  <a:lnTo>
                    <a:pt x="31" y="17"/>
                  </a:lnTo>
                  <a:lnTo>
                    <a:pt x="28" y="19"/>
                  </a:lnTo>
                  <a:lnTo>
                    <a:pt x="28" y="20"/>
                  </a:lnTo>
                  <a:lnTo>
                    <a:pt x="26" y="22"/>
                  </a:lnTo>
                  <a:lnTo>
                    <a:pt x="26" y="24"/>
                  </a:lnTo>
                  <a:lnTo>
                    <a:pt x="24" y="24"/>
                  </a:lnTo>
                  <a:lnTo>
                    <a:pt x="24" y="26"/>
                  </a:lnTo>
                  <a:lnTo>
                    <a:pt x="24" y="26"/>
                  </a:lnTo>
                  <a:lnTo>
                    <a:pt x="24" y="26"/>
                  </a:lnTo>
                  <a:lnTo>
                    <a:pt x="22" y="28"/>
                  </a:lnTo>
                  <a:lnTo>
                    <a:pt x="22" y="28"/>
                  </a:lnTo>
                  <a:lnTo>
                    <a:pt x="20" y="30"/>
                  </a:lnTo>
                  <a:lnTo>
                    <a:pt x="18" y="30"/>
                  </a:lnTo>
                  <a:lnTo>
                    <a:pt x="16" y="32"/>
                  </a:lnTo>
                  <a:lnTo>
                    <a:pt x="16" y="34"/>
                  </a:lnTo>
                  <a:lnTo>
                    <a:pt x="16" y="34"/>
                  </a:lnTo>
                  <a:lnTo>
                    <a:pt x="16" y="34"/>
                  </a:lnTo>
                  <a:lnTo>
                    <a:pt x="14" y="34"/>
                  </a:lnTo>
                  <a:lnTo>
                    <a:pt x="14" y="34"/>
                  </a:lnTo>
                  <a:lnTo>
                    <a:pt x="14" y="34"/>
                  </a:lnTo>
                  <a:lnTo>
                    <a:pt x="13" y="35"/>
                  </a:lnTo>
                  <a:lnTo>
                    <a:pt x="13" y="35"/>
                  </a:lnTo>
                  <a:lnTo>
                    <a:pt x="13" y="37"/>
                  </a:lnTo>
                  <a:lnTo>
                    <a:pt x="13" y="37"/>
                  </a:lnTo>
                  <a:lnTo>
                    <a:pt x="13" y="35"/>
                  </a:lnTo>
                  <a:lnTo>
                    <a:pt x="11" y="35"/>
                  </a:lnTo>
                  <a:lnTo>
                    <a:pt x="11" y="35"/>
                  </a:lnTo>
                  <a:lnTo>
                    <a:pt x="11" y="35"/>
                  </a:lnTo>
                  <a:lnTo>
                    <a:pt x="9" y="35"/>
                  </a:lnTo>
                  <a:lnTo>
                    <a:pt x="9" y="37"/>
                  </a:lnTo>
                  <a:lnTo>
                    <a:pt x="9" y="39"/>
                  </a:lnTo>
                  <a:lnTo>
                    <a:pt x="7" y="43"/>
                  </a:lnTo>
                  <a:lnTo>
                    <a:pt x="7" y="45"/>
                  </a:lnTo>
                  <a:lnTo>
                    <a:pt x="7" y="47"/>
                  </a:lnTo>
                  <a:lnTo>
                    <a:pt x="5" y="49"/>
                  </a:lnTo>
                  <a:lnTo>
                    <a:pt x="5" y="50"/>
                  </a:lnTo>
                  <a:lnTo>
                    <a:pt x="5" y="52"/>
                  </a:lnTo>
                  <a:lnTo>
                    <a:pt x="3" y="54"/>
                  </a:lnTo>
                  <a:lnTo>
                    <a:pt x="3" y="56"/>
                  </a:lnTo>
                  <a:lnTo>
                    <a:pt x="3" y="58"/>
                  </a:lnTo>
                  <a:lnTo>
                    <a:pt x="1" y="58"/>
                  </a:lnTo>
                  <a:lnTo>
                    <a:pt x="1" y="60"/>
                  </a:lnTo>
                  <a:lnTo>
                    <a:pt x="1" y="62"/>
                  </a:lnTo>
                  <a:lnTo>
                    <a:pt x="1" y="63"/>
                  </a:lnTo>
                  <a:lnTo>
                    <a:pt x="0" y="65"/>
                  </a:lnTo>
                  <a:lnTo>
                    <a:pt x="0" y="67"/>
                  </a:lnTo>
                  <a:lnTo>
                    <a:pt x="0" y="69"/>
                  </a:lnTo>
                  <a:lnTo>
                    <a:pt x="0" y="69"/>
                  </a:lnTo>
                  <a:lnTo>
                    <a:pt x="0" y="71"/>
                  </a:lnTo>
                  <a:lnTo>
                    <a:pt x="0" y="71"/>
                  </a:lnTo>
                  <a:lnTo>
                    <a:pt x="0" y="73"/>
                  </a:lnTo>
                  <a:lnTo>
                    <a:pt x="1" y="73"/>
                  </a:lnTo>
                  <a:lnTo>
                    <a:pt x="1" y="73"/>
                  </a:lnTo>
                  <a:lnTo>
                    <a:pt x="5" y="69"/>
                  </a:lnTo>
                  <a:lnTo>
                    <a:pt x="7" y="67"/>
                  </a:lnTo>
                  <a:lnTo>
                    <a:pt x="11" y="63"/>
                  </a:lnTo>
                  <a:lnTo>
                    <a:pt x="11" y="63"/>
                  </a:lnTo>
                  <a:lnTo>
                    <a:pt x="11" y="63"/>
                  </a:lnTo>
                  <a:lnTo>
                    <a:pt x="13" y="62"/>
                  </a:lnTo>
                  <a:lnTo>
                    <a:pt x="14" y="62"/>
                  </a:lnTo>
                  <a:lnTo>
                    <a:pt x="14" y="62"/>
                  </a:lnTo>
                  <a:lnTo>
                    <a:pt x="14" y="62"/>
                  </a:lnTo>
                  <a:lnTo>
                    <a:pt x="14" y="62"/>
                  </a:lnTo>
                  <a:lnTo>
                    <a:pt x="14" y="62"/>
                  </a:lnTo>
                  <a:lnTo>
                    <a:pt x="16" y="62"/>
                  </a:lnTo>
                  <a:lnTo>
                    <a:pt x="16" y="62"/>
                  </a:lnTo>
                  <a:lnTo>
                    <a:pt x="16" y="62"/>
                  </a:lnTo>
                  <a:lnTo>
                    <a:pt x="16" y="62"/>
                  </a:lnTo>
                  <a:lnTo>
                    <a:pt x="18" y="60"/>
                  </a:lnTo>
                  <a:lnTo>
                    <a:pt x="18" y="60"/>
                  </a:lnTo>
                  <a:lnTo>
                    <a:pt x="18" y="60"/>
                  </a:lnTo>
                  <a:lnTo>
                    <a:pt x="18" y="60"/>
                  </a:lnTo>
                  <a:lnTo>
                    <a:pt x="18" y="62"/>
                  </a:lnTo>
                  <a:lnTo>
                    <a:pt x="20" y="60"/>
                  </a:lnTo>
                  <a:lnTo>
                    <a:pt x="20" y="58"/>
                  </a:lnTo>
                  <a:lnTo>
                    <a:pt x="20" y="60"/>
                  </a:lnTo>
                  <a:lnTo>
                    <a:pt x="20" y="60"/>
                  </a:lnTo>
                  <a:lnTo>
                    <a:pt x="20" y="60"/>
                  </a:lnTo>
                  <a:lnTo>
                    <a:pt x="22" y="58"/>
                  </a:lnTo>
                  <a:lnTo>
                    <a:pt x="22" y="60"/>
                  </a:lnTo>
                  <a:lnTo>
                    <a:pt x="22" y="60"/>
                  </a:lnTo>
                  <a:lnTo>
                    <a:pt x="22" y="60"/>
                  </a:lnTo>
                  <a:lnTo>
                    <a:pt x="24" y="60"/>
                  </a:lnTo>
                  <a:lnTo>
                    <a:pt x="24" y="58"/>
                  </a:lnTo>
                  <a:lnTo>
                    <a:pt x="26" y="58"/>
                  </a:lnTo>
                  <a:lnTo>
                    <a:pt x="28" y="58"/>
                  </a:lnTo>
                  <a:lnTo>
                    <a:pt x="29" y="56"/>
                  </a:lnTo>
                  <a:lnTo>
                    <a:pt x="29" y="56"/>
                  </a:lnTo>
                  <a:lnTo>
                    <a:pt x="31" y="52"/>
                  </a:lnTo>
                  <a:lnTo>
                    <a:pt x="31" y="52"/>
                  </a:lnTo>
                  <a:lnTo>
                    <a:pt x="33" y="50"/>
                  </a:lnTo>
                  <a:lnTo>
                    <a:pt x="35" y="50"/>
                  </a:lnTo>
                  <a:lnTo>
                    <a:pt x="35" y="49"/>
                  </a:lnTo>
                  <a:lnTo>
                    <a:pt x="35" y="50"/>
                  </a:lnTo>
                  <a:lnTo>
                    <a:pt x="35" y="50"/>
                  </a:lnTo>
                  <a:lnTo>
                    <a:pt x="35" y="50"/>
                  </a:lnTo>
                  <a:lnTo>
                    <a:pt x="35" y="50"/>
                  </a:lnTo>
                  <a:lnTo>
                    <a:pt x="35" y="50"/>
                  </a:lnTo>
                  <a:lnTo>
                    <a:pt x="33" y="52"/>
                  </a:lnTo>
                  <a:lnTo>
                    <a:pt x="33" y="52"/>
                  </a:lnTo>
                  <a:lnTo>
                    <a:pt x="35" y="52"/>
                  </a:lnTo>
                  <a:lnTo>
                    <a:pt x="37" y="54"/>
                  </a:lnTo>
                  <a:lnTo>
                    <a:pt x="37" y="54"/>
                  </a:lnTo>
                  <a:lnTo>
                    <a:pt x="37" y="54"/>
                  </a:lnTo>
                  <a:lnTo>
                    <a:pt x="37" y="54"/>
                  </a:lnTo>
                  <a:lnTo>
                    <a:pt x="37" y="52"/>
                  </a:lnTo>
                  <a:lnTo>
                    <a:pt x="39" y="50"/>
                  </a:lnTo>
                  <a:lnTo>
                    <a:pt x="39" y="50"/>
                  </a:lnTo>
                  <a:lnTo>
                    <a:pt x="39" y="50"/>
                  </a:lnTo>
                  <a:lnTo>
                    <a:pt x="41" y="50"/>
                  </a:lnTo>
                  <a:lnTo>
                    <a:pt x="41" y="50"/>
                  </a:lnTo>
                  <a:lnTo>
                    <a:pt x="42" y="50"/>
                  </a:lnTo>
                  <a:lnTo>
                    <a:pt x="42" y="50"/>
                  </a:lnTo>
                  <a:lnTo>
                    <a:pt x="42" y="50"/>
                  </a:lnTo>
                  <a:lnTo>
                    <a:pt x="42" y="50"/>
                  </a:lnTo>
                  <a:lnTo>
                    <a:pt x="44" y="50"/>
                  </a:lnTo>
                  <a:lnTo>
                    <a:pt x="44" y="50"/>
                  </a:lnTo>
                  <a:lnTo>
                    <a:pt x="44" y="52"/>
                  </a:lnTo>
                  <a:lnTo>
                    <a:pt x="44" y="52"/>
                  </a:lnTo>
                  <a:lnTo>
                    <a:pt x="44" y="52"/>
                  </a:lnTo>
                  <a:lnTo>
                    <a:pt x="46" y="50"/>
                  </a:lnTo>
                  <a:lnTo>
                    <a:pt x="46" y="50"/>
                  </a:lnTo>
                  <a:lnTo>
                    <a:pt x="48" y="49"/>
                  </a:lnTo>
                  <a:lnTo>
                    <a:pt x="48" y="49"/>
                  </a:lnTo>
                  <a:lnTo>
                    <a:pt x="50" y="49"/>
                  </a:lnTo>
                  <a:lnTo>
                    <a:pt x="50" y="49"/>
                  </a:lnTo>
                  <a:lnTo>
                    <a:pt x="52" y="49"/>
                  </a:lnTo>
                  <a:lnTo>
                    <a:pt x="52" y="49"/>
                  </a:lnTo>
                  <a:lnTo>
                    <a:pt x="54" y="49"/>
                  </a:lnTo>
                  <a:lnTo>
                    <a:pt x="56" y="47"/>
                  </a:lnTo>
                  <a:lnTo>
                    <a:pt x="57" y="47"/>
                  </a:lnTo>
                  <a:lnTo>
                    <a:pt x="61" y="45"/>
                  </a:lnTo>
                  <a:lnTo>
                    <a:pt x="61" y="45"/>
                  </a:lnTo>
                  <a:lnTo>
                    <a:pt x="61" y="45"/>
                  </a:lnTo>
                  <a:lnTo>
                    <a:pt x="59" y="45"/>
                  </a:lnTo>
                  <a:lnTo>
                    <a:pt x="59" y="43"/>
                  </a:lnTo>
                  <a:lnTo>
                    <a:pt x="61" y="43"/>
                  </a:lnTo>
                  <a:lnTo>
                    <a:pt x="61" y="39"/>
                  </a:lnTo>
                  <a:lnTo>
                    <a:pt x="61" y="39"/>
                  </a:lnTo>
                  <a:lnTo>
                    <a:pt x="61" y="37"/>
                  </a:lnTo>
                  <a:lnTo>
                    <a:pt x="61" y="37"/>
                  </a:lnTo>
                  <a:lnTo>
                    <a:pt x="59" y="37"/>
                  </a:lnTo>
                  <a:lnTo>
                    <a:pt x="59" y="37"/>
                  </a:lnTo>
                  <a:lnTo>
                    <a:pt x="59" y="37"/>
                  </a:lnTo>
                  <a:lnTo>
                    <a:pt x="59" y="37"/>
                  </a:lnTo>
                  <a:lnTo>
                    <a:pt x="59" y="39"/>
                  </a:lnTo>
                  <a:lnTo>
                    <a:pt x="57" y="37"/>
                  </a:lnTo>
                  <a:lnTo>
                    <a:pt x="57" y="37"/>
                  </a:lnTo>
                  <a:lnTo>
                    <a:pt x="57" y="37"/>
                  </a:lnTo>
                  <a:lnTo>
                    <a:pt x="57" y="37"/>
                  </a:lnTo>
                  <a:lnTo>
                    <a:pt x="57" y="35"/>
                  </a:lnTo>
                  <a:lnTo>
                    <a:pt x="57" y="35"/>
                  </a:lnTo>
                  <a:lnTo>
                    <a:pt x="57" y="35"/>
                  </a:lnTo>
                  <a:lnTo>
                    <a:pt x="57" y="34"/>
                  </a:lnTo>
                  <a:lnTo>
                    <a:pt x="57" y="34"/>
                  </a:lnTo>
                  <a:lnTo>
                    <a:pt x="57" y="34"/>
                  </a:lnTo>
                  <a:lnTo>
                    <a:pt x="57" y="34"/>
                  </a:lnTo>
                  <a:lnTo>
                    <a:pt x="59" y="32"/>
                  </a:lnTo>
                  <a:lnTo>
                    <a:pt x="59" y="32"/>
                  </a:lnTo>
                  <a:lnTo>
                    <a:pt x="59" y="32"/>
                  </a:lnTo>
                  <a:lnTo>
                    <a:pt x="59" y="32"/>
                  </a:lnTo>
                  <a:lnTo>
                    <a:pt x="59" y="32"/>
                  </a:lnTo>
                  <a:lnTo>
                    <a:pt x="59" y="32"/>
                  </a:lnTo>
                  <a:lnTo>
                    <a:pt x="57" y="32"/>
                  </a:lnTo>
                  <a:lnTo>
                    <a:pt x="57" y="30"/>
                  </a:lnTo>
                  <a:lnTo>
                    <a:pt x="57" y="30"/>
                  </a:lnTo>
                  <a:lnTo>
                    <a:pt x="56" y="30"/>
                  </a:lnTo>
                  <a:lnTo>
                    <a:pt x="56" y="30"/>
                  </a:lnTo>
                  <a:lnTo>
                    <a:pt x="56" y="30"/>
                  </a:lnTo>
                  <a:lnTo>
                    <a:pt x="56" y="30"/>
                  </a:lnTo>
                  <a:lnTo>
                    <a:pt x="56" y="28"/>
                  </a:lnTo>
                  <a:lnTo>
                    <a:pt x="56" y="28"/>
                  </a:lnTo>
                  <a:lnTo>
                    <a:pt x="57" y="28"/>
                  </a:lnTo>
                  <a:lnTo>
                    <a:pt x="57" y="28"/>
                  </a:lnTo>
                  <a:lnTo>
                    <a:pt x="57" y="26"/>
                  </a:lnTo>
                  <a:lnTo>
                    <a:pt x="57" y="26"/>
                  </a:lnTo>
                  <a:lnTo>
                    <a:pt x="57" y="26"/>
                  </a:lnTo>
                  <a:lnTo>
                    <a:pt x="57" y="26"/>
                  </a:lnTo>
                  <a:lnTo>
                    <a:pt x="57" y="26"/>
                  </a:lnTo>
                  <a:lnTo>
                    <a:pt x="57" y="24"/>
                  </a:lnTo>
                  <a:lnTo>
                    <a:pt x="59" y="20"/>
                  </a:lnTo>
                  <a:lnTo>
                    <a:pt x="59" y="19"/>
                  </a:lnTo>
                  <a:lnTo>
                    <a:pt x="61" y="17"/>
                  </a:lnTo>
                  <a:lnTo>
                    <a:pt x="61" y="15"/>
                  </a:lnTo>
                  <a:lnTo>
                    <a:pt x="63" y="11"/>
                  </a:lnTo>
                  <a:lnTo>
                    <a:pt x="63" y="9"/>
                  </a:lnTo>
                  <a:lnTo>
                    <a:pt x="65" y="7"/>
                  </a:lnTo>
                  <a:lnTo>
                    <a:pt x="63" y="5"/>
                  </a:lnTo>
                  <a:close/>
                  <a:moveTo>
                    <a:pt x="41" y="50"/>
                  </a:moveTo>
                  <a:lnTo>
                    <a:pt x="41" y="52"/>
                  </a:lnTo>
                  <a:lnTo>
                    <a:pt x="39" y="52"/>
                  </a:lnTo>
                  <a:lnTo>
                    <a:pt x="39" y="54"/>
                  </a:lnTo>
                  <a:lnTo>
                    <a:pt x="39" y="54"/>
                  </a:lnTo>
                  <a:lnTo>
                    <a:pt x="39" y="54"/>
                  </a:lnTo>
                  <a:lnTo>
                    <a:pt x="41" y="54"/>
                  </a:lnTo>
                  <a:lnTo>
                    <a:pt x="41" y="52"/>
                  </a:lnTo>
                  <a:lnTo>
                    <a:pt x="41" y="54"/>
                  </a:lnTo>
                  <a:lnTo>
                    <a:pt x="42" y="52"/>
                  </a:lnTo>
                  <a:lnTo>
                    <a:pt x="42" y="52"/>
                  </a:lnTo>
                  <a:lnTo>
                    <a:pt x="42" y="50"/>
                  </a:lnTo>
                  <a:lnTo>
                    <a:pt x="41" y="50"/>
                  </a:lnTo>
                  <a:close/>
                  <a:moveTo>
                    <a:pt x="35" y="54"/>
                  </a:moveTo>
                  <a:lnTo>
                    <a:pt x="35" y="54"/>
                  </a:lnTo>
                  <a:lnTo>
                    <a:pt x="35" y="54"/>
                  </a:lnTo>
                  <a:lnTo>
                    <a:pt x="33" y="56"/>
                  </a:lnTo>
                  <a:lnTo>
                    <a:pt x="35" y="56"/>
                  </a:lnTo>
                  <a:lnTo>
                    <a:pt x="35" y="56"/>
                  </a:lnTo>
                  <a:lnTo>
                    <a:pt x="35" y="54"/>
                  </a:lnTo>
                  <a:lnTo>
                    <a:pt x="35" y="5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0" name="Google Shape;680;p23"/>
            <p:cNvSpPr/>
            <p:nvPr/>
          </p:nvSpPr>
          <p:spPr>
            <a:xfrm>
              <a:off x="1293" y="1392"/>
              <a:ext cx="73" cy="68"/>
            </a:xfrm>
            <a:custGeom>
              <a:avLst/>
              <a:gdLst/>
              <a:ahLst/>
              <a:cxnLst/>
              <a:rect l="l" t="t" r="r" b="b"/>
              <a:pathLst>
                <a:path w="73" h="68" extrusionOk="0">
                  <a:moveTo>
                    <a:pt x="65" y="64"/>
                  </a:moveTo>
                  <a:lnTo>
                    <a:pt x="64" y="62"/>
                  </a:lnTo>
                  <a:lnTo>
                    <a:pt x="64" y="62"/>
                  </a:lnTo>
                  <a:lnTo>
                    <a:pt x="60" y="60"/>
                  </a:lnTo>
                  <a:lnTo>
                    <a:pt x="60" y="60"/>
                  </a:lnTo>
                  <a:lnTo>
                    <a:pt x="58" y="58"/>
                  </a:lnTo>
                  <a:lnTo>
                    <a:pt x="58" y="58"/>
                  </a:lnTo>
                  <a:lnTo>
                    <a:pt x="58" y="57"/>
                  </a:lnTo>
                  <a:lnTo>
                    <a:pt x="58" y="57"/>
                  </a:lnTo>
                  <a:lnTo>
                    <a:pt x="60" y="57"/>
                  </a:lnTo>
                  <a:lnTo>
                    <a:pt x="60" y="57"/>
                  </a:lnTo>
                  <a:lnTo>
                    <a:pt x="60" y="57"/>
                  </a:lnTo>
                  <a:lnTo>
                    <a:pt x="60" y="57"/>
                  </a:lnTo>
                  <a:lnTo>
                    <a:pt x="62" y="55"/>
                  </a:lnTo>
                  <a:lnTo>
                    <a:pt x="62" y="55"/>
                  </a:lnTo>
                  <a:lnTo>
                    <a:pt x="64" y="55"/>
                  </a:lnTo>
                  <a:lnTo>
                    <a:pt x="64" y="55"/>
                  </a:lnTo>
                  <a:lnTo>
                    <a:pt x="64" y="53"/>
                  </a:lnTo>
                  <a:lnTo>
                    <a:pt x="64" y="51"/>
                  </a:lnTo>
                  <a:lnTo>
                    <a:pt x="64" y="51"/>
                  </a:lnTo>
                  <a:lnTo>
                    <a:pt x="64" y="51"/>
                  </a:lnTo>
                  <a:lnTo>
                    <a:pt x="64" y="51"/>
                  </a:lnTo>
                  <a:lnTo>
                    <a:pt x="62" y="51"/>
                  </a:lnTo>
                  <a:lnTo>
                    <a:pt x="62" y="53"/>
                  </a:lnTo>
                  <a:lnTo>
                    <a:pt x="60" y="53"/>
                  </a:lnTo>
                  <a:lnTo>
                    <a:pt x="60" y="53"/>
                  </a:lnTo>
                  <a:lnTo>
                    <a:pt x="58" y="51"/>
                  </a:lnTo>
                  <a:lnTo>
                    <a:pt x="60" y="51"/>
                  </a:lnTo>
                  <a:lnTo>
                    <a:pt x="60" y="49"/>
                  </a:lnTo>
                  <a:lnTo>
                    <a:pt x="62" y="49"/>
                  </a:lnTo>
                  <a:lnTo>
                    <a:pt x="62" y="49"/>
                  </a:lnTo>
                  <a:lnTo>
                    <a:pt x="60" y="49"/>
                  </a:lnTo>
                  <a:lnTo>
                    <a:pt x="60" y="49"/>
                  </a:lnTo>
                  <a:lnTo>
                    <a:pt x="60" y="49"/>
                  </a:lnTo>
                  <a:lnTo>
                    <a:pt x="58" y="49"/>
                  </a:lnTo>
                  <a:lnTo>
                    <a:pt x="56" y="51"/>
                  </a:lnTo>
                  <a:lnTo>
                    <a:pt x="54" y="51"/>
                  </a:lnTo>
                  <a:lnTo>
                    <a:pt x="52" y="51"/>
                  </a:lnTo>
                  <a:lnTo>
                    <a:pt x="50" y="49"/>
                  </a:lnTo>
                  <a:lnTo>
                    <a:pt x="52" y="47"/>
                  </a:lnTo>
                  <a:lnTo>
                    <a:pt x="54" y="45"/>
                  </a:lnTo>
                  <a:lnTo>
                    <a:pt x="56" y="45"/>
                  </a:lnTo>
                  <a:lnTo>
                    <a:pt x="56" y="45"/>
                  </a:lnTo>
                  <a:lnTo>
                    <a:pt x="58" y="47"/>
                  </a:lnTo>
                  <a:lnTo>
                    <a:pt x="62" y="49"/>
                  </a:lnTo>
                  <a:lnTo>
                    <a:pt x="64" y="47"/>
                  </a:lnTo>
                  <a:lnTo>
                    <a:pt x="64" y="47"/>
                  </a:lnTo>
                  <a:lnTo>
                    <a:pt x="64" y="47"/>
                  </a:lnTo>
                  <a:lnTo>
                    <a:pt x="62" y="47"/>
                  </a:lnTo>
                  <a:lnTo>
                    <a:pt x="62" y="47"/>
                  </a:lnTo>
                  <a:lnTo>
                    <a:pt x="62" y="45"/>
                  </a:lnTo>
                  <a:lnTo>
                    <a:pt x="62" y="43"/>
                  </a:lnTo>
                  <a:lnTo>
                    <a:pt x="62" y="42"/>
                  </a:lnTo>
                  <a:lnTo>
                    <a:pt x="62" y="42"/>
                  </a:lnTo>
                  <a:lnTo>
                    <a:pt x="62" y="42"/>
                  </a:lnTo>
                  <a:lnTo>
                    <a:pt x="62" y="40"/>
                  </a:lnTo>
                  <a:lnTo>
                    <a:pt x="62" y="40"/>
                  </a:lnTo>
                  <a:lnTo>
                    <a:pt x="62" y="40"/>
                  </a:lnTo>
                  <a:lnTo>
                    <a:pt x="64" y="36"/>
                  </a:lnTo>
                  <a:lnTo>
                    <a:pt x="64" y="34"/>
                  </a:lnTo>
                  <a:lnTo>
                    <a:pt x="58" y="34"/>
                  </a:lnTo>
                  <a:lnTo>
                    <a:pt x="54" y="34"/>
                  </a:lnTo>
                  <a:lnTo>
                    <a:pt x="47" y="34"/>
                  </a:lnTo>
                  <a:lnTo>
                    <a:pt x="43" y="34"/>
                  </a:lnTo>
                  <a:lnTo>
                    <a:pt x="41" y="34"/>
                  </a:lnTo>
                  <a:lnTo>
                    <a:pt x="37" y="34"/>
                  </a:lnTo>
                  <a:lnTo>
                    <a:pt x="37" y="34"/>
                  </a:lnTo>
                  <a:lnTo>
                    <a:pt x="37" y="34"/>
                  </a:lnTo>
                  <a:lnTo>
                    <a:pt x="39" y="32"/>
                  </a:lnTo>
                  <a:lnTo>
                    <a:pt x="39" y="30"/>
                  </a:lnTo>
                  <a:lnTo>
                    <a:pt x="39" y="30"/>
                  </a:lnTo>
                  <a:lnTo>
                    <a:pt x="39" y="30"/>
                  </a:lnTo>
                  <a:lnTo>
                    <a:pt x="41" y="28"/>
                  </a:lnTo>
                  <a:lnTo>
                    <a:pt x="41" y="27"/>
                  </a:lnTo>
                  <a:lnTo>
                    <a:pt x="41" y="27"/>
                  </a:lnTo>
                  <a:lnTo>
                    <a:pt x="43" y="25"/>
                  </a:lnTo>
                  <a:lnTo>
                    <a:pt x="43" y="25"/>
                  </a:lnTo>
                  <a:lnTo>
                    <a:pt x="45" y="21"/>
                  </a:lnTo>
                  <a:lnTo>
                    <a:pt x="47" y="19"/>
                  </a:lnTo>
                  <a:lnTo>
                    <a:pt x="49" y="19"/>
                  </a:lnTo>
                  <a:lnTo>
                    <a:pt x="50" y="17"/>
                  </a:lnTo>
                  <a:lnTo>
                    <a:pt x="50" y="15"/>
                  </a:lnTo>
                  <a:lnTo>
                    <a:pt x="50" y="15"/>
                  </a:lnTo>
                  <a:lnTo>
                    <a:pt x="50" y="15"/>
                  </a:lnTo>
                  <a:lnTo>
                    <a:pt x="52" y="15"/>
                  </a:lnTo>
                  <a:lnTo>
                    <a:pt x="52" y="13"/>
                  </a:lnTo>
                  <a:lnTo>
                    <a:pt x="54" y="13"/>
                  </a:lnTo>
                  <a:lnTo>
                    <a:pt x="54" y="13"/>
                  </a:lnTo>
                  <a:lnTo>
                    <a:pt x="54" y="12"/>
                  </a:lnTo>
                  <a:lnTo>
                    <a:pt x="54" y="12"/>
                  </a:lnTo>
                  <a:lnTo>
                    <a:pt x="52" y="12"/>
                  </a:lnTo>
                  <a:lnTo>
                    <a:pt x="52" y="10"/>
                  </a:lnTo>
                  <a:lnTo>
                    <a:pt x="52" y="10"/>
                  </a:lnTo>
                  <a:lnTo>
                    <a:pt x="52" y="8"/>
                  </a:lnTo>
                  <a:lnTo>
                    <a:pt x="52" y="8"/>
                  </a:lnTo>
                  <a:lnTo>
                    <a:pt x="52" y="8"/>
                  </a:lnTo>
                  <a:lnTo>
                    <a:pt x="54" y="6"/>
                  </a:lnTo>
                  <a:lnTo>
                    <a:pt x="54" y="6"/>
                  </a:lnTo>
                  <a:lnTo>
                    <a:pt x="54" y="6"/>
                  </a:lnTo>
                  <a:lnTo>
                    <a:pt x="54" y="4"/>
                  </a:lnTo>
                  <a:lnTo>
                    <a:pt x="54" y="4"/>
                  </a:lnTo>
                  <a:lnTo>
                    <a:pt x="54" y="2"/>
                  </a:lnTo>
                  <a:lnTo>
                    <a:pt x="54" y="2"/>
                  </a:lnTo>
                  <a:lnTo>
                    <a:pt x="54" y="0"/>
                  </a:lnTo>
                  <a:lnTo>
                    <a:pt x="52" y="0"/>
                  </a:lnTo>
                  <a:lnTo>
                    <a:pt x="49" y="0"/>
                  </a:lnTo>
                  <a:lnTo>
                    <a:pt x="47" y="0"/>
                  </a:lnTo>
                  <a:lnTo>
                    <a:pt x="45" y="0"/>
                  </a:lnTo>
                  <a:lnTo>
                    <a:pt x="41" y="0"/>
                  </a:lnTo>
                  <a:lnTo>
                    <a:pt x="39" y="0"/>
                  </a:lnTo>
                  <a:lnTo>
                    <a:pt x="37" y="0"/>
                  </a:lnTo>
                  <a:lnTo>
                    <a:pt x="34" y="0"/>
                  </a:lnTo>
                  <a:lnTo>
                    <a:pt x="32" y="0"/>
                  </a:lnTo>
                  <a:lnTo>
                    <a:pt x="30" y="0"/>
                  </a:lnTo>
                  <a:lnTo>
                    <a:pt x="26" y="0"/>
                  </a:lnTo>
                  <a:lnTo>
                    <a:pt x="24" y="0"/>
                  </a:lnTo>
                  <a:lnTo>
                    <a:pt x="21" y="0"/>
                  </a:lnTo>
                  <a:lnTo>
                    <a:pt x="19" y="0"/>
                  </a:lnTo>
                  <a:lnTo>
                    <a:pt x="17" y="0"/>
                  </a:lnTo>
                  <a:lnTo>
                    <a:pt x="13" y="0"/>
                  </a:lnTo>
                  <a:lnTo>
                    <a:pt x="13" y="4"/>
                  </a:lnTo>
                  <a:lnTo>
                    <a:pt x="13" y="6"/>
                  </a:lnTo>
                  <a:lnTo>
                    <a:pt x="11" y="8"/>
                  </a:lnTo>
                  <a:lnTo>
                    <a:pt x="11" y="10"/>
                  </a:lnTo>
                  <a:lnTo>
                    <a:pt x="11" y="12"/>
                  </a:lnTo>
                  <a:lnTo>
                    <a:pt x="9" y="13"/>
                  </a:lnTo>
                  <a:lnTo>
                    <a:pt x="9" y="15"/>
                  </a:lnTo>
                  <a:lnTo>
                    <a:pt x="9" y="17"/>
                  </a:lnTo>
                  <a:lnTo>
                    <a:pt x="9" y="19"/>
                  </a:lnTo>
                  <a:lnTo>
                    <a:pt x="9" y="21"/>
                  </a:lnTo>
                  <a:lnTo>
                    <a:pt x="9" y="23"/>
                  </a:lnTo>
                  <a:lnTo>
                    <a:pt x="9" y="25"/>
                  </a:lnTo>
                  <a:lnTo>
                    <a:pt x="9" y="25"/>
                  </a:lnTo>
                  <a:lnTo>
                    <a:pt x="9" y="27"/>
                  </a:lnTo>
                  <a:lnTo>
                    <a:pt x="9" y="27"/>
                  </a:lnTo>
                  <a:lnTo>
                    <a:pt x="11" y="28"/>
                  </a:lnTo>
                  <a:lnTo>
                    <a:pt x="11" y="28"/>
                  </a:lnTo>
                  <a:lnTo>
                    <a:pt x="11" y="30"/>
                  </a:lnTo>
                  <a:lnTo>
                    <a:pt x="11" y="32"/>
                  </a:lnTo>
                  <a:lnTo>
                    <a:pt x="11" y="32"/>
                  </a:lnTo>
                  <a:lnTo>
                    <a:pt x="11" y="34"/>
                  </a:lnTo>
                  <a:lnTo>
                    <a:pt x="9" y="34"/>
                  </a:lnTo>
                  <a:lnTo>
                    <a:pt x="9" y="36"/>
                  </a:lnTo>
                  <a:lnTo>
                    <a:pt x="9" y="36"/>
                  </a:lnTo>
                  <a:lnTo>
                    <a:pt x="9" y="38"/>
                  </a:lnTo>
                  <a:lnTo>
                    <a:pt x="7" y="40"/>
                  </a:lnTo>
                  <a:lnTo>
                    <a:pt x="7" y="40"/>
                  </a:lnTo>
                  <a:lnTo>
                    <a:pt x="6" y="42"/>
                  </a:lnTo>
                  <a:lnTo>
                    <a:pt x="6" y="43"/>
                  </a:lnTo>
                  <a:lnTo>
                    <a:pt x="4" y="45"/>
                  </a:lnTo>
                  <a:lnTo>
                    <a:pt x="4" y="45"/>
                  </a:lnTo>
                  <a:lnTo>
                    <a:pt x="4" y="47"/>
                  </a:lnTo>
                  <a:lnTo>
                    <a:pt x="4" y="49"/>
                  </a:lnTo>
                  <a:lnTo>
                    <a:pt x="4" y="49"/>
                  </a:lnTo>
                  <a:lnTo>
                    <a:pt x="2" y="51"/>
                  </a:lnTo>
                  <a:lnTo>
                    <a:pt x="2" y="53"/>
                  </a:lnTo>
                  <a:lnTo>
                    <a:pt x="2" y="53"/>
                  </a:lnTo>
                  <a:lnTo>
                    <a:pt x="2" y="55"/>
                  </a:lnTo>
                  <a:lnTo>
                    <a:pt x="0" y="55"/>
                  </a:lnTo>
                  <a:lnTo>
                    <a:pt x="0" y="55"/>
                  </a:lnTo>
                  <a:lnTo>
                    <a:pt x="0" y="55"/>
                  </a:lnTo>
                  <a:lnTo>
                    <a:pt x="0" y="57"/>
                  </a:lnTo>
                  <a:lnTo>
                    <a:pt x="2" y="55"/>
                  </a:lnTo>
                  <a:lnTo>
                    <a:pt x="2" y="55"/>
                  </a:lnTo>
                  <a:lnTo>
                    <a:pt x="7" y="55"/>
                  </a:lnTo>
                  <a:lnTo>
                    <a:pt x="7" y="55"/>
                  </a:lnTo>
                  <a:lnTo>
                    <a:pt x="9" y="55"/>
                  </a:lnTo>
                  <a:lnTo>
                    <a:pt x="13" y="57"/>
                  </a:lnTo>
                  <a:lnTo>
                    <a:pt x="15" y="57"/>
                  </a:lnTo>
                  <a:lnTo>
                    <a:pt x="17" y="58"/>
                  </a:lnTo>
                  <a:lnTo>
                    <a:pt x="22" y="58"/>
                  </a:lnTo>
                  <a:lnTo>
                    <a:pt x="24" y="58"/>
                  </a:lnTo>
                  <a:lnTo>
                    <a:pt x="24" y="58"/>
                  </a:lnTo>
                  <a:lnTo>
                    <a:pt x="24" y="57"/>
                  </a:lnTo>
                  <a:lnTo>
                    <a:pt x="24" y="57"/>
                  </a:lnTo>
                  <a:lnTo>
                    <a:pt x="24" y="55"/>
                  </a:lnTo>
                  <a:lnTo>
                    <a:pt x="26" y="55"/>
                  </a:lnTo>
                  <a:lnTo>
                    <a:pt x="28" y="55"/>
                  </a:lnTo>
                  <a:lnTo>
                    <a:pt x="28" y="55"/>
                  </a:lnTo>
                  <a:lnTo>
                    <a:pt x="32" y="55"/>
                  </a:lnTo>
                  <a:lnTo>
                    <a:pt x="32" y="58"/>
                  </a:lnTo>
                  <a:lnTo>
                    <a:pt x="32" y="58"/>
                  </a:lnTo>
                  <a:lnTo>
                    <a:pt x="36" y="60"/>
                  </a:lnTo>
                  <a:lnTo>
                    <a:pt x="36" y="58"/>
                  </a:lnTo>
                  <a:lnTo>
                    <a:pt x="36" y="58"/>
                  </a:lnTo>
                  <a:lnTo>
                    <a:pt x="36" y="60"/>
                  </a:lnTo>
                  <a:lnTo>
                    <a:pt x="36" y="60"/>
                  </a:lnTo>
                  <a:lnTo>
                    <a:pt x="36" y="62"/>
                  </a:lnTo>
                  <a:lnTo>
                    <a:pt x="36" y="62"/>
                  </a:lnTo>
                  <a:lnTo>
                    <a:pt x="36" y="62"/>
                  </a:lnTo>
                  <a:lnTo>
                    <a:pt x="34" y="62"/>
                  </a:lnTo>
                  <a:lnTo>
                    <a:pt x="34" y="64"/>
                  </a:lnTo>
                  <a:lnTo>
                    <a:pt x="37" y="64"/>
                  </a:lnTo>
                  <a:lnTo>
                    <a:pt x="41" y="66"/>
                  </a:lnTo>
                  <a:lnTo>
                    <a:pt x="43" y="66"/>
                  </a:lnTo>
                  <a:lnTo>
                    <a:pt x="45" y="64"/>
                  </a:lnTo>
                  <a:lnTo>
                    <a:pt x="45" y="62"/>
                  </a:lnTo>
                  <a:lnTo>
                    <a:pt x="47" y="62"/>
                  </a:lnTo>
                  <a:lnTo>
                    <a:pt x="49" y="64"/>
                  </a:lnTo>
                  <a:lnTo>
                    <a:pt x="49" y="66"/>
                  </a:lnTo>
                  <a:lnTo>
                    <a:pt x="49" y="66"/>
                  </a:lnTo>
                  <a:lnTo>
                    <a:pt x="50" y="66"/>
                  </a:lnTo>
                  <a:lnTo>
                    <a:pt x="50" y="64"/>
                  </a:lnTo>
                  <a:lnTo>
                    <a:pt x="50" y="64"/>
                  </a:lnTo>
                  <a:lnTo>
                    <a:pt x="52" y="62"/>
                  </a:lnTo>
                  <a:lnTo>
                    <a:pt x="52" y="62"/>
                  </a:lnTo>
                  <a:lnTo>
                    <a:pt x="52" y="60"/>
                  </a:lnTo>
                  <a:lnTo>
                    <a:pt x="52" y="60"/>
                  </a:lnTo>
                  <a:lnTo>
                    <a:pt x="50" y="60"/>
                  </a:lnTo>
                  <a:lnTo>
                    <a:pt x="50" y="60"/>
                  </a:lnTo>
                  <a:lnTo>
                    <a:pt x="50" y="58"/>
                  </a:lnTo>
                  <a:lnTo>
                    <a:pt x="54" y="60"/>
                  </a:lnTo>
                  <a:lnTo>
                    <a:pt x="56" y="60"/>
                  </a:lnTo>
                  <a:lnTo>
                    <a:pt x="56" y="62"/>
                  </a:lnTo>
                  <a:lnTo>
                    <a:pt x="56" y="62"/>
                  </a:lnTo>
                  <a:lnTo>
                    <a:pt x="56" y="62"/>
                  </a:lnTo>
                  <a:lnTo>
                    <a:pt x="58" y="62"/>
                  </a:lnTo>
                  <a:lnTo>
                    <a:pt x="58" y="62"/>
                  </a:lnTo>
                  <a:lnTo>
                    <a:pt x="58" y="64"/>
                  </a:lnTo>
                  <a:lnTo>
                    <a:pt x="60" y="64"/>
                  </a:lnTo>
                  <a:lnTo>
                    <a:pt x="60" y="64"/>
                  </a:lnTo>
                  <a:lnTo>
                    <a:pt x="60" y="66"/>
                  </a:lnTo>
                  <a:lnTo>
                    <a:pt x="62" y="66"/>
                  </a:lnTo>
                  <a:lnTo>
                    <a:pt x="60" y="68"/>
                  </a:lnTo>
                  <a:lnTo>
                    <a:pt x="62" y="68"/>
                  </a:lnTo>
                  <a:lnTo>
                    <a:pt x="62" y="66"/>
                  </a:lnTo>
                  <a:lnTo>
                    <a:pt x="64" y="68"/>
                  </a:lnTo>
                  <a:lnTo>
                    <a:pt x="64" y="68"/>
                  </a:lnTo>
                  <a:lnTo>
                    <a:pt x="64" y="68"/>
                  </a:lnTo>
                  <a:lnTo>
                    <a:pt x="64" y="66"/>
                  </a:lnTo>
                  <a:lnTo>
                    <a:pt x="65" y="66"/>
                  </a:lnTo>
                  <a:lnTo>
                    <a:pt x="65" y="64"/>
                  </a:lnTo>
                  <a:lnTo>
                    <a:pt x="65" y="64"/>
                  </a:lnTo>
                  <a:lnTo>
                    <a:pt x="65" y="64"/>
                  </a:lnTo>
                  <a:close/>
                  <a:moveTo>
                    <a:pt x="65" y="49"/>
                  </a:moveTo>
                  <a:lnTo>
                    <a:pt x="65" y="49"/>
                  </a:lnTo>
                  <a:lnTo>
                    <a:pt x="65" y="51"/>
                  </a:lnTo>
                  <a:lnTo>
                    <a:pt x="65" y="51"/>
                  </a:lnTo>
                  <a:lnTo>
                    <a:pt x="67" y="51"/>
                  </a:lnTo>
                  <a:lnTo>
                    <a:pt x="67" y="49"/>
                  </a:lnTo>
                  <a:lnTo>
                    <a:pt x="67" y="49"/>
                  </a:lnTo>
                  <a:lnTo>
                    <a:pt x="67" y="49"/>
                  </a:lnTo>
                  <a:lnTo>
                    <a:pt x="67" y="49"/>
                  </a:lnTo>
                  <a:lnTo>
                    <a:pt x="65" y="49"/>
                  </a:lnTo>
                  <a:close/>
                  <a:moveTo>
                    <a:pt x="73" y="51"/>
                  </a:moveTo>
                  <a:lnTo>
                    <a:pt x="73" y="53"/>
                  </a:lnTo>
                  <a:lnTo>
                    <a:pt x="71" y="55"/>
                  </a:lnTo>
                  <a:lnTo>
                    <a:pt x="71" y="55"/>
                  </a:lnTo>
                  <a:lnTo>
                    <a:pt x="73" y="53"/>
                  </a:lnTo>
                  <a:lnTo>
                    <a:pt x="73" y="51"/>
                  </a:lnTo>
                  <a:lnTo>
                    <a:pt x="73" y="51"/>
                  </a:lnTo>
                  <a:close/>
                  <a:moveTo>
                    <a:pt x="69" y="57"/>
                  </a:moveTo>
                  <a:lnTo>
                    <a:pt x="69" y="57"/>
                  </a:lnTo>
                  <a:lnTo>
                    <a:pt x="71" y="57"/>
                  </a:lnTo>
                  <a:lnTo>
                    <a:pt x="71" y="55"/>
                  </a:lnTo>
                  <a:lnTo>
                    <a:pt x="69" y="57"/>
                  </a:lnTo>
                  <a:lnTo>
                    <a:pt x="69" y="57"/>
                  </a:lnTo>
                  <a:close/>
                  <a:moveTo>
                    <a:pt x="28" y="58"/>
                  </a:moveTo>
                  <a:lnTo>
                    <a:pt x="28" y="57"/>
                  </a:lnTo>
                  <a:lnTo>
                    <a:pt x="26" y="57"/>
                  </a:lnTo>
                  <a:lnTo>
                    <a:pt x="26" y="58"/>
                  </a:lnTo>
                  <a:lnTo>
                    <a:pt x="26" y="58"/>
                  </a:lnTo>
                  <a:lnTo>
                    <a:pt x="28" y="60"/>
                  </a:lnTo>
                  <a:lnTo>
                    <a:pt x="28" y="60"/>
                  </a:lnTo>
                  <a:lnTo>
                    <a:pt x="28" y="58"/>
                  </a:lnTo>
                  <a:lnTo>
                    <a:pt x="28" y="58"/>
                  </a:lnTo>
                  <a:lnTo>
                    <a:pt x="28" y="58"/>
                  </a:lnTo>
                  <a:lnTo>
                    <a:pt x="28" y="5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23"/>
            <p:cNvSpPr/>
            <p:nvPr/>
          </p:nvSpPr>
          <p:spPr>
            <a:xfrm>
              <a:off x="1390" y="1289"/>
              <a:ext cx="110" cy="45"/>
            </a:xfrm>
            <a:custGeom>
              <a:avLst/>
              <a:gdLst/>
              <a:ahLst/>
              <a:cxnLst/>
              <a:rect l="l" t="t" r="r" b="b"/>
              <a:pathLst>
                <a:path w="110" h="45" extrusionOk="0">
                  <a:moveTo>
                    <a:pt x="109" y="27"/>
                  </a:moveTo>
                  <a:lnTo>
                    <a:pt x="107" y="25"/>
                  </a:lnTo>
                  <a:lnTo>
                    <a:pt x="107" y="23"/>
                  </a:lnTo>
                  <a:lnTo>
                    <a:pt x="107" y="21"/>
                  </a:lnTo>
                  <a:lnTo>
                    <a:pt x="105" y="21"/>
                  </a:lnTo>
                  <a:lnTo>
                    <a:pt x="105" y="19"/>
                  </a:lnTo>
                  <a:lnTo>
                    <a:pt x="105" y="17"/>
                  </a:lnTo>
                  <a:lnTo>
                    <a:pt x="105" y="17"/>
                  </a:lnTo>
                  <a:lnTo>
                    <a:pt x="105" y="17"/>
                  </a:lnTo>
                  <a:lnTo>
                    <a:pt x="105" y="15"/>
                  </a:lnTo>
                  <a:lnTo>
                    <a:pt x="107" y="15"/>
                  </a:lnTo>
                  <a:lnTo>
                    <a:pt x="107" y="12"/>
                  </a:lnTo>
                  <a:lnTo>
                    <a:pt x="107" y="12"/>
                  </a:lnTo>
                  <a:lnTo>
                    <a:pt x="107" y="12"/>
                  </a:lnTo>
                  <a:lnTo>
                    <a:pt x="105" y="10"/>
                  </a:lnTo>
                  <a:lnTo>
                    <a:pt x="105" y="10"/>
                  </a:lnTo>
                  <a:lnTo>
                    <a:pt x="105" y="8"/>
                  </a:lnTo>
                  <a:lnTo>
                    <a:pt x="103" y="8"/>
                  </a:lnTo>
                  <a:lnTo>
                    <a:pt x="99" y="10"/>
                  </a:lnTo>
                  <a:lnTo>
                    <a:pt x="97" y="10"/>
                  </a:lnTo>
                  <a:lnTo>
                    <a:pt x="96" y="8"/>
                  </a:lnTo>
                  <a:lnTo>
                    <a:pt x="96" y="8"/>
                  </a:lnTo>
                  <a:lnTo>
                    <a:pt x="94" y="8"/>
                  </a:lnTo>
                  <a:lnTo>
                    <a:pt x="94" y="8"/>
                  </a:lnTo>
                  <a:lnTo>
                    <a:pt x="92" y="8"/>
                  </a:lnTo>
                  <a:lnTo>
                    <a:pt x="92" y="8"/>
                  </a:lnTo>
                  <a:lnTo>
                    <a:pt x="90" y="6"/>
                  </a:lnTo>
                  <a:lnTo>
                    <a:pt x="88" y="6"/>
                  </a:lnTo>
                  <a:lnTo>
                    <a:pt x="86" y="4"/>
                  </a:lnTo>
                  <a:lnTo>
                    <a:pt x="86" y="2"/>
                  </a:lnTo>
                  <a:lnTo>
                    <a:pt x="86" y="2"/>
                  </a:lnTo>
                  <a:lnTo>
                    <a:pt x="86" y="0"/>
                  </a:lnTo>
                  <a:lnTo>
                    <a:pt x="84" y="0"/>
                  </a:lnTo>
                  <a:lnTo>
                    <a:pt x="84" y="0"/>
                  </a:lnTo>
                  <a:lnTo>
                    <a:pt x="82" y="0"/>
                  </a:lnTo>
                  <a:lnTo>
                    <a:pt x="82" y="0"/>
                  </a:lnTo>
                  <a:lnTo>
                    <a:pt x="81" y="0"/>
                  </a:lnTo>
                  <a:lnTo>
                    <a:pt x="81" y="0"/>
                  </a:lnTo>
                  <a:lnTo>
                    <a:pt x="81" y="2"/>
                  </a:lnTo>
                  <a:lnTo>
                    <a:pt x="79" y="2"/>
                  </a:lnTo>
                  <a:lnTo>
                    <a:pt x="79" y="2"/>
                  </a:lnTo>
                  <a:lnTo>
                    <a:pt x="79" y="4"/>
                  </a:lnTo>
                  <a:lnTo>
                    <a:pt x="79" y="4"/>
                  </a:lnTo>
                  <a:lnTo>
                    <a:pt x="79" y="4"/>
                  </a:lnTo>
                  <a:lnTo>
                    <a:pt x="79" y="4"/>
                  </a:lnTo>
                  <a:lnTo>
                    <a:pt x="79" y="4"/>
                  </a:lnTo>
                  <a:lnTo>
                    <a:pt x="79" y="6"/>
                  </a:lnTo>
                  <a:lnTo>
                    <a:pt x="77" y="6"/>
                  </a:lnTo>
                  <a:lnTo>
                    <a:pt x="75" y="8"/>
                  </a:lnTo>
                  <a:lnTo>
                    <a:pt x="73" y="8"/>
                  </a:lnTo>
                  <a:lnTo>
                    <a:pt x="73" y="8"/>
                  </a:lnTo>
                  <a:lnTo>
                    <a:pt x="73" y="8"/>
                  </a:lnTo>
                  <a:lnTo>
                    <a:pt x="73" y="8"/>
                  </a:lnTo>
                  <a:lnTo>
                    <a:pt x="73" y="8"/>
                  </a:lnTo>
                  <a:lnTo>
                    <a:pt x="73" y="8"/>
                  </a:lnTo>
                  <a:lnTo>
                    <a:pt x="71" y="8"/>
                  </a:lnTo>
                  <a:lnTo>
                    <a:pt x="69" y="8"/>
                  </a:lnTo>
                  <a:lnTo>
                    <a:pt x="69" y="8"/>
                  </a:lnTo>
                  <a:lnTo>
                    <a:pt x="69" y="10"/>
                  </a:lnTo>
                  <a:lnTo>
                    <a:pt x="67" y="10"/>
                  </a:lnTo>
                  <a:lnTo>
                    <a:pt x="67" y="12"/>
                  </a:lnTo>
                  <a:lnTo>
                    <a:pt x="66" y="12"/>
                  </a:lnTo>
                  <a:lnTo>
                    <a:pt x="64" y="14"/>
                  </a:lnTo>
                  <a:lnTo>
                    <a:pt x="64" y="15"/>
                  </a:lnTo>
                  <a:lnTo>
                    <a:pt x="62" y="15"/>
                  </a:lnTo>
                  <a:lnTo>
                    <a:pt x="60" y="15"/>
                  </a:lnTo>
                  <a:lnTo>
                    <a:pt x="60" y="17"/>
                  </a:lnTo>
                  <a:lnTo>
                    <a:pt x="58" y="19"/>
                  </a:lnTo>
                  <a:lnTo>
                    <a:pt x="56" y="19"/>
                  </a:lnTo>
                  <a:lnTo>
                    <a:pt x="56" y="19"/>
                  </a:lnTo>
                  <a:lnTo>
                    <a:pt x="54" y="19"/>
                  </a:lnTo>
                  <a:lnTo>
                    <a:pt x="54" y="19"/>
                  </a:lnTo>
                  <a:lnTo>
                    <a:pt x="54" y="17"/>
                  </a:lnTo>
                  <a:lnTo>
                    <a:pt x="54" y="17"/>
                  </a:lnTo>
                  <a:lnTo>
                    <a:pt x="54" y="17"/>
                  </a:lnTo>
                  <a:lnTo>
                    <a:pt x="54" y="17"/>
                  </a:lnTo>
                  <a:lnTo>
                    <a:pt x="54" y="17"/>
                  </a:lnTo>
                  <a:lnTo>
                    <a:pt x="54" y="17"/>
                  </a:lnTo>
                  <a:lnTo>
                    <a:pt x="53" y="17"/>
                  </a:lnTo>
                  <a:lnTo>
                    <a:pt x="53" y="17"/>
                  </a:lnTo>
                  <a:lnTo>
                    <a:pt x="53" y="17"/>
                  </a:lnTo>
                  <a:lnTo>
                    <a:pt x="53" y="19"/>
                  </a:lnTo>
                  <a:lnTo>
                    <a:pt x="51" y="19"/>
                  </a:lnTo>
                  <a:lnTo>
                    <a:pt x="51" y="19"/>
                  </a:lnTo>
                  <a:lnTo>
                    <a:pt x="51" y="19"/>
                  </a:lnTo>
                  <a:lnTo>
                    <a:pt x="51" y="21"/>
                  </a:lnTo>
                  <a:lnTo>
                    <a:pt x="49" y="21"/>
                  </a:lnTo>
                  <a:lnTo>
                    <a:pt x="49" y="21"/>
                  </a:lnTo>
                  <a:lnTo>
                    <a:pt x="47" y="21"/>
                  </a:lnTo>
                  <a:lnTo>
                    <a:pt x="47" y="21"/>
                  </a:lnTo>
                  <a:lnTo>
                    <a:pt x="45" y="21"/>
                  </a:lnTo>
                  <a:lnTo>
                    <a:pt x="43" y="21"/>
                  </a:lnTo>
                  <a:lnTo>
                    <a:pt x="43" y="21"/>
                  </a:lnTo>
                  <a:lnTo>
                    <a:pt x="41" y="23"/>
                  </a:lnTo>
                  <a:lnTo>
                    <a:pt x="41" y="23"/>
                  </a:lnTo>
                  <a:lnTo>
                    <a:pt x="39" y="23"/>
                  </a:lnTo>
                  <a:lnTo>
                    <a:pt x="38" y="21"/>
                  </a:lnTo>
                  <a:lnTo>
                    <a:pt x="38" y="21"/>
                  </a:lnTo>
                  <a:lnTo>
                    <a:pt x="36" y="21"/>
                  </a:lnTo>
                  <a:lnTo>
                    <a:pt x="36" y="21"/>
                  </a:lnTo>
                  <a:lnTo>
                    <a:pt x="36" y="21"/>
                  </a:lnTo>
                  <a:lnTo>
                    <a:pt x="36" y="21"/>
                  </a:lnTo>
                  <a:lnTo>
                    <a:pt x="36" y="21"/>
                  </a:lnTo>
                  <a:lnTo>
                    <a:pt x="34" y="21"/>
                  </a:lnTo>
                  <a:lnTo>
                    <a:pt x="34" y="23"/>
                  </a:lnTo>
                  <a:lnTo>
                    <a:pt x="34" y="23"/>
                  </a:lnTo>
                  <a:lnTo>
                    <a:pt x="34" y="23"/>
                  </a:lnTo>
                  <a:lnTo>
                    <a:pt x="34" y="21"/>
                  </a:lnTo>
                  <a:lnTo>
                    <a:pt x="34" y="21"/>
                  </a:lnTo>
                  <a:lnTo>
                    <a:pt x="32" y="21"/>
                  </a:lnTo>
                  <a:lnTo>
                    <a:pt x="32" y="21"/>
                  </a:lnTo>
                  <a:lnTo>
                    <a:pt x="32" y="21"/>
                  </a:lnTo>
                  <a:lnTo>
                    <a:pt x="30" y="21"/>
                  </a:lnTo>
                  <a:lnTo>
                    <a:pt x="30" y="21"/>
                  </a:lnTo>
                  <a:lnTo>
                    <a:pt x="30" y="23"/>
                  </a:lnTo>
                  <a:lnTo>
                    <a:pt x="30" y="23"/>
                  </a:lnTo>
                  <a:lnTo>
                    <a:pt x="30" y="23"/>
                  </a:lnTo>
                  <a:lnTo>
                    <a:pt x="28" y="23"/>
                  </a:lnTo>
                  <a:lnTo>
                    <a:pt x="28" y="23"/>
                  </a:lnTo>
                  <a:lnTo>
                    <a:pt x="28" y="23"/>
                  </a:lnTo>
                  <a:lnTo>
                    <a:pt x="28" y="23"/>
                  </a:lnTo>
                  <a:lnTo>
                    <a:pt x="26" y="25"/>
                  </a:lnTo>
                  <a:lnTo>
                    <a:pt x="26" y="27"/>
                  </a:lnTo>
                  <a:lnTo>
                    <a:pt x="26" y="29"/>
                  </a:lnTo>
                  <a:lnTo>
                    <a:pt x="24" y="29"/>
                  </a:lnTo>
                  <a:lnTo>
                    <a:pt x="21" y="30"/>
                  </a:lnTo>
                  <a:lnTo>
                    <a:pt x="19" y="30"/>
                  </a:lnTo>
                  <a:lnTo>
                    <a:pt x="19" y="30"/>
                  </a:lnTo>
                  <a:lnTo>
                    <a:pt x="19" y="32"/>
                  </a:lnTo>
                  <a:lnTo>
                    <a:pt x="19" y="34"/>
                  </a:lnTo>
                  <a:lnTo>
                    <a:pt x="19" y="34"/>
                  </a:lnTo>
                  <a:lnTo>
                    <a:pt x="17" y="36"/>
                  </a:lnTo>
                  <a:lnTo>
                    <a:pt x="15" y="34"/>
                  </a:lnTo>
                  <a:lnTo>
                    <a:pt x="13" y="34"/>
                  </a:lnTo>
                  <a:lnTo>
                    <a:pt x="11" y="34"/>
                  </a:lnTo>
                  <a:lnTo>
                    <a:pt x="10" y="34"/>
                  </a:lnTo>
                  <a:lnTo>
                    <a:pt x="8" y="36"/>
                  </a:lnTo>
                  <a:lnTo>
                    <a:pt x="8" y="36"/>
                  </a:lnTo>
                  <a:lnTo>
                    <a:pt x="8" y="38"/>
                  </a:lnTo>
                  <a:lnTo>
                    <a:pt x="8" y="40"/>
                  </a:lnTo>
                  <a:lnTo>
                    <a:pt x="6" y="42"/>
                  </a:lnTo>
                  <a:lnTo>
                    <a:pt x="6" y="44"/>
                  </a:lnTo>
                  <a:lnTo>
                    <a:pt x="4" y="44"/>
                  </a:lnTo>
                  <a:lnTo>
                    <a:pt x="4" y="44"/>
                  </a:lnTo>
                  <a:lnTo>
                    <a:pt x="4" y="44"/>
                  </a:lnTo>
                  <a:lnTo>
                    <a:pt x="2" y="44"/>
                  </a:lnTo>
                  <a:lnTo>
                    <a:pt x="2" y="44"/>
                  </a:lnTo>
                  <a:lnTo>
                    <a:pt x="0" y="45"/>
                  </a:lnTo>
                  <a:lnTo>
                    <a:pt x="4" y="45"/>
                  </a:lnTo>
                  <a:lnTo>
                    <a:pt x="6" y="45"/>
                  </a:lnTo>
                  <a:lnTo>
                    <a:pt x="8" y="45"/>
                  </a:lnTo>
                  <a:lnTo>
                    <a:pt x="11" y="45"/>
                  </a:lnTo>
                  <a:lnTo>
                    <a:pt x="13" y="45"/>
                  </a:lnTo>
                  <a:lnTo>
                    <a:pt x="15" y="45"/>
                  </a:lnTo>
                  <a:lnTo>
                    <a:pt x="17" y="45"/>
                  </a:lnTo>
                  <a:lnTo>
                    <a:pt x="21" y="45"/>
                  </a:lnTo>
                  <a:lnTo>
                    <a:pt x="21" y="45"/>
                  </a:lnTo>
                  <a:lnTo>
                    <a:pt x="21" y="44"/>
                  </a:lnTo>
                  <a:lnTo>
                    <a:pt x="21" y="42"/>
                  </a:lnTo>
                  <a:lnTo>
                    <a:pt x="21" y="42"/>
                  </a:lnTo>
                  <a:lnTo>
                    <a:pt x="23" y="42"/>
                  </a:lnTo>
                  <a:lnTo>
                    <a:pt x="24" y="42"/>
                  </a:lnTo>
                  <a:lnTo>
                    <a:pt x="24" y="44"/>
                  </a:lnTo>
                  <a:lnTo>
                    <a:pt x="28" y="44"/>
                  </a:lnTo>
                  <a:lnTo>
                    <a:pt x="34" y="44"/>
                  </a:lnTo>
                  <a:lnTo>
                    <a:pt x="38" y="42"/>
                  </a:lnTo>
                  <a:lnTo>
                    <a:pt x="43" y="42"/>
                  </a:lnTo>
                  <a:lnTo>
                    <a:pt x="47" y="44"/>
                  </a:lnTo>
                  <a:lnTo>
                    <a:pt x="53" y="44"/>
                  </a:lnTo>
                  <a:lnTo>
                    <a:pt x="56" y="44"/>
                  </a:lnTo>
                  <a:lnTo>
                    <a:pt x="62" y="44"/>
                  </a:lnTo>
                  <a:lnTo>
                    <a:pt x="66" y="44"/>
                  </a:lnTo>
                  <a:lnTo>
                    <a:pt x="71" y="44"/>
                  </a:lnTo>
                  <a:lnTo>
                    <a:pt x="75" y="44"/>
                  </a:lnTo>
                  <a:lnTo>
                    <a:pt x="81" y="44"/>
                  </a:lnTo>
                  <a:lnTo>
                    <a:pt x="81" y="44"/>
                  </a:lnTo>
                  <a:lnTo>
                    <a:pt x="81" y="44"/>
                  </a:lnTo>
                  <a:lnTo>
                    <a:pt x="81" y="44"/>
                  </a:lnTo>
                  <a:lnTo>
                    <a:pt x="81" y="44"/>
                  </a:lnTo>
                  <a:lnTo>
                    <a:pt x="81" y="44"/>
                  </a:lnTo>
                  <a:lnTo>
                    <a:pt x="81" y="44"/>
                  </a:lnTo>
                  <a:lnTo>
                    <a:pt x="81" y="44"/>
                  </a:lnTo>
                  <a:lnTo>
                    <a:pt x="82" y="44"/>
                  </a:lnTo>
                  <a:lnTo>
                    <a:pt x="84" y="42"/>
                  </a:lnTo>
                  <a:lnTo>
                    <a:pt x="90" y="42"/>
                  </a:lnTo>
                  <a:lnTo>
                    <a:pt x="92" y="40"/>
                  </a:lnTo>
                  <a:lnTo>
                    <a:pt x="94" y="38"/>
                  </a:lnTo>
                  <a:lnTo>
                    <a:pt x="96" y="38"/>
                  </a:lnTo>
                  <a:lnTo>
                    <a:pt x="97" y="36"/>
                  </a:lnTo>
                  <a:lnTo>
                    <a:pt x="97" y="34"/>
                  </a:lnTo>
                  <a:lnTo>
                    <a:pt x="97" y="34"/>
                  </a:lnTo>
                  <a:lnTo>
                    <a:pt x="101" y="32"/>
                  </a:lnTo>
                  <a:lnTo>
                    <a:pt x="103" y="32"/>
                  </a:lnTo>
                  <a:lnTo>
                    <a:pt x="110" y="27"/>
                  </a:lnTo>
                  <a:lnTo>
                    <a:pt x="109" y="27"/>
                  </a:lnTo>
                  <a:close/>
                  <a:moveTo>
                    <a:pt x="0" y="44"/>
                  </a:moveTo>
                  <a:lnTo>
                    <a:pt x="0" y="44"/>
                  </a:lnTo>
                  <a:lnTo>
                    <a:pt x="0" y="45"/>
                  </a:lnTo>
                  <a:lnTo>
                    <a:pt x="0" y="45"/>
                  </a:lnTo>
                  <a:lnTo>
                    <a:pt x="0" y="45"/>
                  </a:lnTo>
                  <a:lnTo>
                    <a:pt x="0" y="45"/>
                  </a:lnTo>
                  <a:lnTo>
                    <a:pt x="0" y="45"/>
                  </a:lnTo>
                  <a:lnTo>
                    <a:pt x="0" y="44"/>
                  </a:lnTo>
                  <a:lnTo>
                    <a:pt x="0" y="4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2" name="Google Shape;682;p23"/>
            <p:cNvSpPr/>
            <p:nvPr/>
          </p:nvSpPr>
          <p:spPr>
            <a:xfrm>
              <a:off x="1220" y="1276"/>
              <a:ext cx="118" cy="49"/>
            </a:xfrm>
            <a:custGeom>
              <a:avLst/>
              <a:gdLst/>
              <a:ahLst/>
              <a:cxnLst/>
              <a:rect l="l" t="t" r="r" b="b"/>
              <a:pathLst>
                <a:path w="118" h="49" extrusionOk="0">
                  <a:moveTo>
                    <a:pt x="118" y="0"/>
                  </a:moveTo>
                  <a:lnTo>
                    <a:pt x="116" y="0"/>
                  </a:lnTo>
                  <a:lnTo>
                    <a:pt x="116" y="0"/>
                  </a:lnTo>
                  <a:lnTo>
                    <a:pt x="114" y="0"/>
                  </a:lnTo>
                  <a:lnTo>
                    <a:pt x="110" y="0"/>
                  </a:lnTo>
                  <a:lnTo>
                    <a:pt x="23" y="0"/>
                  </a:lnTo>
                  <a:lnTo>
                    <a:pt x="21" y="2"/>
                  </a:lnTo>
                  <a:lnTo>
                    <a:pt x="19" y="6"/>
                  </a:lnTo>
                  <a:lnTo>
                    <a:pt x="19" y="8"/>
                  </a:lnTo>
                  <a:lnTo>
                    <a:pt x="17" y="12"/>
                  </a:lnTo>
                  <a:lnTo>
                    <a:pt x="15" y="15"/>
                  </a:lnTo>
                  <a:lnTo>
                    <a:pt x="13" y="17"/>
                  </a:lnTo>
                  <a:lnTo>
                    <a:pt x="13" y="21"/>
                  </a:lnTo>
                  <a:lnTo>
                    <a:pt x="11" y="25"/>
                  </a:lnTo>
                  <a:lnTo>
                    <a:pt x="9" y="27"/>
                  </a:lnTo>
                  <a:lnTo>
                    <a:pt x="9" y="30"/>
                  </a:lnTo>
                  <a:lnTo>
                    <a:pt x="8" y="34"/>
                  </a:lnTo>
                  <a:lnTo>
                    <a:pt x="6" y="38"/>
                  </a:lnTo>
                  <a:lnTo>
                    <a:pt x="4" y="40"/>
                  </a:lnTo>
                  <a:lnTo>
                    <a:pt x="4" y="43"/>
                  </a:lnTo>
                  <a:lnTo>
                    <a:pt x="2" y="47"/>
                  </a:lnTo>
                  <a:lnTo>
                    <a:pt x="0" y="49"/>
                  </a:lnTo>
                  <a:lnTo>
                    <a:pt x="103" y="49"/>
                  </a:lnTo>
                  <a:lnTo>
                    <a:pt x="103" y="47"/>
                  </a:lnTo>
                  <a:lnTo>
                    <a:pt x="105" y="45"/>
                  </a:lnTo>
                  <a:lnTo>
                    <a:pt x="105" y="43"/>
                  </a:lnTo>
                  <a:lnTo>
                    <a:pt x="107" y="42"/>
                  </a:lnTo>
                  <a:lnTo>
                    <a:pt x="107" y="38"/>
                  </a:lnTo>
                  <a:lnTo>
                    <a:pt x="109" y="36"/>
                  </a:lnTo>
                  <a:lnTo>
                    <a:pt x="109" y="34"/>
                  </a:lnTo>
                  <a:lnTo>
                    <a:pt x="109" y="32"/>
                  </a:lnTo>
                  <a:lnTo>
                    <a:pt x="110" y="30"/>
                  </a:lnTo>
                  <a:lnTo>
                    <a:pt x="110" y="28"/>
                  </a:lnTo>
                  <a:lnTo>
                    <a:pt x="112" y="25"/>
                  </a:lnTo>
                  <a:lnTo>
                    <a:pt x="112" y="23"/>
                  </a:lnTo>
                  <a:lnTo>
                    <a:pt x="114" y="21"/>
                  </a:lnTo>
                  <a:lnTo>
                    <a:pt x="114" y="19"/>
                  </a:lnTo>
                  <a:lnTo>
                    <a:pt x="116" y="17"/>
                  </a:lnTo>
                  <a:lnTo>
                    <a:pt x="116" y="13"/>
                  </a:lnTo>
                  <a:lnTo>
                    <a:pt x="116" y="13"/>
                  </a:lnTo>
                  <a:lnTo>
                    <a:pt x="116" y="13"/>
                  </a:lnTo>
                  <a:lnTo>
                    <a:pt x="114" y="12"/>
                  </a:lnTo>
                  <a:lnTo>
                    <a:pt x="114" y="10"/>
                  </a:lnTo>
                  <a:lnTo>
                    <a:pt x="114" y="8"/>
                  </a:lnTo>
                  <a:lnTo>
                    <a:pt x="114" y="8"/>
                  </a:lnTo>
                  <a:lnTo>
                    <a:pt x="114" y="6"/>
                  </a:lnTo>
                  <a:lnTo>
                    <a:pt x="116" y="4"/>
                  </a:lnTo>
                  <a:lnTo>
                    <a:pt x="116" y="4"/>
                  </a:lnTo>
                  <a:lnTo>
                    <a:pt x="118" y="4"/>
                  </a:lnTo>
                  <a:lnTo>
                    <a:pt x="118" y="2"/>
                  </a:lnTo>
                  <a:lnTo>
                    <a:pt x="118" y="2"/>
                  </a:lnTo>
                  <a:lnTo>
                    <a:pt x="118"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3" name="Google Shape;683;p23"/>
            <p:cNvSpPr/>
            <p:nvPr/>
          </p:nvSpPr>
          <p:spPr>
            <a:xfrm>
              <a:off x="1332" y="1220"/>
              <a:ext cx="86" cy="51"/>
            </a:xfrm>
            <a:custGeom>
              <a:avLst/>
              <a:gdLst/>
              <a:ahLst/>
              <a:cxnLst/>
              <a:rect l="l" t="t" r="r" b="b"/>
              <a:pathLst>
                <a:path w="86" h="51" extrusionOk="0">
                  <a:moveTo>
                    <a:pt x="86" y="21"/>
                  </a:moveTo>
                  <a:lnTo>
                    <a:pt x="86" y="21"/>
                  </a:lnTo>
                  <a:lnTo>
                    <a:pt x="84" y="19"/>
                  </a:lnTo>
                  <a:lnTo>
                    <a:pt x="84" y="19"/>
                  </a:lnTo>
                  <a:lnTo>
                    <a:pt x="84" y="17"/>
                  </a:lnTo>
                  <a:lnTo>
                    <a:pt x="84" y="17"/>
                  </a:lnTo>
                  <a:lnTo>
                    <a:pt x="84" y="15"/>
                  </a:lnTo>
                  <a:lnTo>
                    <a:pt x="84" y="15"/>
                  </a:lnTo>
                  <a:lnTo>
                    <a:pt x="84" y="13"/>
                  </a:lnTo>
                  <a:lnTo>
                    <a:pt x="82" y="13"/>
                  </a:lnTo>
                  <a:lnTo>
                    <a:pt x="81" y="11"/>
                  </a:lnTo>
                  <a:lnTo>
                    <a:pt x="81" y="11"/>
                  </a:lnTo>
                  <a:lnTo>
                    <a:pt x="81" y="10"/>
                  </a:lnTo>
                  <a:lnTo>
                    <a:pt x="81" y="8"/>
                  </a:lnTo>
                  <a:lnTo>
                    <a:pt x="81" y="6"/>
                  </a:lnTo>
                  <a:lnTo>
                    <a:pt x="82" y="4"/>
                  </a:lnTo>
                  <a:lnTo>
                    <a:pt x="82" y="2"/>
                  </a:lnTo>
                  <a:lnTo>
                    <a:pt x="84" y="2"/>
                  </a:lnTo>
                  <a:lnTo>
                    <a:pt x="82" y="2"/>
                  </a:lnTo>
                  <a:lnTo>
                    <a:pt x="82" y="0"/>
                  </a:lnTo>
                  <a:lnTo>
                    <a:pt x="82" y="0"/>
                  </a:lnTo>
                  <a:lnTo>
                    <a:pt x="82" y="0"/>
                  </a:lnTo>
                  <a:lnTo>
                    <a:pt x="79" y="0"/>
                  </a:lnTo>
                  <a:lnTo>
                    <a:pt x="75" y="0"/>
                  </a:lnTo>
                  <a:lnTo>
                    <a:pt x="69" y="0"/>
                  </a:lnTo>
                  <a:lnTo>
                    <a:pt x="66" y="0"/>
                  </a:lnTo>
                  <a:lnTo>
                    <a:pt x="62" y="0"/>
                  </a:lnTo>
                  <a:lnTo>
                    <a:pt x="53" y="0"/>
                  </a:lnTo>
                  <a:lnTo>
                    <a:pt x="49" y="0"/>
                  </a:lnTo>
                  <a:lnTo>
                    <a:pt x="45" y="0"/>
                  </a:lnTo>
                  <a:lnTo>
                    <a:pt x="40" y="0"/>
                  </a:lnTo>
                  <a:lnTo>
                    <a:pt x="36" y="0"/>
                  </a:lnTo>
                  <a:lnTo>
                    <a:pt x="32" y="0"/>
                  </a:lnTo>
                  <a:lnTo>
                    <a:pt x="26" y="0"/>
                  </a:lnTo>
                  <a:lnTo>
                    <a:pt x="23" y="0"/>
                  </a:lnTo>
                  <a:lnTo>
                    <a:pt x="19" y="0"/>
                  </a:lnTo>
                  <a:lnTo>
                    <a:pt x="13" y="0"/>
                  </a:lnTo>
                  <a:lnTo>
                    <a:pt x="11" y="0"/>
                  </a:lnTo>
                  <a:lnTo>
                    <a:pt x="11" y="0"/>
                  </a:lnTo>
                  <a:lnTo>
                    <a:pt x="11" y="2"/>
                  </a:lnTo>
                  <a:lnTo>
                    <a:pt x="11" y="2"/>
                  </a:lnTo>
                  <a:lnTo>
                    <a:pt x="11" y="2"/>
                  </a:lnTo>
                  <a:lnTo>
                    <a:pt x="10" y="2"/>
                  </a:lnTo>
                  <a:lnTo>
                    <a:pt x="10" y="4"/>
                  </a:lnTo>
                  <a:lnTo>
                    <a:pt x="10" y="4"/>
                  </a:lnTo>
                  <a:lnTo>
                    <a:pt x="11" y="4"/>
                  </a:lnTo>
                  <a:lnTo>
                    <a:pt x="11" y="4"/>
                  </a:lnTo>
                  <a:lnTo>
                    <a:pt x="11" y="6"/>
                  </a:lnTo>
                  <a:lnTo>
                    <a:pt x="10" y="6"/>
                  </a:lnTo>
                  <a:lnTo>
                    <a:pt x="10" y="8"/>
                  </a:lnTo>
                  <a:lnTo>
                    <a:pt x="10" y="8"/>
                  </a:lnTo>
                  <a:lnTo>
                    <a:pt x="8" y="10"/>
                  </a:lnTo>
                  <a:lnTo>
                    <a:pt x="6" y="11"/>
                  </a:lnTo>
                  <a:lnTo>
                    <a:pt x="6" y="11"/>
                  </a:lnTo>
                  <a:lnTo>
                    <a:pt x="6" y="11"/>
                  </a:lnTo>
                  <a:lnTo>
                    <a:pt x="6" y="13"/>
                  </a:lnTo>
                  <a:lnTo>
                    <a:pt x="6" y="13"/>
                  </a:lnTo>
                  <a:lnTo>
                    <a:pt x="6" y="13"/>
                  </a:lnTo>
                  <a:lnTo>
                    <a:pt x="6" y="15"/>
                  </a:lnTo>
                  <a:lnTo>
                    <a:pt x="6" y="15"/>
                  </a:lnTo>
                  <a:lnTo>
                    <a:pt x="6" y="17"/>
                  </a:lnTo>
                  <a:lnTo>
                    <a:pt x="6" y="19"/>
                  </a:lnTo>
                  <a:lnTo>
                    <a:pt x="4" y="21"/>
                  </a:lnTo>
                  <a:lnTo>
                    <a:pt x="6" y="23"/>
                  </a:lnTo>
                  <a:lnTo>
                    <a:pt x="6" y="25"/>
                  </a:lnTo>
                  <a:lnTo>
                    <a:pt x="6" y="25"/>
                  </a:lnTo>
                  <a:lnTo>
                    <a:pt x="6" y="26"/>
                  </a:lnTo>
                  <a:lnTo>
                    <a:pt x="6" y="26"/>
                  </a:lnTo>
                  <a:lnTo>
                    <a:pt x="4" y="28"/>
                  </a:lnTo>
                  <a:lnTo>
                    <a:pt x="4" y="30"/>
                  </a:lnTo>
                  <a:lnTo>
                    <a:pt x="4" y="30"/>
                  </a:lnTo>
                  <a:lnTo>
                    <a:pt x="4" y="32"/>
                  </a:lnTo>
                  <a:lnTo>
                    <a:pt x="4" y="32"/>
                  </a:lnTo>
                  <a:lnTo>
                    <a:pt x="4" y="32"/>
                  </a:lnTo>
                  <a:lnTo>
                    <a:pt x="4" y="32"/>
                  </a:lnTo>
                  <a:lnTo>
                    <a:pt x="4" y="32"/>
                  </a:lnTo>
                  <a:lnTo>
                    <a:pt x="4" y="34"/>
                  </a:lnTo>
                  <a:lnTo>
                    <a:pt x="4" y="34"/>
                  </a:lnTo>
                  <a:lnTo>
                    <a:pt x="4" y="34"/>
                  </a:lnTo>
                  <a:lnTo>
                    <a:pt x="4" y="34"/>
                  </a:lnTo>
                  <a:lnTo>
                    <a:pt x="4" y="36"/>
                  </a:lnTo>
                  <a:lnTo>
                    <a:pt x="2" y="36"/>
                  </a:lnTo>
                  <a:lnTo>
                    <a:pt x="2" y="36"/>
                  </a:lnTo>
                  <a:lnTo>
                    <a:pt x="4" y="38"/>
                  </a:lnTo>
                  <a:lnTo>
                    <a:pt x="2" y="40"/>
                  </a:lnTo>
                  <a:lnTo>
                    <a:pt x="2" y="41"/>
                  </a:lnTo>
                  <a:lnTo>
                    <a:pt x="0" y="43"/>
                  </a:lnTo>
                  <a:lnTo>
                    <a:pt x="0" y="43"/>
                  </a:lnTo>
                  <a:lnTo>
                    <a:pt x="0" y="45"/>
                  </a:lnTo>
                  <a:lnTo>
                    <a:pt x="0" y="47"/>
                  </a:lnTo>
                  <a:lnTo>
                    <a:pt x="4" y="47"/>
                  </a:lnTo>
                  <a:lnTo>
                    <a:pt x="8" y="47"/>
                  </a:lnTo>
                  <a:lnTo>
                    <a:pt x="10" y="47"/>
                  </a:lnTo>
                  <a:lnTo>
                    <a:pt x="13" y="47"/>
                  </a:lnTo>
                  <a:lnTo>
                    <a:pt x="17" y="47"/>
                  </a:lnTo>
                  <a:lnTo>
                    <a:pt x="21" y="47"/>
                  </a:lnTo>
                  <a:lnTo>
                    <a:pt x="25" y="47"/>
                  </a:lnTo>
                  <a:lnTo>
                    <a:pt x="28" y="47"/>
                  </a:lnTo>
                  <a:lnTo>
                    <a:pt x="34" y="47"/>
                  </a:lnTo>
                  <a:lnTo>
                    <a:pt x="38" y="47"/>
                  </a:lnTo>
                  <a:lnTo>
                    <a:pt x="41" y="47"/>
                  </a:lnTo>
                  <a:lnTo>
                    <a:pt x="45" y="47"/>
                  </a:lnTo>
                  <a:lnTo>
                    <a:pt x="49" y="47"/>
                  </a:lnTo>
                  <a:lnTo>
                    <a:pt x="51" y="47"/>
                  </a:lnTo>
                  <a:lnTo>
                    <a:pt x="54" y="47"/>
                  </a:lnTo>
                  <a:lnTo>
                    <a:pt x="54" y="47"/>
                  </a:lnTo>
                  <a:lnTo>
                    <a:pt x="56" y="47"/>
                  </a:lnTo>
                  <a:lnTo>
                    <a:pt x="56" y="49"/>
                  </a:lnTo>
                  <a:lnTo>
                    <a:pt x="56" y="49"/>
                  </a:lnTo>
                  <a:lnTo>
                    <a:pt x="56" y="49"/>
                  </a:lnTo>
                  <a:lnTo>
                    <a:pt x="56" y="51"/>
                  </a:lnTo>
                  <a:lnTo>
                    <a:pt x="58" y="51"/>
                  </a:lnTo>
                  <a:lnTo>
                    <a:pt x="58" y="49"/>
                  </a:lnTo>
                  <a:lnTo>
                    <a:pt x="58" y="47"/>
                  </a:lnTo>
                  <a:lnTo>
                    <a:pt x="60" y="47"/>
                  </a:lnTo>
                  <a:lnTo>
                    <a:pt x="62" y="45"/>
                  </a:lnTo>
                  <a:lnTo>
                    <a:pt x="64" y="43"/>
                  </a:lnTo>
                  <a:lnTo>
                    <a:pt x="68" y="41"/>
                  </a:lnTo>
                  <a:lnTo>
                    <a:pt x="68" y="40"/>
                  </a:lnTo>
                  <a:lnTo>
                    <a:pt x="69" y="40"/>
                  </a:lnTo>
                  <a:lnTo>
                    <a:pt x="69" y="38"/>
                  </a:lnTo>
                  <a:lnTo>
                    <a:pt x="68" y="36"/>
                  </a:lnTo>
                  <a:lnTo>
                    <a:pt x="68" y="36"/>
                  </a:lnTo>
                  <a:lnTo>
                    <a:pt x="69" y="34"/>
                  </a:lnTo>
                  <a:lnTo>
                    <a:pt x="71" y="34"/>
                  </a:lnTo>
                  <a:lnTo>
                    <a:pt x="75" y="32"/>
                  </a:lnTo>
                  <a:lnTo>
                    <a:pt x="77" y="32"/>
                  </a:lnTo>
                  <a:lnTo>
                    <a:pt x="79" y="30"/>
                  </a:lnTo>
                  <a:lnTo>
                    <a:pt x="81" y="30"/>
                  </a:lnTo>
                  <a:lnTo>
                    <a:pt x="82" y="28"/>
                  </a:lnTo>
                  <a:lnTo>
                    <a:pt x="82" y="28"/>
                  </a:lnTo>
                  <a:lnTo>
                    <a:pt x="84" y="26"/>
                  </a:lnTo>
                  <a:lnTo>
                    <a:pt x="84" y="26"/>
                  </a:lnTo>
                  <a:lnTo>
                    <a:pt x="86" y="25"/>
                  </a:lnTo>
                  <a:lnTo>
                    <a:pt x="86" y="23"/>
                  </a:lnTo>
                  <a:lnTo>
                    <a:pt x="86" y="23"/>
                  </a:lnTo>
                  <a:lnTo>
                    <a:pt x="86" y="21"/>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4" name="Google Shape;684;p23"/>
            <p:cNvSpPr/>
            <p:nvPr/>
          </p:nvSpPr>
          <p:spPr>
            <a:xfrm>
              <a:off x="1418" y="1248"/>
              <a:ext cx="71" cy="64"/>
            </a:xfrm>
            <a:custGeom>
              <a:avLst/>
              <a:gdLst/>
              <a:ahLst/>
              <a:cxnLst/>
              <a:rect l="l" t="t" r="r" b="b"/>
              <a:pathLst>
                <a:path w="71" h="64" extrusionOk="0">
                  <a:moveTo>
                    <a:pt x="66" y="0"/>
                  </a:moveTo>
                  <a:lnTo>
                    <a:pt x="62" y="0"/>
                  </a:lnTo>
                  <a:lnTo>
                    <a:pt x="58" y="0"/>
                  </a:lnTo>
                  <a:lnTo>
                    <a:pt x="54" y="0"/>
                  </a:lnTo>
                  <a:lnTo>
                    <a:pt x="51" y="0"/>
                  </a:lnTo>
                  <a:lnTo>
                    <a:pt x="47" y="0"/>
                  </a:lnTo>
                  <a:lnTo>
                    <a:pt x="43" y="0"/>
                  </a:lnTo>
                  <a:lnTo>
                    <a:pt x="39" y="0"/>
                  </a:lnTo>
                  <a:lnTo>
                    <a:pt x="38" y="2"/>
                  </a:lnTo>
                  <a:lnTo>
                    <a:pt x="38" y="2"/>
                  </a:lnTo>
                  <a:lnTo>
                    <a:pt x="36" y="2"/>
                  </a:lnTo>
                  <a:lnTo>
                    <a:pt x="34" y="2"/>
                  </a:lnTo>
                  <a:lnTo>
                    <a:pt x="34" y="0"/>
                  </a:lnTo>
                  <a:lnTo>
                    <a:pt x="34" y="0"/>
                  </a:lnTo>
                  <a:lnTo>
                    <a:pt x="34" y="0"/>
                  </a:lnTo>
                  <a:lnTo>
                    <a:pt x="34" y="0"/>
                  </a:lnTo>
                  <a:lnTo>
                    <a:pt x="34" y="0"/>
                  </a:lnTo>
                  <a:lnTo>
                    <a:pt x="32" y="4"/>
                  </a:lnTo>
                  <a:lnTo>
                    <a:pt x="30" y="10"/>
                  </a:lnTo>
                  <a:lnTo>
                    <a:pt x="28" y="13"/>
                  </a:lnTo>
                  <a:lnTo>
                    <a:pt x="25" y="19"/>
                  </a:lnTo>
                  <a:lnTo>
                    <a:pt x="23" y="25"/>
                  </a:lnTo>
                  <a:lnTo>
                    <a:pt x="21" y="28"/>
                  </a:lnTo>
                  <a:lnTo>
                    <a:pt x="19" y="32"/>
                  </a:lnTo>
                  <a:lnTo>
                    <a:pt x="17" y="38"/>
                  </a:lnTo>
                  <a:lnTo>
                    <a:pt x="17" y="38"/>
                  </a:lnTo>
                  <a:lnTo>
                    <a:pt x="17" y="38"/>
                  </a:lnTo>
                  <a:lnTo>
                    <a:pt x="15" y="40"/>
                  </a:lnTo>
                  <a:lnTo>
                    <a:pt x="15" y="40"/>
                  </a:lnTo>
                  <a:lnTo>
                    <a:pt x="15" y="41"/>
                  </a:lnTo>
                  <a:lnTo>
                    <a:pt x="15" y="41"/>
                  </a:lnTo>
                  <a:lnTo>
                    <a:pt x="13" y="41"/>
                  </a:lnTo>
                  <a:lnTo>
                    <a:pt x="15" y="43"/>
                  </a:lnTo>
                  <a:lnTo>
                    <a:pt x="13" y="45"/>
                  </a:lnTo>
                  <a:lnTo>
                    <a:pt x="13" y="47"/>
                  </a:lnTo>
                  <a:lnTo>
                    <a:pt x="13" y="49"/>
                  </a:lnTo>
                  <a:lnTo>
                    <a:pt x="11" y="49"/>
                  </a:lnTo>
                  <a:lnTo>
                    <a:pt x="10" y="51"/>
                  </a:lnTo>
                  <a:lnTo>
                    <a:pt x="10" y="53"/>
                  </a:lnTo>
                  <a:lnTo>
                    <a:pt x="8" y="53"/>
                  </a:lnTo>
                  <a:lnTo>
                    <a:pt x="8" y="53"/>
                  </a:lnTo>
                  <a:lnTo>
                    <a:pt x="6" y="55"/>
                  </a:lnTo>
                  <a:lnTo>
                    <a:pt x="6" y="56"/>
                  </a:lnTo>
                  <a:lnTo>
                    <a:pt x="6" y="56"/>
                  </a:lnTo>
                  <a:lnTo>
                    <a:pt x="4" y="56"/>
                  </a:lnTo>
                  <a:lnTo>
                    <a:pt x="4" y="56"/>
                  </a:lnTo>
                  <a:lnTo>
                    <a:pt x="4" y="56"/>
                  </a:lnTo>
                  <a:lnTo>
                    <a:pt x="4" y="58"/>
                  </a:lnTo>
                  <a:lnTo>
                    <a:pt x="4" y="58"/>
                  </a:lnTo>
                  <a:lnTo>
                    <a:pt x="2" y="58"/>
                  </a:lnTo>
                  <a:lnTo>
                    <a:pt x="2" y="58"/>
                  </a:lnTo>
                  <a:lnTo>
                    <a:pt x="2" y="58"/>
                  </a:lnTo>
                  <a:lnTo>
                    <a:pt x="2" y="60"/>
                  </a:lnTo>
                  <a:lnTo>
                    <a:pt x="2" y="60"/>
                  </a:lnTo>
                  <a:lnTo>
                    <a:pt x="2" y="60"/>
                  </a:lnTo>
                  <a:lnTo>
                    <a:pt x="0" y="62"/>
                  </a:lnTo>
                  <a:lnTo>
                    <a:pt x="0" y="62"/>
                  </a:lnTo>
                  <a:lnTo>
                    <a:pt x="0" y="62"/>
                  </a:lnTo>
                  <a:lnTo>
                    <a:pt x="0" y="62"/>
                  </a:lnTo>
                  <a:lnTo>
                    <a:pt x="0" y="64"/>
                  </a:lnTo>
                  <a:lnTo>
                    <a:pt x="0" y="64"/>
                  </a:lnTo>
                  <a:lnTo>
                    <a:pt x="0" y="64"/>
                  </a:lnTo>
                  <a:lnTo>
                    <a:pt x="2" y="64"/>
                  </a:lnTo>
                  <a:lnTo>
                    <a:pt x="2" y="64"/>
                  </a:lnTo>
                  <a:lnTo>
                    <a:pt x="2" y="64"/>
                  </a:lnTo>
                  <a:lnTo>
                    <a:pt x="2" y="62"/>
                  </a:lnTo>
                  <a:lnTo>
                    <a:pt x="2" y="62"/>
                  </a:lnTo>
                  <a:lnTo>
                    <a:pt x="4" y="62"/>
                  </a:lnTo>
                  <a:lnTo>
                    <a:pt x="4" y="62"/>
                  </a:lnTo>
                  <a:lnTo>
                    <a:pt x="4" y="62"/>
                  </a:lnTo>
                  <a:lnTo>
                    <a:pt x="6" y="62"/>
                  </a:lnTo>
                  <a:lnTo>
                    <a:pt x="6" y="62"/>
                  </a:lnTo>
                  <a:lnTo>
                    <a:pt x="6" y="64"/>
                  </a:lnTo>
                  <a:lnTo>
                    <a:pt x="6" y="64"/>
                  </a:lnTo>
                  <a:lnTo>
                    <a:pt x="6" y="64"/>
                  </a:lnTo>
                  <a:lnTo>
                    <a:pt x="6" y="62"/>
                  </a:lnTo>
                  <a:lnTo>
                    <a:pt x="8" y="62"/>
                  </a:lnTo>
                  <a:lnTo>
                    <a:pt x="8" y="62"/>
                  </a:lnTo>
                  <a:lnTo>
                    <a:pt x="8" y="62"/>
                  </a:lnTo>
                  <a:lnTo>
                    <a:pt x="8" y="62"/>
                  </a:lnTo>
                  <a:lnTo>
                    <a:pt x="8" y="62"/>
                  </a:lnTo>
                  <a:lnTo>
                    <a:pt x="10" y="62"/>
                  </a:lnTo>
                  <a:lnTo>
                    <a:pt x="10" y="62"/>
                  </a:lnTo>
                  <a:lnTo>
                    <a:pt x="11" y="64"/>
                  </a:lnTo>
                  <a:lnTo>
                    <a:pt x="13" y="64"/>
                  </a:lnTo>
                  <a:lnTo>
                    <a:pt x="13" y="64"/>
                  </a:lnTo>
                  <a:lnTo>
                    <a:pt x="15" y="62"/>
                  </a:lnTo>
                  <a:lnTo>
                    <a:pt x="15" y="62"/>
                  </a:lnTo>
                  <a:lnTo>
                    <a:pt x="17" y="62"/>
                  </a:lnTo>
                  <a:lnTo>
                    <a:pt x="19" y="62"/>
                  </a:lnTo>
                  <a:lnTo>
                    <a:pt x="19" y="62"/>
                  </a:lnTo>
                  <a:lnTo>
                    <a:pt x="21" y="62"/>
                  </a:lnTo>
                  <a:lnTo>
                    <a:pt x="21" y="62"/>
                  </a:lnTo>
                  <a:lnTo>
                    <a:pt x="23" y="62"/>
                  </a:lnTo>
                  <a:lnTo>
                    <a:pt x="23" y="60"/>
                  </a:lnTo>
                  <a:lnTo>
                    <a:pt x="23" y="60"/>
                  </a:lnTo>
                  <a:lnTo>
                    <a:pt x="23" y="60"/>
                  </a:lnTo>
                  <a:lnTo>
                    <a:pt x="25" y="60"/>
                  </a:lnTo>
                  <a:lnTo>
                    <a:pt x="25" y="58"/>
                  </a:lnTo>
                  <a:lnTo>
                    <a:pt x="25" y="58"/>
                  </a:lnTo>
                  <a:lnTo>
                    <a:pt x="25" y="58"/>
                  </a:lnTo>
                  <a:lnTo>
                    <a:pt x="26" y="58"/>
                  </a:lnTo>
                  <a:lnTo>
                    <a:pt x="26" y="58"/>
                  </a:lnTo>
                  <a:lnTo>
                    <a:pt x="26" y="58"/>
                  </a:lnTo>
                  <a:lnTo>
                    <a:pt x="26" y="58"/>
                  </a:lnTo>
                  <a:lnTo>
                    <a:pt x="26" y="58"/>
                  </a:lnTo>
                  <a:lnTo>
                    <a:pt x="26" y="58"/>
                  </a:lnTo>
                  <a:lnTo>
                    <a:pt x="26" y="60"/>
                  </a:lnTo>
                  <a:lnTo>
                    <a:pt x="26" y="60"/>
                  </a:lnTo>
                  <a:lnTo>
                    <a:pt x="28" y="60"/>
                  </a:lnTo>
                  <a:lnTo>
                    <a:pt x="28" y="60"/>
                  </a:lnTo>
                  <a:lnTo>
                    <a:pt x="30" y="60"/>
                  </a:lnTo>
                  <a:lnTo>
                    <a:pt x="32" y="58"/>
                  </a:lnTo>
                  <a:lnTo>
                    <a:pt x="32" y="56"/>
                  </a:lnTo>
                  <a:lnTo>
                    <a:pt x="34" y="56"/>
                  </a:lnTo>
                  <a:lnTo>
                    <a:pt x="36" y="56"/>
                  </a:lnTo>
                  <a:lnTo>
                    <a:pt x="36" y="55"/>
                  </a:lnTo>
                  <a:lnTo>
                    <a:pt x="38" y="53"/>
                  </a:lnTo>
                  <a:lnTo>
                    <a:pt x="39" y="53"/>
                  </a:lnTo>
                  <a:lnTo>
                    <a:pt x="39" y="51"/>
                  </a:lnTo>
                  <a:lnTo>
                    <a:pt x="41" y="51"/>
                  </a:lnTo>
                  <a:lnTo>
                    <a:pt x="41" y="49"/>
                  </a:lnTo>
                  <a:lnTo>
                    <a:pt x="41" y="49"/>
                  </a:lnTo>
                  <a:lnTo>
                    <a:pt x="43" y="49"/>
                  </a:lnTo>
                  <a:lnTo>
                    <a:pt x="45" y="49"/>
                  </a:lnTo>
                  <a:lnTo>
                    <a:pt x="45" y="49"/>
                  </a:lnTo>
                  <a:lnTo>
                    <a:pt x="45" y="49"/>
                  </a:lnTo>
                  <a:lnTo>
                    <a:pt x="45" y="49"/>
                  </a:lnTo>
                  <a:lnTo>
                    <a:pt x="45" y="49"/>
                  </a:lnTo>
                  <a:lnTo>
                    <a:pt x="45" y="49"/>
                  </a:lnTo>
                  <a:lnTo>
                    <a:pt x="47" y="49"/>
                  </a:lnTo>
                  <a:lnTo>
                    <a:pt x="49" y="47"/>
                  </a:lnTo>
                  <a:lnTo>
                    <a:pt x="51" y="47"/>
                  </a:lnTo>
                  <a:lnTo>
                    <a:pt x="51" y="45"/>
                  </a:lnTo>
                  <a:lnTo>
                    <a:pt x="51" y="45"/>
                  </a:lnTo>
                  <a:lnTo>
                    <a:pt x="51" y="45"/>
                  </a:lnTo>
                  <a:lnTo>
                    <a:pt x="51" y="45"/>
                  </a:lnTo>
                  <a:lnTo>
                    <a:pt x="51" y="45"/>
                  </a:lnTo>
                  <a:lnTo>
                    <a:pt x="51" y="43"/>
                  </a:lnTo>
                  <a:lnTo>
                    <a:pt x="51" y="43"/>
                  </a:lnTo>
                  <a:lnTo>
                    <a:pt x="53" y="43"/>
                  </a:lnTo>
                  <a:lnTo>
                    <a:pt x="53" y="41"/>
                  </a:lnTo>
                  <a:lnTo>
                    <a:pt x="54" y="36"/>
                  </a:lnTo>
                  <a:lnTo>
                    <a:pt x="56" y="32"/>
                  </a:lnTo>
                  <a:lnTo>
                    <a:pt x="58" y="26"/>
                  </a:lnTo>
                  <a:lnTo>
                    <a:pt x="62" y="23"/>
                  </a:lnTo>
                  <a:lnTo>
                    <a:pt x="64" y="17"/>
                  </a:lnTo>
                  <a:lnTo>
                    <a:pt x="66" y="12"/>
                  </a:lnTo>
                  <a:lnTo>
                    <a:pt x="68" y="6"/>
                  </a:lnTo>
                  <a:lnTo>
                    <a:pt x="69" y="0"/>
                  </a:lnTo>
                  <a:lnTo>
                    <a:pt x="71" y="0"/>
                  </a:lnTo>
                  <a:lnTo>
                    <a:pt x="6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5" name="Google Shape;685;p23"/>
            <p:cNvSpPr/>
            <p:nvPr/>
          </p:nvSpPr>
          <p:spPr>
            <a:xfrm>
              <a:off x="1385" y="1235"/>
              <a:ext cx="69" cy="90"/>
            </a:xfrm>
            <a:custGeom>
              <a:avLst/>
              <a:gdLst/>
              <a:ahLst/>
              <a:cxnLst/>
              <a:rect l="l" t="t" r="r" b="b"/>
              <a:pathLst>
                <a:path w="69" h="90" extrusionOk="0">
                  <a:moveTo>
                    <a:pt x="67" y="4"/>
                  </a:moveTo>
                  <a:lnTo>
                    <a:pt x="69" y="0"/>
                  </a:lnTo>
                  <a:lnTo>
                    <a:pt x="67" y="0"/>
                  </a:lnTo>
                  <a:lnTo>
                    <a:pt x="61" y="0"/>
                  </a:lnTo>
                  <a:lnTo>
                    <a:pt x="56" y="0"/>
                  </a:lnTo>
                  <a:lnTo>
                    <a:pt x="48" y="0"/>
                  </a:lnTo>
                  <a:lnTo>
                    <a:pt x="43" y="0"/>
                  </a:lnTo>
                  <a:lnTo>
                    <a:pt x="37" y="0"/>
                  </a:lnTo>
                  <a:lnTo>
                    <a:pt x="31" y="0"/>
                  </a:lnTo>
                  <a:lnTo>
                    <a:pt x="31" y="2"/>
                  </a:lnTo>
                  <a:lnTo>
                    <a:pt x="31" y="2"/>
                  </a:lnTo>
                  <a:lnTo>
                    <a:pt x="31" y="4"/>
                  </a:lnTo>
                  <a:lnTo>
                    <a:pt x="31" y="4"/>
                  </a:lnTo>
                  <a:lnTo>
                    <a:pt x="33" y="6"/>
                  </a:lnTo>
                  <a:lnTo>
                    <a:pt x="33" y="6"/>
                  </a:lnTo>
                  <a:lnTo>
                    <a:pt x="33" y="8"/>
                  </a:lnTo>
                  <a:lnTo>
                    <a:pt x="33" y="8"/>
                  </a:lnTo>
                  <a:lnTo>
                    <a:pt x="33" y="10"/>
                  </a:lnTo>
                  <a:lnTo>
                    <a:pt x="31" y="11"/>
                  </a:lnTo>
                  <a:lnTo>
                    <a:pt x="31" y="11"/>
                  </a:lnTo>
                  <a:lnTo>
                    <a:pt x="29" y="13"/>
                  </a:lnTo>
                  <a:lnTo>
                    <a:pt x="29" y="13"/>
                  </a:lnTo>
                  <a:lnTo>
                    <a:pt x="28" y="15"/>
                  </a:lnTo>
                  <a:lnTo>
                    <a:pt x="26" y="15"/>
                  </a:lnTo>
                  <a:lnTo>
                    <a:pt x="24" y="17"/>
                  </a:lnTo>
                  <a:lnTo>
                    <a:pt x="22" y="17"/>
                  </a:lnTo>
                  <a:lnTo>
                    <a:pt x="18" y="19"/>
                  </a:lnTo>
                  <a:lnTo>
                    <a:pt x="16" y="19"/>
                  </a:lnTo>
                  <a:lnTo>
                    <a:pt x="15" y="21"/>
                  </a:lnTo>
                  <a:lnTo>
                    <a:pt x="15" y="21"/>
                  </a:lnTo>
                  <a:lnTo>
                    <a:pt x="16" y="23"/>
                  </a:lnTo>
                  <a:lnTo>
                    <a:pt x="16" y="25"/>
                  </a:lnTo>
                  <a:lnTo>
                    <a:pt x="15" y="25"/>
                  </a:lnTo>
                  <a:lnTo>
                    <a:pt x="15" y="26"/>
                  </a:lnTo>
                  <a:lnTo>
                    <a:pt x="11" y="28"/>
                  </a:lnTo>
                  <a:lnTo>
                    <a:pt x="9" y="30"/>
                  </a:lnTo>
                  <a:lnTo>
                    <a:pt x="7" y="32"/>
                  </a:lnTo>
                  <a:lnTo>
                    <a:pt x="5" y="32"/>
                  </a:lnTo>
                  <a:lnTo>
                    <a:pt x="5" y="34"/>
                  </a:lnTo>
                  <a:lnTo>
                    <a:pt x="5" y="36"/>
                  </a:lnTo>
                  <a:lnTo>
                    <a:pt x="3" y="36"/>
                  </a:lnTo>
                  <a:lnTo>
                    <a:pt x="1" y="38"/>
                  </a:lnTo>
                  <a:lnTo>
                    <a:pt x="1" y="39"/>
                  </a:lnTo>
                  <a:lnTo>
                    <a:pt x="1" y="41"/>
                  </a:lnTo>
                  <a:lnTo>
                    <a:pt x="0" y="43"/>
                  </a:lnTo>
                  <a:lnTo>
                    <a:pt x="0" y="45"/>
                  </a:lnTo>
                  <a:lnTo>
                    <a:pt x="1" y="47"/>
                  </a:lnTo>
                  <a:lnTo>
                    <a:pt x="3" y="51"/>
                  </a:lnTo>
                  <a:lnTo>
                    <a:pt x="5" y="54"/>
                  </a:lnTo>
                  <a:lnTo>
                    <a:pt x="5" y="56"/>
                  </a:lnTo>
                  <a:lnTo>
                    <a:pt x="5" y="58"/>
                  </a:lnTo>
                  <a:lnTo>
                    <a:pt x="7" y="58"/>
                  </a:lnTo>
                  <a:lnTo>
                    <a:pt x="9" y="58"/>
                  </a:lnTo>
                  <a:lnTo>
                    <a:pt x="11" y="58"/>
                  </a:lnTo>
                  <a:lnTo>
                    <a:pt x="11" y="60"/>
                  </a:lnTo>
                  <a:lnTo>
                    <a:pt x="11" y="60"/>
                  </a:lnTo>
                  <a:lnTo>
                    <a:pt x="11" y="60"/>
                  </a:lnTo>
                  <a:lnTo>
                    <a:pt x="11" y="60"/>
                  </a:lnTo>
                  <a:lnTo>
                    <a:pt x="11" y="60"/>
                  </a:lnTo>
                  <a:lnTo>
                    <a:pt x="7" y="66"/>
                  </a:lnTo>
                  <a:lnTo>
                    <a:pt x="5" y="68"/>
                  </a:lnTo>
                  <a:lnTo>
                    <a:pt x="3" y="69"/>
                  </a:lnTo>
                  <a:lnTo>
                    <a:pt x="5" y="71"/>
                  </a:lnTo>
                  <a:lnTo>
                    <a:pt x="5" y="73"/>
                  </a:lnTo>
                  <a:lnTo>
                    <a:pt x="7" y="73"/>
                  </a:lnTo>
                  <a:lnTo>
                    <a:pt x="7" y="75"/>
                  </a:lnTo>
                  <a:lnTo>
                    <a:pt x="9" y="75"/>
                  </a:lnTo>
                  <a:lnTo>
                    <a:pt x="11" y="79"/>
                  </a:lnTo>
                  <a:lnTo>
                    <a:pt x="13" y="81"/>
                  </a:lnTo>
                  <a:lnTo>
                    <a:pt x="11" y="81"/>
                  </a:lnTo>
                  <a:lnTo>
                    <a:pt x="11" y="83"/>
                  </a:lnTo>
                  <a:lnTo>
                    <a:pt x="11" y="83"/>
                  </a:lnTo>
                  <a:lnTo>
                    <a:pt x="11" y="84"/>
                  </a:lnTo>
                  <a:lnTo>
                    <a:pt x="11" y="86"/>
                  </a:lnTo>
                  <a:lnTo>
                    <a:pt x="9" y="86"/>
                  </a:lnTo>
                  <a:lnTo>
                    <a:pt x="11" y="88"/>
                  </a:lnTo>
                  <a:lnTo>
                    <a:pt x="11" y="90"/>
                  </a:lnTo>
                  <a:lnTo>
                    <a:pt x="11" y="90"/>
                  </a:lnTo>
                  <a:lnTo>
                    <a:pt x="11" y="90"/>
                  </a:lnTo>
                  <a:lnTo>
                    <a:pt x="11" y="90"/>
                  </a:lnTo>
                  <a:lnTo>
                    <a:pt x="11" y="90"/>
                  </a:lnTo>
                  <a:lnTo>
                    <a:pt x="11" y="90"/>
                  </a:lnTo>
                  <a:lnTo>
                    <a:pt x="11" y="90"/>
                  </a:lnTo>
                  <a:lnTo>
                    <a:pt x="11" y="90"/>
                  </a:lnTo>
                  <a:lnTo>
                    <a:pt x="13" y="90"/>
                  </a:lnTo>
                  <a:lnTo>
                    <a:pt x="13" y="90"/>
                  </a:lnTo>
                  <a:lnTo>
                    <a:pt x="13" y="90"/>
                  </a:lnTo>
                  <a:lnTo>
                    <a:pt x="13" y="90"/>
                  </a:lnTo>
                  <a:lnTo>
                    <a:pt x="15" y="88"/>
                  </a:lnTo>
                  <a:lnTo>
                    <a:pt x="16" y="88"/>
                  </a:lnTo>
                  <a:lnTo>
                    <a:pt x="18" y="88"/>
                  </a:lnTo>
                  <a:lnTo>
                    <a:pt x="20" y="88"/>
                  </a:lnTo>
                  <a:lnTo>
                    <a:pt x="22" y="90"/>
                  </a:lnTo>
                  <a:lnTo>
                    <a:pt x="24" y="88"/>
                  </a:lnTo>
                  <a:lnTo>
                    <a:pt x="24" y="88"/>
                  </a:lnTo>
                  <a:lnTo>
                    <a:pt x="24" y="86"/>
                  </a:lnTo>
                  <a:lnTo>
                    <a:pt x="24" y="84"/>
                  </a:lnTo>
                  <a:lnTo>
                    <a:pt x="24" y="84"/>
                  </a:lnTo>
                  <a:lnTo>
                    <a:pt x="26" y="84"/>
                  </a:lnTo>
                  <a:lnTo>
                    <a:pt x="29" y="83"/>
                  </a:lnTo>
                  <a:lnTo>
                    <a:pt x="31" y="83"/>
                  </a:lnTo>
                  <a:lnTo>
                    <a:pt x="31" y="81"/>
                  </a:lnTo>
                  <a:lnTo>
                    <a:pt x="31" y="79"/>
                  </a:lnTo>
                  <a:lnTo>
                    <a:pt x="33" y="77"/>
                  </a:lnTo>
                  <a:lnTo>
                    <a:pt x="33" y="77"/>
                  </a:lnTo>
                  <a:lnTo>
                    <a:pt x="33" y="75"/>
                  </a:lnTo>
                  <a:lnTo>
                    <a:pt x="33" y="75"/>
                  </a:lnTo>
                  <a:lnTo>
                    <a:pt x="33" y="75"/>
                  </a:lnTo>
                  <a:lnTo>
                    <a:pt x="33" y="75"/>
                  </a:lnTo>
                  <a:lnTo>
                    <a:pt x="35" y="73"/>
                  </a:lnTo>
                  <a:lnTo>
                    <a:pt x="35" y="73"/>
                  </a:lnTo>
                  <a:lnTo>
                    <a:pt x="35" y="73"/>
                  </a:lnTo>
                  <a:lnTo>
                    <a:pt x="35" y="71"/>
                  </a:lnTo>
                  <a:lnTo>
                    <a:pt x="35" y="71"/>
                  </a:lnTo>
                  <a:lnTo>
                    <a:pt x="35" y="71"/>
                  </a:lnTo>
                  <a:lnTo>
                    <a:pt x="37" y="71"/>
                  </a:lnTo>
                  <a:lnTo>
                    <a:pt x="37" y="71"/>
                  </a:lnTo>
                  <a:lnTo>
                    <a:pt x="37" y="69"/>
                  </a:lnTo>
                  <a:lnTo>
                    <a:pt x="37" y="69"/>
                  </a:lnTo>
                  <a:lnTo>
                    <a:pt x="37" y="69"/>
                  </a:lnTo>
                  <a:lnTo>
                    <a:pt x="39" y="69"/>
                  </a:lnTo>
                  <a:lnTo>
                    <a:pt x="39" y="69"/>
                  </a:lnTo>
                  <a:lnTo>
                    <a:pt x="39" y="68"/>
                  </a:lnTo>
                  <a:lnTo>
                    <a:pt x="41" y="66"/>
                  </a:lnTo>
                  <a:lnTo>
                    <a:pt x="41" y="66"/>
                  </a:lnTo>
                  <a:lnTo>
                    <a:pt x="43" y="66"/>
                  </a:lnTo>
                  <a:lnTo>
                    <a:pt x="43" y="64"/>
                  </a:lnTo>
                  <a:lnTo>
                    <a:pt x="44" y="62"/>
                  </a:lnTo>
                  <a:lnTo>
                    <a:pt x="46" y="62"/>
                  </a:lnTo>
                  <a:lnTo>
                    <a:pt x="46" y="60"/>
                  </a:lnTo>
                  <a:lnTo>
                    <a:pt x="46" y="58"/>
                  </a:lnTo>
                  <a:lnTo>
                    <a:pt x="48" y="56"/>
                  </a:lnTo>
                  <a:lnTo>
                    <a:pt x="46" y="54"/>
                  </a:lnTo>
                  <a:lnTo>
                    <a:pt x="48" y="54"/>
                  </a:lnTo>
                  <a:lnTo>
                    <a:pt x="48" y="54"/>
                  </a:lnTo>
                  <a:lnTo>
                    <a:pt x="48" y="53"/>
                  </a:lnTo>
                  <a:lnTo>
                    <a:pt x="48" y="53"/>
                  </a:lnTo>
                  <a:lnTo>
                    <a:pt x="50" y="51"/>
                  </a:lnTo>
                  <a:lnTo>
                    <a:pt x="50" y="51"/>
                  </a:lnTo>
                  <a:lnTo>
                    <a:pt x="50" y="51"/>
                  </a:lnTo>
                  <a:lnTo>
                    <a:pt x="52" y="45"/>
                  </a:lnTo>
                  <a:lnTo>
                    <a:pt x="54" y="41"/>
                  </a:lnTo>
                  <a:lnTo>
                    <a:pt x="56" y="38"/>
                  </a:lnTo>
                  <a:lnTo>
                    <a:pt x="58" y="32"/>
                  </a:lnTo>
                  <a:lnTo>
                    <a:pt x="61" y="26"/>
                  </a:lnTo>
                  <a:lnTo>
                    <a:pt x="63" y="23"/>
                  </a:lnTo>
                  <a:lnTo>
                    <a:pt x="65" y="17"/>
                  </a:lnTo>
                  <a:lnTo>
                    <a:pt x="67" y="13"/>
                  </a:lnTo>
                  <a:lnTo>
                    <a:pt x="67" y="13"/>
                  </a:lnTo>
                  <a:lnTo>
                    <a:pt x="67" y="11"/>
                  </a:lnTo>
                  <a:lnTo>
                    <a:pt x="67" y="10"/>
                  </a:lnTo>
                  <a:lnTo>
                    <a:pt x="67" y="8"/>
                  </a:lnTo>
                  <a:lnTo>
                    <a:pt x="67" y="8"/>
                  </a:lnTo>
                  <a:lnTo>
                    <a:pt x="67" y="6"/>
                  </a:lnTo>
                  <a:lnTo>
                    <a:pt x="67" y="6"/>
                  </a:lnTo>
                  <a:lnTo>
                    <a:pt x="67"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6" name="Google Shape;686;p23"/>
            <p:cNvSpPr/>
            <p:nvPr/>
          </p:nvSpPr>
          <p:spPr>
            <a:xfrm>
              <a:off x="1058" y="1129"/>
              <a:ext cx="102" cy="116"/>
            </a:xfrm>
            <a:custGeom>
              <a:avLst/>
              <a:gdLst/>
              <a:ahLst/>
              <a:cxnLst/>
              <a:rect l="l" t="t" r="r" b="b"/>
              <a:pathLst>
                <a:path w="102" h="116" extrusionOk="0">
                  <a:moveTo>
                    <a:pt x="102" y="74"/>
                  </a:moveTo>
                  <a:lnTo>
                    <a:pt x="102" y="73"/>
                  </a:lnTo>
                  <a:lnTo>
                    <a:pt x="102" y="73"/>
                  </a:lnTo>
                  <a:lnTo>
                    <a:pt x="102" y="71"/>
                  </a:lnTo>
                  <a:lnTo>
                    <a:pt x="102" y="71"/>
                  </a:lnTo>
                  <a:lnTo>
                    <a:pt x="100" y="71"/>
                  </a:lnTo>
                  <a:lnTo>
                    <a:pt x="100" y="71"/>
                  </a:lnTo>
                  <a:lnTo>
                    <a:pt x="100" y="71"/>
                  </a:lnTo>
                  <a:lnTo>
                    <a:pt x="100" y="71"/>
                  </a:lnTo>
                  <a:lnTo>
                    <a:pt x="99" y="71"/>
                  </a:lnTo>
                  <a:lnTo>
                    <a:pt x="99" y="73"/>
                  </a:lnTo>
                  <a:lnTo>
                    <a:pt x="99" y="73"/>
                  </a:lnTo>
                  <a:lnTo>
                    <a:pt x="99" y="73"/>
                  </a:lnTo>
                  <a:lnTo>
                    <a:pt x="97" y="73"/>
                  </a:lnTo>
                  <a:lnTo>
                    <a:pt x="97" y="74"/>
                  </a:lnTo>
                  <a:lnTo>
                    <a:pt x="95" y="73"/>
                  </a:lnTo>
                  <a:lnTo>
                    <a:pt x="93" y="74"/>
                  </a:lnTo>
                  <a:lnTo>
                    <a:pt x="93" y="73"/>
                  </a:lnTo>
                  <a:lnTo>
                    <a:pt x="89" y="74"/>
                  </a:lnTo>
                  <a:lnTo>
                    <a:pt x="87" y="73"/>
                  </a:lnTo>
                  <a:lnTo>
                    <a:pt x="87" y="73"/>
                  </a:lnTo>
                  <a:lnTo>
                    <a:pt x="85" y="74"/>
                  </a:lnTo>
                  <a:lnTo>
                    <a:pt x="85" y="74"/>
                  </a:lnTo>
                  <a:lnTo>
                    <a:pt x="85" y="74"/>
                  </a:lnTo>
                  <a:lnTo>
                    <a:pt x="85" y="74"/>
                  </a:lnTo>
                  <a:lnTo>
                    <a:pt x="82" y="74"/>
                  </a:lnTo>
                  <a:lnTo>
                    <a:pt x="80" y="74"/>
                  </a:lnTo>
                  <a:lnTo>
                    <a:pt x="80" y="74"/>
                  </a:lnTo>
                  <a:lnTo>
                    <a:pt x="78" y="74"/>
                  </a:lnTo>
                  <a:lnTo>
                    <a:pt x="78" y="76"/>
                  </a:lnTo>
                  <a:lnTo>
                    <a:pt x="78" y="76"/>
                  </a:lnTo>
                  <a:lnTo>
                    <a:pt x="78" y="76"/>
                  </a:lnTo>
                  <a:lnTo>
                    <a:pt x="78" y="76"/>
                  </a:lnTo>
                  <a:lnTo>
                    <a:pt x="76" y="74"/>
                  </a:lnTo>
                  <a:lnTo>
                    <a:pt x="76" y="74"/>
                  </a:lnTo>
                  <a:lnTo>
                    <a:pt x="78" y="74"/>
                  </a:lnTo>
                  <a:lnTo>
                    <a:pt x="78" y="73"/>
                  </a:lnTo>
                  <a:lnTo>
                    <a:pt x="78" y="73"/>
                  </a:lnTo>
                  <a:lnTo>
                    <a:pt x="78" y="71"/>
                  </a:lnTo>
                  <a:lnTo>
                    <a:pt x="78" y="71"/>
                  </a:lnTo>
                  <a:lnTo>
                    <a:pt x="78" y="69"/>
                  </a:lnTo>
                  <a:lnTo>
                    <a:pt x="76" y="69"/>
                  </a:lnTo>
                  <a:lnTo>
                    <a:pt x="76" y="69"/>
                  </a:lnTo>
                  <a:lnTo>
                    <a:pt x="76" y="69"/>
                  </a:lnTo>
                  <a:lnTo>
                    <a:pt x="74" y="69"/>
                  </a:lnTo>
                  <a:lnTo>
                    <a:pt x="74" y="67"/>
                  </a:lnTo>
                  <a:lnTo>
                    <a:pt x="74" y="67"/>
                  </a:lnTo>
                  <a:lnTo>
                    <a:pt x="76" y="67"/>
                  </a:lnTo>
                  <a:lnTo>
                    <a:pt x="76" y="65"/>
                  </a:lnTo>
                  <a:lnTo>
                    <a:pt x="76" y="63"/>
                  </a:lnTo>
                  <a:lnTo>
                    <a:pt x="76" y="63"/>
                  </a:lnTo>
                  <a:lnTo>
                    <a:pt x="76" y="63"/>
                  </a:lnTo>
                  <a:lnTo>
                    <a:pt x="76" y="61"/>
                  </a:lnTo>
                  <a:lnTo>
                    <a:pt x="76" y="59"/>
                  </a:lnTo>
                  <a:lnTo>
                    <a:pt x="76" y="59"/>
                  </a:lnTo>
                  <a:lnTo>
                    <a:pt x="76" y="58"/>
                  </a:lnTo>
                  <a:lnTo>
                    <a:pt x="76" y="58"/>
                  </a:lnTo>
                  <a:lnTo>
                    <a:pt x="76" y="56"/>
                  </a:lnTo>
                  <a:lnTo>
                    <a:pt x="78" y="56"/>
                  </a:lnTo>
                  <a:lnTo>
                    <a:pt x="78" y="56"/>
                  </a:lnTo>
                  <a:lnTo>
                    <a:pt x="76" y="56"/>
                  </a:lnTo>
                  <a:lnTo>
                    <a:pt x="76" y="54"/>
                  </a:lnTo>
                  <a:lnTo>
                    <a:pt x="76" y="54"/>
                  </a:lnTo>
                  <a:lnTo>
                    <a:pt x="76" y="54"/>
                  </a:lnTo>
                  <a:lnTo>
                    <a:pt x="76" y="54"/>
                  </a:lnTo>
                  <a:lnTo>
                    <a:pt x="76" y="54"/>
                  </a:lnTo>
                  <a:lnTo>
                    <a:pt x="74" y="54"/>
                  </a:lnTo>
                  <a:lnTo>
                    <a:pt x="72" y="56"/>
                  </a:lnTo>
                  <a:lnTo>
                    <a:pt x="71" y="56"/>
                  </a:lnTo>
                  <a:lnTo>
                    <a:pt x="71" y="58"/>
                  </a:lnTo>
                  <a:lnTo>
                    <a:pt x="69" y="58"/>
                  </a:lnTo>
                  <a:lnTo>
                    <a:pt x="69" y="58"/>
                  </a:lnTo>
                  <a:lnTo>
                    <a:pt x="69" y="58"/>
                  </a:lnTo>
                  <a:lnTo>
                    <a:pt x="69" y="56"/>
                  </a:lnTo>
                  <a:lnTo>
                    <a:pt x="67" y="56"/>
                  </a:lnTo>
                  <a:lnTo>
                    <a:pt x="67" y="56"/>
                  </a:lnTo>
                  <a:lnTo>
                    <a:pt x="69" y="54"/>
                  </a:lnTo>
                  <a:lnTo>
                    <a:pt x="69" y="54"/>
                  </a:lnTo>
                  <a:lnTo>
                    <a:pt x="69" y="52"/>
                  </a:lnTo>
                  <a:lnTo>
                    <a:pt x="71" y="52"/>
                  </a:lnTo>
                  <a:lnTo>
                    <a:pt x="71" y="52"/>
                  </a:lnTo>
                  <a:lnTo>
                    <a:pt x="72" y="50"/>
                  </a:lnTo>
                  <a:lnTo>
                    <a:pt x="72" y="50"/>
                  </a:lnTo>
                  <a:lnTo>
                    <a:pt x="72" y="48"/>
                  </a:lnTo>
                  <a:lnTo>
                    <a:pt x="72" y="48"/>
                  </a:lnTo>
                  <a:lnTo>
                    <a:pt x="72" y="48"/>
                  </a:lnTo>
                  <a:lnTo>
                    <a:pt x="74" y="46"/>
                  </a:lnTo>
                  <a:lnTo>
                    <a:pt x="74" y="46"/>
                  </a:lnTo>
                  <a:lnTo>
                    <a:pt x="74" y="44"/>
                  </a:lnTo>
                  <a:lnTo>
                    <a:pt x="76" y="44"/>
                  </a:lnTo>
                  <a:lnTo>
                    <a:pt x="76" y="43"/>
                  </a:lnTo>
                  <a:lnTo>
                    <a:pt x="78" y="41"/>
                  </a:lnTo>
                  <a:lnTo>
                    <a:pt x="78" y="41"/>
                  </a:lnTo>
                  <a:lnTo>
                    <a:pt x="80" y="39"/>
                  </a:lnTo>
                  <a:lnTo>
                    <a:pt x="80" y="39"/>
                  </a:lnTo>
                  <a:lnTo>
                    <a:pt x="80" y="39"/>
                  </a:lnTo>
                  <a:lnTo>
                    <a:pt x="80" y="37"/>
                  </a:lnTo>
                  <a:lnTo>
                    <a:pt x="80" y="37"/>
                  </a:lnTo>
                  <a:lnTo>
                    <a:pt x="80" y="37"/>
                  </a:lnTo>
                  <a:lnTo>
                    <a:pt x="78" y="39"/>
                  </a:lnTo>
                  <a:lnTo>
                    <a:pt x="78" y="39"/>
                  </a:lnTo>
                  <a:lnTo>
                    <a:pt x="78" y="37"/>
                  </a:lnTo>
                  <a:lnTo>
                    <a:pt x="78" y="37"/>
                  </a:lnTo>
                  <a:lnTo>
                    <a:pt x="78" y="37"/>
                  </a:lnTo>
                  <a:lnTo>
                    <a:pt x="78" y="37"/>
                  </a:lnTo>
                  <a:lnTo>
                    <a:pt x="78" y="37"/>
                  </a:lnTo>
                  <a:lnTo>
                    <a:pt x="76" y="37"/>
                  </a:lnTo>
                  <a:lnTo>
                    <a:pt x="76" y="37"/>
                  </a:lnTo>
                  <a:lnTo>
                    <a:pt x="76" y="37"/>
                  </a:lnTo>
                  <a:lnTo>
                    <a:pt x="76" y="35"/>
                  </a:lnTo>
                  <a:lnTo>
                    <a:pt x="76" y="35"/>
                  </a:lnTo>
                  <a:lnTo>
                    <a:pt x="76" y="33"/>
                  </a:lnTo>
                  <a:lnTo>
                    <a:pt x="74" y="33"/>
                  </a:lnTo>
                  <a:lnTo>
                    <a:pt x="74" y="31"/>
                  </a:lnTo>
                  <a:lnTo>
                    <a:pt x="74" y="28"/>
                  </a:lnTo>
                  <a:lnTo>
                    <a:pt x="74" y="28"/>
                  </a:lnTo>
                  <a:lnTo>
                    <a:pt x="72" y="28"/>
                  </a:lnTo>
                  <a:lnTo>
                    <a:pt x="72" y="26"/>
                  </a:lnTo>
                  <a:lnTo>
                    <a:pt x="71" y="26"/>
                  </a:lnTo>
                  <a:lnTo>
                    <a:pt x="71" y="26"/>
                  </a:lnTo>
                  <a:lnTo>
                    <a:pt x="71" y="26"/>
                  </a:lnTo>
                  <a:lnTo>
                    <a:pt x="71" y="26"/>
                  </a:lnTo>
                  <a:lnTo>
                    <a:pt x="72" y="24"/>
                  </a:lnTo>
                  <a:lnTo>
                    <a:pt x="72" y="24"/>
                  </a:lnTo>
                  <a:lnTo>
                    <a:pt x="72" y="24"/>
                  </a:lnTo>
                  <a:lnTo>
                    <a:pt x="72" y="22"/>
                  </a:lnTo>
                  <a:lnTo>
                    <a:pt x="74" y="22"/>
                  </a:lnTo>
                  <a:lnTo>
                    <a:pt x="74" y="20"/>
                  </a:lnTo>
                  <a:lnTo>
                    <a:pt x="72" y="20"/>
                  </a:lnTo>
                  <a:lnTo>
                    <a:pt x="72" y="18"/>
                  </a:lnTo>
                  <a:lnTo>
                    <a:pt x="72" y="18"/>
                  </a:lnTo>
                  <a:lnTo>
                    <a:pt x="72" y="16"/>
                  </a:lnTo>
                  <a:lnTo>
                    <a:pt x="74" y="13"/>
                  </a:lnTo>
                  <a:lnTo>
                    <a:pt x="78" y="7"/>
                  </a:lnTo>
                  <a:lnTo>
                    <a:pt x="80" y="3"/>
                  </a:lnTo>
                  <a:lnTo>
                    <a:pt x="84" y="0"/>
                  </a:lnTo>
                  <a:lnTo>
                    <a:pt x="71" y="0"/>
                  </a:lnTo>
                  <a:lnTo>
                    <a:pt x="69" y="1"/>
                  </a:lnTo>
                  <a:lnTo>
                    <a:pt x="67" y="5"/>
                  </a:lnTo>
                  <a:lnTo>
                    <a:pt x="65" y="7"/>
                  </a:lnTo>
                  <a:lnTo>
                    <a:pt x="63" y="11"/>
                  </a:lnTo>
                  <a:lnTo>
                    <a:pt x="61" y="13"/>
                  </a:lnTo>
                  <a:lnTo>
                    <a:pt x="59" y="15"/>
                  </a:lnTo>
                  <a:lnTo>
                    <a:pt x="57" y="18"/>
                  </a:lnTo>
                  <a:lnTo>
                    <a:pt x="57" y="20"/>
                  </a:lnTo>
                  <a:lnTo>
                    <a:pt x="56" y="24"/>
                  </a:lnTo>
                  <a:lnTo>
                    <a:pt x="54" y="26"/>
                  </a:lnTo>
                  <a:lnTo>
                    <a:pt x="52" y="28"/>
                  </a:lnTo>
                  <a:lnTo>
                    <a:pt x="50" y="31"/>
                  </a:lnTo>
                  <a:lnTo>
                    <a:pt x="48" y="33"/>
                  </a:lnTo>
                  <a:lnTo>
                    <a:pt x="46" y="37"/>
                  </a:lnTo>
                  <a:lnTo>
                    <a:pt x="44" y="39"/>
                  </a:lnTo>
                  <a:lnTo>
                    <a:pt x="43" y="41"/>
                  </a:lnTo>
                  <a:lnTo>
                    <a:pt x="43" y="43"/>
                  </a:lnTo>
                  <a:lnTo>
                    <a:pt x="43" y="43"/>
                  </a:lnTo>
                  <a:lnTo>
                    <a:pt x="43" y="43"/>
                  </a:lnTo>
                  <a:lnTo>
                    <a:pt x="43" y="44"/>
                  </a:lnTo>
                  <a:lnTo>
                    <a:pt x="43" y="46"/>
                  </a:lnTo>
                  <a:lnTo>
                    <a:pt x="41" y="46"/>
                  </a:lnTo>
                  <a:lnTo>
                    <a:pt x="41" y="48"/>
                  </a:lnTo>
                  <a:lnTo>
                    <a:pt x="41" y="48"/>
                  </a:lnTo>
                  <a:lnTo>
                    <a:pt x="41" y="50"/>
                  </a:lnTo>
                  <a:lnTo>
                    <a:pt x="41" y="50"/>
                  </a:lnTo>
                  <a:lnTo>
                    <a:pt x="43" y="52"/>
                  </a:lnTo>
                  <a:lnTo>
                    <a:pt x="43" y="54"/>
                  </a:lnTo>
                  <a:lnTo>
                    <a:pt x="43" y="54"/>
                  </a:lnTo>
                  <a:lnTo>
                    <a:pt x="39" y="58"/>
                  </a:lnTo>
                  <a:lnTo>
                    <a:pt x="35" y="61"/>
                  </a:lnTo>
                  <a:lnTo>
                    <a:pt x="31" y="67"/>
                  </a:lnTo>
                  <a:lnTo>
                    <a:pt x="29" y="67"/>
                  </a:lnTo>
                  <a:lnTo>
                    <a:pt x="28" y="71"/>
                  </a:lnTo>
                  <a:lnTo>
                    <a:pt x="24" y="73"/>
                  </a:lnTo>
                  <a:lnTo>
                    <a:pt x="20" y="74"/>
                  </a:lnTo>
                  <a:lnTo>
                    <a:pt x="20" y="76"/>
                  </a:lnTo>
                  <a:lnTo>
                    <a:pt x="20" y="78"/>
                  </a:lnTo>
                  <a:lnTo>
                    <a:pt x="22" y="78"/>
                  </a:lnTo>
                  <a:lnTo>
                    <a:pt x="22" y="78"/>
                  </a:lnTo>
                  <a:lnTo>
                    <a:pt x="22" y="80"/>
                  </a:lnTo>
                  <a:lnTo>
                    <a:pt x="22" y="80"/>
                  </a:lnTo>
                  <a:lnTo>
                    <a:pt x="20" y="80"/>
                  </a:lnTo>
                  <a:lnTo>
                    <a:pt x="20" y="82"/>
                  </a:lnTo>
                  <a:lnTo>
                    <a:pt x="20" y="82"/>
                  </a:lnTo>
                  <a:lnTo>
                    <a:pt x="18" y="84"/>
                  </a:lnTo>
                  <a:lnTo>
                    <a:pt x="16" y="86"/>
                  </a:lnTo>
                  <a:lnTo>
                    <a:pt x="16" y="86"/>
                  </a:lnTo>
                  <a:lnTo>
                    <a:pt x="14" y="89"/>
                  </a:lnTo>
                  <a:lnTo>
                    <a:pt x="13" y="93"/>
                  </a:lnTo>
                  <a:lnTo>
                    <a:pt x="11" y="97"/>
                  </a:lnTo>
                  <a:lnTo>
                    <a:pt x="7" y="101"/>
                  </a:lnTo>
                  <a:lnTo>
                    <a:pt x="5" y="104"/>
                  </a:lnTo>
                  <a:lnTo>
                    <a:pt x="3" y="108"/>
                  </a:lnTo>
                  <a:lnTo>
                    <a:pt x="1" y="112"/>
                  </a:lnTo>
                  <a:lnTo>
                    <a:pt x="0" y="116"/>
                  </a:lnTo>
                  <a:lnTo>
                    <a:pt x="3" y="116"/>
                  </a:lnTo>
                  <a:lnTo>
                    <a:pt x="9" y="116"/>
                  </a:lnTo>
                  <a:lnTo>
                    <a:pt x="14" y="116"/>
                  </a:lnTo>
                  <a:lnTo>
                    <a:pt x="20" y="116"/>
                  </a:lnTo>
                  <a:lnTo>
                    <a:pt x="24" y="116"/>
                  </a:lnTo>
                  <a:lnTo>
                    <a:pt x="29" y="116"/>
                  </a:lnTo>
                  <a:lnTo>
                    <a:pt x="35" y="116"/>
                  </a:lnTo>
                  <a:lnTo>
                    <a:pt x="39" y="116"/>
                  </a:lnTo>
                  <a:lnTo>
                    <a:pt x="43" y="116"/>
                  </a:lnTo>
                  <a:lnTo>
                    <a:pt x="44" y="116"/>
                  </a:lnTo>
                  <a:lnTo>
                    <a:pt x="46" y="116"/>
                  </a:lnTo>
                  <a:lnTo>
                    <a:pt x="52" y="116"/>
                  </a:lnTo>
                  <a:lnTo>
                    <a:pt x="54" y="116"/>
                  </a:lnTo>
                  <a:lnTo>
                    <a:pt x="57" y="116"/>
                  </a:lnTo>
                  <a:lnTo>
                    <a:pt x="61" y="116"/>
                  </a:lnTo>
                  <a:lnTo>
                    <a:pt x="65" y="116"/>
                  </a:lnTo>
                  <a:lnTo>
                    <a:pt x="67" y="116"/>
                  </a:lnTo>
                  <a:lnTo>
                    <a:pt x="69" y="116"/>
                  </a:lnTo>
                  <a:lnTo>
                    <a:pt x="72" y="116"/>
                  </a:lnTo>
                  <a:lnTo>
                    <a:pt x="74" y="116"/>
                  </a:lnTo>
                  <a:lnTo>
                    <a:pt x="76" y="116"/>
                  </a:lnTo>
                  <a:lnTo>
                    <a:pt x="80" y="116"/>
                  </a:lnTo>
                  <a:lnTo>
                    <a:pt x="80" y="112"/>
                  </a:lnTo>
                  <a:lnTo>
                    <a:pt x="82" y="110"/>
                  </a:lnTo>
                  <a:lnTo>
                    <a:pt x="84" y="106"/>
                  </a:lnTo>
                  <a:lnTo>
                    <a:pt x="85" y="104"/>
                  </a:lnTo>
                  <a:lnTo>
                    <a:pt x="87" y="102"/>
                  </a:lnTo>
                  <a:lnTo>
                    <a:pt x="87" y="99"/>
                  </a:lnTo>
                  <a:lnTo>
                    <a:pt x="89" y="97"/>
                  </a:lnTo>
                  <a:lnTo>
                    <a:pt x="91" y="95"/>
                  </a:lnTo>
                  <a:lnTo>
                    <a:pt x="93" y="91"/>
                  </a:lnTo>
                  <a:lnTo>
                    <a:pt x="93" y="89"/>
                  </a:lnTo>
                  <a:lnTo>
                    <a:pt x="95" y="87"/>
                  </a:lnTo>
                  <a:lnTo>
                    <a:pt x="97" y="84"/>
                  </a:lnTo>
                  <a:lnTo>
                    <a:pt x="99" y="82"/>
                  </a:lnTo>
                  <a:lnTo>
                    <a:pt x="100" y="80"/>
                  </a:lnTo>
                  <a:lnTo>
                    <a:pt x="100" y="76"/>
                  </a:lnTo>
                  <a:lnTo>
                    <a:pt x="102" y="74"/>
                  </a:lnTo>
                  <a:lnTo>
                    <a:pt x="102" y="7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23"/>
            <p:cNvSpPr/>
            <p:nvPr/>
          </p:nvSpPr>
          <p:spPr>
            <a:xfrm>
              <a:off x="306" y="1473"/>
              <a:ext cx="4916" cy="155"/>
            </a:xfrm>
            <a:custGeom>
              <a:avLst/>
              <a:gdLst/>
              <a:ahLst/>
              <a:cxnLst/>
              <a:rect l="l" t="t" r="r" b="b"/>
              <a:pathLst>
                <a:path w="4916" h="155" extrusionOk="0">
                  <a:moveTo>
                    <a:pt x="4914" y="0"/>
                  </a:moveTo>
                  <a:lnTo>
                    <a:pt x="4914" y="0"/>
                  </a:lnTo>
                  <a:lnTo>
                    <a:pt x="4914" y="0"/>
                  </a:lnTo>
                  <a:lnTo>
                    <a:pt x="4916" y="0"/>
                  </a:lnTo>
                  <a:lnTo>
                    <a:pt x="4916" y="0"/>
                  </a:lnTo>
                  <a:lnTo>
                    <a:pt x="4916" y="0"/>
                  </a:lnTo>
                  <a:lnTo>
                    <a:pt x="4914" y="0"/>
                  </a:lnTo>
                  <a:close/>
                  <a:moveTo>
                    <a:pt x="11" y="101"/>
                  </a:moveTo>
                  <a:lnTo>
                    <a:pt x="10" y="101"/>
                  </a:lnTo>
                  <a:lnTo>
                    <a:pt x="8" y="103"/>
                  </a:lnTo>
                  <a:lnTo>
                    <a:pt x="8" y="105"/>
                  </a:lnTo>
                  <a:lnTo>
                    <a:pt x="10" y="105"/>
                  </a:lnTo>
                  <a:lnTo>
                    <a:pt x="10" y="105"/>
                  </a:lnTo>
                  <a:lnTo>
                    <a:pt x="11" y="107"/>
                  </a:lnTo>
                  <a:lnTo>
                    <a:pt x="11" y="107"/>
                  </a:lnTo>
                  <a:lnTo>
                    <a:pt x="13" y="105"/>
                  </a:lnTo>
                  <a:lnTo>
                    <a:pt x="13" y="105"/>
                  </a:lnTo>
                  <a:lnTo>
                    <a:pt x="15" y="103"/>
                  </a:lnTo>
                  <a:lnTo>
                    <a:pt x="15" y="103"/>
                  </a:lnTo>
                  <a:lnTo>
                    <a:pt x="15" y="101"/>
                  </a:lnTo>
                  <a:lnTo>
                    <a:pt x="15" y="101"/>
                  </a:lnTo>
                  <a:lnTo>
                    <a:pt x="11" y="101"/>
                  </a:lnTo>
                  <a:close/>
                  <a:moveTo>
                    <a:pt x="2" y="105"/>
                  </a:moveTo>
                  <a:lnTo>
                    <a:pt x="0" y="107"/>
                  </a:lnTo>
                  <a:lnTo>
                    <a:pt x="0" y="107"/>
                  </a:lnTo>
                  <a:lnTo>
                    <a:pt x="0" y="107"/>
                  </a:lnTo>
                  <a:lnTo>
                    <a:pt x="0" y="107"/>
                  </a:lnTo>
                  <a:lnTo>
                    <a:pt x="2" y="107"/>
                  </a:lnTo>
                  <a:lnTo>
                    <a:pt x="2" y="107"/>
                  </a:lnTo>
                  <a:lnTo>
                    <a:pt x="2" y="105"/>
                  </a:lnTo>
                  <a:lnTo>
                    <a:pt x="4" y="105"/>
                  </a:lnTo>
                  <a:lnTo>
                    <a:pt x="4" y="105"/>
                  </a:lnTo>
                  <a:lnTo>
                    <a:pt x="4" y="103"/>
                  </a:lnTo>
                  <a:lnTo>
                    <a:pt x="2" y="105"/>
                  </a:lnTo>
                  <a:close/>
                  <a:moveTo>
                    <a:pt x="36" y="114"/>
                  </a:moveTo>
                  <a:lnTo>
                    <a:pt x="36" y="112"/>
                  </a:lnTo>
                  <a:lnTo>
                    <a:pt x="34" y="114"/>
                  </a:lnTo>
                  <a:lnTo>
                    <a:pt x="34" y="112"/>
                  </a:lnTo>
                  <a:lnTo>
                    <a:pt x="34" y="112"/>
                  </a:lnTo>
                  <a:lnTo>
                    <a:pt x="34" y="112"/>
                  </a:lnTo>
                  <a:lnTo>
                    <a:pt x="34" y="112"/>
                  </a:lnTo>
                  <a:lnTo>
                    <a:pt x="32" y="108"/>
                  </a:lnTo>
                  <a:lnTo>
                    <a:pt x="32" y="108"/>
                  </a:lnTo>
                  <a:lnTo>
                    <a:pt x="30" y="110"/>
                  </a:lnTo>
                  <a:lnTo>
                    <a:pt x="28" y="110"/>
                  </a:lnTo>
                  <a:lnTo>
                    <a:pt x="28" y="112"/>
                  </a:lnTo>
                  <a:lnTo>
                    <a:pt x="28" y="112"/>
                  </a:lnTo>
                  <a:lnTo>
                    <a:pt x="28" y="114"/>
                  </a:lnTo>
                  <a:lnTo>
                    <a:pt x="28" y="116"/>
                  </a:lnTo>
                  <a:lnTo>
                    <a:pt x="30" y="116"/>
                  </a:lnTo>
                  <a:lnTo>
                    <a:pt x="30" y="116"/>
                  </a:lnTo>
                  <a:lnTo>
                    <a:pt x="30" y="114"/>
                  </a:lnTo>
                  <a:lnTo>
                    <a:pt x="30" y="114"/>
                  </a:lnTo>
                  <a:lnTo>
                    <a:pt x="32" y="114"/>
                  </a:lnTo>
                  <a:lnTo>
                    <a:pt x="32" y="116"/>
                  </a:lnTo>
                  <a:lnTo>
                    <a:pt x="32" y="114"/>
                  </a:lnTo>
                  <a:lnTo>
                    <a:pt x="32" y="116"/>
                  </a:lnTo>
                  <a:lnTo>
                    <a:pt x="34" y="116"/>
                  </a:lnTo>
                  <a:lnTo>
                    <a:pt x="34" y="116"/>
                  </a:lnTo>
                  <a:lnTo>
                    <a:pt x="36" y="116"/>
                  </a:lnTo>
                  <a:lnTo>
                    <a:pt x="36" y="116"/>
                  </a:lnTo>
                  <a:lnTo>
                    <a:pt x="36" y="114"/>
                  </a:lnTo>
                  <a:close/>
                  <a:moveTo>
                    <a:pt x="49" y="118"/>
                  </a:moveTo>
                  <a:lnTo>
                    <a:pt x="49" y="118"/>
                  </a:lnTo>
                  <a:lnTo>
                    <a:pt x="45" y="118"/>
                  </a:lnTo>
                  <a:lnTo>
                    <a:pt x="45" y="118"/>
                  </a:lnTo>
                  <a:lnTo>
                    <a:pt x="45" y="118"/>
                  </a:lnTo>
                  <a:lnTo>
                    <a:pt x="41" y="118"/>
                  </a:lnTo>
                  <a:lnTo>
                    <a:pt x="41" y="116"/>
                  </a:lnTo>
                  <a:lnTo>
                    <a:pt x="41" y="118"/>
                  </a:lnTo>
                  <a:lnTo>
                    <a:pt x="39" y="118"/>
                  </a:lnTo>
                  <a:lnTo>
                    <a:pt x="39" y="120"/>
                  </a:lnTo>
                  <a:lnTo>
                    <a:pt x="43" y="120"/>
                  </a:lnTo>
                  <a:lnTo>
                    <a:pt x="45" y="120"/>
                  </a:lnTo>
                  <a:lnTo>
                    <a:pt x="47" y="120"/>
                  </a:lnTo>
                  <a:lnTo>
                    <a:pt x="49" y="118"/>
                  </a:lnTo>
                  <a:close/>
                  <a:moveTo>
                    <a:pt x="53" y="127"/>
                  </a:moveTo>
                  <a:lnTo>
                    <a:pt x="54" y="127"/>
                  </a:lnTo>
                  <a:lnTo>
                    <a:pt x="56" y="125"/>
                  </a:lnTo>
                  <a:lnTo>
                    <a:pt x="56" y="125"/>
                  </a:lnTo>
                  <a:lnTo>
                    <a:pt x="56" y="123"/>
                  </a:lnTo>
                  <a:lnTo>
                    <a:pt x="56" y="123"/>
                  </a:lnTo>
                  <a:lnTo>
                    <a:pt x="56" y="123"/>
                  </a:lnTo>
                  <a:lnTo>
                    <a:pt x="54" y="121"/>
                  </a:lnTo>
                  <a:lnTo>
                    <a:pt x="53" y="121"/>
                  </a:lnTo>
                  <a:lnTo>
                    <a:pt x="51" y="121"/>
                  </a:lnTo>
                  <a:lnTo>
                    <a:pt x="51" y="121"/>
                  </a:lnTo>
                  <a:lnTo>
                    <a:pt x="51" y="121"/>
                  </a:lnTo>
                  <a:lnTo>
                    <a:pt x="49" y="120"/>
                  </a:lnTo>
                  <a:lnTo>
                    <a:pt x="49" y="120"/>
                  </a:lnTo>
                  <a:lnTo>
                    <a:pt x="47" y="121"/>
                  </a:lnTo>
                  <a:lnTo>
                    <a:pt x="47" y="121"/>
                  </a:lnTo>
                  <a:lnTo>
                    <a:pt x="49" y="123"/>
                  </a:lnTo>
                  <a:lnTo>
                    <a:pt x="49" y="123"/>
                  </a:lnTo>
                  <a:lnTo>
                    <a:pt x="51" y="123"/>
                  </a:lnTo>
                  <a:lnTo>
                    <a:pt x="51" y="125"/>
                  </a:lnTo>
                  <a:lnTo>
                    <a:pt x="51" y="127"/>
                  </a:lnTo>
                  <a:lnTo>
                    <a:pt x="51" y="127"/>
                  </a:lnTo>
                  <a:lnTo>
                    <a:pt x="53" y="127"/>
                  </a:lnTo>
                  <a:lnTo>
                    <a:pt x="53" y="127"/>
                  </a:lnTo>
                  <a:close/>
                  <a:moveTo>
                    <a:pt x="45" y="121"/>
                  </a:moveTo>
                  <a:lnTo>
                    <a:pt x="43" y="121"/>
                  </a:lnTo>
                  <a:lnTo>
                    <a:pt x="43" y="121"/>
                  </a:lnTo>
                  <a:lnTo>
                    <a:pt x="43" y="123"/>
                  </a:lnTo>
                  <a:lnTo>
                    <a:pt x="43" y="125"/>
                  </a:lnTo>
                  <a:lnTo>
                    <a:pt x="43" y="125"/>
                  </a:lnTo>
                  <a:lnTo>
                    <a:pt x="45" y="125"/>
                  </a:lnTo>
                  <a:lnTo>
                    <a:pt x="45" y="123"/>
                  </a:lnTo>
                  <a:lnTo>
                    <a:pt x="45" y="123"/>
                  </a:lnTo>
                  <a:lnTo>
                    <a:pt x="45" y="121"/>
                  </a:lnTo>
                  <a:close/>
                  <a:moveTo>
                    <a:pt x="67" y="144"/>
                  </a:moveTo>
                  <a:lnTo>
                    <a:pt x="67" y="142"/>
                  </a:lnTo>
                  <a:lnTo>
                    <a:pt x="66" y="142"/>
                  </a:lnTo>
                  <a:lnTo>
                    <a:pt x="67" y="140"/>
                  </a:lnTo>
                  <a:lnTo>
                    <a:pt x="66" y="138"/>
                  </a:lnTo>
                  <a:lnTo>
                    <a:pt x="60" y="135"/>
                  </a:lnTo>
                  <a:lnTo>
                    <a:pt x="58" y="133"/>
                  </a:lnTo>
                  <a:lnTo>
                    <a:pt x="56" y="133"/>
                  </a:lnTo>
                  <a:lnTo>
                    <a:pt x="56" y="135"/>
                  </a:lnTo>
                  <a:lnTo>
                    <a:pt x="56" y="136"/>
                  </a:lnTo>
                  <a:lnTo>
                    <a:pt x="54" y="138"/>
                  </a:lnTo>
                  <a:lnTo>
                    <a:pt x="53" y="140"/>
                  </a:lnTo>
                  <a:lnTo>
                    <a:pt x="53" y="142"/>
                  </a:lnTo>
                  <a:lnTo>
                    <a:pt x="53" y="144"/>
                  </a:lnTo>
                  <a:lnTo>
                    <a:pt x="53" y="148"/>
                  </a:lnTo>
                  <a:lnTo>
                    <a:pt x="53" y="151"/>
                  </a:lnTo>
                  <a:lnTo>
                    <a:pt x="53" y="153"/>
                  </a:lnTo>
                  <a:lnTo>
                    <a:pt x="54" y="155"/>
                  </a:lnTo>
                  <a:lnTo>
                    <a:pt x="54" y="155"/>
                  </a:lnTo>
                  <a:lnTo>
                    <a:pt x="56" y="153"/>
                  </a:lnTo>
                  <a:lnTo>
                    <a:pt x="56" y="151"/>
                  </a:lnTo>
                  <a:lnTo>
                    <a:pt x="60" y="150"/>
                  </a:lnTo>
                  <a:lnTo>
                    <a:pt x="66" y="150"/>
                  </a:lnTo>
                  <a:lnTo>
                    <a:pt x="67" y="146"/>
                  </a:lnTo>
                  <a:lnTo>
                    <a:pt x="69" y="146"/>
                  </a:lnTo>
                  <a:lnTo>
                    <a:pt x="69" y="144"/>
                  </a:lnTo>
                  <a:lnTo>
                    <a:pt x="67" y="14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23"/>
            <p:cNvSpPr/>
            <p:nvPr/>
          </p:nvSpPr>
          <p:spPr>
            <a:xfrm>
              <a:off x="1424" y="1361"/>
              <a:ext cx="63" cy="76"/>
            </a:xfrm>
            <a:custGeom>
              <a:avLst/>
              <a:gdLst/>
              <a:ahLst/>
              <a:cxnLst/>
              <a:rect l="l" t="t" r="r" b="b"/>
              <a:pathLst>
                <a:path w="63" h="76" extrusionOk="0">
                  <a:moveTo>
                    <a:pt x="60" y="46"/>
                  </a:moveTo>
                  <a:lnTo>
                    <a:pt x="60" y="46"/>
                  </a:lnTo>
                  <a:lnTo>
                    <a:pt x="60" y="44"/>
                  </a:lnTo>
                  <a:lnTo>
                    <a:pt x="60" y="43"/>
                  </a:lnTo>
                  <a:lnTo>
                    <a:pt x="60" y="39"/>
                  </a:lnTo>
                  <a:lnTo>
                    <a:pt x="58" y="39"/>
                  </a:lnTo>
                  <a:lnTo>
                    <a:pt x="58" y="37"/>
                  </a:lnTo>
                  <a:lnTo>
                    <a:pt x="58" y="33"/>
                  </a:lnTo>
                  <a:lnTo>
                    <a:pt x="58" y="31"/>
                  </a:lnTo>
                  <a:lnTo>
                    <a:pt x="56" y="30"/>
                  </a:lnTo>
                  <a:lnTo>
                    <a:pt x="56" y="30"/>
                  </a:lnTo>
                  <a:lnTo>
                    <a:pt x="56" y="28"/>
                  </a:lnTo>
                  <a:lnTo>
                    <a:pt x="56" y="28"/>
                  </a:lnTo>
                  <a:lnTo>
                    <a:pt x="54" y="26"/>
                  </a:lnTo>
                  <a:lnTo>
                    <a:pt x="54" y="26"/>
                  </a:lnTo>
                  <a:lnTo>
                    <a:pt x="54" y="24"/>
                  </a:lnTo>
                  <a:lnTo>
                    <a:pt x="54" y="24"/>
                  </a:lnTo>
                  <a:lnTo>
                    <a:pt x="52" y="22"/>
                  </a:lnTo>
                  <a:lnTo>
                    <a:pt x="52" y="20"/>
                  </a:lnTo>
                  <a:lnTo>
                    <a:pt x="50" y="18"/>
                  </a:lnTo>
                  <a:lnTo>
                    <a:pt x="48" y="15"/>
                  </a:lnTo>
                  <a:lnTo>
                    <a:pt x="48" y="15"/>
                  </a:lnTo>
                  <a:lnTo>
                    <a:pt x="47" y="9"/>
                  </a:lnTo>
                  <a:lnTo>
                    <a:pt x="47" y="9"/>
                  </a:lnTo>
                  <a:lnTo>
                    <a:pt x="47" y="9"/>
                  </a:lnTo>
                  <a:lnTo>
                    <a:pt x="47" y="7"/>
                  </a:lnTo>
                  <a:lnTo>
                    <a:pt x="45" y="7"/>
                  </a:lnTo>
                  <a:lnTo>
                    <a:pt x="45" y="7"/>
                  </a:lnTo>
                  <a:lnTo>
                    <a:pt x="43" y="5"/>
                  </a:lnTo>
                  <a:lnTo>
                    <a:pt x="43" y="5"/>
                  </a:lnTo>
                  <a:lnTo>
                    <a:pt x="41" y="3"/>
                  </a:lnTo>
                  <a:lnTo>
                    <a:pt x="43" y="1"/>
                  </a:lnTo>
                  <a:lnTo>
                    <a:pt x="45" y="0"/>
                  </a:lnTo>
                  <a:lnTo>
                    <a:pt x="47" y="0"/>
                  </a:lnTo>
                  <a:lnTo>
                    <a:pt x="47" y="0"/>
                  </a:lnTo>
                  <a:lnTo>
                    <a:pt x="43" y="0"/>
                  </a:lnTo>
                  <a:lnTo>
                    <a:pt x="37" y="0"/>
                  </a:lnTo>
                  <a:lnTo>
                    <a:pt x="33" y="0"/>
                  </a:lnTo>
                  <a:lnTo>
                    <a:pt x="30" y="0"/>
                  </a:lnTo>
                  <a:lnTo>
                    <a:pt x="24" y="0"/>
                  </a:lnTo>
                  <a:lnTo>
                    <a:pt x="17" y="0"/>
                  </a:lnTo>
                  <a:lnTo>
                    <a:pt x="11" y="0"/>
                  </a:lnTo>
                  <a:lnTo>
                    <a:pt x="11" y="1"/>
                  </a:lnTo>
                  <a:lnTo>
                    <a:pt x="11" y="3"/>
                  </a:lnTo>
                  <a:lnTo>
                    <a:pt x="11" y="5"/>
                  </a:lnTo>
                  <a:lnTo>
                    <a:pt x="9" y="7"/>
                  </a:lnTo>
                  <a:lnTo>
                    <a:pt x="9" y="9"/>
                  </a:lnTo>
                  <a:lnTo>
                    <a:pt x="9" y="11"/>
                  </a:lnTo>
                  <a:lnTo>
                    <a:pt x="9" y="15"/>
                  </a:lnTo>
                  <a:lnTo>
                    <a:pt x="9" y="16"/>
                  </a:lnTo>
                  <a:lnTo>
                    <a:pt x="9" y="18"/>
                  </a:lnTo>
                  <a:lnTo>
                    <a:pt x="7" y="20"/>
                  </a:lnTo>
                  <a:lnTo>
                    <a:pt x="7" y="22"/>
                  </a:lnTo>
                  <a:lnTo>
                    <a:pt x="7" y="24"/>
                  </a:lnTo>
                  <a:lnTo>
                    <a:pt x="7" y="26"/>
                  </a:lnTo>
                  <a:lnTo>
                    <a:pt x="7" y="30"/>
                  </a:lnTo>
                  <a:lnTo>
                    <a:pt x="7" y="31"/>
                  </a:lnTo>
                  <a:lnTo>
                    <a:pt x="7" y="33"/>
                  </a:lnTo>
                  <a:lnTo>
                    <a:pt x="7" y="33"/>
                  </a:lnTo>
                  <a:lnTo>
                    <a:pt x="5" y="35"/>
                  </a:lnTo>
                  <a:lnTo>
                    <a:pt x="7" y="41"/>
                  </a:lnTo>
                  <a:lnTo>
                    <a:pt x="7" y="43"/>
                  </a:lnTo>
                  <a:lnTo>
                    <a:pt x="7" y="43"/>
                  </a:lnTo>
                  <a:lnTo>
                    <a:pt x="7" y="44"/>
                  </a:lnTo>
                  <a:lnTo>
                    <a:pt x="7" y="44"/>
                  </a:lnTo>
                  <a:lnTo>
                    <a:pt x="7" y="44"/>
                  </a:lnTo>
                  <a:lnTo>
                    <a:pt x="5" y="46"/>
                  </a:lnTo>
                  <a:lnTo>
                    <a:pt x="5" y="46"/>
                  </a:lnTo>
                  <a:lnTo>
                    <a:pt x="4" y="48"/>
                  </a:lnTo>
                  <a:lnTo>
                    <a:pt x="4" y="48"/>
                  </a:lnTo>
                  <a:lnTo>
                    <a:pt x="2" y="50"/>
                  </a:lnTo>
                  <a:lnTo>
                    <a:pt x="2" y="52"/>
                  </a:lnTo>
                  <a:lnTo>
                    <a:pt x="2" y="56"/>
                  </a:lnTo>
                  <a:lnTo>
                    <a:pt x="2" y="56"/>
                  </a:lnTo>
                  <a:lnTo>
                    <a:pt x="2" y="56"/>
                  </a:lnTo>
                  <a:lnTo>
                    <a:pt x="0" y="61"/>
                  </a:lnTo>
                  <a:lnTo>
                    <a:pt x="0" y="63"/>
                  </a:lnTo>
                  <a:lnTo>
                    <a:pt x="0" y="65"/>
                  </a:lnTo>
                  <a:lnTo>
                    <a:pt x="0" y="67"/>
                  </a:lnTo>
                  <a:lnTo>
                    <a:pt x="0" y="69"/>
                  </a:lnTo>
                  <a:lnTo>
                    <a:pt x="0" y="71"/>
                  </a:lnTo>
                  <a:lnTo>
                    <a:pt x="2" y="71"/>
                  </a:lnTo>
                  <a:lnTo>
                    <a:pt x="4" y="71"/>
                  </a:lnTo>
                  <a:lnTo>
                    <a:pt x="5" y="71"/>
                  </a:lnTo>
                  <a:lnTo>
                    <a:pt x="7" y="71"/>
                  </a:lnTo>
                  <a:lnTo>
                    <a:pt x="11" y="71"/>
                  </a:lnTo>
                  <a:lnTo>
                    <a:pt x="13" y="71"/>
                  </a:lnTo>
                  <a:lnTo>
                    <a:pt x="15" y="71"/>
                  </a:lnTo>
                  <a:lnTo>
                    <a:pt x="17" y="71"/>
                  </a:lnTo>
                  <a:lnTo>
                    <a:pt x="19" y="71"/>
                  </a:lnTo>
                  <a:lnTo>
                    <a:pt x="22" y="73"/>
                  </a:lnTo>
                  <a:lnTo>
                    <a:pt x="24" y="73"/>
                  </a:lnTo>
                  <a:lnTo>
                    <a:pt x="26" y="73"/>
                  </a:lnTo>
                  <a:lnTo>
                    <a:pt x="28" y="73"/>
                  </a:lnTo>
                  <a:lnTo>
                    <a:pt x="30" y="73"/>
                  </a:lnTo>
                  <a:lnTo>
                    <a:pt x="32" y="73"/>
                  </a:lnTo>
                  <a:lnTo>
                    <a:pt x="35" y="73"/>
                  </a:lnTo>
                  <a:lnTo>
                    <a:pt x="37" y="73"/>
                  </a:lnTo>
                  <a:lnTo>
                    <a:pt x="37" y="73"/>
                  </a:lnTo>
                  <a:lnTo>
                    <a:pt x="37" y="74"/>
                  </a:lnTo>
                  <a:lnTo>
                    <a:pt x="37" y="74"/>
                  </a:lnTo>
                  <a:lnTo>
                    <a:pt x="37" y="76"/>
                  </a:lnTo>
                  <a:lnTo>
                    <a:pt x="37" y="76"/>
                  </a:lnTo>
                  <a:lnTo>
                    <a:pt x="37" y="76"/>
                  </a:lnTo>
                  <a:lnTo>
                    <a:pt x="39" y="76"/>
                  </a:lnTo>
                  <a:lnTo>
                    <a:pt x="39" y="74"/>
                  </a:lnTo>
                  <a:lnTo>
                    <a:pt x="41" y="73"/>
                  </a:lnTo>
                  <a:lnTo>
                    <a:pt x="41" y="71"/>
                  </a:lnTo>
                  <a:lnTo>
                    <a:pt x="41" y="71"/>
                  </a:lnTo>
                  <a:lnTo>
                    <a:pt x="41" y="69"/>
                  </a:lnTo>
                  <a:lnTo>
                    <a:pt x="41" y="69"/>
                  </a:lnTo>
                  <a:lnTo>
                    <a:pt x="43" y="69"/>
                  </a:lnTo>
                  <a:lnTo>
                    <a:pt x="43" y="69"/>
                  </a:lnTo>
                  <a:lnTo>
                    <a:pt x="43" y="69"/>
                  </a:lnTo>
                  <a:lnTo>
                    <a:pt x="47" y="71"/>
                  </a:lnTo>
                  <a:lnTo>
                    <a:pt x="48" y="71"/>
                  </a:lnTo>
                  <a:lnTo>
                    <a:pt x="48" y="69"/>
                  </a:lnTo>
                  <a:lnTo>
                    <a:pt x="48" y="67"/>
                  </a:lnTo>
                  <a:lnTo>
                    <a:pt x="48" y="67"/>
                  </a:lnTo>
                  <a:lnTo>
                    <a:pt x="50" y="65"/>
                  </a:lnTo>
                  <a:lnTo>
                    <a:pt x="50" y="65"/>
                  </a:lnTo>
                  <a:lnTo>
                    <a:pt x="50" y="63"/>
                  </a:lnTo>
                  <a:lnTo>
                    <a:pt x="50" y="63"/>
                  </a:lnTo>
                  <a:lnTo>
                    <a:pt x="52" y="63"/>
                  </a:lnTo>
                  <a:lnTo>
                    <a:pt x="52" y="63"/>
                  </a:lnTo>
                  <a:lnTo>
                    <a:pt x="54" y="61"/>
                  </a:lnTo>
                  <a:lnTo>
                    <a:pt x="54" y="59"/>
                  </a:lnTo>
                  <a:lnTo>
                    <a:pt x="52" y="59"/>
                  </a:lnTo>
                  <a:lnTo>
                    <a:pt x="52" y="59"/>
                  </a:lnTo>
                  <a:lnTo>
                    <a:pt x="54" y="59"/>
                  </a:lnTo>
                  <a:lnTo>
                    <a:pt x="54" y="58"/>
                  </a:lnTo>
                  <a:lnTo>
                    <a:pt x="56" y="58"/>
                  </a:lnTo>
                  <a:lnTo>
                    <a:pt x="56" y="58"/>
                  </a:lnTo>
                  <a:lnTo>
                    <a:pt x="56" y="56"/>
                  </a:lnTo>
                  <a:lnTo>
                    <a:pt x="56" y="58"/>
                  </a:lnTo>
                  <a:lnTo>
                    <a:pt x="56" y="56"/>
                  </a:lnTo>
                  <a:lnTo>
                    <a:pt x="56" y="56"/>
                  </a:lnTo>
                  <a:lnTo>
                    <a:pt x="56" y="56"/>
                  </a:lnTo>
                  <a:lnTo>
                    <a:pt x="58" y="56"/>
                  </a:lnTo>
                  <a:lnTo>
                    <a:pt x="56" y="54"/>
                  </a:lnTo>
                  <a:lnTo>
                    <a:pt x="56" y="54"/>
                  </a:lnTo>
                  <a:lnTo>
                    <a:pt x="58" y="54"/>
                  </a:lnTo>
                  <a:lnTo>
                    <a:pt x="58" y="54"/>
                  </a:lnTo>
                  <a:lnTo>
                    <a:pt x="60" y="52"/>
                  </a:lnTo>
                  <a:lnTo>
                    <a:pt x="60" y="52"/>
                  </a:lnTo>
                  <a:lnTo>
                    <a:pt x="60" y="52"/>
                  </a:lnTo>
                  <a:lnTo>
                    <a:pt x="58" y="50"/>
                  </a:lnTo>
                  <a:lnTo>
                    <a:pt x="60" y="50"/>
                  </a:lnTo>
                  <a:lnTo>
                    <a:pt x="60" y="50"/>
                  </a:lnTo>
                  <a:lnTo>
                    <a:pt x="62" y="50"/>
                  </a:lnTo>
                  <a:lnTo>
                    <a:pt x="63" y="48"/>
                  </a:lnTo>
                  <a:lnTo>
                    <a:pt x="60" y="46"/>
                  </a:lnTo>
                  <a:close/>
                  <a:moveTo>
                    <a:pt x="48" y="67"/>
                  </a:moveTo>
                  <a:lnTo>
                    <a:pt x="48" y="69"/>
                  </a:lnTo>
                  <a:lnTo>
                    <a:pt x="48" y="71"/>
                  </a:lnTo>
                  <a:lnTo>
                    <a:pt x="50" y="67"/>
                  </a:lnTo>
                  <a:lnTo>
                    <a:pt x="50" y="67"/>
                  </a:lnTo>
                  <a:lnTo>
                    <a:pt x="48" y="6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23"/>
            <p:cNvSpPr/>
            <p:nvPr/>
          </p:nvSpPr>
          <p:spPr>
            <a:xfrm>
              <a:off x="1385" y="1426"/>
              <a:ext cx="93" cy="109"/>
            </a:xfrm>
            <a:custGeom>
              <a:avLst/>
              <a:gdLst/>
              <a:ahLst/>
              <a:cxnLst/>
              <a:rect l="l" t="t" r="r" b="b"/>
              <a:pathLst>
                <a:path w="93" h="109" extrusionOk="0">
                  <a:moveTo>
                    <a:pt x="93" y="66"/>
                  </a:moveTo>
                  <a:lnTo>
                    <a:pt x="91" y="64"/>
                  </a:lnTo>
                  <a:lnTo>
                    <a:pt x="89" y="47"/>
                  </a:lnTo>
                  <a:lnTo>
                    <a:pt x="89" y="47"/>
                  </a:lnTo>
                  <a:lnTo>
                    <a:pt x="87" y="45"/>
                  </a:lnTo>
                  <a:lnTo>
                    <a:pt x="89" y="41"/>
                  </a:lnTo>
                  <a:lnTo>
                    <a:pt x="87" y="39"/>
                  </a:lnTo>
                  <a:lnTo>
                    <a:pt x="89" y="37"/>
                  </a:lnTo>
                  <a:lnTo>
                    <a:pt x="89" y="37"/>
                  </a:lnTo>
                  <a:lnTo>
                    <a:pt x="89" y="37"/>
                  </a:lnTo>
                  <a:lnTo>
                    <a:pt x="89" y="39"/>
                  </a:lnTo>
                  <a:lnTo>
                    <a:pt x="89" y="39"/>
                  </a:lnTo>
                  <a:lnTo>
                    <a:pt x="89" y="41"/>
                  </a:lnTo>
                  <a:lnTo>
                    <a:pt x="89" y="41"/>
                  </a:lnTo>
                  <a:lnTo>
                    <a:pt x="89" y="41"/>
                  </a:lnTo>
                  <a:lnTo>
                    <a:pt x="89" y="43"/>
                  </a:lnTo>
                  <a:lnTo>
                    <a:pt x="89" y="45"/>
                  </a:lnTo>
                  <a:lnTo>
                    <a:pt x="89" y="45"/>
                  </a:lnTo>
                  <a:lnTo>
                    <a:pt x="89" y="43"/>
                  </a:lnTo>
                  <a:lnTo>
                    <a:pt x="91" y="41"/>
                  </a:lnTo>
                  <a:lnTo>
                    <a:pt x="91" y="41"/>
                  </a:lnTo>
                  <a:lnTo>
                    <a:pt x="89" y="45"/>
                  </a:lnTo>
                  <a:lnTo>
                    <a:pt x="89" y="47"/>
                  </a:lnTo>
                  <a:lnTo>
                    <a:pt x="89" y="52"/>
                  </a:lnTo>
                  <a:lnTo>
                    <a:pt x="91" y="52"/>
                  </a:lnTo>
                  <a:lnTo>
                    <a:pt x="89" y="49"/>
                  </a:lnTo>
                  <a:lnTo>
                    <a:pt x="89" y="47"/>
                  </a:lnTo>
                  <a:lnTo>
                    <a:pt x="89" y="47"/>
                  </a:lnTo>
                  <a:lnTo>
                    <a:pt x="91" y="45"/>
                  </a:lnTo>
                  <a:lnTo>
                    <a:pt x="91" y="43"/>
                  </a:lnTo>
                  <a:lnTo>
                    <a:pt x="91" y="43"/>
                  </a:lnTo>
                  <a:lnTo>
                    <a:pt x="91" y="41"/>
                  </a:lnTo>
                  <a:lnTo>
                    <a:pt x="89" y="34"/>
                  </a:lnTo>
                  <a:lnTo>
                    <a:pt x="87" y="26"/>
                  </a:lnTo>
                  <a:lnTo>
                    <a:pt x="87" y="21"/>
                  </a:lnTo>
                  <a:lnTo>
                    <a:pt x="87" y="15"/>
                  </a:lnTo>
                  <a:lnTo>
                    <a:pt x="87" y="13"/>
                  </a:lnTo>
                  <a:lnTo>
                    <a:pt x="87" y="6"/>
                  </a:lnTo>
                  <a:lnTo>
                    <a:pt x="87" y="6"/>
                  </a:lnTo>
                  <a:lnTo>
                    <a:pt x="86" y="6"/>
                  </a:lnTo>
                  <a:lnTo>
                    <a:pt x="82" y="4"/>
                  </a:lnTo>
                  <a:lnTo>
                    <a:pt x="82" y="4"/>
                  </a:lnTo>
                  <a:lnTo>
                    <a:pt x="82" y="4"/>
                  </a:lnTo>
                  <a:lnTo>
                    <a:pt x="80" y="4"/>
                  </a:lnTo>
                  <a:lnTo>
                    <a:pt x="80" y="4"/>
                  </a:lnTo>
                  <a:lnTo>
                    <a:pt x="80" y="6"/>
                  </a:lnTo>
                  <a:lnTo>
                    <a:pt x="80" y="6"/>
                  </a:lnTo>
                  <a:lnTo>
                    <a:pt x="80" y="8"/>
                  </a:lnTo>
                  <a:lnTo>
                    <a:pt x="78" y="9"/>
                  </a:lnTo>
                  <a:lnTo>
                    <a:pt x="78" y="11"/>
                  </a:lnTo>
                  <a:lnTo>
                    <a:pt x="76" y="11"/>
                  </a:lnTo>
                  <a:lnTo>
                    <a:pt x="76" y="11"/>
                  </a:lnTo>
                  <a:lnTo>
                    <a:pt x="76" y="11"/>
                  </a:lnTo>
                  <a:lnTo>
                    <a:pt x="76" y="9"/>
                  </a:lnTo>
                  <a:lnTo>
                    <a:pt x="76" y="9"/>
                  </a:lnTo>
                  <a:lnTo>
                    <a:pt x="76" y="8"/>
                  </a:lnTo>
                  <a:lnTo>
                    <a:pt x="76" y="8"/>
                  </a:lnTo>
                  <a:lnTo>
                    <a:pt x="74" y="8"/>
                  </a:lnTo>
                  <a:lnTo>
                    <a:pt x="71" y="8"/>
                  </a:lnTo>
                  <a:lnTo>
                    <a:pt x="69" y="8"/>
                  </a:lnTo>
                  <a:lnTo>
                    <a:pt x="67" y="8"/>
                  </a:lnTo>
                  <a:lnTo>
                    <a:pt x="65" y="8"/>
                  </a:lnTo>
                  <a:lnTo>
                    <a:pt x="63" y="8"/>
                  </a:lnTo>
                  <a:lnTo>
                    <a:pt x="61" y="8"/>
                  </a:lnTo>
                  <a:lnTo>
                    <a:pt x="58" y="6"/>
                  </a:lnTo>
                  <a:lnTo>
                    <a:pt x="56" y="6"/>
                  </a:lnTo>
                  <a:lnTo>
                    <a:pt x="54" y="6"/>
                  </a:lnTo>
                  <a:lnTo>
                    <a:pt x="52" y="6"/>
                  </a:lnTo>
                  <a:lnTo>
                    <a:pt x="50" y="6"/>
                  </a:lnTo>
                  <a:lnTo>
                    <a:pt x="46" y="6"/>
                  </a:lnTo>
                  <a:lnTo>
                    <a:pt x="44" y="6"/>
                  </a:lnTo>
                  <a:lnTo>
                    <a:pt x="43" y="6"/>
                  </a:lnTo>
                  <a:lnTo>
                    <a:pt x="41" y="6"/>
                  </a:lnTo>
                  <a:lnTo>
                    <a:pt x="39" y="6"/>
                  </a:lnTo>
                  <a:lnTo>
                    <a:pt x="39" y="4"/>
                  </a:lnTo>
                  <a:lnTo>
                    <a:pt x="39" y="2"/>
                  </a:lnTo>
                  <a:lnTo>
                    <a:pt x="39" y="0"/>
                  </a:lnTo>
                  <a:lnTo>
                    <a:pt x="35" y="0"/>
                  </a:lnTo>
                  <a:lnTo>
                    <a:pt x="29" y="0"/>
                  </a:lnTo>
                  <a:lnTo>
                    <a:pt x="26" y="0"/>
                  </a:lnTo>
                  <a:lnTo>
                    <a:pt x="20" y="0"/>
                  </a:lnTo>
                  <a:lnTo>
                    <a:pt x="16" y="0"/>
                  </a:lnTo>
                  <a:lnTo>
                    <a:pt x="11" y="0"/>
                  </a:lnTo>
                  <a:lnTo>
                    <a:pt x="7" y="0"/>
                  </a:lnTo>
                  <a:lnTo>
                    <a:pt x="1" y="0"/>
                  </a:lnTo>
                  <a:lnTo>
                    <a:pt x="1" y="2"/>
                  </a:lnTo>
                  <a:lnTo>
                    <a:pt x="1" y="4"/>
                  </a:lnTo>
                  <a:lnTo>
                    <a:pt x="1" y="4"/>
                  </a:lnTo>
                  <a:lnTo>
                    <a:pt x="3" y="6"/>
                  </a:lnTo>
                  <a:lnTo>
                    <a:pt x="3" y="6"/>
                  </a:lnTo>
                  <a:lnTo>
                    <a:pt x="3" y="8"/>
                  </a:lnTo>
                  <a:lnTo>
                    <a:pt x="1" y="9"/>
                  </a:lnTo>
                  <a:lnTo>
                    <a:pt x="1" y="9"/>
                  </a:lnTo>
                  <a:lnTo>
                    <a:pt x="1" y="11"/>
                  </a:lnTo>
                  <a:lnTo>
                    <a:pt x="1" y="11"/>
                  </a:lnTo>
                  <a:lnTo>
                    <a:pt x="1" y="11"/>
                  </a:lnTo>
                  <a:lnTo>
                    <a:pt x="1" y="11"/>
                  </a:lnTo>
                  <a:lnTo>
                    <a:pt x="0" y="11"/>
                  </a:lnTo>
                  <a:lnTo>
                    <a:pt x="1" y="13"/>
                  </a:lnTo>
                  <a:lnTo>
                    <a:pt x="3" y="11"/>
                  </a:lnTo>
                  <a:lnTo>
                    <a:pt x="5" y="11"/>
                  </a:lnTo>
                  <a:lnTo>
                    <a:pt x="5" y="9"/>
                  </a:lnTo>
                  <a:lnTo>
                    <a:pt x="7" y="8"/>
                  </a:lnTo>
                  <a:lnTo>
                    <a:pt x="7" y="8"/>
                  </a:lnTo>
                  <a:lnTo>
                    <a:pt x="7" y="9"/>
                  </a:lnTo>
                  <a:lnTo>
                    <a:pt x="9" y="8"/>
                  </a:lnTo>
                  <a:lnTo>
                    <a:pt x="9" y="8"/>
                  </a:lnTo>
                  <a:lnTo>
                    <a:pt x="9" y="9"/>
                  </a:lnTo>
                  <a:lnTo>
                    <a:pt x="9" y="9"/>
                  </a:lnTo>
                  <a:lnTo>
                    <a:pt x="7" y="11"/>
                  </a:lnTo>
                  <a:lnTo>
                    <a:pt x="5" y="11"/>
                  </a:lnTo>
                  <a:lnTo>
                    <a:pt x="5" y="11"/>
                  </a:lnTo>
                  <a:lnTo>
                    <a:pt x="9" y="11"/>
                  </a:lnTo>
                  <a:lnTo>
                    <a:pt x="13" y="11"/>
                  </a:lnTo>
                  <a:lnTo>
                    <a:pt x="15" y="9"/>
                  </a:lnTo>
                  <a:lnTo>
                    <a:pt x="15" y="9"/>
                  </a:lnTo>
                  <a:lnTo>
                    <a:pt x="16" y="9"/>
                  </a:lnTo>
                  <a:lnTo>
                    <a:pt x="16" y="9"/>
                  </a:lnTo>
                  <a:lnTo>
                    <a:pt x="18" y="9"/>
                  </a:lnTo>
                  <a:lnTo>
                    <a:pt x="20" y="9"/>
                  </a:lnTo>
                  <a:lnTo>
                    <a:pt x="20" y="9"/>
                  </a:lnTo>
                  <a:lnTo>
                    <a:pt x="20" y="11"/>
                  </a:lnTo>
                  <a:lnTo>
                    <a:pt x="18" y="9"/>
                  </a:lnTo>
                  <a:lnTo>
                    <a:pt x="16" y="11"/>
                  </a:lnTo>
                  <a:lnTo>
                    <a:pt x="20" y="11"/>
                  </a:lnTo>
                  <a:lnTo>
                    <a:pt x="24" y="13"/>
                  </a:lnTo>
                  <a:lnTo>
                    <a:pt x="24" y="15"/>
                  </a:lnTo>
                  <a:lnTo>
                    <a:pt x="24" y="15"/>
                  </a:lnTo>
                  <a:lnTo>
                    <a:pt x="26" y="13"/>
                  </a:lnTo>
                  <a:lnTo>
                    <a:pt x="26" y="13"/>
                  </a:lnTo>
                  <a:lnTo>
                    <a:pt x="26" y="13"/>
                  </a:lnTo>
                  <a:lnTo>
                    <a:pt x="28" y="13"/>
                  </a:lnTo>
                  <a:lnTo>
                    <a:pt x="26" y="13"/>
                  </a:lnTo>
                  <a:lnTo>
                    <a:pt x="26" y="13"/>
                  </a:lnTo>
                  <a:lnTo>
                    <a:pt x="26" y="15"/>
                  </a:lnTo>
                  <a:lnTo>
                    <a:pt x="26" y="15"/>
                  </a:lnTo>
                  <a:lnTo>
                    <a:pt x="26" y="15"/>
                  </a:lnTo>
                  <a:lnTo>
                    <a:pt x="28" y="17"/>
                  </a:lnTo>
                  <a:lnTo>
                    <a:pt x="29" y="19"/>
                  </a:lnTo>
                  <a:lnTo>
                    <a:pt x="29" y="21"/>
                  </a:lnTo>
                  <a:lnTo>
                    <a:pt x="29" y="21"/>
                  </a:lnTo>
                  <a:lnTo>
                    <a:pt x="29" y="21"/>
                  </a:lnTo>
                  <a:lnTo>
                    <a:pt x="28" y="21"/>
                  </a:lnTo>
                  <a:lnTo>
                    <a:pt x="28" y="21"/>
                  </a:lnTo>
                  <a:lnTo>
                    <a:pt x="28" y="21"/>
                  </a:lnTo>
                  <a:lnTo>
                    <a:pt x="28" y="23"/>
                  </a:lnTo>
                  <a:lnTo>
                    <a:pt x="29" y="23"/>
                  </a:lnTo>
                  <a:lnTo>
                    <a:pt x="31" y="23"/>
                  </a:lnTo>
                  <a:lnTo>
                    <a:pt x="33" y="23"/>
                  </a:lnTo>
                  <a:lnTo>
                    <a:pt x="33" y="21"/>
                  </a:lnTo>
                  <a:lnTo>
                    <a:pt x="35" y="21"/>
                  </a:lnTo>
                  <a:lnTo>
                    <a:pt x="37" y="21"/>
                  </a:lnTo>
                  <a:lnTo>
                    <a:pt x="41" y="19"/>
                  </a:lnTo>
                  <a:lnTo>
                    <a:pt x="43" y="19"/>
                  </a:lnTo>
                  <a:lnTo>
                    <a:pt x="43" y="19"/>
                  </a:lnTo>
                  <a:lnTo>
                    <a:pt x="43" y="19"/>
                  </a:lnTo>
                  <a:lnTo>
                    <a:pt x="43" y="17"/>
                  </a:lnTo>
                  <a:lnTo>
                    <a:pt x="44" y="17"/>
                  </a:lnTo>
                  <a:lnTo>
                    <a:pt x="44" y="17"/>
                  </a:lnTo>
                  <a:lnTo>
                    <a:pt x="48" y="15"/>
                  </a:lnTo>
                  <a:lnTo>
                    <a:pt x="52" y="19"/>
                  </a:lnTo>
                  <a:lnTo>
                    <a:pt x="56" y="26"/>
                  </a:lnTo>
                  <a:lnTo>
                    <a:pt x="61" y="34"/>
                  </a:lnTo>
                  <a:lnTo>
                    <a:pt x="63" y="36"/>
                  </a:lnTo>
                  <a:lnTo>
                    <a:pt x="63" y="37"/>
                  </a:lnTo>
                  <a:lnTo>
                    <a:pt x="63" y="37"/>
                  </a:lnTo>
                  <a:lnTo>
                    <a:pt x="61" y="43"/>
                  </a:lnTo>
                  <a:lnTo>
                    <a:pt x="59" y="47"/>
                  </a:lnTo>
                  <a:lnTo>
                    <a:pt x="56" y="52"/>
                  </a:lnTo>
                  <a:lnTo>
                    <a:pt x="58" y="54"/>
                  </a:lnTo>
                  <a:lnTo>
                    <a:pt x="58" y="54"/>
                  </a:lnTo>
                  <a:lnTo>
                    <a:pt x="58" y="56"/>
                  </a:lnTo>
                  <a:lnTo>
                    <a:pt x="58" y="54"/>
                  </a:lnTo>
                  <a:lnTo>
                    <a:pt x="59" y="56"/>
                  </a:lnTo>
                  <a:lnTo>
                    <a:pt x="59" y="54"/>
                  </a:lnTo>
                  <a:lnTo>
                    <a:pt x="59" y="54"/>
                  </a:lnTo>
                  <a:lnTo>
                    <a:pt x="59" y="52"/>
                  </a:lnTo>
                  <a:lnTo>
                    <a:pt x="59" y="52"/>
                  </a:lnTo>
                  <a:lnTo>
                    <a:pt x="59" y="51"/>
                  </a:lnTo>
                  <a:lnTo>
                    <a:pt x="59" y="51"/>
                  </a:lnTo>
                  <a:lnTo>
                    <a:pt x="61" y="51"/>
                  </a:lnTo>
                  <a:lnTo>
                    <a:pt x="61" y="52"/>
                  </a:lnTo>
                  <a:lnTo>
                    <a:pt x="61" y="52"/>
                  </a:lnTo>
                  <a:lnTo>
                    <a:pt x="63" y="52"/>
                  </a:lnTo>
                  <a:lnTo>
                    <a:pt x="63" y="52"/>
                  </a:lnTo>
                  <a:lnTo>
                    <a:pt x="63" y="52"/>
                  </a:lnTo>
                  <a:lnTo>
                    <a:pt x="61" y="54"/>
                  </a:lnTo>
                  <a:lnTo>
                    <a:pt x="61" y="56"/>
                  </a:lnTo>
                  <a:lnTo>
                    <a:pt x="58" y="58"/>
                  </a:lnTo>
                  <a:lnTo>
                    <a:pt x="58" y="58"/>
                  </a:lnTo>
                  <a:lnTo>
                    <a:pt x="58" y="58"/>
                  </a:lnTo>
                  <a:lnTo>
                    <a:pt x="58" y="60"/>
                  </a:lnTo>
                  <a:lnTo>
                    <a:pt x="58" y="60"/>
                  </a:lnTo>
                  <a:lnTo>
                    <a:pt x="59" y="66"/>
                  </a:lnTo>
                  <a:lnTo>
                    <a:pt x="59" y="69"/>
                  </a:lnTo>
                  <a:lnTo>
                    <a:pt x="61" y="69"/>
                  </a:lnTo>
                  <a:lnTo>
                    <a:pt x="61" y="69"/>
                  </a:lnTo>
                  <a:lnTo>
                    <a:pt x="63" y="69"/>
                  </a:lnTo>
                  <a:lnTo>
                    <a:pt x="63" y="69"/>
                  </a:lnTo>
                  <a:lnTo>
                    <a:pt x="63" y="69"/>
                  </a:lnTo>
                  <a:lnTo>
                    <a:pt x="63" y="67"/>
                  </a:lnTo>
                  <a:lnTo>
                    <a:pt x="65" y="67"/>
                  </a:lnTo>
                  <a:lnTo>
                    <a:pt x="65" y="69"/>
                  </a:lnTo>
                  <a:lnTo>
                    <a:pt x="63" y="73"/>
                  </a:lnTo>
                  <a:lnTo>
                    <a:pt x="63" y="75"/>
                  </a:lnTo>
                  <a:lnTo>
                    <a:pt x="63" y="75"/>
                  </a:lnTo>
                  <a:lnTo>
                    <a:pt x="65" y="75"/>
                  </a:lnTo>
                  <a:lnTo>
                    <a:pt x="65" y="73"/>
                  </a:lnTo>
                  <a:lnTo>
                    <a:pt x="67" y="73"/>
                  </a:lnTo>
                  <a:lnTo>
                    <a:pt x="67" y="73"/>
                  </a:lnTo>
                  <a:lnTo>
                    <a:pt x="65" y="75"/>
                  </a:lnTo>
                  <a:lnTo>
                    <a:pt x="65" y="77"/>
                  </a:lnTo>
                  <a:lnTo>
                    <a:pt x="65" y="77"/>
                  </a:lnTo>
                  <a:lnTo>
                    <a:pt x="65" y="77"/>
                  </a:lnTo>
                  <a:lnTo>
                    <a:pt x="65" y="82"/>
                  </a:lnTo>
                  <a:lnTo>
                    <a:pt x="67" y="84"/>
                  </a:lnTo>
                  <a:lnTo>
                    <a:pt x="69" y="86"/>
                  </a:lnTo>
                  <a:lnTo>
                    <a:pt x="71" y="86"/>
                  </a:lnTo>
                  <a:lnTo>
                    <a:pt x="71" y="88"/>
                  </a:lnTo>
                  <a:lnTo>
                    <a:pt x="72" y="92"/>
                  </a:lnTo>
                  <a:lnTo>
                    <a:pt x="72" y="96"/>
                  </a:lnTo>
                  <a:lnTo>
                    <a:pt x="74" y="96"/>
                  </a:lnTo>
                  <a:lnTo>
                    <a:pt x="74" y="96"/>
                  </a:lnTo>
                  <a:lnTo>
                    <a:pt x="74" y="96"/>
                  </a:lnTo>
                  <a:lnTo>
                    <a:pt x="74" y="97"/>
                  </a:lnTo>
                  <a:lnTo>
                    <a:pt x="72" y="96"/>
                  </a:lnTo>
                  <a:lnTo>
                    <a:pt x="72" y="96"/>
                  </a:lnTo>
                  <a:lnTo>
                    <a:pt x="72" y="96"/>
                  </a:lnTo>
                  <a:lnTo>
                    <a:pt x="72" y="97"/>
                  </a:lnTo>
                  <a:lnTo>
                    <a:pt x="72" y="99"/>
                  </a:lnTo>
                  <a:lnTo>
                    <a:pt x="74" y="99"/>
                  </a:lnTo>
                  <a:lnTo>
                    <a:pt x="76" y="97"/>
                  </a:lnTo>
                  <a:lnTo>
                    <a:pt x="78" y="97"/>
                  </a:lnTo>
                  <a:lnTo>
                    <a:pt x="80" y="97"/>
                  </a:lnTo>
                  <a:lnTo>
                    <a:pt x="82" y="97"/>
                  </a:lnTo>
                  <a:lnTo>
                    <a:pt x="84" y="96"/>
                  </a:lnTo>
                  <a:lnTo>
                    <a:pt x="84" y="94"/>
                  </a:lnTo>
                  <a:lnTo>
                    <a:pt x="86" y="90"/>
                  </a:lnTo>
                  <a:lnTo>
                    <a:pt x="87" y="88"/>
                  </a:lnTo>
                  <a:lnTo>
                    <a:pt x="87" y="86"/>
                  </a:lnTo>
                  <a:lnTo>
                    <a:pt x="89" y="86"/>
                  </a:lnTo>
                  <a:lnTo>
                    <a:pt x="89" y="86"/>
                  </a:lnTo>
                  <a:lnTo>
                    <a:pt x="89" y="86"/>
                  </a:lnTo>
                  <a:lnTo>
                    <a:pt x="89" y="82"/>
                  </a:lnTo>
                  <a:lnTo>
                    <a:pt x="91" y="75"/>
                  </a:lnTo>
                  <a:lnTo>
                    <a:pt x="93" y="71"/>
                  </a:lnTo>
                  <a:lnTo>
                    <a:pt x="93" y="67"/>
                  </a:lnTo>
                  <a:lnTo>
                    <a:pt x="93" y="66"/>
                  </a:lnTo>
                  <a:close/>
                  <a:moveTo>
                    <a:pt x="35" y="23"/>
                  </a:moveTo>
                  <a:lnTo>
                    <a:pt x="33" y="23"/>
                  </a:lnTo>
                  <a:lnTo>
                    <a:pt x="31" y="23"/>
                  </a:lnTo>
                  <a:lnTo>
                    <a:pt x="31" y="23"/>
                  </a:lnTo>
                  <a:lnTo>
                    <a:pt x="33" y="24"/>
                  </a:lnTo>
                  <a:lnTo>
                    <a:pt x="35" y="23"/>
                  </a:lnTo>
                  <a:lnTo>
                    <a:pt x="37" y="23"/>
                  </a:lnTo>
                  <a:lnTo>
                    <a:pt x="35" y="23"/>
                  </a:lnTo>
                  <a:lnTo>
                    <a:pt x="35" y="23"/>
                  </a:lnTo>
                  <a:close/>
                  <a:moveTo>
                    <a:pt x="91" y="54"/>
                  </a:moveTo>
                  <a:lnTo>
                    <a:pt x="91" y="52"/>
                  </a:lnTo>
                  <a:lnTo>
                    <a:pt x="91" y="56"/>
                  </a:lnTo>
                  <a:lnTo>
                    <a:pt x="91" y="62"/>
                  </a:lnTo>
                  <a:lnTo>
                    <a:pt x="93" y="64"/>
                  </a:lnTo>
                  <a:lnTo>
                    <a:pt x="93" y="62"/>
                  </a:lnTo>
                  <a:lnTo>
                    <a:pt x="91" y="56"/>
                  </a:lnTo>
                  <a:lnTo>
                    <a:pt x="91" y="54"/>
                  </a:lnTo>
                  <a:close/>
                  <a:moveTo>
                    <a:pt x="63" y="75"/>
                  </a:moveTo>
                  <a:lnTo>
                    <a:pt x="63" y="73"/>
                  </a:lnTo>
                  <a:lnTo>
                    <a:pt x="61" y="73"/>
                  </a:lnTo>
                  <a:lnTo>
                    <a:pt x="61" y="75"/>
                  </a:lnTo>
                  <a:lnTo>
                    <a:pt x="63" y="75"/>
                  </a:lnTo>
                  <a:lnTo>
                    <a:pt x="63" y="75"/>
                  </a:lnTo>
                  <a:close/>
                  <a:moveTo>
                    <a:pt x="61" y="77"/>
                  </a:moveTo>
                  <a:lnTo>
                    <a:pt x="61" y="75"/>
                  </a:lnTo>
                  <a:lnTo>
                    <a:pt x="61" y="77"/>
                  </a:lnTo>
                  <a:lnTo>
                    <a:pt x="61" y="77"/>
                  </a:lnTo>
                  <a:lnTo>
                    <a:pt x="63" y="77"/>
                  </a:lnTo>
                  <a:lnTo>
                    <a:pt x="63" y="77"/>
                  </a:lnTo>
                  <a:lnTo>
                    <a:pt x="61" y="77"/>
                  </a:lnTo>
                  <a:lnTo>
                    <a:pt x="61" y="77"/>
                  </a:lnTo>
                  <a:close/>
                  <a:moveTo>
                    <a:pt x="84" y="96"/>
                  </a:moveTo>
                  <a:lnTo>
                    <a:pt x="84" y="97"/>
                  </a:lnTo>
                  <a:lnTo>
                    <a:pt x="82" y="97"/>
                  </a:lnTo>
                  <a:lnTo>
                    <a:pt x="82" y="97"/>
                  </a:lnTo>
                  <a:lnTo>
                    <a:pt x="82" y="99"/>
                  </a:lnTo>
                  <a:lnTo>
                    <a:pt x="80" y="101"/>
                  </a:lnTo>
                  <a:lnTo>
                    <a:pt x="80" y="101"/>
                  </a:lnTo>
                  <a:lnTo>
                    <a:pt x="82" y="99"/>
                  </a:lnTo>
                  <a:lnTo>
                    <a:pt x="86" y="96"/>
                  </a:lnTo>
                  <a:lnTo>
                    <a:pt x="86" y="96"/>
                  </a:lnTo>
                  <a:lnTo>
                    <a:pt x="84" y="96"/>
                  </a:lnTo>
                  <a:close/>
                  <a:moveTo>
                    <a:pt x="78" y="103"/>
                  </a:moveTo>
                  <a:lnTo>
                    <a:pt x="78" y="103"/>
                  </a:lnTo>
                  <a:lnTo>
                    <a:pt x="78" y="101"/>
                  </a:lnTo>
                  <a:lnTo>
                    <a:pt x="78" y="101"/>
                  </a:lnTo>
                  <a:lnTo>
                    <a:pt x="78" y="103"/>
                  </a:lnTo>
                  <a:close/>
                  <a:moveTo>
                    <a:pt x="74" y="103"/>
                  </a:moveTo>
                  <a:lnTo>
                    <a:pt x="74" y="105"/>
                  </a:lnTo>
                  <a:lnTo>
                    <a:pt x="76" y="105"/>
                  </a:lnTo>
                  <a:lnTo>
                    <a:pt x="76" y="103"/>
                  </a:lnTo>
                  <a:lnTo>
                    <a:pt x="76" y="103"/>
                  </a:lnTo>
                  <a:lnTo>
                    <a:pt x="76" y="103"/>
                  </a:lnTo>
                  <a:lnTo>
                    <a:pt x="74" y="103"/>
                  </a:lnTo>
                  <a:close/>
                  <a:moveTo>
                    <a:pt x="71" y="105"/>
                  </a:moveTo>
                  <a:lnTo>
                    <a:pt x="71" y="107"/>
                  </a:lnTo>
                  <a:lnTo>
                    <a:pt x="72" y="105"/>
                  </a:lnTo>
                  <a:lnTo>
                    <a:pt x="72" y="105"/>
                  </a:lnTo>
                  <a:lnTo>
                    <a:pt x="74" y="105"/>
                  </a:lnTo>
                  <a:lnTo>
                    <a:pt x="71" y="105"/>
                  </a:lnTo>
                  <a:lnTo>
                    <a:pt x="71" y="105"/>
                  </a:lnTo>
                  <a:close/>
                  <a:moveTo>
                    <a:pt x="67" y="105"/>
                  </a:moveTo>
                  <a:lnTo>
                    <a:pt x="67" y="107"/>
                  </a:lnTo>
                  <a:lnTo>
                    <a:pt x="67" y="107"/>
                  </a:lnTo>
                  <a:lnTo>
                    <a:pt x="67" y="107"/>
                  </a:lnTo>
                  <a:lnTo>
                    <a:pt x="67" y="107"/>
                  </a:lnTo>
                  <a:lnTo>
                    <a:pt x="69" y="107"/>
                  </a:lnTo>
                  <a:lnTo>
                    <a:pt x="69" y="107"/>
                  </a:lnTo>
                  <a:lnTo>
                    <a:pt x="67" y="105"/>
                  </a:lnTo>
                  <a:lnTo>
                    <a:pt x="67" y="105"/>
                  </a:lnTo>
                  <a:close/>
                  <a:moveTo>
                    <a:pt x="65" y="107"/>
                  </a:moveTo>
                  <a:lnTo>
                    <a:pt x="63" y="107"/>
                  </a:lnTo>
                  <a:lnTo>
                    <a:pt x="65" y="107"/>
                  </a:lnTo>
                  <a:lnTo>
                    <a:pt x="65" y="107"/>
                  </a:lnTo>
                  <a:lnTo>
                    <a:pt x="65" y="107"/>
                  </a:lnTo>
                  <a:lnTo>
                    <a:pt x="65" y="107"/>
                  </a:lnTo>
                  <a:lnTo>
                    <a:pt x="65" y="107"/>
                  </a:lnTo>
                  <a:close/>
                  <a:moveTo>
                    <a:pt x="61" y="109"/>
                  </a:moveTo>
                  <a:lnTo>
                    <a:pt x="61" y="109"/>
                  </a:lnTo>
                  <a:lnTo>
                    <a:pt x="61" y="109"/>
                  </a:lnTo>
                  <a:lnTo>
                    <a:pt x="61" y="109"/>
                  </a:lnTo>
                  <a:lnTo>
                    <a:pt x="61" y="109"/>
                  </a:lnTo>
                  <a:lnTo>
                    <a:pt x="61" y="109"/>
                  </a:lnTo>
                  <a:lnTo>
                    <a:pt x="61" y="10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 name="Google Shape;690;p23"/>
            <p:cNvSpPr/>
            <p:nvPr/>
          </p:nvSpPr>
          <p:spPr>
            <a:xfrm>
              <a:off x="1592" y="1278"/>
              <a:ext cx="11" cy="23"/>
            </a:xfrm>
            <a:custGeom>
              <a:avLst/>
              <a:gdLst/>
              <a:ahLst/>
              <a:cxnLst/>
              <a:rect l="l" t="t" r="r" b="b"/>
              <a:pathLst>
                <a:path w="11" h="23" extrusionOk="0">
                  <a:moveTo>
                    <a:pt x="8" y="4"/>
                  </a:moveTo>
                  <a:lnTo>
                    <a:pt x="8" y="4"/>
                  </a:lnTo>
                  <a:lnTo>
                    <a:pt x="9" y="2"/>
                  </a:lnTo>
                  <a:lnTo>
                    <a:pt x="9" y="0"/>
                  </a:lnTo>
                  <a:lnTo>
                    <a:pt x="11" y="0"/>
                  </a:lnTo>
                  <a:lnTo>
                    <a:pt x="9" y="0"/>
                  </a:lnTo>
                  <a:lnTo>
                    <a:pt x="8" y="0"/>
                  </a:lnTo>
                  <a:lnTo>
                    <a:pt x="8" y="0"/>
                  </a:lnTo>
                  <a:lnTo>
                    <a:pt x="8" y="0"/>
                  </a:lnTo>
                  <a:lnTo>
                    <a:pt x="6" y="2"/>
                  </a:lnTo>
                  <a:lnTo>
                    <a:pt x="4" y="4"/>
                  </a:lnTo>
                  <a:lnTo>
                    <a:pt x="4" y="8"/>
                  </a:lnTo>
                  <a:lnTo>
                    <a:pt x="4" y="10"/>
                  </a:lnTo>
                  <a:lnTo>
                    <a:pt x="2" y="11"/>
                  </a:lnTo>
                  <a:lnTo>
                    <a:pt x="2" y="15"/>
                  </a:lnTo>
                  <a:lnTo>
                    <a:pt x="0" y="17"/>
                  </a:lnTo>
                  <a:lnTo>
                    <a:pt x="0" y="21"/>
                  </a:lnTo>
                  <a:lnTo>
                    <a:pt x="0" y="23"/>
                  </a:lnTo>
                  <a:lnTo>
                    <a:pt x="0" y="23"/>
                  </a:lnTo>
                  <a:lnTo>
                    <a:pt x="0" y="23"/>
                  </a:lnTo>
                  <a:lnTo>
                    <a:pt x="0" y="23"/>
                  </a:lnTo>
                  <a:lnTo>
                    <a:pt x="0" y="23"/>
                  </a:lnTo>
                  <a:lnTo>
                    <a:pt x="0" y="23"/>
                  </a:lnTo>
                  <a:lnTo>
                    <a:pt x="4" y="23"/>
                  </a:lnTo>
                  <a:lnTo>
                    <a:pt x="8" y="23"/>
                  </a:lnTo>
                  <a:lnTo>
                    <a:pt x="8" y="23"/>
                  </a:lnTo>
                  <a:lnTo>
                    <a:pt x="9" y="23"/>
                  </a:lnTo>
                  <a:lnTo>
                    <a:pt x="9" y="21"/>
                  </a:lnTo>
                  <a:lnTo>
                    <a:pt x="8" y="21"/>
                  </a:lnTo>
                  <a:lnTo>
                    <a:pt x="8" y="21"/>
                  </a:lnTo>
                  <a:lnTo>
                    <a:pt x="8" y="21"/>
                  </a:lnTo>
                  <a:lnTo>
                    <a:pt x="9" y="19"/>
                  </a:lnTo>
                  <a:lnTo>
                    <a:pt x="9" y="17"/>
                  </a:lnTo>
                  <a:lnTo>
                    <a:pt x="8" y="17"/>
                  </a:lnTo>
                  <a:lnTo>
                    <a:pt x="8" y="15"/>
                  </a:lnTo>
                  <a:lnTo>
                    <a:pt x="8" y="11"/>
                  </a:lnTo>
                  <a:lnTo>
                    <a:pt x="8" y="10"/>
                  </a:lnTo>
                  <a:lnTo>
                    <a:pt x="8" y="8"/>
                  </a:lnTo>
                  <a:lnTo>
                    <a:pt x="8" y="6"/>
                  </a:lnTo>
                  <a:lnTo>
                    <a:pt x="8" y="4"/>
                  </a:lnTo>
                  <a:lnTo>
                    <a:pt x="8" y="4"/>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1" name="Google Shape;691;p23"/>
            <p:cNvSpPr/>
            <p:nvPr/>
          </p:nvSpPr>
          <p:spPr>
            <a:xfrm>
              <a:off x="1633" y="1243"/>
              <a:ext cx="32" cy="17"/>
            </a:xfrm>
            <a:custGeom>
              <a:avLst/>
              <a:gdLst/>
              <a:ahLst/>
              <a:cxnLst/>
              <a:rect l="l" t="t" r="r" b="b"/>
              <a:pathLst>
                <a:path w="32" h="17" extrusionOk="0">
                  <a:moveTo>
                    <a:pt x="30" y="0"/>
                  </a:moveTo>
                  <a:lnTo>
                    <a:pt x="28" y="0"/>
                  </a:lnTo>
                  <a:lnTo>
                    <a:pt x="28" y="0"/>
                  </a:lnTo>
                  <a:lnTo>
                    <a:pt x="26" y="0"/>
                  </a:lnTo>
                  <a:lnTo>
                    <a:pt x="24" y="0"/>
                  </a:lnTo>
                  <a:lnTo>
                    <a:pt x="23" y="0"/>
                  </a:lnTo>
                  <a:lnTo>
                    <a:pt x="21" y="0"/>
                  </a:lnTo>
                  <a:lnTo>
                    <a:pt x="19" y="0"/>
                  </a:lnTo>
                  <a:lnTo>
                    <a:pt x="19" y="0"/>
                  </a:lnTo>
                  <a:lnTo>
                    <a:pt x="19" y="0"/>
                  </a:lnTo>
                  <a:lnTo>
                    <a:pt x="19" y="0"/>
                  </a:lnTo>
                  <a:lnTo>
                    <a:pt x="17" y="0"/>
                  </a:lnTo>
                  <a:lnTo>
                    <a:pt x="17" y="0"/>
                  </a:lnTo>
                  <a:lnTo>
                    <a:pt x="15" y="0"/>
                  </a:lnTo>
                  <a:lnTo>
                    <a:pt x="15" y="0"/>
                  </a:lnTo>
                  <a:lnTo>
                    <a:pt x="13" y="0"/>
                  </a:lnTo>
                  <a:lnTo>
                    <a:pt x="11" y="0"/>
                  </a:lnTo>
                  <a:lnTo>
                    <a:pt x="11" y="0"/>
                  </a:lnTo>
                  <a:lnTo>
                    <a:pt x="10" y="0"/>
                  </a:lnTo>
                  <a:lnTo>
                    <a:pt x="10" y="2"/>
                  </a:lnTo>
                  <a:lnTo>
                    <a:pt x="8" y="3"/>
                  </a:lnTo>
                  <a:lnTo>
                    <a:pt x="8" y="5"/>
                  </a:lnTo>
                  <a:lnTo>
                    <a:pt x="8" y="5"/>
                  </a:lnTo>
                  <a:lnTo>
                    <a:pt x="6" y="7"/>
                  </a:lnTo>
                  <a:lnTo>
                    <a:pt x="6" y="9"/>
                  </a:lnTo>
                  <a:lnTo>
                    <a:pt x="6" y="11"/>
                  </a:lnTo>
                  <a:lnTo>
                    <a:pt x="4" y="13"/>
                  </a:lnTo>
                  <a:lnTo>
                    <a:pt x="4" y="13"/>
                  </a:lnTo>
                  <a:lnTo>
                    <a:pt x="4" y="13"/>
                  </a:lnTo>
                  <a:lnTo>
                    <a:pt x="4" y="13"/>
                  </a:lnTo>
                  <a:lnTo>
                    <a:pt x="4" y="15"/>
                  </a:lnTo>
                  <a:lnTo>
                    <a:pt x="2" y="15"/>
                  </a:lnTo>
                  <a:lnTo>
                    <a:pt x="0" y="15"/>
                  </a:lnTo>
                  <a:lnTo>
                    <a:pt x="0" y="17"/>
                  </a:lnTo>
                  <a:lnTo>
                    <a:pt x="2" y="17"/>
                  </a:lnTo>
                  <a:lnTo>
                    <a:pt x="2" y="17"/>
                  </a:lnTo>
                  <a:lnTo>
                    <a:pt x="8" y="15"/>
                  </a:lnTo>
                  <a:lnTo>
                    <a:pt x="11" y="13"/>
                  </a:lnTo>
                  <a:lnTo>
                    <a:pt x="13" y="13"/>
                  </a:lnTo>
                  <a:lnTo>
                    <a:pt x="13" y="13"/>
                  </a:lnTo>
                  <a:lnTo>
                    <a:pt x="19" y="13"/>
                  </a:lnTo>
                  <a:lnTo>
                    <a:pt x="21" y="13"/>
                  </a:lnTo>
                  <a:lnTo>
                    <a:pt x="21" y="13"/>
                  </a:lnTo>
                  <a:lnTo>
                    <a:pt x="24" y="11"/>
                  </a:lnTo>
                  <a:lnTo>
                    <a:pt x="26" y="11"/>
                  </a:lnTo>
                  <a:lnTo>
                    <a:pt x="28" y="11"/>
                  </a:lnTo>
                  <a:lnTo>
                    <a:pt x="28" y="11"/>
                  </a:lnTo>
                  <a:lnTo>
                    <a:pt x="28" y="11"/>
                  </a:lnTo>
                  <a:lnTo>
                    <a:pt x="28" y="9"/>
                  </a:lnTo>
                  <a:lnTo>
                    <a:pt x="30" y="9"/>
                  </a:lnTo>
                  <a:lnTo>
                    <a:pt x="30" y="7"/>
                  </a:lnTo>
                  <a:lnTo>
                    <a:pt x="30" y="5"/>
                  </a:lnTo>
                  <a:lnTo>
                    <a:pt x="30" y="5"/>
                  </a:lnTo>
                  <a:lnTo>
                    <a:pt x="32" y="3"/>
                  </a:lnTo>
                  <a:lnTo>
                    <a:pt x="32" y="3"/>
                  </a:lnTo>
                  <a:lnTo>
                    <a:pt x="32" y="2"/>
                  </a:lnTo>
                  <a:lnTo>
                    <a:pt x="32" y="0"/>
                  </a:lnTo>
                  <a:lnTo>
                    <a:pt x="32" y="0"/>
                  </a:lnTo>
                  <a:lnTo>
                    <a:pt x="30"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2" name="Google Shape;692;p23"/>
            <p:cNvSpPr/>
            <p:nvPr/>
          </p:nvSpPr>
          <p:spPr>
            <a:xfrm>
              <a:off x="1123" y="1260"/>
              <a:ext cx="127" cy="65"/>
            </a:xfrm>
            <a:custGeom>
              <a:avLst/>
              <a:gdLst/>
              <a:ahLst/>
              <a:cxnLst/>
              <a:rect l="l" t="t" r="r" b="b"/>
              <a:pathLst>
                <a:path w="127" h="65" extrusionOk="0">
                  <a:moveTo>
                    <a:pt x="123" y="0"/>
                  </a:moveTo>
                  <a:lnTo>
                    <a:pt x="121" y="0"/>
                  </a:lnTo>
                  <a:lnTo>
                    <a:pt x="118" y="0"/>
                  </a:lnTo>
                  <a:lnTo>
                    <a:pt x="114" y="0"/>
                  </a:lnTo>
                  <a:lnTo>
                    <a:pt x="110" y="0"/>
                  </a:lnTo>
                  <a:lnTo>
                    <a:pt x="106" y="0"/>
                  </a:lnTo>
                  <a:lnTo>
                    <a:pt x="105" y="0"/>
                  </a:lnTo>
                  <a:lnTo>
                    <a:pt x="101" y="0"/>
                  </a:lnTo>
                  <a:lnTo>
                    <a:pt x="32" y="0"/>
                  </a:lnTo>
                  <a:lnTo>
                    <a:pt x="30" y="3"/>
                  </a:lnTo>
                  <a:lnTo>
                    <a:pt x="28" y="9"/>
                  </a:lnTo>
                  <a:lnTo>
                    <a:pt x="26" y="13"/>
                  </a:lnTo>
                  <a:lnTo>
                    <a:pt x="24" y="16"/>
                  </a:lnTo>
                  <a:lnTo>
                    <a:pt x="22" y="20"/>
                  </a:lnTo>
                  <a:lnTo>
                    <a:pt x="20" y="24"/>
                  </a:lnTo>
                  <a:lnTo>
                    <a:pt x="19" y="28"/>
                  </a:lnTo>
                  <a:lnTo>
                    <a:pt x="17" y="31"/>
                  </a:lnTo>
                  <a:lnTo>
                    <a:pt x="15" y="35"/>
                  </a:lnTo>
                  <a:lnTo>
                    <a:pt x="11" y="41"/>
                  </a:lnTo>
                  <a:lnTo>
                    <a:pt x="9" y="44"/>
                  </a:lnTo>
                  <a:lnTo>
                    <a:pt x="7" y="48"/>
                  </a:lnTo>
                  <a:lnTo>
                    <a:pt x="6" y="54"/>
                  </a:lnTo>
                  <a:lnTo>
                    <a:pt x="4" y="58"/>
                  </a:lnTo>
                  <a:lnTo>
                    <a:pt x="2" y="61"/>
                  </a:lnTo>
                  <a:lnTo>
                    <a:pt x="0" y="65"/>
                  </a:lnTo>
                  <a:lnTo>
                    <a:pt x="97" y="65"/>
                  </a:lnTo>
                  <a:lnTo>
                    <a:pt x="99" y="63"/>
                  </a:lnTo>
                  <a:lnTo>
                    <a:pt x="101" y="59"/>
                  </a:lnTo>
                  <a:lnTo>
                    <a:pt x="101" y="56"/>
                  </a:lnTo>
                  <a:lnTo>
                    <a:pt x="103" y="54"/>
                  </a:lnTo>
                  <a:lnTo>
                    <a:pt x="105" y="50"/>
                  </a:lnTo>
                  <a:lnTo>
                    <a:pt x="106" y="46"/>
                  </a:lnTo>
                  <a:lnTo>
                    <a:pt x="106" y="43"/>
                  </a:lnTo>
                  <a:lnTo>
                    <a:pt x="108" y="41"/>
                  </a:lnTo>
                  <a:lnTo>
                    <a:pt x="110" y="37"/>
                  </a:lnTo>
                  <a:lnTo>
                    <a:pt x="110" y="33"/>
                  </a:lnTo>
                  <a:lnTo>
                    <a:pt x="112" y="31"/>
                  </a:lnTo>
                  <a:lnTo>
                    <a:pt x="114" y="28"/>
                  </a:lnTo>
                  <a:lnTo>
                    <a:pt x="116" y="24"/>
                  </a:lnTo>
                  <a:lnTo>
                    <a:pt x="116" y="22"/>
                  </a:lnTo>
                  <a:lnTo>
                    <a:pt x="118" y="18"/>
                  </a:lnTo>
                  <a:lnTo>
                    <a:pt x="120" y="16"/>
                  </a:lnTo>
                  <a:lnTo>
                    <a:pt x="121" y="14"/>
                  </a:lnTo>
                  <a:lnTo>
                    <a:pt x="121" y="13"/>
                  </a:lnTo>
                  <a:lnTo>
                    <a:pt x="123" y="11"/>
                  </a:lnTo>
                  <a:lnTo>
                    <a:pt x="123" y="9"/>
                  </a:lnTo>
                  <a:lnTo>
                    <a:pt x="125" y="7"/>
                  </a:lnTo>
                  <a:lnTo>
                    <a:pt x="125" y="3"/>
                  </a:lnTo>
                  <a:lnTo>
                    <a:pt x="127" y="1"/>
                  </a:lnTo>
                  <a:lnTo>
                    <a:pt x="127" y="0"/>
                  </a:lnTo>
                  <a:lnTo>
                    <a:pt x="123"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3" name="Google Shape;693;p23"/>
            <p:cNvSpPr/>
            <p:nvPr/>
          </p:nvSpPr>
          <p:spPr>
            <a:xfrm>
              <a:off x="938" y="1245"/>
              <a:ext cx="97" cy="157"/>
            </a:xfrm>
            <a:custGeom>
              <a:avLst/>
              <a:gdLst/>
              <a:ahLst/>
              <a:cxnLst/>
              <a:rect l="l" t="t" r="r" b="b"/>
              <a:pathLst>
                <a:path w="97" h="157" extrusionOk="0">
                  <a:moveTo>
                    <a:pt x="97" y="125"/>
                  </a:moveTo>
                  <a:lnTo>
                    <a:pt x="95" y="125"/>
                  </a:lnTo>
                  <a:lnTo>
                    <a:pt x="93" y="123"/>
                  </a:lnTo>
                  <a:lnTo>
                    <a:pt x="95" y="123"/>
                  </a:lnTo>
                  <a:lnTo>
                    <a:pt x="95" y="123"/>
                  </a:lnTo>
                  <a:lnTo>
                    <a:pt x="95" y="121"/>
                  </a:lnTo>
                  <a:lnTo>
                    <a:pt x="93" y="117"/>
                  </a:lnTo>
                  <a:lnTo>
                    <a:pt x="93" y="116"/>
                  </a:lnTo>
                  <a:lnTo>
                    <a:pt x="95" y="116"/>
                  </a:lnTo>
                  <a:lnTo>
                    <a:pt x="91" y="112"/>
                  </a:lnTo>
                  <a:lnTo>
                    <a:pt x="90" y="108"/>
                  </a:lnTo>
                  <a:lnTo>
                    <a:pt x="88" y="104"/>
                  </a:lnTo>
                  <a:lnTo>
                    <a:pt x="86" y="101"/>
                  </a:lnTo>
                  <a:lnTo>
                    <a:pt x="84" y="99"/>
                  </a:lnTo>
                  <a:lnTo>
                    <a:pt x="82" y="95"/>
                  </a:lnTo>
                  <a:lnTo>
                    <a:pt x="80" y="91"/>
                  </a:lnTo>
                  <a:lnTo>
                    <a:pt x="78" y="88"/>
                  </a:lnTo>
                  <a:lnTo>
                    <a:pt x="77" y="86"/>
                  </a:lnTo>
                  <a:lnTo>
                    <a:pt x="75" y="84"/>
                  </a:lnTo>
                  <a:lnTo>
                    <a:pt x="73" y="80"/>
                  </a:lnTo>
                  <a:lnTo>
                    <a:pt x="73" y="78"/>
                  </a:lnTo>
                  <a:lnTo>
                    <a:pt x="71" y="76"/>
                  </a:lnTo>
                  <a:lnTo>
                    <a:pt x="69" y="74"/>
                  </a:lnTo>
                  <a:lnTo>
                    <a:pt x="67" y="71"/>
                  </a:lnTo>
                  <a:lnTo>
                    <a:pt x="65" y="69"/>
                  </a:lnTo>
                  <a:lnTo>
                    <a:pt x="63" y="67"/>
                  </a:lnTo>
                  <a:lnTo>
                    <a:pt x="62" y="63"/>
                  </a:lnTo>
                  <a:lnTo>
                    <a:pt x="60" y="61"/>
                  </a:lnTo>
                  <a:lnTo>
                    <a:pt x="58" y="58"/>
                  </a:lnTo>
                  <a:lnTo>
                    <a:pt x="56" y="56"/>
                  </a:lnTo>
                  <a:lnTo>
                    <a:pt x="54" y="52"/>
                  </a:lnTo>
                  <a:lnTo>
                    <a:pt x="54" y="50"/>
                  </a:lnTo>
                  <a:lnTo>
                    <a:pt x="52" y="46"/>
                  </a:lnTo>
                  <a:lnTo>
                    <a:pt x="52" y="44"/>
                  </a:lnTo>
                  <a:lnTo>
                    <a:pt x="54" y="41"/>
                  </a:lnTo>
                  <a:lnTo>
                    <a:pt x="56" y="37"/>
                  </a:lnTo>
                  <a:lnTo>
                    <a:pt x="58" y="35"/>
                  </a:lnTo>
                  <a:lnTo>
                    <a:pt x="60" y="31"/>
                  </a:lnTo>
                  <a:lnTo>
                    <a:pt x="62" y="29"/>
                  </a:lnTo>
                  <a:lnTo>
                    <a:pt x="63" y="26"/>
                  </a:lnTo>
                  <a:lnTo>
                    <a:pt x="65" y="24"/>
                  </a:lnTo>
                  <a:lnTo>
                    <a:pt x="67" y="20"/>
                  </a:lnTo>
                  <a:lnTo>
                    <a:pt x="69" y="16"/>
                  </a:lnTo>
                  <a:lnTo>
                    <a:pt x="71" y="15"/>
                  </a:lnTo>
                  <a:lnTo>
                    <a:pt x="71" y="11"/>
                  </a:lnTo>
                  <a:lnTo>
                    <a:pt x="73" y="7"/>
                  </a:lnTo>
                  <a:lnTo>
                    <a:pt x="75" y="5"/>
                  </a:lnTo>
                  <a:lnTo>
                    <a:pt x="77" y="1"/>
                  </a:lnTo>
                  <a:lnTo>
                    <a:pt x="78" y="0"/>
                  </a:lnTo>
                  <a:lnTo>
                    <a:pt x="26" y="0"/>
                  </a:lnTo>
                  <a:lnTo>
                    <a:pt x="22" y="0"/>
                  </a:lnTo>
                  <a:lnTo>
                    <a:pt x="22" y="0"/>
                  </a:lnTo>
                  <a:lnTo>
                    <a:pt x="20" y="0"/>
                  </a:lnTo>
                  <a:lnTo>
                    <a:pt x="20" y="1"/>
                  </a:lnTo>
                  <a:lnTo>
                    <a:pt x="20" y="3"/>
                  </a:lnTo>
                  <a:lnTo>
                    <a:pt x="20" y="5"/>
                  </a:lnTo>
                  <a:lnTo>
                    <a:pt x="19" y="7"/>
                  </a:lnTo>
                  <a:lnTo>
                    <a:pt x="19" y="9"/>
                  </a:lnTo>
                  <a:lnTo>
                    <a:pt x="15" y="13"/>
                  </a:lnTo>
                  <a:lnTo>
                    <a:pt x="13" y="15"/>
                  </a:lnTo>
                  <a:lnTo>
                    <a:pt x="11" y="18"/>
                  </a:lnTo>
                  <a:lnTo>
                    <a:pt x="11" y="18"/>
                  </a:lnTo>
                  <a:lnTo>
                    <a:pt x="11" y="18"/>
                  </a:lnTo>
                  <a:lnTo>
                    <a:pt x="11" y="18"/>
                  </a:lnTo>
                  <a:lnTo>
                    <a:pt x="9" y="18"/>
                  </a:lnTo>
                  <a:lnTo>
                    <a:pt x="9" y="20"/>
                  </a:lnTo>
                  <a:lnTo>
                    <a:pt x="9" y="20"/>
                  </a:lnTo>
                  <a:lnTo>
                    <a:pt x="9" y="20"/>
                  </a:lnTo>
                  <a:lnTo>
                    <a:pt x="9" y="20"/>
                  </a:lnTo>
                  <a:lnTo>
                    <a:pt x="9" y="20"/>
                  </a:lnTo>
                  <a:lnTo>
                    <a:pt x="7" y="22"/>
                  </a:lnTo>
                  <a:lnTo>
                    <a:pt x="6" y="24"/>
                  </a:lnTo>
                  <a:lnTo>
                    <a:pt x="4" y="26"/>
                  </a:lnTo>
                  <a:lnTo>
                    <a:pt x="4" y="28"/>
                  </a:lnTo>
                  <a:lnTo>
                    <a:pt x="6" y="29"/>
                  </a:lnTo>
                  <a:lnTo>
                    <a:pt x="6" y="33"/>
                  </a:lnTo>
                  <a:lnTo>
                    <a:pt x="6" y="33"/>
                  </a:lnTo>
                  <a:lnTo>
                    <a:pt x="6" y="37"/>
                  </a:lnTo>
                  <a:lnTo>
                    <a:pt x="4" y="39"/>
                  </a:lnTo>
                  <a:lnTo>
                    <a:pt x="2" y="41"/>
                  </a:lnTo>
                  <a:lnTo>
                    <a:pt x="2" y="44"/>
                  </a:lnTo>
                  <a:lnTo>
                    <a:pt x="0" y="48"/>
                  </a:lnTo>
                  <a:lnTo>
                    <a:pt x="2" y="52"/>
                  </a:lnTo>
                  <a:lnTo>
                    <a:pt x="2" y="54"/>
                  </a:lnTo>
                  <a:lnTo>
                    <a:pt x="4" y="56"/>
                  </a:lnTo>
                  <a:lnTo>
                    <a:pt x="4" y="59"/>
                  </a:lnTo>
                  <a:lnTo>
                    <a:pt x="4" y="59"/>
                  </a:lnTo>
                  <a:lnTo>
                    <a:pt x="6" y="61"/>
                  </a:lnTo>
                  <a:lnTo>
                    <a:pt x="4" y="61"/>
                  </a:lnTo>
                  <a:lnTo>
                    <a:pt x="4" y="59"/>
                  </a:lnTo>
                  <a:lnTo>
                    <a:pt x="4" y="61"/>
                  </a:lnTo>
                  <a:lnTo>
                    <a:pt x="2" y="63"/>
                  </a:lnTo>
                  <a:lnTo>
                    <a:pt x="2" y="63"/>
                  </a:lnTo>
                  <a:lnTo>
                    <a:pt x="4" y="63"/>
                  </a:lnTo>
                  <a:lnTo>
                    <a:pt x="4" y="63"/>
                  </a:lnTo>
                  <a:lnTo>
                    <a:pt x="6" y="65"/>
                  </a:lnTo>
                  <a:lnTo>
                    <a:pt x="6" y="65"/>
                  </a:lnTo>
                  <a:lnTo>
                    <a:pt x="6" y="65"/>
                  </a:lnTo>
                  <a:lnTo>
                    <a:pt x="7" y="67"/>
                  </a:lnTo>
                  <a:lnTo>
                    <a:pt x="7" y="67"/>
                  </a:lnTo>
                  <a:lnTo>
                    <a:pt x="9" y="65"/>
                  </a:lnTo>
                  <a:lnTo>
                    <a:pt x="9" y="61"/>
                  </a:lnTo>
                  <a:lnTo>
                    <a:pt x="11" y="61"/>
                  </a:lnTo>
                  <a:lnTo>
                    <a:pt x="11" y="61"/>
                  </a:lnTo>
                  <a:lnTo>
                    <a:pt x="13" y="63"/>
                  </a:lnTo>
                  <a:lnTo>
                    <a:pt x="15" y="63"/>
                  </a:lnTo>
                  <a:lnTo>
                    <a:pt x="17" y="61"/>
                  </a:lnTo>
                  <a:lnTo>
                    <a:pt x="17" y="61"/>
                  </a:lnTo>
                  <a:lnTo>
                    <a:pt x="17" y="63"/>
                  </a:lnTo>
                  <a:lnTo>
                    <a:pt x="19" y="63"/>
                  </a:lnTo>
                  <a:lnTo>
                    <a:pt x="20" y="63"/>
                  </a:lnTo>
                  <a:lnTo>
                    <a:pt x="20" y="63"/>
                  </a:lnTo>
                  <a:lnTo>
                    <a:pt x="20" y="63"/>
                  </a:lnTo>
                  <a:lnTo>
                    <a:pt x="22" y="63"/>
                  </a:lnTo>
                  <a:lnTo>
                    <a:pt x="22" y="63"/>
                  </a:lnTo>
                  <a:lnTo>
                    <a:pt x="20" y="63"/>
                  </a:lnTo>
                  <a:lnTo>
                    <a:pt x="20" y="63"/>
                  </a:lnTo>
                  <a:lnTo>
                    <a:pt x="15" y="63"/>
                  </a:lnTo>
                  <a:lnTo>
                    <a:pt x="13" y="63"/>
                  </a:lnTo>
                  <a:lnTo>
                    <a:pt x="11" y="63"/>
                  </a:lnTo>
                  <a:lnTo>
                    <a:pt x="9" y="65"/>
                  </a:lnTo>
                  <a:lnTo>
                    <a:pt x="9" y="65"/>
                  </a:lnTo>
                  <a:lnTo>
                    <a:pt x="9" y="65"/>
                  </a:lnTo>
                  <a:lnTo>
                    <a:pt x="9" y="67"/>
                  </a:lnTo>
                  <a:lnTo>
                    <a:pt x="11" y="69"/>
                  </a:lnTo>
                  <a:lnTo>
                    <a:pt x="11" y="71"/>
                  </a:lnTo>
                  <a:lnTo>
                    <a:pt x="9" y="71"/>
                  </a:lnTo>
                  <a:lnTo>
                    <a:pt x="9" y="73"/>
                  </a:lnTo>
                  <a:lnTo>
                    <a:pt x="11" y="73"/>
                  </a:lnTo>
                  <a:lnTo>
                    <a:pt x="9" y="73"/>
                  </a:lnTo>
                  <a:lnTo>
                    <a:pt x="9" y="73"/>
                  </a:lnTo>
                  <a:lnTo>
                    <a:pt x="9" y="71"/>
                  </a:lnTo>
                  <a:lnTo>
                    <a:pt x="7" y="71"/>
                  </a:lnTo>
                  <a:lnTo>
                    <a:pt x="7" y="69"/>
                  </a:lnTo>
                  <a:lnTo>
                    <a:pt x="7" y="69"/>
                  </a:lnTo>
                  <a:lnTo>
                    <a:pt x="9" y="67"/>
                  </a:lnTo>
                  <a:lnTo>
                    <a:pt x="7" y="67"/>
                  </a:lnTo>
                  <a:lnTo>
                    <a:pt x="7" y="67"/>
                  </a:lnTo>
                  <a:lnTo>
                    <a:pt x="6" y="69"/>
                  </a:lnTo>
                  <a:lnTo>
                    <a:pt x="6" y="71"/>
                  </a:lnTo>
                  <a:lnTo>
                    <a:pt x="6" y="74"/>
                  </a:lnTo>
                  <a:lnTo>
                    <a:pt x="4" y="76"/>
                  </a:lnTo>
                  <a:lnTo>
                    <a:pt x="6" y="80"/>
                  </a:lnTo>
                  <a:lnTo>
                    <a:pt x="9" y="82"/>
                  </a:lnTo>
                  <a:lnTo>
                    <a:pt x="9" y="84"/>
                  </a:lnTo>
                  <a:lnTo>
                    <a:pt x="9" y="84"/>
                  </a:lnTo>
                  <a:lnTo>
                    <a:pt x="7" y="86"/>
                  </a:lnTo>
                  <a:lnTo>
                    <a:pt x="7" y="86"/>
                  </a:lnTo>
                  <a:lnTo>
                    <a:pt x="6" y="88"/>
                  </a:lnTo>
                  <a:lnTo>
                    <a:pt x="4" y="91"/>
                  </a:lnTo>
                  <a:lnTo>
                    <a:pt x="4" y="91"/>
                  </a:lnTo>
                  <a:lnTo>
                    <a:pt x="6" y="95"/>
                  </a:lnTo>
                  <a:lnTo>
                    <a:pt x="6" y="99"/>
                  </a:lnTo>
                  <a:lnTo>
                    <a:pt x="6" y="101"/>
                  </a:lnTo>
                  <a:lnTo>
                    <a:pt x="7" y="101"/>
                  </a:lnTo>
                  <a:lnTo>
                    <a:pt x="7" y="102"/>
                  </a:lnTo>
                  <a:lnTo>
                    <a:pt x="7" y="104"/>
                  </a:lnTo>
                  <a:lnTo>
                    <a:pt x="9" y="106"/>
                  </a:lnTo>
                  <a:lnTo>
                    <a:pt x="9" y="108"/>
                  </a:lnTo>
                  <a:lnTo>
                    <a:pt x="11" y="108"/>
                  </a:lnTo>
                  <a:lnTo>
                    <a:pt x="9" y="110"/>
                  </a:lnTo>
                  <a:lnTo>
                    <a:pt x="9" y="112"/>
                  </a:lnTo>
                  <a:lnTo>
                    <a:pt x="11" y="112"/>
                  </a:lnTo>
                  <a:lnTo>
                    <a:pt x="11" y="112"/>
                  </a:lnTo>
                  <a:lnTo>
                    <a:pt x="11" y="114"/>
                  </a:lnTo>
                  <a:lnTo>
                    <a:pt x="9" y="116"/>
                  </a:lnTo>
                  <a:lnTo>
                    <a:pt x="9" y="117"/>
                  </a:lnTo>
                  <a:lnTo>
                    <a:pt x="9" y="119"/>
                  </a:lnTo>
                  <a:lnTo>
                    <a:pt x="9" y="121"/>
                  </a:lnTo>
                  <a:lnTo>
                    <a:pt x="7" y="121"/>
                  </a:lnTo>
                  <a:lnTo>
                    <a:pt x="9" y="123"/>
                  </a:lnTo>
                  <a:lnTo>
                    <a:pt x="9" y="123"/>
                  </a:lnTo>
                  <a:lnTo>
                    <a:pt x="9" y="123"/>
                  </a:lnTo>
                  <a:lnTo>
                    <a:pt x="13" y="123"/>
                  </a:lnTo>
                  <a:lnTo>
                    <a:pt x="15" y="123"/>
                  </a:lnTo>
                  <a:lnTo>
                    <a:pt x="17" y="125"/>
                  </a:lnTo>
                  <a:lnTo>
                    <a:pt x="19" y="125"/>
                  </a:lnTo>
                  <a:lnTo>
                    <a:pt x="20" y="125"/>
                  </a:lnTo>
                  <a:lnTo>
                    <a:pt x="22" y="127"/>
                  </a:lnTo>
                  <a:lnTo>
                    <a:pt x="24" y="127"/>
                  </a:lnTo>
                  <a:lnTo>
                    <a:pt x="24" y="129"/>
                  </a:lnTo>
                  <a:lnTo>
                    <a:pt x="24" y="131"/>
                  </a:lnTo>
                  <a:lnTo>
                    <a:pt x="28" y="131"/>
                  </a:lnTo>
                  <a:lnTo>
                    <a:pt x="32" y="131"/>
                  </a:lnTo>
                  <a:lnTo>
                    <a:pt x="34" y="131"/>
                  </a:lnTo>
                  <a:lnTo>
                    <a:pt x="34" y="134"/>
                  </a:lnTo>
                  <a:lnTo>
                    <a:pt x="34" y="136"/>
                  </a:lnTo>
                  <a:lnTo>
                    <a:pt x="34" y="136"/>
                  </a:lnTo>
                  <a:lnTo>
                    <a:pt x="35" y="136"/>
                  </a:lnTo>
                  <a:lnTo>
                    <a:pt x="35" y="136"/>
                  </a:lnTo>
                  <a:lnTo>
                    <a:pt x="37" y="136"/>
                  </a:lnTo>
                  <a:lnTo>
                    <a:pt x="37" y="138"/>
                  </a:lnTo>
                  <a:lnTo>
                    <a:pt x="39" y="140"/>
                  </a:lnTo>
                  <a:lnTo>
                    <a:pt x="43" y="144"/>
                  </a:lnTo>
                  <a:lnTo>
                    <a:pt x="43" y="147"/>
                  </a:lnTo>
                  <a:lnTo>
                    <a:pt x="43" y="149"/>
                  </a:lnTo>
                  <a:lnTo>
                    <a:pt x="43" y="151"/>
                  </a:lnTo>
                  <a:lnTo>
                    <a:pt x="43" y="151"/>
                  </a:lnTo>
                  <a:lnTo>
                    <a:pt x="41" y="153"/>
                  </a:lnTo>
                  <a:lnTo>
                    <a:pt x="43" y="153"/>
                  </a:lnTo>
                  <a:lnTo>
                    <a:pt x="43" y="155"/>
                  </a:lnTo>
                  <a:lnTo>
                    <a:pt x="43" y="157"/>
                  </a:lnTo>
                  <a:lnTo>
                    <a:pt x="43" y="157"/>
                  </a:lnTo>
                  <a:lnTo>
                    <a:pt x="47" y="155"/>
                  </a:lnTo>
                  <a:lnTo>
                    <a:pt x="50" y="155"/>
                  </a:lnTo>
                  <a:lnTo>
                    <a:pt x="54" y="155"/>
                  </a:lnTo>
                  <a:lnTo>
                    <a:pt x="60" y="155"/>
                  </a:lnTo>
                  <a:lnTo>
                    <a:pt x="63" y="155"/>
                  </a:lnTo>
                  <a:lnTo>
                    <a:pt x="67" y="155"/>
                  </a:lnTo>
                  <a:lnTo>
                    <a:pt x="71" y="153"/>
                  </a:lnTo>
                  <a:lnTo>
                    <a:pt x="77" y="153"/>
                  </a:lnTo>
                  <a:lnTo>
                    <a:pt x="77" y="153"/>
                  </a:lnTo>
                  <a:lnTo>
                    <a:pt x="77" y="153"/>
                  </a:lnTo>
                  <a:lnTo>
                    <a:pt x="77" y="153"/>
                  </a:lnTo>
                  <a:lnTo>
                    <a:pt x="80" y="153"/>
                  </a:lnTo>
                  <a:lnTo>
                    <a:pt x="80" y="153"/>
                  </a:lnTo>
                  <a:lnTo>
                    <a:pt x="82" y="151"/>
                  </a:lnTo>
                  <a:lnTo>
                    <a:pt x="82" y="149"/>
                  </a:lnTo>
                  <a:lnTo>
                    <a:pt x="82" y="149"/>
                  </a:lnTo>
                  <a:lnTo>
                    <a:pt x="82" y="147"/>
                  </a:lnTo>
                  <a:lnTo>
                    <a:pt x="80" y="147"/>
                  </a:lnTo>
                  <a:lnTo>
                    <a:pt x="80" y="146"/>
                  </a:lnTo>
                  <a:lnTo>
                    <a:pt x="82" y="144"/>
                  </a:lnTo>
                  <a:lnTo>
                    <a:pt x="82" y="142"/>
                  </a:lnTo>
                  <a:lnTo>
                    <a:pt x="82" y="142"/>
                  </a:lnTo>
                  <a:lnTo>
                    <a:pt x="84" y="140"/>
                  </a:lnTo>
                  <a:lnTo>
                    <a:pt x="86" y="140"/>
                  </a:lnTo>
                  <a:lnTo>
                    <a:pt x="86" y="138"/>
                  </a:lnTo>
                  <a:lnTo>
                    <a:pt x="88" y="136"/>
                  </a:lnTo>
                  <a:lnTo>
                    <a:pt x="88" y="134"/>
                  </a:lnTo>
                  <a:lnTo>
                    <a:pt x="88" y="132"/>
                  </a:lnTo>
                  <a:lnTo>
                    <a:pt x="90" y="131"/>
                  </a:lnTo>
                  <a:lnTo>
                    <a:pt x="91" y="129"/>
                  </a:lnTo>
                  <a:lnTo>
                    <a:pt x="95" y="127"/>
                  </a:lnTo>
                  <a:lnTo>
                    <a:pt x="97" y="127"/>
                  </a:lnTo>
                  <a:lnTo>
                    <a:pt x="97" y="127"/>
                  </a:lnTo>
                  <a:lnTo>
                    <a:pt x="97" y="127"/>
                  </a:lnTo>
                  <a:lnTo>
                    <a:pt x="97" y="125"/>
                  </a:lnTo>
                  <a:close/>
                  <a:moveTo>
                    <a:pt x="17" y="131"/>
                  </a:moveTo>
                  <a:lnTo>
                    <a:pt x="15" y="131"/>
                  </a:lnTo>
                  <a:lnTo>
                    <a:pt x="13" y="131"/>
                  </a:lnTo>
                  <a:lnTo>
                    <a:pt x="15" y="131"/>
                  </a:lnTo>
                  <a:lnTo>
                    <a:pt x="13" y="132"/>
                  </a:lnTo>
                  <a:lnTo>
                    <a:pt x="15" y="132"/>
                  </a:lnTo>
                  <a:lnTo>
                    <a:pt x="19" y="131"/>
                  </a:lnTo>
                  <a:lnTo>
                    <a:pt x="19" y="131"/>
                  </a:lnTo>
                  <a:lnTo>
                    <a:pt x="19" y="131"/>
                  </a:lnTo>
                  <a:lnTo>
                    <a:pt x="17" y="131"/>
                  </a:lnTo>
                  <a:close/>
                  <a:moveTo>
                    <a:pt x="7" y="131"/>
                  </a:moveTo>
                  <a:lnTo>
                    <a:pt x="7" y="131"/>
                  </a:lnTo>
                  <a:lnTo>
                    <a:pt x="6" y="131"/>
                  </a:lnTo>
                  <a:lnTo>
                    <a:pt x="7" y="131"/>
                  </a:lnTo>
                  <a:lnTo>
                    <a:pt x="7" y="131"/>
                  </a:lnTo>
                  <a:lnTo>
                    <a:pt x="7" y="131"/>
                  </a:lnTo>
                  <a:lnTo>
                    <a:pt x="7" y="131"/>
                  </a:lnTo>
                  <a:close/>
                  <a:moveTo>
                    <a:pt x="11" y="131"/>
                  </a:moveTo>
                  <a:lnTo>
                    <a:pt x="9" y="131"/>
                  </a:lnTo>
                  <a:lnTo>
                    <a:pt x="9" y="132"/>
                  </a:lnTo>
                  <a:lnTo>
                    <a:pt x="9" y="132"/>
                  </a:lnTo>
                  <a:lnTo>
                    <a:pt x="11" y="132"/>
                  </a:lnTo>
                  <a:lnTo>
                    <a:pt x="13" y="132"/>
                  </a:lnTo>
                  <a:lnTo>
                    <a:pt x="13" y="132"/>
                  </a:lnTo>
                  <a:lnTo>
                    <a:pt x="11" y="131"/>
                  </a:lnTo>
                  <a:close/>
                  <a:moveTo>
                    <a:pt x="30" y="142"/>
                  </a:moveTo>
                  <a:lnTo>
                    <a:pt x="28" y="140"/>
                  </a:lnTo>
                  <a:lnTo>
                    <a:pt x="28" y="140"/>
                  </a:lnTo>
                  <a:lnTo>
                    <a:pt x="28" y="142"/>
                  </a:lnTo>
                  <a:lnTo>
                    <a:pt x="28" y="142"/>
                  </a:lnTo>
                  <a:lnTo>
                    <a:pt x="30" y="142"/>
                  </a:lnTo>
                  <a:lnTo>
                    <a:pt x="30" y="142"/>
                  </a:lnTo>
                  <a:lnTo>
                    <a:pt x="30" y="142"/>
                  </a:lnTo>
                  <a:lnTo>
                    <a:pt x="30" y="144"/>
                  </a:lnTo>
                  <a:lnTo>
                    <a:pt x="30" y="144"/>
                  </a:lnTo>
                  <a:lnTo>
                    <a:pt x="32" y="144"/>
                  </a:lnTo>
                  <a:lnTo>
                    <a:pt x="32" y="142"/>
                  </a:lnTo>
                  <a:lnTo>
                    <a:pt x="30" y="142"/>
                  </a:lnTo>
                  <a:close/>
                  <a:moveTo>
                    <a:pt x="13" y="144"/>
                  </a:moveTo>
                  <a:lnTo>
                    <a:pt x="13" y="144"/>
                  </a:lnTo>
                  <a:lnTo>
                    <a:pt x="13" y="144"/>
                  </a:lnTo>
                  <a:lnTo>
                    <a:pt x="15" y="146"/>
                  </a:lnTo>
                  <a:lnTo>
                    <a:pt x="15" y="146"/>
                  </a:lnTo>
                  <a:lnTo>
                    <a:pt x="15" y="144"/>
                  </a:lnTo>
                  <a:lnTo>
                    <a:pt x="15" y="144"/>
                  </a:lnTo>
                  <a:lnTo>
                    <a:pt x="13" y="144"/>
                  </a:lnTo>
                  <a:close/>
                  <a:moveTo>
                    <a:pt x="26" y="149"/>
                  </a:moveTo>
                  <a:lnTo>
                    <a:pt x="26" y="147"/>
                  </a:lnTo>
                  <a:lnTo>
                    <a:pt x="24" y="147"/>
                  </a:lnTo>
                  <a:lnTo>
                    <a:pt x="26" y="149"/>
                  </a:lnTo>
                  <a:lnTo>
                    <a:pt x="26" y="151"/>
                  </a:lnTo>
                  <a:lnTo>
                    <a:pt x="26" y="151"/>
                  </a:lnTo>
                  <a:lnTo>
                    <a:pt x="28" y="151"/>
                  </a:lnTo>
                  <a:lnTo>
                    <a:pt x="26" y="151"/>
                  </a:lnTo>
                  <a:lnTo>
                    <a:pt x="26" y="149"/>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4" name="Google Shape;694;p23"/>
            <p:cNvSpPr/>
            <p:nvPr/>
          </p:nvSpPr>
          <p:spPr>
            <a:xfrm>
              <a:off x="1304" y="1334"/>
              <a:ext cx="81" cy="58"/>
            </a:xfrm>
            <a:custGeom>
              <a:avLst/>
              <a:gdLst/>
              <a:ahLst/>
              <a:cxnLst/>
              <a:rect l="l" t="t" r="r" b="b"/>
              <a:pathLst>
                <a:path w="81" h="58" extrusionOk="0">
                  <a:moveTo>
                    <a:pt x="81" y="8"/>
                  </a:moveTo>
                  <a:lnTo>
                    <a:pt x="79" y="8"/>
                  </a:lnTo>
                  <a:lnTo>
                    <a:pt x="75" y="8"/>
                  </a:lnTo>
                  <a:lnTo>
                    <a:pt x="73" y="10"/>
                  </a:lnTo>
                  <a:lnTo>
                    <a:pt x="71" y="10"/>
                  </a:lnTo>
                  <a:lnTo>
                    <a:pt x="73" y="8"/>
                  </a:lnTo>
                  <a:lnTo>
                    <a:pt x="73" y="6"/>
                  </a:lnTo>
                  <a:lnTo>
                    <a:pt x="75" y="6"/>
                  </a:lnTo>
                  <a:lnTo>
                    <a:pt x="75" y="6"/>
                  </a:lnTo>
                  <a:lnTo>
                    <a:pt x="77" y="4"/>
                  </a:lnTo>
                  <a:lnTo>
                    <a:pt x="77" y="2"/>
                  </a:lnTo>
                  <a:lnTo>
                    <a:pt x="77" y="2"/>
                  </a:lnTo>
                  <a:lnTo>
                    <a:pt x="77" y="2"/>
                  </a:lnTo>
                  <a:lnTo>
                    <a:pt x="77" y="0"/>
                  </a:lnTo>
                  <a:lnTo>
                    <a:pt x="15" y="0"/>
                  </a:lnTo>
                  <a:lnTo>
                    <a:pt x="15" y="2"/>
                  </a:lnTo>
                  <a:lnTo>
                    <a:pt x="15" y="4"/>
                  </a:lnTo>
                  <a:lnTo>
                    <a:pt x="13" y="8"/>
                  </a:lnTo>
                  <a:lnTo>
                    <a:pt x="13" y="10"/>
                  </a:lnTo>
                  <a:lnTo>
                    <a:pt x="13" y="12"/>
                  </a:lnTo>
                  <a:lnTo>
                    <a:pt x="11" y="15"/>
                  </a:lnTo>
                  <a:lnTo>
                    <a:pt x="11" y="17"/>
                  </a:lnTo>
                  <a:lnTo>
                    <a:pt x="11" y="19"/>
                  </a:lnTo>
                  <a:lnTo>
                    <a:pt x="10" y="21"/>
                  </a:lnTo>
                  <a:lnTo>
                    <a:pt x="10" y="23"/>
                  </a:lnTo>
                  <a:lnTo>
                    <a:pt x="10" y="25"/>
                  </a:lnTo>
                  <a:lnTo>
                    <a:pt x="8" y="27"/>
                  </a:lnTo>
                  <a:lnTo>
                    <a:pt x="8" y="28"/>
                  </a:lnTo>
                  <a:lnTo>
                    <a:pt x="8" y="30"/>
                  </a:lnTo>
                  <a:lnTo>
                    <a:pt x="6" y="32"/>
                  </a:lnTo>
                  <a:lnTo>
                    <a:pt x="6" y="34"/>
                  </a:lnTo>
                  <a:lnTo>
                    <a:pt x="6" y="36"/>
                  </a:lnTo>
                  <a:lnTo>
                    <a:pt x="4" y="38"/>
                  </a:lnTo>
                  <a:lnTo>
                    <a:pt x="4" y="40"/>
                  </a:lnTo>
                  <a:lnTo>
                    <a:pt x="2" y="42"/>
                  </a:lnTo>
                  <a:lnTo>
                    <a:pt x="2" y="43"/>
                  </a:lnTo>
                  <a:lnTo>
                    <a:pt x="2" y="45"/>
                  </a:lnTo>
                  <a:lnTo>
                    <a:pt x="0" y="47"/>
                  </a:lnTo>
                  <a:lnTo>
                    <a:pt x="0" y="49"/>
                  </a:lnTo>
                  <a:lnTo>
                    <a:pt x="0" y="49"/>
                  </a:lnTo>
                  <a:lnTo>
                    <a:pt x="2" y="49"/>
                  </a:lnTo>
                  <a:lnTo>
                    <a:pt x="2" y="49"/>
                  </a:lnTo>
                  <a:lnTo>
                    <a:pt x="2" y="49"/>
                  </a:lnTo>
                  <a:lnTo>
                    <a:pt x="2" y="49"/>
                  </a:lnTo>
                  <a:lnTo>
                    <a:pt x="2" y="49"/>
                  </a:lnTo>
                  <a:lnTo>
                    <a:pt x="4" y="49"/>
                  </a:lnTo>
                  <a:lnTo>
                    <a:pt x="4" y="49"/>
                  </a:lnTo>
                  <a:lnTo>
                    <a:pt x="6" y="49"/>
                  </a:lnTo>
                  <a:lnTo>
                    <a:pt x="6" y="51"/>
                  </a:lnTo>
                  <a:lnTo>
                    <a:pt x="6" y="53"/>
                  </a:lnTo>
                  <a:lnTo>
                    <a:pt x="4" y="55"/>
                  </a:lnTo>
                  <a:lnTo>
                    <a:pt x="4" y="57"/>
                  </a:lnTo>
                  <a:lnTo>
                    <a:pt x="2" y="58"/>
                  </a:lnTo>
                  <a:lnTo>
                    <a:pt x="6" y="58"/>
                  </a:lnTo>
                  <a:lnTo>
                    <a:pt x="8" y="58"/>
                  </a:lnTo>
                  <a:lnTo>
                    <a:pt x="10" y="58"/>
                  </a:lnTo>
                  <a:lnTo>
                    <a:pt x="13" y="58"/>
                  </a:lnTo>
                  <a:lnTo>
                    <a:pt x="15" y="58"/>
                  </a:lnTo>
                  <a:lnTo>
                    <a:pt x="19" y="58"/>
                  </a:lnTo>
                  <a:lnTo>
                    <a:pt x="21" y="58"/>
                  </a:lnTo>
                  <a:lnTo>
                    <a:pt x="23" y="58"/>
                  </a:lnTo>
                  <a:lnTo>
                    <a:pt x="26" y="58"/>
                  </a:lnTo>
                  <a:lnTo>
                    <a:pt x="28" y="58"/>
                  </a:lnTo>
                  <a:lnTo>
                    <a:pt x="30" y="58"/>
                  </a:lnTo>
                  <a:lnTo>
                    <a:pt x="34" y="58"/>
                  </a:lnTo>
                  <a:lnTo>
                    <a:pt x="36" y="58"/>
                  </a:lnTo>
                  <a:lnTo>
                    <a:pt x="38" y="58"/>
                  </a:lnTo>
                  <a:lnTo>
                    <a:pt x="41" y="58"/>
                  </a:lnTo>
                  <a:lnTo>
                    <a:pt x="43" y="58"/>
                  </a:lnTo>
                  <a:lnTo>
                    <a:pt x="43" y="58"/>
                  </a:lnTo>
                  <a:lnTo>
                    <a:pt x="45" y="57"/>
                  </a:lnTo>
                  <a:lnTo>
                    <a:pt x="45" y="55"/>
                  </a:lnTo>
                  <a:lnTo>
                    <a:pt x="45" y="55"/>
                  </a:lnTo>
                  <a:lnTo>
                    <a:pt x="45" y="53"/>
                  </a:lnTo>
                  <a:lnTo>
                    <a:pt x="45" y="53"/>
                  </a:lnTo>
                  <a:lnTo>
                    <a:pt x="47" y="51"/>
                  </a:lnTo>
                  <a:lnTo>
                    <a:pt x="45" y="51"/>
                  </a:lnTo>
                  <a:lnTo>
                    <a:pt x="45" y="51"/>
                  </a:lnTo>
                  <a:lnTo>
                    <a:pt x="45" y="49"/>
                  </a:lnTo>
                  <a:lnTo>
                    <a:pt x="47" y="49"/>
                  </a:lnTo>
                  <a:lnTo>
                    <a:pt x="47" y="49"/>
                  </a:lnTo>
                  <a:lnTo>
                    <a:pt x="47" y="47"/>
                  </a:lnTo>
                  <a:lnTo>
                    <a:pt x="47" y="47"/>
                  </a:lnTo>
                  <a:lnTo>
                    <a:pt x="49" y="47"/>
                  </a:lnTo>
                  <a:lnTo>
                    <a:pt x="49" y="45"/>
                  </a:lnTo>
                  <a:lnTo>
                    <a:pt x="49" y="45"/>
                  </a:lnTo>
                  <a:lnTo>
                    <a:pt x="51" y="43"/>
                  </a:lnTo>
                  <a:lnTo>
                    <a:pt x="51" y="43"/>
                  </a:lnTo>
                  <a:lnTo>
                    <a:pt x="51" y="43"/>
                  </a:lnTo>
                  <a:lnTo>
                    <a:pt x="51" y="43"/>
                  </a:lnTo>
                  <a:lnTo>
                    <a:pt x="51" y="43"/>
                  </a:lnTo>
                  <a:lnTo>
                    <a:pt x="53" y="42"/>
                  </a:lnTo>
                  <a:lnTo>
                    <a:pt x="53" y="42"/>
                  </a:lnTo>
                  <a:lnTo>
                    <a:pt x="53" y="42"/>
                  </a:lnTo>
                  <a:lnTo>
                    <a:pt x="53" y="40"/>
                  </a:lnTo>
                  <a:lnTo>
                    <a:pt x="53" y="40"/>
                  </a:lnTo>
                  <a:lnTo>
                    <a:pt x="54" y="38"/>
                  </a:lnTo>
                  <a:lnTo>
                    <a:pt x="56" y="38"/>
                  </a:lnTo>
                  <a:lnTo>
                    <a:pt x="56" y="36"/>
                  </a:lnTo>
                  <a:lnTo>
                    <a:pt x="56" y="36"/>
                  </a:lnTo>
                  <a:lnTo>
                    <a:pt x="58" y="36"/>
                  </a:lnTo>
                  <a:lnTo>
                    <a:pt x="60" y="34"/>
                  </a:lnTo>
                  <a:lnTo>
                    <a:pt x="60" y="32"/>
                  </a:lnTo>
                  <a:lnTo>
                    <a:pt x="62" y="30"/>
                  </a:lnTo>
                  <a:lnTo>
                    <a:pt x="62" y="30"/>
                  </a:lnTo>
                  <a:lnTo>
                    <a:pt x="62" y="30"/>
                  </a:lnTo>
                  <a:lnTo>
                    <a:pt x="64" y="28"/>
                  </a:lnTo>
                  <a:lnTo>
                    <a:pt x="64" y="28"/>
                  </a:lnTo>
                  <a:lnTo>
                    <a:pt x="66" y="27"/>
                  </a:lnTo>
                  <a:lnTo>
                    <a:pt x="66" y="27"/>
                  </a:lnTo>
                  <a:lnTo>
                    <a:pt x="66" y="27"/>
                  </a:lnTo>
                  <a:lnTo>
                    <a:pt x="66" y="27"/>
                  </a:lnTo>
                  <a:lnTo>
                    <a:pt x="66" y="25"/>
                  </a:lnTo>
                  <a:lnTo>
                    <a:pt x="68" y="25"/>
                  </a:lnTo>
                  <a:lnTo>
                    <a:pt x="69" y="25"/>
                  </a:lnTo>
                  <a:lnTo>
                    <a:pt x="71" y="23"/>
                  </a:lnTo>
                  <a:lnTo>
                    <a:pt x="71" y="21"/>
                  </a:lnTo>
                  <a:lnTo>
                    <a:pt x="71" y="19"/>
                  </a:lnTo>
                  <a:lnTo>
                    <a:pt x="73" y="17"/>
                  </a:lnTo>
                  <a:lnTo>
                    <a:pt x="75" y="15"/>
                  </a:lnTo>
                  <a:lnTo>
                    <a:pt x="75" y="13"/>
                  </a:lnTo>
                  <a:lnTo>
                    <a:pt x="77" y="13"/>
                  </a:lnTo>
                  <a:lnTo>
                    <a:pt x="79" y="12"/>
                  </a:lnTo>
                  <a:lnTo>
                    <a:pt x="79" y="12"/>
                  </a:lnTo>
                  <a:lnTo>
                    <a:pt x="79" y="12"/>
                  </a:lnTo>
                  <a:lnTo>
                    <a:pt x="79" y="12"/>
                  </a:lnTo>
                  <a:lnTo>
                    <a:pt x="79" y="12"/>
                  </a:lnTo>
                  <a:lnTo>
                    <a:pt x="79" y="10"/>
                  </a:lnTo>
                  <a:lnTo>
                    <a:pt x="79" y="10"/>
                  </a:lnTo>
                  <a:lnTo>
                    <a:pt x="81" y="10"/>
                  </a:lnTo>
                  <a:lnTo>
                    <a:pt x="81" y="10"/>
                  </a:lnTo>
                  <a:lnTo>
                    <a:pt x="81" y="10"/>
                  </a:lnTo>
                  <a:lnTo>
                    <a:pt x="81" y="10"/>
                  </a:lnTo>
                  <a:lnTo>
                    <a:pt x="81" y="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5" name="Google Shape;695;p23"/>
            <p:cNvSpPr/>
            <p:nvPr/>
          </p:nvSpPr>
          <p:spPr>
            <a:xfrm>
              <a:off x="1013" y="1325"/>
              <a:ext cx="110" cy="95"/>
            </a:xfrm>
            <a:custGeom>
              <a:avLst/>
              <a:gdLst/>
              <a:ahLst/>
              <a:cxnLst/>
              <a:rect l="l" t="t" r="r" b="b"/>
              <a:pathLst>
                <a:path w="110" h="95" extrusionOk="0">
                  <a:moveTo>
                    <a:pt x="106" y="0"/>
                  </a:moveTo>
                  <a:lnTo>
                    <a:pt x="102" y="0"/>
                  </a:lnTo>
                  <a:lnTo>
                    <a:pt x="99" y="0"/>
                  </a:lnTo>
                  <a:lnTo>
                    <a:pt x="93" y="0"/>
                  </a:lnTo>
                  <a:lnTo>
                    <a:pt x="89" y="0"/>
                  </a:lnTo>
                  <a:lnTo>
                    <a:pt x="86" y="0"/>
                  </a:lnTo>
                  <a:lnTo>
                    <a:pt x="80" y="0"/>
                  </a:lnTo>
                  <a:lnTo>
                    <a:pt x="76" y="0"/>
                  </a:lnTo>
                  <a:lnTo>
                    <a:pt x="73" y="0"/>
                  </a:lnTo>
                  <a:lnTo>
                    <a:pt x="67" y="0"/>
                  </a:lnTo>
                  <a:lnTo>
                    <a:pt x="63" y="0"/>
                  </a:lnTo>
                  <a:lnTo>
                    <a:pt x="56" y="0"/>
                  </a:lnTo>
                  <a:lnTo>
                    <a:pt x="50" y="0"/>
                  </a:lnTo>
                  <a:lnTo>
                    <a:pt x="46" y="0"/>
                  </a:lnTo>
                  <a:lnTo>
                    <a:pt x="43" y="0"/>
                  </a:lnTo>
                  <a:lnTo>
                    <a:pt x="39" y="8"/>
                  </a:lnTo>
                  <a:lnTo>
                    <a:pt x="35" y="15"/>
                  </a:lnTo>
                  <a:lnTo>
                    <a:pt x="35" y="15"/>
                  </a:lnTo>
                  <a:lnTo>
                    <a:pt x="33" y="17"/>
                  </a:lnTo>
                  <a:lnTo>
                    <a:pt x="33" y="17"/>
                  </a:lnTo>
                  <a:lnTo>
                    <a:pt x="31" y="17"/>
                  </a:lnTo>
                  <a:lnTo>
                    <a:pt x="31" y="17"/>
                  </a:lnTo>
                  <a:lnTo>
                    <a:pt x="31" y="15"/>
                  </a:lnTo>
                  <a:lnTo>
                    <a:pt x="31" y="15"/>
                  </a:lnTo>
                  <a:lnTo>
                    <a:pt x="30" y="15"/>
                  </a:lnTo>
                  <a:lnTo>
                    <a:pt x="28" y="15"/>
                  </a:lnTo>
                  <a:lnTo>
                    <a:pt x="26" y="15"/>
                  </a:lnTo>
                  <a:lnTo>
                    <a:pt x="26" y="17"/>
                  </a:lnTo>
                  <a:lnTo>
                    <a:pt x="26" y="17"/>
                  </a:lnTo>
                  <a:lnTo>
                    <a:pt x="24" y="19"/>
                  </a:lnTo>
                  <a:lnTo>
                    <a:pt x="26" y="19"/>
                  </a:lnTo>
                  <a:lnTo>
                    <a:pt x="24" y="21"/>
                  </a:lnTo>
                  <a:lnTo>
                    <a:pt x="24" y="22"/>
                  </a:lnTo>
                  <a:lnTo>
                    <a:pt x="24" y="22"/>
                  </a:lnTo>
                  <a:lnTo>
                    <a:pt x="24" y="24"/>
                  </a:lnTo>
                  <a:lnTo>
                    <a:pt x="22" y="26"/>
                  </a:lnTo>
                  <a:lnTo>
                    <a:pt x="22" y="26"/>
                  </a:lnTo>
                  <a:lnTo>
                    <a:pt x="22" y="28"/>
                  </a:lnTo>
                  <a:lnTo>
                    <a:pt x="20" y="36"/>
                  </a:lnTo>
                  <a:lnTo>
                    <a:pt x="20" y="36"/>
                  </a:lnTo>
                  <a:lnTo>
                    <a:pt x="18" y="36"/>
                  </a:lnTo>
                  <a:lnTo>
                    <a:pt x="18" y="37"/>
                  </a:lnTo>
                  <a:lnTo>
                    <a:pt x="20" y="41"/>
                  </a:lnTo>
                  <a:lnTo>
                    <a:pt x="20" y="43"/>
                  </a:lnTo>
                  <a:lnTo>
                    <a:pt x="20" y="43"/>
                  </a:lnTo>
                  <a:lnTo>
                    <a:pt x="18" y="43"/>
                  </a:lnTo>
                  <a:lnTo>
                    <a:pt x="20" y="45"/>
                  </a:lnTo>
                  <a:lnTo>
                    <a:pt x="22" y="45"/>
                  </a:lnTo>
                  <a:lnTo>
                    <a:pt x="22" y="47"/>
                  </a:lnTo>
                  <a:lnTo>
                    <a:pt x="22" y="47"/>
                  </a:lnTo>
                  <a:lnTo>
                    <a:pt x="22" y="47"/>
                  </a:lnTo>
                  <a:lnTo>
                    <a:pt x="20" y="47"/>
                  </a:lnTo>
                  <a:lnTo>
                    <a:pt x="16" y="49"/>
                  </a:lnTo>
                  <a:lnTo>
                    <a:pt x="15" y="51"/>
                  </a:lnTo>
                  <a:lnTo>
                    <a:pt x="13" y="52"/>
                  </a:lnTo>
                  <a:lnTo>
                    <a:pt x="13" y="54"/>
                  </a:lnTo>
                  <a:lnTo>
                    <a:pt x="13" y="56"/>
                  </a:lnTo>
                  <a:lnTo>
                    <a:pt x="11" y="58"/>
                  </a:lnTo>
                  <a:lnTo>
                    <a:pt x="11" y="60"/>
                  </a:lnTo>
                  <a:lnTo>
                    <a:pt x="9" y="60"/>
                  </a:lnTo>
                  <a:lnTo>
                    <a:pt x="7" y="62"/>
                  </a:lnTo>
                  <a:lnTo>
                    <a:pt x="7" y="62"/>
                  </a:lnTo>
                  <a:lnTo>
                    <a:pt x="7" y="64"/>
                  </a:lnTo>
                  <a:lnTo>
                    <a:pt x="5" y="66"/>
                  </a:lnTo>
                  <a:lnTo>
                    <a:pt x="5" y="67"/>
                  </a:lnTo>
                  <a:lnTo>
                    <a:pt x="7" y="67"/>
                  </a:lnTo>
                  <a:lnTo>
                    <a:pt x="7" y="69"/>
                  </a:lnTo>
                  <a:lnTo>
                    <a:pt x="7" y="69"/>
                  </a:lnTo>
                  <a:lnTo>
                    <a:pt x="7" y="71"/>
                  </a:lnTo>
                  <a:lnTo>
                    <a:pt x="5" y="73"/>
                  </a:lnTo>
                  <a:lnTo>
                    <a:pt x="5" y="73"/>
                  </a:lnTo>
                  <a:lnTo>
                    <a:pt x="2" y="73"/>
                  </a:lnTo>
                  <a:lnTo>
                    <a:pt x="2" y="73"/>
                  </a:lnTo>
                  <a:lnTo>
                    <a:pt x="2" y="73"/>
                  </a:lnTo>
                  <a:lnTo>
                    <a:pt x="0" y="75"/>
                  </a:lnTo>
                  <a:lnTo>
                    <a:pt x="0" y="77"/>
                  </a:lnTo>
                  <a:lnTo>
                    <a:pt x="5" y="79"/>
                  </a:lnTo>
                  <a:lnTo>
                    <a:pt x="11" y="82"/>
                  </a:lnTo>
                  <a:lnTo>
                    <a:pt x="16" y="84"/>
                  </a:lnTo>
                  <a:lnTo>
                    <a:pt x="22" y="86"/>
                  </a:lnTo>
                  <a:lnTo>
                    <a:pt x="28" y="88"/>
                  </a:lnTo>
                  <a:lnTo>
                    <a:pt x="33" y="92"/>
                  </a:lnTo>
                  <a:lnTo>
                    <a:pt x="39" y="94"/>
                  </a:lnTo>
                  <a:lnTo>
                    <a:pt x="45" y="95"/>
                  </a:lnTo>
                  <a:lnTo>
                    <a:pt x="50" y="95"/>
                  </a:lnTo>
                  <a:lnTo>
                    <a:pt x="56" y="95"/>
                  </a:lnTo>
                  <a:lnTo>
                    <a:pt x="59" y="95"/>
                  </a:lnTo>
                  <a:lnTo>
                    <a:pt x="65" y="95"/>
                  </a:lnTo>
                  <a:lnTo>
                    <a:pt x="71" y="95"/>
                  </a:lnTo>
                  <a:lnTo>
                    <a:pt x="74" y="95"/>
                  </a:lnTo>
                  <a:lnTo>
                    <a:pt x="76" y="90"/>
                  </a:lnTo>
                  <a:lnTo>
                    <a:pt x="78" y="84"/>
                  </a:lnTo>
                  <a:lnTo>
                    <a:pt x="80" y="79"/>
                  </a:lnTo>
                  <a:lnTo>
                    <a:pt x="82" y="73"/>
                  </a:lnTo>
                  <a:lnTo>
                    <a:pt x="84" y="67"/>
                  </a:lnTo>
                  <a:lnTo>
                    <a:pt x="86" y="60"/>
                  </a:lnTo>
                  <a:lnTo>
                    <a:pt x="89" y="54"/>
                  </a:lnTo>
                  <a:lnTo>
                    <a:pt x="91" y="49"/>
                  </a:lnTo>
                  <a:lnTo>
                    <a:pt x="93" y="43"/>
                  </a:lnTo>
                  <a:lnTo>
                    <a:pt x="95" y="37"/>
                  </a:lnTo>
                  <a:lnTo>
                    <a:pt x="99" y="30"/>
                  </a:lnTo>
                  <a:lnTo>
                    <a:pt x="101" y="24"/>
                  </a:lnTo>
                  <a:lnTo>
                    <a:pt x="102" y="19"/>
                  </a:lnTo>
                  <a:lnTo>
                    <a:pt x="106" y="13"/>
                  </a:lnTo>
                  <a:lnTo>
                    <a:pt x="108" y="8"/>
                  </a:lnTo>
                  <a:lnTo>
                    <a:pt x="110" y="0"/>
                  </a:lnTo>
                  <a:lnTo>
                    <a:pt x="106"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23"/>
            <p:cNvSpPr/>
            <p:nvPr/>
          </p:nvSpPr>
          <p:spPr>
            <a:xfrm>
              <a:off x="525" y="788"/>
              <a:ext cx="4500" cy="299"/>
            </a:xfrm>
            <a:custGeom>
              <a:avLst/>
              <a:gdLst/>
              <a:ahLst/>
              <a:cxnLst/>
              <a:rect l="l" t="t" r="r" b="b"/>
              <a:pathLst>
                <a:path w="4500" h="299" extrusionOk="0">
                  <a:moveTo>
                    <a:pt x="288" y="200"/>
                  </a:moveTo>
                  <a:lnTo>
                    <a:pt x="288" y="200"/>
                  </a:lnTo>
                  <a:lnTo>
                    <a:pt x="284" y="200"/>
                  </a:lnTo>
                  <a:lnTo>
                    <a:pt x="284" y="200"/>
                  </a:lnTo>
                  <a:lnTo>
                    <a:pt x="284" y="200"/>
                  </a:lnTo>
                  <a:lnTo>
                    <a:pt x="286" y="198"/>
                  </a:lnTo>
                  <a:lnTo>
                    <a:pt x="286" y="198"/>
                  </a:lnTo>
                  <a:lnTo>
                    <a:pt x="284" y="198"/>
                  </a:lnTo>
                  <a:lnTo>
                    <a:pt x="282" y="198"/>
                  </a:lnTo>
                  <a:lnTo>
                    <a:pt x="282" y="198"/>
                  </a:lnTo>
                  <a:lnTo>
                    <a:pt x="282" y="200"/>
                  </a:lnTo>
                  <a:lnTo>
                    <a:pt x="282" y="200"/>
                  </a:lnTo>
                  <a:lnTo>
                    <a:pt x="280" y="200"/>
                  </a:lnTo>
                  <a:lnTo>
                    <a:pt x="280" y="200"/>
                  </a:lnTo>
                  <a:lnTo>
                    <a:pt x="280" y="200"/>
                  </a:lnTo>
                  <a:lnTo>
                    <a:pt x="278" y="200"/>
                  </a:lnTo>
                  <a:lnTo>
                    <a:pt x="278" y="200"/>
                  </a:lnTo>
                  <a:lnTo>
                    <a:pt x="276" y="200"/>
                  </a:lnTo>
                  <a:lnTo>
                    <a:pt x="276" y="202"/>
                  </a:lnTo>
                  <a:lnTo>
                    <a:pt x="276" y="202"/>
                  </a:lnTo>
                  <a:lnTo>
                    <a:pt x="275" y="202"/>
                  </a:lnTo>
                  <a:lnTo>
                    <a:pt x="275" y="202"/>
                  </a:lnTo>
                  <a:lnTo>
                    <a:pt x="276" y="200"/>
                  </a:lnTo>
                  <a:lnTo>
                    <a:pt x="276" y="200"/>
                  </a:lnTo>
                  <a:lnTo>
                    <a:pt x="275" y="200"/>
                  </a:lnTo>
                  <a:lnTo>
                    <a:pt x="275" y="200"/>
                  </a:lnTo>
                  <a:lnTo>
                    <a:pt x="275" y="200"/>
                  </a:lnTo>
                  <a:lnTo>
                    <a:pt x="273" y="200"/>
                  </a:lnTo>
                  <a:lnTo>
                    <a:pt x="271" y="200"/>
                  </a:lnTo>
                  <a:lnTo>
                    <a:pt x="271" y="202"/>
                  </a:lnTo>
                  <a:lnTo>
                    <a:pt x="271" y="202"/>
                  </a:lnTo>
                  <a:lnTo>
                    <a:pt x="273" y="202"/>
                  </a:lnTo>
                  <a:lnTo>
                    <a:pt x="271" y="204"/>
                  </a:lnTo>
                  <a:lnTo>
                    <a:pt x="271" y="202"/>
                  </a:lnTo>
                  <a:lnTo>
                    <a:pt x="269" y="204"/>
                  </a:lnTo>
                  <a:lnTo>
                    <a:pt x="269" y="204"/>
                  </a:lnTo>
                  <a:lnTo>
                    <a:pt x="267" y="206"/>
                  </a:lnTo>
                  <a:lnTo>
                    <a:pt x="265" y="208"/>
                  </a:lnTo>
                  <a:lnTo>
                    <a:pt x="265" y="208"/>
                  </a:lnTo>
                  <a:lnTo>
                    <a:pt x="265" y="208"/>
                  </a:lnTo>
                  <a:lnTo>
                    <a:pt x="265" y="208"/>
                  </a:lnTo>
                  <a:lnTo>
                    <a:pt x="265" y="206"/>
                  </a:lnTo>
                  <a:lnTo>
                    <a:pt x="267" y="204"/>
                  </a:lnTo>
                  <a:lnTo>
                    <a:pt x="267" y="204"/>
                  </a:lnTo>
                  <a:lnTo>
                    <a:pt x="267" y="204"/>
                  </a:lnTo>
                  <a:lnTo>
                    <a:pt x="267" y="204"/>
                  </a:lnTo>
                  <a:lnTo>
                    <a:pt x="267" y="204"/>
                  </a:lnTo>
                  <a:lnTo>
                    <a:pt x="267" y="202"/>
                  </a:lnTo>
                  <a:lnTo>
                    <a:pt x="265" y="202"/>
                  </a:lnTo>
                  <a:lnTo>
                    <a:pt x="265" y="204"/>
                  </a:lnTo>
                  <a:lnTo>
                    <a:pt x="262" y="204"/>
                  </a:lnTo>
                  <a:lnTo>
                    <a:pt x="260" y="204"/>
                  </a:lnTo>
                  <a:lnTo>
                    <a:pt x="256" y="206"/>
                  </a:lnTo>
                  <a:lnTo>
                    <a:pt x="254" y="208"/>
                  </a:lnTo>
                  <a:lnTo>
                    <a:pt x="254" y="208"/>
                  </a:lnTo>
                  <a:lnTo>
                    <a:pt x="254" y="210"/>
                  </a:lnTo>
                  <a:lnTo>
                    <a:pt x="250" y="213"/>
                  </a:lnTo>
                  <a:lnTo>
                    <a:pt x="250" y="215"/>
                  </a:lnTo>
                  <a:lnTo>
                    <a:pt x="252" y="215"/>
                  </a:lnTo>
                  <a:lnTo>
                    <a:pt x="254" y="213"/>
                  </a:lnTo>
                  <a:lnTo>
                    <a:pt x="254" y="213"/>
                  </a:lnTo>
                  <a:lnTo>
                    <a:pt x="254" y="213"/>
                  </a:lnTo>
                  <a:lnTo>
                    <a:pt x="256" y="211"/>
                  </a:lnTo>
                  <a:lnTo>
                    <a:pt x="256" y="211"/>
                  </a:lnTo>
                  <a:lnTo>
                    <a:pt x="256" y="211"/>
                  </a:lnTo>
                  <a:lnTo>
                    <a:pt x="254" y="211"/>
                  </a:lnTo>
                  <a:lnTo>
                    <a:pt x="254" y="211"/>
                  </a:lnTo>
                  <a:lnTo>
                    <a:pt x="254" y="211"/>
                  </a:lnTo>
                  <a:lnTo>
                    <a:pt x="256" y="211"/>
                  </a:lnTo>
                  <a:lnTo>
                    <a:pt x="258" y="211"/>
                  </a:lnTo>
                  <a:lnTo>
                    <a:pt x="258" y="211"/>
                  </a:lnTo>
                  <a:lnTo>
                    <a:pt x="258" y="211"/>
                  </a:lnTo>
                  <a:lnTo>
                    <a:pt x="258" y="211"/>
                  </a:lnTo>
                  <a:lnTo>
                    <a:pt x="256" y="211"/>
                  </a:lnTo>
                  <a:lnTo>
                    <a:pt x="256" y="213"/>
                  </a:lnTo>
                  <a:lnTo>
                    <a:pt x="256" y="213"/>
                  </a:lnTo>
                  <a:lnTo>
                    <a:pt x="258" y="211"/>
                  </a:lnTo>
                  <a:lnTo>
                    <a:pt x="258" y="213"/>
                  </a:lnTo>
                  <a:lnTo>
                    <a:pt x="260" y="213"/>
                  </a:lnTo>
                  <a:lnTo>
                    <a:pt x="260" y="213"/>
                  </a:lnTo>
                  <a:lnTo>
                    <a:pt x="252" y="215"/>
                  </a:lnTo>
                  <a:lnTo>
                    <a:pt x="252" y="217"/>
                  </a:lnTo>
                  <a:lnTo>
                    <a:pt x="252" y="217"/>
                  </a:lnTo>
                  <a:lnTo>
                    <a:pt x="252" y="217"/>
                  </a:lnTo>
                  <a:lnTo>
                    <a:pt x="252" y="217"/>
                  </a:lnTo>
                  <a:lnTo>
                    <a:pt x="258" y="215"/>
                  </a:lnTo>
                  <a:lnTo>
                    <a:pt x="260" y="213"/>
                  </a:lnTo>
                  <a:lnTo>
                    <a:pt x="262" y="213"/>
                  </a:lnTo>
                  <a:lnTo>
                    <a:pt x="262" y="213"/>
                  </a:lnTo>
                  <a:lnTo>
                    <a:pt x="262" y="213"/>
                  </a:lnTo>
                  <a:lnTo>
                    <a:pt x="262" y="211"/>
                  </a:lnTo>
                  <a:lnTo>
                    <a:pt x="263" y="211"/>
                  </a:lnTo>
                  <a:lnTo>
                    <a:pt x="263" y="211"/>
                  </a:lnTo>
                  <a:lnTo>
                    <a:pt x="265" y="211"/>
                  </a:lnTo>
                  <a:lnTo>
                    <a:pt x="265" y="210"/>
                  </a:lnTo>
                  <a:lnTo>
                    <a:pt x="269" y="210"/>
                  </a:lnTo>
                  <a:lnTo>
                    <a:pt x="273" y="210"/>
                  </a:lnTo>
                  <a:lnTo>
                    <a:pt x="275" y="210"/>
                  </a:lnTo>
                  <a:lnTo>
                    <a:pt x="276" y="208"/>
                  </a:lnTo>
                  <a:lnTo>
                    <a:pt x="276" y="208"/>
                  </a:lnTo>
                  <a:lnTo>
                    <a:pt x="278" y="208"/>
                  </a:lnTo>
                  <a:lnTo>
                    <a:pt x="278" y="208"/>
                  </a:lnTo>
                  <a:lnTo>
                    <a:pt x="278" y="208"/>
                  </a:lnTo>
                  <a:lnTo>
                    <a:pt x="278" y="206"/>
                  </a:lnTo>
                  <a:lnTo>
                    <a:pt x="278" y="206"/>
                  </a:lnTo>
                  <a:lnTo>
                    <a:pt x="276" y="206"/>
                  </a:lnTo>
                  <a:lnTo>
                    <a:pt x="276" y="206"/>
                  </a:lnTo>
                  <a:lnTo>
                    <a:pt x="278" y="206"/>
                  </a:lnTo>
                  <a:lnTo>
                    <a:pt x="278" y="206"/>
                  </a:lnTo>
                  <a:lnTo>
                    <a:pt x="280" y="206"/>
                  </a:lnTo>
                  <a:lnTo>
                    <a:pt x="282" y="206"/>
                  </a:lnTo>
                  <a:lnTo>
                    <a:pt x="284" y="206"/>
                  </a:lnTo>
                  <a:lnTo>
                    <a:pt x="284" y="206"/>
                  </a:lnTo>
                  <a:lnTo>
                    <a:pt x="286" y="206"/>
                  </a:lnTo>
                  <a:lnTo>
                    <a:pt x="288" y="204"/>
                  </a:lnTo>
                  <a:lnTo>
                    <a:pt x="288" y="204"/>
                  </a:lnTo>
                  <a:lnTo>
                    <a:pt x="288" y="204"/>
                  </a:lnTo>
                  <a:lnTo>
                    <a:pt x="288" y="204"/>
                  </a:lnTo>
                  <a:lnTo>
                    <a:pt x="288" y="202"/>
                  </a:lnTo>
                  <a:lnTo>
                    <a:pt x="288" y="202"/>
                  </a:lnTo>
                  <a:lnTo>
                    <a:pt x="290" y="200"/>
                  </a:lnTo>
                  <a:lnTo>
                    <a:pt x="290" y="200"/>
                  </a:lnTo>
                  <a:lnTo>
                    <a:pt x="290" y="200"/>
                  </a:lnTo>
                  <a:lnTo>
                    <a:pt x="290" y="200"/>
                  </a:lnTo>
                  <a:lnTo>
                    <a:pt x="288" y="200"/>
                  </a:lnTo>
                  <a:close/>
                  <a:moveTo>
                    <a:pt x="245" y="219"/>
                  </a:moveTo>
                  <a:lnTo>
                    <a:pt x="245" y="221"/>
                  </a:lnTo>
                  <a:lnTo>
                    <a:pt x="245" y="221"/>
                  </a:lnTo>
                  <a:lnTo>
                    <a:pt x="245" y="221"/>
                  </a:lnTo>
                  <a:lnTo>
                    <a:pt x="247" y="221"/>
                  </a:lnTo>
                  <a:lnTo>
                    <a:pt x="247" y="221"/>
                  </a:lnTo>
                  <a:lnTo>
                    <a:pt x="247" y="221"/>
                  </a:lnTo>
                  <a:lnTo>
                    <a:pt x="248" y="219"/>
                  </a:lnTo>
                  <a:lnTo>
                    <a:pt x="248" y="219"/>
                  </a:lnTo>
                  <a:lnTo>
                    <a:pt x="247" y="219"/>
                  </a:lnTo>
                  <a:lnTo>
                    <a:pt x="245" y="219"/>
                  </a:lnTo>
                  <a:close/>
                  <a:moveTo>
                    <a:pt x="269" y="210"/>
                  </a:moveTo>
                  <a:lnTo>
                    <a:pt x="267" y="211"/>
                  </a:lnTo>
                  <a:lnTo>
                    <a:pt x="265" y="211"/>
                  </a:lnTo>
                  <a:lnTo>
                    <a:pt x="265" y="213"/>
                  </a:lnTo>
                  <a:lnTo>
                    <a:pt x="267" y="213"/>
                  </a:lnTo>
                  <a:lnTo>
                    <a:pt x="269" y="211"/>
                  </a:lnTo>
                  <a:lnTo>
                    <a:pt x="269" y="211"/>
                  </a:lnTo>
                  <a:lnTo>
                    <a:pt x="271" y="211"/>
                  </a:lnTo>
                  <a:lnTo>
                    <a:pt x="271" y="211"/>
                  </a:lnTo>
                  <a:lnTo>
                    <a:pt x="273" y="211"/>
                  </a:lnTo>
                  <a:lnTo>
                    <a:pt x="273" y="211"/>
                  </a:lnTo>
                  <a:lnTo>
                    <a:pt x="273" y="210"/>
                  </a:lnTo>
                  <a:lnTo>
                    <a:pt x="269" y="210"/>
                  </a:lnTo>
                  <a:close/>
                  <a:moveTo>
                    <a:pt x="241" y="221"/>
                  </a:moveTo>
                  <a:lnTo>
                    <a:pt x="239" y="221"/>
                  </a:lnTo>
                  <a:lnTo>
                    <a:pt x="237" y="221"/>
                  </a:lnTo>
                  <a:lnTo>
                    <a:pt x="237" y="223"/>
                  </a:lnTo>
                  <a:lnTo>
                    <a:pt x="237" y="223"/>
                  </a:lnTo>
                  <a:lnTo>
                    <a:pt x="237" y="223"/>
                  </a:lnTo>
                  <a:lnTo>
                    <a:pt x="239" y="223"/>
                  </a:lnTo>
                  <a:lnTo>
                    <a:pt x="243" y="221"/>
                  </a:lnTo>
                  <a:lnTo>
                    <a:pt x="243" y="219"/>
                  </a:lnTo>
                  <a:lnTo>
                    <a:pt x="245" y="219"/>
                  </a:lnTo>
                  <a:lnTo>
                    <a:pt x="243" y="219"/>
                  </a:lnTo>
                  <a:lnTo>
                    <a:pt x="241" y="221"/>
                  </a:lnTo>
                  <a:close/>
                  <a:moveTo>
                    <a:pt x="155" y="243"/>
                  </a:moveTo>
                  <a:lnTo>
                    <a:pt x="155" y="245"/>
                  </a:lnTo>
                  <a:lnTo>
                    <a:pt x="155" y="245"/>
                  </a:lnTo>
                  <a:lnTo>
                    <a:pt x="155" y="245"/>
                  </a:lnTo>
                  <a:lnTo>
                    <a:pt x="155" y="245"/>
                  </a:lnTo>
                  <a:lnTo>
                    <a:pt x="157" y="243"/>
                  </a:lnTo>
                  <a:lnTo>
                    <a:pt x="155" y="243"/>
                  </a:lnTo>
                  <a:lnTo>
                    <a:pt x="155" y="243"/>
                  </a:lnTo>
                  <a:close/>
                  <a:moveTo>
                    <a:pt x="155" y="239"/>
                  </a:moveTo>
                  <a:lnTo>
                    <a:pt x="155" y="239"/>
                  </a:lnTo>
                  <a:lnTo>
                    <a:pt x="153" y="239"/>
                  </a:lnTo>
                  <a:lnTo>
                    <a:pt x="151" y="241"/>
                  </a:lnTo>
                  <a:lnTo>
                    <a:pt x="151" y="241"/>
                  </a:lnTo>
                  <a:lnTo>
                    <a:pt x="149" y="243"/>
                  </a:lnTo>
                  <a:lnTo>
                    <a:pt x="149" y="243"/>
                  </a:lnTo>
                  <a:lnTo>
                    <a:pt x="148" y="243"/>
                  </a:lnTo>
                  <a:lnTo>
                    <a:pt x="148" y="243"/>
                  </a:lnTo>
                  <a:lnTo>
                    <a:pt x="148" y="243"/>
                  </a:lnTo>
                  <a:lnTo>
                    <a:pt x="146" y="245"/>
                  </a:lnTo>
                  <a:lnTo>
                    <a:pt x="144" y="245"/>
                  </a:lnTo>
                  <a:lnTo>
                    <a:pt x="146" y="245"/>
                  </a:lnTo>
                  <a:lnTo>
                    <a:pt x="148" y="243"/>
                  </a:lnTo>
                  <a:lnTo>
                    <a:pt x="149" y="243"/>
                  </a:lnTo>
                  <a:lnTo>
                    <a:pt x="149" y="243"/>
                  </a:lnTo>
                  <a:lnTo>
                    <a:pt x="151" y="243"/>
                  </a:lnTo>
                  <a:lnTo>
                    <a:pt x="151" y="243"/>
                  </a:lnTo>
                  <a:lnTo>
                    <a:pt x="153" y="241"/>
                  </a:lnTo>
                  <a:lnTo>
                    <a:pt x="153" y="241"/>
                  </a:lnTo>
                  <a:lnTo>
                    <a:pt x="153" y="241"/>
                  </a:lnTo>
                  <a:lnTo>
                    <a:pt x="155" y="239"/>
                  </a:lnTo>
                  <a:close/>
                  <a:moveTo>
                    <a:pt x="157" y="241"/>
                  </a:moveTo>
                  <a:lnTo>
                    <a:pt x="157" y="241"/>
                  </a:lnTo>
                  <a:lnTo>
                    <a:pt x="155" y="243"/>
                  </a:lnTo>
                  <a:lnTo>
                    <a:pt x="155" y="243"/>
                  </a:lnTo>
                  <a:lnTo>
                    <a:pt x="155" y="243"/>
                  </a:lnTo>
                  <a:lnTo>
                    <a:pt x="153" y="243"/>
                  </a:lnTo>
                  <a:lnTo>
                    <a:pt x="153" y="243"/>
                  </a:lnTo>
                  <a:lnTo>
                    <a:pt x="155" y="243"/>
                  </a:lnTo>
                  <a:lnTo>
                    <a:pt x="155" y="243"/>
                  </a:lnTo>
                  <a:lnTo>
                    <a:pt x="155" y="243"/>
                  </a:lnTo>
                  <a:lnTo>
                    <a:pt x="157" y="241"/>
                  </a:lnTo>
                  <a:lnTo>
                    <a:pt x="157" y="241"/>
                  </a:lnTo>
                  <a:lnTo>
                    <a:pt x="157" y="241"/>
                  </a:lnTo>
                  <a:lnTo>
                    <a:pt x="157" y="241"/>
                  </a:lnTo>
                  <a:close/>
                  <a:moveTo>
                    <a:pt x="219" y="230"/>
                  </a:moveTo>
                  <a:lnTo>
                    <a:pt x="215" y="232"/>
                  </a:lnTo>
                  <a:lnTo>
                    <a:pt x="215" y="232"/>
                  </a:lnTo>
                  <a:lnTo>
                    <a:pt x="215" y="232"/>
                  </a:lnTo>
                  <a:lnTo>
                    <a:pt x="217" y="232"/>
                  </a:lnTo>
                  <a:lnTo>
                    <a:pt x="217" y="232"/>
                  </a:lnTo>
                  <a:lnTo>
                    <a:pt x="219" y="230"/>
                  </a:lnTo>
                  <a:lnTo>
                    <a:pt x="219" y="230"/>
                  </a:lnTo>
                  <a:lnTo>
                    <a:pt x="219" y="230"/>
                  </a:lnTo>
                  <a:lnTo>
                    <a:pt x="219" y="230"/>
                  </a:lnTo>
                  <a:close/>
                  <a:moveTo>
                    <a:pt x="381" y="167"/>
                  </a:moveTo>
                  <a:lnTo>
                    <a:pt x="383" y="165"/>
                  </a:lnTo>
                  <a:lnTo>
                    <a:pt x="383" y="165"/>
                  </a:lnTo>
                  <a:lnTo>
                    <a:pt x="381" y="165"/>
                  </a:lnTo>
                  <a:lnTo>
                    <a:pt x="379" y="167"/>
                  </a:lnTo>
                  <a:lnTo>
                    <a:pt x="381" y="167"/>
                  </a:lnTo>
                  <a:lnTo>
                    <a:pt x="381" y="167"/>
                  </a:lnTo>
                  <a:close/>
                  <a:moveTo>
                    <a:pt x="387" y="165"/>
                  </a:moveTo>
                  <a:lnTo>
                    <a:pt x="387" y="165"/>
                  </a:lnTo>
                  <a:lnTo>
                    <a:pt x="387" y="165"/>
                  </a:lnTo>
                  <a:lnTo>
                    <a:pt x="389" y="163"/>
                  </a:lnTo>
                  <a:lnTo>
                    <a:pt x="389" y="163"/>
                  </a:lnTo>
                  <a:lnTo>
                    <a:pt x="390" y="161"/>
                  </a:lnTo>
                  <a:lnTo>
                    <a:pt x="392" y="161"/>
                  </a:lnTo>
                  <a:lnTo>
                    <a:pt x="392" y="161"/>
                  </a:lnTo>
                  <a:lnTo>
                    <a:pt x="392" y="159"/>
                  </a:lnTo>
                  <a:lnTo>
                    <a:pt x="394" y="159"/>
                  </a:lnTo>
                  <a:lnTo>
                    <a:pt x="392" y="159"/>
                  </a:lnTo>
                  <a:lnTo>
                    <a:pt x="392" y="159"/>
                  </a:lnTo>
                  <a:lnTo>
                    <a:pt x="392" y="161"/>
                  </a:lnTo>
                  <a:lnTo>
                    <a:pt x="392" y="159"/>
                  </a:lnTo>
                  <a:lnTo>
                    <a:pt x="392" y="159"/>
                  </a:lnTo>
                  <a:lnTo>
                    <a:pt x="392" y="159"/>
                  </a:lnTo>
                  <a:lnTo>
                    <a:pt x="390" y="161"/>
                  </a:lnTo>
                  <a:lnTo>
                    <a:pt x="389" y="161"/>
                  </a:lnTo>
                  <a:lnTo>
                    <a:pt x="389" y="161"/>
                  </a:lnTo>
                  <a:lnTo>
                    <a:pt x="389" y="163"/>
                  </a:lnTo>
                  <a:lnTo>
                    <a:pt x="387" y="163"/>
                  </a:lnTo>
                  <a:lnTo>
                    <a:pt x="387" y="163"/>
                  </a:lnTo>
                  <a:lnTo>
                    <a:pt x="387" y="163"/>
                  </a:lnTo>
                  <a:lnTo>
                    <a:pt x="387" y="165"/>
                  </a:lnTo>
                  <a:close/>
                  <a:moveTo>
                    <a:pt x="280" y="200"/>
                  </a:moveTo>
                  <a:lnTo>
                    <a:pt x="280" y="200"/>
                  </a:lnTo>
                  <a:lnTo>
                    <a:pt x="280" y="200"/>
                  </a:lnTo>
                  <a:lnTo>
                    <a:pt x="280" y="198"/>
                  </a:lnTo>
                  <a:lnTo>
                    <a:pt x="280" y="198"/>
                  </a:lnTo>
                  <a:lnTo>
                    <a:pt x="280" y="198"/>
                  </a:lnTo>
                  <a:lnTo>
                    <a:pt x="278" y="198"/>
                  </a:lnTo>
                  <a:lnTo>
                    <a:pt x="278" y="198"/>
                  </a:lnTo>
                  <a:lnTo>
                    <a:pt x="278" y="198"/>
                  </a:lnTo>
                  <a:lnTo>
                    <a:pt x="280" y="200"/>
                  </a:lnTo>
                  <a:lnTo>
                    <a:pt x="280" y="200"/>
                  </a:lnTo>
                  <a:close/>
                  <a:moveTo>
                    <a:pt x="398" y="153"/>
                  </a:moveTo>
                  <a:lnTo>
                    <a:pt x="398" y="153"/>
                  </a:lnTo>
                  <a:lnTo>
                    <a:pt x="398" y="153"/>
                  </a:lnTo>
                  <a:lnTo>
                    <a:pt x="396" y="153"/>
                  </a:lnTo>
                  <a:lnTo>
                    <a:pt x="396" y="153"/>
                  </a:lnTo>
                  <a:lnTo>
                    <a:pt x="394" y="153"/>
                  </a:lnTo>
                  <a:lnTo>
                    <a:pt x="394" y="153"/>
                  </a:lnTo>
                  <a:lnTo>
                    <a:pt x="394" y="153"/>
                  </a:lnTo>
                  <a:lnTo>
                    <a:pt x="396" y="153"/>
                  </a:lnTo>
                  <a:lnTo>
                    <a:pt x="398" y="153"/>
                  </a:lnTo>
                  <a:close/>
                  <a:moveTo>
                    <a:pt x="303" y="193"/>
                  </a:moveTo>
                  <a:lnTo>
                    <a:pt x="303" y="193"/>
                  </a:lnTo>
                  <a:lnTo>
                    <a:pt x="303" y="191"/>
                  </a:lnTo>
                  <a:lnTo>
                    <a:pt x="303" y="193"/>
                  </a:lnTo>
                  <a:lnTo>
                    <a:pt x="303" y="191"/>
                  </a:lnTo>
                  <a:lnTo>
                    <a:pt x="301" y="191"/>
                  </a:lnTo>
                  <a:lnTo>
                    <a:pt x="301" y="193"/>
                  </a:lnTo>
                  <a:lnTo>
                    <a:pt x="299" y="193"/>
                  </a:lnTo>
                  <a:lnTo>
                    <a:pt x="299" y="191"/>
                  </a:lnTo>
                  <a:lnTo>
                    <a:pt x="299" y="191"/>
                  </a:lnTo>
                  <a:lnTo>
                    <a:pt x="299" y="191"/>
                  </a:lnTo>
                  <a:lnTo>
                    <a:pt x="299" y="191"/>
                  </a:lnTo>
                  <a:lnTo>
                    <a:pt x="295" y="191"/>
                  </a:lnTo>
                  <a:lnTo>
                    <a:pt x="295" y="191"/>
                  </a:lnTo>
                  <a:lnTo>
                    <a:pt x="295" y="193"/>
                  </a:lnTo>
                  <a:lnTo>
                    <a:pt x="293" y="193"/>
                  </a:lnTo>
                  <a:lnTo>
                    <a:pt x="293" y="193"/>
                  </a:lnTo>
                  <a:lnTo>
                    <a:pt x="293" y="193"/>
                  </a:lnTo>
                  <a:lnTo>
                    <a:pt x="291" y="193"/>
                  </a:lnTo>
                  <a:lnTo>
                    <a:pt x="290" y="195"/>
                  </a:lnTo>
                  <a:lnTo>
                    <a:pt x="284" y="196"/>
                  </a:lnTo>
                  <a:lnTo>
                    <a:pt x="284" y="196"/>
                  </a:lnTo>
                  <a:lnTo>
                    <a:pt x="286" y="198"/>
                  </a:lnTo>
                  <a:lnTo>
                    <a:pt x="288" y="198"/>
                  </a:lnTo>
                  <a:lnTo>
                    <a:pt x="288" y="196"/>
                  </a:lnTo>
                  <a:lnTo>
                    <a:pt x="290" y="196"/>
                  </a:lnTo>
                  <a:lnTo>
                    <a:pt x="290" y="196"/>
                  </a:lnTo>
                  <a:lnTo>
                    <a:pt x="291" y="196"/>
                  </a:lnTo>
                  <a:lnTo>
                    <a:pt x="293" y="196"/>
                  </a:lnTo>
                  <a:lnTo>
                    <a:pt x="293" y="195"/>
                  </a:lnTo>
                  <a:lnTo>
                    <a:pt x="295" y="195"/>
                  </a:lnTo>
                  <a:lnTo>
                    <a:pt x="293" y="196"/>
                  </a:lnTo>
                  <a:lnTo>
                    <a:pt x="293" y="196"/>
                  </a:lnTo>
                  <a:lnTo>
                    <a:pt x="295" y="195"/>
                  </a:lnTo>
                  <a:lnTo>
                    <a:pt x="295" y="196"/>
                  </a:lnTo>
                  <a:lnTo>
                    <a:pt x="297" y="195"/>
                  </a:lnTo>
                  <a:lnTo>
                    <a:pt x="297" y="195"/>
                  </a:lnTo>
                  <a:lnTo>
                    <a:pt x="297" y="195"/>
                  </a:lnTo>
                  <a:lnTo>
                    <a:pt x="297" y="195"/>
                  </a:lnTo>
                  <a:lnTo>
                    <a:pt x="299" y="193"/>
                  </a:lnTo>
                  <a:lnTo>
                    <a:pt x="299" y="193"/>
                  </a:lnTo>
                  <a:lnTo>
                    <a:pt x="299" y="195"/>
                  </a:lnTo>
                  <a:lnTo>
                    <a:pt x="299" y="195"/>
                  </a:lnTo>
                  <a:lnTo>
                    <a:pt x="299" y="195"/>
                  </a:lnTo>
                  <a:lnTo>
                    <a:pt x="299" y="195"/>
                  </a:lnTo>
                  <a:lnTo>
                    <a:pt x="301" y="195"/>
                  </a:lnTo>
                  <a:lnTo>
                    <a:pt x="303" y="195"/>
                  </a:lnTo>
                  <a:lnTo>
                    <a:pt x="305" y="193"/>
                  </a:lnTo>
                  <a:lnTo>
                    <a:pt x="305" y="193"/>
                  </a:lnTo>
                  <a:lnTo>
                    <a:pt x="303" y="193"/>
                  </a:lnTo>
                  <a:close/>
                  <a:moveTo>
                    <a:pt x="305" y="187"/>
                  </a:moveTo>
                  <a:lnTo>
                    <a:pt x="301" y="189"/>
                  </a:lnTo>
                  <a:lnTo>
                    <a:pt x="301" y="189"/>
                  </a:lnTo>
                  <a:lnTo>
                    <a:pt x="301" y="189"/>
                  </a:lnTo>
                  <a:lnTo>
                    <a:pt x="301" y="191"/>
                  </a:lnTo>
                  <a:lnTo>
                    <a:pt x="301" y="191"/>
                  </a:lnTo>
                  <a:lnTo>
                    <a:pt x="303" y="189"/>
                  </a:lnTo>
                  <a:lnTo>
                    <a:pt x="305" y="189"/>
                  </a:lnTo>
                  <a:lnTo>
                    <a:pt x="305" y="189"/>
                  </a:lnTo>
                  <a:lnTo>
                    <a:pt x="305" y="189"/>
                  </a:lnTo>
                  <a:lnTo>
                    <a:pt x="305" y="187"/>
                  </a:lnTo>
                  <a:lnTo>
                    <a:pt x="305" y="187"/>
                  </a:lnTo>
                  <a:close/>
                  <a:moveTo>
                    <a:pt x="398" y="161"/>
                  </a:moveTo>
                  <a:lnTo>
                    <a:pt x="396" y="163"/>
                  </a:lnTo>
                  <a:lnTo>
                    <a:pt x="392" y="165"/>
                  </a:lnTo>
                  <a:lnTo>
                    <a:pt x="389" y="165"/>
                  </a:lnTo>
                  <a:lnTo>
                    <a:pt x="387" y="167"/>
                  </a:lnTo>
                  <a:lnTo>
                    <a:pt x="383" y="167"/>
                  </a:lnTo>
                  <a:lnTo>
                    <a:pt x="383" y="168"/>
                  </a:lnTo>
                  <a:lnTo>
                    <a:pt x="381" y="168"/>
                  </a:lnTo>
                  <a:lnTo>
                    <a:pt x="379" y="170"/>
                  </a:lnTo>
                  <a:lnTo>
                    <a:pt x="379" y="170"/>
                  </a:lnTo>
                  <a:lnTo>
                    <a:pt x="381" y="170"/>
                  </a:lnTo>
                  <a:lnTo>
                    <a:pt x="381" y="168"/>
                  </a:lnTo>
                  <a:lnTo>
                    <a:pt x="383" y="168"/>
                  </a:lnTo>
                  <a:lnTo>
                    <a:pt x="383" y="168"/>
                  </a:lnTo>
                  <a:lnTo>
                    <a:pt x="385" y="168"/>
                  </a:lnTo>
                  <a:lnTo>
                    <a:pt x="385" y="168"/>
                  </a:lnTo>
                  <a:lnTo>
                    <a:pt x="387" y="168"/>
                  </a:lnTo>
                  <a:lnTo>
                    <a:pt x="387" y="167"/>
                  </a:lnTo>
                  <a:lnTo>
                    <a:pt x="387" y="167"/>
                  </a:lnTo>
                  <a:lnTo>
                    <a:pt x="389" y="167"/>
                  </a:lnTo>
                  <a:lnTo>
                    <a:pt x="390" y="167"/>
                  </a:lnTo>
                  <a:lnTo>
                    <a:pt x="390" y="165"/>
                  </a:lnTo>
                  <a:lnTo>
                    <a:pt x="398" y="163"/>
                  </a:lnTo>
                  <a:lnTo>
                    <a:pt x="398" y="163"/>
                  </a:lnTo>
                  <a:lnTo>
                    <a:pt x="398" y="161"/>
                  </a:lnTo>
                  <a:lnTo>
                    <a:pt x="398" y="161"/>
                  </a:lnTo>
                  <a:lnTo>
                    <a:pt x="398" y="161"/>
                  </a:lnTo>
                  <a:close/>
                  <a:moveTo>
                    <a:pt x="50" y="264"/>
                  </a:moveTo>
                  <a:lnTo>
                    <a:pt x="48" y="264"/>
                  </a:lnTo>
                  <a:lnTo>
                    <a:pt x="48" y="264"/>
                  </a:lnTo>
                  <a:lnTo>
                    <a:pt x="48" y="264"/>
                  </a:lnTo>
                  <a:lnTo>
                    <a:pt x="48" y="264"/>
                  </a:lnTo>
                  <a:lnTo>
                    <a:pt x="48" y="264"/>
                  </a:lnTo>
                  <a:lnTo>
                    <a:pt x="50" y="264"/>
                  </a:lnTo>
                  <a:lnTo>
                    <a:pt x="50" y="264"/>
                  </a:lnTo>
                  <a:lnTo>
                    <a:pt x="52" y="264"/>
                  </a:lnTo>
                  <a:lnTo>
                    <a:pt x="52" y="262"/>
                  </a:lnTo>
                  <a:lnTo>
                    <a:pt x="52" y="262"/>
                  </a:lnTo>
                  <a:lnTo>
                    <a:pt x="50" y="264"/>
                  </a:lnTo>
                  <a:close/>
                  <a:moveTo>
                    <a:pt x="157" y="167"/>
                  </a:moveTo>
                  <a:lnTo>
                    <a:pt x="159" y="168"/>
                  </a:lnTo>
                  <a:lnTo>
                    <a:pt x="162" y="168"/>
                  </a:lnTo>
                  <a:lnTo>
                    <a:pt x="162" y="170"/>
                  </a:lnTo>
                  <a:lnTo>
                    <a:pt x="162" y="170"/>
                  </a:lnTo>
                  <a:lnTo>
                    <a:pt x="162" y="170"/>
                  </a:lnTo>
                  <a:lnTo>
                    <a:pt x="164" y="170"/>
                  </a:lnTo>
                  <a:lnTo>
                    <a:pt x="164" y="170"/>
                  </a:lnTo>
                  <a:lnTo>
                    <a:pt x="164" y="168"/>
                  </a:lnTo>
                  <a:lnTo>
                    <a:pt x="168" y="168"/>
                  </a:lnTo>
                  <a:lnTo>
                    <a:pt x="170" y="168"/>
                  </a:lnTo>
                  <a:lnTo>
                    <a:pt x="172" y="168"/>
                  </a:lnTo>
                  <a:lnTo>
                    <a:pt x="174" y="167"/>
                  </a:lnTo>
                  <a:lnTo>
                    <a:pt x="174" y="167"/>
                  </a:lnTo>
                  <a:lnTo>
                    <a:pt x="174" y="167"/>
                  </a:lnTo>
                  <a:lnTo>
                    <a:pt x="176" y="165"/>
                  </a:lnTo>
                  <a:lnTo>
                    <a:pt x="176" y="165"/>
                  </a:lnTo>
                  <a:lnTo>
                    <a:pt x="177" y="163"/>
                  </a:lnTo>
                  <a:lnTo>
                    <a:pt x="177" y="163"/>
                  </a:lnTo>
                  <a:lnTo>
                    <a:pt x="179" y="163"/>
                  </a:lnTo>
                  <a:lnTo>
                    <a:pt x="177" y="161"/>
                  </a:lnTo>
                  <a:lnTo>
                    <a:pt x="177" y="161"/>
                  </a:lnTo>
                  <a:lnTo>
                    <a:pt x="176" y="161"/>
                  </a:lnTo>
                  <a:lnTo>
                    <a:pt x="176" y="161"/>
                  </a:lnTo>
                  <a:lnTo>
                    <a:pt x="176" y="161"/>
                  </a:lnTo>
                  <a:lnTo>
                    <a:pt x="176" y="161"/>
                  </a:lnTo>
                  <a:lnTo>
                    <a:pt x="174" y="161"/>
                  </a:lnTo>
                  <a:lnTo>
                    <a:pt x="172" y="161"/>
                  </a:lnTo>
                  <a:lnTo>
                    <a:pt x="172" y="161"/>
                  </a:lnTo>
                  <a:lnTo>
                    <a:pt x="172" y="161"/>
                  </a:lnTo>
                  <a:lnTo>
                    <a:pt x="168" y="161"/>
                  </a:lnTo>
                  <a:lnTo>
                    <a:pt x="166" y="163"/>
                  </a:lnTo>
                  <a:lnTo>
                    <a:pt x="166" y="163"/>
                  </a:lnTo>
                  <a:lnTo>
                    <a:pt x="164" y="163"/>
                  </a:lnTo>
                  <a:lnTo>
                    <a:pt x="159" y="163"/>
                  </a:lnTo>
                  <a:lnTo>
                    <a:pt x="159" y="163"/>
                  </a:lnTo>
                  <a:lnTo>
                    <a:pt x="157" y="163"/>
                  </a:lnTo>
                  <a:lnTo>
                    <a:pt x="155" y="165"/>
                  </a:lnTo>
                  <a:lnTo>
                    <a:pt x="157" y="167"/>
                  </a:lnTo>
                  <a:lnTo>
                    <a:pt x="157" y="167"/>
                  </a:lnTo>
                  <a:close/>
                  <a:moveTo>
                    <a:pt x="22" y="269"/>
                  </a:moveTo>
                  <a:lnTo>
                    <a:pt x="24" y="268"/>
                  </a:lnTo>
                  <a:lnTo>
                    <a:pt x="24" y="268"/>
                  </a:lnTo>
                  <a:lnTo>
                    <a:pt x="24" y="268"/>
                  </a:lnTo>
                  <a:lnTo>
                    <a:pt x="22" y="268"/>
                  </a:lnTo>
                  <a:lnTo>
                    <a:pt x="20" y="268"/>
                  </a:lnTo>
                  <a:lnTo>
                    <a:pt x="19" y="268"/>
                  </a:lnTo>
                  <a:lnTo>
                    <a:pt x="17" y="269"/>
                  </a:lnTo>
                  <a:lnTo>
                    <a:pt x="17" y="269"/>
                  </a:lnTo>
                  <a:lnTo>
                    <a:pt x="15" y="271"/>
                  </a:lnTo>
                  <a:lnTo>
                    <a:pt x="15" y="271"/>
                  </a:lnTo>
                  <a:lnTo>
                    <a:pt x="15" y="271"/>
                  </a:lnTo>
                  <a:lnTo>
                    <a:pt x="13" y="271"/>
                  </a:lnTo>
                  <a:lnTo>
                    <a:pt x="13" y="271"/>
                  </a:lnTo>
                  <a:lnTo>
                    <a:pt x="11" y="271"/>
                  </a:lnTo>
                  <a:lnTo>
                    <a:pt x="9" y="271"/>
                  </a:lnTo>
                  <a:lnTo>
                    <a:pt x="9" y="273"/>
                  </a:lnTo>
                  <a:lnTo>
                    <a:pt x="7" y="273"/>
                  </a:lnTo>
                  <a:lnTo>
                    <a:pt x="5" y="273"/>
                  </a:lnTo>
                  <a:lnTo>
                    <a:pt x="5" y="275"/>
                  </a:lnTo>
                  <a:lnTo>
                    <a:pt x="4" y="275"/>
                  </a:lnTo>
                  <a:lnTo>
                    <a:pt x="4" y="275"/>
                  </a:lnTo>
                  <a:lnTo>
                    <a:pt x="2" y="277"/>
                  </a:lnTo>
                  <a:lnTo>
                    <a:pt x="0" y="277"/>
                  </a:lnTo>
                  <a:lnTo>
                    <a:pt x="4" y="277"/>
                  </a:lnTo>
                  <a:lnTo>
                    <a:pt x="4" y="277"/>
                  </a:lnTo>
                  <a:lnTo>
                    <a:pt x="5" y="275"/>
                  </a:lnTo>
                  <a:lnTo>
                    <a:pt x="7" y="275"/>
                  </a:lnTo>
                  <a:lnTo>
                    <a:pt x="7" y="275"/>
                  </a:lnTo>
                  <a:lnTo>
                    <a:pt x="9" y="275"/>
                  </a:lnTo>
                  <a:lnTo>
                    <a:pt x="11" y="273"/>
                  </a:lnTo>
                  <a:lnTo>
                    <a:pt x="15" y="273"/>
                  </a:lnTo>
                  <a:lnTo>
                    <a:pt x="20" y="271"/>
                  </a:lnTo>
                  <a:lnTo>
                    <a:pt x="22" y="269"/>
                  </a:lnTo>
                  <a:lnTo>
                    <a:pt x="22" y="269"/>
                  </a:lnTo>
                  <a:close/>
                  <a:moveTo>
                    <a:pt x="299" y="73"/>
                  </a:moveTo>
                  <a:lnTo>
                    <a:pt x="301" y="73"/>
                  </a:lnTo>
                  <a:lnTo>
                    <a:pt x="301" y="73"/>
                  </a:lnTo>
                  <a:lnTo>
                    <a:pt x="297" y="73"/>
                  </a:lnTo>
                  <a:lnTo>
                    <a:pt x="295" y="73"/>
                  </a:lnTo>
                  <a:lnTo>
                    <a:pt x="295" y="73"/>
                  </a:lnTo>
                  <a:lnTo>
                    <a:pt x="295" y="73"/>
                  </a:lnTo>
                  <a:lnTo>
                    <a:pt x="299" y="73"/>
                  </a:lnTo>
                  <a:close/>
                  <a:moveTo>
                    <a:pt x="148" y="239"/>
                  </a:moveTo>
                  <a:lnTo>
                    <a:pt x="148" y="239"/>
                  </a:lnTo>
                  <a:lnTo>
                    <a:pt x="149" y="239"/>
                  </a:lnTo>
                  <a:lnTo>
                    <a:pt x="149" y="239"/>
                  </a:lnTo>
                  <a:lnTo>
                    <a:pt x="148" y="239"/>
                  </a:lnTo>
                  <a:lnTo>
                    <a:pt x="148" y="239"/>
                  </a:lnTo>
                  <a:lnTo>
                    <a:pt x="148" y="239"/>
                  </a:lnTo>
                  <a:close/>
                  <a:moveTo>
                    <a:pt x="4413" y="211"/>
                  </a:moveTo>
                  <a:lnTo>
                    <a:pt x="4414" y="211"/>
                  </a:lnTo>
                  <a:lnTo>
                    <a:pt x="4414" y="210"/>
                  </a:lnTo>
                  <a:lnTo>
                    <a:pt x="4414" y="210"/>
                  </a:lnTo>
                  <a:lnTo>
                    <a:pt x="4411" y="210"/>
                  </a:lnTo>
                  <a:lnTo>
                    <a:pt x="4411" y="210"/>
                  </a:lnTo>
                  <a:lnTo>
                    <a:pt x="4413" y="211"/>
                  </a:lnTo>
                  <a:close/>
                  <a:moveTo>
                    <a:pt x="409" y="161"/>
                  </a:moveTo>
                  <a:lnTo>
                    <a:pt x="407" y="161"/>
                  </a:lnTo>
                  <a:lnTo>
                    <a:pt x="407" y="159"/>
                  </a:lnTo>
                  <a:lnTo>
                    <a:pt x="407" y="159"/>
                  </a:lnTo>
                  <a:lnTo>
                    <a:pt x="405" y="159"/>
                  </a:lnTo>
                  <a:lnTo>
                    <a:pt x="404" y="161"/>
                  </a:lnTo>
                  <a:lnTo>
                    <a:pt x="404" y="161"/>
                  </a:lnTo>
                  <a:lnTo>
                    <a:pt x="404" y="161"/>
                  </a:lnTo>
                  <a:lnTo>
                    <a:pt x="404" y="161"/>
                  </a:lnTo>
                  <a:lnTo>
                    <a:pt x="404" y="161"/>
                  </a:lnTo>
                  <a:lnTo>
                    <a:pt x="402" y="163"/>
                  </a:lnTo>
                  <a:lnTo>
                    <a:pt x="402" y="163"/>
                  </a:lnTo>
                  <a:lnTo>
                    <a:pt x="405" y="161"/>
                  </a:lnTo>
                  <a:lnTo>
                    <a:pt x="409" y="161"/>
                  </a:lnTo>
                  <a:lnTo>
                    <a:pt x="409" y="161"/>
                  </a:lnTo>
                  <a:lnTo>
                    <a:pt x="411" y="161"/>
                  </a:lnTo>
                  <a:lnTo>
                    <a:pt x="411" y="161"/>
                  </a:lnTo>
                  <a:lnTo>
                    <a:pt x="409" y="161"/>
                  </a:lnTo>
                  <a:close/>
                  <a:moveTo>
                    <a:pt x="4433" y="221"/>
                  </a:moveTo>
                  <a:lnTo>
                    <a:pt x="4433" y="221"/>
                  </a:lnTo>
                  <a:lnTo>
                    <a:pt x="4433" y="219"/>
                  </a:lnTo>
                  <a:lnTo>
                    <a:pt x="4433" y="219"/>
                  </a:lnTo>
                  <a:lnTo>
                    <a:pt x="4431" y="219"/>
                  </a:lnTo>
                  <a:lnTo>
                    <a:pt x="4431" y="219"/>
                  </a:lnTo>
                  <a:lnTo>
                    <a:pt x="4429" y="219"/>
                  </a:lnTo>
                  <a:lnTo>
                    <a:pt x="4429" y="219"/>
                  </a:lnTo>
                  <a:lnTo>
                    <a:pt x="4433" y="221"/>
                  </a:lnTo>
                  <a:close/>
                  <a:moveTo>
                    <a:pt x="4433" y="290"/>
                  </a:moveTo>
                  <a:lnTo>
                    <a:pt x="4431" y="290"/>
                  </a:lnTo>
                  <a:lnTo>
                    <a:pt x="4431" y="292"/>
                  </a:lnTo>
                  <a:lnTo>
                    <a:pt x="4433" y="292"/>
                  </a:lnTo>
                  <a:lnTo>
                    <a:pt x="4433" y="292"/>
                  </a:lnTo>
                  <a:lnTo>
                    <a:pt x="4435" y="292"/>
                  </a:lnTo>
                  <a:lnTo>
                    <a:pt x="4435" y="292"/>
                  </a:lnTo>
                  <a:lnTo>
                    <a:pt x="4435" y="292"/>
                  </a:lnTo>
                  <a:lnTo>
                    <a:pt x="4435" y="292"/>
                  </a:lnTo>
                  <a:lnTo>
                    <a:pt x="4433" y="290"/>
                  </a:lnTo>
                  <a:lnTo>
                    <a:pt x="4433" y="290"/>
                  </a:lnTo>
                  <a:close/>
                  <a:moveTo>
                    <a:pt x="118" y="245"/>
                  </a:moveTo>
                  <a:lnTo>
                    <a:pt x="116" y="247"/>
                  </a:lnTo>
                  <a:lnTo>
                    <a:pt x="116" y="247"/>
                  </a:lnTo>
                  <a:lnTo>
                    <a:pt x="116" y="247"/>
                  </a:lnTo>
                  <a:lnTo>
                    <a:pt x="118" y="247"/>
                  </a:lnTo>
                  <a:lnTo>
                    <a:pt x="118" y="247"/>
                  </a:lnTo>
                  <a:lnTo>
                    <a:pt x="119" y="245"/>
                  </a:lnTo>
                  <a:lnTo>
                    <a:pt x="119" y="245"/>
                  </a:lnTo>
                  <a:lnTo>
                    <a:pt x="119" y="245"/>
                  </a:lnTo>
                  <a:lnTo>
                    <a:pt x="119" y="245"/>
                  </a:lnTo>
                  <a:lnTo>
                    <a:pt x="118" y="245"/>
                  </a:lnTo>
                  <a:close/>
                  <a:moveTo>
                    <a:pt x="52" y="260"/>
                  </a:moveTo>
                  <a:lnTo>
                    <a:pt x="50" y="260"/>
                  </a:lnTo>
                  <a:lnTo>
                    <a:pt x="48" y="262"/>
                  </a:lnTo>
                  <a:lnTo>
                    <a:pt x="48" y="262"/>
                  </a:lnTo>
                  <a:lnTo>
                    <a:pt x="47" y="262"/>
                  </a:lnTo>
                  <a:lnTo>
                    <a:pt x="47" y="262"/>
                  </a:lnTo>
                  <a:lnTo>
                    <a:pt x="48" y="260"/>
                  </a:lnTo>
                  <a:lnTo>
                    <a:pt x="48" y="260"/>
                  </a:lnTo>
                  <a:lnTo>
                    <a:pt x="47" y="260"/>
                  </a:lnTo>
                  <a:lnTo>
                    <a:pt x="45" y="260"/>
                  </a:lnTo>
                  <a:lnTo>
                    <a:pt x="43" y="260"/>
                  </a:lnTo>
                  <a:lnTo>
                    <a:pt x="43" y="262"/>
                  </a:lnTo>
                  <a:lnTo>
                    <a:pt x="41" y="262"/>
                  </a:lnTo>
                  <a:lnTo>
                    <a:pt x="39" y="262"/>
                  </a:lnTo>
                  <a:lnTo>
                    <a:pt x="39" y="262"/>
                  </a:lnTo>
                  <a:lnTo>
                    <a:pt x="39" y="264"/>
                  </a:lnTo>
                  <a:lnTo>
                    <a:pt x="39" y="264"/>
                  </a:lnTo>
                  <a:lnTo>
                    <a:pt x="39" y="264"/>
                  </a:lnTo>
                  <a:lnTo>
                    <a:pt x="39" y="264"/>
                  </a:lnTo>
                  <a:lnTo>
                    <a:pt x="41" y="264"/>
                  </a:lnTo>
                  <a:lnTo>
                    <a:pt x="41" y="264"/>
                  </a:lnTo>
                  <a:lnTo>
                    <a:pt x="41" y="266"/>
                  </a:lnTo>
                  <a:lnTo>
                    <a:pt x="41" y="266"/>
                  </a:lnTo>
                  <a:lnTo>
                    <a:pt x="39" y="266"/>
                  </a:lnTo>
                  <a:lnTo>
                    <a:pt x="39" y="266"/>
                  </a:lnTo>
                  <a:lnTo>
                    <a:pt x="39" y="266"/>
                  </a:lnTo>
                  <a:lnTo>
                    <a:pt x="39" y="266"/>
                  </a:lnTo>
                  <a:lnTo>
                    <a:pt x="37" y="266"/>
                  </a:lnTo>
                  <a:lnTo>
                    <a:pt x="37" y="266"/>
                  </a:lnTo>
                  <a:lnTo>
                    <a:pt x="35" y="266"/>
                  </a:lnTo>
                  <a:lnTo>
                    <a:pt x="33" y="268"/>
                  </a:lnTo>
                  <a:lnTo>
                    <a:pt x="32" y="268"/>
                  </a:lnTo>
                  <a:lnTo>
                    <a:pt x="28" y="269"/>
                  </a:lnTo>
                  <a:lnTo>
                    <a:pt x="26" y="269"/>
                  </a:lnTo>
                  <a:lnTo>
                    <a:pt x="24" y="269"/>
                  </a:lnTo>
                  <a:lnTo>
                    <a:pt x="24" y="269"/>
                  </a:lnTo>
                  <a:lnTo>
                    <a:pt x="22" y="271"/>
                  </a:lnTo>
                  <a:lnTo>
                    <a:pt x="22" y="271"/>
                  </a:lnTo>
                  <a:lnTo>
                    <a:pt x="22" y="271"/>
                  </a:lnTo>
                  <a:lnTo>
                    <a:pt x="22" y="271"/>
                  </a:lnTo>
                  <a:lnTo>
                    <a:pt x="24" y="271"/>
                  </a:lnTo>
                  <a:lnTo>
                    <a:pt x="24" y="271"/>
                  </a:lnTo>
                  <a:lnTo>
                    <a:pt x="26" y="271"/>
                  </a:lnTo>
                  <a:lnTo>
                    <a:pt x="26" y="271"/>
                  </a:lnTo>
                  <a:lnTo>
                    <a:pt x="28" y="271"/>
                  </a:lnTo>
                  <a:lnTo>
                    <a:pt x="28" y="271"/>
                  </a:lnTo>
                  <a:lnTo>
                    <a:pt x="28" y="271"/>
                  </a:lnTo>
                  <a:lnTo>
                    <a:pt x="30" y="269"/>
                  </a:lnTo>
                  <a:lnTo>
                    <a:pt x="32" y="269"/>
                  </a:lnTo>
                  <a:lnTo>
                    <a:pt x="33" y="269"/>
                  </a:lnTo>
                  <a:lnTo>
                    <a:pt x="35" y="269"/>
                  </a:lnTo>
                  <a:lnTo>
                    <a:pt x="37" y="269"/>
                  </a:lnTo>
                  <a:lnTo>
                    <a:pt x="39" y="268"/>
                  </a:lnTo>
                  <a:lnTo>
                    <a:pt x="43" y="266"/>
                  </a:lnTo>
                  <a:lnTo>
                    <a:pt x="45" y="266"/>
                  </a:lnTo>
                  <a:lnTo>
                    <a:pt x="47" y="266"/>
                  </a:lnTo>
                  <a:lnTo>
                    <a:pt x="47" y="266"/>
                  </a:lnTo>
                  <a:lnTo>
                    <a:pt x="47" y="264"/>
                  </a:lnTo>
                  <a:lnTo>
                    <a:pt x="47" y="264"/>
                  </a:lnTo>
                  <a:lnTo>
                    <a:pt x="45" y="266"/>
                  </a:lnTo>
                  <a:lnTo>
                    <a:pt x="45" y="264"/>
                  </a:lnTo>
                  <a:lnTo>
                    <a:pt x="47" y="264"/>
                  </a:lnTo>
                  <a:lnTo>
                    <a:pt x="50" y="262"/>
                  </a:lnTo>
                  <a:lnTo>
                    <a:pt x="52" y="262"/>
                  </a:lnTo>
                  <a:lnTo>
                    <a:pt x="52" y="260"/>
                  </a:lnTo>
                  <a:lnTo>
                    <a:pt x="52" y="260"/>
                  </a:lnTo>
                  <a:close/>
                  <a:moveTo>
                    <a:pt x="105" y="253"/>
                  </a:moveTo>
                  <a:lnTo>
                    <a:pt x="103" y="253"/>
                  </a:lnTo>
                  <a:lnTo>
                    <a:pt x="105" y="254"/>
                  </a:lnTo>
                  <a:lnTo>
                    <a:pt x="105" y="254"/>
                  </a:lnTo>
                  <a:lnTo>
                    <a:pt x="106" y="254"/>
                  </a:lnTo>
                  <a:lnTo>
                    <a:pt x="106" y="253"/>
                  </a:lnTo>
                  <a:lnTo>
                    <a:pt x="106" y="253"/>
                  </a:lnTo>
                  <a:lnTo>
                    <a:pt x="105" y="253"/>
                  </a:lnTo>
                  <a:close/>
                  <a:moveTo>
                    <a:pt x="146" y="241"/>
                  </a:moveTo>
                  <a:lnTo>
                    <a:pt x="146" y="241"/>
                  </a:lnTo>
                  <a:lnTo>
                    <a:pt x="146" y="239"/>
                  </a:lnTo>
                  <a:lnTo>
                    <a:pt x="148" y="239"/>
                  </a:lnTo>
                  <a:lnTo>
                    <a:pt x="148" y="238"/>
                  </a:lnTo>
                  <a:lnTo>
                    <a:pt x="148" y="238"/>
                  </a:lnTo>
                  <a:lnTo>
                    <a:pt x="146" y="239"/>
                  </a:lnTo>
                  <a:lnTo>
                    <a:pt x="146" y="239"/>
                  </a:lnTo>
                  <a:lnTo>
                    <a:pt x="146" y="239"/>
                  </a:lnTo>
                  <a:lnTo>
                    <a:pt x="146" y="239"/>
                  </a:lnTo>
                  <a:lnTo>
                    <a:pt x="146" y="238"/>
                  </a:lnTo>
                  <a:lnTo>
                    <a:pt x="146" y="238"/>
                  </a:lnTo>
                  <a:lnTo>
                    <a:pt x="146" y="238"/>
                  </a:lnTo>
                  <a:lnTo>
                    <a:pt x="146" y="238"/>
                  </a:lnTo>
                  <a:lnTo>
                    <a:pt x="144" y="239"/>
                  </a:lnTo>
                  <a:lnTo>
                    <a:pt x="144" y="239"/>
                  </a:lnTo>
                  <a:lnTo>
                    <a:pt x="142" y="241"/>
                  </a:lnTo>
                  <a:lnTo>
                    <a:pt x="140" y="241"/>
                  </a:lnTo>
                  <a:lnTo>
                    <a:pt x="142" y="241"/>
                  </a:lnTo>
                  <a:lnTo>
                    <a:pt x="142" y="241"/>
                  </a:lnTo>
                  <a:lnTo>
                    <a:pt x="144" y="241"/>
                  </a:lnTo>
                  <a:lnTo>
                    <a:pt x="146" y="241"/>
                  </a:lnTo>
                  <a:lnTo>
                    <a:pt x="146" y="241"/>
                  </a:lnTo>
                  <a:close/>
                  <a:moveTo>
                    <a:pt x="105" y="249"/>
                  </a:moveTo>
                  <a:lnTo>
                    <a:pt x="105" y="249"/>
                  </a:lnTo>
                  <a:lnTo>
                    <a:pt x="105" y="249"/>
                  </a:lnTo>
                  <a:lnTo>
                    <a:pt x="103" y="249"/>
                  </a:lnTo>
                  <a:lnTo>
                    <a:pt x="103" y="247"/>
                  </a:lnTo>
                  <a:lnTo>
                    <a:pt x="103" y="247"/>
                  </a:lnTo>
                  <a:lnTo>
                    <a:pt x="105" y="245"/>
                  </a:lnTo>
                  <a:lnTo>
                    <a:pt x="105" y="245"/>
                  </a:lnTo>
                  <a:lnTo>
                    <a:pt x="105" y="243"/>
                  </a:lnTo>
                  <a:lnTo>
                    <a:pt x="105" y="243"/>
                  </a:lnTo>
                  <a:lnTo>
                    <a:pt x="103" y="243"/>
                  </a:lnTo>
                  <a:lnTo>
                    <a:pt x="101" y="243"/>
                  </a:lnTo>
                  <a:lnTo>
                    <a:pt x="97" y="245"/>
                  </a:lnTo>
                  <a:lnTo>
                    <a:pt x="93" y="245"/>
                  </a:lnTo>
                  <a:lnTo>
                    <a:pt x="91" y="245"/>
                  </a:lnTo>
                  <a:lnTo>
                    <a:pt x="91" y="245"/>
                  </a:lnTo>
                  <a:lnTo>
                    <a:pt x="90" y="247"/>
                  </a:lnTo>
                  <a:lnTo>
                    <a:pt x="84" y="249"/>
                  </a:lnTo>
                  <a:lnTo>
                    <a:pt x="84" y="249"/>
                  </a:lnTo>
                  <a:lnTo>
                    <a:pt x="80" y="251"/>
                  </a:lnTo>
                  <a:lnTo>
                    <a:pt x="80" y="251"/>
                  </a:lnTo>
                  <a:lnTo>
                    <a:pt x="80" y="251"/>
                  </a:lnTo>
                  <a:lnTo>
                    <a:pt x="78" y="253"/>
                  </a:lnTo>
                  <a:lnTo>
                    <a:pt x="78" y="254"/>
                  </a:lnTo>
                  <a:lnTo>
                    <a:pt x="78" y="254"/>
                  </a:lnTo>
                  <a:lnTo>
                    <a:pt x="80" y="254"/>
                  </a:lnTo>
                  <a:lnTo>
                    <a:pt x="82" y="253"/>
                  </a:lnTo>
                  <a:lnTo>
                    <a:pt x="84" y="253"/>
                  </a:lnTo>
                  <a:lnTo>
                    <a:pt x="86" y="253"/>
                  </a:lnTo>
                  <a:lnTo>
                    <a:pt x="88" y="251"/>
                  </a:lnTo>
                  <a:lnTo>
                    <a:pt x="90" y="251"/>
                  </a:lnTo>
                  <a:lnTo>
                    <a:pt x="91" y="251"/>
                  </a:lnTo>
                  <a:lnTo>
                    <a:pt x="97" y="251"/>
                  </a:lnTo>
                  <a:lnTo>
                    <a:pt x="99" y="251"/>
                  </a:lnTo>
                  <a:lnTo>
                    <a:pt x="103" y="249"/>
                  </a:lnTo>
                  <a:lnTo>
                    <a:pt x="105" y="249"/>
                  </a:lnTo>
                  <a:lnTo>
                    <a:pt x="105" y="249"/>
                  </a:lnTo>
                  <a:close/>
                  <a:moveTo>
                    <a:pt x="62" y="256"/>
                  </a:moveTo>
                  <a:lnTo>
                    <a:pt x="60" y="256"/>
                  </a:lnTo>
                  <a:lnTo>
                    <a:pt x="60" y="256"/>
                  </a:lnTo>
                  <a:lnTo>
                    <a:pt x="58" y="258"/>
                  </a:lnTo>
                  <a:lnTo>
                    <a:pt x="58" y="258"/>
                  </a:lnTo>
                  <a:lnTo>
                    <a:pt x="58" y="258"/>
                  </a:lnTo>
                  <a:lnTo>
                    <a:pt x="56" y="260"/>
                  </a:lnTo>
                  <a:lnTo>
                    <a:pt x="56" y="260"/>
                  </a:lnTo>
                  <a:lnTo>
                    <a:pt x="58" y="260"/>
                  </a:lnTo>
                  <a:lnTo>
                    <a:pt x="58" y="260"/>
                  </a:lnTo>
                  <a:lnTo>
                    <a:pt x="58" y="260"/>
                  </a:lnTo>
                  <a:lnTo>
                    <a:pt x="60" y="258"/>
                  </a:lnTo>
                  <a:lnTo>
                    <a:pt x="62" y="258"/>
                  </a:lnTo>
                  <a:lnTo>
                    <a:pt x="62" y="258"/>
                  </a:lnTo>
                  <a:lnTo>
                    <a:pt x="62" y="258"/>
                  </a:lnTo>
                  <a:lnTo>
                    <a:pt x="62" y="258"/>
                  </a:lnTo>
                  <a:lnTo>
                    <a:pt x="62" y="256"/>
                  </a:lnTo>
                  <a:close/>
                  <a:moveTo>
                    <a:pt x="67" y="256"/>
                  </a:moveTo>
                  <a:lnTo>
                    <a:pt x="67" y="256"/>
                  </a:lnTo>
                  <a:lnTo>
                    <a:pt x="67" y="256"/>
                  </a:lnTo>
                  <a:lnTo>
                    <a:pt x="65" y="256"/>
                  </a:lnTo>
                  <a:lnTo>
                    <a:pt x="65" y="256"/>
                  </a:lnTo>
                  <a:lnTo>
                    <a:pt x="63" y="258"/>
                  </a:lnTo>
                  <a:lnTo>
                    <a:pt x="63" y="258"/>
                  </a:lnTo>
                  <a:lnTo>
                    <a:pt x="63" y="258"/>
                  </a:lnTo>
                  <a:lnTo>
                    <a:pt x="63" y="258"/>
                  </a:lnTo>
                  <a:lnTo>
                    <a:pt x="65" y="258"/>
                  </a:lnTo>
                  <a:lnTo>
                    <a:pt x="67" y="256"/>
                  </a:lnTo>
                  <a:lnTo>
                    <a:pt x="67" y="256"/>
                  </a:lnTo>
                  <a:lnTo>
                    <a:pt x="67" y="256"/>
                  </a:lnTo>
                  <a:close/>
                  <a:moveTo>
                    <a:pt x="4433" y="296"/>
                  </a:moveTo>
                  <a:lnTo>
                    <a:pt x="4431" y="296"/>
                  </a:lnTo>
                  <a:lnTo>
                    <a:pt x="4431" y="296"/>
                  </a:lnTo>
                  <a:lnTo>
                    <a:pt x="4429" y="294"/>
                  </a:lnTo>
                  <a:lnTo>
                    <a:pt x="4429" y="294"/>
                  </a:lnTo>
                  <a:lnTo>
                    <a:pt x="4429" y="294"/>
                  </a:lnTo>
                  <a:lnTo>
                    <a:pt x="4428" y="292"/>
                  </a:lnTo>
                  <a:lnTo>
                    <a:pt x="4426" y="292"/>
                  </a:lnTo>
                  <a:lnTo>
                    <a:pt x="4428" y="294"/>
                  </a:lnTo>
                  <a:lnTo>
                    <a:pt x="4428" y="294"/>
                  </a:lnTo>
                  <a:lnTo>
                    <a:pt x="4428" y="296"/>
                  </a:lnTo>
                  <a:lnTo>
                    <a:pt x="4428" y="296"/>
                  </a:lnTo>
                  <a:lnTo>
                    <a:pt x="4429" y="299"/>
                  </a:lnTo>
                  <a:lnTo>
                    <a:pt x="4429" y="297"/>
                  </a:lnTo>
                  <a:lnTo>
                    <a:pt x="4431" y="297"/>
                  </a:lnTo>
                  <a:lnTo>
                    <a:pt x="4433" y="297"/>
                  </a:lnTo>
                  <a:lnTo>
                    <a:pt x="4433" y="296"/>
                  </a:lnTo>
                  <a:lnTo>
                    <a:pt x="4433" y="296"/>
                  </a:lnTo>
                  <a:lnTo>
                    <a:pt x="4433" y="296"/>
                  </a:lnTo>
                  <a:lnTo>
                    <a:pt x="4433" y="296"/>
                  </a:lnTo>
                  <a:lnTo>
                    <a:pt x="4433" y="296"/>
                  </a:lnTo>
                  <a:close/>
                  <a:moveTo>
                    <a:pt x="4325" y="161"/>
                  </a:moveTo>
                  <a:lnTo>
                    <a:pt x="4323" y="161"/>
                  </a:lnTo>
                  <a:lnTo>
                    <a:pt x="4319" y="159"/>
                  </a:lnTo>
                  <a:lnTo>
                    <a:pt x="4317" y="159"/>
                  </a:lnTo>
                  <a:lnTo>
                    <a:pt x="4315" y="157"/>
                  </a:lnTo>
                  <a:lnTo>
                    <a:pt x="4313" y="157"/>
                  </a:lnTo>
                  <a:lnTo>
                    <a:pt x="4315" y="159"/>
                  </a:lnTo>
                  <a:lnTo>
                    <a:pt x="4317" y="159"/>
                  </a:lnTo>
                  <a:lnTo>
                    <a:pt x="4323" y="161"/>
                  </a:lnTo>
                  <a:lnTo>
                    <a:pt x="4327" y="161"/>
                  </a:lnTo>
                  <a:lnTo>
                    <a:pt x="4328" y="163"/>
                  </a:lnTo>
                  <a:lnTo>
                    <a:pt x="4327" y="161"/>
                  </a:lnTo>
                  <a:lnTo>
                    <a:pt x="4325" y="161"/>
                  </a:lnTo>
                  <a:close/>
                  <a:moveTo>
                    <a:pt x="4424" y="296"/>
                  </a:moveTo>
                  <a:lnTo>
                    <a:pt x="4424" y="294"/>
                  </a:lnTo>
                  <a:lnTo>
                    <a:pt x="4424" y="294"/>
                  </a:lnTo>
                  <a:lnTo>
                    <a:pt x="4422" y="294"/>
                  </a:lnTo>
                  <a:lnTo>
                    <a:pt x="4422" y="294"/>
                  </a:lnTo>
                  <a:lnTo>
                    <a:pt x="4422" y="294"/>
                  </a:lnTo>
                  <a:lnTo>
                    <a:pt x="4422" y="294"/>
                  </a:lnTo>
                  <a:lnTo>
                    <a:pt x="4422" y="296"/>
                  </a:lnTo>
                  <a:lnTo>
                    <a:pt x="4422" y="296"/>
                  </a:lnTo>
                  <a:lnTo>
                    <a:pt x="4418" y="297"/>
                  </a:lnTo>
                  <a:lnTo>
                    <a:pt x="4418" y="297"/>
                  </a:lnTo>
                  <a:lnTo>
                    <a:pt x="4420" y="297"/>
                  </a:lnTo>
                  <a:lnTo>
                    <a:pt x="4420" y="297"/>
                  </a:lnTo>
                  <a:lnTo>
                    <a:pt x="4422" y="297"/>
                  </a:lnTo>
                  <a:lnTo>
                    <a:pt x="4422" y="297"/>
                  </a:lnTo>
                  <a:lnTo>
                    <a:pt x="4424" y="297"/>
                  </a:lnTo>
                  <a:lnTo>
                    <a:pt x="4426" y="297"/>
                  </a:lnTo>
                  <a:lnTo>
                    <a:pt x="4426" y="297"/>
                  </a:lnTo>
                  <a:lnTo>
                    <a:pt x="4424" y="296"/>
                  </a:lnTo>
                  <a:lnTo>
                    <a:pt x="4424" y="296"/>
                  </a:lnTo>
                  <a:close/>
                  <a:moveTo>
                    <a:pt x="4416" y="297"/>
                  </a:moveTo>
                  <a:lnTo>
                    <a:pt x="4416" y="296"/>
                  </a:lnTo>
                  <a:lnTo>
                    <a:pt x="4416" y="296"/>
                  </a:lnTo>
                  <a:lnTo>
                    <a:pt x="4416" y="296"/>
                  </a:lnTo>
                  <a:lnTo>
                    <a:pt x="4414" y="294"/>
                  </a:lnTo>
                  <a:lnTo>
                    <a:pt x="4414" y="294"/>
                  </a:lnTo>
                  <a:lnTo>
                    <a:pt x="4413" y="294"/>
                  </a:lnTo>
                  <a:lnTo>
                    <a:pt x="4409" y="294"/>
                  </a:lnTo>
                  <a:lnTo>
                    <a:pt x="4409" y="294"/>
                  </a:lnTo>
                  <a:lnTo>
                    <a:pt x="4409" y="294"/>
                  </a:lnTo>
                  <a:lnTo>
                    <a:pt x="4411" y="294"/>
                  </a:lnTo>
                  <a:lnTo>
                    <a:pt x="4413" y="296"/>
                  </a:lnTo>
                  <a:lnTo>
                    <a:pt x="4414" y="296"/>
                  </a:lnTo>
                  <a:lnTo>
                    <a:pt x="4414" y="296"/>
                  </a:lnTo>
                  <a:lnTo>
                    <a:pt x="4414" y="297"/>
                  </a:lnTo>
                  <a:lnTo>
                    <a:pt x="4414" y="297"/>
                  </a:lnTo>
                  <a:lnTo>
                    <a:pt x="4414" y="297"/>
                  </a:lnTo>
                  <a:lnTo>
                    <a:pt x="4416" y="297"/>
                  </a:lnTo>
                  <a:lnTo>
                    <a:pt x="4418" y="297"/>
                  </a:lnTo>
                  <a:lnTo>
                    <a:pt x="4416" y="297"/>
                  </a:lnTo>
                  <a:lnTo>
                    <a:pt x="4416" y="297"/>
                  </a:lnTo>
                  <a:close/>
                  <a:moveTo>
                    <a:pt x="4306" y="118"/>
                  </a:moveTo>
                  <a:lnTo>
                    <a:pt x="4306" y="118"/>
                  </a:lnTo>
                  <a:lnTo>
                    <a:pt x="4306" y="116"/>
                  </a:lnTo>
                  <a:lnTo>
                    <a:pt x="4304" y="116"/>
                  </a:lnTo>
                  <a:lnTo>
                    <a:pt x="4302" y="116"/>
                  </a:lnTo>
                  <a:lnTo>
                    <a:pt x="4300" y="116"/>
                  </a:lnTo>
                  <a:lnTo>
                    <a:pt x="4299" y="116"/>
                  </a:lnTo>
                  <a:lnTo>
                    <a:pt x="4297" y="116"/>
                  </a:lnTo>
                  <a:lnTo>
                    <a:pt x="4297" y="116"/>
                  </a:lnTo>
                  <a:lnTo>
                    <a:pt x="4295" y="114"/>
                  </a:lnTo>
                  <a:lnTo>
                    <a:pt x="4293" y="114"/>
                  </a:lnTo>
                  <a:lnTo>
                    <a:pt x="4289" y="114"/>
                  </a:lnTo>
                  <a:lnTo>
                    <a:pt x="4289" y="114"/>
                  </a:lnTo>
                  <a:lnTo>
                    <a:pt x="4287" y="112"/>
                  </a:lnTo>
                  <a:lnTo>
                    <a:pt x="4285" y="112"/>
                  </a:lnTo>
                  <a:lnTo>
                    <a:pt x="4285" y="112"/>
                  </a:lnTo>
                  <a:lnTo>
                    <a:pt x="4282" y="110"/>
                  </a:lnTo>
                  <a:lnTo>
                    <a:pt x="4280" y="110"/>
                  </a:lnTo>
                  <a:lnTo>
                    <a:pt x="4280" y="110"/>
                  </a:lnTo>
                  <a:lnTo>
                    <a:pt x="4278" y="112"/>
                  </a:lnTo>
                  <a:lnTo>
                    <a:pt x="4278" y="112"/>
                  </a:lnTo>
                  <a:lnTo>
                    <a:pt x="4276" y="112"/>
                  </a:lnTo>
                  <a:lnTo>
                    <a:pt x="4274" y="112"/>
                  </a:lnTo>
                  <a:lnTo>
                    <a:pt x="4272" y="112"/>
                  </a:lnTo>
                  <a:lnTo>
                    <a:pt x="4271" y="112"/>
                  </a:lnTo>
                  <a:lnTo>
                    <a:pt x="4271" y="112"/>
                  </a:lnTo>
                  <a:lnTo>
                    <a:pt x="4267" y="110"/>
                  </a:lnTo>
                  <a:lnTo>
                    <a:pt x="4265" y="110"/>
                  </a:lnTo>
                  <a:lnTo>
                    <a:pt x="4267" y="112"/>
                  </a:lnTo>
                  <a:lnTo>
                    <a:pt x="4269" y="114"/>
                  </a:lnTo>
                  <a:lnTo>
                    <a:pt x="4269" y="114"/>
                  </a:lnTo>
                  <a:lnTo>
                    <a:pt x="4271" y="114"/>
                  </a:lnTo>
                  <a:lnTo>
                    <a:pt x="4272" y="116"/>
                  </a:lnTo>
                  <a:lnTo>
                    <a:pt x="4274" y="116"/>
                  </a:lnTo>
                  <a:lnTo>
                    <a:pt x="4276" y="116"/>
                  </a:lnTo>
                  <a:lnTo>
                    <a:pt x="4278" y="116"/>
                  </a:lnTo>
                  <a:lnTo>
                    <a:pt x="4278" y="116"/>
                  </a:lnTo>
                  <a:lnTo>
                    <a:pt x="4278" y="116"/>
                  </a:lnTo>
                  <a:lnTo>
                    <a:pt x="4278" y="114"/>
                  </a:lnTo>
                  <a:lnTo>
                    <a:pt x="4280" y="114"/>
                  </a:lnTo>
                  <a:lnTo>
                    <a:pt x="4282" y="114"/>
                  </a:lnTo>
                  <a:lnTo>
                    <a:pt x="4285" y="116"/>
                  </a:lnTo>
                  <a:lnTo>
                    <a:pt x="4287" y="116"/>
                  </a:lnTo>
                  <a:lnTo>
                    <a:pt x="4289" y="116"/>
                  </a:lnTo>
                  <a:lnTo>
                    <a:pt x="4291" y="118"/>
                  </a:lnTo>
                  <a:lnTo>
                    <a:pt x="4293" y="118"/>
                  </a:lnTo>
                  <a:lnTo>
                    <a:pt x="4295" y="118"/>
                  </a:lnTo>
                  <a:lnTo>
                    <a:pt x="4295" y="118"/>
                  </a:lnTo>
                  <a:lnTo>
                    <a:pt x="4297" y="118"/>
                  </a:lnTo>
                  <a:lnTo>
                    <a:pt x="4299" y="120"/>
                  </a:lnTo>
                  <a:lnTo>
                    <a:pt x="4300" y="120"/>
                  </a:lnTo>
                  <a:lnTo>
                    <a:pt x="4300" y="120"/>
                  </a:lnTo>
                  <a:lnTo>
                    <a:pt x="4304" y="122"/>
                  </a:lnTo>
                  <a:lnTo>
                    <a:pt x="4304" y="122"/>
                  </a:lnTo>
                  <a:lnTo>
                    <a:pt x="4304" y="122"/>
                  </a:lnTo>
                  <a:lnTo>
                    <a:pt x="4304" y="122"/>
                  </a:lnTo>
                  <a:lnTo>
                    <a:pt x="4304" y="120"/>
                  </a:lnTo>
                  <a:lnTo>
                    <a:pt x="4304" y="120"/>
                  </a:lnTo>
                  <a:lnTo>
                    <a:pt x="4304" y="118"/>
                  </a:lnTo>
                  <a:lnTo>
                    <a:pt x="4306" y="118"/>
                  </a:lnTo>
                  <a:close/>
                  <a:moveTo>
                    <a:pt x="633" y="24"/>
                  </a:moveTo>
                  <a:lnTo>
                    <a:pt x="633" y="24"/>
                  </a:lnTo>
                  <a:lnTo>
                    <a:pt x="632" y="24"/>
                  </a:lnTo>
                  <a:lnTo>
                    <a:pt x="632" y="24"/>
                  </a:lnTo>
                  <a:lnTo>
                    <a:pt x="632" y="22"/>
                  </a:lnTo>
                  <a:lnTo>
                    <a:pt x="626" y="22"/>
                  </a:lnTo>
                  <a:lnTo>
                    <a:pt x="626" y="21"/>
                  </a:lnTo>
                  <a:lnTo>
                    <a:pt x="626" y="19"/>
                  </a:lnTo>
                  <a:lnTo>
                    <a:pt x="622" y="19"/>
                  </a:lnTo>
                  <a:lnTo>
                    <a:pt x="620" y="19"/>
                  </a:lnTo>
                  <a:lnTo>
                    <a:pt x="620" y="19"/>
                  </a:lnTo>
                  <a:lnTo>
                    <a:pt x="618" y="19"/>
                  </a:lnTo>
                  <a:lnTo>
                    <a:pt x="617" y="19"/>
                  </a:lnTo>
                  <a:lnTo>
                    <a:pt x="611" y="19"/>
                  </a:lnTo>
                  <a:lnTo>
                    <a:pt x="607" y="19"/>
                  </a:lnTo>
                  <a:lnTo>
                    <a:pt x="604" y="21"/>
                  </a:lnTo>
                  <a:lnTo>
                    <a:pt x="598" y="21"/>
                  </a:lnTo>
                  <a:lnTo>
                    <a:pt x="598" y="19"/>
                  </a:lnTo>
                  <a:lnTo>
                    <a:pt x="596" y="19"/>
                  </a:lnTo>
                  <a:lnTo>
                    <a:pt x="594" y="17"/>
                  </a:lnTo>
                  <a:lnTo>
                    <a:pt x="592" y="19"/>
                  </a:lnTo>
                  <a:lnTo>
                    <a:pt x="590" y="17"/>
                  </a:lnTo>
                  <a:lnTo>
                    <a:pt x="585" y="17"/>
                  </a:lnTo>
                  <a:lnTo>
                    <a:pt x="581" y="17"/>
                  </a:lnTo>
                  <a:lnTo>
                    <a:pt x="576" y="17"/>
                  </a:lnTo>
                  <a:lnTo>
                    <a:pt x="576" y="17"/>
                  </a:lnTo>
                  <a:lnTo>
                    <a:pt x="576" y="15"/>
                  </a:lnTo>
                  <a:lnTo>
                    <a:pt x="576" y="15"/>
                  </a:lnTo>
                  <a:lnTo>
                    <a:pt x="574" y="15"/>
                  </a:lnTo>
                  <a:lnTo>
                    <a:pt x="574" y="15"/>
                  </a:lnTo>
                  <a:lnTo>
                    <a:pt x="572" y="15"/>
                  </a:lnTo>
                  <a:lnTo>
                    <a:pt x="570" y="15"/>
                  </a:lnTo>
                  <a:lnTo>
                    <a:pt x="570" y="15"/>
                  </a:lnTo>
                  <a:lnTo>
                    <a:pt x="568" y="15"/>
                  </a:lnTo>
                  <a:lnTo>
                    <a:pt x="566" y="13"/>
                  </a:lnTo>
                  <a:lnTo>
                    <a:pt x="564" y="13"/>
                  </a:lnTo>
                  <a:lnTo>
                    <a:pt x="562" y="13"/>
                  </a:lnTo>
                  <a:lnTo>
                    <a:pt x="559" y="13"/>
                  </a:lnTo>
                  <a:lnTo>
                    <a:pt x="555" y="13"/>
                  </a:lnTo>
                  <a:lnTo>
                    <a:pt x="553" y="13"/>
                  </a:lnTo>
                  <a:lnTo>
                    <a:pt x="553" y="13"/>
                  </a:lnTo>
                  <a:lnTo>
                    <a:pt x="551" y="13"/>
                  </a:lnTo>
                  <a:lnTo>
                    <a:pt x="551" y="13"/>
                  </a:lnTo>
                  <a:lnTo>
                    <a:pt x="547" y="13"/>
                  </a:lnTo>
                  <a:lnTo>
                    <a:pt x="546" y="13"/>
                  </a:lnTo>
                  <a:lnTo>
                    <a:pt x="544" y="15"/>
                  </a:lnTo>
                  <a:lnTo>
                    <a:pt x="536" y="13"/>
                  </a:lnTo>
                  <a:lnTo>
                    <a:pt x="538" y="13"/>
                  </a:lnTo>
                  <a:lnTo>
                    <a:pt x="540" y="13"/>
                  </a:lnTo>
                  <a:lnTo>
                    <a:pt x="540" y="13"/>
                  </a:lnTo>
                  <a:lnTo>
                    <a:pt x="536" y="13"/>
                  </a:lnTo>
                  <a:lnTo>
                    <a:pt x="534" y="11"/>
                  </a:lnTo>
                  <a:lnTo>
                    <a:pt x="536" y="11"/>
                  </a:lnTo>
                  <a:lnTo>
                    <a:pt x="534" y="11"/>
                  </a:lnTo>
                  <a:lnTo>
                    <a:pt x="534" y="11"/>
                  </a:lnTo>
                  <a:lnTo>
                    <a:pt x="536" y="9"/>
                  </a:lnTo>
                  <a:lnTo>
                    <a:pt x="540" y="9"/>
                  </a:lnTo>
                  <a:lnTo>
                    <a:pt x="540" y="7"/>
                  </a:lnTo>
                  <a:lnTo>
                    <a:pt x="540" y="7"/>
                  </a:lnTo>
                  <a:lnTo>
                    <a:pt x="538" y="7"/>
                  </a:lnTo>
                  <a:lnTo>
                    <a:pt x="536" y="7"/>
                  </a:lnTo>
                  <a:lnTo>
                    <a:pt x="533" y="7"/>
                  </a:lnTo>
                  <a:lnTo>
                    <a:pt x="529" y="7"/>
                  </a:lnTo>
                  <a:lnTo>
                    <a:pt x="527" y="7"/>
                  </a:lnTo>
                  <a:lnTo>
                    <a:pt x="525" y="7"/>
                  </a:lnTo>
                  <a:lnTo>
                    <a:pt x="519" y="9"/>
                  </a:lnTo>
                  <a:lnTo>
                    <a:pt x="518" y="7"/>
                  </a:lnTo>
                  <a:lnTo>
                    <a:pt x="516" y="7"/>
                  </a:lnTo>
                  <a:lnTo>
                    <a:pt x="516" y="7"/>
                  </a:lnTo>
                  <a:lnTo>
                    <a:pt x="518" y="7"/>
                  </a:lnTo>
                  <a:lnTo>
                    <a:pt x="519" y="6"/>
                  </a:lnTo>
                  <a:lnTo>
                    <a:pt x="518" y="6"/>
                  </a:lnTo>
                  <a:lnTo>
                    <a:pt x="518" y="6"/>
                  </a:lnTo>
                  <a:lnTo>
                    <a:pt x="516" y="6"/>
                  </a:lnTo>
                  <a:lnTo>
                    <a:pt x="516" y="6"/>
                  </a:lnTo>
                  <a:lnTo>
                    <a:pt x="512" y="6"/>
                  </a:lnTo>
                  <a:lnTo>
                    <a:pt x="506" y="7"/>
                  </a:lnTo>
                  <a:lnTo>
                    <a:pt x="504" y="7"/>
                  </a:lnTo>
                  <a:lnTo>
                    <a:pt x="503" y="9"/>
                  </a:lnTo>
                  <a:lnTo>
                    <a:pt x="503" y="7"/>
                  </a:lnTo>
                  <a:lnTo>
                    <a:pt x="503" y="7"/>
                  </a:lnTo>
                  <a:lnTo>
                    <a:pt x="503" y="7"/>
                  </a:lnTo>
                  <a:lnTo>
                    <a:pt x="506" y="6"/>
                  </a:lnTo>
                  <a:lnTo>
                    <a:pt x="510" y="6"/>
                  </a:lnTo>
                  <a:lnTo>
                    <a:pt x="512" y="4"/>
                  </a:lnTo>
                  <a:lnTo>
                    <a:pt x="512" y="4"/>
                  </a:lnTo>
                  <a:lnTo>
                    <a:pt x="512" y="4"/>
                  </a:lnTo>
                  <a:lnTo>
                    <a:pt x="506" y="2"/>
                  </a:lnTo>
                  <a:lnTo>
                    <a:pt x="506" y="2"/>
                  </a:lnTo>
                  <a:lnTo>
                    <a:pt x="508" y="2"/>
                  </a:lnTo>
                  <a:lnTo>
                    <a:pt x="510" y="0"/>
                  </a:lnTo>
                  <a:lnTo>
                    <a:pt x="508" y="0"/>
                  </a:lnTo>
                  <a:lnTo>
                    <a:pt x="504" y="2"/>
                  </a:lnTo>
                  <a:lnTo>
                    <a:pt x="501" y="4"/>
                  </a:lnTo>
                  <a:lnTo>
                    <a:pt x="495" y="6"/>
                  </a:lnTo>
                  <a:lnTo>
                    <a:pt x="491" y="6"/>
                  </a:lnTo>
                  <a:lnTo>
                    <a:pt x="488" y="7"/>
                  </a:lnTo>
                  <a:lnTo>
                    <a:pt x="482" y="7"/>
                  </a:lnTo>
                  <a:lnTo>
                    <a:pt x="480" y="7"/>
                  </a:lnTo>
                  <a:lnTo>
                    <a:pt x="476" y="7"/>
                  </a:lnTo>
                  <a:lnTo>
                    <a:pt x="475" y="9"/>
                  </a:lnTo>
                  <a:lnTo>
                    <a:pt x="473" y="9"/>
                  </a:lnTo>
                  <a:lnTo>
                    <a:pt x="469" y="9"/>
                  </a:lnTo>
                  <a:lnTo>
                    <a:pt x="467" y="9"/>
                  </a:lnTo>
                  <a:lnTo>
                    <a:pt x="465" y="9"/>
                  </a:lnTo>
                  <a:lnTo>
                    <a:pt x="465" y="9"/>
                  </a:lnTo>
                  <a:lnTo>
                    <a:pt x="465" y="9"/>
                  </a:lnTo>
                  <a:lnTo>
                    <a:pt x="467" y="9"/>
                  </a:lnTo>
                  <a:lnTo>
                    <a:pt x="469" y="9"/>
                  </a:lnTo>
                  <a:lnTo>
                    <a:pt x="469" y="7"/>
                  </a:lnTo>
                  <a:lnTo>
                    <a:pt x="469" y="7"/>
                  </a:lnTo>
                  <a:lnTo>
                    <a:pt x="467" y="7"/>
                  </a:lnTo>
                  <a:lnTo>
                    <a:pt x="461" y="9"/>
                  </a:lnTo>
                  <a:lnTo>
                    <a:pt x="454" y="11"/>
                  </a:lnTo>
                  <a:lnTo>
                    <a:pt x="456" y="11"/>
                  </a:lnTo>
                  <a:lnTo>
                    <a:pt x="456" y="13"/>
                  </a:lnTo>
                  <a:lnTo>
                    <a:pt x="460" y="13"/>
                  </a:lnTo>
                  <a:lnTo>
                    <a:pt x="456" y="13"/>
                  </a:lnTo>
                  <a:lnTo>
                    <a:pt x="454" y="13"/>
                  </a:lnTo>
                  <a:lnTo>
                    <a:pt x="452" y="13"/>
                  </a:lnTo>
                  <a:lnTo>
                    <a:pt x="452" y="15"/>
                  </a:lnTo>
                  <a:lnTo>
                    <a:pt x="450" y="15"/>
                  </a:lnTo>
                  <a:lnTo>
                    <a:pt x="448" y="17"/>
                  </a:lnTo>
                  <a:lnTo>
                    <a:pt x="450" y="15"/>
                  </a:lnTo>
                  <a:lnTo>
                    <a:pt x="448" y="15"/>
                  </a:lnTo>
                  <a:lnTo>
                    <a:pt x="450" y="13"/>
                  </a:lnTo>
                  <a:lnTo>
                    <a:pt x="450" y="13"/>
                  </a:lnTo>
                  <a:lnTo>
                    <a:pt x="454" y="11"/>
                  </a:lnTo>
                  <a:lnTo>
                    <a:pt x="454" y="11"/>
                  </a:lnTo>
                  <a:lnTo>
                    <a:pt x="452" y="11"/>
                  </a:lnTo>
                  <a:lnTo>
                    <a:pt x="445" y="13"/>
                  </a:lnTo>
                  <a:lnTo>
                    <a:pt x="445" y="15"/>
                  </a:lnTo>
                  <a:lnTo>
                    <a:pt x="437" y="15"/>
                  </a:lnTo>
                  <a:lnTo>
                    <a:pt x="430" y="17"/>
                  </a:lnTo>
                  <a:lnTo>
                    <a:pt x="428" y="17"/>
                  </a:lnTo>
                  <a:lnTo>
                    <a:pt x="424" y="17"/>
                  </a:lnTo>
                  <a:lnTo>
                    <a:pt x="422" y="17"/>
                  </a:lnTo>
                  <a:lnTo>
                    <a:pt x="424" y="17"/>
                  </a:lnTo>
                  <a:lnTo>
                    <a:pt x="426" y="17"/>
                  </a:lnTo>
                  <a:lnTo>
                    <a:pt x="428" y="17"/>
                  </a:lnTo>
                  <a:lnTo>
                    <a:pt x="428" y="17"/>
                  </a:lnTo>
                  <a:lnTo>
                    <a:pt x="428" y="17"/>
                  </a:lnTo>
                  <a:lnTo>
                    <a:pt x="428" y="17"/>
                  </a:lnTo>
                  <a:lnTo>
                    <a:pt x="430" y="15"/>
                  </a:lnTo>
                  <a:lnTo>
                    <a:pt x="426" y="17"/>
                  </a:lnTo>
                  <a:lnTo>
                    <a:pt x="424" y="17"/>
                  </a:lnTo>
                  <a:lnTo>
                    <a:pt x="419" y="19"/>
                  </a:lnTo>
                  <a:lnTo>
                    <a:pt x="405" y="22"/>
                  </a:lnTo>
                  <a:lnTo>
                    <a:pt x="400" y="26"/>
                  </a:lnTo>
                  <a:lnTo>
                    <a:pt x="396" y="28"/>
                  </a:lnTo>
                  <a:lnTo>
                    <a:pt x="394" y="28"/>
                  </a:lnTo>
                  <a:lnTo>
                    <a:pt x="394" y="28"/>
                  </a:lnTo>
                  <a:lnTo>
                    <a:pt x="394" y="28"/>
                  </a:lnTo>
                  <a:lnTo>
                    <a:pt x="392" y="30"/>
                  </a:lnTo>
                  <a:lnTo>
                    <a:pt x="387" y="32"/>
                  </a:lnTo>
                  <a:lnTo>
                    <a:pt x="379" y="34"/>
                  </a:lnTo>
                  <a:lnTo>
                    <a:pt x="376" y="34"/>
                  </a:lnTo>
                  <a:lnTo>
                    <a:pt x="374" y="36"/>
                  </a:lnTo>
                  <a:lnTo>
                    <a:pt x="366" y="36"/>
                  </a:lnTo>
                  <a:lnTo>
                    <a:pt x="364" y="36"/>
                  </a:lnTo>
                  <a:lnTo>
                    <a:pt x="359" y="36"/>
                  </a:lnTo>
                  <a:lnTo>
                    <a:pt x="351" y="36"/>
                  </a:lnTo>
                  <a:lnTo>
                    <a:pt x="349" y="37"/>
                  </a:lnTo>
                  <a:lnTo>
                    <a:pt x="344" y="39"/>
                  </a:lnTo>
                  <a:lnTo>
                    <a:pt x="340" y="43"/>
                  </a:lnTo>
                  <a:lnTo>
                    <a:pt x="338" y="43"/>
                  </a:lnTo>
                  <a:lnTo>
                    <a:pt x="336" y="43"/>
                  </a:lnTo>
                  <a:lnTo>
                    <a:pt x="334" y="43"/>
                  </a:lnTo>
                  <a:lnTo>
                    <a:pt x="338" y="43"/>
                  </a:lnTo>
                  <a:lnTo>
                    <a:pt x="336" y="43"/>
                  </a:lnTo>
                  <a:lnTo>
                    <a:pt x="334" y="43"/>
                  </a:lnTo>
                  <a:lnTo>
                    <a:pt x="334" y="43"/>
                  </a:lnTo>
                  <a:lnTo>
                    <a:pt x="336" y="43"/>
                  </a:lnTo>
                  <a:lnTo>
                    <a:pt x="338" y="45"/>
                  </a:lnTo>
                  <a:lnTo>
                    <a:pt x="338" y="47"/>
                  </a:lnTo>
                  <a:lnTo>
                    <a:pt x="342" y="47"/>
                  </a:lnTo>
                  <a:lnTo>
                    <a:pt x="346" y="54"/>
                  </a:lnTo>
                  <a:lnTo>
                    <a:pt x="346" y="56"/>
                  </a:lnTo>
                  <a:lnTo>
                    <a:pt x="342" y="58"/>
                  </a:lnTo>
                  <a:lnTo>
                    <a:pt x="342" y="60"/>
                  </a:lnTo>
                  <a:lnTo>
                    <a:pt x="342" y="62"/>
                  </a:lnTo>
                  <a:lnTo>
                    <a:pt x="346" y="62"/>
                  </a:lnTo>
                  <a:lnTo>
                    <a:pt x="349" y="62"/>
                  </a:lnTo>
                  <a:lnTo>
                    <a:pt x="351" y="62"/>
                  </a:lnTo>
                  <a:lnTo>
                    <a:pt x="355" y="62"/>
                  </a:lnTo>
                  <a:lnTo>
                    <a:pt x="353" y="62"/>
                  </a:lnTo>
                  <a:lnTo>
                    <a:pt x="353" y="62"/>
                  </a:lnTo>
                  <a:lnTo>
                    <a:pt x="359" y="62"/>
                  </a:lnTo>
                  <a:lnTo>
                    <a:pt x="361" y="62"/>
                  </a:lnTo>
                  <a:lnTo>
                    <a:pt x="361" y="64"/>
                  </a:lnTo>
                  <a:lnTo>
                    <a:pt x="359" y="64"/>
                  </a:lnTo>
                  <a:lnTo>
                    <a:pt x="353" y="65"/>
                  </a:lnTo>
                  <a:lnTo>
                    <a:pt x="351" y="67"/>
                  </a:lnTo>
                  <a:lnTo>
                    <a:pt x="353" y="67"/>
                  </a:lnTo>
                  <a:lnTo>
                    <a:pt x="353" y="69"/>
                  </a:lnTo>
                  <a:lnTo>
                    <a:pt x="353" y="69"/>
                  </a:lnTo>
                  <a:lnTo>
                    <a:pt x="361" y="67"/>
                  </a:lnTo>
                  <a:lnTo>
                    <a:pt x="362" y="67"/>
                  </a:lnTo>
                  <a:lnTo>
                    <a:pt x="364" y="67"/>
                  </a:lnTo>
                  <a:lnTo>
                    <a:pt x="366" y="67"/>
                  </a:lnTo>
                  <a:lnTo>
                    <a:pt x="366" y="69"/>
                  </a:lnTo>
                  <a:lnTo>
                    <a:pt x="366" y="69"/>
                  </a:lnTo>
                  <a:lnTo>
                    <a:pt x="364" y="71"/>
                  </a:lnTo>
                  <a:lnTo>
                    <a:pt x="359" y="71"/>
                  </a:lnTo>
                  <a:lnTo>
                    <a:pt x="357" y="71"/>
                  </a:lnTo>
                  <a:lnTo>
                    <a:pt x="357" y="69"/>
                  </a:lnTo>
                  <a:lnTo>
                    <a:pt x="355" y="69"/>
                  </a:lnTo>
                  <a:lnTo>
                    <a:pt x="353" y="69"/>
                  </a:lnTo>
                  <a:lnTo>
                    <a:pt x="349" y="71"/>
                  </a:lnTo>
                  <a:lnTo>
                    <a:pt x="349" y="69"/>
                  </a:lnTo>
                  <a:lnTo>
                    <a:pt x="349" y="67"/>
                  </a:lnTo>
                  <a:lnTo>
                    <a:pt x="351" y="65"/>
                  </a:lnTo>
                  <a:lnTo>
                    <a:pt x="351" y="65"/>
                  </a:lnTo>
                  <a:lnTo>
                    <a:pt x="353" y="64"/>
                  </a:lnTo>
                  <a:lnTo>
                    <a:pt x="351" y="64"/>
                  </a:lnTo>
                  <a:lnTo>
                    <a:pt x="349" y="64"/>
                  </a:lnTo>
                  <a:lnTo>
                    <a:pt x="347" y="64"/>
                  </a:lnTo>
                  <a:lnTo>
                    <a:pt x="347" y="65"/>
                  </a:lnTo>
                  <a:lnTo>
                    <a:pt x="346" y="65"/>
                  </a:lnTo>
                  <a:lnTo>
                    <a:pt x="347" y="65"/>
                  </a:lnTo>
                  <a:lnTo>
                    <a:pt x="347" y="67"/>
                  </a:lnTo>
                  <a:lnTo>
                    <a:pt x="347" y="69"/>
                  </a:lnTo>
                  <a:lnTo>
                    <a:pt x="346" y="71"/>
                  </a:lnTo>
                  <a:lnTo>
                    <a:pt x="346" y="71"/>
                  </a:lnTo>
                  <a:lnTo>
                    <a:pt x="349" y="71"/>
                  </a:lnTo>
                  <a:lnTo>
                    <a:pt x="353" y="73"/>
                  </a:lnTo>
                  <a:lnTo>
                    <a:pt x="353" y="73"/>
                  </a:lnTo>
                  <a:lnTo>
                    <a:pt x="351" y="75"/>
                  </a:lnTo>
                  <a:lnTo>
                    <a:pt x="351" y="73"/>
                  </a:lnTo>
                  <a:lnTo>
                    <a:pt x="349" y="73"/>
                  </a:lnTo>
                  <a:lnTo>
                    <a:pt x="347" y="73"/>
                  </a:lnTo>
                  <a:lnTo>
                    <a:pt x="347" y="73"/>
                  </a:lnTo>
                  <a:lnTo>
                    <a:pt x="346" y="73"/>
                  </a:lnTo>
                  <a:lnTo>
                    <a:pt x="340" y="77"/>
                  </a:lnTo>
                  <a:lnTo>
                    <a:pt x="338" y="77"/>
                  </a:lnTo>
                  <a:lnTo>
                    <a:pt x="334" y="77"/>
                  </a:lnTo>
                  <a:lnTo>
                    <a:pt x="331" y="77"/>
                  </a:lnTo>
                  <a:lnTo>
                    <a:pt x="329" y="77"/>
                  </a:lnTo>
                  <a:lnTo>
                    <a:pt x="329" y="75"/>
                  </a:lnTo>
                  <a:lnTo>
                    <a:pt x="325" y="77"/>
                  </a:lnTo>
                  <a:lnTo>
                    <a:pt x="319" y="77"/>
                  </a:lnTo>
                  <a:lnTo>
                    <a:pt x="318" y="73"/>
                  </a:lnTo>
                  <a:lnTo>
                    <a:pt x="319" y="73"/>
                  </a:lnTo>
                  <a:lnTo>
                    <a:pt x="321" y="73"/>
                  </a:lnTo>
                  <a:lnTo>
                    <a:pt x="323" y="71"/>
                  </a:lnTo>
                  <a:lnTo>
                    <a:pt x="327" y="69"/>
                  </a:lnTo>
                  <a:lnTo>
                    <a:pt x="327" y="69"/>
                  </a:lnTo>
                  <a:lnTo>
                    <a:pt x="327" y="69"/>
                  </a:lnTo>
                  <a:lnTo>
                    <a:pt x="327" y="69"/>
                  </a:lnTo>
                  <a:lnTo>
                    <a:pt x="329" y="69"/>
                  </a:lnTo>
                  <a:lnTo>
                    <a:pt x="331" y="69"/>
                  </a:lnTo>
                  <a:lnTo>
                    <a:pt x="329" y="67"/>
                  </a:lnTo>
                  <a:lnTo>
                    <a:pt x="325" y="67"/>
                  </a:lnTo>
                  <a:lnTo>
                    <a:pt x="321" y="69"/>
                  </a:lnTo>
                  <a:lnTo>
                    <a:pt x="318" y="69"/>
                  </a:lnTo>
                  <a:lnTo>
                    <a:pt x="312" y="71"/>
                  </a:lnTo>
                  <a:lnTo>
                    <a:pt x="310" y="71"/>
                  </a:lnTo>
                  <a:lnTo>
                    <a:pt x="306" y="71"/>
                  </a:lnTo>
                  <a:lnTo>
                    <a:pt x="301" y="73"/>
                  </a:lnTo>
                  <a:lnTo>
                    <a:pt x="299" y="73"/>
                  </a:lnTo>
                  <a:lnTo>
                    <a:pt x="299" y="73"/>
                  </a:lnTo>
                  <a:lnTo>
                    <a:pt x="301" y="75"/>
                  </a:lnTo>
                  <a:lnTo>
                    <a:pt x="299" y="75"/>
                  </a:lnTo>
                  <a:lnTo>
                    <a:pt x="299" y="75"/>
                  </a:lnTo>
                  <a:lnTo>
                    <a:pt x="297" y="75"/>
                  </a:lnTo>
                  <a:lnTo>
                    <a:pt x="293" y="75"/>
                  </a:lnTo>
                  <a:lnTo>
                    <a:pt x="293" y="75"/>
                  </a:lnTo>
                  <a:lnTo>
                    <a:pt x="293" y="75"/>
                  </a:lnTo>
                  <a:lnTo>
                    <a:pt x="290" y="75"/>
                  </a:lnTo>
                  <a:lnTo>
                    <a:pt x="288" y="75"/>
                  </a:lnTo>
                  <a:lnTo>
                    <a:pt x="284" y="77"/>
                  </a:lnTo>
                  <a:lnTo>
                    <a:pt x="280" y="77"/>
                  </a:lnTo>
                  <a:lnTo>
                    <a:pt x="278" y="79"/>
                  </a:lnTo>
                  <a:lnTo>
                    <a:pt x="276" y="79"/>
                  </a:lnTo>
                  <a:lnTo>
                    <a:pt x="273" y="79"/>
                  </a:lnTo>
                  <a:lnTo>
                    <a:pt x="269" y="80"/>
                  </a:lnTo>
                  <a:lnTo>
                    <a:pt x="263" y="82"/>
                  </a:lnTo>
                  <a:lnTo>
                    <a:pt x="263" y="80"/>
                  </a:lnTo>
                  <a:lnTo>
                    <a:pt x="265" y="80"/>
                  </a:lnTo>
                  <a:lnTo>
                    <a:pt x="263" y="80"/>
                  </a:lnTo>
                  <a:lnTo>
                    <a:pt x="262" y="82"/>
                  </a:lnTo>
                  <a:lnTo>
                    <a:pt x="260" y="82"/>
                  </a:lnTo>
                  <a:lnTo>
                    <a:pt x="260" y="84"/>
                  </a:lnTo>
                  <a:lnTo>
                    <a:pt x="263" y="86"/>
                  </a:lnTo>
                  <a:lnTo>
                    <a:pt x="271" y="86"/>
                  </a:lnTo>
                  <a:lnTo>
                    <a:pt x="271" y="86"/>
                  </a:lnTo>
                  <a:lnTo>
                    <a:pt x="275" y="88"/>
                  </a:lnTo>
                  <a:lnTo>
                    <a:pt x="275" y="88"/>
                  </a:lnTo>
                  <a:lnTo>
                    <a:pt x="275" y="88"/>
                  </a:lnTo>
                  <a:lnTo>
                    <a:pt x="273" y="88"/>
                  </a:lnTo>
                  <a:lnTo>
                    <a:pt x="271" y="88"/>
                  </a:lnTo>
                  <a:lnTo>
                    <a:pt x="267" y="90"/>
                  </a:lnTo>
                  <a:lnTo>
                    <a:pt x="265" y="90"/>
                  </a:lnTo>
                  <a:lnTo>
                    <a:pt x="263" y="90"/>
                  </a:lnTo>
                  <a:lnTo>
                    <a:pt x="263" y="90"/>
                  </a:lnTo>
                  <a:lnTo>
                    <a:pt x="263" y="90"/>
                  </a:lnTo>
                  <a:lnTo>
                    <a:pt x="263" y="90"/>
                  </a:lnTo>
                  <a:lnTo>
                    <a:pt x="263" y="92"/>
                  </a:lnTo>
                  <a:lnTo>
                    <a:pt x="265" y="94"/>
                  </a:lnTo>
                  <a:lnTo>
                    <a:pt x="263" y="94"/>
                  </a:lnTo>
                  <a:lnTo>
                    <a:pt x="262" y="95"/>
                  </a:lnTo>
                  <a:lnTo>
                    <a:pt x="260" y="95"/>
                  </a:lnTo>
                  <a:lnTo>
                    <a:pt x="260" y="97"/>
                  </a:lnTo>
                  <a:lnTo>
                    <a:pt x="260" y="97"/>
                  </a:lnTo>
                  <a:lnTo>
                    <a:pt x="267" y="99"/>
                  </a:lnTo>
                  <a:lnTo>
                    <a:pt x="269" y="99"/>
                  </a:lnTo>
                  <a:lnTo>
                    <a:pt x="271" y="99"/>
                  </a:lnTo>
                  <a:lnTo>
                    <a:pt x="273" y="99"/>
                  </a:lnTo>
                  <a:lnTo>
                    <a:pt x="273" y="99"/>
                  </a:lnTo>
                  <a:lnTo>
                    <a:pt x="275" y="99"/>
                  </a:lnTo>
                  <a:lnTo>
                    <a:pt x="275" y="99"/>
                  </a:lnTo>
                  <a:lnTo>
                    <a:pt x="275" y="99"/>
                  </a:lnTo>
                  <a:lnTo>
                    <a:pt x="275" y="99"/>
                  </a:lnTo>
                  <a:lnTo>
                    <a:pt x="280" y="97"/>
                  </a:lnTo>
                  <a:lnTo>
                    <a:pt x="288" y="97"/>
                  </a:lnTo>
                  <a:lnTo>
                    <a:pt x="290" y="99"/>
                  </a:lnTo>
                  <a:lnTo>
                    <a:pt x="291" y="99"/>
                  </a:lnTo>
                  <a:lnTo>
                    <a:pt x="291" y="101"/>
                  </a:lnTo>
                  <a:lnTo>
                    <a:pt x="293" y="99"/>
                  </a:lnTo>
                  <a:lnTo>
                    <a:pt x="293" y="99"/>
                  </a:lnTo>
                  <a:lnTo>
                    <a:pt x="293" y="99"/>
                  </a:lnTo>
                  <a:lnTo>
                    <a:pt x="293" y="97"/>
                  </a:lnTo>
                  <a:lnTo>
                    <a:pt x="293" y="97"/>
                  </a:lnTo>
                  <a:lnTo>
                    <a:pt x="295" y="97"/>
                  </a:lnTo>
                  <a:lnTo>
                    <a:pt x="295" y="99"/>
                  </a:lnTo>
                  <a:lnTo>
                    <a:pt x="293" y="101"/>
                  </a:lnTo>
                  <a:lnTo>
                    <a:pt x="295" y="101"/>
                  </a:lnTo>
                  <a:lnTo>
                    <a:pt x="297" y="99"/>
                  </a:lnTo>
                  <a:lnTo>
                    <a:pt x="305" y="97"/>
                  </a:lnTo>
                  <a:lnTo>
                    <a:pt x="306" y="97"/>
                  </a:lnTo>
                  <a:lnTo>
                    <a:pt x="312" y="95"/>
                  </a:lnTo>
                  <a:lnTo>
                    <a:pt x="314" y="94"/>
                  </a:lnTo>
                  <a:lnTo>
                    <a:pt x="316" y="95"/>
                  </a:lnTo>
                  <a:lnTo>
                    <a:pt x="318" y="95"/>
                  </a:lnTo>
                  <a:lnTo>
                    <a:pt x="323" y="94"/>
                  </a:lnTo>
                  <a:lnTo>
                    <a:pt x="323" y="94"/>
                  </a:lnTo>
                  <a:lnTo>
                    <a:pt x="323" y="94"/>
                  </a:lnTo>
                  <a:lnTo>
                    <a:pt x="323" y="94"/>
                  </a:lnTo>
                  <a:lnTo>
                    <a:pt x="323" y="95"/>
                  </a:lnTo>
                  <a:lnTo>
                    <a:pt x="323" y="95"/>
                  </a:lnTo>
                  <a:lnTo>
                    <a:pt x="321" y="95"/>
                  </a:lnTo>
                  <a:lnTo>
                    <a:pt x="319" y="97"/>
                  </a:lnTo>
                  <a:lnTo>
                    <a:pt x="319" y="97"/>
                  </a:lnTo>
                  <a:lnTo>
                    <a:pt x="318" y="99"/>
                  </a:lnTo>
                  <a:lnTo>
                    <a:pt x="314" y="99"/>
                  </a:lnTo>
                  <a:lnTo>
                    <a:pt x="312" y="99"/>
                  </a:lnTo>
                  <a:lnTo>
                    <a:pt x="310" y="99"/>
                  </a:lnTo>
                  <a:lnTo>
                    <a:pt x="312" y="99"/>
                  </a:lnTo>
                  <a:lnTo>
                    <a:pt x="312" y="101"/>
                  </a:lnTo>
                  <a:lnTo>
                    <a:pt x="312" y="103"/>
                  </a:lnTo>
                  <a:lnTo>
                    <a:pt x="308" y="107"/>
                  </a:lnTo>
                  <a:lnTo>
                    <a:pt x="306" y="107"/>
                  </a:lnTo>
                  <a:lnTo>
                    <a:pt x="306" y="108"/>
                  </a:lnTo>
                  <a:lnTo>
                    <a:pt x="303" y="110"/>
                  </a:lnTo>
                  <a:lnTo>
                    <a:pt x="301" y="112"/>
                  </a:lnTo>
                  <a:lnTo>
                    <a:pt x="297" y="112"/>
                  </a:lnTo>
                  <a:lnTo>
                    <a:pt x="293" y="114"/>
                  </a:lnTo>
                  <a:lnTo>
                    <a:pt x="290" y="114"/>
                  </a:lnTo>
                  <a:lnTo>
                    <a:pt x="284" y="114"/>
                  </a:lnTo>
                  <a:lnTo>
                    <a:pt x="284" y="114"/>
                  </a:lnTo>
                  <a:lnTo>
                    <a:pt x="284" y="114"/>
                  </a:lnTo>
                  <a:lnTo>
                    <a:pt x="284" y="114"/>
                  </a:lnTo>
                  <a:lnTo>
                    <a:pt x="282" y="114"/>
                  </a:lnTo>
                  <a:lnTo>
                    <a:pt x="280" y="114"/>
                  </a:lnTo>
                  <a:lnTo>
                    <a:pt x="273" y="118"/>
                  </a:lnTo>
                  <a:lnTo>
                    <a:pt x="271" y="118"/>
                  </a:lnTo>
                  <a:lnTo>
                    <a:pt x="267" y="120"/>
                  </a:lnTo>
                  <a:lnTo>
                    <a:pt x="265" y="120"/>
                  </a:lnTo>
                  <a:lnTo>
                    <a:pt x="262" y="120"/>
                  </a:lnTo>
                  <a:lnTo>
                    <a:pt x="260" y="120"/>
                  </a:lnTo>
                  <a:lnTo>
                    <a:pt x="262" y="120"/>
                  </a:lnTo>
                  <a:lnTo>
                    <a:pt x="260" y="120"/>
                  </a:lnTo>
                  <a:lnTo>
                    <a:pt x="258" y="120"/>
                  </a:lnTo>
                  <a:lnTo>
                    <a:pt x="256" y="122"/>
                  </a:lnTo>
                  <a:lnTo>
                    <a:pt x="256" y="122"/>
                  </a:lnTo>
                  <a:lnTo>
                    <a:pt x="256" y="120"/>
                  </a:lnTo>
                  <a:lnTo>
                    <a:pt x="258" y="120"/>
                  </a:lnTo>
                  <a:lnTo>
                    <a:pt x="258" y="120"/>
                  </a:lnTo>
                  <a:lnTo>
                    <a:pt x="260" y="120"/>
                  </a:lnTo>
                  <a:lnTo>
                    <a:pt x="260" y="118"/>
                  </a:lnTo>
                  <a:lnTo>
                    <a:pt x="258" y="118"/>
                  </a:lnTo>
                  <a:lnTo>
                    <a:pt x="256" y="118"/>
                  </a:lnTo>
                  <a:lnTo>
                    <a:pt x="252" y="118"/>
                  </a:lnTo>
                  <a:lnTo>
                    <a:pt x="250" y="118"/>
                  </a:lnTo>
                  <a:lnTo>
                    <a:pt x="248" y="120"/>
                  </a:lnTo>
                  <a:lnTo>
                    <a:pt x="248" y="120"/>
                  </a:lnTo>
                  <a:lnTo>
                    <a:pt x="248" y="122"/>
                  </a:lnTo>
                  <a:lnTo>
                    <a:pt x="248" y="122"/>
                  </a:lnTo>
                  <a:lnTo>
                    <a:pt x="245" y="122"/>
                  </a:lnTo>
                  <a:lnTo>
                    <a:pt x="243" y="122"/>
                  </a:lnTo>
                  <a:lnTo>
                    <a:pt x="241" y="122"/>
                  </a:lnTo>
                  <a:lnTo>
                    <a:pt x="239" y="123"/>
                  </a:lnTo>
                  <a:lnTo>
                    <a:pt x="237" y="125"/>
                  </a:lnTo>
                  <a:lnTo>
                    <a:pt x="235" y="127"/>
                  </a:lnTo>
                  <a:lnTo>
                    <a:pt x="237" y="125"/>
                  </a:lnTo>
                  <a:lnTo>
                    <a:pt x="239" y="125"/>
                  </a:lnTo>
                  <a:lnTo>
                    <a:pt x="239" y="125"/>
                  </a:lnTo>
                  <a:lnTo>
                    <a:pt x="237" y="127"/>
                  </a:lnTo>
                  <a:lnTo>
                    <a:pt x="233" y="127"/>
                  </a:lnTo>
                  <a:lnTo>
                    <a:pt x="233" y="129"/>
                  </a:lnTo>
                  <a:lnTo>
                    <a:pt x="233" y="129"/>
                  </a:lnTo>
                  <a:lnTo>
                    <a:pt x="233" y="129"/>
                  </a:lnTo>
                  <a:lnTo>
                    <a:pt x="232" y="129"/>
                  </a:lnTo>
                  <a:lnTo>
                    <a:pt x="232" y="129"/>
                  </a:lnTo>
                  <a:lnTo>
                    <a:pt x="230" y="129"/>
                  </a:lnTo>
                  <a:lnTo>
                    <a:pt x="228" y="129"/>
                  </a:lnTo>
                  <a:lnTo>
                    <a:pt x="222" y="131"/>
                  </a:lnTo>
                  <a:lnTo>
                    <a:pt x="215" y="135"/>
                  </a:lnTo>
                  <a:lnTo>
                    <a:pt x="213" y="137"/>
                  </a:lnTo>
                  <a:lnTo>
                    <a:pt x="211" y="137"/>
                  </a:lnTo>
                  <a:lnTo>
                    <a:pt x="211" y="137"/>
                  </a:lnTo>
                  <a:lnTo>
                    <a:pt x="211" y="138"/>
                  </a:lnTo>
                  <a:lnTo>
                    <a:pt x="207" y="138"/>
                  </a:lnTo>
                  <a:lnTo>
                    <a:pt x="205" y="138"/>
                  </a:lnTo>
                  <a:lnTo>
                    <a:pt x="204" y="138"/>
                  </a:lnTo>
                  <a:lnTo>
                    <a:pt x="204" y="140"/>
                  </a:lnTo>
                  <a:lnTo>
                    <a:pt x="205" y="140"/>
                  </a:lnTo>
                  <a:lnTo>
                    <a:pt x="205" y="140"/>
                  </a:lnTo>
                  <a:lnTo>
                    <a:pt x="202" y="142"/>
                  </a:lnTo>
                  <a:lnTo>
                    <a:pt x="200" y="142"/>
                  </a:lnTo>
                  <a:lnTo>
                    <a:pt x="200" y="142"/>
                  </a:lnTo>
                  <a:lnTo>
                    <a:pt x="200" y="142"/>
                  </a:lnTo>
                  <a:lnTo>
                    <a:pt x="198" y="144"/>
                  </a:lnTo>
                  <a:lnTo>
                    <a:pt x="198" y="144"/>
                  </a:lnTo>
                  <a:lnTo>
                    <a:pt x="200" y="142"/>
                  </a:lnTo>
                  <a:lnTo>
                    <a:pt x="202" y="144"/>
                  </a:lnTo>
                  <a:lnTo>
                    <a:pt x="202" y="144"/>
                  </a:lnTo>
                  <a:lnTo>
                    <a:pt x="198" y="146"/>
                  </a:lnTo>
                  <a:lnTo>
                    <a:pt x="198" y="146"/>
                  </a:lnTo>
                  <a:lnTo>
                    <a:pt x="198" y="148"/>
                  </a:lnTo>
                  <a:lnTo>
                    <a:pt x="196" y="150"/>
                  </a:lnTo>
                  <a:lnTo>
                    <a:pt x="196" y="150"/>
                  </a:lnTo>
                  <a:lnTo>
                    <a:pt x="196" y="150"/>
                  </a:lnTo>
                  <a:lnTo>
                    <a:pt x="198" y="150"/>
                  </a:lnTo>
                  <a:lnTo>
                    <a:pt x="200" y="150"/>
                  </a:lnTo>
                  <a:lnTo>
                    <a:pt x="200" y="148"/>
                  </a:lnTo>
                  <a:lnTo>
                    <a:pt x="202" y="148"/>
                  </a:lnTo>
                  <a:lnTo>
                    <a:pt x="204" y="148"/>
                  </a:lnTo>
                  <a:lnTo>
                    <a:pt x="204" y="148"/>
                  </a:lnTo>
                  <a:lnTo>
                    <a:pt x="202" y="148"/>
                  </a:lnTo>
                  <a:lnTo>
                    <a:pt x="200" y="148"/>
                  </a:lnTo>
                  <a:lnTo>
                    <a:pt x="202" y="150"/>
                  </a:lnTo>
                  <a:lnTo>
                    <a:pt x="202" y="150"/>
                  </a:lnTo>
                  <a:lnTo>
                    <a:pt x="204" y="148"/>
                  </a:lnTo>
                  <a:lnTo>
                    <a:pt x="204" y="148"/>
                  </a:lnTo>
                  <a:lnTo>
                    <a:pt x="202" y="150"/>
                  </a:lnTo>
                  <a:lnTo>
                    <a:pt x="202" y="150"/>
                  </a:lnTo>
                  <a:lnTo>
                    <a:pt x="204" y="150"/>
                  </a:lnTo>
                  <a:lnTo>
                    <a:pt x="204" y="150"/>
                  </a:lnTo>
                  <a:lnTo>
                    <a:pt x="204" y="150"/>
                  </a:lnTo>
                  <a:lnTo>
                    <a:pt x="202" y="152"/>
                  </a:lnTo>
                  <a:lnTo>
                    <a:pt x="198" y="152"/>
                  </a:lnTo>
                  <a:lnTo>
                    <a:pt x="198" y="152"/>
                  </a:lnTo>
                  <a:lnTo>
                    <a:pt x="198" y="153"/>
                  </a:lnTo>
                  <a:lnTo>
                    <a:pt x="202" y="153"/>
                  </a:lnTo>
                  <a:lnTo>
                    <a:pt x="205" y="153"/>
                  </a:lnTo>
                  <a:lnTo>
                    <a:pt x="209" y="153"/>
                  </a:lnTo>
                  <a:lnTo>
                    <a:pt x="215" y="152"/>
                  </a:lnTo>
                  <a:lnTo>
                    <a:pt x="215" y="152"/>
                  </a:lnTo>
                  <a:lnTo>
                    <a:pt x="215" y="153"/>
                  </a:lnTo>
                  <a:lnTo>
                    <a:pt x="215" y="153"/>
                  </a:lnTo>
                  <a:lnTo>
                    <a:pt x="211" y="153"/>
                  </a:lnTo>
                  <a:lnTo>
                    <a:pt x="211" y="153"/>
                  </a:lnTo>
                  <a:lnTo>
                    <a:pt x="213" y="153"/>
                  </a:lnTo>
                  <a:lnTo>
                    <a:pt x="215" y="155"/>
                  </a:lnTo>
                  <a:lnTo>
                    <a:pt x="215" y="155"/>
                  </a:lnTo>
                  <a:lnTo>
                    <a:pt x="211" y="157"/>
                  </a:lnTo>
                  <a:lnTo>
                    <a:pt x="207" y="157"/>
                  </a:lnTo>
                  <a:lnTo>
                    <a:pt x="207" y="157"/>
                  </a:lnTo>
                  <a:lnTo>
                    <a:pt x="209" y="155"/>
                  </a:lnTo>
                  <a:lnTo>
                    <a:pt x="209" y="155"/>
                  </a:lnTo>
                  <a:lnTo>
                    <a:pt x="207" y="155"/>
                  </a:lnTo>
                  <a:lnTo>
                    <a:pt x="205" y="155"/>
                  </a:lnTo>
                  <a:lnTo>
                    <a:pt x="202" y="157"/>
                  </a:lnTo>
                  <a:lnTo>
                    <a:pt x="200" y="157"/>
                  </a:lnTo>
                  <a:lnTo>
                    <a:pt x="202" y="157"/>
                  </a:lnTo>
                  <a:lnTo>
                    <a:pt x="204" y="155"/>
                  </a:lnTo>
                  <a:lnTo>
                    <a:pt x="204" y="155"/>
                  </a:lnTo>
                  <a:lnTo>
                    <a:pt x="204" y="155"/>
                  </a:lnTo>
                  <a:lnTo>
                    <a:pt x="204" y="153"/>
                  </a:lnTo>
                  <a:lnTo>
                    <a:pt x="202" y="153"/>
                  </a:lnTo>
                  <a:lnTo>
                    <a:pt x="202" y="153"/>
                  </a:lnTo>
                  <a:lnTo>
                    <a:pt x="200" y="153"/>
                  </a:lnTo>
                  <a:lnTo>
                    <a:pt x="196" y="155"/>
                  </a:lnTo>
                  <a:lnTo>
                    <a:pt x="187" y="159"/>
                  </a:lnTo>
                  <a:lnTo>
                    <a:pt x="189" y="159"/>
                  </a:lnTo>
                  <a:lnTo>
                    <a:pt x="190" y="159"/>
                  </a:lnTo>
                  <a:lnTo>
                    <a:pt x="190" y="159"/>
                  </a:lnTo>
                  <a:lnTo>
                    <a:pt x="189" y="159"/>
                  </a:lnTo>
                  <a:lnTo>
                    <a:pt x="189" y="161"/>
                  </a:lnTo>
                  <a:lnTo>
                    <a:pt x="189" y="161"/>
                  </a:lnTo>
                  <a:lnTo>
                    <a:pt x="189" y="163"/>
                  </a:lnTo>
                  <a:lnTo>
                    <a:pt x="190" y="163"/>
                  </a:lnTo>
                  <a:lnTo>
                    <a:pt x="190" y="165"/>
                  </a:lnTo>
                  <a:lnTo>
                    <a:pt x="190" y="167"/>
                  </a:lnTo>
                  <a:lnTo>
                    <a:pt x="190" y="168"/>
                  </a:lnTo>
                  <a:lnTo>
                    <a:pt x="189" y="168"/>
                  </a:lnTo>
                  <a:lnTo>
                    <a:pt x="190" y="170"/>
                  </a:lnTo>
                  <a:lnTo>
                    <a:pt x="192" y="170"/>
                  </a:lnTo>
                  <a:lnTo>
                    <a:pt x="200" y="168"/>
                  </a:lnTo>
                  <a:lnTo>
                    <a:pt x="204" y="168"/>
                  </a:lnTo>
                  <a:lnTo>
                    <a:pt x="207" y="167"/>
                  </a:lnTo>
                  <a:lnTo>
                    <a:pt x="209" y="167"/>
                  </a:lnTo>
                  <a:lnTo>
                    <a:pt x="211" y="167"/>
                  </a:lnTo>
                  <a:lnTo>
                    <a:pt x="213" y="165"/>
                  </a:lnTo>
                  <a:lnTo>
                    <a:pt x="215" y="163"/>
                  </a:lnTo>
                  <a:lnTo>
                    <a:pt x="215" y="163"/>
                  </a:lnTo>
                  <a:lnTo>
                    <a:pt x="213" y="163"/>
                  </a:lnTo>
                  <a:lnTo>
                    <a:pt x="215" y="163"/>
                  </a:lnTo>
                  <a:lnTo>
                    <a:pt x="219" y="161"/>
                  </a:lnTo>
                  <a:lnTo>
                    <a:pt x="224" y="157"/>
                  </a:lnTo>
                  <a:lnTo>
                    <a:pt x="226" y="157"/>
                  </a:lnTo>
                  <a:lnTo>
                    <a:pt x="228" y="157"/>
                  </a:lnTo>
                  <a:lnTo>
                    <a:pt x="230" y="155"/>
                  </a:lnTo>
                  <a:lnTo>
                    <a:pt x="230" y="155"/>
                  </a:lnTo>
                  <a:lnTo>
                    <a:pt x="230" y="157"/>
                  </a:lnTo>
                  <a:lnTo>
                    <a:pt x="226" y="157"/>
                  </a:lnTo>
                  <a:lnTo>
                    <a:pt x="222" y="159"/>
                  </a:lnTo>
                  <a:lnTo>
                    <a:pt x="217" y="163"/>
                  </a:lnTo>
                  <a:lnTo>
                    <a:pt x="217" y="165"/>
                  </a:lnTo>
                  <a:lnTo>
                    <a:pt x="215" y="167"/>
                  </a:lnTo>
                  <a:lnTo>
                    <a:pt x="211" y="170"/>
                  </a:lnTo>
                  <a:lnTo>
                    <a:pt x="211" y="172"/>
                  </a:lnTo>
                  <a:lnTo>
                    <a:pt x="209" y="174"/>
                  </a:lnTo>
                  <a:lnTo>
                    <a:pt x="207" y="176"/>
                  </a:lnTo>
                  <a:lnTo>
                    <a:pt x="205" y="176"/>
                  </a:lnTo>
                  <a:lnTo>
                    <a:pt x="202" y="178"/>
                  </a:lnTo>
                  <a:lnTo>
                    <a:pt x="200" y="180"/>
                  </a:lnTo>
                  <a:lnTo>
                    <a:pt x="200" y="181"/>
                  </a:lnTo>
                  <a:lnTo>
                    <a:pt x="202" y="180"/>
                  </a:lnTo>
                  <a:lnTo>
                    <a:pt x="204" y="180"/>
                  </a:lnTo>
                  <a:lnTo>
                    <a:pt x="200" y="181"/>
                  </a:lnTo>
                  <a:lnTo>
                    <a:pt x="198" y="183"/>
                  </a:lnTo>
                  <a:lnTo>
                    <a:pt x="198" y="183"/>
                  </a:lnTo>
                  <a:lnTo>
                    <a:pt x="196" y="185"/>
                  </a:lnTo>
                  <a:lnTo>
                    <a:pt x="194" y="187"/>
                  </a:lnTo>
                  <a:lnTo>
                    <a:pt x="190" y="187"/>
                  </a:lnTo>
                  <a:lnTo>
                    <a:pt x="189" y="187"/>
                  </a:lnTo>
                  <a:lnTo>
                    <a:pt x="192" y="189"/>
                  </a:lnTo>
                  <a:lnTo>
                    <a:pt x="198" y="187"/>
                  </a:lnTo>
                  <a:lnTo>
                    <a:pt x="200" y="185"/>
                  </a:lnTo>
                  <a:lnTo>
                    <a:pt x="202" y="185"/>
                  </a:lnTo>
                  <a:lnTo>
                    <a:pt x="202" y="185"/>
                  </a:lnTo>
                  <a:lnTo>
                    <a:pt x="204" y="185"/>
                  </a:lnTo>
                  <a:lnTo>
                    <a:pt x="207" y="183"/>
                  </a:lnTo>
                  <a:lnTo>
                    <a:pt x="209" y="183"/>
                  </a:lnTo>
                  <a:lnTo>
                    <a:pt x="213" y="183"/>
                  </a:lnTo>
                  <a:lnTo>
                    <a:pt x="215" y="181"/>
                  </a:lnTo>
                  <a:lnTo>
                    <a:pt x="217" y="181"/>
                  </a:lnTo>
                  <a:lnTo>
                    <a:pt x="217" y="183"/>
                  </a:lnTo>
                  <a:lnTo>
                    <a:pt x="217" y="183"/>
                  </a:lnTo>
                  <a:lnTo>
                    <a:pt x="219" y="185"/>
                  </a:lnTo>
                  <a:lnTo>
                    <a:pt x="220" y="185"/>
                  </a:lnTo>
                  <a:lnTo>
                    <a:pt x="222" y="183"/>
                  </a:lnTo>
                  <a:lnTo>
                    <a:pt x="222" y="183"/>
                  </a:lnTo>
                  <a:lnTo>
                    <a:pt x="224" y="185"/>
                  </a:lnTo>
                  <a:lnTo>
                    <a:pt x="224" y="187"/>
                  </a:lnTo>
                  <a:lnTo>
                    <a:pt x="222" y="191"/>
                  </a:lnTo>
                  <a:lnTo>
                    <a:pt x="222" y="191"/>
                  </a:lnTo>
                  <a:lnTo>
                    <a:pt x="224" y="191"/>
                  </a:lnTo>
                  <a:lnTo>
                    <a:pt x="226" y="189"/>
                  </a:lnTo>
                  <a:lnTo>
                    <a:pt x="230" y="187"/>
                  </a:lnTo>
                  <a:lnTo>
                    <a:pt x="232" y="185"/>
                  </a:lnTo>
                  <a:lnTo>
                    <a:pt x="233" y="183"/>
                  </a:lnTo>
                  <a:lnTo>
                    <a:pt x="235" y="183"/>
                  </a:lnTo>
                  <a:lnTo>
                    <a:pt x="235" y="183"/>
                  </a:lnTo>
                  <a:lnTo>
                    <a:pt x="235" y="183"/>
                  </a:lnTo>
                  <a:lnTo>
                    <a:pt x="237" y="181"/>
                  </a:lnTo>
                  <a:lnTo>
                    <a:pt x="239" y="181"/>
                  </a:lnTo>
                  <a:lnTo>
                    <a:pt x="241" y="181"/>
                  </a:lnTo>
                  <a:lnTo>
                    <a:pt x="243" y="181"/>
                  </a:lnTo>
                  <a:lnTo>
                    <a:pt x="243" y="181"/>
                  </a:lnTo>
                  <a:lnTo>
                    <a:pt x="243" y="181"/>
                  </a:lnTo>
                  <a:lnTo>
                    <a:pt x="241" y="181"/>
                  </a:lnTo>
                  <a:lnTo>
                    <a:pt x="239" y="181"/>
                  </a:lnTo>
                  <a:lnTo>
                    <a:pt x="237" y="183"/>
                  </a:lnTo>
                  <a:lnTo>
                    <a:pt x="235" y="185"/>
                  </a:lnTo>
                  <a:lnTo>
                    <a:pt x="235" y="185"/>
                  </a:lnTo>
                  <a:lnTo>
                    <a:pt x="235" y="185"/>
                  </a:lnTo>
                  <a:lnTo>
                    <a:pt x="235" y="187"/>
                  </a:lnTo>
                  <a:lnTo>
                    <a:pt x="235" y="187"/>
                  </a:lnTo>
                  <a:lnTo>
                    <a:pt x="237" y="187"/>
                  </a:lnTo>
                  <a:lnTo>
                    <a:pt x="245" y="185"/>
                  </a:lnTo>
                  <a:lnTo>
                    <a:pt x="252" y="183"/>
                  </a:lnTo>
                  <a:lnTo>
                    <a:pt x="256" y="181"/>
                  </a:lnTo>
                  <a:lnTo>
                    <a:pt x="262" y="180"/>
                  </a:lnTo>
                  <a:lnTo>
                    <a:pt x="256" y="183"/>
                  </a:lnTo>
                  <a:lnTo>
                    <a:pt x="252" y="185"/>
                  </a:lnTo>
                  <a:lnTo>
                    <a:pt x="252" y="185"/>
                  </a:lnTo>
                  <a:lnTo>
                    <a:pt x="252" y="185"/>
                  </a:lnTo>
                  <a:lnTo>
                    <a:pt x="247" y="187"/>
                  </a:lnTo>
                  <a:lnTo>
                    <a:pt x="243" y="189"/>
                  </a:lnTo>
                  <a:lnTo>
                    <a:pt x="239" y="191"/>
                  </a:lnTo>
                  <a:lnTo>
                    <a:pt x="239" y="193"/>
                  </a:lnTo>
                  <a:lnTo>
                    <a:pt x="237" y="193"/>
                  </a:lnTo>
                  <a:lnTo>
                    <a:pt x="237" y="195"/>
                  </a:lnTo>
                  <a:lnTo>
                    <a:pt x="239" y="195"/>
                  </a:lnTo>
                  <a:lnTo>
                    <a:pt x="239" y="195"/>
                  </a:lnTo>
                  <a:lnTo>
                    <a:pt x="235" y="195"/>
                  </a:lnTo>
                  <a:lnTo>
                    <a:pt x="233" y="195"/>
                  </a:lnTo>
                  <a:lnTo>
                    <a:pt x="232" y="196"/>
                  </a:lnTo>
                  <a:lnTo>
                    <a:pt x="230" y="198"/>
                  </a:lnTo>
                  <a:lnTo>
                    <a:pt x="226" y="202"/>
                  </a:lnTo>
                  <a:lnTo>
                    <a:pt x="224" y="202"/>
                  </a:lnTo>
                  <a:lnTo>
                    <a:pt x="224" y="204"/>
                  </a:lnTo>
                  <a:lnTo>
                    <a:pt x="224" y="204"/>
                  </a:lnTo>
                  <a:lnTo>
                    <a:pt x="222" y="204"/>
                  </a:lnTo>
                  <a:lnTo>
                    <a:pt x="224" y="206"/>
                  </a:lnTo>
                  <a:lnTo>
                    <a:pt x="224" y="206"/>
                  </a:lnTo>
                  <a:lnTo>
                    <a:pt x="224" y="206"/>
                  </a:lnTo>
                  <a:lnTo>
                    <a:pt x="222" y="206"/>
                  </a:lnTo>
                  <a:lnTo>
                    <a:pt x="222" y="206"/>
                  </a:lnTo>
                  <a:lnTo>
                    <a:pt x="220" y="206"/>
                  </a:lnTo>
                  <a:lnTo>
                    <a:pt x="222" y="204"/>
                  </a:lnTo>
                  <a:lnTo>
                    <a:pt x="220" y="204"/>
                  </a:lnTo>
                  <a:lnTo>
                    <a:pt x="220" y="204"/>
                  </a:lnTo>
                  <a:lnTo>
                    <a:pt x="219" y="206"/>
                  </a:lnTo>
                  <a:lnTo>
                    <a:pt x="215" y="206"/>
                  </a:lnTo>
                  <a:lnTo>
                    <a:pt x="213" y="208"/>
                  </a:lnTo>
                  <a:lnTo>
                    <a:pt x="211" y="208"/>
                  </a:lnTo>
                  <a:lnTo>
                    <a:pt x="209" y="208"/>
                  </a:lnTo>
                  <a:lnTo>
                    <a:pt x="205" y="210"/>
                  </a:lnTo>
                  <a:lnTo>
                    <a:pt x="204" y="211"/>
                  </a:lnTo>
                  <a:lnTo>
                    <a:pt x="202" y="213"/>
                  </a:lnTo>
                  <a:lnTo>
                    <a:pt x="200" y="213"/>
                  </a:lnTo>
                  <a:lnTo>
                    <a:pt x="198" y="213"/>
                  </a:lnTo>
                  <a:lnTo>
                    <a:pt x="198" y="215"/>
                  </a:lnTo>
                  <a:lnTo>
                    <a:pt x="196" y="215"/>
                  </a:lnTo>
                  <a:lnTo>
                    <a:pt x="196" y="217"/>
                  </a:lnTo>
                  <a:lnTo>
                    <a:pt x="196" y="217"/>
                  </a:lnTo>
                  <a:lnTo>
                    <a:pt x="194" y="217"/>
                  </a:lnTo>
                  <a:lnTo>
                    <a:pt x="194" y="215"/>
                  </a:lnTo>
                  <a:lnTo>
                    <a:pt x="194" y="215"/>
                  </a:lnTo>
                  <a:lnTo>
                    <a:pt x="194" y="215"/>
                  </a:lnTo>
                  <a:lnTo>
                    <a:pt x="194" y="215"/>
                  </a:lnTo>
                  <a:lnTo>
                    <a:pt x="190" y="217"/>
                  </a:lnTo>
                  <a:lnTo>
                    <a:pt x="187" y="217"/>
                  </a:lnTo>
                  <a:lnTo>
                    <a:pt x="179" y="221"/>
                  </a:lnTo>
                  <a:lnTo>
                    <a:pt x="174" y="223"/>
                  </a:lnTo>
                  <a:lnTo>
                    <a:pt x="172" y="223"/>
                  </a:lnTo>
                  <a:lnTo>
                    <a:pt x="168" y="225"/>
                  </a:lnTo>
                  <a:lnTo>
                    <a:pt x="166" y="225"/>
                  </a:lnTo>
                  <a:lnTo>
                    <a:pt x="162" y="226"/>
                  </a:lnTo>
                  <a:lnTo>
                    <a:pt x="161" y="228"/>
                  </a:lnTo>
                  <a:lnTo>
                    <a:pt x="159" y="228"/>
                  </a:lnTo>
                  <a:lnTo>
                    <a:pt x="159" y="230"/>
                  </a:lnTo>
                  <a:lnTo>
                    <a:pt x="159" y="230"/>
                  </a:lnTo>
                  <a:lnTo>
                    <a:pt x="159" y="230"/>
                  </a:lnTo>
                  <a:lnTo>
                    <a:pt x="159" y="232"/>
                  </a:lnTo>
                  <a:lnTo>
                    <a:pt x="159" y="232"/>
                  </a:lnTo>
                  <a:lnTo>
                    <a:pt x="159" y="232"/>
                  </a:lnTo>
                  <a:lnTo>
                    <a:pt x="157" y="232"/>
                  </a:lnTo>
                  <a:lnTo>
                    <a:pt x="157" y="232"/>
                  </a:lnTo>
                  <a:lnTo>
                    <a:pt x="157" y="230"/>
                  </a:lnTo>
                  <a:lnTo>
                    <a:pt x="157" y="230"/>
                  </a:lnTo>
                  <a:lnTo>
                    <a:pt x="155" y="230"/>
                  </a:lnTo>
                  <a:lnTo>
                    <a:pt x="153" y="230"/>
                  </a:lnTo>
                  <a:lnTo>
                    <a:pt x="153" y="232"/>
                  </a:lnTo>
                  <a:lnTo>
                    <a:pt x="151" y="232"/>
                  </a:lnTo>
                  <a:lnTo>
                    <a:pt x="151" y="232"/>
                  </a:lnTo>
                  <a:lnTo>
                    <a:pt x="151" y="232"/>
                  </a:lnTo>
                  <a:lnTo>
                    <a:pt x="151" y="230"/>
                  </a:lnTo>
                  <a:lnTo>
                    <a:pt x="151" y="230"/>
                  </a:lnTo>
                  <a:lnTo>
                    <a:pt x="153" y="230"/>
                  </a:lnTo>
                  <a:lnTo>
                    <a:pt x="155" y="228"/>
                  </a:lnTo>
                  <a:lnTo>
                    <a:pt x="155" y="228"/>
                  </a:lnTo>
                  <a:lnTo>
                    <a:pt x="153" y="228"/>
                  </a:lnTo>
                  <a:lnTo>
                    <a:pt x="151" y="230"/>
                  </a:lnTo>
                  <a:lnTo>
                    <a:pt x="151" y="230"/>
                  </a:lnTo>
                  <a:lnTo>
                    <a:pt x="151" y="228"/>
                  </a:lnTo>
                  <a:lnTo>
                    <a:pt x="151" y="228"/>
                  </a:lnTo>
                  <a:lnTo>
                    <a:pt x="151" y="228"/>
                  </a:lnTo>
                  <a:lnTo>
                    <a:pt x="144" y="230"/>
                  </a:lnTo>
                  <a:lnTo>
                    <a:pt x="138" y="232"/>
                  </a:lnTo>
                  <a:lnTo>
                    <a:pt x="134" y="234"/>
                  </a:lnTo>
                  <a:lnTo>
                    <a:pt x="131" y="236"/>
                  </a:lnTo>
                  <a:lnTo>
                    <a:pt x="125" y="238"/>
                  </a:lnTo>
                  <a:lnTo>
                    <a:pt x="121" y="239"/>
                  </a:lnTo>
                  <a:lnTo>
                    <a:pt x="119" y="239"/>
                  </a:lnTo>
                  <a:lnTo>
                    <a:pt x="118" y="241"/>
                  </a:lnTo>
                  <a:lnTo>
                    <a:pt x="116" y="241"/>
                  </a:lnTo>
                  <a:lnTo>
                    <a:pt x="116" y="241"/>
                  </a:lnTo>
                  <a:lnTo>
                    <a:pt x="116" y="241"/>
                  </a:lnTo>
                  <a:lnTo>
                    <a:pt x="114" y="241"/>
                  </a:lnTo>
                  <a:lnTo>
                    <a:pt x="114" y="241"/>
                  </a:lnTo>
                  <a:lnTo>
                    <a:pt x="114" y="241"/>
                  </a:lnTo>
                  <a:lnTo>
                    <a:pt x="110" y="243"/>
                  </a:lnTo>
                  <a:lnTo>
                    <a:pt x="108" y="243"/>
                  </a:lnTo>
                  <a:lnTo>
                    <a:pt x="108" y="243"/>
                  </a:lnTo>
                  <a:lnTo>
                    <a:pt x="108" y="245"/>
                  </a:lnTo>
                  <a:lnTo>
                    <a:pt x="106" y="245"/>
                  </a:lnTo>
                  <a:lnTo>
                    <a:pt x="105" y="247"/>
                  </a:lnTo>
                  <a:lnTo>
                    <a:pt x="105" y="247"/>
                  </a:lnTo>
                  <a:lnTo>
                    <a:pt x="105" y="247"/>
                  </a:lnTo>
                  <a:lnTo>
                    <a:pt x="106" y="247"/>
                  </a:lnTo>
                  <a:lnTo>
                    <a:pt x="108" y="245"/>
                  </a:lnTo>
                  <a:lnTo>
                    <a:pt x="110" y="245"/>
                  </a:lnTo>
                  <a:lnTo>
                    <a:pt x="110" y="243"/>
                  </a:lnTo>
                  <a:lnTo>
                    <a:pt x="110" y="243"/>
                  </a:lnTo>
                  <a:lnTo>
                    <a:pt x="112" y="243"/>
                  </a:lnTo>
                  <a:lnTo>
                    <a:pt x="112" y="245"/>
                  </a:lnTo>
                  <a:lnTo>
                    <a:pt x="112" y="245"/>
                  </a:lnTo>
                  <a:lnTo>
                    <a:pt x="116" y="245"/>
                  </a:lnTo>
                  <a:lnTo>
                    <a:pt x="116" y="243"/>
                  </a:lnTo>
                  <a:lnTo>
                    <a:pt x="118" y="243"/>
                  </a:lnTo>
                  <a:lnTo>
                    <a:pt x="119" y="241"/>
                  </a:lnTo>
                  <a:lnTo>
                    <a:pt x="119" y="241"/>
                  </a:lnTo>
                  <a:lnTo>
                    <a:pt x="121" y="241"/>
                  </a:lnTo>
                  <a:lnTo>
                    <a:pt x="121" y="241"/>
                  </a:lnTo>
                  <a:lnTo>
                    <a:pt x="121" y="241"/>
                  </a:lnTo>
                  <a:lnTo>
                    <a:pt x="119" y="243"/>
                  </a:lnTo>
                  <a:lnTo>
                    <a:pt x="119" y="243"/>
                  </a:lnTo>
                  <a:lnTo>
                    <a:pt x="119" y="243"/>
                  </a:lnTo>
                  <a:lnTo>
                    <a:pt x="119" y="243"/>
                  </a:lnTo>
                  <a:lnTo>
                    <a:pt x="119" y="243"/>
                  </a:lnTo>
                  <a:lnTo>
                    <a:pt x="119" y="243"/>
                  </a:lnTo>
                  <a:lnTo>
                    <a:pt x="121" y="243"/>
                  </a:lnTo>
                  <a:lnTo>
                    <a:pt x="123" y="243"/>
                  </a:lnTo>
                  <a:lnTo>
                    <a:pt x="123" y="241"/>
                  </a:lnTo>
                  <a:lnTo>
                    <a:pt x="125" y="241"/>
                  </a:lnTo>
                  <a:lnTo>
                    <a:pt x="127" y="241"/>
                  </a:lnTo>
                  <a:lnTo>
                    <a:pt x="134" y="238"/>
                  </a:lnTo>
                  <a:lnTo>
                    <a:pt x="134" y="238"/>
                  </a:lnTo>
                  <a:lnTo>
                    <a:pt x="136" y="236"/>
                  </a:lnTo>
                  <a:lnTo>
                    <a:pt x="138" y="236"/>
                  </a:lnTo>
                  <a:lnTo>
                    <a:pt x="138" y="236"/>
                  </a:lnTo>
                  <a:lnTo>
                    <a:pt x="140" y="234"/>
                  </a:lnTo>
                  <a:lnTo>
                    <a:pt x="142" y="234"/>
                  </a:lnTo>
                  <a:lnTo>
                    <a:pt x="142" y="234"/>
                  </a:lnTo>
                  <a:lnTo>
                    <a:pt x="144" y="236"/>
                  </a:lnTo>
                  <a:lnTo>
                    <a:pt x="144" y="236"/>
                  </a:lnTo>
                  <a:lnTo>
                    <a:pt x="144" y="236"/>
                  </a:lnTo>
                  <a:lnTo>
                    <a:pt x="142" y="236"/>
                  </a:lnTo>
                  <a:lnTo>
                    <a:pt x="142" y="236"/>
                  </a:lnTo>
                  <a:lnTo>
                    <a:pt x="140" y="236"/>
                  </a:lnTo>
                  <a:lnTo>
                    <a:pt x="140" y="236"/>
                  </a:lnTo>
                  <a:lnTo>
                    <a:pt x="138" y="238"/>
                  </a:lnTo>
                  <a:lnTo>
                    <a:pt x="136" y="238"/>
                  </a:lnTo>
                  <a:lnTo>
                    <a:pt x="136" y="238"/>
                  </a:lnTo>
                  <a:lnTo>
                    <a:pt x="138" y="239"/>
                  </a:lnTo>
                  <a:lnTo>
                    <a:pt x="140" y="238"/>
                  </a:lnTo>
                  <a:lnTo>
                    <a:pt x="142" y="238"/>
                  </a:lnTo>
                  <a:lnTo>
                    <a:pt x="144" y="238"/>
                  </a:lnTo>
                  <a:lnTo>
                    <a:pt x="146" y="236"/>
                  </a:lnTo>
                  <a:lnTo>
                    <a:pt x="146" y="236"/>
                  </a:lnTo>
                  <a:lnTo>
                    <a:pt x="148" y="238"/>
                  </a:lnTo>
                  <a:lnTo>
                    <a:pt x="148" y="236"/>
                  </a:lnTo>
                  <a:lnTo>
                    <a:pt x="149" y="236"/>
                  </a:lnTo>
                  <a:lnTo>
                    <a:pt x="149" y="236"/>
                  </a:lnTo>
                  <a:lnTo>
                    <a:pt x="151" y="236"/>
                  </a:lnTo>
                  <a:lnTo>
                    <a:pt x="151" y="236"/>
                  </a:lnTo>
                  <a:lnTo>
                    <a:pt x="153" y="236"/>
                  </a:lnTo>
                  <a:lnTo>
                    <a:pt x="153" y="234"/>
                  </a:lnTo>
                  <a:lnTo>
                    <a:pt x="155" y="234"/>
                  </a:lnTo>
                  <a:lnTo>
                    <a:pt x="157" y="234"/>
                  </a:lnTo>
                  <a:lnTo>
                    <a:pt x="161" y="232"/>
                  </a:lnTo>
                  <a:lnTo>
                    <a:pt x="162" y="232"/>
                  </a:lnTo>
                  <a:lnTo>
                    <a:pt x="162" y="232"/>
                  </a:lnTo>
                  <a:lnTo>
                    <a:pt x="164" y="232"/>
                  </a:lnTo>
                  <a:lnTo>
                    <a:pt x="164" y="232"/>
                  </a:lnTo>
                  <a:lnTo>
                    <a:pt x="166" y="232"/>
                  </a:lnTo>
                  <a:lnTo>
                    <a:pt x="166" y="232"/>
                  </a:lnTo>
                  <a:lnTo>
                    <a:pt x="166" y="232"/>
                  </a:lnTo>
                  <a:lnTo>
                    <a:pt x="166" y="232"/>
                  </a:lnTo>
                  <a:lnTo>
                    <a:pt x="164" y="234"/>
                  </a:lnTo>
                  <a:lnTo>
                    <a:pt x="162" y="234"/>
                  </a:lnTo>
                  <a:lnTo>
                    <a:pt x="164" y="234"/>
                  </a:lnTo>
                  <a:lnTo>
                    <a:pt x="166" y="234"/>
                  </a:lnTo>
                  <a:lnTo>
                    <a:pt x="166" y="232"/>
                  </a:lnTo>
                  <a:lnTo>
                    <a:pt x="168" y="232"/>
                  </a:lnTo>
                  <a:lnTo>
                    <a:pt x="170" y="232"/>
                  </a:lnTo>
                  <a:lnTo>
                    <a:pt x="181" y="228"/>
                  </a:lnTo>
                  <a:lnTo>
                    <a:pt x="183" y="228"/>
                  </a:lnTo>
                  <a:lnTo>
                    <a:pt x="185" y="226"/>
                  </a:lnTo>
                  <a:lnTo>
                    <a:pt x="187" y="226"/>
                  </a:lnTo>
                  <a:lnTo>
                    <a:pt x="187" y="226"/>
                  </a:lnTo>
                  <a:lnTo>
                    <a:pt x="187" y="226"/>
                  </a:lnTo>
                  <a:lnTo>
                    <a:pt x="185" y="228"/>
                  </a:lnTo>
                  <a:lnTo>
                    <a:pt x="185" y="228"/>
                  </a:lnTo>
                  <a:lnTo>
                    <a:pt x="185" y="228"/>
                  </a:lnTo>
                  <a:lnTo>
                    <a:pt x="187" y="226"/>
                  </a:lnTo>
                  <a:lnTo>
                    <a:pt x="190" y="226"/>
                  </a:lnTo>
                  <a:lnTo>
                    <a:pt x="190" y="226"/>
                  </a:lnTo>
                  <a:lnTo>
                    <a:pt x="190" y="225"/>
                  </a:lnTo>
                  <a:lnTo>
                    <a:pt x="190" y="225"/>
                  </a:lnTo>
                  <a:lnTo>
                    <a:pt x="190" y="225"/>
                  </a:lnTo>
                  <a:lnTo>
                    <a:pt x="190" y="225"/>
                  </a:lnTo>
                  <a:lnTo>
                    <a:pt x="189" y="225"/>
                  </a:lnTo>
                  <a:lnTo>
                    <a:pt x="189" y="225"/>
                  </a:lnTo>
                  <a:lnTo>
                    <a:pt x="190" y="223"/>
                  </a:lnTo>
                  <a:lnTo>
                    <a:pt x="192" y="223"/>
                  </a:lnTo>
                  <a:lnTo>
                    <a:pt x="194" y="221"/>
                  </a:lnTo>
                  <a:lnTo>
                    <a:pt x="196" y="221"/>
                  </a:lnTo>
                  <a:lnTo>
                    <a:pt x="198" y="221"/>
                  </a:lnTo>
                  <a:lnTo>
                    <a:pt x="198" y="221"/>
                  </a:lnTo>
                  <a:lnTo>
                    <a:pt x="200" y="221"/>
                  </a:lnTo>
                  <a:lnTo>
                    <a:pt x="200" y="221"/>
                  </a:lnTo>
                  <a:lnTo>
                    <a:pt x="200" y="221"/>
                  </a:lnTo>
                  <a:lnTo>
                    <a:pt x="200" y="221"/>
                  </a:lnTo>
                  <a:lnTo>
                    <a:pt x="200" y="221"/>
                  </a:lnTo>
                  <a:lnTo>
                    <a:pt x="200" y="219"/>
                  </a:lnTo>
                  <a:lnTo>
                    <a:pt x="204" y="219"/>
                  </a:lnTo>
                  <a:lnTo>
                    <a:pt x="205" y="219"/>
                  </a:lnTo>
                  <a:lnTo>
                    <a:pt x="205" y="219"/>
                  </a:lnTo>
                  <a:lnTo>
                    <a:pt x="205" y="219"/>
                  </a:lnTo>
                  <a:lnTo>
                    <a:pt x="207" y="219"/>
                  </a:lnTo>
                  <a:lnTo>
                    <a:pt x="207" y="219"/>
                  </a:lnTo>
                  <a:lnTo>
                    <a:pt x="209" y="217"/>
                  </a:lnTo>
                  <a:lnTo>
                    <a:pt x="211" y="217"/>
                  </a:lnTo>
                  <a:lnTo>
                    <a:pt x="213" y="215"/>
                  </a:lnTo>
                  <a:lnTo>
                    <a:pt x="213" y="215"/>
                  </a:lnTo>
                  <a:lnTo>
                    <a:pt x="213" y="215"/>
                  </a:lnTo>
                  <a:lnTo>
                    <a:pt x="215" y="215"/>
                  </a:lnTo>
                  <a:lnTo>
                    <a:pt x="215" y="215"/>
                  </a:lnTo>
                  <a:lnTo>
                    <a:pt x="217" y="215"/>
                  </a:lnTo>
                  <a:lnTo>
                    <a:pt x="219" y="215"/>
                  </a:lnTo>
                  <a:lnTo>
                    <a:pt x="220" y="213"/>
                  </a:lnTo>
                  <a:lnTo>
                    <a:pt x="220" y="213"/>
                  </a:lnTo>
                  <a:lnTo>
                    <a:pt x="222" y="213"/>
                  </a:lnTo>
                  <a:lnTo>
                    <a:pt x="222" y="213"/>
                  </a:lnTo>
                  <a:lnTo>
                    <a:pt x="224" y="213"/>
                  </a:lnTo>
                  <a:lnTo>
                    <a:pt x="224" y="213"/>
                  </a:lnTo>
                  <a:lnTo>
                    <a:pt x="226" y="211"/>
                  </a:lnTo>
                  <a:lnTo>
                    <a:pt x="228" y="211"/>
                  </a:lnTo>
                  <a:lnTo>
                    <a:pt x="228" y="211"/>
                  </a:lnTo>
                  <a:lnTo>
                    <a:pt x="232" y="210"/>
                  </a:lnTo>
                  <a:lnTo>
                    <a:pt x="232" y="210"/>
                  </a:lnTo>
                  <a:lnTo>
                    <a:pt x="232" y="208"/>
                  </a:lnTo>
                  <a:lnTo>
                    <a:pt x="232" y="208"/>
                  </a:lnTo>
                  <a:lnTo>
                    <a:pt x="232" y="208"/>
                  </a:lnTo>
                  <a:lnTo>
                    <a:pt x="233" y="208"/>
                  </a:lnTo>
                  <a:lnTo>
                    <a:pt x="237" y="206"/>
                  </a:lnTo>
                  <a:lnTo>
                    <a:pt x="239" y="206"/>
                  </a:lnTo>
                  <a:lnTo>
                    <a:pt x="239" y="206"/>
                  </a:lnTo>
                  <a:lnTo>
                    <a:pt x="239" y="206"/>
                  </a:lnTo>
                  <a:lnTo>
                    <a:pt x="241" y="204"/>
                  </a:lnTo>
                  <a:lnTo>
                    <a:pt x="243" y="204"/>
                  </a:lnTo>
                  <a:lnTo>
                    <a:pt x="245" y="204"/>
                  </a:lnTo>
                  <a:lnTo>
                    <a:pt x="245" y="204"/>
                  </a:lnTo>
                  <a:lnTo>
                    <a:pt x="247" y="204"/>
                  </a:lnTo>
                  <a:lnTo>
                    <a:pt x="248" y="202"/>
                  </a:lnTo>
                  <a:lnTo>
                    <a:pt x="250" y="202"/>
                  </a:lnTo>
                  <a:lnTo>
                    <a:pt x="250" y="202"/>
                  </a:lnTo>
                  <a:lnTo>
                    <a:pt x="252" y="202"/>
                  </a:lnTo>
                  <a:lnTo>
                    <a:pt x="254" y="200"/>
                  </a:lnTo>
                  <a:lnTo>
                    <a:pt x="256" y="200"/>
                  </a:lnTo>
                  <a:lnTo>
                    <a:pt x="258" y="200"/>
                  </a:lnTo>
                  <a:lnTo>
                    <a:pt x="260" y="198"/>
                  </a:lnTo>
                  <a:lnTo>
                    <a:pt x="262" y="196"/>
                  </a:lnTo>
                  <a:lnTo>
                    <a:pt x="269" y="196"/>
                  </a:lnTo>
                  <a:lnTo>
                    <a:pt x="269" y="196"/>
                  </a:lnTo>
                  <a:lnTo>
                    <a:pt x="269" y="196"/>
                  </a:lnTo>
                  <a:lnTo>
                    <a:pt x="273" y="195"/>
                  </a:lnTo>
                  <a:lnTo>
                    <a:pt x="273" y="195"/>
                  </a:lnTo>
                  <a:lnTo>
                    <a:pt x="275" y="195"/>
                  </a:lnTo>
                  <a:lnTo>
                    <a:pt x="276" y="195"/>
                  </a:lnTo>
                  <a:lnTo>
                    <a:pt x="276" y="193"/>
                  </a:lnTo>
                  <a:lnTo>
                    <a:pt x="276" y="193"/>
                  </a:lnTo>
                  <a:lnTo>
                    <a:pt x="276" y="193"/>
                  </a:lnTo>
                  <a:lnTo>
                    <a:pt x="280" y="193"/>
                  </a:lnTo>
                  <a:lnTo>
                    <a:pt x="280" y="191"/>
                  </a:lnTo>
                  <a:lnTo>
                    <a:pt x="282" y="191"/>
                  </a:lnTo>
                  <a:lnTo>
                    <a:pt x="282" y="189"/>
                  </a:lnTo>
                  <a:lnTo>
                    <a:pt x="286" y="189"/>
                  </a:lnTo>
                  <a:lnTo>
                    <a:pt x="288" y="189"/>
                  </a:lnTo>
                  <a:lnTo>
                    <a:pt x="290" y="187"/>
                  </a:lnTo>
                  <a:lnTo>
                    <a:pt x="291" y="187"/>
                  </a:lnTo>
                  <a:lnTo>
                    <a:pt x="295" y="185"/>
                  </a:lnTo>
                  <a:lnTo>
                    <a:pt x="297" y="185"/>
                  </a:lnTo>
                  <a:lnTo>
                    <a:pt x="297" y="183"/>
                  </a:lnTo>
                  <a:lnTo>
                    <a:pt x="299" y="183"/>
                  </a:lnTo>
                  <a:lnTo>
                    <a:pt x="299" y="183"/>
                  </a:lnTo>
                  <a:lnTo>
                    <a:pt x="299" y="183"/>
                  </a:lnTo>
                  <a:lnTo>
                    <a:pt x="297" y="181"/>
                  </a:lnTo>
                  <a:lnTo>
                    <a:pt x="295" y="181"/>
                  </a:lnTo>
                  <a:lnTo>
                    <a:pt x="295" y="181"/>
                  </a:lnTo>
                  <a:lnTo>
                    <a:pt x="293" y="180"/>
                  </a:lnTo>
                  <a:lnTo>
                    <a:pt x="293" y="180"/>
                  </a:lnTo>
                  <a:lnTo>
                    <a:pt x="295" y="178"/>
                  </a:lnTo>
                  <a:lnTo>
                    <a:pt x="297" y="178"/>
                  </a:lnTo>
                  <a:lnTo>
                    <a:pt x="297" y="176"/>
                  </a:lnTo>
                  <a:lnTo>
                    <a:pt x="303" y="174"/>
                  </a:lnTo>
                  <a:lnTo>
                    <a:pt x="305" y="174"/>
                  </a:lnTo>
                  <a:lnTo>
                    <a:pt x="306" y="174"/>
                  </a:lnTo>
                  <a:lnTo>
                    <a:pt x="308" y="172"/>
                  </a:lnTo>
                  <a:lnTo>
                    <a:pt x="308" y="172"/>
                  </a:lnTo>
                  <a:lnTo>
                    <a:pt x="308" y="172"/>
                  </a:lnTo>
                  <a:lnTo>
                    <a:pt x="308" y="172"/>
                  </a:lnTo>
                  <a:lnTo>
                    <a:pt x="312" y="170"/>
                  </a:lnTo>
                  <a:lnTo>
                    <a:pt x="312" y="170"/>
                  </a:lnTo>
                  <a:lnTo>
                    <a:pt x="314" y="170"/>
                  </a:lnTo>
                  <a:lnTo>
                    <a:pt x="312" y="170"/>
                  </a:lnTo>
                  <a:lnTo>
                    <a:pt x="312" y="172"/>
                  </a:lnTo>
                  <a:lnTo>
                    <a:pt x="312" y="172"/>
                  </a:lnTo>
                  <a:lnTo>
                    <a:pt x="314" y="172"/>
                  </a:lnTo>
                  <a:lnTo>
                    <a:pt x="316" y="170"/>
                  </a:lnTo>
                  <a:lnTo>
                    <a:pt x="318" y="170"/>
                  </a:lnTo>
                  <a:lnTo>
                    <a:pt x="318" y="170"/>
                  </a:lnTo>
                  <a:lnTo>
                    <a:pt x="318" y="170"/>
                  </a:lnTo>
                  <a:lnTo>
                    <a:pt x="318" y="168"/>
                  </a:lnTo>
                  <a:lnTo>
                    <a:pt x="318" y="168"/>
                  </a:lnTo>
                  <a:lnTo>
                    <a:pt x="319" y="168"/>
                  </a:lnTo>
                  <a:lnTo>
                    <a:pt x="321" y="168"/>
                  </a:lnTo>
                  <a:lnTo>
                    <a:pt x="323" y="168"/>
                  </a:lnTo>
                  <a:lnTo>
                    <a:pt x="327" y="167"/>
                  </a:lnTo>
                  <a:lnTo>
                    <a:pt x="327" y="167"/>
                  </a:lnTo>
                  <a:lnTo>
                    <a:pt x="329" y="165"/>
                  </a:lnTo>
                  <a:lnTo>
                    <a:pt x="329" y="165"/>
                  </a:lnTo>
                  <a:lnTo>
                    <a:pt x="329" y="165"/>
                  </a:lnTo>
                  <a:lnTo>
                    <a:pt x="329" y="163"/>
                  </a:lnTo>
                  <a:lnTo>
                    <a:pt x="327" y="163"/>
                  </a:lnTo>
                  <a:lnTo>
                    <a:pt x="327" y="163"/>
                  </a:lnTo>
                  <a:lnTo>
                    <a:pt x="329" y="163"/>
                  </a:lnTo>
                  <a:lnTo>
                    <a:pt x="329" y="163"/>
                  </a:lnTo>
                  <a:lnTo>
                    <a:pt x="331" y="163"/>
                  </a:lnTo>
                  <a:lnTo>
                    <a:pt x="331" y="163"/>
                  </a:lnTo>
                  <a:lnTo>
                    <a:pt x="333" y="163"/>
                  </a:lnTo>
                  <a:lnTo>
                    <a:pt x="336" y="161"/>
                  </a:lnTo>
                  <a:lnTo>
                    <a:pt x="338" y="161"/>
                  </a:lnTo>
                  <a:lnTo>
                    <a:pt x="338" y="161"/>
                  </a:lnTo>
                  <a:lnTo>
                    <a:pt x="338" y="159"/>
                  </a:lnTo>
                  <a:lnTo>
                    <a:pt x="338" y="159"/>
                  </a:lnTo>
                  <a:lnTo>
                    <a:pt x="340" y="159"/>
                  </a:lnTo>
                  <a:lnTo>
                    <a:pt x="346" y="157"/>
                  </a:lnTo>
                  <a:lnTo>
                    <a:pt x="349" y="155"/>
                  </a:lnTo>
                  <a:lnTo>
                    <a:pt x="349" y="155"/>
                  </a:lnTo>
                  <a:lnTo>
                    <a:pt x="351" y="155"/>
                  </a:lnTo>
                  <a:lnTo>
                    <a:pt x="351" y="153"/>
                  </a:lnTo>
                  <a:lnTo>
                    <a:pt x="353" y="153"/>
                  </a:lnTo>
                  <a:lnTo>
                    <a:pt x="353" y="153"/>
                  </a:lnTo>
                  <a:lnTo>
                    <a:pt x="357" y="152"/>
                  </a:lnTo>
                  <a:lnTo>
                    <a:pt x="359" y="152"/>
                  </a:lnTo>
                  <a:lnTo>
                    <a:pt x="361" y="152"/>
                  </a:lnTo>
                  <a:lnTo>
                    <a:pt x="364" y="150"/>
                  </a:lnTo>
                  <a:lnTo>
                    <a:pt x="366" y="150"/>
                  </a:lnTo>
                  <a:lnTo>
                    <a:pt x="368" y="148"/>
                  </a:lnTo>
                  <a:lnTo>
                    <a:pt x="374" y="148"/>
                  </a:lnTo>
                  <a:lnTo>
                    <a:pt x="376" y="146"/>
                  </a:lnTo>
                  <a:lnTo>
                    <a:pt x="376" y="148"/>
                  </a:lnTo>
                  <a:lnTo>
                    <a:pt x="376" y="148"/>
                  </a:lnTo>
                  <a:lnTo>
                    <a:pt x="379" y="148"/>
                  </a:lnTo>
                  <a:lnTo>
                    <a:pt x="381" y="148"/>
                  </a:lnTo>
                  <a:lnTo>
                    <a:pt x="381" y="148"/>
                  </a:lnTo>
                  <a:lnTo>
                    <a:pt x="383" y="146"/>
                  </a:lnTo>
                  <a:lnTo>
                    <a:pt x="385" y="146"/>
                  </a:lnTo>
                  <a:lnTo>
                    <a:pt x="389" y="144"/>
                  </a:lnTo>
                  <a:lnTo>
                    <a:pt x="389" y="144"/>
                  </a:lnTo>
                  <a:lnTo>
                    <a:pt x="390" y="144"/>
                  </a:lnTo>
                  <a:lnTo>
                    <a:pt x="392" y="144"/>
                  </a:lnTo>
                  <a:lnTo>
                    <a:pt x="389" y="146"/>
                  </a:lnTo>
                  <a:lnTo>
                    <a:pt x="385" y="146"/>
                  </a:lnTo>
                  <a:lnTo>
                    <a:pt x="383" y="146"/>
                  </a:lnTo>
                  <a:lnTo>
                    <a:pt x="381" y="148"/>
                  </a:lnTo>
                  <a:lnTo>
                    <a:pt x="381" y="148"/>
                  </a:lnTo>
                  <a:lnTo>
                    <a:pt x="381" y="148"/>
                  </a:lnTo>
                  <a:lnTo>
                    <a:pt x="379" y="148"/>
                  </a:lnTo>
                  <a:lnTo>
                    <a:pt x="377" y="150"/>
                  </a:lnTo>
                  <a:lnTo>
                    <a:pt x="377" y="150"/>
                  </a:lnTo>
                  <a:lnTo>
                    <a:pt x="381" y="152"/>
                  </a:lnTo>
                  <a:lnTo>
                    <a:pt x="381" y="152"/>
                  </a:lnTo>
                  <a:lnTo>
                    <a:pt x="385" y="152"/>
                  </a:lnTo>
                  <a:lnTo>
                    <a:pt x="385" y="153"/>
                  </a:lnTo>
                  <a:lnTo>
                    <a:pt x="385" y="153"/>
                  </a:lnTo>
                  <a:lnTo>
                    <a:pt x="383" y="153"/>
                  </a:lnTo>
                  <a:lnTo>
                    <a:pt x="379" y="152"/>
                  </a:lnTo>
                  <a:lnTo>
                    <a:pt x="377" y="152"/>
                  </a:lnTo>
                  <a:lnTo>
                    <a:pt x="374" y="152"/>
                  </a:lnTo>
                  <a:lnTo>
                    <a:pt x="374" y="152"/>
                  </a:lnTo>
                  <a:lnTo>
                    <a:pt x="372" y="152"/>
                  </a:lnTo>
                  <a:lnTo>
                    <a:pt x="372" y="152"/>
                  </a:lnTo>
                  <a:lnTo>
                    <a:pt x="372" y="152"/>
                  </a:lnTo>
                  <a:lnTo>
                    <a:pt x="372" y="152"/>
                  </a:lnTo>
                  <a:lnTo>
                    <a:pt x="364" y="153"/>
                  </a:lnTo>
                  <a:lnTo>
                    <a:pt x="362" y="153"/>
                  </a:lnTo>
                  <a:lnTo>
                    <a:pt x="355" y="155"/>
                  </a:lnTo>
                  <a:lnTo>
                    <a:pt x="355" y="155"/>
                  </a:lnTo>
                  <a:lnTo>
                    <a:pt x="353" y="157"/>
                  </a:lnTo>
                  <a:lnTo>
                    <a:pt x="351" y="159"/>
                  </a:lnTo>
                  <a:lnTo>
                    <a:pt x="351" y="159"/>
                  </a:lnTo>
                  <a:lnTo>
                    <a:pt x="346" y="163"/>
                  </a:lnTo>
                  <a:lnTo>
                    <a:pt x="344" y="163"/>
                  </a:lnTo>
                  <a:lnTo>
                    <a:pt x="340" y="165"/>
                  </a:lnTo>
                  <a:lnTo>
                    <a:pt x="336" y="167"/>
                  </a:lnTo>
                  <a:lnTo>
                    <a:pt x="334" y="168"/>
                  </a:lnTo>
                  <a:lnTo>
                    <a:pt x="333" y="170"/>
                  </a:lnTo>
                  <a:lnTo>
                    <a:pt x="331" y="170"/>
                  </a:lnTo>
                  <a:lnTo>
                    <a:pt x="331" y="172"/>
                  </a:lnTo>
                  <a:lnTo>
                    <a:pt x="333" y="172"/>
                  </a:lnTo>
                  <a:lnTo>
                    <a:pt x="334" y="172"/>
                  </a:lnTo>
                  <a:lnTo>
                    <a:pt x="334" y="172"/>
                  </a:lnTo>
                  <a:lnTo>
                    <a:pt x="342" y="170"/>
                  </a:lnTo>
                  <a:lnTo>
                    <a:pt x="342" y="170"/>
                  </a:lnTo>
                  <a:lnTo>
                    <a:pt x="342" y="170"/>
                  </a:lnTo>
                  <a:lnTo>
                    <a:pt x="336" y="172"/>
                  </a:lnTo>
                  <a:lnTo>
                    <a:pt x="334" y="172"/>
                  </a:lnTo>
                  <a:lnTo>
                    <a:pt x="333" y="174"/>
                  </a:lnTo>
                  <a:lnTo>
                    <a:pt x="331" y="174"/>
                  </a:lnTo>
                  <a:lnTo>
                    <a:pt x="329" y="176"/>
                  </a:lnTo>
                  <a:lnTo>
                    <a:pt x="325" y="176"/>
                  </a:lnTo>
                  <a:lnTo>
                    <a:pt x="325" y="176"/>
                  </a:lnTo>
                  <a:lnTo>
                    <a:pt x="323" y="176"/>
                  </a:lnTo>
                  <a:lnTo>
                    <a:pt x="321" y="178"/>
                  </a:lnTo>
                  <a:lnTo>
                    <a:pt x="321" y="178"/>
                  </a:lnTo>
                  <a:lnTo>
                    <a:pt x="321" y="178"/>
                  </a:lnTo>
                  <a:lnTo>
                    <a:pt x="323" y="180"/>
                  </a:lnTo>
                  <a:lnTo>
                    <a:pt x="323" y="180"/>
                  </a:lnTo>
                  <a:lnTo>
                    <a:pt x="327" y="178"/>
                  </a:lnTo>
                  <a:lnTo>
                    <a:pt x="329" y="178"/>
                  </a:lnTo>
                  <a:lnTo>
                    <a:pt x="329" y="178"/>
                  </a:lnTo>
                  <a:lnTo>
                    <a:pt x="329" y="178"/>
                  </a:lnTo>
                  <a:lnTo>
                    <a:pt x="331" y="178"/>
                  </a:lnTo>
                  <a:lnTo>
                    <a:pt x="331" y="178"/>
                  </a:lnTo>
                  <a:lnTo>
                    <a:pt x="331" y="178"/>
                  </a:lnTo>
                  <a:lnTo>
                    <a:pt x="331" y="178"/>
                  </a:lnTo>
                  <a:lnTo>
                    <a:pt x="333" y="178"/>
                  </a:lnTo>
                  <a:lnTo>
                    <a:pt x="333" y="178"/>
                  </a:lnTo>
                  <a:lnTo>
                    <a:pt x="333" y="178"/>
                  </a:lnTo>
                  <a:lnTo>
                    <a:pt x="334" y="178"/>
                  </a:lnTo>
                  <a:lnTo>
                    <a:pt x="336" y="176"/>
                  </a:lnTo>
                  <a:lnTo>
                    <a:pt x="340" y="176"/>
                  </a:lnTo>
                  <a:lnTo>
                    <a:pt x="340" y="174"/>
                  </a:lnTo>
                  <a:lnTo>
                    <a:pt x="342" y="174"/>
                  </a:lnTo>
                  <a:lnTo>
                    <a:pt x="342" y="174"/>
                  </a:lnTo>
                  <a:lnTo>
                    <a:pt x="344" y="174"/>
                  </a:lnTo>
                  <a:lnTo>
                    <a:pt x="344" y="174"/>
                  </a:lnTo>
                  <a:lnTo>
                    <a:pt x="344" y="174"/>
                  </a:lnTo>
                  <a:lnTo>
                    <a:pt x="346" y="174"/>
                  </a:lnTo>
                  <a:lnTo>
                    <a:pt x="347" y="174"/>
                  </a:lnTo>
                  <a:lnTo>
                    <a:pt x="347" y="174"/>
                  </a:lnTo>
                  <a:lnTo>
                    <a:pt x="347" y="174"/>
                  </a:lnTo>
                  <a:lnTo>
                    <a:pt x="353" y="172"/>
                  </a:lnTo>
                  <a:lnTo>
                    <a:pt x="353" y="170"/>
                  </a:lnTo>
                  <a:lnTo>
                    <a:pt x="353" y="170"/>
                  </a:lnTo>
                  <a:lnTo>
                    <a:pt x="353" y="170"/>
                  </a:lnTo>
                  <a:lnTo>
                    <a:pt x="355" y="170"/>
                  </a:lnTo>
                  <a:lnTo>
                    <a:pt x="355" y="170"/>
                  </a:lnTo>
                  <a:lnTo>
                    <a:pt x="355" y="170"/>
                  </a:lnTo>
                  <a:lnTo>
                    <a:pt x="357" y="168"/>
                  </a:lnTo>
                  <a:lnTo>
                    <a:pt x="357" y="168"/>
                  </a:lnTo>
                  <a:lnTo>
                    <a:pt x="359" y="168"/>
                  </a:lnTo>
                  <a:lnTo>
                    <a:pt x="359" y="168"/>
                  </a:lnTo>
                  <a:lnTo>
                    <a:pt x="359" y="170"/>
                  </a:lnTo>
                  <a:lnTo>
                    <a:pt x="359" y="170"/>
                  </a:lnTo>
                  <a:lnTo>
                    <a:pt x="359" y="170"/>
                  </a:lnTo>
                  <a:lnTo>
                    <a:pt x="361" y="168"/>
                  </a:lnTo>
                  <a:lnTo>
                    <a:pt x="362" y="167"/>
                  </a:lnTo>
                  <a:lnTo>
                    <a:pt x="364" y="167"/>
                  </a:lnTo>
                  <a:lnTo>
                    <a:pt x="366" y="165"/>
                  </a:lnTo>
                  <a:lnTo>
                    <a:pt x="366" y="165"/>
                  </a:lnTo>
                  <a:lnTo>
                    <a:pt x="366" y="167"/>
                  </a:lnTo>
                  <a:lnTo>
                    <a:pt x="366" y="167"/>
                  </a:lnTo>
                  <a:lnTo>
                    <a:pt x="368" y="167"/>
                  </a:lnTo>
                  <a:lnTo>
                    <a:pt x="368" y="167"/>
                  </a:lnTo>
                  <a:lnTo>
                    <a:pt x="368" y="167"/>
                  </a:lnTo>
                  <a:lnTo>
                    <a:pt x="370" y="167"/>
                  </a:lnTo>
                  <a:lnTo>
                    <a:pt x="372" y="168"/>
                  </a:lnTo>
                  <a:lnTo>
                    <a:pt x="374" y="167"/>
                  </a:lnTo>
                  <a:lnTo>
                    <a:pt x="374" y="167"/>
                  </a:lnTo>
                  <a:lnTo>
                    <a:pt x="374" y="167"/>
                  </a:lnTo>
                  <a:lnTo>
                    <a:pt x="376" y="167"/>
                  </a:lnTo>
                  <a:lnTo>
                    <a:pt x="376" y="167"/>
                  </a:lnTo>
                  <a:lnTo>
                    <a:pt x="376" y="167"/>
                  </a:lnTo>
                  <a:lnTo>
                    <a:pt x="379" y="165"/>
                  </a:lnTo>
                  <a:lnTo>
                    <a:pt x="381" y="165"/>
                  </a:lnTo>
                  <a:lnTo>
                    <a:pt x="381" y="165"/>
                  </a:lnTo>
                  <a:lnTo>
                    <a:pt x="381" y="165"/>
                  </a:lnTo>
                  <a:lnTo>
                    <a:pt x="381" y="165"/>
                  </a:lnTo>
                  <a:lnTo>
                    <a:pt x="383" y="163"/>
                  </a:lnTo>
                  <a:lnTo>
                    <a:pt x="385" y="161"/>
                  </a:lnTo>
                  <a:lnTo>
                    <a:pt x="385" y="161"/>
                  </a:lnTo>
                  <a:lnTo>
                    <a:pt x="387" y="161"/>
                  </a:lnTo>
                  <a:lnTo>
                    <a:pt x="387" y="161"/>
                  </a:lnTo>
                  <a:lnTo>
                    <a:pt x="389" y="161"/>
                  </a:lnTo>
                  <a:lnTo>
                    <a:pt x="389" y="159"/>
                  </a:lnTo>
                  <a:lnTo>
                    <a:pt x="390" y="159"/>
                  </a:lnTo>
                  <a:lnTo>
                    <a:pt x="390" y="159"/>
                  </a:lnTo>
                  <a:lnTo>
                    <a:pt x="390" y="157"/>
                  </a:lnTo>
                  <a:lnTo>
                    <a:pt x="390" y="157"/>
                  </a:lnTo>
                  <a:lnTo>
                    <a:pt x="389" y="159"/>
                  </a:lnTo>
                  <a:lnTo>
                    <a:pt x="387" y="159"/>
                  </a:lnTo>
                  <a:lnTo>
                    <a:pt x="385" y="159"/>
                  </a:lnTo>
                  <a:lnTo>
                    <a:pt x="383" y="159"/>
                  </a:lnTo>
                  <a:lnTo>
                    <a:pt x="383" y="159"/>
                  </a:lnTo>
                  <a:lnTo>
                    <a:pt x="383" y="159"/>
                  </a:lnTo>
                  <a:lnTo>
                    <a:pt x="383" y="159"/>
                  </a:lnTo>
                  <a:lnTo>
                    <a:pt x="385" y="157"/>
                  </a:lnTo>
                  <a:lnTo>
                    <a:pt x="387" y="157"/>
                  </a:lnTo>
                  <a:lnTo>
                    <a:pt x="387" y="157"/>
                  </a:lnTo>
                  <a:lnTo>
                    <a:pt x="389" y="157"/>
                  </a:lnTo>
                  <a:lnTo>
                    <a:pt x="389" y="157"/>
                  </a:lnTo>
                  <a:lnTo>
                    <a:pt x="390" y="157"/>
                  </a:lnTo>
                  <a:lnTo>
                    <a:pt x="390" y="155"/>
                  </a:lnTo>
                  <a:lnTo>
                    <a:pt x="390" y="155"/>
                  </a:lnTo>
                  <a:lnTo>
                    <a:pt x="389" y="155"/>
                  </a:lnTo>
                  <a:lnTo>
                    <a:pt x="389" y="155"/>
                  </a:lnTo>
                  <a:lnTo>
                    <a:pt x="389" y="153"/>
                  </a:lnTo>
                  <a:lnTo>
                    <a:pt x="390" y="153"/>
                  </a:lnTo>
                  <a:lnTo>
                    <a:pt x="390" y="153"/>
                  </a:lnTo>
                  <a:lnTo>
                    <a:pt x="392" y="153"/>
                  </a:lnTo>
                  <a:lnTo>
                    <a:pt x="394" y="152"/>
                  </a:lnTo>
                  <a:lnTo>
                    <a:pt x="398" y="152"/>
                  </a:lnTo>
                  <a:lnTo>
                    <a:pt x="398" y="152"/>
                  </a:lnTo>
                  <a:lnTo>
                    <a:pt x="396" y="152"/>
                  </a:lnTo>
                  <a:lnTo>
                    <a:pt x="394" y="152"/>
                  </a:lnTo>
                  <a:lnTo>
                    <a:pt x="394" y="152"/>
                  </a:lnTo>
                  <a:lnTo>
                    <a:pt x="394" y="152"/>
                  </a:lnTo>
                  <a:lnTo>
                    <a:pt x="396" y="150"/>
                  </a:lnTo>
                  <a:lnTo>
                    <a:pt x="398" y="150"/>
                  </a:lnTo>
                  <a:lnTo>
                    <a:pt x="398" y="150"/>
                  </a:lnTo>
                  <a:lnTo>
                    <a:pt x="398" y="150"/>
                  </a:lnTo>
                  <a:lnTo>
                    <a:pt x="400" y="150"/>
                  </a:lnTo>
                  <a:lnTo>
                    <a:pt x="402" y="150"/>
                  </a:lnTo>
                  <a:lnTo>
                    <a:pt x="404" y="148"/>
                  </a:lnTo>
                  <a:lnTo>
                    <a:pt x="405" y="148"/>
                  </a:lnTo>
                  <a:lnTo>
                    <a:pt x="405" y="148"/>
                  </a:lnTo>
                  <a:lnTo>
                    <a:pt x="400" y="152"/>
                  </a:lnTo>
                  <a:lnTo>
                    <a:pt x="398" y="152"/>
                  </a:lnTo>
                  <a:lnTo>
                    <a:pt x="398" y="152"/>
                  </a:lnTo>
                  <a:lnTo>
                    <a:pt x="398" y="153"/>
                  </a:lnTo>
                  <a:lnTo>
                    <a:pt x="400" y="153"/>
                  </a:lnTo>
                  <a:lnTo>
                    <a:pt x="402" y="153"/>
                  </a:lnTo>
                  <a:lnTo>
                    <a:pt x="402" y="152"/>
                  </a:lnTo>
                  <a:lnTo>
                    <a:pt x="404" y="152"/>
                  </a:lnTo>
                  <a:lnTo>
                    <a:pt x="404" y="152"/>
                  </a:lnTo>
                  <a:lnTo>
                    <a:pt x="404" y="152"/>
                  </a:lnTo>
                  <a:lnTo>
                    <a:pt x="405" y="152"/>
                  </a:lnTo>
                  <a:lnTo>
                    <a:pt x="405" y="153"/>
                  </a:lnTo>
                  <a:lnTo>
                    <a:pt x="405" y="153"/>
                  </a:lnTo>
                  <a:lnTo>
                    <a:pt x="405" y="153"/>
                  </a:lnTo>
                  <a:lnTo>
                    <a:pt x="405" y="152"/>
                  </a:lnTo>
                  <a:lnTo>
                    <a:pt x="407" y="152"/>
                  </a:lnTo>
                  <a:lnTo>
                    <a:pt x="409" y="152"/>
                  </a:lnTo>
                  <a:lnTo>
                    <a:pt x="409" y="152"/>
                  </a:lnTo>
                  <a:lnTo>
                    <a:pt x="411" y="152"/>
                  </a:lnTo>
                  <a:lnTo>
                    <a:pt x="411" y="152"/>
                  </a:lnTo>
                  <a:lnTo>
                    <a:pt x="413" y="152"/>
                  </a:lnTo>
                  <a:lnTo>
                    <a:pt x="415" y="150"/>
                  </a:lnTo>
                  <a:lnTo>
                    <a:pt x="419" y="150"/>
                  </a:lnTo>
                  <a:lnTo>
                    <a:pt x="420" y="150"/>
                  </a:lnTo>
                  <a:lnTo>
                    <a:pt x="420" y="150"/>
                  </a:lnTo>
                  <a:lnTo>
                    <a:pt x="417" y="152"/>
                  </a:lnTo>
                  <a:lnTo>
                    <a:pt x="415" y="152"/>
                  </a:lnTo>
                  <a:lnTo>
                    <a:pt x="413" y="153"/>
                  </a:lnTo>
                  <a:lnTo>
                    <a:pt x="413" y="153"/>
                  </a:lnTo>
                  <a:lnTo>
                    <a:pt x="413" y="153"/>
                  </a:lnTo>
                  <a:lnTo>
                    <a:pt x="415" y="153"/>
                  </a:lnTo>
                  <a:lnTo>
                    <a:pt x="413" y="155"/>
                  </a:lnTo>
                  <a:lnTo>
                    <a:pt x="411" y="155"/>
                  </a:lnTo>
                  <a:lnTo>
                    <a:pt x="411" y="155"/>
                  </a:lnTo>
                  <a:lnTo>
                    <a:pt x="411" y="155"/>
                  </a:lnTo>
                  <a:lnTo>
                    <a:pt x="413" y="155"/>
                  </a:lnTo>
                  <a:lnTo>
                    <a:pt x="415" y="155"/>
                  </a:lnTo>
                  <a:lnTo>
                    <a:pt x="415" y="155"/>
                  </a:lnTo>
                  <a:lnTo>
                    <a:pt x="415" y="155"/>
                  </a:lnTo>
                  <a:lnTo>
                    <a:pt x="415" y="155"/>
                  </a:lnTo>
                  <a:lnTo>
                    <a:pt x="415" y="157"/>
                  </a:lnTo>
                  <a:lnTo>
                    <a:pt x="420" y="157"/>
                  </a:lnTo>
                  <a:lnTo>
                    <a:pt x="419" y="157"/>
                  </a:lnTo>
                  <a:lnTo>
                    <a:pt x="417" y="159"/>
                  </a:lnTo>
                  <a:lnTo>
                    <a:pt x="417" y="159"/>
                  </a:lnTo>
                  <a:lnTo>
                    <a:pt x="415" y="159"/>
                  </a:lnTo>
                  <a:lnTo>
                    <a:pt x="415" y="159"/>
                  </a:lnTo>
                  <a:lnTo>
                    <a:pt x="417" y="159"/>
                  </a:lnTo>
                  <a:lnTo>
                    <a:pt x="417" y="161"/>
                  </a:lnTo>
                  <a:lnTo>
                    <a:pt x="419" y="161"/>
                  </a:lnTo>
                  <a:lnTo>
                    <a:pt x="420" y="161"/>
                  </a:lnTo>
                  <a:lnTo>
                    <a:pt x="422" y="161"/>
                  </a:lnTo>
                  <a:lnTo>
                    <a:pt x="424" y="159"/>
                  </a:lnTo>
                  <a:lnTo>
                    <a:pt x="426" y="159"/>
                  </a:lnTo>
                  <a:lnTo>
                    <a:pt x="428" y="157"/>
                  </a:lnTo>
                  <a:lnTo>
                    <a:pt x="432" y="157"/>
                  </a:lnTo>
                  <a:lnTo>
                    <a:pt x="432" y="157"/>
                  </a:lnTo>
                  <a:lnTo>
                    <a:pt x="430" y="157"/>
                  </a:lnTo>
                  <a:lnTo>
                    <a:pt x="428" y="159"/>
                  </a:lnTo>
                  <a:lnTo>
                    <a:pt x="426" y="159"/>
                  </a:lnTo>
                  <a:lnTo>
                    <a:pt x="424" y="161"/>
                  </a:lnTo>
                  <a:lnTo>
                    <a:pt x="424" y="163"/>
                  </a:lnTo>
                  <a:lnTo>
                    <a:pt x="424" y="163"/>
                  </a:lnTo>
                  <a:lnTo>
                    <a:pt x="424" y="163"/>
                  </a:lnTo>
                  <a:lnTo>
                    <a:pt x="424" y="163"/>
                  </a:lnTo>
                  <a:lnTo>
                    <a:pt x="426" y="163"/>
                  </a:lnTo>
                  <a:lnTo>
                    <a:pt x="428" y="165"/>
                  </a:lnTo>
                  <a:lnTo>
                    <a:pt x="428" y="165"/>
                  </a:lnTo>
                  <a:lnTo>
                    <a:pt x="428" y="165"/>
                  </a:lnTo>
                  <a:lnTo>
                    <a:pt x="428" y="167"/>
                  </a:lnTo>
                  <a:lnTo>
                    <a:pt x="428" y="167"/>
                  </a:lnTo>
                  <a:lnTo>
                    <a:pt x="426" y="167"/>
                  </a:lnTo>
                  <a:lnTo>
                    <a:pt x="428" y="167"/>
                  </a:lnTo>
                  <a:lnTo>
                    <a:pt x="432" y="167"/>
                  </a:lnTo>
                  <a:lnTo>
                    <a:pt x="435" y="167"/>
                  </a:lnTo>
                  <a:lnTo>
                    <a:pt x="443" y="165"/>
                  </a:lnTo>
                  <a:lnTo>
                    <a:pt x="447" y="165"/>
                  </a:lnTo>
                  <a:lnTo>
                    <a:pt x="450" y="167"/>
                  </a:lnTo>
                  <a:lnTo>
                    <a:pt x="456" y="167"/>
                  </a:lnTo>
                  <a:lnTo>
                    <a:pt x="458" y="167"/>
                  </a:lnTo>
                  <a:lnTo>
                    <a:pt x="458" y="167"/>
                  </a:lnTo>
                  <a:lnTo>
                    <a:pt x="460" y="167"/>
                  </a:lnTo>
                  <a:lnTo>
                    <a:pt x="460" y="165"/>
                  </a:lnTo>
                  <a:lnTo>
                    <a:pt x="460" y="165"/>
                  </a:lnTo>
                  <a:lnTo>
                    <a:pt x="461" y="165"/>
                  </a:lnTo>
                  <a:lnTo>
                    <a:pt x="461" y="165"/>
                  </a:lnTo>
                  <a:lnTo>
                    <a:pt x="461" y="165"/>
                  </a:lnTo>
                  <a:lnTo>
                    <a:pt x="460" y="167"/>
                  </a:lnTo>
                  <a:lnTo>
                    <a:pt x="460" y="167"/>
                  </a:lnTo>
                  <a:lnTo>
                    <a:pt x="458" y="168"/>
                  </a:lnTo>
                  <a:lnTo>
                    <a:pt x="458" y="168"/>
                  </a:lnTo>
                  <a:lnTo>
                    <a:pt x="461" y="170"/>
                  </a:lnTo>
                  <a:lnTo>
                    <a:pt x="463" y="170"/>
                  </a:lnTo>
                  <a:lnTo>
                    <a:pt x="465" y="170"/>
                  </a:lnTo>
                  <a:lnTo>
                    <a:pt x="469" y="170"/>
                  </a:lnTo>
                  <a:lnTo>
                    <a:pt x="473" y="170"/>
                  </a:lnTo>
                  <a:lnTo>
                    <a:pt x="475" y="168"/>
                  </a:lnTo>
                  <a:lnTo>
                    <a:pt x="480" y="167"/>
                  </a:lnTo>
                  <a:lnTo>
                    <a:pt x="482" y="167"/>
                  </a:lnTo>
                  <a:lnTo>
                    <a:pt x="482" y="167"/>
                  </a:lnTo>
                  <a:lnTo>
                    <a:pt x="482" y="167"/>
                  </a:lnTo>
                  <a:lnTo>
                    <a:pt x="482" y="168"/>
                  </a:lnTo>
                  <a:lnTo>
                    <a:pt x="484" y="168"/>
                  </a:lnTo>
                  <a:lnTo>
                    <a:pt x="484" y="170"/>
                  </a:lnTo>
                  <a:lnTo>
                    <a:pt x="482" y="168"/>
                  </a:lnTo>
                  <a:lnTo>
                    <a:pt x="482" y="170"/>
                  </a:lnTo>
                  <a:lnTo>
                    <a:pt x="480" y="170"/>
                  </a:lnTo>
                  <a:lnTo>
                    <a:pt x="480" y="170"/>
                  </a:lnTo>
                  <a:lnTo>
                    <a:pt x="478" y="172"/>
                  </a:lnTo>
                  <a:lnTo>
                    <a:pt x="478" y="172"/>
                  </a:lnTo>
                  <a:lnTo>
                    <a:pt x="476" y="172"/>
                  </a:lnTo>
                  <a:lnTo>
                    <a:pt x="478" y="170"/>
                  </a:lnTo>
                  <a:lnTo>
                    <a:pt x="480" y="168"/>
                  </a:lnTo>
                  <a:lnTo>
                    <a:pt x="482" y="168"/>
                  </a:lnTo>
                  <a:lnTo>
                    <a:pt x="480" y="167"/>
                  </a:lnTo>
                  <a:lnTo>
                    <a:pt x="480" y="167"/>
                  </a:lnTo>
                  <a:lnTo>
                    <a:pt x="480" y="167"/>
                  </a:lnTo>
                  <a:lnTo>
                    <a:pt x="480" y="168"/>
                  </a:lnTo>
                  <a:lnTo>
                    <a:pt x="478" y="168"/>
                  </a:lnTo>
                  <a:lnTo>
                    <a:pt x="478" y="168"/>
                  </a:lnTo>
                  <a:lnTo>
                    <a:pt x="478" y="168"/>
                  </a:lnTo>
                  <a:lnTo>
                    <a:pt x="476" y="170"/>
                  </a:lnTo>
                  <a:lnTo>
                    <a:pt x="476" y="170"/>
                  </a:lnTo>
                  <a:lnTo>
                    <a:pt x="476" y="172"/>
                  </a:lnTo>
                  <a:lnTo>
                    <a:pt x="473" y="172"/>
                  </a:lnTo>
                  <a:lnTo>
                    <a:pt x="473" y="172"/>
                  </a:lnTo>
                  <a:lnTo>
                    <a:pt x="471" y="174"/>
                  </a:lnTo>
                  <a:lnTo>
                    <a:pt x="471" y="174"/>
                  </a:lnTo>
                  <a:lnTo>
                    <a:pt x="471" y="174"/>
                  </a:lnTo>
                  <a:lnTo>
                    <a:pt x="471" y="174"/>
                  </a:lnTo>
                  <a:lnTo>
                    <a:pt x="471" y="176"/>
                  </a:lnTo>
                  <a:lnTo>
                    <a:pt x="473" y="176"/>
                  </a:lnTo>
                  <a:lnTo>
                    <a:pt x="476" y="178"/>
                  </a:lnTo>
                  <a:lnTo>
                    <a:pt x="476" y="180"/>
                  </a:lnTo>
                  <a:lnTo>
                    <a:pt x="478" y="180"/>
                  </a:lnTo>
                  <a:lnTo>
                    <a:pt x="478" y="180"/>
                  </a:lnTo>
                  <a:lnTo>
                    <a:pt x="478" y="180"/>
                  </a:lnTo>
                  <a:lnTo>
                    <a:pt x="478" y="180"/>
                  </a:lnTo>
                  <a:lnTo>
                    <a:pt x="478" y="180"/>
                  </a:lnTo>
                  <a:lnTo>
                    <a:pt x="480" y="181"/>
                  </a:lnTo>
                  <a:lnTo>
                    <a:pt x="480" y="181"/>
                  </a:lnTo>
                  <a:lnTo>
                    <a:pt x="480" y="183"/>
                  </a:lnTo>
                  <a:lnTo>
                    <a:pt x="480" y="183"/>
                  </a:lnTo>
                  <a:lnTo>
                    <a:pt x="480" y="185"/>
                  </a:lnTo>
                  <a:lnTo>
                    <a:pt x="480" y="185"/>
                  </a:lnTo>
                  <a:lnTo>
                    <a:pt x="480" y="187"/>
                  </a:lnTo>
                  <a:lnTo>
                    <a:pt x="480" y="187"/>
                  </a:lnTo>
                  <a:lnTo>
                    <a:pt x="482" y="187"/>
                  </a:lnTo>
                  <a:lnTo>
                    <a:pt x="482" y="187"/>
                  </a:lnTo>
                  <a:lnTo>
                    <a:pt x="480" y="189"/>
                  </a:lnTo>
                  <a:lnTo>
                    <a:pt x="480" y="189"/>
                  </a:lnTo>
                  <a:lnTo>
                    <a:pt x="484" y="191"/>
                  </a:lnTo>
                  <a:lnTo>
                    <a:pt x="486" y="193"/>
                  </a:lnTo>
                  <a:lnTo>
                    <a:pt x="486" y="193"/>
                  </a:lnTo>
                  <a:lnTo>
                    <a:pt x="488" y="195"/>
                  </a:lnTo>
                  <a:lnTo>
                    <a:pt x="488" y="195"/>
                  </a:lnTo>
                  <a:lnTo>
                    <a:pt x="490" y="193"/>
                  </a:lnTo>
                  <a:lnTo>
                    <a:pt x="493" y="193"/>
                  </a:lnTo>
                  <a:lnTo>
                    <a:pt x="495" y="193"/>
                  </a:lnTo>
                  <a:lnTo>
                    <a:pt x="495" y="191"/>
                  </a:lnTo>
                  <a:lnTo>
                    <a:pt x="497" y="191"/>
                  </a:lnTo>
                  <a:lnTo>
                    <a:pt x="497" y="189"/>
                  </a:lnTo>
                  <a:lnTo>
                    <a:pt x="497" y="189"/>
                  </a:lnTo>
                  <a:lnTo>
                    <a:pt x="497" y="187"/>
                  </a:lnTo>
                  <a:lnTo>
                    <a:pt x="495" y="187"/>
                  </a:lnTo>
                  <a:lnTo>
                    <a:pt x="497" y="187"/>
                  </a:lnTo>
                  <a:lnTo>
                    <a:pt x="497" y="187"/>
                  </a:lnTo>
                  <a:lnTo>
                    <a:pt x="495" y="185"/>
                  </a:lnTo>
                  <a:lnTo>
                    <a:pt x="495" y="185"/>
                  </a:lnTo>
                  <a:lnTo>
                    <a:pt x="495" y="185"/>
                  </a:lnTo>
                  <a:lnTo>
                    <a:pt x="495" y="185"/>
                  </a:lnTo>
                  <a:lnTo>
                    <a:pt x="495" y="185"/>
                  </a:lnTo>
                  <a:lnTo>
                    <a:pt x="493" y="183"/>
                  </a:lnTo>
                  <a:lnTo>
                    <a:pt x="493" y="183"/>
                  </a:lnTo>
                  <a:lnTo>
                    <a:pt x="491" y="183"/>
                  </a:lnTo>
                  <a:lnTo>
                    <a:pt x="491" y="183"/>
                  </a:lnTo>
                  <a:lnTo>
                    <a:pt x="493" y="183"/>
                  </a:lnTo>
                  <a:lnTo>
                    <a:pt x="493" y="183"/>
                  </a:lnTo>
                  <a:lnTo>
                    <a:pt x="495" y="183"/>
                  </a:lnTo>
                  <a:lnTo>
                    <a:pt x="495" y="181"/>
                  </a:lnTo>
                  <a:lnTo>
                    <a:pt x="495" y="181"/>
                  </a:lnTo>
                  <a:lnTo>
                    <a:pt x="495" y="181"/>
                  </a:lnTo>
                  <a:lnTo>
                    <a:pt x="499" y="183"/>
                  </a:lnTo>
                  <a:lnTo>
                    <a:pt x="499" y="183"/>
                  </a:lnTo>
                  <a:lnTo>
                    <a:pt x="499" y="183"/>
                  </a:lnTo>
                  <a:lnTo>
                    <a:pt x="499" y="185"/>
                  </a:lnTo>
                  <a:lnTo>
                    <a:pt x="499" y="185"/>
                  </a:lnTo>
                  <a:lnTo>
                    <a:pt x="499" y="185"/>
                  </a:lnTo>
                  <a:lnTo>
                    <a:pt x="499" y="185"/>
                  </a:lnTo>
                  <a:lnTo>
                    <a:pt x="501" y="185"/>
                  </a:lnTo>
                  <a:lnTo>
                    <a:pt x="501" y="185"/>
                  </a:lnTo>
                  <a:lnTo>
                    <a:pt x="503" y="185"/>
                  </a:lnTo>
                  <a:lnTo>
                    <a:pt x="503" y="183"/>
                  </a:lnTo>
                  <a:lnTo>
                    <a:pt x="503" y="183"/>
                  </a:lnTo>
                  <a:lnTo>
                    <a:pt x="503" y="183"/>
                  </a:lnTo>
                  <a:lnTo>
                    <a:pt x="504" y="181"/>
                  </a:lnTo>
                  <a:lnTo>
                    <a:pt x="504" y="181"/>
                  </a:lnTo>
                  <a:lnTo>
                    <a:pt x="504" y="181"/>
                  </a:lnTo>
                  <a:lnTo>
                    <a:pt x="504" y="183"/>
                  </a:lnTo>
                  <a:lnTo>
                    <a:pt x="504" y="183"/>
                  </a:lnTo>
                  <a:lnTo>
                    <a:pt x="506" y="183"/>
                  </a:lnTo>
                  <a:lnTo>
                    <a:pt x="506" y="183"/>
                  </a:lnTo>
                  <a:lnTo>
                    <a:pt x="503" y="185"/>
                  </a:lnTo>
                  <a:lnTo>
                    <a:pt x="503" y="185"/>
                  </a:lnTo>
                  <a:lnTo>
                    <a:pt x="501" y="187"/>
                  </a:lnTo>
                  <a:lnTo>
                    <a:pt x="501" y="189"/>
                  </a:lnTo>
                  <a:lnTo>
                    <a:pt x="499" y="191"/>
                  </a:lnTo>
                  <a:lnTo>
                    <a:pt x="497" y="191"/>
                  </a:lnTo>
                  <a:lnTo>
                    <a:pt x="497" y="191"/>
                  </a:lnTo>
                  <a:lnTo>
                    <a:pt x="503" y="191"/>
                  </a:lnTo>
                  <a:lnTo>
                    <a:pt x="503" y="191"/>
                  </a:lnTo>
                  <a:lnTo>
                    <a:pt x="503" y="193"/>
                  </a:lnTo>
                  <a:lnTo>
                    <a:pt x="503" y="193"/>
                  </a:lnTo>
                  <a:lnTo>
                    <a:pt x="504" y="195"/>
                  </a:lnTo>
                  <a:lnTo>
                    <a:pt x="504" y="195"/>
                  </a:lnTo>
                  <a:lnTo>
                    <a:pt x="506" y="193"/>
                  </a:lnTo>
                  <a:lnTo>
                    <a:pt x="506" y="193"/>
                  </a:lnTo>
                  <a:lnTo>
                    <a:pt x="506" y="193"/>
                  </a:lnTo>
                  <a:lnTo>
                    <a:pt x="508" y="189"/>
                  </a:lnTo>
                  <a:lnTo>
                    <a:pt x="510" y="189"/>
                  </a:lnTo>
                  <a:lnTo>
                    <a:pt x="510" y="187"/>
                  </a:lnTo>
                  <a:lnTo>
                    <a:pt x="512" y="185"/>
                  </a:lnTo>
                  <a:lnTo>
                    <a:pt x="512" y="183"/>
                  </a:lnTo>
                  <a:lnTo>
                    <a:pt x="516" y="181"/>
                  </a:lnTo>
                  <a:lnTo>
                    <a:pt x="516" y="180"/>
                  </a:lnTo>
                  <a:lnTo>
                    <a:pt x="516" y="180"/>
                  </a:lnTo>
                  <a:lnTo>
                    <a:pt x="518" y="180"/>
                  </a:lnTo>
                  <a:lnTo>
                    <a:pt x="518" y="178"/>
                  </a:lnTo>
                  <a:lnTo>
                    <a:pt x="518" y="178"/>
                  </a:lnTo>
                  <a:lnTo>
                    <a:pt x="518" y="178"/>
                  </a:lnTo>
                  <a:lnTo>
                    <a:pt x="519" y="176"/>
                  </a:lnTo>
                  <a:lnTo>
                    <a:pt x="521" y="176"/>
                  </a:lnTo>
                  <a:lnTo>
                    <a:pt x="521" y="176"/>
                  </a:lnTo>
                  <a:lnTo>
                    <a:pt x="519" y="178"/>
                  </a:lnTo>
                  <a:lnTo>
                    <a:pt x="518" y="178"/>
                  </a:lnTo>
                  <a:lnTo>
                    <a:pt x="518" y="181"/>
                  </a:lnTo>
                  <a:lnTo>
                    <a:pt x="514" y="185"/>
                  </a:lnTo>
                  <a:lnTo>
                    <a:pt x="514" y="185"/>
                  </a:lnTo>
                  <a:lnTo>
                    <a:pt x="514" y="185"/>
                  </a:lnTo>
                  <a:lnTo>
                    <a:pt x="514" y="185"/>
                  </a:lnTo>
                  <a:lnTo>
                    <a:pt x="514" y="187"/>
                  </a:lnTo>
                  <a:lnTo>
                    <a:pt x="512" y="191"/>
                  </a:lnTo>
                  <a:lnTo>
                    <a:pt x="512" y="191"/>
                  </a:lnTo>
                  <a:lnTo>
                    <a:pt x="514" y="193"/>
                  </a:lnTo>
                  <a:lnTo>
                    <a:pt x="516" y="193"/>
                  </a:lnTo>
                  <a:lnTo>
                    <a:pt x="516" y="195"/>
                  </a:lnTo>
                  <a:lnTo>
                    <a:pt x="516" y="195"/>
                  </a:lnTo>
                  <a:lnTo>
                    <a:pt x="518" y="193"/>
                  </a:lnTo>
                  <a:lnTo>
                    <a:pt x="519" y="191"/>
                  </a:lnTo>
                  <a:lnTo>
                    <a:pt x="523" y="189"/>
                  </a:lnTo>
                  <a:lnTo>
                    <a:pt x="523" y="189"/>
                  </a:lnTo>
                  <a:lnTo>
                    <a:pt x="523" y="189"/>
                  </a:lnTo>
                  <a:lnTo>
                    <a:pt x="523" y="189"/>
                  </a:lnTo>
                  <a:lnTo>
                    <a:pt x="523" y="191"/>
                  </a:lnTo>
                  <a:lnTo>
                    <a:pt x="518" y="193"/>
                  </a:lnTo>
                  <a:lnTo>
                    <a:pt x="518" y="195"/>
                  </a:lnTo>
                  <a:lnTo>
                    <a:pt x="516" y="196"/>
                  </a:lnTo>
                  <a:lnTo>
                    <a:pt x="516" y="196"/>
                  </a:lnTo>
                  <a:lnTo>
                    <a:pt x="516" y="198"/>
                  </a:lnTo>
                  <a:lnTo>
                    <a:pt x="516" y="198"/>
                  </a:lnTo>
                  <a:lnTo>
                    <a:pt x="516" y="200"/>
                  </a:lnTo>
                  <a:lnTo>
                    <a:pt x="516" y="200"/>
                  </a:lnTo>
                  <a:lnTo>
                    <a:pt x="516" y="200"/>
                  </a:lnTo>
                  <a:lnTo>
                    <a:pt x="516" y="200"/>
                  </a:lnTo>
                  <a:lnTo>
                    <a:pt x="518" y="198"/>
                  </a:lnTo>
                  <a:lnTo>
                    <a:pt x="519" y="198"/>
                  </a:lnTo>
                  <a:lnTo>
                    <a:pt x="521" y="200"/>
                  </a:lnTo>
                  <a:lnTo>
                    <a:pt x="521" y="200"/>
                  </a:lnTo>
                  <a:lnTo>
                    <a:pt x="518" y="200"/>
                  </a:lnTo>
                  <a:lnTo>
                    <a:pt x="518" y="200"/>
                  </a:lnTo>
                  <a:lnTo>
                    <a:pt x="518" y="200"/>
                  </a:lnTo>
                  <a:lnTo>
                    <a:pt x="516" y="200"/>
                  </a:lnTo>
                  <a:lnTo>
                    <a:pt x="516" y="202"/>
                  </a:lnTo>
                  <a:lnTo>
                    <a:pt x="518" y="204"/>
                  </a:lnTo>
                  <a:lnTo>
                    <a:pt x="518" y="204"/>
                  </a:lnTo>
                  <a:lnTo>
                    <a:pt x="516" y="204"/>
                  </a:lnTo>
                  <a:lnTo>
                    <a:pt x="514" y="202"/>
                  </a:lnTo>
                  <a:lnTo>
                    <a:pt x="514" y="202"/>
                  </a:lnTo>
                  <a:lnTo>
                    <a:pt x="514" y="202"/>
                  </a:lnTo>
                  <a:lnTo>
                    <a:pt x="512" y="204"/>
                  </a:lnTo>
                  <a:lnTo>
                    <a:pt x="512" y="204"/>
                  </a:lnTo>
                  <a:lnTo>
                    <a:pt x="510" y="208"/>
                  </a:lnTo>
                  <a:lnTo>
                    <a:pt x="508" y="210"/>
                  </a:lnTo>
                  <a:lnTo>
                    <a:pt x="512" y="211"/>
                  </a:lnTo>
                  <a:lnTo>
                    <a:pt x="514" y="211"/>
                  </a:lnTo>
                  <a:lnTo>
                    <a:pt x="514" y="213"/>
                  </a:lnTo>
                  <a:lnTo>
                    <a:pt x="512" y="213"/>
                  </a:lnTo>
                  <a:lnTo>
                    <a:pt x="512" y="213"/>
                  </a:lnTo>
                  <a:lnTo>
                    <a:pt x="512" y="215"/>
                  </a:lnTo>
                  <a:lnTo>
                    <a:pt x="512" y="215"/>
                  </a:lnTo>
                  <a:lnTo>
                    <a:pt x="512" y="217"/>
                  </a:lnTo>
                  <a:lnTo>
                    <a:pt x="514" y="217"/>
                  </a:lnTo>
                  <a:lnTo>
                    <a:pt x="512" y="219"/>
                  </a:lnTo>
                  <a:lnTo>
                    <a:pt x="512" y="219"/>
                  </a:lnTo>
                  <a:lnTo>
                    <a:pt x="512" y="219"/>
                  </a:lnTo>
                  <a:lnTo>
                    <a:pt x="512" y="219"/>
                  </a:lnTo>
                  <a:lnTo>
                    <a:pt x="512" y="221"/>
                  </a:lnTo>
                  <a:lnTo>
                    <a:pt x="512" y="221"/>
                  </a:lnTo>
                  <a:lnTo>
                    <a:pt x="512" y="221"/>
                  </a:lnTo>
                  <a:lnTo>
                    <a:pt x="512" y="223"/>
                  </a:lnTo>
                  <a:lnTo>
                    <a:pt x="512" y="223"/>
                  </a:lnTo>
                  <a:lnTo>
                    <a:pt x="514" y="223"/>
                  </a:lnTo>
                  <a:lnTo>
                    <a:pt x="514" y="225"/>
                  </a:lnTo>
                  <a:lnTo>
                    <a:pt x="512" y="225"/>
                  </a:lnTo>
                  <a:lnTo>
                    <a:pt x="512" y="225"/>
                  </a:lnTo>
                  <a:lnTo>
                    <a:pt x="514" y="225"/>
                  </a:lnTo>
                  <a:lnTo>
                    <a:pt x="516" y="226"/>
                  </a:lnTo>
                  <a:lnTo>
                    <a:pt x="514" y="226"/>
                  </a:lnTo>
                  <a:lnTo>
                    <a:pt x="512" y="226"/>
                  </a:lnTo>
                  <a:lnTo>
                    <a:pt x="506" y="230"/>
                  </a:lnTo>
                  <a:lnTo>
                    <a:pt x="504" y="232"/>
                  </a:lnTo>
                  <a:lnTo>
                    <a:pt x="503" y="232"/>
                  </a:lnTo>
                  <a:lnTo>
                    <a:pt x="501" y="232"/>
                  </a:lnTo>
                  <a:lnTo>
                    <a:pt x="501" y="234"/>
                  </a:lnTo>
                  <a:lnTo>
                    <a:pt x="499" y="236"/>
                  </a:lnTo>
                  <a:lnTo>
                    <a:pt x="499" y="236"/>
                  </a:lnTo>
                  <a:lnTo>
                    <a:pt x="501" y="236"/>
                  </a:lnTo>
                  <a:lnTo>
                    <a:pt x="501" y="236"/>
                  </a:lnTo>
                  <a:lnTo>
                    <a:pt x="504" y="234"/>
                  </a:lnTo>
                  <a:lnTo>
                    <a:pt x="506" y="232"/>
                  </a:lnTo>
                  <a:lnTo>
                    <a:pt x="506" y="232"/>
                  </a:lnTo>
                  <a:lnTo>
                    <a:pt x="506" y="232"/>
                  </a:lnTo>
                  <a:lnTo>
                    <a:pt x="508" y="232"/>
                  </a:lnTo>
                  <a:lnTo>
                    <a:pt x="508" y="230"/>
                  </a:lnTo>
                  <a:lnTo>
                    <a:pt x="508" y="230"/>
                  </a:lnTo>
                  <a:lnTo>
                    <a:pt x="512" y="230"/>
                  </a:lnTo>
                  <a:lnTo>
                    <a:pt x="516" y="228"/>
                  </a:lnTo>
                  <a:lnTo>
                    <a:pt x="521" y="228"/>
                  </a:lnTo>
                  <a:lnTo>
                    <a:pt x="519" y="228"/>
                  </a:lnTo>
                  <a:lnTo>
                    <a:pt x="518" y="228"/>
                  </a:lnTo>
                  <a:lnTo>
                    <a:pt x="518" y="230"/>
                  </a:lnTo>
                  <a:lnTo>
                    <a:pt x="518" y="232"/>
                  </a:lnTo>
                  <a:lnTo>
                    <a:pt x="518" y="232"/>
                  </a:lnTo>
                  <a:lnTo>
                    <a:pt x="516" y="234"/>
                  </a:lnTo>
                  <a:lnTo>
                    <a:pt x="514" y="236"/>
                  </a:lnTo>
                  <a:lnTo>
                    <a:pt x="514" y="238"/>
                  </a:lnTo>
                  <a:lnTo>
                    <a:pt x="512" y="239"/>
                  </a:lnTo>
                  <a:lnTo>
                    <a:pt x="512" y="239"/>
                  </a:lnTo>
                  <a:lnTo>
                    <a:pt x="512" y="239"/>
                  </a:lnTo>
                  <a:lnTo>
                    <a:pt x="512" y="239"/>
                  </a:lnTo>
                  <a:lnTo>
                    <a:pt x="508" y="241"/>
                  </a:lnTo>
                  <a:lnTo>
                    <a:pt x="506" y="241"/>
                  </a:lnTo>
                  <a:lnTo>
                    <a:pt x="506" y="241"/>
                  </a:lnTo>
                  <a:lnTo>
                    <a:pt x="506" y="243"/>
                  </a:lnTo>
                  <a:lnTo>
                    <a:pt x="504" y="245"/>
                  </a:lnTo>
                  <a:lnTo>
                    <a:pt x="504" y="247"/>
                  </a:lnTo>
                  <a:lnTo>
                    <a:pt x="506" y="247"/>
                  </a:lnTo>
                  <a:lnTo>
                    <a:pt x="506" y="249"/>
                  </a:lnTo>
                  <a:lnTo>
                    <a:pt x="508" y="247"/>
                  </a:lnTo>
                  <a:lnTo>
                    <a:pt x="512" y="245"/>
                  </a:lnTo>
                  <a:lnTo>
                    <a:pt x="516" y="243"/>
                  </a:lnTo>
                  <a:lnTo>
                    <a:pt x="516" y="243"/>
                  </a:lnTo>
                  <a:lnTo>
                    <a:pt x="518" y="241"/>
                  </a:lnTo>
                  <a:lnTo>
                    <a:pt x="521" y="239"/>
                  </a:lnTo>
                  <a:lnTo>
                    <a:pt x="521" y="239"/>
                  </a:lnTo>
                  <a:lnTo>
                    <a:pt x="523" y="238"/>
                  </a:lnTo>
                  <a:lnTo>
                    <a:pt x="523" y="236"/>
                  </a:lnTo>
                  <a:lnTo>
                    <a:pt x="525" y="236"/>
                  </a:lnTo>
                  <a:lnTo>
                    <a:pt x="525" y="234"/>
                  </a:lnTo>
                  <a:lnTo>
                    <a:pt x="527" y="234"/>
                  </a:lnTo>
                  <a:lnTo>
                    <a:pt x="527" y="232"/>
                  </a:lnTo>
                  <a:lnTo>
                    <a:pt x="529" y="232"/>
                  </a:lnTo>
                  <a:lnTo>
                    <a:pt x="531" y="230"/>
                  </a:lnTo>
                  <a:lnTo>
                    <a:pt x="531" y="230"/>
                  </a:lnTo>
                  <a:lnTo>
                    <a:pt x="533" y="228"/>
                  </a:lnTo>
                  <a:lnTo>
                    <a:pt x="533" y="228"/>
                  </a:lnTo>
                  <a:lnTo>
                    <a:pt x="533" y="226"/>
                  </a:lnTo>
                  <a:lnTo>
                    <a:pt x="531" y="228"/>
                  </a:lnTo>
                  <a:lnTo>
                    <a:pt x="529" y="226"/>
                  </a:lnTo>
                  <a:lnTo>
                    <a:pt x="529" y="225"/>
                  </a:lnTo>
                  <a:lnTo>
                    <a:pt x="529" y="225"/>
                  </a:lnTo>
                  <a:lnTo>
                    <a:pt x="529" y="223"/>
                  </a:lnTo>
                  <a:lnTo>
                    <a:pt x="527" y="223"/>
                  </a:lnTo>
                  <a:lnTo>
                    <a:pt x="525" y="223"/>
                  </a:lnTo>
                  <a:lnTo>
                    <a:pt x="525" y="221"/>
                  </a:lnTo>
                  <a:lnTo>
                    <a:pt x="523" y="221"/>
                  </a:lnTo>
                  <a:lnTo>
                    <a:pt x="523" y="221"/>
                  </a:lnTo>
                  <a:lnTo>
                    <a:pt x="521" y="219"/>
                  </a:lnTo>
                  <a:lnTo>
                    <a:pt x="521" y="219"/>
                  </a:lnTo>
                  <a:lnTo>
                    <a:pt x="519" y="219"/>
                  </a:lnTo>
                  <a:lnTo>
                    <a:pt x="519" y="219"/>
                  </a:lnTo>
                  <a:lnTo>
                    <a:pt x="519" y="217"/>
                  </a:lnTo>
                  <a:lnTo>
                    <a:pt x="521" y="217"/>
                  </a:lnTo>
                  <a:lnTo>
                    <a:pt x="521" y="215"/>
                  </a:lnTo>
                  <a:lnTo>
                    <a:pt x="519" y="215"/>
                  </a:lnTo>
                  <a:lnTo>
                    <a:pt x="521" y="213"/>
                  </a:lnTo>
                  <a:lnTo>
                    <a:pt x="523" y="213"/>
                  </a:lnTo>
                  <a:lnTo>
                    <a:pt x="521" y="211"/>
                  </a:lnTo>
                  <a:lnTo>
                    <a:pt x="519" y="211"/>
                  </a:lnTo>
                  <a:lnTo>
                    <a:pt x="521" y="211"/>
                  </a:lnTo>
                  <a:lnTo>
                    <a:pt x="523" y="210"/>
                  </a:lnTo>
                  <a:lnTo>
                    <a:pt x="523" y="210"/>
                  </a:lnTo>
                  <a:lnTo>
                    <a:pt x="523" y="206"/>
                  </a:lnTo>
                  <a:lnTo>
                    <a:pt x="523" y="206"/>
                  </a:lnTo>
                  <a:lnTo>
                    <a:pt x="525" y="204"/>
                  </a:lnTo>
                  <a:lnTo>
                    <a:pt x="525" y="200"/>
                  </a:lnTo>
                  <a:lnTo>
                    <a:pt x="525" y="200"/>
                  </a:lnTo>
                  <a:lnTo>
                    <a:pt x="525" y="198"/>
                  </a:lnTo>
                  <a:lnTo>
                    <a:pt x="525" y="196"/>
                  </a:lnTo>
                  <a:lnTo>
                    <a:pt x="527" y="195"/>
                  </a:lnTo>
                  <a:lnTo>
                    <a:pt x="527" y="193"/>
                  </a:lnTo>
                  <a:lnTo>
                    <a:pt x="527" y="191"/>
                  </a:lnTo>
                  <a:lnTo>
                    <a:pt x="527" y="189"/>
                  </a:lnTo>
                  <a:lnTo>
                    <a:pt x="527" y="189"/>
                  </a:lnTo>
                  <a:lnTo>
                    <a:pt x="527" y="187"/>
                  </a:lnTo>
                  <a:lnTo>
                    <a:pt x="527" y="185"/>
                  </a:lnTo>
                  <a:lnTo>
                    <a:pt x="525" y="185"/>
                  </a:lnTo>
                  <a:lnTo>
                    <a:pt x="525" y="185"/>
                  </a:lnTo>
                  <a:lnTo>
                    <a:pt x="525" y="183"/>
                  </a:lnTo>
                  <a:lnTo>
                    <a:pt x="525" y="183"/>
                  </a:lnTo>
                  <a:lnTo>
                    <a:pt x="525" y="183"/>
                  </a:lnTo>
                  <a:lnTo>
                    <a:pt x="525" y="181"/>
                  </a:lnTo>
                  <a:lnTo>
                    <a:pt x="525" y="181"/>
                  </a:lnTo>
                  <a:lnTo>
                    <a:pt x="527" y="181"/>
                  </a:lnTo>
                  <a:lnTo>
                    <a:pt x="525" y="180"/>
                  </a:lnTo>
                  <a:lnTo>
                    <a:pt x="525" y="180"/>
                  </a:lnTo>
                  <a:lnTo>
                    <a:pt x="525" y="178"/>
                  </a:lnTo>
                  <a:lnTo>
                    <a:pt x="523" y="178"/>
                  </a:lnTo>
                  <a:lnTo>
                    <a:pt x="523" y="178"/>
                  </a:lnTo>
                  <a:lnTo>
                    <a:pt x="525" y="176"/>
                  </a:lnTo>
                  <a:lnTo>
                    <a:pt x="525" y="174"/>
                  </a:lnTo>
                  <a:lnTo>
                    <a:pt x="527" y="174"/>
                  </a:lnTo>
                  <a:lnTo>
                    <a:pt x="527" y="174"/>
                  </a:lnTo>
                  <a:lnTo>
                    <a:pt x="527" y="172"/>
                  </a:lnTo>
                  <a:lnTo>
                    <a:pt x="525" y="170"/>
                  </a:lnTo>
                  <a:lnTo>
                    <a:pt x="525" y="170"/>
                  </a:lnTo>
                  <a:lnTo>
                    <a:pt x="521" y="170"/>
                  </a:lnTo>
                  <a:lnTo>
                    <a:pt x="518" y="172"/>
                  </a:lnTo>
                  <a:lnTo>
                    <a:pt x="516" y="172"/>
                  </a:lnTo>
                  <a:lnTo>
                    <a:pt x="512" y="172"/>
                  </a:lnTo>
                  <a:lnTo>
                    <a:pt x="512" y="174"/>
                  </a:lnTo>
                  <a:lnTo>
                    <a:pt x="510" y="174"/>
                  </a:lnTo>
                  <a:lnTo>
                    <a:pt x="510" y="176"/>
                  </a:lnTo>
                  <a:lnTo>
                    <a:pt x="508" y="176"/>
                  </a:lnTo>
                  <a:lnTo>
                    <a:pt x="504" y="178"/>
                  </a:lnTo>
                  <a:lnTo>
                    <a:pt x="503" y="180"/>
                  </a:lnTo>
                  <a:lnTo>
                    <a:pt x="499" y="180"/>
                  </a:lnTo>
                  <a:lnTo>
                    <a:pt x="497" y="180"/>
                  </a:lnTo>
                  <a:lnTo>
                    <a:pt x="493" y="181"/>
                  </a:lnTo>
                  <a:lnTo>
                    <a:pt x="491" y="181"/>
                  </a:lnTo>
                  <a:lnTo>
                    <a:pt x="488" y="183"/>
                  </a:lnTo>
                  <a:lnTo>
                    <a:pt x="486" y="183"/>
                  </a:lnTo>
                  <a:lnTo>
                    <a:pt x="488" y="181"/>
                  </a:lnTo>
                  <a:lnTo>
                    <a:pt x="490" y="180"/>
                  </a:lnTo>
                  <a:lnTo>
                    <a:pt x="491" y="178"/>
                  </a:lnTo>
                  <a:lnTo>
                    <a:pt x="491" y="178"/>
                  </a:lnTo>
                  <a:lnTo>
                    <a:pt x="490" y="176"/>
                  </a:lnTo>
                  <a:lnTo>
                    <a:pt x="490" y="176"/>
                  </a:lnTo>
                  <a:lnTo>
                    <a:pt x="490" y="174"/>
                  </a:lnTo>
                  <a:lnTo>
                    <a:pt x="490" y="172"/>
                  </a:lnTo>
                  <a:lnTo>
                    <a:pt x="488" y="172"/>
                  </a:lnTo>
                  <a:lnTo>
                    <a:pt x="488" y="170"/>
                  </a:lnTo>
                  <a:lnTo>
                    <a:pt x="490" y="168"/>
                  </a:lnTo>
                  <a:lnTo>
                    <a:pt x="488" y="168"/>
                  </a:lnTo>
                  <a:lnTo>
                    <a:pt x="486" y="167"/>
                  </a:lnTo>
                  <a:lnTo>
                    <a:pt x="486" y="167"/>
                  </a:lnTo>
                  <a:lnTo>
                    <a:pt x="486" y="165"/>
                  </a:lnTo>
                  <a:lnTo>
                    <a:pt x="488" y="165"/>
                  </a:lnTo>
                  <a:lnTo>
                    <a:pt x="491" y="163"/>
                  </a:lnTo>
                  <a:lnTo>
                    <a:pt x="491" y="161"/>
                  </a:lnTo>
                  <a:lnTo>
                    <a:pt x="490" y="161"/>
                  </a:lnTo>
                  <a:lnTo>
                    <a:pt x="488" y="161"/>
                  </a:lnTo>
                  <a:lnTo>
                    <a:pt x="484" y="161"/>
                  </a:lnTo>
                  <a:lnTo>
                    <a:pt x="482" y="163"/>
                  </a:lnTo>
                  <a:lnTo>
                    <a:pt x="478" y="165"/>
                  </a:lnTo>
                  <a:lnTo>
                    <a:pt x="476" y="163"/>
                  </a:lnTo>
                  <a:lnTo>
                    <a:pt x="475" y="163"/>
                  </a:lnTo>
                  <a:lnTo>
                    <a:pt x="473" y="163"/>
                  </a:lnTo>
                  <a:lnTo>
                    <a:pt x="471" y="163"/>
                  </a:lnTo>
                  <a:lnTo>
                    <a:pt x="469" y="163"/>
                  </a:lnTo>
                  <a:lnTo>
                    <a:pt x="473" y="157"/>
                  </a:lnTo>
                  <a:lnTo>
                    <a:pt x="478" y="153"/>
                  </a:lnTo>
                  <a:lnTo>
                    <a:pt x="484" y="150"/>
                  </a:lnTo>
                  <a:lnTo>
                    <a:pt x="490" y="144"/>
                  </a:lnTo>
                  <a:lnTo>
                    <a:pt x="493" y="140"/>
                  </a:lnTo>
                  <a:lnTo>
                    <a:pt x="499" y="135"/>
                  </a:lnTo>
                  <a:lnTo>
                    <a:pt x="504" y="131"/>
                  </a:lnTo>
                  <a:lnTo>
                    <a:pt x="508" y="127"/>
                  </a:lnTo>
                  <a:lnTo>
                    <a:pt x="514" y="122"/>
                  </a:lnTo>
                  <a:lnTo>
                    <a:pt x="519" y="118"/>
                  </a:lnTo>
                  <a:lnTo>
                    <a:pt x="525" y="114"/>
                  </a:lnTo>
                  <a:lnTo>
                    <a:pt x="529" y="108"/>
                  </a:lnTo>
                  <a:lnTo>
                    <a:pt x="534" y="105"/>
                  </a:lnTo>
                  <a:lnTo>
                    <a:pt x="540" y="101"/>
                  </a:lnTo>
                  <a:lnTo>
                    <a:pt x="546" y="95"/>
                  </a:lnTo>
                  <a:lnTo>
                    <a:pt x="549" y="92"/>
                  </a:lnTo>
                  <a:lnTo>
                    <a:pt x="555" y="88"/>
                  </a:lnTo>
                  <a:lnTo>
                    <a:pt x="561" y="84"/>
                  </a:lnTo>
                  <a:lnTo>
                    <a:pt x="566" y="79"/>
                  </a:lnTo>
                  <a:lnTo>
                    <a:pt x="572" y="75"/>
                  </a:lnTo>
                  <a:lnTo>
                    <a:pt x="577" y="71"/>
                  </a:lnTo>
                  <a:lnTo>
                    <a:pt x="581" y="67"/>
                  </a:lnTo>
                  <a:lnTo>
                    <a:pt x="587" y="62"/>
                  </a:lnTo>
                  <a:lnTo>
                    <a:pt x="592" y="58"/>
                  </a:lnTo>
                  <a:lnTo>
                    <a:pt x="598" y="54"/>
                  </a:lnTo>
                  <a:lnTo>
                    <a:pt x="604" y="50"/>
                  </a:lnTo>
                  <a:lnTo>
                    <a:pt x="609" y="45"/>
                  </a:lnTo>
                  <a:lnTo>
                    <a:pt x="615" y="41"/>
                  </a:lnTo>
                  <a:lnTo>
                    <a:pt x="620" y="37"/>
                  </a:lnTo>
                  <a:lnTo>
                    <a:pt x="626" y="34"/>
                  </a:lnTo>
                  <a:lnTo>
                    <a:pt x="632" y="28"/>
                  </a:lnTo>
                  <a:lnTo>
                    <a:pt x="635" y="24"/>
                  </a:lnTo>
                  <a:lnTo>
                    <a:pt x="635" y="24"/>
                  </a:lnTo>
                  <a:lnTo>
                    <a:pt x="633" y="24"/>
                  </a:lnTo>
                  <a:close/>
                  <a:moveTo>
                    <a:pt x="342" y="161"/>
                  </a:moveTo>
                  <a:lnTo>
                    <a:pt x="344" y="159"/>
                  </a:lnTo>
                  <a:lnTo>
                    <a:pt x="344" y="159"/>
                  </a:lnTo>
                  <a:lnTo>
                    <a:pt x="344" y="159"/>
                  </a:lnTo>
                  <a:lnTo>
                    <a:pt x="342" y="161"/>
                  </a:lnTo>
                  <a:lnTo>
                    <a:pt x="340" y="161"/>
                  </a:lnTo>
                  <a:lnTo>
                    <a:pt x="340" y="161"/>
                  </a:lnTo>
                  <a:lnTo>
                    <a:pt x="342" y="161"/>
                  </a:lnTo>
                  <a:close/>
                  <a:moveTo>
                    <a:pt x="202" y="189"/>
                  </a:moveTo>
                  <a:lnTo>
                    <a:pt x="209" y="185"/>
                  </a:lnTo>
                  <a:lnTo>
                    <a:pt x="207" y="185"/>
                  </a:lnTo>
                  <a:lnTo>
                    <a:pt x="204" y="185"/>
                  </a:lnTo>
                  <a:lnTo>
                    <a:pt x="202" y="187"/>
                  </a:lnTo>
                  <a:lnTo>
                    <a:pt x="202" y="187"/>
                  </a:lnTo>
                  <a:lnTo>
                    <a:pt x="200" y="189"/>
                  </a:lnTo>
                  <a:lnTo>
                    <a:pt x="202" y="189"/>
                  </a:lnTo>
                  <a:lnTo>
                    <a:pt x="202" y="189"/>
                  </a:lnTo>
                  <a:close/>
                  <a:moveTo>
                    <a:pt x="4472" y="286"/>
                  </a:moveTo>
                  <a:lnTo>
                    <a:pt x="4472" y="286"/>
                  </a:lnTo>
                  <a:lnTo>
                    <a:pt x="4472" y="286"/>
                  </a:lnTo>
                  <a:lnTo>
                    <a:pt x="4472" y="288"/>
                  </a:lnTo>
                  <a:lnTo>
                    <a:pt x="4474" y="288"/>
                  </a:lnTo>
                  <a:lnTo>
                    <a:pt x="4474" y="288"/>
                  </a:lnTo>
                  <a:lnTo>
                    <a:pt x="4476" y="286"/>
                  </a:lnTo>
                  <a:lnTo>
                    <a:pt x="4474" y="286"/>
                  </a:lnTo>
                  <a:lnTo>
                    <a:pt x="4472" y="286"/>
                  </a:lnTo>
                  <a:close/>
                  <a:moveTo>
                    <a:pt x="504" y="239"/>
                  </a:moveTo>
                  <a:lnTo>
                    <a:pt x="504" y="239"/>
                  </a:lnTo>
                  <a:lnTo>
                    <a:pt x="504" y="239"/>
                  </a:lnTo>
                  <a:lnTo>
                    <a:pt x="504" y="239"/>
                  </a:lnTo>
                  <a:lnTo>
                    <a:pt x="504" y="241"/>
                  </a:lnTo>
                  <a:lnTo>
                    <a:pt x="506" y="241"/>
                  </a:lnTo>
                  <a:lnTo>
                    <a:pt x="508" y="239"/>
                  </a:lnTo>
                  <a:lnTo>
                    <a:pt x="510" y="238"/>
                  </a:lnTo>
                  <a:lnTo>
                    <a:pt x="512" y="238"/>
                  </a:lnTo>
                  <a:lnTo>
                    <a:pt x="514" y="236"/>
                  </a:lnTo>
                  <a:lnTo>
                    <a:pt x="516" y="234"/>
                  </a:lnTo>
                  <a:lnTo>
                    <a:pt x="516" y="234"/>
                  </a:lnTo>
                  <a:lnTo>
                    <a:pt x="516" y="230"/>
                  </a:lnTo>
                  <a:lnTo>
                    <a:pt x="516" y="230"/>
                  </a:lnTo>
                  <a:lnTo>
                    <a:pt x="516" y="230"/>
                  </a:lnTo>
                  <a:lnTo>
                    <a:pt x="510" y="232"/>
                  </a:lnTo>
                  <a:lnTo>
                    <a:pt x="506" y="236"/>
                  </a:lnTo>
                  <a:lnTo>
                    <a:pt x="503" y="236"/>
                  </a:lnTo>
                  <a:lnTo>
                    <a:pt x="501" y="238"/>
                  </a:lnTo>
                  <a:lnTo>
                    <a:pt x="501" y="239"/>
                  </a:lnTo>
                  <a:lnTo>
                    <a:pt x="499" y="241"/>
                  </a:lnTo>
                  <a:lnTo>
                    <a:pt x="499" y="241"/>
                  </a:lnTo>
                  <a:lnTo>
                    <a:pt x="499" y="241"/>
                  </a:lnTo>
                  <a:lnTo>
                    <a:pt x="501" y="239"/>
                  </a:lnTo>
                  <a:lnTo>
                    <a:pt x="504" y="239"/>
                  </a:lnTo>
                  <a:lnTo>
                    <a:pt x="504" y="239"/>
                  </a:lnTo>
                  <a:lnTo>
                    <a:pt x="506" y="238"/>
                  </a:lnTo>
                  <a:lnTo>
                    <a:pt x="504" y="239"/>
                  </a:lnTo>
                  <a:lnTo>
                    <a:pt x="504" y="239"/>
                  </a:lnTo>
                  <a:close/>
                  <a:moveTo>
                    <a:pt x="4491" y="281"/>
                  </a:moveTo>
                  <a:lnTo>
                    <a:pt x="4491" y="281"/>
                  </a:lnTo>
                  <a:lnTo>
                    <a:pt x="4489" y="281"/>
                  </a:lnTo>
                  <a:lnTo>
                    <a:pt x="4489" y="283"/>
                  </a:lnTo>
                  <a:lnTo>
                    <a:pt x="4489" y="283"/>
                  </a:lnTo>
                  <a:lnTo>
                    <a:pt x="4491" y="283"/>
                  </a:lnTo>
                  <a:lnTo>
                    <a:pt x="4491" y="283"/>
                  </a:lnTo>
                  <a:lnTo>
                    <a:pt x="4491" y="283"/>
                  </a:lnTo>
                  <a:lnTo>
                    <a:pt x="4491" y="283"/>
                  </a:lnTo>
                  <a:lnTo>
                    <a:pt x="4493" y="283"/>
                  </a:lnTo>
                  <a:lnTo>
                    <a:pt x="4493" y="283"/>
                  </a:lnTo>
                  <a:lnTo>
                    <a:pt x="4493" y="283"/>
                  </a:lnTo>
                  <a:lnTo>
                    <a:pt x="4491" y="281"/>
                  </a:lnTo>
                  <a:close/>
                  <a:moveTo>
                    <a:pt x="4500" y="279"/>
                  </a:moveTo>
                  <a:lnTo>
                    <a:pt x="4500" y="279"/>
                  </a:lnTo>
                  <a:lnTo>
                    <a:pt x="4499" y="279"/>
                  </a:lnTo>
                  <a:lnTo>
                    <a:pt x="4499" y="279"/>
                  </a:lnTo>
                  <a:lnTo>
                    <a:pt x="4497" y="279"/>
                  </a:lnTo>
                  <a:lnTo>
                    <a:pt x="4497" y="279"/>
                  </a:lnTo>
                  <a:lnTo>
                    <a:pt x="4497" y="279"/>
                  </a:lnTo>
                  <a:lnTo>
                    <a:pt x="4497" y="279"/>
                  </a:lnTo>
                  <a:lnTo>
                    <a:pt x="4499" y="279"/>
                  </a:lnTo>
                  <a:lnTo>
                    <a:pt x="4500" y="279"/>
                  </a:lnTo>
                  <a:lnTo>
                    <a:pt x="4500" y="279"/>
                  </a:lnTo>
                  <a:close/>
                  <a:moveTo>
                    <a:pt x="4470" y="290"/>
                  </a:moveTo>
                  <a:lnTo>
                    <a:pt x="4467" y="290"/>
                  </a:lnTo>
                  <a:lnTo>
                    <a:pt x="4463" y="290"/>
                  </a:lnTo>
                  <a:lnTo>
                    <a:pt x="4463" y="290"/>
                  </a:lnTo>
                  <a:lnTo>
                    <a:pt x="4461" y="290"/>
                  </a:lnTo>
                  <a:lnTo>
                    <a:pt x="4461" y="290"/>
                  </a:lnTo>
                  <a:lnTo>
                    <a:pt x="4459" y="290"/>
                  </a:lnTo>
                  <a:lnTo>
                    <a:pt x="4457" y="290"/>
                  </a:lnTo>
                  <a:lnTo>
                    <a:pt x="4459" y="290"/>
                  </a:lnTo>
                  <a:lnTo>
                    <a:pt x="4459" y="290"/>
                  </a:lnTo>
                  <a:lnTo>
                    <a:pt x="4461" y="292"/>
                  </a:lnTo>
                  <a:lnTo>
                    <a:pt x="4461" y="292"/>
                  </a:lnTo>
                  <a:lnTo>
                    <a:pt x="4463" y="292"/>
                  </a:lnTo>
                  <a:lnTo>
                    <a:pt x="4467" y="292"/>
                  </a:lnTo>
                  <a:lnTo>
                    <a:pt x="4467" y="292"/>
                  </a:lnTo>
                  <a:lnTo>
                    <a:pt x="4469" y="292"/>
                  </a:lnTo>
                  <a:lnTo>
                    <a:pt x="4469" y="292"/>
                  </a:lnTo>
                  <a:lnTo>
                    <a:pt x="4470" y="290"/>
                  </a:lnTo>
                  <a:lnTo>
                    <a:pt x="4470" y="290"/>
                  </a:lnTo>
                  <a:lnTo>
                    <a:pt x="4470" y="290"/>
                  </a:lnTo>
                  <a:close/>
                  <a:moveTo>
                    <a:pt x="4435" y="294"/>
                  </a:moveTo>
                  <a:lnTo>
                    <a:pt x="4435" y="296"/>
                  </a:lnTo>
                  <a:lnTo>
                    <a:pt x="4437" y="296"/>
                  </a:lnTo>
                  <a:lnTo>
                    <a:pt x="4439" y="296"/>
                  </a:lnTo>
                  <a:lnTo>
                    <a:pt x="4437" y="294"/>
                  </a:lnTo>
                  <a:lnTo>
                    <a:pt x="4435" y="294"/>
                  </a:lnTo>
                  <a:close/>
                  <a:moveTo>
                    <a:pt x="422" y="168"/>
                  </a:moveTo>
                  <a:lnTo>
                    <a:pt x="420" y="168"/>
                  </a:lnTo>
                  <a:lnTo>
                    <a:pt x="419" y="170"/>
                  </a:lnTo>
                  <a:lnTo>
                    <a:pt x="419" y="170"/>
                  </a:lnTo>
                  <a:lnTo>
                    <a:pt x="422" y="168"/>
                  </a:lnTo>
                  <a:lnTo>
                    <a:pt x="424" y="167"/>
                  </a:lnTo>
                  <a:lnTo>
                    <a:pt x="426" y="167"/>
                  </a:lnTo>
                  <a:lnTo>
                    <a:pt x="424" y="167"/>
                  </a:lnTo>
                  <a:lnTo>
                    <a:pt x="422" y="168"/>
                  </a:lnTo>
                  <a:close/>
                  <a:moveTo>
                    <a:pt x="4435" y="296"/>
                  </a:moveTo>
                  <a:lnTo>
                    <a:pt x="4433" y="294"/>
                  </a:lnTo>
                  <a:lnTo>
                    <a:pt x="4433" y="294"/>
                  </a:lnTo>
                  <a:lnTo>
                    <a:pt x="4433" y="296"/>
                  </a:lnTo>
                  <a:lnTo>
                    <a:pt x="4435" y="296"/>
                  </a:lnTo>
                  <a:lnTo>
                    <a:pt x="4435" y="296"/>
                  </a:lnTo>
                  <a:lnTo>
                    <a:pt x="4435" y="296"/>
                  </a:lnTo>
                  <a:close/>
                  <a:moveTo>
                    <a:pt x="4454" y="288"/>
                  </a:moveTo>
                  <a:lnTo>
                    <a:pt x="4456" y="288"/>
                  </a:lnTo>
                  <a:lnTo>
                    <a:pt x="4456" y="288"/>
                  </a:lnTo>
                  <a:lnTo>
                    <a:pt x="4454" y="286"/>
                  </a:lnTo>
                  <a:lnTo>
                    <a:pt x="4454" y="286"/>
                  </a:lnTo>
                  <a:lnTo>
                    <a:pt x="4452" y="286"/>
                  </a:lnTo>
                  <a:lnTo>
                    <a:pt x="4450" y="286"/>
                  </a:lnTo>
                  <a:lnTo>
                    <a:pt x="4450" y="286"/>
                  </a:lnTo>
                  <a:lnTo>
                    <a:pt x="4450" y="286"/>
                  </a:lnTo>
                  <a:lnTo>
                    <a:pt x="4450" y="288"/>
                  </a:lnTo>
                  <a:lnTo>
                    <a:pt x="4452" y="288"/>
                  </a:lnTo>
                  <a:lnTo>
                    <a:pt x="4452" y="288"/>
                  </a:lnTo>
                  <a:lnTo>
                    <a:pt x="4452" y="290"/>
                  </a:lnTo>
                  <a:lnTo>
                    <a:pt x="4450" y="290"/>
                  </a:lnTo>
                  <a:lnTo>
                    <a:pt x="4446" y="290"/>
                  </a:lnTo>
                  <a:lnTo>
                    <a:pt x="4446" y="292"/>
                  </a:lnTo>
                  <a:lnTo>
                    <a:pt x="4444" y="292"/>
                  </a:lnTo>
                  <a:lnTo>
                    <a:pt x="4444" y="292"/>
                  </a:lnTo>
                  <a:lnTo>
                    <a:pt x="4444" y="292"/>
                  </a:lnTo>
                  <a:lnTo>
                    <a:pt x="4452" y="292"/>
                  </a:lnTo>
                  <a:lnTo>
                    <a:pt x="4454" y="290"/>
                  </a:lnTo>
                  <a:lnTo>
                    <a:pt x="4456" y="290"/>
                  </a:lnTo>
                  <a:lnTo>
                    <a:pt x="4454" y="288"/>
                  </a:lnTo>
                  <a:lnTo>
                    <a:pt x="4454" y="288"/>
                  </a:lnTo>
                  <a:close/>
                  <a:moveTo>
                    <a:pt x="503" y="230"/>
                  </a:moveTo>
                  <a:lnTo>
                    <a:pt x="503" y="230"/>
                  </a:lnTo>
                  <a:lnTo>
                    <a:pt x="503" y="230"/>
                  </a:lnTo>
                  <a:lnTo>
                    <a:pt x="504" y="230"/>
                  </a:lnTo>
                  <a:lnTo>
                    <a:pt x="504" y="230"/>
                  </a:lnTo>
                  <a:lnTo>
                    <a:pt x="504" y="230"/>
                  </a:lnTo>
                  <a:lnTo>
                    <a:pt x="508" y="226"/>
                  </a:lnTo>
                  <a:lnTo>
                    <a:pt x="510" y="225"/>
                  </a:lnTo>
                  <a:lnTo>
                    <a:pt x="510" y="223"/>
                  </a:lnTo>
                  <a:lnTo>
                    <a:pt x="512" y="221"/>
                  </a:lnTo>
                  <a:lnTo>
                    <a:pt x="510" y="221"/>
                  </a:lnTo>
                  <a:lnTo>
                    <a:pt x="506" y="223"/>
                  </a:lnTo>
                  <a:lnTo>
                    <a:pt x="506" y="225"/>
                  </a:lnTo>
                  <a:lnTo>
                    <a:pt x="504" y="225"/>
                  </a:lnTo>
                  <a:lnTo>
                    <a:pt x="503" y="225"/>
                  </a:lnTo>
                  <a:lnTo>
                    <a:pt x="503" y="226"/>
                  </a:lnTo>
                  <a:lnTo>
                    <a:pt x="501" y="226"/>
                  </a:lnTo>
                  <a:lnTo>
                    <a:pt x="501" y="228"/>
                  </a:lnTo>
                  <a:lnTo>
                    <a:pt x="501" y="228"/>
                  </a:lnTo>
                  <a:lnTo>
                    <a:pt x="503" y="228"/>
                  </a:lnTo>
                  <a:lnTo>
                    <a:pt x="503" y="228"/>
                  </a:lnTo>
                  <a:lnTo>
                    <a:pt x="503" y="228"/>
                  </a:lnTo>
                  <a:lnTo>
                    <a:pt x="503" y="230"/>
                  </a:lnTo>
                  <a:close/>
                  <a:moveTo>
                    <a:pt x="503" y="225"/>
                  </a:moveTo>
                  <a:lnTo>
                    <a:pt x="504" y="225"/>
                  </a:lnTo>
                  <a:lnTo>
                    <a:pt x="504" y="225"/>
                  </a:lnTo>
                  <a:lnTo>
                    <a:pt x="504" y="223"/>
                  </a:lnTo>
                  <a:lnTo>
                    <a:pt x="504" y="223"/>
                  </a:lnTo>
                  <a:lnTo>
                    <a:pt x="506" y="223"/>
                  </a:lnTo>
                  <a:lnTo>
                    <a:pt x="506" y="223"/>
                  </a:lnTo>
                  <a:lnTo>
                    <a:pt x="506" y="223"/>
                  </a:lnTo>
                  <a:lnTo>
                    <a:pt x="506" y="221"/>
                  </a:lnTo>
                  <a:lnTo>
                    <a:pt x="503" y="221"/>
                  </a:lnTo>
                  <a:lnTo>
                    <a:pt x="503" y="223"/>
                  </a:lnTo>
                  <a:lnTo>
                    <a:pt x="501" y="223"/>
                  </a:lnTo>
                  <a:lnTo>
                    <a:pt x="501" y="223"/>
                  </a:lnTo>
                  <a:lnTo>
                    <a:pt x="501" y="223"/>
                  </a:lnTo>
                  <a:lnTo>
                    <a:pt x="501" y="225"/>
                  </a:lnTo>
                  <a:lnTo>
                    <a:pt x="501" y="225"/>
                  </a:lnTo>
                  <a:lnTo>
                    <a:pt x="503" y="225"/>
                  </a:lnTo>
                  <a:close/>
                  <a:moveTo>
                    <a:pt x="514" y="195"/>
                  </a:moveTo>
                  <a:lnTo>
                    <a:pt x="514" y="195"/>
                  </a:lnTo>
                  <a:lnTo>
                    <a:pt x="514" y="193"/>
                  </a:lnTo>
                  <a:lnTo>
                    <a:pt x="514" y="193"/>
                  </a:lnTo>
                  <a:lnTo>
                    <a:pt x="512" y="193"/>
                  </a:lnTo>
                  <a:lnTo>
                    <a:pt x="510" y="193"/>
                  </a:lnTo>
                  <a:lnTo>
                    <a:pt x="510" y="195"/>
                  </a:lnTo>
                  <a:lnTo>
                    <a:pt x="512" y="195"/>
                  </a:lnTo>
                  <a:lnTo>
                    <a:pt x="514" y="195"/>
                  </a:lnTo>
                  <a:close/>
                  <a:moveTo>
                    <a:pt x="508" y="217"/>
                  </a:moveTo>
                  <a:lnTo>
                    <a:pt x="506" y="219"/>
                  </a:lnTo>
                  <a:lnTo>
                    <a:pt x="504" y="219"/>
                  </a:lnTo>
                  <a:lnTo>
                    <a:pt x="504" y="219"/>
                  </a:lnTo>
                  <a:lnTo>
                    <a:pt x="504" y="221"/>
                  </a:lnTo>
                  <a:lnTo>
                    <a:pt x="504" y="221"/>
                  </a:lnTo>
                  <a:lnTo>
                    <a:pt x="506" y="221"/>
                  </a:lnTo>
                  <a:lnTo>
                    <a:pt x="506" y="221"/>
                  </a:lnTo>
                  <a:lnTo>
                    <a:pt x="506" y="221"/>
                  </a:lnTo>
                  <a:lnTo>
                    <a:pt x="508" y="221"/>
                  </a:lnTo>
                  <a:lnTo>
                    <a:pt x="510" y="219"/>
                  </a:lnTo>
                  <a:lnTo>
                    <a:pt x="510" y="219"/>
                  </a:lnTo>
                  <a:lnTo>
                    <a:pt x="510" y="219"/>
                  </a:lnTo>
                  <a:lnTo>
                    <a:pt x="510" y="217"/>
                  </a:lnTo>
                  <a:lnTo>
                    <a:pt x="508" y="217"/>
                  </a:lnTo>
                  <a:close/>
                  <a:moveTo>
                    <a:pt x="420" y="161"/>
                  </a:moveTo>
                  <a:lnTo>
                    <a:pt x="422" y="161"/>
                  </a:lnTo>
                  <a:lnTo>
                    <a:pt x="422" y="161"/>
                  </a:lnTo>
                  <a:lnTo>
                    <a:pt x="419" y="161"/>
                  </a:lnTo>
                  <a:lnTo>
                    <a:pt x="419" y="161"/>
                  </a:lnTo>
                  <a:lnTo>
                    <a:pt x="420" y="163"/>
                  </a:lnTo>
                  <a:lnTo>
                    <a:pt x="420" y="161"/>
                  </a:lnTo>
                  <a:close/>
                  <a:moveTo>
                    <a:pt x="508" y="193"/>
                  </a:moveTo>
                  <a:lnTo>
                    <a:pt x="508" y="193"/>
                  </a:lnTo>
                  <a:lnTo>
                    <a:pt x="508" y="193"/>
                  </a:lnTo>
                  <a:lnTo>
                    <a:pt x="508" y="193"/>
                  </a:lnTo>
                  <a:lnTo>
                    <a:pt x="506" y="195"/>
                  </a:lnTo>
                  <a:lnTo>
                    <a:pt x="506" y="195"/>
                  </a:lnTo>
                  <a:lnTo>
                    <a:pt x="506" y="196"/>
                  </a:lnTo>
                  <a:lnTo>
                    <a:pt x="504" y="198"/>
                  </a:lnTo>
                  <a:lnTo>
                    <a:pt x="501" y="202"/>
                  </a:lnTo>
                  <a:lnTo>
                    <a:pt x="501" y="204"/>
                  </a:lnTo>
                  <a:lnTo>
                    <a:pt x="501" y="204"/>
                  </a:lnTo>
                  <a:lnTo>
                    <a:pt x="501" y="206"/>
                  </a:lnTo>
                  <a:lnTo>
                    <a:pt x="499" y="206"/>
                  </a:lnTo>
                  <a:lnTo>
                    <a:pt x="495" y="210"/>
                  </a:lnTo>
                  <a:lnTo>
                    <a:pt x="493" y="210"/>
                  </a:lnTo>
                  <a:lnTo>
                    <a:pt x="493" y="211"/>
                  </a:lnTo>
                  <a:lnTo>
                    <a:pt x="493" y="211"/>
                  </a:lnTo>
                  <a:lnTo>
                    <a:pt x="493" y="211"/>
                  </a:lnTo>
                  <a:lnTo>
                    <a:pt x="493" y="213"/>
                  </a:lnTo>
                  <a:lnTo>
                    <a:pt x="493" y="211"/>
                  </a:lnTo>
                  <a:lnTo>
                    <a:pt x="497" y="211"/>
                  </a:lnTo>
                  <a:lnTo>
                    <a:pt x="503" y="208"/>
                  </a:lnTo>
                  <a:lnTo>
                    <a:pt x="504" y="208"/>
                  </a:lnTo>
                  <a:lnTo>
                    <a:pt x="504" y="208"/>
                  </a:lnTo>
                  <a:lnTo>
                    <a:pt x="504" y="208"/>
                  </a:lnTo>
                  <a:lnTo>
                    <a:pt x="506" y="206"/>
                  </a:lnTo>
                  <a:lnTo>
                    <a:pt x="506" y="206"/>
                  </a:lnTo>
                  <a:lnTo>
                    <a:pt x="508" y="204"/>
                  </a:lnTo>
                  <a:lnTo>
                    <a:pt x="508" y="204"/>
                  </a:lnTo>
                  <a:lnTo>
                    <a:pt x="508" y="202"/>
                  </a:lnTo>
                  <a:lnTo>
                    <a:pt x="508" y="200"/>
                  </a:lnTo>
                  <a:lnTo>
                    <a:pt x="510" y="198"/>
                  </a:lnTo>
                  <a:lnTo>
                    <a:pt x="510" y="196"/>
                  </a:lnTo>
                  <a:lnTo>
                    <a:pt x="512" y="196"/>
                  </a:lnTo>
                  <a:lnTo>
                    <a:pt x="512" y="196"/>
                  </a:lnTo>
                  <a:lnTo>
                    <a:pt x="512" y="196"/>
                  </a:lnTo>
                  <a:lnTo>
                    <a:pt x="512" y="196"/>
                  </a:lnTo>
                  <a:lnTo>
                    <a:pt x="512" y="198"/>
                  </a:lnTo>
                  <a:lnTo>
                    <a:pt x="510" y="200"/>
                  </a:lnTo>
                  <a:lnTo>
                    <a:pt x="510" y="200"/>
                  </a:lnTo>
                  <a:lnTo>
                    <a:pt x="510" y="200"/>
                  </a:lnTo>
                  <a:lnTo>
                    <a:pt x="510" y="200"/>
                  </a:lnTo>
                  <a:lnTo>
                    <a:pt x="510" y="202"/>
                  </a:lnTo>
                  <a:lnTo>
                    <a:pt x="510" y="204"/>
                  </a:lnTo>
                  <a:lnTo>
                    <a:pt x="510" y="204"/>
                  </a:lnTo>
                  <a:lnTo>
                    <a:pt x="512" y="202"/>
                  </a:lnTo>
                  <a:lnTo>
                    <a:pt x="512" y="200"/>
                  </a:lnTo>
                  <a:lnTo>
                    <a:pt x="512" y="200"/>
                  </a:lnTo>
                  <a:lnTo>
                    <a:pt x="514" y="198"/>
                  </a:lnTo>
                  <a:lnTo>
                    <a:pt x="514" y="195"/>
                  </a:lnTo>
                  <a:lnTo>
                    <a:pt x="512" y="195"/>
                  </a:lnTo>
                  <a:lnTo>
                    <a:pt x="508" y="195"/>
                  </a:lnTo>
                  <a:lnTo>
                    <a:pt x="508" y="195"/>
                  </a:lnTo>
                  <a:lnTo>
                    <a:pt x="508" y="193"/>
                  </a:lnTo>
                  <a:close/>
                  <a:moveTo>
                    <a:pt x="503" y="239"/>
                  </a:moveTo>
                  <a:lnTo>
                    <a:pt x="501" y="241"/>
                  </a:lnTo>
                  <a:lnTo>
                    <a:pt x="501" y="241"/>
                  </a:lnTo>
                  <a:lnTo>
                    <a:pt x="501" y="241"/>
                  </a:lnTo>
                  <a:lnTo>
                    <a:pt x="499" y="243"/>
                  </a:lnTo>
                  <a:lnTo>
                    <a:pt x="499" y="243"/>
                  </a:lnTo>
                  <a:lnTo>
                    <a:pt x="499" y="243"/>
                  </a:lnTo>
                  <a:lnTo>
                    <a:pt x="499" y="243"/>
                  </a:lnTo>
                  <a:lnTo>
                    <a:pt x="499" y="245"/>
                  </a:lnTo>
                  <a:lnTo>
                    <a:pt x="499" y="245"/>
                  </a:lnTo>
                  <a:lnTo>
                    <a:pt x="499" y="245"/>
                  </a:lnTo>
                  <a:lnTo>
                    <a:pt x="499" y="247"/>
                  </a:lnTo>
                  <a:lnTo>
                    <a:pt x="499" y="247"/>
                  </a:lnTo>
                  <a:lnTo>
                    <a:pt x="501" y="245"/>
                  </a:lnTo>
                  <a:lnTo>
                    <a:pt x="501" y="245"/>
                  </a:lnTo>
                  <a:lnTo>
                    <a:pt x="503" y="243"/>
                  </a:lnTo>
                  <a:lnTo>
                    <a:pt x="503" y="241"/>
                  </a:lnTo>
                  <a:lnTo>
                    <a:pt x="503" y="239"/>
                  </a:lnTo>
                  <a:lnTo>
                    <a:pt x="503" y="239"/>
                  </a:lnTo>
                  <a:close/>
                  <a:moveTo>
                    <a:pt x="482" y="206"/>
                  </a:moveTo>
                  <a:lnTo>
                    <a:pt x="484" y="206"/>
                  </a:lnTo>
                  <a:lnTo>
                    <a:pt x="486" y="206"/>
                  </a:lnTo>
                  <a:lnTo>
                    <a:pt x="488" y="204"/>
                  </a:lnTo>
                  <a:lnTo>
                    <a:pt x="490" y="202"/>
                  </a:lnTo>
                  <a:lnTo>
                    <a:pt x="490" y="202"/>
                  </a:lnTo>
                  <a:lnTo>
                    <a:pt x="491" y="202"/>
                  </a:lnTo>
                  <a:lnTo>
                    <a:pt x="493" y="204"/>
                  </a:lnTo>
                  <a:lnTo>
                    <a:pt x="493" y="206"/>
                  </a:lnTo>
                  <a:lnTo>
                    <a:pt x="495" y="206"/>
                  </a:lnTo>
                  <a:lnTo>
                    <a:pt x="497" y="204"/>
                  </a:lnTo>
                  <a:lnTo>
                    <a:pt x="497" y="202"/>
                  </a:lnTo>
                  <a:lnTo>
                    <a:pt x="499" y="202"/>
                  </a:lnTo>
                  <a:lnTo>
                    <a:pt x="495" y="202"/>
                  </a:lnTo>
                  <a:lnTo>
                    <a:pt x="495" y="200"/>
                  </a:lnTo>
                  <a:lnTo>
                    <a:pt x="497" y="200"/>
                  </a:lnTo>
                  <a:lnTo>
                    <a:pt x="497" y="200"/>
                  </a:lnTo>
                  <a:lnTo>
                    <a:pt x="497" y="200"/>
                  </a:lnTo>
                  <a:lnTo>
                    <a:pt x="499" y="200"/>
                  </a:lnTo>
                  <a:lnTo>
                    <a:pt x="503" y="198"/>
                  </a:lnTo>
                  <a:lnTo>
                    <a:pt x="503" y="196"/>
                  </a:lnTo>
                  <a:lnTo>
                    <a:pt x="503" y="196"/>
                  </a:lnTo>
                  <a:lnTo>
                    <a:pt x="503" y="196"/>
                  </a:lnTo>
                  <a:lnTo>
                    <a:pt x="501" y="196"/>
                  </a:lnTo>
                  <a:lnTo>
                    <a:pt x="499" y="196"/>
                  </a:lnTo>
                  <a:lnTo>
                    <a:pt x="499" y="196"/>
                  </a:lnTo>
                  <a:lnTo>
                    <a:pt x="495" y="196"/>
                  </a:lnTo>
                  <a:lnTo>
                    <a:pt x="495" y="198"/>
                  </a:lnTo>
                  <a:lnTo>
                    <a:pt x="495" y="196"/>
                  </a:lnTo>
                  <a:lnTo>
                    <a:pt x="495" y="196"/>
                  </a:lnTo>
                  <a:lnTo>
                    <a:pt x="495" y="196"/>
                  </a:lnTo>
                  <a:lnTo>
                    <a:pt x="497" y="196"/>
                  </a:lnTo>
                  <a:lnTo>
                    <a:pt x="497" y="195"/>
                  </a:lnTo>
                  <a:lnTo>
                    <a:pt x="497" y="195"/>
                  </a:lnTo>
                  <a:lnTo>
                    <a:pt x="497" y="193"/>
                  </a:lnTo>
                  <a:lnTo>
                    <a:pt x="495" y="195"/>
                  </a:lnTo>
                  <a:lnTo>
                    <a:pt x="493" y="195"/>
                  </a:lnTo>
                  <a:lnTo>
                    <a:pt x="493" y="195"/>
                  </a:lnTo>
                  <a:lnTo>
                    <a:pt x="491" y="195"/>
                  </a:lnTo>
                  <a:lnTo>
                    <a:pt x="491" y="195"/>
                  </a:lnTo>
                  <a:lnTo>
                    <a:pt x="490" y="196"/>
                  </a:lnTo>
                  <a:lnTo>
                    <a:pt x="490" y="195"/>
                  </a:lnTo>
                  <a:lnTo>
                    <a:pt x="490" y="195"/>
                  </a:lnTo>
                  <a:lnTo>
                    <a:pt x="488" y="195"/>
                  </a:lnTo>
                  <a:lnTo>
                    <a:pt x="486" y="196"/>
                  </a:lnTo>
                  <a:lnTo>
                    <a:pt x="486" y="196"/>
                  </a:lnTo>
                  <a:lnTo>
                    <a:pt x="484" y="196"/>
                  </a:lnTo>
                  <a:lnTo>
                    <a:pt x="482" y="198"/>
                  </a:lnTo>
                  <a:lnTo>
                    <a:pt x="482" y="200"/>
                  </a:lnTo>
                  <a:lnTo>
                    <a:pt x="484" y="200"/>
                  </a:lnTo>
                  <a:lnTo>
                    <a:pt x="484" y="202"/>
                  </a:lnTo>
                  <a:lnTo>
                    <a:pt x="482" y="204"/>
                  </a:lnTo>
                  <a:lnTo>
                    <a:pt x="482" y="206"/>
                  </a:lnTo>
                  <a:close/>
                  <a:moveTo>
                    <a:pt x="478" y="239"/>
                  </a:moveTo>
                  <a:lnTo>
                    <a:pt x="480" y="239"/>
                  </a:lnTo>
                  <a:lnTo>
                    <a:pt x="480" y="238"/>
                  </a:lnTo>
                  <a:lnTo>
                    <a:pt x="482" y="238"/>
                  </a:lnTo>
                  <a:lnTo>
                    <a:pt x="482" y="238"/>
                  </a:lnTo>
                  <a:lnTo>
                    <a:pt x="484" y="236"/>
                  </a:lnTo>
                  <a:lnTo>
                    <a:pt x="484" y="236"/>
                  </a:lnTo>
                  <a:lnTo>
                    <a:pt x="484" y="236"/>
                  </a:lnTo>
                  <a:lnTo>
                    <a:pt x="484" y="236"/>
                  </a:lnTo>
                  <a:lnTo>
                    <a:pt x="482" y="236"/>
                  </a:lnTo>
                  <a:lnTo>
                    <a:pt x="482" y="236"/>
                  </a:lnTo>
                  <a:lnTo>
                    <a:pt x="480" y="236"/>
                  </a:lnTo>
                  <a:lnTo>
                    <a:pt x="478" y="236"/>
                  </a:lnTo>
                  <a:lnTo>
                    <a:pt x="478" y="238"/>
                  </a:lnTo>
                  <a:lnTo>
                    <a:pt x="476" y="239"/>
                  </a:lnTo>
                  <a:lnTo>
                    <a:pt x="478" y="239"/>
                  </a:lnTo>
                  <a:close/>
                  <a:moveTo>
                    <a:pt x="482" y="245"/>
                  </a:moveTo>
                  <a:lnTo>
                    <a:pt x="482" y="245"/>
                  </a:lnTo>
                  <a:lnTo>
                    <a:pt x="482" y="247"/>
                  </a:lnTo>
                  <a:lnTo>
                    <a:pt x="480" y="247"/>
                  </a:lnTo>
                  <a:lnTo>
                    <a:pt x="480" y="247"/>
                  </a:lnTo>
                  <a:lnTo>
                    <a:pt x="482" y="245"/>
                  </a:lnTo>
                  <a:lnTo>
                    <a:pt x="482" y="243"/>
                  </a:lnTo>
                  <a:lnTo>
                    <a:pt x="482" y="243"/>
                  </a:lnTo>
                  <a:lnTo>
                    <a:pt x="482" y="241"/>
                  </a:lnTo>
                  <a:lnTo>
                    <a:pt x="482" y="241"/>
                  </a:lnTo>
                  <a:lnTo>
                    <a:pt x="482" y="239"/>
                  </a:lnTo>
                  <a:lnTo>
                    <a:pt x="480" y="239"/>
                  </a:lnTo>
                  <a:lnTo>
                    <a:pt x="478" y="239"/>
                  </a:lnTo>
                  <a:lnTo>
                    <a:pt x="478" y="241"/>
                  </a:lnTo>
                  <a:lnTo>
                    <a:pt x="478" y="241"/>
                  </a:lnTo>
                  <a:lnTo>
                    <a:pt x="480" y="241"/>
                  </a:lnTo>
                  <a:lnTo>
                    <a:pt x="478" y="243"/>
                  </a:lnTo>
                  <a:lnTo>
                    <a:pt x="478" y="245"/>
                  </a:lnTo>
                  <a:lnTo>
                    <a:pt x="478" y="245"/>
                  </a:lnTo>
                  <a:lnTo>
                    <a:pt x="478" y="245"/>
                  </a:lnTo>
                  <a:lnTo>
                    <a:pt x="478" y="247"/>
                  </a:lnTo>
                  <a:lnTo>
                    <a:pt x="478" y="249"/>
                  </a:lnTo>
                  <a:lnTo>
                    <a:pt x="478" y="249"/>
                  </a:lnTo>
                  <a:lnTo>
                    <a:pt x="480" y="249"/>
                  </a:lnTo>
                  <a:lnTo>
                    <a:pt x="480" y="249"/>
                  </a:lnTo>
                  <a:lnTo>
                    <a:pt x="482" y="249"/>
                  </a:lnTo>
                  <a:lnTo>
                    <a:pt x="482" y="247"/>
                  </a:lnTo>
                  <a:lnTo>
                    <a:pt x="484" y="247"/>
                  </a:lnTo>
                  <a:lnTo>
                    <a:pt x="484" y="245"/>
                  </a:lnTo>
                  <a:lnTo>
                    <a:pt x="482" y="245"/>
                  </a:lnTo>
                  <a:close/>
                  <a:moveTo>
                    <a:pt x="508" y="213"/>
                  </a:moveTo>
                  <a:lnTo>
                    <a:pt x="508" y="213"/>
                  </a:lnTo>
                  <a:lnTo>
                    <a:pt x="506" y="213"/>
                  </a:lnTo>
                  <a:lnTo>
                    <a:pt x="506" y="213"/>
                  </a:lnTo>
                  <a:lnTo>
                    <a:pt x="503" y="211"/>
                  </a:lnTo>
                  <a:lnTo>
                    <a:pt x="501" y="211"/>
                  </a:lnTo>
                  <a:lnTo>
                    <a:pt x="499" y="213"/>
                  </a:lnTo>
                  <a:lnTo>
                    <a:pt x="499" y="213"/>
                  </a:lnTo>
                  <a:lnTo>
                    <a:pt x="499" y="213"/>
                  </a:lnTo>
                  <a:lnTo>
                    <a:pt x="499" y="215"/>
                  </a:lnTo>
                  <a:lnTo>
                    <a:pt x="499" y="215"/>
                  </a:lnTo>
                  <a:lnTo>
                    <a:pt x="499" y="217"/>
                  </a:lnTo>
                  <a:lnTo>
                    <a:pt x="497" y="217"/>
                  </a:lnTo>
                  <a:lnTo>
                    <a:pt x="497" y="219"/>
                  </a:lnTo>
                  <a:lnTo>
                    <a:pt x="495" y="221"/>
                  </a:lnTo>
                  <a:lnTo>
                    <a:pt x="495" y="221"/>
                  </a:lnTo>
                  <a:lnTo>
                    <a:pt x="495" y="221"/>
                  </a:lnTo>
                  <a:lnTo>
                    <a:pt x="497" y="221"/>
                  </a:lnTo>
                  <a:lnTo>
                    <a:pt x="499" y="221"/>
                  </a:lnTo>
                  <a:lnTo>
                    <a:pt x="501" y="221"/>
                  </a:lnTo>
                  <a:lnTo>
                    <a:pt x="501" y="221"/>
                  </a:lnTo>
                  <a:lnTo>
                    <a:pt x="501" y="221"/>
                  </a:lnTo>
                  <a:lnTo>
                    <a:pt x="501" y="221"/>
                  </a:lnTo>
                  <a:lnTo>
                    <a:pt x="503" y="219"/>
                  </a:lnTo>
                  <a:lnTo>
                    <a:pt x="503" y="219"/>
                  </a:lnTo>
                  <a:lnTo>
                    <a:pt x="503" y="219"/>
                  </a:lnTo>
                  <a:lnTo>
                    <a:pt x="503" y="217"/>
                  </a:lnTo>
                  <a:lnTo>
                    <a:pt x="503" y="217"/>
                  </a:lnTo>
                  <a:lnTo>
                    <a:pt x="504" y="217"/>
                  </a:lnTo>
                  <a:lnTo>
                    <a:pt x="504" y="215"/>
                  </a:lnTo>
                  <a:lnTo>
                    <a:pt x="504" y="215"/>
                  </a:lnTo>
                  <a:lnTo>
                    <a:pt x="504" y="217"/>
                  </a:lnTo>
                  <a:lnTo>
                    <a:pt x="504" y="219"/>
                  </a:lnTo>
                  <a:lnTo>
                    <a:pt x="504" y="219"/>
                  </a:lnTo>
                  <a:lnTo>
                    <a:pt x="504" y="219"/>
                  </a:lnTo>
                  <a:lnTo>
                    <a:pt x="506" y="219"/>
                  </a:lnTo>
                  <a:lnTo>
                    <a:pt x="506" y="219"/>
                  </a:lnTo>
                  <a:lnTo>
                    <a:pt x="506" y="217"/>
                  </a:lnTo>
                  <a:lnTo>
                    <a:pt x="508" y="217"/>
                  </a:lnTo>
                  <a:lnTo>
                    <a:pt x="508" y="215"/>
                  </a:lnTo>
                  <a:lnTo>
                    <a:pt x="510" y="215"/>
                  </a:lnTo>
                  <a:lnTo>
                    <a:pt x="510" y="213"/>
                  </a:lnTo>
                  <a:lnTo>
                    <a:pt x="510" y="213"/>
                  </a:lnTo>
                  <a:lnTo>
                    <a:pt x="508" y="213"/>
                  </a:lnTo>
                  <a:close/>
                  <a:moveTo>
                    <a:pt x="497" y="234"/>
                  </a:moveTo>
                  <a:lnTo>
                    <a:pt x="499" y="232"/>
                  </a:lnTo>
                  <a:lnTo>
                    <a:pt x="499" y="232"/>
                  </a:lnTo>
                  <a:lnTo>
                    <a:pt x="499" y="230"/>
                  </a:lnTo>
                  <a:lnTo>
                    <a:pt x="499" y="228"/>
                  </a:lnTo>
                  <a:lnTo>
                    <a:pt x="495" y="226"/>
                  </a:lnTo>
                  <a:lnTo>
                    <a:pt x="495" y="226"/>
                  </a:lnTo>
                  <a:lnTo>
                    <a:pt x="497" y="226"/>
                  </a:lnTo>
                  <a:lnTo>
                    <a:pt x="497" y="226"/>
                  </a:lnTo>
                  <a:lnTo>
                    <a:pt x="497" y="226"/>
                  </a:lnTo>
                  <a:lnTo>
                    <a:pt x="497" y="225"/>
                  </a:lnTo>
                  <a:lnTo>
                    <a:pt x="497" y="225"/>
                  </a:lnTo>
                  <a:lnTo>
                    <a:pt x="497" y="225"/>
                  </a:lnTo>
                  <a:lnTo>
                    <a:pt x="495" y="225"/>
                  </a:lnTo>
                  <a:lnTo>
                    <a:pt x="493" y="223"/>
                  </a:lnTo>
                  <a:lnTo>
                    <a:pt x="493" y="225"/>
                  </a:lnTo>
                  <a:lnTo>
                    <a:pt x="491" y="225"/>
                  </a:lnTo>
                  <a:lnTo>
                    <a:pt x="491" y="226"/>
                  </a:lnTo>
                  <a:lnTo>
                    <a:pt x="491" y="226"/>
                  </a:lnTo>
                  <a:lnTo>
                    <a:pt x="490" y="226"/>
                  </a:lnTo>
                  <a:lnTo>
                    <a:pt x="486" y="228"/>
                  </a:lnTo>
                  <a:lnTo>
                    <a:pt x="486" y="230"/>
                  </a:lnTo>
                  <a:lnTo>
                    <a:pt x="486" y="230"/>
                  </a:lnTo>
                  <a:lnTo>
                    <a:pt x="490" y="228"/>
                  </a:lnTo>
                  <a:lnTo>
                    <a:pt x="491" y="228"/>
                  </a:lnTo>
                  <a:lnTo>
                    <a:pt x="491" y="228"/>
                  </a:lnTo>
                  <a:lnTo>
                    <a:pt x="491" y="230"/>
                  </a:lnTo>
                  <a:lnTo>
                    <a:pt x="491" y="230"/>
                  </a:lnTo>
                  <a:lnTo>
                    <a:pt x="490" y="230"/>
                  </a:lnTo>
                  <a:lnTo>
                    <a:pt x="490" y="232"/>
                  </a:lnTo>
                  <a:lnTo>
                    <a:pt x="488" y="232"/>
                  </a:lnTo>
                  <a:lnTo>
                    <a:pt x="488" y="232"/>
                  </a:lnTo>
                  <a:lnTo>
                    <a:pt x="486" y="232"/>
                  </a:lnTo>
                  <a:lnTo>
                    <a:pt x="486" y="232"/>
                  </a:lnTo>
                  <a:lnTo>
                    <a:pt x="484" y="232"/>
                  </a:lnTo>
                  <a:lnTo>
                    <a:pt x="484" y="232"/>
                  </a:lnTo>
                  <a:lnTo>
                    <a:pt x="484" y="232"/>
                  </a:lnTo>
                  <a:lnTo>
                    <a:pt x="484" y="234"/>
                  </a:lnTo>
                  <a:lnTo>
                    <a:pt x="484" y="234"/>
                  </a:lnTo>
                  <a:lnTo>
                    <a:pt x="486" y="234"/>
                  </a:lnTo>
                  <a:lnTo>
                    <a:pt x="486" y="234"/>
                  </a:lnTo>
                  <a:lnTo>
                    <a:pt x="486" y="236"/>
                  </a:lnTo>
                  <a:lnTo>
                    <a:pt x="486" y="236"/>
                  </a:lnTo>
                  <a:lnTo>
                    <a:pt x="488" y="234"/>
                  </a:lnTo>
                  <a:lnTo>
                    <a:pt x="490" y="236"/>
                  </a:lnTo>
                  <a:lnTo>
                    <a:pt x="488" y="236"/>
                  </a:lnTo>
                  <a:lnTo>
                    <a:pt x="488" y="236"/>
                  </a:lnTo>
                  <a:lnTo>
                    <a:pt x="488" y="238"/>
                  </a:lnTo>
                  <a:lnTo>
                    <a:pt x="486" y="238"/>
                  </a:lnTo>
                  <a:lnTo>
                    <a:pt x="486" y="238"/>
                  </a:lnTo>
                  <a:lnTo>
                    <a:pt x="484" y="239"/>
                  </a:lnTo>
                  <a:lnTo>
                    <a:pt x="484" y="239"/>
                  </a:lnTo>
                  <a:lnTo>
                    <a:pt x="484" y="239"/>
                  </a:lnTo>
                  <a:lnTo>
                    <a:pt x="484" y="241"/>
                  </a:lnTo>
                  <a:lnTo>
                    <a:pt x="484" y="243"/>
                  </a:lnTo>
                  <a:lnTo>
                    <a:pt x="484" y="243"/>
                  </a:lnTo>
                  <a:lnTo>
                    <a:pt x="486" y="243"/>
                  </a:lnTo>
                  <a:lnTo>
                    <a:pt x="486" y="243"/>
                  </a:lnTo>
                  <a:lnTo>
                    <a:pt x="488" y="241"/>
                  </a:lnTo>
                  <a:lnTo>
                    <a:pt x="488" y="241"/>
                  </a:lnTo>
                  <a:lnTo>
                    <a:pt x="486" y="243"/>
                  </a:lnTo>
                  <a:lnTo>
                    <a:pt x="486" y="243"/>
                  </a:lnTo>
                  <a:lnTo>
                    <a:pt x="486" y="245"/>
                  </a:lnTo>
                  <a:lnTo>
                    <a:pt x="486" y="245"/>
                  </a:lnTo>
                  <a:lnTo>
                    <a:pt x="486" y="245"/>
                  </a:lnTo>
                  <a:lnTo>
                    <a:pt x="486" y="245"/>
                  </a:lnTo>
                  <a:lnTo>
                    <a:pt x="488" y="245"/>
                  </a:lnTo>
                  <a:lnTo>
                    <a:pt x="488" y="245"/>
                  </a:lnTo>
                  <a:lnTo>
                    <a:pt x="486" y="247"/>
                  </a:lnTo>
                  <a:lnTo>
                    <a:pt x="486" y="249"/>
                  </a:lnTo>
                  <a:lnTo>
                    <a:pt x="488" y="249"/>
                  </a:lnTo>
                  <a:lnTo>
                    <a:pt x="488" y="249"/>
                  </a:lnTo>
                  <a:lnTo>
                    <a:pt x="488" y="249"/>
                  </a:lnTo>
                  <a:lnTo>
                    <a:pt x="490" y="247"/>
                  </a:lnTo>
                  <a:lnTo>
                    <a:pt x="491" y="247"/>
                  </a:lnTo>
                  <a:lnTo>
                    <a:pt x="491" y="247"/>
                  </a:lnTo>
                  <a:lnTo>
                    <a:pt x="491" y="245"/>
                  </a:lnTo>
                  <a:lnTo>
                    <a:pt x="491" y="245"/>
                  </a:lnTo>
                  <a:lnTo>
                    <a:pt x="493" y="245"/>
                  </a:lnTo>
                  <a:lnTo>
                    <a:pt x="493" y="243"/>
                  </a:lnTo>
                  <a:lnTo>
                    <a:pt x="497" y="241"/>
                  </a:lnTo>
                  <a:lnTo>
                    <a:pt x="497" y="241"/>
                  </a:lnTo>
                  <a:lnTo>
                    <a:pt x="493" y="241"/>
                  </a:lnTo>
                  <a:lnTo>
                    <a:pt x="493" y="241"/>
                  </a:lnTo>
                  <a:lnTo>
                    <a:pt x="493" y="241"/>
                  </a:lnTo>
                  <a:lnTo>
                    <a:pt x="493" y="239"/>
                  </a:lnTo>
                  <a:lnTo>
                    <a:pt x="495" y="239"/>
                  </a:lnTo>
                  <a:lnTo>
                    <a:pt x="495" y="239"/>
                  </a:lnTo>
                  <a:lnTo>
                    <a:pt x="495" y="238"/>
                  </a:lnTo>
                  <a:lnTo>
                    <a:pt x="495" y="238"/>
                  </a:lnTo>
                  <a:lnTo>
                    <a:pt x="495" y="238"/>
                  </a:lnTo>
                  <a:lnTo>
                    <a:pt x="493" y="238"/>
                  </a:lnTo>
                  <a:lnTo>
                    <a:pt x="491" y="238"/>
                  </a:lnTo>
                  <a:lnTo>
                    <a:pt x="493" y="236"/>
                  </a:lnTo>
                  <a:lnTo>
                    <a:pt x="493" y="236"/>
                  </a:lnTo>
                  <a:lnTo>
                    <a:pt x="495" y="236"/>
                  </a:lnTo>
                  <a:lnTo>
                    <a:pt x="495" y="236"/>
                  </a:lnTo>
                  <a:lnTo>
                    <a:pt x="497" y="236"/>
                  </a:lnTo>
                  <a:lnTo>
                    <a:pt x="497" y="238"/>
                  </a:lnTo>
                  <a:lnTo>
                    <a:pt x="497" y="238"/>
                  </a:lnTo>
                  <a:lnTo>
                    <a:pt x="497" y="236"/>
                  </a:lnTo>
                  <a:lnTo>
                    <a:pt x="497" y="236"/>
                  </a:lnTo>
                  <a:lnTo>
                    <a:pt x="497" y="234"/>
                  </a:lnTo>
                  <a:close/>
                  <a:moveTo>
                    <a:pt x="488" y="223"/>
                  </a:moveTo>
                  <a:lnTo>
                    <a:pt x="484" y="226"/>
                  </a:lnTo>
                  <a:lnTo>
                    <a:pt x="482" y="228"/>
                  </a:lnTo>
                  <a:lnTo>
                    <a:pt x="482" y="228"/>
                  </a:lnTo>
                  <a:lnTo>
                    <a:pt x="484" y="226"/>
                  </a:lnTo>
                  <a:lnTo>
                    <a:pt x="484" y="226"/>
                  </a:lnTo>
                  <a:lnTo>
                    <a:pt x="484" y="226"/>
                  </a:lnTo>
                  <a:lnTo>
                    <a:pt x="486" y="226"/>
                  </a:lnTo>
                  <a:lnTo>
                    <a:pt x="486" y="226"/>
                  </a:lnTo>
                  <a:lnTo>
                    <a:pt x="488" y="226"/>
                  </a:lnTo>
                  <a:lnTo>
                    <a:pt x="490" y="225"/>
                  </a:lnTo>
                  <a:lnTo>
                    <a:pt x="491" y="223"/>
                  </a:lnTo>
                  <a:lnTo>
                    <a:pt x="491" y="221"/>
                  </a:lnTo>
                  <a:lnTo>
                    <a:pt x="493" y="219"/>
                  </a:lnTo>
                  <a:lnTo>
                    <a:pt x="495" y="219"/>
                  </a:lnTo>
                  <a:lnTo>
                    <a:pt x="495" y="219"/>
                  </a:lnTo>
                  <a:lnTo>
                    <a:pt x="497" y="219"/>
                  </a:lnTo>
                  <a:lnTo>
                    <a:pt x="497" y="217"/>
                  </a:lnTo>
                  <a:lnTo>
                    <a:pt x="497" y="217"/>
                  </a:lnTo>
                  <a:lnTo>
                    <a:pt x="495" y="217"/>
                  </a:lnTo>
                  <a:lnTo>
                    <a:pt x="497" y="215"/>
                  </a:lnTo>
                  <a:lnTo>
                    <a:pt x="497" y="215"/>
                  </a:lnTo>
                  <a:lnTo>
                    <a:pt x="497" y="215"/>
                  </a:lnTo>
                  <a:lnTo>
                    <a:pt x="495" y="213"/>
                  </a:lnTo>
                  <a:lnTo>
                    <a:pt x="493" y="215"/>
                  </a:lnTo>
                  <a:lnTo>
                    <a:pt x="491" y="215"/>
                  </a:lnTo>
                  <a:lnTo>
                    <a:pt x="490" y="217"/>
                  </a:lnTo>
                  <a:lnTo>
                    <a:pt x="490" y="217"/>
                  </a:lnTo>
                  <a:lnTo>
                    <a:pt x="490" y="219"/>
                  </a:lnTo>
                  <a:lnTo>
                    <a:pt x="488" y="219"/>
                  </a:lnTo>
                  <a:lnTo>
                    <a:pt x="490" y="221"/>
                  </a:lnTo>
                  <a:lnTo>
                    <a:pt x="490" y="221"/>
                  </a:lnTo>
                  <a:lnTo>
                    <a:pt x="488" y="223"/>
                  </a:lnTo>
                  <a:close/>
                  <a:moveTo>
                    <a:pt x="480" y="210"/>
                  </a:moveTo>
                  <a:lnTo>
                    <a:pt x="480" y="210"/>
                  </a:lnTo>
                  <a:lnTo>
                    <a:pt x="478" y="211"/>
                  </a:lnTo>
                  <a:lnTo>
                    <a:pt x="478" y="211"/>
                  </a:lnTo>
                  <a:lnTo>
                    <a:pt x="476" y="213"/>
                  </a:lnTo>
                  <a:lnTo>
                    <a:pt x="478" y="213"/>
                  </a:lnTo>
                  <a:lnTo>
                    <a:pt x="480" y="211"/>
                  </a:lnTo>
                  <a:lnTo>
                    <a:pt x="484" y="210"/>
                  </a:lnTo>
                  <a:lnTo>
                    <a:pt x="484" y="210"/>
                  </a:lnTo>
                  <a:lnTo>
                    <a:pt x="484" y="210"/>
                  </a:lnTo>
                  <a:lnTo>
                    <a:pt x="484" y="211"/>
                  </a:lnTo>
                  <a:lnTo>
                    <a:pt x="484" y="211"/>
                  </a:lnTo>
                  <a:lnTo>
                    <a:pt x="484" y="213"/>
                  </a:lnTo>
                  <a:lnTo>
                    <a:pt x="484" y="213"/>
                  </a:lnTo>
                  <a:lnTo>
                    <a:pt x="482" y="213"/>
                  </a:lnTo>
                  <a:lnTo>
                    <a:pt x="480" y="215"/>
                  </a:lnTo>
                  <a:lnTo>
                    <a:pt x="480" y="215"/>
                  </a:lnTo>
                  <a:lnTo>
                    <a:pt x="480" y="215"/>
                  </a:lnTo>
                  <a:lnTo>
                    <a:pt x="480" y="217"/>
                  </a:lnTo>
                  <a:lnTo>
                    <a:pt x="482" y="215"/>
                  </a:lnTo>
                  <a:lnTo>
                    <a:pt x="482" y="217"/>
                  </a:lnTo>
                  <a:lnTo>
                    <a:pt x="480" y="217"/>
                  </a:lnTo>
                  <a:lnTo>
                    <a:pt x="480" y="217"/>
                  </a:lnTo>
                  <a:lnTo>
                    <a:pt x="480" y="219"/>
                  </a:lnTo>
                  <a:lnTo>
                    <a:pt x="482" y="219"/>
                  </a:lnTo>
                  <a:lnTo>
                    <a:pt x="482" y="219"/>
                  </a:lnTo>
                  <a:lnTo>
                    <a:pt x="482" y="219"/>
                  </a:lnTo>
                  <a:lnTo>
                    <a:pt x="482" y="219"/>
                  </a:lnTo>
                  <a:lnTo>
                    <a:pt x="480" y="219"/>
                  </a:lnTo>
                  <a:lnTo>
                    <a:pt x="480" y="221"/>
                  </a:lnTo>
                  <a:lnTo>
                    <a:pt x="478" y="221"/>
                  </a:lnTo>
                  <a:lnTo>
                    <a:pt x="478" y="221"/>
                  </a:lnTo>
                  <a:lnTo>
                    <a:pt x="478" y="225"/>
                  </a:lnTo>
                  <a:lnTo>
                    <a:pt x="478" y="225"/>
                  </a:lnTo>
                  <a:lnTo>
                    <a:pt x="478" y="225"/>
                  </a:lnTo>
                  <a:lnTo>
                    <a:pt x="478" y="225"/>
                  </a:lnTo>
                  <a:lnTo>
                    <a:pt x="478" y="225"/>
                  </a:lnTo>
                  <a:lnTo>
                    <a:pt x="480" y="225"/>
                  </a:lnTo>
                  <a:lnTo>
                    <a:pt x="482" y="223"/>
                  </a:lnTo>
                  <a:lnTo>
                    <a:pt x="484" y="221"/>
                  </a:lnTo>
                  <a:lnTo>
                    <a:pt x="484" y="221"/>
                  </a:lnTo>
                  <a:lnTo>
                    <a:pt x="484" y="219"/>
                  </a:lnTo>
                  <a:lnTo>
                    <a:pt x="486" y="219"/>
                  </a:lnTo>
                  <a:lnTo>
                    <a:pt x="486" y="217"/>
                  </a:lnTo>
                  <a:lnTo>
                    <a:pt x="488" y="217"/>
                  </a:lnTo>
                  <a:lnTo>
                    <a:pt x="488" y="215"/>
                  </a:lnTo>
                  <a:lnTo>
                    <a:pt x="490" y="211"/>
                  </a:lnTo>
                  <a:lnTo>
                    <a:pt x="491" y="211"/>
                  </a:lnTo>
                  <a:lnTo>
                    <a:pt x="491" y="210"/>
                  </a:lnTo>
                  <a:lnTo>
                    <a:pt x="491" y="208"/>
                  </a:lnTo>
                  <a:lnTo>
                    <a:pt x="491" y="206"/>
                  </a:lnTo>
                  <a:lnTo>
                    <a:pt x="491" y="206"/>
                  </a:lnTo>
                  <a:lnTo>
                    <a:pt x="491" y="204"/>
                  </a:lnTo>
                  <a:lnTo>
                    <a:pt x="490" y="204"/>
                  </a:lnTo>
                  <a:lnTo>
                    <a:pt x="490" y="206"/>
                  </a:lnTo>
                  <a:lnTo>
                    <a:pt x="486" y="206"/>
                  </a:lnTo>
                  <a:lnTo>
                    <a:pt x="486" y="208"/>
                  </a:lnTo>
                  <a:lnTo>
                    <a:pt x="484" y="208"/>
                  </a:lnTo>
                  <a:lnTo>
                    <a:pt x="484" y="208"/>
                  </a:lnTo>
                  <a:lnTo>
                    <a:pt x="482" y="208"/>
                  </a:lnTo>
                  <a:lnTo>
                    <a:pt x="480" y="21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23"/>
            <p:cNvSpPr/>
            <p:nvPr/>
          </p:nvSpPr>
          <p:spPr>
            <a:xfrm>
              <a:off x="1373" y="1359"/>
              <a:ext cx="62" cy="80"/>
            </a:xfrm>
            <a:custGeom>
              <a:avLst/>
              <a:gdLst/>
              <a:ahLst/>
              <a:cxnLst/>
              <a:rect l="l" t="t" r="r" b="b"/>
              <a:pathLst>
                <a:path w="62" h="80" extrusionOk="0">
                  <a:moveTo>
                    <a:pt x="60" y="2"/>
                  </a:moveTo>
                  <a:lnTo>
                    <a:pt x="58" y="2"/>
                  </a:lnTo>
                  <a:lnTo>
                    <a:pt x="56" y="0"/>
                  </a:lnTo>
                  <a:lnTo>
                    <a:pt x="53" y="0"/>
                  </a:lnTo>
                  <a:lnTo>
                    <a:pt x="51" y="0"/>
                  </a:lnTo>
                  <a:lnTo>
                    <a:pt x="49" y="0"/>
                  </a:lnTo>
                  <a:lnTo>
                    <a:pt x="47" y="0"/>
                  </a:lnTo>
                  <a:lnTo>
                    <a:pt x="45" y="0"/>
                  </a:lnTo>
                  <a:lnTo>
                    <a:pt x="41" y="0"/>
                  </a:lnTo>
                  <a:lnTo>
                    <a:pt x="40" y="0"/>
                  </a:lnTo>
                  <a:lnTo>
                    <a:pt x="38" y="0"/>
                  </a:lnTo>
                  <a:lnTo>
                    <a:pt x="36" y="0"/>
                  </a:lnTo>
                  <a:lnTo>
                    <a:pt x="34" y="0"/>
                  </a:lnTo>
                  <a:lnTo>
                    <a:pt x="30" y="0"/>
                  </a:lnTo>
                  <a:lnTo>
                    <a:pt x="28" y="0"/>
                  </a:lnTo>
                  <a:lnTo>
                    <a:pt x="27" y="0"/>
                  </a:lnTo>
                  <a:lnTo>
                    <a:pt x="27" y="0"/>
                  </a:lnTo>
                  <a:lnTo>
                    <a:pt x="27" y="0"/>
                  </a:lnTo>
                  <a:lnTo>
                    <a:pt x="27" y="2"/>
                  </a:lnTo>
                  <a:lnTo>
                    <a:pt x="28" y="2"/>
                  </a:lnTo>
                  <a:lnTo>
                    <a:pt x="28" y="2"/>
                  </a:lnTo>
                  <a:lnTo>
                    <a:pt x="27" y="3"/>
                  </a:lnTo>
                  <a:lnTo>
                    <a:pt x="27" y="3"/>
                  </a:lnTo>
                  <a:lnTo>
                    <a:pt x="27" y="7"/>
                  </a:lnTo>
                  <a:lnTo>
                    <a:pt x="25" y="9"/>
                  </a:lnTo>
                  <a:lnTo>
                    <a:pt x="23" y="13"/>
                  </a:lnTo>
                  <a:lnTo>
                    <a:pt x="21" y="17"/>
                  </a:lnTo>
                  <a:lnTo>
                    <a:pt x="21" y="18"/>
                  </a:lnTo>
                  <a:lnTo>
                    <a:pt x="19" y="22"/>
                  </a:lnTo>
                  <a:lnTo>
                    <a:pt x="17" y="26"/>
                  </a:lnTo>
                  <a:lnTo>
                    <a:pt x="17" y="28"/>
                  </a:lnTo>
                  <a:lnTo>
                    <a:pt x="15" y="32"/>
                  </a:lnTo>
                  <a:lnTo>
                    <a:pt x="13" y="33"/>
                  </a:lnTo>
                  <a:lnTo>
                    <a:pt x="12" y="37"/>
                  </a:lnTo>
                  <a:lnTo>
                    <a:pt x="12" y="41"/>
                  </a:lnTo>
                  <a:lnTo>
                    <a:pt x="10" y="43"/>
                  </a:lnTo>
                  <a:lnTo>
                    <a:pt x="8" y="46"/>
                  </a:lnTo>
                  <a:lnTo>
                    <a:pt x="8" y="50"/>
                  </a:lnTo>
                  <a:lnTo>
                    <a:pt x="6" y="52"/>
                  </a:lnTo>
                  <a:lnTo>
                    <a:pt x="6" y="56"/>
                  </a:lnTo>
                  <a:lnTo>
                    <a:pt x="4" y="60"/>
                  </a:lnTo>
                  <a:lnTo>
                    <a:pt x="4" y="61"/>
                  </a:lnTo>
                  <a:lnTo>
                    <a:pt x="2" y="65"/>
                  </a:lnTo>
                  <a:lnTo>
                    <a:pt x="2" y="69"/>
                  </a:lnTo>
                  <a:lnTo>
                    <a:pt x="2" y="71"/>
                  </a:lnTo>
                  <a:lnTo>
                    <a:pt x="0" y="75"/>
                  </a:lnTo>
                  <a:lnTo>
                    <a:pt x="0" y="78"/>
                  </a:lnTo>
                  <a:lnTo>
                    <a:pt x="0" y="78"/>
                  </a:lnTo>
                  <a:lnTo>
                    <a:pt x="2" y="78"/>
                  </a:lnTo>
                  <a:lnTo>
                    <a:pt x="4" y="78"/>
                  </a:lnTo>
                  <a:lnTo>
                    <a:pt x="4" y="76"/>
                  </a:lnTo>
                  <a:lnTo>
                    <a:pt x="6" y="75"/>
                  </a:lnTo>
                  <a:lnTo>
                    <a:pt x="6" y="73"/>
                  </a:lnTo>
                  <a:lnTo>
                    <a:pt x="8" y="73"/>
                  </a:lnTo>
                  <a:lnTo>
                    <a:pt x="8" y="75"/>
                  </a:lnTo>
                  <a:lnTo>
                    <a:pt x="8" y="75"/>
                  </a:lnTo>
                  <a:lnTo>
                    <a:pt x="8" y="76"/>
                  </a:lnTo>
                  <a:lnTo>
                    <a:pt x="8" y="76"/>
                  </a:lnTo>
                  <a:lnTo>
                    <a:pt x="8" y="78"/>
                  </a:lnTo>
                  <a:lnTo>
                    <a:pt x="8" y="78"/>
                  </a:lnTo>
                  <a:lnTo>
                    <a:pt x="8" y="80"/>
                  </a:lnTo>
                  <a:lnTo>
                    <a:pt x="6" y="80"/>
                  </a:lnTo>
                  <a:lnTo>
                    <a:pt x="6" y="80"/>
                  </a:lnTo>
                  <a:lnTo>
                    <a:pt x="4" y="80"/>
                  </a:lnTo>
                  <a:lnTo>
                    <a:pt x="10" y="80"/>
                  </a:lnTo>
                  <a:lnTo>
                    <a:pt x="13" y="78"/>
                  </a:lnTo>
                  <a:lnTo>
                    <a:pt x="13" y="78"/>
                  </a:lnTo>
                  <a:lnTo>
                    <a:pt x="13" y="78"/>
                  </a:lnTo>
                  <a:lnTo>
                    <a:pt x="13" y="76"/>
                  </a:lnTo>
                  <a:lnTo>
                    <a:pt x="13" y="76"/>
                  </a:lnTo>
                  <a:lnTo>
                    <a:pt x="15" y="75"/>
                  </a:lnTo>
                  <a:lnTo>
                    <a:pt x="15" y="73"/>
                  </a:lnTo>
                  <a:lnTo>
                    <a:pt x="15" y="73"/>
                  </a:lnTo>
                  <a:lnTo>
                    <a:pt x="13" y="71"/>
                  </a:lnTo>
                  <a:lnTo>
                    <a:pt x="13" y="71"/>
                  </a:lnTo>
                  <a:lnTo>
                    <a:pt x="13" y="69"/>
                  </a:lnTo>
                  <a:lnTo>
                    <a:pt x="13" y="67"/>
                  </a:lnTo>
                  <a:lnTo>
                    <a:pt x="19" y="67"/>
                  </a:lnTo>
                  <a:lnTo>
                    <a:pt x="23" y="67"/>
                  </a:lnTo>
                  <a:lnTo>
                    <a:pt x="28" y="67"/>
                  </a:lnTo>
                  <a:lnTo>
                    <a:pt x="32" y="67"/>
                  </a:lnTo>
                  <a:lnTo>
                    <a:pt x="38" y="67"/>
                  </a:lnTo>
                  <a:lnTo>
                    <a:pt x="41" y="67"/>
                  </a:lnTo>
                  <a:lnTo>
                    <a:pt x="47" y="67"/>
                  </a:lnTo>
                  <a:lnTo>
                    <a:pt x="51" y="67"/>
                  </a:lnTo>
                  <a:lnTo>
                    <a:pt x="51" y="65"/>
                  </a:lnTo>
                  <a:lnTo>
                    <a:pt x="51" y="63"/>
                  </a:lnTo>
                  <a:lnTo>
                    <a:pt x="53" y="58"/>
                  </a:lnTo>
                  <a:lnTo>
                    <a:pt x="53" y="58"/>
                  </a:lnTo>
                  <a:lnTo>
                    <a:pt x="53" y="58"/>
                  </a:lnTo>
                  <a:lnTo>
                    <a:pt x="53" y="54"/>
                  </a:lnTo>
                  <a:lnTo>
                    <a:pt x="53" y="52"/>
                  </a:lnTo>
                  <a:lnTo>
                    <a:pt x="55" y="50"/>
                  </a:lnTo>
                  <a:lnTo>
                    <a:pt x="55" y="50"/>
                  </a:lnTo>
                  <a:lnTo>
                    <a:pt x="56" y="48"/>
                  </a:lnTo>
                  <a:lnTo>
                    <a:pt x="56" y="48"/>
                  </a:lnTo>
                  <a:lnTo>
                    <a:pt x="58" y="46"/>
                  </a:lnTo>
                  <a:lnTo>
                    <a:pt x="58" y="46"/>
                  </a:lnTo>
                  <a:lnTo>
                    <a:pt x="58" y="46"/>
                  </a:lnTo>
                  <a:lnTo>
                    <a:pt x="58" y="45"/>
                  </a:lnTo>
                  <a:lnTo>
                    <a:pt x="58" y="45"/>
                  </a:lnTo>
                  <a:lnTo>
                    <a:pt x="58" y="43"/>
                  </a:lnTo>
                  <a:lnTo>
                    <a:pt x="56" y="37"/>
                  </a:lnTo>
                  <a:lnTo>
                    <a:pt x="58" y="35"/>
                  </a:lnTo>
                  <a:lnTo>
                    <a:pt x="58" y="35"/>
                  </a:lnTo>
                  <a:lnTo>
                    <a:pt x="58" y="33"/>
                  </a:lnTo>
                  <a:lnTo>
                    <a:pt x="58" y="32"/>
                  </a:lnTo>
                  <a:lnTo>
                    <a:pt x="58" y="28"/>
                  </a:lnTo>
                  <a:lnTo>
                    <a:pt x="58" y="26"/>
                  </a:lnTo>
                  <a:lnTo>
                    <a:pt x="58" y="24"/>
                  </a:lnTo>
                  <a:lnTo>
                    <a:pt x="58" y="22"/>
                  </a:lnTo>
                  <a:lnTo>
                    <a:pt x="60" y="20"/>
                  </a:lnTo>
                  <a:lnTo>
                    <a:pt x="60" y="18"/>
                  </a:lnTo>
                  <a:lnTo>
                    <a:pt x="60" y="17"/>
                  </a:lnTo>
                  <a:lnTo>
                    <a:pt x="60" y="13"/>
                  </a:lnTo>
                  <a:lnTo>
                    <a:pt x="60" y="11"/>
                  </a:lnTo>
                  <a:lnTo>
                    <a:pt x="60" y="9"/>
                  </a:lnTo>
                  <a:lnTo>
                    <a:pt x="62" y="7"/>
                  </a:lnTo>
                  <a:lnTo>
                    <a:pt x="62" y="5"/>
                  </a:lnTo>
                  <a:lnTo>
                    <a:pt x="62" y="3"/>
                  </a:lnTo>
                  <a:lnTo>
                    <a:pt x="62" y="2"/>
                  </a:lnTo>
                  <a:lnTo>
                    <a:pt x="60" y="2"/>
                  </a:lnTo>
                  <a:close/>
                  <a:moveTo>
                    <a:pt x="2" y="80"/>
                  </a:moveTo>
                  <a:lnTo>
                    <a:pt x="0" y="80"/>
                  </a:lnTo>
                  <a:lnTo>
                    <a:pt x="0" y="80"/>
                  </a:lnTo>
                  <a:lnTo>
                    <a:pt x="2" y="80"/>
                  </a:lnTo>
                  <a:lnTo>
                    <a:pt x="4" y="80"/>
                  </a:lnTo>
                  <a:lnTo>
                    <a:pt x="4" y="80"/>
                  </a:lnTo>
                  <a:lnTo>
                    <a:pt x="2" y="8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23"/>
            <p:cNvSpPr/>
            <p:nvPr/>
          </p:nvSpPr>
          <p:spPr>
            <a:xfrm>
              <a:off x="994" y="812"/>
              <a:ext cx="202" cy="143"/>
            </a:xfrm>
            <a:custGeom>
              <a:avLst/>
              <a:gdLst/>
              <a:ahLst/>
              <a:cxnLst/>
              <a:rect l="l" t="t" r="r" b="b"/>
              <a:pathLst>
                <a:path w="202" h="143" extrusionOk="0">
                  <a:moveTo>
                    <a:pt x="202" y="128"/>
                  </a:moveTo>
                  <a:lnTo>
                    <a:pt x="200" y="128"/>
                  </a:lnTo>
                  <a:lnTo>
                    <a:pt x="200" y="128"/>
                  </a:lnTo>
                  <a:lnTo>
                    <a:pt x="198" y="129"/>
                  </a:lnTo>
                  <a:lnTo>
                    <a:pt x="198" y="129"/>
                  </a:lnTo>
                  <a:lnTo>
                    <a:pt x="194" y="129"/>
                  </a:lnTo>
                  <a:lnTo>
                    <a:pt x="192" y="129"/>
                  </a:lnTo>
                  <a:lnTo>
                    <a:pt x="191" y="131"/>
                  </a:lnTo>
                  <a:lnTo>
                    <a:pt x="191" y="131"/>
                  </a:lnTo>
                  <a:lnTo>
                    <a:pt x="187" y="129"/>
                  </a:lnTo>
                  <a:lnTo>
                    <a:pt x="187" y="129"/>
                  </a:lnTo>
                  <a:lnTo>
                    <a:pt x="187" y="129"/>
                  </a:lnTo>
                  <a:lnTo>
                    <a:pt x="185" y="129"/>
                  </a:lnTo>
                  <a:lnTo>
                    <a:pt x="185" y="129"/>
                  </a:lnTo>
                  <a:lnTo>
                    <a:pt x="183" y="131"/>
                  </a:lnTo>
                  <a:lnTo>
                    <a:pt x="183" y="129"/>
                  </a:lnTo>
                  <a:lnTo>
                    <a:pt x="183" y="129"/>
                  </a:lnTo>
                  <a:lnTo>
                    <a:pt x="183" y="129"/>
                  </a:lnTo>
                  <a:lnTo>
                    <a:pt x="183" y="129"/>
                  </a:lnTo>
                  <a:lnTo>
                    <a:pt x="181" y="129"/>
                  </a:lnTo>
                  <a:lnTo>
                    <a:pt x="181" y="129"/>
                  </a:lnTo>
                  <a:lnTo>
                    <a:pt x="181" y="131"/>
                  </a:lnTo>
                  <a:lnTo>
                    <a:pt x="181" y="131"/>
                  </a:lnTo>
                  <a:lnTo>
                    <a:pt x="179" y="131"/>
                  </a:lnTo>
                  <a:lnTo>
                    <a:pt x="179" y="131"/>
                  </a:lnTo>
                  <a:lnTo>
                    <a:pt x="178" y="131"/>
                  </a:lnTo>
                  <a:lnTo>
                    <a:pt x="176" y="131"/>
                  </a:lnTo>
                  <a:lnTo>
                    <a:pt x="174" y="131"/>
                  </a:lnTo>
                  <a:lnTo>
                    <a:pt x="174" y="131"/>
                  </a:lnTo>
                  <a:lnTo>
                    <a:pt x="174" y="131"/>
                  </a:lnTo>
                  <a:lnTo>
                    <a:pt x="174" y="131"/>
                  </a:lnTo>
                  <a:lnTo>
                    <a:pt x="174" y="129"/>
                  </a:lnTo>
                  <a:lnTo>
                    <a:pt x="174" y="129"/>
                  </a:lnTo>
                  <a:lnTo>
                    <a:pt x="174" y="129"/>
                  </a:lnTo>
                  <a:lnTo>
                    <a:pt x="176" y="128"/>
                  </a:lnTo>
                  <a:lnTo>
                    <a:pt x="176" y="128"/>
                  </a:lnTo>
                  <a:lnTo>
                    <a:pt x="176" y="126"/>
                  </a:lnTo>
                  <a:lnTo>
                    <a:pt x="176" y="128"/>
                  </a:lnTo>
                  <a:lnTo>
                    <a:pt x="176" y="126"/>
                  </a:lnTo>
                  <a:lnTo>
                    <a:pt x="176" y="126"/>
                  </a:lnTo>
                  <a:lnTo>
                    <a:pt x="176" y="126"/>
                  </a:lnTo>
                  <a:lnTo>
                    <a:pt x="176" y="126"/>
                  </a:lnTo>
                  <a:lnTo>
                    <a:pt x="178" y="124"/>
                  </a:lnTo>
                  <a:lnTo>
                    <a:pt x="178" y="124"/>
                  </a:lnTo>
                  <a:lnTo>
                    <a:pt x="179" y="122"/>
                  </a:lnTo>
                  <a:lnTo>
                    <a:pt x="179" y="122"/>
                  </a:lnTo>
                  <a:lnTo>
                    <a:pt x="179" y="120"/>
                  </a:lnTo>
                  <a:lnTo>
                    <a:pt x="179" y="120"/>
                  </a:lnTo>
                  <a:lnTo>
                    <a:pt x="179" y="120"/>
                  </a:lnTo>
                  <a:lnTo>
                    <a:pt x="178" y="120"/>
                  </a:lnTo>
                  <a:lnTo>
                    <a:pt x="176" y="120"/>
                  </a:lnTo>
                  <a:lnTo>
                    <a:pt x="176" y="118"/>
                  </a:lnTo>
                  <a:lnTo>
                    <a:pt x="176" y="118"/>
                  </a:lnTo>
                  <a:lnTo>
                    <a:pt x="176" y="118"/>
                  </a:lnTo>
                  <a:lnTo>
                    <a:pt x="174" y="116"/>
                  </a:lnTo>
                  <a:lnTo>
                    <a:pt x="176" y="116"/>
                  </a:lnTo>
                  <a:lnTo>
                    <a:pt x="176" y="114"/>
                  </a:lnTo>
                  <a:lnTo>
                    <a:pt x="176" y="114"/>
                  </a:lnTo>
                  <a:lnTo>
                    <a:pt x="174" y="114"/>
                  </a:lnTo>
                  <a:lnTo>
                    <a:pt x="174" y="114"/>
                  </a:lnTo>
                  <a:lnTo>
                    <a:pt x="176" y="113"/>
                  </a:lnTo>
                  <a:lnTo>
                    <a:pt x="174" y="113"/>
                  </a:lnTo>
                  <a:lnTo>
                    <a:pt x="176" y="113"/>
                  </a:lnTo>
                  <a:lnTo>
                    <a:pt x="174" y="111"/>
                  </a:lnTo>
                  <a:lnTo>
                    <a:pt x="174" y="111"/>
                  </a:lnTo>
                  <a:lnTo>
                    <a:pt x="174" y="111"/>
                  </a:lnTo>
                  <a:lnTo>
                    <a:pt x="172" y="111"/>
                  </a:lnTo>
                  <a:lnTo>
                    <a:pt x="170" y="111"/>
                  </a:lnTo>
                  <a:lnTo>
                    <a:pt x="170" y="111"/>
                  </a:lnTo>
                  <a:lnTo>
                    <a:pt x="170" y="111"/>
                  </a:lnTo>
                  <a:lnTo>
                    <a:pt x="170" y="111"/>
                  </a:lnTo>
                  <a:lnTo>
                    <a:pt x="170" y="111"/>
                  </a:lnTo>
                  <a:lnTo>
                    <a:pt x="168" y="111"/>
                  </a:lnTo>
                  <a:lnTo>
                    <a:pt x="166" y="111"/>
                  </a:lnTo>
                  <a:lnTo>
                    <a:pt x="166" y="111"/>
                  </a:lnTo>
                  <a:lnTo>
                    <a:pt x="166" y="111"/>
                  </a:lnTo>
                  <a:lnTo>
                    <a:pt x="168" y="109"/>
                  </a:lnTo>
                  <a:lnTo>
                    <a:pt x="168" y="109"/>
                  </a:lnTo>
                  <a:lnTo>
                    <a:pt x="168" y="109"/>
                  </a:lnTo>
                  <a:lnTo>
                    <a:pt x="168" y="109"/>
                  </a:lnTo>
                  <a:lnTo>
                    <a:pt x="168" y="107"/>
                  </a:lnTo>
                  <a:lnTo>
                    <a:pt x="170" y="107"/>
                  </a:lnTo>
                  <a:lnTo>
                    <a:pt x="170" y="107"/>
                  </a:lnTo>
                  <a:lnTo>
                    <a:pt x="170" y="107"/>
                  </a:lnTo>
                  <a:lnTo>
                    <a:pt x="170" y="107"/>
                  </a:lnTo>
                  <a:lnTo>
                    <a:pt x="170" y="105"/>
                  </a:lnTo>
                  <a:lnTo>
                    <a:pt x="172" y="105"/>
                  </a:lnTo>
                  <a:lnTo>
                    <a:pt x="172" y="105"/>
                  </a:lnTo>
                  <a:lnTo>
                    <a:pt x="174" y="105"/>
                  </a:lnTo>
                  <a:lnTo>
                    <a:pt x="174" y="105"/>
                  </a:lnTo>
                  <a:lnTo>
                    <a:pt x="172" y="103"/>
                  </a:lnTo>
                  <a:lnTo>
                    <a:pt x="172" y="103"/>
                  </a:lnTo>
                  <a:lnTo>
                    <a:pt x="172" y="103"/>
                  </a:lnTo>
                  <a:lnTo>
                    <a:pt x="172" y="101"/>
                  </a:lnTo>
                  <a:lnTo>
                    <a:pt x="172" y="101"/>
                  </a:lnTo>
                  <a:lnTo>
                    <a:pt x="172" y="101"/>
                  </a:lnTo>
                  <a:lnTo>
                    <a:pt x="172" y="101"/>
                  </a:lnTo>
                  <a:lnTo>
                    <a:pt x="172" y="101"/>
                  </a:lnTo>
                  <a:lnTo>
                    <a:pt x="172" y="101"/>
                  </a:lnTo>
                  <a:lnTo>
                    <a:pt x="172" y="99"/>
                  </a:lnTo>
                  <a:lnTo>
                    <a:pt x="174" y="99"/>
                  </a:lnTo>
                  <a:lnTo>
                    <a:pt x="174" y="99"/>
                  </a:lnTo>
                  <a:lnTo>
                    <a:pt x="174" y="98"/>
                  </a:lnTo>
                  <a:lnTo>
                    <a:pt x="178" y="98"/>
                  </a:lnTo>
                  <a:lnTo>
                    <a:pt x="178" y="96"/>
                  </a:lnTo>
                  <a:lnTo>
                    <a:pt x="178" y="96"/>
                  </a:lnTo>
                  <a:lnTo>
                    <a:pt x="176" y="96"/>
                  </a:lnTo>
                  <a:lnTo>
                    <a:pt x="176" y="96"/>
                  </a:lnTo>
                  <a:lnTo>
                    <a:pt x="176" y="96"/>
                  </a:lnTo>
                  <a:lnTo>
                    <a:pt x="176" y="94"/>
                  </a:lnTo>
                  <a:lnTo>
                    <a:pt x="176" y="94"/>
                  </a:lnTo>
                  <a:lnTo>
                    <a:pt x="176" y="94"/>
                  </a:lnTo>
                  <a:lnTo>
                    <a:pt x="176" y="94"/>
                  </a:lnTo>
                  <a:lnTo>
                    <a:pt x="176" y="94"/>
                  </a:lnTo>
                  <a:lnTo>
                    <a:pt x="176" y="92"/>
                  </a:lnTo>
                  <a:lnTo>
                    <a:pt x="179" y="92"/>
                  </a:lnTo>
                  <a:lnTo>
                    <a:pt x="179" y="92"/>
                  </a:lnTo>
                  <a:lnTo>
                    <a:pt x="181" y="90"/>
                  </a:lnTo>
                  <a:lnTo>
                    <a:pt x="183" y="90"/>
                  </a:lnTo>
                  <a:lnTo>
                    <a:pt x="183" y="88"/>
                  </a:lnTo>
                  <a:lnTo>
                    <a:pt x="183" y="88"/>
                  </a:lnTo>
                  <a:lnTo>
                    <a:pt x="183" y="88"/>
                  </a:lnTo>
                  <a:lnTo>
                    <a:pt x="181" y="88"/>
                  </a:lnTo>
                  <a:lnTo>
                    <a:pt x="181" y="88"/>
                  </a:lnTo>
                  <a:lnTo>
                    <a:pt x="181" y="86"/>
                  </a:lnTo>
                  <a:lnTo>
                    <a:pt x="181" y="86"/>
                  </a:lnTo>
                  <a:lnTo>
                    <a:pt x="181" y="86"/>
                  </a:lnTo>
                  <a:lnTo>
                    <a:pt x="181" y="86"/>
                  </a:lnTo>
                  <a:lnTo>
                    <a:pt x="179" y="86"/>
                  </a:lnTo>
                  <a:lnTo>
                    <a:pt x="179" y="86"/>
                  </a:lnTo>
                  <a:lnTo>
                    <a:pt x="181" y="86"/>
                  </a:lnTo>
                  <a:lnTo>
                    <a:pt x="181" y="86"/>
                  </a:lnTo>
                  <a:lnTo>
                    <a:pt x="183" y="86"/>
                  </a:lnTo>
                  <a:lnTo>
                    <a:pt x="183" y="86"/>
                  </a:lnTo>
                  <a:lnTo>
                    <a:pt x="183" y="86"/>
                  </a:lnTo>
                  <a:lnTo>
                    <a:pt x="183" y="84"/>
                  </a:lnTo>
                  <a:lnTo>
                    <a:pt x="183" y="84"/>
                  </a:lnTo>
                  <a:lnTo>
                    <a:pt x="181" y="84"/>
                  </a:lnTo>
                  <a:lnTo>
                    <a:pt x="181" y="84"/>
                  </a:lnTo>
                  <a:lnTo>
                    <a:pt x="179" y="83"/>
                  </a:lnTo>
                  <a:lnTo>
                    <a:pt x="179" y="83"/>
                  </a:lnTo>
                  <a:lnTo>
                    <a:pt x="179" y="83"/>
                  </a:lnTo>
                  <a:lnTo>
                    <a:pt x="179" y="81"/>
                  </a:lnTo>
                  <a:lnTo>
                    <a:pt x="179" y="81"/>
                  </a:lnTo>
                  <a:lnTo>
                    <a:pt x="179" y="81"/>
                  </a:lnTo>
                  <a:lnTo>
                    <a:pt x="179" y="81"/>
                  </a:lnTo>
                  <a:lnTo>
                    <a:pt x="181" y="81"/>
                  </a:lnTo>
                  <a:lnTo>
                    <a:pt x="181" y="79"/>
                  </a:lnTo>
                  <a:lnTo>
                    <a:pt x="181" y="79"/>
                  </a:lnTo>
                  <a:lnTo>
                    <a:pt x="181" y="79"/>
                  </a:lnTo>
                  <a:lnTo>
                    <a:pt x="181" y="79"/>
                  </a:lnTo>
                  <a:lnTo>
                    <a:pt x="181" y="79"/>
                  </a:lnTo>
                  <a:lnTo>
                    <a:pt x="183" y="77"/>
                  </a:lnTo>
                  <a:lnTo>
                    <a:pt x="183" y="77"/>
                  </a:lnTo>
                  <a:lnTo>
                    <a:pt x="181" y="75"/>
                  </a:lnTo>
                  <a:lnTo>
                    <a:pt x="181" y="75"/>
                  </a:lnTo>
                  <a:lnTo>
                    <a:pt x="179" y="75"/>
                  </a:lnTo>
                  <a:lnTo>
                    <a:pt x="179" y="77"/>
                  </a:lnTo>
                  <a:lnTo>
                    <a:pt x="178" y="77"/>
                  </a:lnTo>
                  <a:lnTo>
                    <a:pt x="178" y="77"/>
                  </a:lnTo>
                  <a:lnTo>
                    <a:pt x="176" y="77"/>
                  </a:lnTo>
                  <a:lnTo>
                    <a:pt x="174" y="77"/>
                  </a:lnTo>
                  <a:lnTo>
                    <a:pt x="176" y="77"/>
                  </a:lnTo>
                  <a:lnTo>
                    <a:pt x="176" y="77"/>
                  </a:lnTo>
                  <a:lnTo>
                    <a:pt x="178" y="75"/>
                  </a:lnTo>
                  <a:lnTo>
                    <a:pt x="178" y="75"/>
                  </a:lnTo>
                  <a:lnTo>
                    <a:pt x="178" y="75"/>
                  </a:lnTo>
                  <a:lnTo>
                    <a:pt x="178" y="75"/>
                  </a:lnTo>
                  <a:lnTo>
                    <a:pt x="178" y="73"/>
                  </a:lnTo>
                  <a:lnTo>
                    <a:pt x="178" y="71"/>
                  </a:lnTo>
                  <a:lnTo>
                    <a:pt x="176" y="71"/>
                  </a:lnTo>
                  <a:lnTo>
                    <a:pt x="176" y="71"/>
                  </a:lnTo>
                  <a:lnTo>
                    <a:pt x="174" y="71"/>
                  </a:lnTo>
                  <a:lnTo>
                    <a:pt x="172" y="71"/>
                  </a:lnTo>
                  <a:lnTo>
                    <a:pt x="172" y="71"/>
                  </a:lnTo>
                  <a:lnTo>
                    <a:pt x="172" y="70"/>
                  </a:lnTo>
                  <a:lnTo>
                    <a:pt x="174" y="70"/>
                  </a:lnTo>
                  <a:lnTo>
                    <a:pt x="174" y="70"/>
                  </a:lnTo>
                  <a:lnTo>
                    <a:pt x="176" y="70"/>
                  </a:lnTo>
                  <a:lnTo>
                    <a:pt x="176" y="70"/>
                  </a:lnTo>
                  <a:lnTo>
                    <a:pt x="176" y="68"/>
                  </a:lnTo>
                  <a:lnTo>
                    <a:pt x="178" y="68"/>
                  </a:lnTo>
                  <a:lnTo>
                    <a:pt x="179" y="68"/>
                  </a:lnTo>
                  <a:lnTo>
                    <a:pt x="179" y="68"/>
                  </a:lnTo>
                  <a:lnTo>
                    <a:pt x="179" y="68"/>
                  </a:lnTo>
                  <a:lnTo>
                    <a:pt x="179" y="66"/>
                  </a:lnTo>
                  <a:lnTo>
                    <a:pt x="178" y="66"/>
                  </a:lnTo>
                  <a:lnTo>
                    <a:pt x="178" y="66"/>
                  </a:lnTo>
                  <a:lnTo>
                    <a:pt x="179" y="66"/>
                  </a:lnTo>
                  <a:lnTo>
                    <a:pt x="179" y="66"/>
                  </a:lnTo>
                  <a:lnTo>
                    <a:pt x="179" y="66"/>
                  </a:lnTo>
                  <a:lnTo>
                    <a:pt x="178" y="66"/>
                  </a:lnTo>
                  <a:lnTo>
                    <a:pt x="178" y="66"/>
                  </a:lnTo>
                  <a:lnTo>
                    <a:pt x="178" y="66"/>
                  </a:lnTo>
                  <a:lnTo>
                    <a:pt x="178" y="64"/>
                  </a:lnTo>
                  <a:lnTo>
                    <a:pt x="178" y="64"/>
                  </a:lnTo>
                  <a:lnTo>
                    <a:pt x="181" y="64"/>
                  </a:lnTo>
                  <a:lnTo>
                    <a:pt x="181" y="64"/>
                  </a:lnTo>
                  <a:lnTo>
                    <a:pt x="183" y="62"/>
                  </a:lnTo>
                  <a:lnTo>
                    <a:pt x="187" y="62"/>
                  </a:lnTo>
                  <a:lnTo>
                    <a:pt x="189" y="60"/>
                  </a:lnTo>
                  <a:lnTo>
                    <a:pt x="191" y="58"/>
                  </a:lnTo>
                  <a:lnTo>
                    <a:pt x="191" y="58"/>
                  </a:lnTo>
                  <a:lnTo>
                    <a:pt x="191" y="56"/>
                  </a:lnTo>
                  <a:lnTo>
                    <a:pt x="191" y="56"/>
                  </a:lnTo>
                  <a:lnTo>
                    <a:pt x="191" y="56"/>
                  </a:lnTo>
                  <a:lnTo>
                    <a:pt x="191" y="55"/>
                  </a:lnTo>
                  <a:lnTo>
                    <a:pt x="191" y="55"/>
                  </a:lnTo>
                  <a:lnTo>
                    <a:pt x="191" y="55"/>
                  </a:lnTo>
                  <a:lnTo>
                    <a:pt x="194" y="55"/>
                  </a:lnTo>
                  <a:lnTo>
                    <a:pt x="196" y="53"/>
                  </a:lnTo>
                  <a:lnTo>
                    <a:pt x="194" y="53"/>
                  </a:lnTo>
                  <a:lnTo>
                    <a:pt x="194" y="53"/>
                  </a:lnTo>
                  <a:lnTo>
                    <a:pt x="194" y="53"/>
                  </a:lnTo>
                  <a:lnTo>
                    <a:pt x="192" y="53"/>
                  </a:lnTo>
                  <a:lnTo>
                    <a:pt x="191" y="53"/>
                  </a:lnTo>
                  <a:lnTo>
                    <a:pt x="191" y="53"/>
                  </a:lnTo>
                  <a:lnTo>
                    <a:pt x="189" y="55"/>
                  </a:lnTo>
                  <a:lnTo>
                    <a:pt x="189" y="55"/>
                  </a:lnTo>
                  <a:lnTo>
                    <a:pt x="187" y="55"/>
                  </a:lnTo>
                  <a:lnTo>
                    <a:pt x="187" y="55"/>
                  </a:lnTo>
                  <a:lnTo>
                    <a:pt x="189" y="53"/>
                  </a:lnTo>
                  <a:lnTo>
                    <a:pt x="189" y="53"/>
                  </a:lnTo>
                  <a:lnTo>
                    <a:pt x="189" y="53"/>
                  </a:lnTo>
                  <a:lnTo>
                    <a:pt x="189" y="53"/>
                  </a:lnTo>
                  <a:lnTo>
                    <a:pt x="189" y="53"/>
                  </a:lnTo>
                  <a:lnTo>
                    <a:pt x="187" y="53"/>
                  </a:lnTo>
                  <a:lnTo>
                    <a:pt x="183" y="55"/>
                  </a:lnTo>
                  <a:lnTo>
                    <a:pt x="181" y="55"/>
                  </a:lnTo>
                  <a:lnTo>
                    <a:pt x="181" y="53"/>
                  </a:lnTo>
                  <a:lnTo>
                    <a:pt x="181" y="53"/>
                  </a:lnTo>
                  <a:lnTo>
                    <a:pt x="181" y="53"/>
                  </a:lnTo>
                  <a:lnTo>
                    <a:pt x="181" y="53"/>
                  </a:lnTo>
                  <a:lnTo>
                    <a:pt x="181" y="53"/>
                  </a:lnTo>
                  <a:lnTo>
                    <a:pt x="183" y="51"/>
                  </a:lnTo>
                  <a:lnTo>
                    <a:pt x="183" y="51"/>
                  </a:lnTo>
                  <a:lnTo>
                    <a:pt x="185" y="51"/>
                  </a:lnTo>
                  <a:lnTo>
                    <a:pt x="185" y="51"/>
                  </a:lnTo>
                  <a:lnTo>
                    <a:pt x="185" y="51"/>
                  </a:lnTo>
                  <a:lnTo>
                    <a:pt x="187" y="49"/>
                  </a:lnTo>
                  <a:lnTo>
                    <a:pt x="187" y="49"/>
                  </a:lnTo>
                  <a:lnTo>
                    <a:pt x="187" y="49"/>
                  </a:lnTo>
                  <a:lnTo>
                    <a:pt x="187" y="49"/>
                  </a:lnTo>
                  <a:lnTo>
                    <a:pt x="185" y="49"/>
                  </a:lnTo>
                  <a:lnTo>
                    <a:pt x="185" y="49"/>
                  </a:lnTo>
                  <a:lnTo>
                    <a:pt x="185" y="49"/>
                  </a:lnTo>
                  <a:lnTo>
                    <a:pt x="185" y="47"/>
                  </a:lnTo>
                  <a:lnTo>
                    <a:pt x="187" y="47"/>
                  </a:lnTo>
                  <a:lnTo>
                    <a:pt x="187" y="47"/>
                  </a:lnTo>
                  <a:lnTo>
                    <a:pt x="189" y="47"/>
                  </a:lnTo>
                  <a:lnTo>
                    <a:pt x="189" y="47"/>
                  </a:lnTo>
                  <a:lnTo>
                    <a:pt x="189" y="47"/>
                  </a:lnTo>
                  <a:lnTo>
                    <a:pt x="189" y="47"/>
                  </a:lnTo>
                  <a:lnTo>
                    <a:pt x="191" y="45"/>
                  </a:lnTo>
                  <a:lnTo>
                    <a:pt x="191" y="45"/>
                  </a:lnTo>
                  <a:lnTo>
                    <a:pt x="191" y="45"/>
                  </a:lnTo>
                  <a:lnTo>
                    <a:pt x="191" y="45"/>
                  </a:lnTo>
                  <a:lnTo>
                    <a:pt x="191" y="43"/>
                  </a:lnTo>
                  <a:lnTo>
                    <a:pt x="191" y="43"/>
                  </a:lnTo>
                  <a:lnTo>
                    <a:pt x="191" y="43"/>
                  </a:lnTo>
                  <a:lnTo>
                    <a:pt x="192" y="43"/>
                  </a:lnTo>
                  <a:lnTo>
                    <a:pt x="192" y="43"/>
                  </a:lnTo>
                  <a:lnTo>
                    <a:pt x="192" y="41"/>
                  </a:lnTo>
                  <a:lnTo>
                    <a:pt x="192" y="41"/>
                  </a:lnTo>
                  <a:lnTo>
                    <a:pt x="192" y="41"/>
                  </a:lnTo>
                  <a:lnTo>
                    <a:pt x="194" y="41"/>
                  </a:lnTo>
                  <a:lnTo>
                    <a:pt x="194" y="40"/>
                  </a:lnTo>
                  <a:lnTo>
                    <a:pt x="194" y="40"/>
                  </a:lnTo>
                  <a:lnTo>
                    <a:pt x="192" y="40"/>
                  </a:lnTo>
                  <a:lnTo>
                    <a:pt x="194" y="40"/>
                  </a:lnTo>
                  <a:lnTo>
                    <a:pt x="194" y="38"/>
                  </a:lnTo>
                  <a:lnTo>
                    <a:pt x="192" y="38"/>
                  </a:lnTo>
                  <a:lnTo>
                    <a:pt x="191" y="38"/>
                  </a:lnTo>
                  <a:lnTo>
                    <a:pt x="187" y="38"/>
                  </a:lnTo>
                  <a:lnTo>
                    <a:pt x="183" y="38"/>
                  </a:lnTo>
                  <a:lnTo>
                    <a:pt x="181" y="38"/>
                  </a:lnTo>
                  <a:lnTo>
                    <a:pt x="178" y="38"/>
                  </a:lnTo>
                  <a:lnTo>
                    <a:pt x="174" y="38"/>
                  </a:lnTo>
                  <a:lnTo>
                    <a:pt x="172" y="38"/>
                  </a:lnTo>
                  <a:lnTo>
                    <a:pt x="172" y="38"/>
                  </a:lnTo>
                  <a:lnTo>
                    <a:pt x="172" y="38"/>
                  </a:lnTo>
                  <a:lnTo>
                    <a:pt x="172" y="38"/>
                  </a:lnTo>
                  <a:lnTo>
                    <a:pt x="172" y="36"/>
                  </a:lnTo>
                  <a:lnTo>
                    <a:pt x="174" y="36"/>
                  </a:lnTo>
                  <a:lnTo>
                    <a:pt x="174" y="36"/>
                  </a:lnTo>
                  <a:lnTo>
                    <a:pt x="176" y="36"/>
                  </a:lnTo>
                  <a:lnTo>
                    <a:pt x="178" y="34"/>
                  </a:lnTo>
                  <a:lnTo>
                    <a:pt x="178" y="34"/>
                  </a:lnTo>
                  <a:lnTo>
                    <a:pt x="178" y="34"/>
                  </a:lnTo>
                  <a:lnTo>
                    <a:pt x="178" y="34"/>
                  </a:lnTo>
                  <a:lnTo>
                    <a:pt x="178" y="32"/>
                  </a:lnTo>
                  <a:lnTo>
                    <a:pt x="178" y="32"/>
                  </a:lnTo>
                  <a:lnTo>
                    <a:pt x="179" y="32"/>
                  </a:lnTo>
                  <a:lnTo>
                    <a:pt x="179" y="30"/>
                  </a:lnTo>
                  <a:lnTo>
                    <a:pt x="181" y="30"/>
                  </a:lnTo>
                  <a:lnTo>
                    <a:pt x="181" y="30"/>
                  </a:lnTo>
                  <a:lnTo>
                    <a:pt x="181" y="30"/>
                  </a:lnTo>
                  <a:lnTo>
                    <a:pt x="179" y="28"/>
                  </a:lnTo>
                  <a:lnTo>
                    <a:pt x="181" y="28"/>
                  </a:lnTo>
                  <a:lnTo>
                    <a:pt x="181" y="28"/>
                  </a:lnTo>
                  <a:lnTo>
                    <a:pt x="187" y="23"/>
                  </a:lnTo>
                  <a:lnTo>
                    <a:pt x="192" y="19"/>
                  </a:lnTo>
                  <a:lnTo>
                    <a:pt x="196" y="15"/>
                  </a:lnTo>
                  <a:lnTo>
                    <a:pt x="202" y="12"/>
                  </a:lnTo>
                  <a:lnTo>
                    <a:pt x="202" y="12"/>
                  </a:lnTo>
                  <a:lnTo>
                    <a:pt x="198" y="12"/>
                  </a:lnTo>
                  <a:lnTo>
                    <a:pt x="196" y="12"/>
                  </a:lnTo>
                  <a:lnTo>
                    <a:pt x="194" y="10"/>
                  </a:lnTo>
                  <a:lnTo>
                    <a:pt x="191" y="8"/>
                  </a:lnTo>
                  <a:lnTo>
                    <a:pt x="189" y="8"/>
                  </a:lnTo>
                  <a:lnTo>
                    <a:pt x="189" y="8"/>
                  </a:lnTo>
                  <a:lnTo>
                    <a:pt x="185" y="6"/>
                  </a:lnTo>
                  <a:lnTo>
                    <a:pt x="183" y="2"/>
                  </a:lnTo>
                  <a:lnTo>
                    <a:pt x="178" y="2"/>
                  </a:lnTo>
                  <a:lnTo>
                    <a:pt x="172" y="2"/>
                  </a:lnTo>
                  <a:lnTo>
                    <a:pt x="168" y="0"/>
                  </a:lnTo>
                  <a:lnTo>
                    <a:pt x="166" y="0"/>
                  </a:lnTo>
                  <a:lnTo>
                    <a:pt x="163" y="4"/>
                  </a:lnTo>
                  <a:lnTo>
                    <a:pt x="157" y="10"/>
                  </a:lnTo>
                  <a:lnTo>
                    <a:pt x="151" y="13"/>
                  </a:lnTo>
                  <a:lnTo>
                    <a:pt x="146" y="17"/>
                  </a:lnTo>
                  <a:lnTo>
                    <a:pt x="140" y="21"/>
                  </a:lnTo>
                  <a:lnTo>
                    <a:pt x="135" y="26"/>
                  </a:lnTo>
                  <a:lnTo>
                    <a:pt x="129" y="30"/>
                  </a:lnTo>
                  <a:lnTo>
                    <a:pt x="123" y="34"/>
                  </a:lnTo>
                  <a:lnTo>
                    <a:pt x="118" y="38"/>
                  </a:lnTo>
                  <a:lnTo>
                    <a:pt x="112" y="43"/>
                  </a:lnTo>
                  <a:lnTo>
                    <a:pt x="108" y="47"/>
                  </a:lnTo>
                  <a:lnTo>
                    <a:pt x="103" y="51"/>
                  </a:lnTo>
                  <a:lnTo>
                    <a:pt x="97" y="55"/>
                  </a:lnTo>
                  <a:lnTo>
                    <a:pt x="92" y="60"/>
                  </a:lnTo>
                  <a:lnTo>
                    <a:pt x="86" y="64"/>
                  </a:lnTo>
                  <a:lnTo>
                    <a:pt x="80" y="68"/>
                  </a:lnTo>
                  <a:lnTo>
                    <a:pt x="77" y="71"/>
                  </a:lnTo>
                  <a:lnTo>
                    <a:pt x="71" y="77"/>
                  </a:lnTo>
                  <a:lnTo>
                    <a:pt x="65" y="81"/>
                  </a:lnTo>
                  <a:lnTo>
                    <a:pt x="60" y="84"/>
                  </a:lnTo>
                  <a:lnTo>
                    <a:pt x="56" y="90"/>
                  </a:lnTo>
                  <a:lnTo>
                    <a:pt x="50" y="94"/>
                  </a:lnTo>
                  <a:lnTo>
                    <a:pt x="45" y="98"/>
                  </a:lnTo>
                  <a:lnTo>
                    <a:pt x="39" y="103"/>
                  </a:lnTo>
                  <a:lnTo>
                    <a:pt x="35" y="107"/>
                  </a:lnTo>
                  <a:lnTo>
                    <a:pt x="30" y="111"/>
                  </a:lnTo>
                  <a:lnTo>
                    <a:pt x="24" y="116"/>
                  </a:lnTo>
                  <a:lnTo>
                    <a:pt x="21" y="120"/>
                  </a:lnTo>
                  <a:lnTo>
                    <a:pt x="15" y="126"/>
                  </a:lnTo>
                  <a:lnTo>
                    <a:pt x="9" y="129"/>
                  </a:lnTo>
                  <a:lnTo>
                    <a:pt x="4" y="133"/>
                  </a:lnTo>
                  <a:lnTo>
                    <a:pt x="0" y="139"/>
                  </a:lnTo>
                  <a:lnTo>
                    <a:pt x="2" y="139"/>
                  </a:lnTo>
                  <a:lnTo>
                    <a:pt x="4" y="139"/>
                  </a:lnTo>
                  <a:lnTo>
                    <a:pt x="6" y="139"/>
                  </a:lnTo>
                  <a:lnTo>
                    <a:pt x="7" y="139"/>
                  </a:lnTo>
                  <a:lnTo>
                    <a:pt x="9" y="141"/>
                  </a:lnTo>
                  <a:lnTo>
                    <a:pt x="13" y="139"/>
                  </a:lnTo>
                  <a:lnTo>
                    <a:pt x="15" y="137"/>
                  </a:lnTo>
                  <a:lnTo>
                    <a:pt x="19" y="137"/>
                  </a:lnTo>
                  <a:lnTo>
                    <a:pt x="21" y="137"/>
                  </a:lnTo>
                  <a:lnTo>
                    <a:pt x="22" y="137"/>
                  </a:lnTo>
                  <a:lnTo>
                    <a:pt x="22" y="139"/>
                  </a:lnTo>
                  <a:lnTo>
                    <a:pt x="19" y="141"/>
                  </a:lnTo>
                  <a:lnTo>
                    <a:pt x="17" y="141"/>
                  </a:lnTo>
                  <a:lnTo>
                    <a:pt x="17" y="143"/>
                  </a:lnTo>
                  <a:lnTo>
                    <a:pt x="28" y="143"/>
                  </a:lnTo>
                  <a:lnTo>
                    <a:pt x="196" y="143"/>
                  </a:lnTo>
                  <a:lnTo>
                    <a:pt x="196" y="143"/>
                  </a:lnTo>
                  <a:lnTo>
                    <a:pt x="196" y="143"/>
                  </a:lnTo>
                  <a:lnTo>
                    <a:pt x="196" y="143"/>
                  </a:lnTo>
                  <a:lnTo>
                    <a:pt x="196" y="143"/>
                  </a:lnTo>
                  <a:lnTo>
                    <a:pt x="196" y="143"/>
                  </a:lnTo>
                  <a:lnTo>
                    <a:pt x="196" y="141"/>
                  </a:lnTo>
                  <a:lnTo>
                    <a:pt x="196" y="141"/>
                  </a:lnTo>
                  <a:lnTo>
                    <a:pt x="196" y="139"/>
                  </a:lnTo>
                  <a:lnTo>
                    <a:pt x="198" y="137"/>
                  </a:lnTo>
                  <a:lnTo>
                    <a:pt x="198" y="137"/>
                  </a:lnTo>
                  <a:lnTo>
                    <a:pt x="198" y="135"/>
                  </a:lnTo>
                  <a:lnTo>
                    <a:pt x="198" y="135"/>
                  </a:lnTo>
                  <a:lnTo>
                    <a:pt x="198" y="135"/>
                  </a:lnTo>
                  <a:lnTo>
                    <a:pt x="198" y="133"/>
                  </a:lnTo>
                  <a:lnTo>
                    <a:pt x="198" y="133"/>
                  </a:lnTo>
                  <a:lnTo>
                    <a:pt x="198" y="133"/>
                  </a:lnTo>
                  <a:lnTo>
                    <a:pt x="198" y="131"/>
                  </a:lnTo>
                  <a:lnTo>
                    <a:pt x="200" y="131"/>
                  </a:lnTo>
                  <a:lnTo>
                    <a:pt x="202" y="129"/>
                  </a:lnTo>
                  <a:lnTo>
                    <a:pt x="202" y="128"/>
                  </a:lnTo>
                  <a:lnTo>
                    <a:pt x="202" y="128"/>
                  </a:lnTo>
                  <a:close/>
                  <a:moveTo>
                    <a:pt x="185" y="2"/>
                  </a:moveTo>
                  <a:lnTo>
                    <a:pt x="187" y="2"/>
                  </a:lnTo>
                  <a:lnTo>
                    <a:pt x="189" y="2"/>
                  </a:lnTo>
                  <a:lnTo>
                    <a:pt x="189" y="2"/>
                  </a:lnTo>
                  <a:lnTo>
                    <a:pt x="187" y="0"/>
                  </a:lnTo>
                  <a:lnTo>
                    <a:pt x="187" y="0"/>
                  </a:lnTo>
                  <a:lnTo>
                    <a:pt x="185" y="2"/>
                  </a:lnTo>
                  <a:lnTo>
                    <a:pt x="185" y="2"/>
                  </a:lnTo>
                  <a:lnTo>
                    <a:pt x="185"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23"/>
            <p:cNvSpPr/>
            <p:nvPr/>
          </p:nvSpPr>
          <p:spPr>
            <a:xfrm>
              <a:off x="1220" y="955"/>
              <a:ext cx="228" cy="174"/>
            </a:xfrm>
            <a:custGeom>
              <a:avLst/>
              <a:gdLst/>
              <a:ahLst/>
              <a:cxnLst/>
              <a:rect l="l" t="t" r="r" b="b"/>
              <a:pathLst>
                <a:path w="228" h="174" extrusionOk="0">
                  <a:moveTo>
                    <a:pt x="133" y="0"/>
                  </a:moveTo>
                  <a:lnTo>
                    <a:pt x="129" y="5"/>
                  </a:lnTo>
                  <a:lnTo>
                    <a:pt x="123" y="11"/>
                  </a:lnTo>
                  <a:lnTo>
                    <a:pt x="120" y="16"/>
                  </a:lnTo>
                  <a:lnTo>
                    <a:pt x="116" y="20"/>
                  </a:lnTo>
                  <a:lnTo>
                    <a:pt x="110" y="26"/>
                  </a:lnTo>
                  <a:lnTo>
                    <a:pt x="107" y="31"/>
                  </a:lnTo>
                  <a:lnTo>
                    <a:pt x="101" y="37"/>
                  </a:lnTo>
                  <a:lnTo>
                    <a:pt x="97" y="43"/>
                  </a:lnTo>
                  <a:lnTo>
                    <a:pt x="94" y="48"/>
                  </a:lnTo>
                  <a:lnTo>
                    <a:pt x="88" y="54"/>
                  </a:lnTo>
                  <a:lnTo>
                    <a:pt x="84" y="58"/>
                  </a:lnTo>
                  <a:lnTo>
                    <a:pt x="80" y="63"/>
                  </a:lnTo>
                  <a:lnTo>
                    <a:pt x="75" y="69"/>
                  </a:lnTo>
                  <a:lnTo>
                    <a:pt x="71" y="74"/>
                  </a:lnTo>
                  <a:lnTo>
                    <a:pt x="67" y="80"/>
                  </a:lnTo>
                  <a:lnTo>
                    <a:pt x="62" y="86"/>
                  </a:lnTo>
                  <a:lnTo>
                    <a:pt x="58" y="91"/>
                  </a:lnTo>
                  <a:lnTo>
                    <a:pt x="54" y="97"/>
                  </a:lnTo>
                  <a:lnTo>
                    <a:pt x="51" y="102"/>
                  </a:lnTo>
                  <a:lnTo>
                    <a:pt x="45" y="108"/>
                  </a:lnTo>
                  <a:lnTo>
                    <a:pt x="41" y="112"/>
                  </a:lnTo>
                  <a:lnTo>
                    <a:pt x="38" y="117"/>
                  </a:lnTo>
                  <a:lnTo>
                    <a:pt x="34" y="123"/>
                  </a:lnTo>
                  <a:lnTo>
                    <a:pt x="30" y="129"/>
                  </a:lnTo>
                  <a:lnTo>
                    <a:pt x="26" y="134"/>
                  </a:lnTo>
                  <a:lnTo>
                    <a:pt x="23" y="140"/>
                  </a:lnTo>
                  <a:lnTo>
                    <a:pt x="17" y="145"/>
                  </a:lnTo>
                  <a:lnTo>
                    <a:pt x="13" y="151"/>
                  </a:lnTo>
                  <a:lnTo>
                    <a:pt x="9" y="157"/>
                  </a:lnTo>
                  <a:lnTo>
                    <a:pt x="6" y="162"/>
                  </a:lnTo>
                  <a:lnTo>
                    <a:pt x="2" y="168"/>
                  </a:lnTo>
                  <a:lnTo>
                    <a:pt x="0" y="174"/>
                  </a:lnTo>
                  <a:lnTo>
                    <a:pt x="6" y="174"/>
                  </a:lnTo>
                  <a:lnTo>
                    <a:pt x="17" y="174"/>
                  </a:lnTo>
                  <a:lnTo>
                    <a:pt x="110" y="174"/>
                  </a:lnTo>
                  <a:lnTo>
                    <a:pt x="114" y="166"/>
                  </a:lnTo>
                  <a:lnTo>
                    <a:pt x="118" y="160"/>
                  </a:lnTo>
                  <a:lnTo>
                    <a:pt x="122" y="153"/>
                  </a:lnTo>
                  <a:lnTo>
                    <a:pt x="125" y="145"/>
                  </a:lnTo>
                  <a:lnTo>
                    <a:pt x="129" y="140"/>
                  </a:lnTo>
                  <a:lnTo>
                    <a:pt x="133" y="132"/>
                  </a:lnTo>
                  <a:lnTo>
                    <a:pt x="138" y="125"/>
                  </a:lnTo>
                  <a:lnTo>
                    <a:pt x="142" y="119"/>
                  </a:lnTo>
                  <a:lnTo>
                    <a:pt x="146" y="112"/>
                  </a:lnTo>
                  <a:lnTo>
                    <a:pt x="150" y="104"/>
                  </a:lnTo>
                  <a:lnTo>
                    <a:pt x="155" y="99"/>
                  </a:lnTo>
                  <a:lnTo>
                    <a:pt x="159" y="91"/>
                  </a:lnTo>
                  <a:lnTo>
                    <a:pt x="163" y="86"/>
                  </a:lnTo>
                  <a:lnTo>
                    <a:pt x="168" y="78"/>
                  </a:lnTo>
                  <a:lnTo>
                    <a:pt x="172" y="71"/>
                  </a:lnTo>
                  <a:lnTo>
                    <a:pt x="176" y="65"/>
                  </a:lnTo>
                  <a:lnTo>
                    <a:pt x="180" y="61"/>
                  </a:lnTo>
                  <a:lnTo>
                    <a:pt x="183" y="56"/>
                  </a:lnTo>
                  <a:lnTo>
                    <a:pt x="185" y="52"/>
                  </a:lnTo>
                  <a:lnTo>
                    <a:pt x="189" y="48"/>
                  </a:lnTo>
                  <a:lnTo>
                    <a:pt x="193" y="44"/>
                  </a:lnTo>
                  <a:lnTo>
                    <a:pt x="196" y="41"/>
                  </a:lnTo>
                  <a:lnTo>
                    <a:pt x="198" y="35"/>
                  </a:lnTo>
                  <a:lnTo>
                    <a:pt x="202" y="31"/>
                  </a:lnTo>
                  <a:lnTo>
                    <a:pt x="206" y="28"/>
                  </a:lnTo>
                  <a:lnTo>
                    <a:pt x="208" y="24"/>
                  </a:lnTo>
                  <a:lnTo>
                    <a:pt x="211" y="20"/>
                  </a:lnTo>
                  <a:lnTo>
                    <a:pt x="215" y="16"/>
                  </a:lnTo>
                  <a:lnTo>
                    <a:pt x="219" y="13"/>
                  </a:lnTo>
                  <a:lnTo>
                    <a:pt x="221" y="7"/>
                  </a:lnTo>
                  <a:lnTo>
                    <a:pt x="224" y="3"/>
                  </a:lnTo>
                  <a:lnTo>
                    <a:pt x="228" y="0"/>
                  </a:lnTo>
                  <a:lnTo>
                    <a:pt x="133"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 name="Google Shape;700;p23"/>
            <p:cNvSpPr/>
            <p:nvPr/>
          </p:nvSpPr>
          <p:spPr>
            <a:xfrm>
              <a:off x="1600" y="915"/>
              <a:ext cx="319" cy="279"/>
            </a:xfrm>
            <a:custGeom>
              <a:avLst/>
              <a:gdLst/>
              <a:ahLst/>
              <a:cxnLst/>
              <a:rect l="l" t="t" r="r" b="b"/>
              <a:pathLst>
                <a:path w="319" h="279" extrusionOk="0">
                  <a:moveTo>
                    <a:pt x="314" y="165"/>
                  </a:moveTo>
                  <a:lnTo>
                    <a:pt x="310" y="165"/>
                  </a:lnTo>
                  <a:lnTo>
                    <a:pt x="304" y="165"/>
                  </a:lnTo>
                  <a:lnTo>
                    <a:pt x="299" y="165"/>
                  </a:lnTo>
                  <a:lnTo>
                    <a:pt x="295" y="165"/>
                  </a:lnTo>
                  <a:lnTo>
                    <a:pt x="289" y="165"/>
                  </a:lnTo>
                  <a:lnTo>
                    <a:pt x="284" y="165"/>
                  </a:lnTo>
                  <a:lnTo>
                    <a:pt x="278" y="165"/>
                  </a:lnTo>
                  <a:lnTo>
                    <a:pt x="274" y="165"/>
                  </a:lnTo>
                  <a:lnTo>
                    <a:pt x="269" y="165"/>
                  </a:lnTo>
                  <a:lnTo>
                    <a:pt x="263" y="165"/>
                  </a:lnTo>
                  <a:lnTo>
                    <a:pt x="257" y="165"/>
                  </a:lnTo>
                  <a:lnTo>
                    <a:pt x="254" y="165"/>
                  </a:lnTo>
                  <a:lnTo>
                    <a:pt x="242" y="165"/>
                  </a:lnTo>
                  <a:lnTo>
                    <a:pt x="237" y="165"/>
                  </a:lnTo>
                  <a:lnTo>
                    <a:pt x="235" y="165"/>
                  </a:lnTo>
                  <a:lnTo>
                    <a:pt x="235" y="165"/>
                  </a:lnTo>
                  <a:lnTo>
                    <a:pt x="235" y="165"/>
                  </a:lnTo>
                  <a:lnTo>
                    <a:pt x="235" y="165"/>
                  </a:lnTo>
                  <a:lnTo>
                    <a:pt x="237" y="165"/>
                  </a:lnTo>
                  <a:lnTo>
                    <a:pt x="237" y="165"/>
                  </a:lnTo>
                  <a:lnTo>
                    <a:pt x="237" y="163"/>
                  </a:lnTo>
                  <a:lnTo>
                    <a:pt x="237" y="163"/>
                  </a:lnTo>
                  <a:lnTo>
                    <a:pt x="237" y="161"/>
                  </a:lnTo>
                  <a:lnTo>
                    <a:pt x="237" y="159"/>
                  </a:lnTo>
                  <a:lnTo>
                    <a:pt x="237" y="159"/>
                  </a:lnTo>
                  <a:lnTo>
                    <a:pt x="237" y="159"/>
                  </a:lnTo>
                  <a:lnTo>
                    <a:pt x="237" y="157"/>
                  </a:lnTo>
                  <a:lnTo>
                    <a:pt x="235" y="157"/>
                  </a:lnTo>
                  <a:lnTo>
                    <a:pt x="235" y="157"/>
                  </a:lnTo>
                  <a:lnTo>
                    <a:pt x="235" y="157"/>
                  </a:lnTo>
                  <a:lnTo>
                    <a:pt x="237" y="157"/>
                  </a:lnTo>
                  <a:lnTo>
                    <a:pt x="237" y="156"/>
                  </a:lnTo>
                  <a:lnTo>
                    <a:pt x="239" y="156"/>
                  </a:lnTo>
                  <a:lnTo>
                    <a:pt x="239" y="156"/>
                  </a:lnTo>
                  <a:lnTo>
                    <a:pt x="242" y="156"/>
                  </a:lnTo>
                  <a:lnTo>
                    <a:pt x="244" y="154"/>
                  </a:lnTo>
                  <a:lnTo>
                    <a:pt x="244" y="154"/>
                  </a:lnTo>
                  <a:lnTo>
                    <a:pt x="244" y="154"/>
                  </a:lnTo>
                  <a:lnTo>
                    <a:pt x="244" y="152"/>
                  </a:lnTo>
                  <a:lnTo>
                    <a:pt x="244" y="152"/>
                  </a:lnTo>
                  <a:lnTo>
                    <a:pt x="244" y="150"/>
                  </a:lnTo>
                  <a:lnTo>
                    <a:pt x="244" y="150"/>
                  </a:lnTo>
                  <a:lnTo>
                    <a:pt x="244" y="148"/>
                  </a:lnTo>
                  <a:lnTo>
                    <a:pt x="244" y="148"/>
                  </a:lnTo>
                  <a:lnTo>
                    <a:pt x="244" y="148"/>
                  </a:lnTo>
                  <a:lnTo>
                    <a:pt x="242" y="148"/>
                  </a:lnTo>
                  <a:lnTo>
                    <a:pt x="242" y="148"/>
                  </a:lnTo>
                  <a:lnTo>
                    <a:pt x="241" y="148"/>
                  </a:lnTo>
                  <a:lnTo>
                    <a:pt x="239" y="150"/>
                  </a:lnTo>
                  <a:lnTo>
                    <a:pt x="239" y="152"/>
                  </a:lnTo>
                  <a:lnTo>
                    <a:pt x="237" y="152"/>
                  </a:lnTo>
                  <a:lnTo>
                    <a:pt x="237" y="152"/>
                  </a:lnTo>
                  <a:lnTo>
                    <a:pt x="235" y="156"/>
                  </a:lnTo>
                  <a:lnTo>
                    <a:pt x="235" y="156"/>
                  </a:lnTo>
                  <a:lnTo>
                    <a:pt x="233" y="159"/>
                  </a:lnTo>
                  <a:lnTo>
                    <a:pt x="233" y="163"/>
                  </a:lnTo>
                  <a:lnTo>
                    <a:pt x="231" y="163"/>
                  </a:lnTo>
                  <a:lnTo>
                    <a:pt x="229" y="163"/>
                  </a:lnTo>
                  <a:lnTo>
                    <a:pt x="229" y="163"/>
                  </a:lnTo>
                  <a:lnTo>
                    <a:pt x="228" y="167"/>
                  </a:lnTo>
                  <a:lnTo>
                    <a:pt x="228" y="167"/>
                  </a:lnTo>
                  <a:lnTo>
                    <a:pt x="228" y="169"/>
                  </a:lnTo>
                  <a:lnTo>
                    <a:pt x="228" y="169"/>
                  </a:lnTo>
                  <a:lnTo>
                    <a:pt x="228" y="169"/>
                  </a:lnTo>
                  <a:lnTo>
                    <a:pt x="224" y="170"/>
                  </a:lnTo>
                  <a:lnTo>
                    <a:pt x="222" y="172"/>
                  </a:lnTo>
                  <a:lnTo>
                    <a:pt x="222" y="170"/>
                  </a:lnTo>
                  <a:lnTo>
                    <a:pt x="222" y="169"/>
                  </a:lnTo>
                  <a:lnTo>
                    <a:pt x="222" y="169"/>
                  </a:lnTo>
                  <a:lnTo>
                    <a:pt x="224" y="169"/>
                  </a:lnTo>
                  <a:lnTo>
                    <a:pt x="224" y="169"/>
                  </a:lnTo>
                  <a:lnTo>
                    <a:pt x="224" y="167"/>
                  </a:lnTo>
                  <a:lnTo>
                    <a:pt x="222" y="167"/>
                  </a:lnTo>
                  <a:lnTo>
                    <a:pt x="222" y="165"/>
                  </a:lnTo>
                  <a:lnTo>
                    <a:pt x="220" y="163"/>
                  </a:lnTo>
                  <a:lnTo>
                    <a:pt x="220" y="163"/>
                  </a:lnTo>
                  <a:lnTo>
                    <a:pt x="218" y="163"/>
                  </a:lnTo>
                  <a:lnTo>
                    <a:pt x="216" y="161"/>
                  </a:lnTo>
                  <a:lnTo>
                    <a:pt x="216" y="161"/>
                  </a:lnTo>
                  <a:lnTo>
                    <a:pt x="214" y="161"/>
                  </a:lnTo>
                  <a:lnTo>
                    <a:pt x="214" y="163"/>
                  </a:lnTo>
                  <a:lnTo>
                    <a:pt x="213" y="163"/>
                  </a:lnTo>
                  <a:lnTo>
                    <a:pt x="213" y="163"/>
                  </a:lnTo>
                  <a:lnTo>
                    <a:pt x="213" y="163"/>
                  </a:lnTo>
                  <a:lnTo>
                    <a:pt x="211" y="163"/>
                  </a:lnTo>
                  <a:lnTo>
                    <a:pt x="211" y="165"/>
                  </a:lnTo>
                  <a:lnTo>
                    <a:pt x="211" y="165"/>
                  </a:lnTo>
                  <a:lnTo>
                    <a:pt x="209" y="165"/>
                  </a:lnTo>
                  <a:lnTo>
                    <a:pt x="209" y="163"/>
                  </a:lnTo>
                  <a:lnTo>
                    <a:pt x="207" y="163"/>
                  </a:lnTo>
                  <a:lnTo>
                    <a:pt x="207" y="161"/>
                  </a:lnTo>
                  <a:lnTo>
                    <a:pt x="207" y="161"/>
                  </a:lnTo>
                  <a:lnTo>
                    <a:pt x="205" y="161"/>
                  </a:lnTo>
                  <a:lnTo>
                    <a:pt x="205" y="161"/>
                  </a:lnTo>
                  <a:lnTo>
                    <a:pt x="205" y="163"/>
                  </a:lnTo>
                  <a:lnTo>
                    <a:pt x="203" y="163"/>
                  </a:lnTo>
                  <a:lnTo>
                    <a:pt x="203" y="163"/>
                  </a:lnTo>
                  <a:lnTo>
                    <a:pt x="203" y="163"/>
                  </a:lnTo>
                  <a:lnTo>
                    <a:pt x="203" y="161"/>
                  </a:lnTo>
                  <a:lnTo>
                    <a:pt x="203" y="161"/>
                  </a:lnTo>
                  <a:lnTo>
                    <a:pt x="203" y="159"/>
                  </a:lnTo>
                  <a:lnTo>
                    <a:pt x="205" y="159"/>
                  </a:lnTo>
                  <a:lnTo>
                    <a:pt x="205" y="159"/>
                  </a:lnTo>
                  <a:lnTo>
                    <a:pt x="207" y="154"/>
                  </a:lnTo>
                  <a:lnTo>
                    <a:pt x="207" y="154"/>
                  </a:lnTo>
                  <a:lnTo>
                    <a:pt x="209" y="154"/>
                  </a:lnTo>
                  <a:lnTo>
                    <a:pt x="209" y="152"/>
                  </a:lnTo>
                  <a:lnTo>
                    <a:pt x="209" y="152"/>
                  </a:lnTo>
                  <a:lnTo>
                    <a:pt x="211" y="152"/>
                  </a:lnTo>
                  <a:lnTo>
                    <a:pt x="211" y="150"/>
                  </a:lnTo>
                  <a:lnTo>
                    <a:pt x="211" y="150"/>
                  </a:lnTo>
                  <a:lnTo>
                    <a:pt x="211" y="150"/>
                  </a:lnTo>
                  <a:lnTo>
                    <a:pt x="209" y="148"/>
                  </a:lnTo>
                  <a:lnTo>
                    <a:pt x="209" y="148"/>
                  </a:lnTo>
                  <a:lnTo>
                    <a:pt x="209" y="150"/>
                  </a:lnTo>
                  <a:lnTo>
                    <a:pt x="209" y="150"/>
                  </a:lnTo>
                  <a:lnTo>
                    <a:pt x="207" y="150"/>
                  </a:lnTo>
                  <a:lnTo>
                    <a:pt x="207" y="150"/>
                  </a:lnTo>
                  <a:lnTo>
                    <a:pt x="205" y="154"/>
                  </a:lnTo>
                  <a:lnTo>
                    <a:pt x="203" y="154"/>
                  </a:lnTo>
                  <a:lnTo>
                    <a:pt x="201" y="154"/>
                  </a:lnTo>
                  <a:lnTo>
                    <a:pt x="201" y="154"/>
                  </a:lnTo>
                  <a:lnTo>
                    <a:pt x="201" y="154"/>
                  </a:lnTo>
                  <a:lnTo>
                    <a:pt x="201" y="154"/>
                  </a:lnTo>
                  <a:lnTo>
                    <a:pt x="200" y="154"/>
                  </a:lnTo>
                  <a:lnTo>
                    <a:pt x="200" y="154"/>
                  </a:lnTo>
                  <a:lnTo>
                    <a:pt x="200" y="152"/>
                  </a:lnTo>
                  <a:lnTo>
                    <a:pt x="201" y="150"/>
                  </a:lnTo>
                  <a:lnTo>
                    <a:pt x="201" y="150"/>
                  </a:lnTo>
                  <a:lnTo>
                    <a:pt x="203" y="148"/>
                  </a:lnTo>
                  <a:lnTo>
                    <a:pt x="203" y="146"/>
                  </a:lnTo>
                  <a:lnTo>
                    <a:pt x="205" y="144"/>
                  </a:lnTo>
                  <a:lnTo>
                    <a:pt x="205" y="144"/>
                  </a:lnTo>
                  <a:lnTo>
                    <a:pt x="205" y="142"/>
                  </a:lnTo>
                  <a:lnTo>
                    <a:pt x="205" y="142"/>
                  </a:lnTo>
                  <a:lnTo>
                    <a:pt x="205" y="142"/>
                  </a:lnTo>
                  <a:lnTo>
                    <a:pt x="205" y="141"/>
                  </a:lnTo>
                  <a:lnTo>
                    <a:pt x="205" y="141"/>
                  </a:lnTo>
                  <a:lnTo>
                    <a:pt x="201" y="139"/>
                  </a:lnTo>
                  <a:lnTo>
                    <a:pt x="201" y="139"/>
                  </a:lnTo>
                  <a:lnTo>
                    <a:pt x="201" y="139"/>
                  </a:lnTo>
                  <a:lnTo>
                    <a:pt x="201" y="137"/>
                  </a:lnTo>
                  <a:lnTo>
                    <a:pt x="203" y="137"/>
                  </a:lnTo>
                  <a:lnTo>
                    <a:pt x="201" y="135"/>
                  </a:lnTo>
                  <a:lnTo>
                    <a:pt x="201" y="133"/>
                  </a:lnTo>
                  <a:lnTo>
                    <a:pt x="201" y="133"/>
                  </a:lnTo>
                  <a:lnTo>
                    <a:pt x="201" y="131"/>
                  </a:lnTo>
                  <a:lnTo>
                    <a:pt x="203" y="131"/>
                  </a:lnTo>
                  <a:lnTo>
                    <a:pt x="205" y="129"/>
                  </a:lnTo>
                  <a:lnTo>
                    <a:pt x="205" y="129"/>
                  </a:lnTo>
                  <a:lnTo>
                    <a:pt x="205" y="129"/>
                  </a:lnTo>
                  <a:lnTo>
                    <a:pt x="205" y="127"/>
                  </a:lnTo>
                  <a:lnTo>
                    <a:pt x="207" y="126"/>
                  </a:lnTo>
                  <a:lnTo>
                    <a:pt x="207" y="126"/>
                  </a:lnTo>
                  <a:lnTo>
                    <a:pt x="207" y="124"/>
                  </a:lnTo>
                  <a:lnTo>
                    <a:pt x="207" y="124"/>
                  </a:lnTo>
                  <a:lnTo>
                    <a:pt x="209" y="124"/>
                  </a:lnTo>
                  <a:lnTo>
                    <a:pt x="211" y="126"/>
                  </a:lnTo>
                  <a:lnTo>
                    <a:pt x="211" y="126"/>
                  </a:lnTo>
                  <a:lnTo>
                    <a:pt x="213" y="124"/>
                  </a:lnTo>
                  <a:lnTo>
                    <a:pt x="213" y="124"/>
                  </a:lnTo>
                  <a:lnTo>
                    <a:pt x="213" y="124"/>
                  </a:lnTo>
                  <a:lnTo>
                    <a:pt x="213" y="122"/>
                  </a:lnTo>
                  <a:lnTo>
                    <a:pt x="213" y="122"/>
                  </a:lnTo>
                  <a:lnTo>
                    <a:pt x="213" y="120"/>
                  </a:lnTo>
                  <a:lnTo>
                    <a:pt x="213" y="118"/>
                  </a:lnTo>
                  <a:lnTo>
                    <a:pt x="213" y="118"/>
                  </a:lnTo>
                  <a:lnTo>
                    <a:pt x="213" y="116"/>
                  </a:lnTo>
                  <a:lnTo>
                    <a:pt x="213" y="116"/>
                  </a:lnTo>
                  <a:lnTo>
                    <a:pt x="214" y="116"/>
                  </a:lnTo>
                  <a:lnTo>
                    <a:pt x="214" y="116"/>
                  </a:lnTo>
                  <a:lnTo>
                    <a:pt x="214" y="116"/>
                  </a:lnTo>
                  <a:lnTo>
                    <a:pt x="216" y="118"/>
                  </a:lnTo>
                  <a:lnTo>
                    <a:pt x="218" y="120"/>
                  </a:lnTo>
                  <a:lnTo>
                    <a:pt x="220" y="122"/>
                  </a:lnTo>
                  <a:lnTo>
                    <a:pt x="220" y="120"/>
                  </a:lnTo>
                  <a:lnTo>
                    <a:pt x="222" y="120"/>
                  </a:lnTo>
                  <a:lnTo>
                    <a:pt x="222" y="118"/>
                  </a:lnTo>
                  <a:lnTo>
                    <a:pt x="222" y="118"/>
                  </a:lnTo>
                  <a:lnTo>
                    <a:pt x="222" y="116"/>
                  </a:lnTo>
                  <a:lnTo>
                    <a:pt x="224" y="114"/>
                  </a:lnTo>
                  <a:lnTo>
                    <a:pt x="224" y="114"/>
                  </a:lnTo>
                  <a:lnTo>
                    <a:pt x="224" y="112"/>
                  </a:lnTo>
                  <a:lnTo>
                    <a:pt x="224" y="112"/>
                  </a:lnTo>
                  <a:lnTo>
                    <a:pt x="224" y="112"/>
                  </a:lnTo>
                  <a:lnTo>
                    <a:pt x="224" y="112"/>
                  </a:lnTo>
                  <a:lnTo>
                    <a:pt x="226" y="112"/>
                  </a:lnTo>
                  <a:lnTo>
                    <a:pt x="228" y="118"/>
                  </a:lnTo>
                  <a:lnTo>
                    <a:pt x="228" y="118"/>
                  </a:lnTo>
                  <a:lnTo>
                    <a:pt x="229" y="118"/>
                  </a:lnTo>
                  <a:lnTo>
                    <a:pt x="231" y="118"/>
                  </a:lnTo>
                  <a:lnTo>
                    <a:pt x="231" y="120"/>
                  </a:lnTo>
                  <a:lnTo>
                    <a:pt x="231" y="120"/>
                  </a:lnTo>
                  <a:lnTo>
                    <a:pt x="231" y="122"/>
                  </a:lnTo>
                  <a:lnTo>
                    <a:pt x="233" y="122"/>
                  </a:lnTo>
                  <a:lnTo>
                    <a:pt x="239" y="122"/>
                  </a:lnTo>
                  <a:lnTo>
                    <a:pt x="242" y="122"/>
                  </a:lnTo>
                  <a:lnTo>
                    <a:pt x="248" y="122"/>
                  </a:lnTo>
                  <a:lnTo>
                    <a:pt x="254" y="124"/>
                  </a:lnTo>
                  <a:lnTo>
                    <a:pt x="256" y="124"/>
                  </a:lnTo>
                  <a:lnTo>
                    <a:pt x="256" y="124"/>
                  </a:lnTo>
                  <a:lnTo>
                    <a:pt x="256" y="124"/>
                  </a:lnTo>
                  <a:lnTo>
                    <a:pt x="259" y="122"/>
                  </a:lnTo>
                  <a:lnTo>
                    <a:pt x="261" y="118"/>
                  </a:lnTo>
                  <a:lnTo>
                    <a:pt x="261" y="118"/>
                  </a:lnTo>
                  <a:lnTo>
                    <a:pt x="261" y="118"/>
                  </a:lnTo>
                  <a:lnTo>
                    <a:pt x="261" y="116"/>
                  </a:lnTo>
                  <a:lnTo>
                    <a:pt x="261" y="114"/>
                  </a:lnTo>
                  <a:lnTo>
                    <a:pt x="263" y="114"/>
                  </a:lnTo>
                  <a:lnTo>
                    <a:pt x="263" y="114"/>
                  </a:lnTo>
                  <a:lnTo>
                    <a:pt x="267" y="112"/>
                  </a:lnTo>
                  <a:lnTo>
                    <a:pt x="269" y="112"/>
                  </a:lnTo>
                  <a:lnTo>
                    <a:pt x="269" y="111"/>
                  </a:lnTo>
                  <a:lnTo>
                    <a:pt x="269" y="111"/>
                  </a:lnTo>
                  <a:lnTo>
                    <a:pt x="269" y="111"/>
                  </a:lnTo>
                  <a:lnTo>
                    <a:pt x="269" y="109"/>
                  </a:lnTo>
                  <a:lnTo>
                    <a:pt x="267" y="109"/>
                  </a:lnTo>
                  <a:lnTo>
                    <a:pt x="267" y="109"/>
                  </a:lnTo>
                  <a:lnTo>
                    <a:pt x="267" y="109"/>
                  </a:lnTo>
                  <a:lnTo>
                    <a:pt x="267" y="107"/>
                  </a:lnTo>
                  <a:lnTo>
                    <a:pt x="265" y="103"/>
                  </a:lnTo>
                  <a:lnTo>
                    <a:pt x="265" y="103"/>
                  </a:lnTo>
                  <a:lnTo>
                    <a:pt x="265" y="103"/>
                  </a:lnTo>
                  <a:lnTo>
                    <a:pt x="267" y="103"/>
                  </a:lnTo>
                  <a:lnTo>
                    <a:pt x="267" y="101"/>
                  </a:lnTo>
                  <a:lnTo>
                    <a:pt x="269" y="101"/>
                  </a:lnTo>
                  <a:lnTo>
                    <a:pt x="269" y="101"/>
                  </a:lnTo>
                  <a:lnTo>
                    <a:pt x="265" y="101"/>
                  </a:lnTo>
                  <a:lnTo>
                    <a:pt x="265" y="99"/>
                  </a:lnTo>
                  <a:lnTo>
                    <a:pt x="263" y="99"/>
                  </a:lnTo>
                  <a:lnTo>
                    <a:pt x="263" y="99"/>
                  </a:lnTo>
                  <a:lnTo>
                    <a:pt x="265" y="99"/>
                  </a:lnTo>
                  <a:lnTo>
                    <a:pt x="265" y="98"/>
                  </a:lnTo>
                  <a:lnTo>
                    <a:pt x="265" y="98"/>
                  </a:lnTo>
                  <a:lnTo>
                    <a:pt x="263" y="98"/>
                  </a:lnTo>
                  <a:lnTo>
                    <a:pt x="263" y="98"/>
                  </a:lnTo>
                  <a:lnTo>
                    <a:pt x="263" y="98"/>
                  </a:lnTo>
                  <a:lnTo>
                    <a:pt x="263" y="96"/>
                  </a:lnTo>
                  <a:lnTo>
                    <a:pt x="265" y="96"/>
                  </a:lnTo>
                  <a:lnTo>
                    <a:pt x="265" y="96"/>
                  </a:lnTo>
                  <a:lnTo>
                    <a:pt x="267" y="96"/>
                  </a:lnTo>
                  <a:lnTo>
                    <a:pt x="267" y="94"/>
                  </a:lnTo>
                  <a:lnTo>
                    <a:pt x="267" y="94"/>
                  </a:lnTo>
                  <a:lnTo>
                    <a:pt x="267" y="90"/>
                  </a:lnTo>
                  <a:lnTo>
                    <a:pt x="267" y="90"/>
                  </a:lnTo>
                  <a:lnTo>
                    <a:pt x="267" y="90"/>
                  </a:lnTo>
                  <a:lnTo>
                    <a:pt x="269" y="90"/>
                  </a:lnTo>
                  <a:lnTo>
                    <a:pt x="269" y="88"/>
                  </a:lnTo>
                  <a:lnTo>
                    <a:pt x="271" y="88"/>
                  </a:lnTo>
                  <a:lnTo>
                    <a:pt x="271" y="88"/>
                  </a:lnTo>
                  <a:lnTo>
                    <a:pt x="272" y="86"/>
                  </a:lnTo>
                  <a:lnTo>
                    <a:pt x="274" y="84"/>
                  </a:lnTo>
                  <a:lnTo>
                    <a:pt x="274" y="84"/>
                  </a:lnTo>
                  <a:lnTo>
                    <a:pt x="276" y="83"/>
                  </a:lnTo>
                  <a:lnTo>
                    <a:pt x="276" y="83"/>
                  </a:lnTo>
                  <a:lnTo>
                    <a:pt x="276" y="83"/>
                  </a:lnTo>
                  <a:lnTo>
                    <a:pt x="276" y="81"/>
                  </a:lnTo>
                  <a:lnTo>
                    <a:pt x="276" y="81"/>
                  </a:lnTo>
                  <a:lnTo>
                    <a:pt x="278" y="79"/>
                  </a:lnTo>
                  <a:lnTo>
                    <a:pt x="278" y="77"/>
                  </a:lnTo>
                  <a:lnTo>
                    <a:pt x="278" y="77"/>
                  </a:lnTo>
                  <a:lnTo>
                    <a:pt x="280" y="75"/>
                  </a:lnTo>
                  <a:lnTo>
                    <a:pt x="282" y="75"/>
                  </a:lnTo>
                  <a:lnTo>
                    <a:pt x="282" y="75"/>
                  </a:lnTo>
                  <a:lnTo>
                    <a:pt x="282" y="75"/>
                  </a:lnTo>
                  <a:lnTo>
                    <a:pt x="280" y="75"/>
                  </a:lnTo>
                  <a:lnTo>
                    <a:pt x="278" y="75"/>
                  </a:lnTo>
                  <a:lnTo>
                    <a:pt x="278" y="75"/>
                  </a:lnTo>
                  <a:lnTo>
                    <a:pt x="278" y="75"/>
                  </a:lnTo>
                  <a:lnTo>
                    <a:pt x="278" y="73"/>
                  </a:lnTo>
                  <a:lnTo>
                    <a:pt x="278" y="73"/>
                  </a:lnTo>
                  <a:lnTo>
                    <a:pt x="278" y="73"/>
                  </a:lnTo>
                  <a:lnTo>
                    <a:pt x="276" y="73"/>
                  </a:lnTo>
                  <a:lnTo>
                    <a:pt x="276" y="73"/>
                  </a:lnTo>
                  <a:lnTo>
                    <a:pt x="276" y="73"/>
                  </a:lnTo>
                  <a:lnTo>
                    <a:pt x="276" y="69"/>
                  </a:lnTo>
                  <a:lnTo>
                    <a:pt x="274" y="69"/>
                  </a:lnTo>
                  <a:lnTo>
                    <a:pt x="274" y="69"/>
                  </a:lnTo>
                  <a:lnTo>
                    <a:pt x="274" y="68"/>
                  </a:lnTo>
                  <a:lnTo>
                    <a:pt x="276" y="68"/>
                  </a:lnTo>
                  <a:lnTo>
                    <a:pt x="280" y="66"/>
                  </a:lnTo>
                  <a:lnTo>
                    <a:pt x="282" y="64"/>
                  </a:lnTo>
                  <a:lnTo>
                    <a:pt x="284" y="64"/>
                  </a:lnTo>
                  <a:lnTo>
                    <a:pt x="285" y="64"/>
                  </a:lnTo>
                  <a:lnTo>
                    <a:pt x="285" y="62"/>
                  </a:lnTo>
                  <a:lnTo>
                    <a:pt x="285" y="62"/>
                  </a:lnTo>
                  <a:lnTo>
                    <a:pt x="284" y="62"/>
                  </a:lnTo>
                  <a:lnTo>
                    <a:pt x="282" y="62"/>
                  </a:lnTo>
                  <a:lnTo>
                    <a:pt x="282" y="62"/>
                  </a:lnTo>
                  <a:lnTo>
                    <a:pt x="284" y="60"/>
                  </a:lnTo>
                  <a:lnTo>
                    <a:pt x="284" y="60"/>
                  </a:lnTo>
                  <a:lnTo>
                    <a:pt x="284" y="60"/>
                  </a:lnTo>
                  <a:lnTo>
                    <a:pt x="285" y="60"/>
                  </a:lnTo>
                  <a:lnTo>
                    <a:pt x="289" y="60"/>
                  </a:lnTo>
                  <a:lnTo>
                    <a:pt x="291" y="58"/>
                  </a:lnTo>
                  <a:lnTo>
                    <a:pt x="291" y="58"/>
                  </a:lnTo>
                  <a:lnTo>
                    <a:pt x="291" y="58"/>
                  </a:lnTo>
                  <a:lnTo>
                    <a:pt x="291" y="58"/>
                  </a:lnTo>
                  <a:lnTo>
                    <a:pt x="291" y="58"/>
                  </a:lnTo>
                  <a:lnTo>
                    <a:pt x="289" y="58"/>
                  </a:lnTo>
                  <a:lnTo>
                    <a:pt x="289" y="56"/>
                  </a:lnTo>
                  <a:lnTo>
                    <a:pt x="285" y="58"/>
                  </a:lnTo>
                  <a:lnTo>
                    <a:pt x="284" y="58"/>
                  </a:lnTo>
                  <a:lnTo>
                    <a:pt x="284" y="58"/>
                  </a:lnTo>
                  <a:lnTo>
                    <a:pt x="282" y="58"/>
                  </a:lnTo>
                  <a:lnTo>
                    <a:pt x="282" y="56"/>
                  </a:lnTo>
                  <a:lnTo>
                    <a:pt x="278" y="56"/>
                  </a:lnTo>
                  <a:lnTo>
                    <a:pt x="276" y="56"/>
                  </a:lnTo>
                  <a:lnTo>
                    <a:pt x="276" y="56"/>
                  </a:lnTo>
                  <a:lnTo>
                    <a:pt x="276" y="54"/>
                  </a:lnTo>
                  <a:lnTo>
                    <a:pt x="278" y="54"/>
                  </a:lnTo>
                  <a:lnTo>
                    <a:pt x="278" y="54"/>
                  </a:lnTo>
                  <a:lnTo>
                    <a:pt x="278" y="54"/>
                  </a:lnTo>
                  <a:lnTo>
                    <a:pt x="282" y="54"/>
                  </a:lnTo>
                  <a:lnTo>
                    <a:pt x="284" y="54"/>
                  </a:lnTo>
                  <a:lnTo>
                    <a:pt x="284" y="54"/>
                  </a:lnTo>
                  <a:lnTo>
                    <a:pt x="284" y="54"/>
                  </a:lnTo>
                  <a:lnTo>
                    <a:pt x="282" y="54"/>
                  </a:lnTo>
                  <a:lnTo>
                    <a:pt x="282" y="53"/>
                  </a:lnTo>
                  <a:lnTo>
                    <a:pt x="282" y="53"/>
                  </a:lnTo>
                  <a:lnTo>
                    <a:pt x="282" y="51"/>
                  </a:lnTo>
                  <a:lnTo>
                    <a:pt x="284" y="49"/>
                  </a:lnTo>
                  <a:lnTo>
                    <a:pt x="284" y="49"/>
                  </a:lnTo>
                  <a:lnTo>
                    <a:pt x="285" y="49"/>
                  </a:lnTo>
                  <a:lnTo>
                    <a:pt x="285" y="47"/>
                  </a:lnTo>
                  <a:lnTo>
                    <a:pt x="287" y="47"/>
                  </a:lnTo>
                  <a:lnTo>
                    <a:pt x="285" y="47"/>
                  </a:lnTo>
                  <a:lnTo>
                    <a:pt x="282" y="47"/>
                  </a:lnTo>
                  <a:lnTo>
                    <a:pt x="282" y="47"/>
                  </a:lnTo>
                  <a:lnTo>
                    <a:pt x="282" y="47"/>
                  </a:lnTo>
                  <a:lnTo>
                    <a:pt x="284" y="43"/>
                  </a:lnTo>
                  <a:lnTo>
                    <a:pt x="285" y="41"/>
                  </a:lnTo>
                  <a:lnTo>
                    <a:pt x="287" y="41"/>
                  </a:lnTo>
                  <a:lnTo>
                    <a:pt x="287" y="41"/>
                  </a:lnTo>
                  <a:lnTo>
                    <a:pt x="287" y="41"/>
                  </a:lnTo>
                  <a:lnTo>
                    <a:pt x="287" y="41"/>
                  </a:lnTo>
                  <a:lnTo>
                    <a:pt x="285" y="40"/>
                  </a:lnTo>
                  <a:lnTo>
                    <a:pt x="285" y="40"/>
                  </a:lnTo>
                  <a:lnTo>
                    <a:pt x="285" y="40"/>
                  </a:lnTo>
                  <a:lnTo>
                    <a:pt x="285" y="40"/>
                  </a:lnTo>
                  <a:lnTo>
                    <a:pt x="287" y="40"/>
                  </a:lnTo>
                  <a:lnTo>
                    <a:pt x="287" y="38"/>
                  </a:lnTo>
                  <a:lnTo>
                    <a:pt x="289" y="38"/>
                  </a:lnTo>
                  <a:lnTo>
                    <a:pt x="289" y="38"/>
                  </a:lnTo>
                  <a:lnTo>
                    <a:pt x="289" y="38"/>
                  </a:lnTo>
                  <a:lnTo>
                    <a:pt x="287" y="36"/>
                  </a:lnTo>
                  <a:lnTo>
                    <a:pt x="287" y="36"/>
                  </a:lnTo>
                  <a:lnTo>
                    <a:pt x="287" y="36"/>
                  </a:lnTo>
                  <a:lnTo>
                    <a:pt x="287" y="36"/>
                  </a:lnTo>
                  <a:lnTo>
                    <a:pt x="291" y="36"/>
                  </a:lnTo>
                  <a:lnTo>
                    <a:pt x="289" y="34"/>
                  </a:lnTo>
                  <a:lnTo>
                    <a:pt x="289" y="34"/>
                  </a:lnTo>
                  <a:lnTo>
                    <a:pt x="287" y="36"/>
                  </a:lnTo>
                  <a:lnTo>
                    <a:pt x="287" y="36"/>
                  </a:lnTo>
                  <a:lnTo>
                    <a:pt x="285" y="36"/>
                  </a:lnTo>
                  <a:lnTo>
                    <a:pt x="284" y="40"/>
                  </a:lnTo>
                  <a:lnTo>
                    <a:pt x="282" y="40"/>
                  </a:lnTo>
                  <a:lnTo>
                    <a:pt x="280" y="41"/>
                  </a:lnTo>
                  <a:lnTo>
                    <a:pt x="280" y="41"/>
                  </a:lnTo>
                  <a:lnTo>
                    <a:pt x="280" y="41"/>
                  </a:lnTo>
                  <a:lnTo>
                    <a:pt x="280" y="43"/>
                  </a:lnTo>
                  <a:lnTo>
                    <a:pt x="282" y="43"/>
                  </a:lnTo>
                  <a:lnTo>
                    <a:pt x="280" y="43"/>
                  </a:lnTo>
                  <a:lnTo>
                    <a:pt x="280" y="43"/>
                  </a:lnTo>
                  <a:lnTo>
                    <a:pt x="278" y="43"/>
                  </a:lnTo>
                  <a:lnTo>
                    <a:pt x="278" y="43"/>
                  </a:lnTo>
                  <a:lnTo>
                    <a:pt x="276" y="43"/>
                  </a:lnTo>
                  <a:lnTo>
                    <a:pt x="276" y="43"/>
                  </a:lnTo>
                  <a:lnTo>
                    <a:pt x="274" y="45"/>
                  </a:lnTo>
                  <a:lnTo>
                    <a:pt x="274" y="45"/>
                  </a:lnTo>
                  <a:lnTo>
                    <a:pt x="274" y="45"/>
                  </a:lnTo>
                  <a:lnTo>
                    <a:pt x="274" y="47"/>
                  </a:lnTo>
                  <a:lnTo>
                    <a:pt x="276" y="47"/>
                  </a:lnTo>
                  <a:lnTo>
                    <a:pt x="276" y="47"/>
                  </a:lnTo>
                  <a:lnTo>
                    <a:pt x="276" y="49"/>
                  </a:lnTo>
                  <a:lnTo>
                    <a:pt x="278" y="49"/>
                  </a:lnTo>
                  <a:lnTo>
                    <a:pt x="278" y="49"/>
                  </a:lnTo>
                  <a:lnTo>
                    <a:pt x="278" y="49"/>
                  </a:lnTo>
                  <a:lnTo>
                    <a:pt x="276" y="47"/>
                  </a:lnTo>
                  <a:lnTo>
                    <a:pt x="274" y="47"/>
                  </a:lnTo>
                  <a:lnTo>
                    <a:pt x="274" y="47"/>
                  </a:lnTo>
                  <a:lnTo>
                    <a:pt x="272" y="49"/>
                  </a:lnTo>
                  <a:lnTo>
                    <a:pt x="272" y="51"/>
                  </a:lnTo>
                  <a:lnTo>
                    <a:pt x="272" y="51"/>
                  </a:lnTo>
                  <a:lnTo>
                    <a:pt x="272" y="49"/>
                  </a:lnTo>
                  <a:lnTo>
                    <a:pt x="271" y="51"/>
                  </a:lnTo>
                  <a:lnTo>
                    <a:pt x="271" y="51"/>
                  </a:lnTo>
                  <a:lnTo>
                    <a:pt x="271" y="53"/>
                  </a:lnTo>
                  <a:lnTo>
                    <a:pt x="269" y="51"/>
                  </a:lnTo>
                  <a:lnTo>
                    <a:pt x="269" y="51"/>
                  </a:lnTo>
                  <a:lnTo>
                    <a:pt x="269" y="53"/>
                  </a:lnTo>
                  <a:lnTo>
                    <a:pt x="269" y="53"/>
                  </a:lnTo>
                  <a:lnTo>
                    <a:pt x="269" y="53"/>
                  </a:lnTo>
                  <a:lnTo>
                    <a:pt x="269" y="53"/>
                  </a:lnTo>
                  <a:lnTo>
                    <a:pt x="271" y="54"/>
                  </a:lnTo>
                  <a:lnTo>
                    <a:pt x="271" y="54"/>
                  </a:lnTo>
                  <a:lnTo>
                    <a:pt x="271" y="54"/>
                  </a:lnTo>
                  <a:lnTo>
                    <a:pt x="269" y="54"/>
                  </a:lnTo>
                  <a:lnTo>
                    <a:pt x="269" y="54"/>
                  </a:lnTo>
                  <a:lnTo>
                    <a:pt x="267" y="54"/>
                  </a:lnTo>
                  <a:lnTo>
                    <a:pt x="267" y="54"/>
                  </a:lnTo>
                  <a:lnTo>
                    <a:pt x="267" y="54"/>
                  </a:lnTo>
                  <a:lnTo>
                    <a:pt x="267" y="56"/>
                  </a:lnTo>
                  <a:lnTo>
                    <a:pt x="265" y="54"/>
                  </a:lnTo>
                  <a:lnTo>
                    <a:pt x="265" y="54"/>
                  </a:lnTo>
                  <a:lnTo>
                    <a:pt x="263" y="56"/>
                  </a:lnTo>
                  <a:lnTo>
                    <a:pt x="263" y="56"/>
                  </a:lnTo>
                  <a:lnTo>
                    <a:pt x="263" y="56"/>
                  </a:lnTo>
                  <a:lnTo>
                    <a:pt x="263" y="58"/>
                  </a:lnTo>
                  <a:lnTo>
                    <a:pt x="263" y="58"/>
                  </a:lnTo>
                  <a:lnTo>
                    <a:pt x="261" y="58"/>
                  </a:lnTo>
                  <a:lnTo>
                    <a:pt x="261" y="58"/>
                  </a:lnTo>
                  <a:lnTo>
                    <a:pt x="261" y="58"/>
                  </a:lnTo>
                  <a:lnTo>
                    <a:pt x="261" y="60"/>
                  </a:lnTo>
                  <a:lnTo>
                    <a:pt x="261" y="62"/>
                  </a:lnTo>
                  <a:lnTo>
                    <a:pt x="261" y="62"/>
                  </a:lnTo>
                  <a:lnTo>
                    <a:pt x="259" y="62"/>
                  </a:lnTo>
                  <a:lnTo>
                    <a:pt x="257" y="64"/>
                  </a:lnTo>
                  <a:lnTo>
                    <a:pt x="257" y="64"/>
                  </a:lnTo>
                  <a:lnTo>
                    <a:pt x="259" y="62"/>
                  </a:lnTo>
                  <a:lnTo>
                    <a:pt x="259" y="62"/>
                  </a:lnTo>
                  <a:lnTo>
                    <a:pt x="259" y="60"/>
                  </a:lnTo>
                  <a:lnTo>
                    <a:pt x="259" y="60"/>
                  </a:lnTo>
                  <a:lnTo>
                    <a:pt x="259" y="58"/>
                  </a:lnTo>
                  <a:lnTo>
                    <a:pt x="257" y="58"/>
                  </a:lnTo>
                  <a:lnTo>
                    <a:pt x="257" y="58"/>
                  </a:lnTo>
                  <a:lnTo>
                    <a:pt x="256" y="60"/>
                  </a:lnTo>
                  <a:lnTo>
                    <a:pt x="254" y="60"/>
                  </a:lnTo>
                  <a:lnTo>
                    <a:pt x="254" y="60"/>
                  </a:lnTo>
                  <a:lnTo>
                    <a:pt x="252" y="62"/>
                  </a:lnTo>
                  <a:lnTo>
                    <a:pt x="250" y="64"/>
                  </a:lnTo>
                  <a:lnTo>
                    <a:pt x="248" y="64"/>
                  </a:lnTo>
                  <a:lnTo>
                    <a:pt x="246" y="64"/>
                  </a:lnTo>
                  <a:lnTo>
                    <a:pt x="244" y="66"/>
                  </a:lnTo>
                  <a:lnTo>
                    <a:pt x="241" y="66"/>
                  </a:lnTo>
                  <a:lnTo>
                    <a:pt x="237" y="68"/>
                  </a:lnTo>
                  <a:lnTo>
                    <a:pt x="237" y="68"/>
                  </a:lnTo>
                  <a:lnTo>
                    <a:pt x="237" y="68"/>
                  </a:lnTo>
                  <a:lnTo>
                    <a:pt x="235" y="69"/>
                  </a:lnTo>
                  <a:lnTo>
                    <a:pt x="235" y="71"/>
                  </a:lnTo>
                  <a:lnTo>
                    <a:pt x="235" y="69"/>
                  </a:lnTo>
                  <a:lnTo>
                    <a:pt x="235" y="69"/>
                  </a:lnTo>
                  <a:lnTo>
                    <a:pt x="235" y="68"/>
                  </a:lnTo>
                  <a:lnTo>
                    <a:pt x="237" y="68"/>
                  </a:lnTo>
                  <a:lnTo>
                    <a:pt x="237" y="64"/>
                  </a:lnTo>
                  <a:lnTo>
                    <a:pt x="237" y="64"/>
                  </a:lnTo>
                  <a:lnTo>
                    <a:pt x="237" y="66"/>
                  </a:lnTo>
                  <a:lnTo>
                    <a:pt x="235" y="66"/>
                  </a:lnTo>
                  <a:lnTo>
                    <a:pt x="235" y="66"/>
                  </a:lnTo>
                  <a:lnTo>
                    <a:pt x="231" y="68"/>
                  </a:lnTo>
                  <a:lnTo>
                    <a:pt x="231" y="68"/>
                  </a:lnTo>
                  <a:lnTo>
                    <a:pt x="235" y="66"/>
                  </a:lnTo>
                  <a:lnTo>
                    <a:pt x="235" y="66"/>
                  </a:lnTo>
                  <a:lnTo>
                    <a:pt x="235" y="66"/>
                  </a:lnTo>
                  <a:lnTo>
                    <a:pt x="235" y="64"/>
                  </a:lnTo>
                  <a:lnTo>
                    <a:pt x="235" y="64"/>
                  </a:lnTo>
                  <a:lnTo>
                    <a:pt x="233" y="64"/>
                  </a:lnTo>
                  <a:lnTo>
                    <a:pt x="231" y="64"/>
                  </a:lnTo>
                  <a:lnTo>
                    <a:pt x="229" y="68"/>
                  </a:lnTo>
                  <a:lnTo>
                    <a:pt x="228" y="69"/>
                  </a:lnTo>
                  <a:lnTo>
                    <a:pt x="226" y="69"/>
                  </a:lnTo>
                  <a:lnTo>
                    <a:pt x="226" y="69"/>
                  </a:lnTo>
                  <a:lnTo>
                    <a:pt x="222" y="71"/>
                  </a:lnTo>
                  <a:lnTo>
                    <a:pt x="218" y="71"/>
                  </a:lnTo>
                  <a:lnTo>
                    <a:pt x="218" y="71"/>
                  </a:lnTo>
                  <a:lnTo>
                    <a:pt x="220" y="71"/>
                  </a:lnTo>
                  <a:lnTo>
                    <a:pt x="220" y="71"/>
                  </a:lnTo>
                  <a:lnTo>
                    <a:pt x="224" y="69"/>
                  </a:lnTo>
                  <a:lnTo>
                    <a:pt x="226" y="69"/>
                  </a:lnTo>
                  <a:lnTo>
                    <a:pt x="228" y="68"/>
                  </a:lnTo>
                  <a:lnTo>
                    <a:pt x="229" y="68"/>
                  </a:lnTo>
                  <a:lnTo>
                    <a:pt x="231" y="64"/>
                  </a:lnTo>
                  <a:lnTo>
                    <a:pt x="231" y="64"/>
                  </a:lnTo>
                  <a:lnTo>
                    <a:pt x="233" y="62"/>
                  </a:lnTo>
                  <a:lnTo>
                    <a:pt x="233" y="62"/>
                  </a:lnTo>
                  <a:lnTo>
                    <a:pt x="231" y="62"/>
                  </a:lnTo>
                  <a:lnTo>
                    <a:pt x="233" y="58"/>
                  </a:lnTo>
                  <a:lnTo>
                    <a:pt x="233" y="58"/>
                  </a:lnTo>
                  <a:lnTo>
                    <a:pt x="231" y="58"/>
                  </a:lnTo>
                  <a:lnTo>
                    <a:pt x="231" y="56"/>
                  </a:lnTo>
                  <a:lnTo>
                    <a:pt x="231" y="56"/>
                  </a:lnTo>
                  <a:lnTo>
                    <a:pt x="229" y="56"/>
                  </a:lnTo>
                  <a:lnTo>
                    <a:pt x="228" y="56"/>
                  </a:lnTo>
                  <a:lnTo>
                    <a:pt x="226" y="56"/>
                  </a:lnTo>
                  <a:lnTo>
                    <a:pt x="224" y="56"/>
                  </a:lnTo>
                  <a:lnTo>
                    <a:pt x="224" y="56"/>
                  </a:lnTo>
                  <a:lnTo>
                    <a:pt x="222" y="58"/>
                  </a:lnTo>
                  <a:lnTo>
                    <a:pt x="218" y="60"/>
                  </a:lnTo>
                  <a:lnTo>
                    <a:pt x="214" y="60"/>
                  </a:lnTo>
                  <a:lnTo>
                    <a:pt x="214" y="60"/>
                  </a:lnTo>
                  <a:lnTo>
                    <a:pt x="213" y="58"/>
                  </a:lnTo>
                  <a:lnTo>
                    <a:pt x="211" y="58"/>
                  </a:lnTo>
                  <a:lnTo>
                    <a:pt x="213" y="58"/>
                  </a:lnTo>
                  <a:lnTo>
                    <a:pt x="214" y="58"/>
                  </a:lnTo>
                  <a:lnTo>
                    <a:pt x="216" y="56"/>
                  </a:lnTo>
                  <a:lnTo>
                    <a:pt x="216" y="56"/>
                  </a:lnTo>
                  <a:lnTo>
                    <a:pt x="216" y="56"/>
                  </a:lnTo>
                  <a:lnTo>
                    <a:pt x="216" y="56"/>
                  </a:lnTo>
                  <a:lnTo>
                    <a:pt x="218" y="56"/>
                  </a:lnTo>
                  <a:lnTo>
                    <a:pt x="218" y="56"/>
                  </a:lnTo>
                  <a:lnTo>
                    <a:pt x="218" y="56"/>
                  </a:lnTo>
                  <a:lnTo>
                    <a:pt x="218" y="58"/>
                  </a:lnTo>
                  <a:lnTo>
                    <a:pt x="218" y="58"/>
                  </a:lnTo>
                  <a:lnTo>
                    <a:pt x="218" y="58"/>
                  </a:lnTo>
                  <a:lnTo>
                    <a:pt x="220" y="56"/>
                  </a:lnTo>
                  <a:lnTo>
                    <a:pt x="220" y="56"/>
                  </a:lnTo>
                  <a:lnTo>
                    <a:pt x="222" y="54"/>
                  </a:lnTo>
                  <a:lnTo>
                    <a:pt x="222" y="54"/>
                  </a:lnTo>
                  <a:lnTo>
                    <a:pt x="224" y="54"/>
                  </a:lnTo>
                  <a:lnTo>
                    <a:pt x="224" y="54"/>
                  </a:lnTo>
                  <a:lnTo>
                    <a:pt x="224" y="53"/>
                  </a:lnTo>
                  <a:lnTo>
                    <a:pt x="224" y="53"/>
                  </a:lnTo>
                  <a:lnTo>
                    <a:pt x="226" y="51"/>
                  </a:lnTo>
                  <a:lnTo>
                    <a:pt x="226" y="51"/>
                  </a:lnTo>
                  <a:lnTo>
                    <a:pt x="226" y="51"/>
                  </a:lnTo>
                  <a:lnTo>
                    <a:pt x="222" y="49"/>
                  </a:lnTo>
                  <a:lnTo>
                    <a:pt x="222" y="49"/>
                  </a:lnTo>
                  <a:lnTo>
                    <a:pt x="224" y="47"/>
                  </a:lnTo>
                  <a:lnTo>
                    <a:pt x="224" y="47"/>
                  </a:lnTo>
                  <a:lnTo>
                    <a:pt x="226" y="45"/>
                  </a:lnTo>
                  <a:lnTo>
                    <a:pt x="228" y="45"/>
                  </a:lnTo>
                  <a:lnTo>
                    <a:pt x="228" y="43"/>
                  </a:lnTo>
                  <a:lnTo>
                    <a:pt x="228" y="43"/>
                  </a:lnTo>
                  <a:lnTo>
                    <a:pt x="228" y="41"/>
                  </a:lnTo>
                  <a:lnTo>
                    <a:pt x="228" y="41"/>
                  </a:lnTo>
                  <a:lnTo>
                    <a:pt x="226" y="41"/>
                  </a:lnTo>
                  <a:lnTo>
                    <a:pt x="220" y="40"/>
                  </a:lnTo>
                  <a:lnTo>
                    <a:pt x="218" y="40"/>
                  </a:lnTo>
                  <a:lnTo>
                    <a:pt x="216" y="40"/>
                  </a:lnTo>
                  <a:lnTo>
                    <a:pt x="216" y="40"/>
                  </a:lnTo>
                  <a:lnTo>
                    <a:pt x="218" y="40"/>
                  </a:lnTo>
                  <a:lnTo>
                    <a:pt x="226" y="40"/>
                  </a:lnTo>
                  <a:lnTo>
                    <a:pt x="228" y="40"/>
                  </a:lnTo>
                  <a:lnTo>
                    <a:pt x="229" y="38"/>
                  </a:lnTo>
                  <a:lnTo>
                    <a:pt x="229" y="38"/>
                  </a:lnTo>
                  <a:lnTo>
                    <a:pt x="229" y="38"/>
                  </a:lnTo>
                  <a:lnTo>
                    <a:pt x="231" y="36"/>
                  </a:lnTo>
                  <a:lnTo>
                    <a:pt x="231" y="36"/>
                  </a:lnTo>
                  <a:lnTo>
                    <a:pt x="231" y="36"/>
                  </a:lnTo>
                  <a:lnTo>
                    <a:pt x="231" y="34"/>
                  </a:lnTo>
                  <a:lnTo>
                    <a:pt x="231" y="34"/>
                  </a:lnTo>
                  <a:lnTo>
                    <a:pt x="231" y="34"/>
                  </a:lnTo>
                  <a:lnTo>
                    <a:pt x="231" y="32"/>
                  </a:lnTo>
                  <a:lnTo>
                    <a:pt x="233" y="30"/>
                  </a:lnTo>
                  <a:lnTo>
                    <a:pt x="235" y="28"/>
                  </a:lnTo>
                  <a:lnTo>
                    <a:pt x="237" y="28"/>
                  </a:lnTo>
                  <a:lnTo>
                    <a:pt x="237" y="28"/>
                  </a:lnTo>
                  <a:lnTo>
                    <a:pt x="239" y="26"/>
                  </a:lnTo>
                  <a:lnTo>
                    <a:pt x="239" y="26"/>
                  </a:lnTo>
                  <a:lnTo>
                    <a:pt x="239" y="26"/>
                  </a:lnTo>
                  <a:lnTo>
                    <a:pt x="241" y="26"/>
                  </a:lnTo>
                  <a:lnTo>
                    <a:pt x="241" y="25"/>
                  </a:lnTo>
                  <a:lnTo>
                    <a:pt x="241" y="25"/>
                  </a:lnTo>
                  <a:lnTo>
                    <a:pt x="239" y="23"/>
                  </a:lnTo>
                  <a:lnTo>
                    <a:pt x="239" y="25"/>
                  </a:lnTo>
                  <a:lnTo>
                    <a:pt x="239" y="25"/>
                  </a:lnTo>
                  <a:lnTo>
                    <a:pt x="237" y="25"/>
                  </a:lnTo>
                  <a:lnTo>
                    <a:pt x="237" y="26"/>
                  </a:lnTo>
                  <a:lnTo>
                    <a:pt x="235" y="26"/>
                  </a:lnTo>
                  <a:lnTo>
                    <a:pt x="233" y="26"/>
                  </a:lnTo>
                  <a:lnTo>
                    <a:pt x="233" y="26"/>
                  </a:lnTo>
                  <a:lnTo>
                    <a:pt x="231" y="26"/>
                  </a:lnTo>
                  <a:lnTo>
                    <a:pt x="231" y="26"/>
                  </a:lnTo>
                  <a:lnTo>
                    <a:pt x="231" y="25"/>
                  </a:lnTo>
                  <a:lnTo>
                    <a:pt x="231" y="25"/>
                  </a:lnTo>
                  <a:lnTo>
                    <a:pt x="231" y="25"/>
                  </a:lnTo>
                  <a:lnTo>
                    <a:pt x="231" y="23"/>
                  </a:lnTo>
                  <a:lnTo>
                    <a:pt x="229" y="23"/>
                  </a:lnTo>
                  <a:lnTo>
                    <a:pt x="228" y="25"/>
                  </a:lnTo>
                  <a:lnTo>
                    <a:pt x="226" y="25"/>
                  </a:lnTo>
                  <a:lnTo>
                    <a:pt x="222" y="23"/>
                  </a:lnTo>
                  <a:lnTo>
                    <a:pt x="222" y="23"/>
                  </a:lnTo>
                  <a:lnTo>
                    <a:pt x="220" y="23"/>
                  </a:lnTo>
                  <a:lnTo>
                    <a:pt x="218" y="23"/>
                  </a:lnTo>
                  <a:lnTo>
                    <a:pt x="218" y="21"/>
                  </a:lnTo>
                  <a:lnTo>
                    <a:pt x="216" y="19"/>
                  </a:lnTo>
                  <a:lnTo>
                    <a:pt x="216" y="19"/>
                  </a:lnTo>
                  <a:lnTo>
                    <a:pt x="218" y="19"/>
                  </a:lnTo>
                  <a:lnTo>
                    <a:pt x="218" y="19"/>
                  </a:lnTo>
                  <a:lnTo>
                    <a:pt x="216" y="19"/>
                  </a:lnTo>
                  <a:lnTo>
                    <a:pt x="216" y="17"/>
                  </a:lnTo>
                  <a:lnTo>
                    <a:pt x="216" y="17"/>
                  </a:lnTo>
                  <a:lnTo>
                    <a:pt x="218" y="17"/>
                  </a:lnTo>
                  <a:lnTo>
                    <a:pt x="220" y="15"/>
                  </a:lnTo>
                  <a:lnTo>
                    <a:pt x="220" y="15"/>
                  </a:lnTo>
                  <a:lnTo>
                    <a:pt x="220" y="15"/>
                  </a:lnTo>
                  <a:lnTo>
                    <a:pt x="220" y="15"/>
                  </a:lnTo>
                  <a:lnTo>
                    <a:pt x="218" y="13"/>
                  </a:lnTo>
                  <a:lnTo>
                    <a:pt x="218" y="13"/>
                  </a:lnTo>
                  <a:lnTo>
                    <a:pt x="216" y="15"/>
                  </a:lnTo>
                  <a:lnTo>
                    <a:pt x="216" y="15"/>
                  </a:lnTo>
                  <a:lnTo>
                    <a:pt x="213" y="15"/>
                  </a:lnTo>
                  <a:lnTo>
                    <a:pt x="213" y="15"/>
                  </a:lnTo>
                  <a:lnTo>
                    <a:pt x="216" y="15"/>
                  </a:lnTo>
                  <a:lnTo>
                    <a:pt x="216" y="15"/>
                  </a:lnTo>
                  <a:lnTo>
                    <a:pt x="216" y="13"/>
                  </a:lnTo>
                  <a:lnTo>
                    <a:pt x="216" y="13"/>
                  </a:lnTo>
                  <a:lnTo>
                    <a:pt x="216" y="13"/>
                  </a:lnTo>
                  <a:lnTo>
                    <a:pt x="216" y="11"/>
                  </a:lnTo>
                  <a:lnTo>
                    <a:pt x="216" y="11"/>
                  </a:lnTo>
                  <a:lnTo>
                    <a:pt x="214" y="11"/>
                  </a:lnTo>
                  <a:lnTo>
                    <a:pt x="213" y="10"/>
                  </a:lnTo>
                  <a:lnTo>
                    <a:pt x="213" y="11"/>
                  </a:lnTo>
                  <a:lnTo>
                    <a:pt x="211" y="11"/>
                  </a:lnTo>
                  <a:lnTo>
                    <a:pt x="211" y="11"/>
                  </a:lnTo>
                  <a:lnTo>
                    <a:pt x="209" y="11"/>
                  </a:lnTo>
                  <a:lnTo>
                    <a:pt x="211" y="10"/>
                  </a:lnTo>
                  <a:lnTo>
                    <a:pt x="213" y="10"/>
                  </a:lnTo>
                  <a:lnTo>
                    <a:pt x="213" y="8"/>
                  </a:lnTo>
                  <a:lnTo>
                    <a:pt x="213" y="8"/>
                  </a:lnTo>
                  <a:lnTo>
                    <a:pt x="213" y="8"/>
                  </a:lnTo>
                  <a:lnTo>
                    <a:pt x="213" y="8"/>
                  </a:lnTo>
                  <a:lnTo>
                    <a:pt x="213" y="8"/>
                  </a:lnTo>
                  <a:lnTo>
                    <a:pt x="211" y="8"/>
                  </a:lnTo>
                  <a:lnTo>
                    <a:pt x="211" y="6"/>
                  </a:lnTo>
                  <a:lnTo>
                    <a:pt x="209" y="6"/>
                  </a:lnTo>
                  <a:lnTo>
                    <a:pt x="209" y="6"/>
                  </a:lnTo>
                  <a:lnTo>
                    <a:pt x="207" y="4"/>
                  </a:lnTo>
                  <a:lnTo>
                    <a:pt x="207" y="4"/>
                  </a:lnTo>
                  <a:lnTo>
                    <a:pt x="205" y="2"/>
                  </a:lnTo>
                  <a:lnTo>
                    <a:pt x="205" y="2"/>
                  </a:lnTo>
                  <a:lnTo>
                    <a:pt x="203" y="2"/>
                  </a:lnTo>
                  <a:lnTo>
                    <a:pt x="201" y="2"/>
                  </a:lnTo>
                  <a:lnTo>
                    <a:pt x="200" y="4"/>
                  </a:lnTo>
                  <a:lnTo>
                    <a:pt x="198" y="4"/>
                  </a:lnTo>
                  <a:lnTo>
                    <a:pt x="194" y="6"/>
                  </a:lnTo>
                  <a:lnTo>
                    <a:pt x="192" y="6"/>
                  </a:lnTo>
                  <a:lnTo>
                    <a:pt x="190" y="6"/>
                  </a:lnTo>
                  <a:lnTo>
                    <a:pt x="190" y="8"/>
                  </a:lnTo>
                  <a:lnTo>
                    <a:pt x="190" y="8"/>
                  </a:lnTo>
                  <a:lnTo>
                    <a:pt x="188" y="6"/>
                  </a:lnTo>
                  <a:lnTo>
                    <a:pt x="188" y="6"/>
                  </a:lnTo>
                  <a:lnTo>
                    <a:pt x="186" y="6"/>
                  </a:lnTo>
                  <a:lnTo>
                    <a:pt x="185" y="4"/>
                  </a:lnTo>
                  <a:lnTo>
                    <a:pt x="183" y="4"/>
                  </a:lnTo>
                  <a:lnTo>
                    <a:pt x="183" y="6"/>
                  </a:lnTo>
                  <a:lnTo>
                    <a:pt x="177" y="6"/>
                  </a:lnTo>
                  <a:lnTo>
                    <a:pt x="177" y="6"/>
                  </a:lnTo>
                  <a:lnTo>
                    <a:pt x="179" y="6"/>
                  </a:lnTo>
                  <a:lnTo>
                    <a:pt x="179" y="4"/>
                  </a:lnTo>
                  <a:lnTo>
                    <a:pt x="171" y="2"/>
                  </a:lnTo>
                  <a:lnTo>
                    <a:pt x="170" y="2"/>
                  </a:lnTo>
                  <a:lnTo>
                    <a:pt x="166" y="0"/>
                  </a:lnTo>
                  <a:lnTo>
                    <a:pt x="164" y="0"/>
                  </a:lnTo>
                  <a:lnTo>
                    <a:pt x="160" y="2"/>
                  </a:lnTo>
                  <a:lnTo>
                    <a:pt x="157" y="2"/>
                  </a:lnTo>
                  <a:lnTo>
                    <a:pt x="153" y="4"/>
                  </a:lnTo>
                  <a:lnTo>
                    <a:pt x="153" y="4"/>
                  </a:lnTo>
                  <a:lnTo>
                    <a:pt x="151" y="6"/>
                  </a:lnTo>
                  <a:lnTo>
                    <a:pt x="151" y="6"/>
                  </a:lnTo>
                  <a:lnTo>
                    <a:pt x="149" y="8"/>
                  </a:lnTo>
                  <a:lnTo>
                    <a:pt x="149" y="10"/>
                  </a:lnTo>
                  <a:lnTo>
                    <a:pt x="149" y="11"/>
                  </a:lnTo>
                  <a:lnTo>
                    <a:pt x="149" y="13"/>
                  </a:lnTo>
                  <a:lnTo>
                    <a:pt x="149" y="13"/>
                  </a:lnTo>
                  <a:lnTo>
                    <a:pt x="149" y="13"/>
                  </a:lnTo>
                  <a:lnTo>
                    <a:pt x="151" y="15"/>
                  </a:lnTo>
                  <a:lnTo>
                    <a:pt x="151" y="15"/>
                  </a:lnTo>
                  <a:lnTo>
                    <a:pt x="149" y="17"/>
                  </a:lnTo>
                  <a:lnTo>
                    <a:pt x="147" y="17"/>
                  </a:lnTo>
                  <a:lnTo>
                    <a:pt x="147" y="19"/>
                  </a:lnTo>
                  <a:lnTo>
                    <a:pt x="145" y="21"/>
                  </a:lnTo>
                  <a:lnTo>
                    <a:pt x="145" y="21"/>
                  </a:lnTo>
                  <a:lnTo>
                    <a:pt x="145" y="23"/>
                  </a:lnTo>
                  <a:lnTo>
                    <a:pt x="143" y="23"/>
                  </a:lnTo>
                  <a:lnTo>
                    <a:pt x="142" y="25"/>
                  </a:lnTo>
                  <a:lnTo>
                    <a:pt x="138" y="26"/>
                  </a:lnTo>
                  <a:lnTo>
                    <a:pt x="136" y="26"/>
                  </a:lnTo>
                  <a:lnTo>
                    <a:pt x="138" y="26"/>
                  </a:lnTo>
                  <a:lnTo>
                    <a:pt x="138" y="26"/>
                  </a:lnTo>
                  <a:lnTo>
                    <a:pt x="140" y="28"/>
                  </a:lnTo>
                  <a:lnTo>
                    <a:pt x="143" y="26"/>
                  </a:lnTo>
                  <a:lnTo>
                    <a:pt x="143" y="28"/>
                  </a:lnTo>
                  <a:lnTo>
                    <a:pt x="142" y="28"/>
                  </a:lnTo>
                  <a:lnTo>
                    <a:pt x="140" y="28"/>
                  </a:lnTo>
                  <a:lnTo>
                    <a:pt x="140" y="30"/>
                  </a:lnTo>
                  <a:lnTo>
                    <a:pt x="140" y="30"/>
                  </a:lnTo>
                  <a:lnTo>
                    <a:pt x="140" y="30"/>
                  </a:lnTo>
                  <a:lnTo>
                    <a:pt x="140" y="30"/>
                  </a:lnTo>
                  <a:lnTo>
                    <a:pt x="142" y="32"/>
                  </a:lnTo>
                  <a:lnTo>
                    <a:pt x="142" y="32"/>
                  </a:lnTo>
                  <a:lnTo>
                    <a:pt x="140" y="32"/>
                  </a:lnTo>
                  <a:lnTo>
                    <a:pt x="138" y="34"/>
                  </a:lnTo>
                  <a:lnTo>
                    <a:pt x="138" y="34"/>
                  </a:lnTo>
                  <a:lnTo>
                    <a:pt x="138" y="38"/>
                  </a:lnTo>
                  <a:lnTo>
                    <a:pt x="138" y="38"/>
                  </a:lnTo>
                  <a:lnTo>
                    <a:pt x="136" y="38"/>
                  </a:lnTo>
                  <a:lnTo>
                    <a:pt x="136" y="38"/>
                  </a:lnTo>
                  <a:lnTo>
                    <a:pt x="136" y="40"/>
                  </a:lnTo>
                  <a:lnTo>
                    <a:pt x="140" y="40"/>
                  </a:lnTo>
                  <a:lnTo>
                    <a:pt x="140" y="40"/>
                  </a:lnTo>
                  <a:lnTo>
                    <a:pt x="138" y="41"/>
                  </a:lnTo>
                  <a:lnTo>
                    <a:pt x="136" y="41"/>
                  </a:lnTo>
                  <a:lnTo>
                    <a:pt x="136" y="41"/>
                  </a:lnTo>
                  <a:lnTo>
                    <a:pt x="136" y="43"/>
                  </a:lnTo>
                  <a:lnTo>
                    <a:pt x="134" y="43"/>
                  </a:lnTo>
                  <a:lnTo>
                    <a:pt x="134" y="45"/>
                  </a:lnTo>
                  <a:lnTo>
                    <a:pt x="134" y="45"/>
                  </a:lnTo>
                  <a:lnTo>
                    <a:pt x="134" y="47"/>
                  </a:lnTo>
                  <a:lnTo>
                    <a:pt x="134" y="47"/>
                  </a:lnTo>
                  <a:lnTo>
                    <a:pt x="132" y="45"/>
                  </a:lnTo>
                  <a:lnTo>
                    <a:pt x="130" y="45"/>
                  </a:lnTo>
                  <a:lnTo>
                    <a:pt x="130" y="45"/>
                  </a:lnTo>
                  <a:lnTo>
                    <a:pt x="128" y="47"/>
                  </a:lnTo>
                  <a:lnTo>
                    <a:pt x="128" y="47"/>
                  </a:lnTo>
                  <a:lnTo>
                    <a:pt x="127" y="47"/>
                  </a:lnTo>
                  <a:lnTo>
                    <a:pt x="127" y="49"/>
                  </a:lnTo>
                  <a:lnTo>
                    <a:pt x="127" y="49"/>
                  </a:lnTo>
                  <a:lnTo>
                    <a:pt x="127" y="49"/>
                  </a:lnTo>
                  <a:lnTo>
                    <a:pt x="125" y="51"/>
                  </a:lnTo>
                  <a:lnTo>
                    <a:pt x="123" y="51"/>
                  </a:lnTo>
                  <a:lnTo>
                    <a:pt x="121" y="53"/>
                  </a:lnTo>
                  <a:lnTo>
                    <a:pt x="121" y="53"/>
                  </a:lnTo>
                  <a:lnTo>
                    <a:pt x="117" y="54"/>
                  </a:lnTo>
                  <a:lnTo>
                    <a:pt x="114" y="56"/>
                  </a:lnTo>
                  <a:lnTo>
                    <a:pt x="114" y="56"/>
                  </a:lnTo>
                  <a:lnTo>
                    <a:pt x="114" y="58"/>
                  </a:lnTo>
                  <a:lnTo>
                    <a:pt x="112" y="58"/>
                  </a:lnTo>
                  <a:lnTo>
                    <a:pt x="112" y="60"/>
                  </a:lnTo>
                  <a:lnTo>
                    <a:pt x="112" y="60"/>
                  </a:lnTo>
                  <a:lnTo>
                    <a:pt x="112" y="62"/>
                  </a:lnTo>
                  <a:lnTo>
                    <a:pt x="112" y="62"/>
                  </a:lnTo>
                  <a:lnTo>
                    <a:pt x="115" y="64"/>
                  </a:lnTo>
                  <a:lnTo>
                    <a:pt x="115" y="66"/>
                  </a:lnTo>
                  <a:lnTo>
                    <a:pt x="117" y="66"/>
                  </a:lnTo>
                  <a:lnTo>
                    <a:pt x="119" y="68"/>
                  </a:lnTo>
                  <a:lnTo>
                    <a:pt x="119" y="68"/>
                  </a:lnTo>
                  <a:lnTo>
                    <a:pt x="121" y="69"/>
                  </a:lnTo>
                  <a:lnTo>
                    <a:pt x="121" y="75"/>
                  </a:lnTo>
                  <a:lnTo>
                    <a:pt x="121" y="75"/>
                  </a:lnTo>
                  <a:lnTo>
                    <a:pt x="121" y="77"/>
                  </a:lnTo>
                  <a:lnTo>
                    <a:pt x="121" y="81"/>
                  </a:lnTo>
                  <a:lnTo>
                    <a:pt x="121" y="83"/>
                  </a:lnTo>
                  <a:lnTo>
                    <a:pt x="121" y="83"/>
                  </a:lnTo>
                  <a:lnTo>
                    <a:pt x="117" y="88"/>
                  </a:lnTo>
                  <a:lnTo>
                    <a:pt x="117" y="90"/>
                  </a:lnTo>
                  <a:lnTo>
                    <a:pt x="114" y="94"/>
                  </a:lnTo>
                  <a:lnTo>
                    <a:pt x="114" y="96"/>
                  </a:lnTo>
                  <a:lnTo>
                    <a:pt x="110" y="99"/>
                  </a:lnTo>
                  <a:lnTo>
                    <a:pt x="110" y="99"/>
                  </a:lnTo>
                  <a:lnTo>
                    <a:pt x="106" y="101"/>
                  </a:lnTo>
                  <a:lnTo>
                    <a:pt x="104" y="103"/>
                  </a:lnTo>
                  <a:lnTo>
                    <a:pt x="100" y="105"/>
                  </a:lnTo>
                  <a:lnTo>
                    <a:pt x="99" y="107"/>
                  </a:lnTo>
                  <a:lnTo>
                    <a:pt x="97" y="109"/>
                  </a:lnTo>
                  <a:lnTo>
                    <a:pt x="89" y="112"/>
                  </a:lnTo>
                  <a:lnTo>
                    <a:pt x="87" y="112"/>
                  </a:lnTo>
                  <a:lnTo>
                    <a:pt x="86" y="114"/>
                  </a:lnTo>
                  <a:lnTo>
                    <a:pt x="82" y="114"/>
                  </a:lnTo>
                  <a:lnTo>
                    <a:pt x="80" y="116"/>
                  </a:lnTo>
                  <a:lnTo>
                    <a:pt x="76" y="118"/>
                  </a:lnTo>
                  <a:lnTo>
                    <a:pt x="71" y="118"/>
                  </a:lnTo>
                  <a:lnTo>
                    <a:pt x="71" y="120"/>
                  </a:lnTo>
                  <a:lnTo>
                    <a:pt x="59" y="122"/>
                  </a:lnTo>
                  <a:lnTo>
                    <a:pt x="59" y="122"/>
                  </a:lnTo>
                  <a:lnTo>
                    <a:pt x="57" y="124"/>
                  </a:lnTo>
                  <a:lnTo>
                    <a:pt x="59" y="124"/>
                  </a:lnTo>
                  <a:lnTo>
                    <a:pt x="59" y="124"/>
                  </a:lnTo>
                  <a:lnTo>
                    <a:pt x="59" y="124"/>
                  </a:lnTo>
                  <a:lnTo>
                    <a:pt x="59" y="126"/>
                  </a:lnTo>
                  <a:lnTo>
                    <a:pt x="59" y="127"/>
                  </a:lnTo>
                  <a:lnTo>
                    <a:pt x="59" y="127"/>
                  </a:lnTo>
                  <a:lnTo>
                    <a:pt x="59" y="129"/>
                  </a:lnTo>
                  <a:lnTo>
                    <a:pt x="59" y="129"/>
                  </a:lnTo>
                  <a:lnTo>
                    <a:pt x="59" y="131"/>
                  </a:lnTo>
                  <a:lnTo>
                    <a:pt x="61" y="131"/>
                  </a:lnTo>
                  <a:lnTo>
                    <a:pt x="61" y="131"/>
                  </a:lnTo>
                  <a:lnTo>
                    <a:pt x="59" y="131"/>
                  </a:lnTo>
                  <a:lnTo>
                    <a:pt x="59" y="131"/>
                  </a:lnTo>
                  <a:lnTo>
                    <a:pt x="61" y="133"/>
                  </a:lnTo>
                  <a:lnTo>
                    <a:pt x="61" y="133"/>
                  </a:lnTo>
                  <a:lnTo>
                    <a:pt x="61" y="133"/>
                  </a:lnTo>
                  <a:lnTo>
                    <a:pt x="59" y="135"/>
                  </a:lnTo>
                  <a:lnTo>
                    <a:pt x="59" y="135"/>
                  </a:lnTo>
                  <a:lnTo>
                    <a:pt x="59" y="135"/>
                  </a:lnTo>
                  <a:lnTo>
                    <a:pt x="61" y="135"/>
                  </a:lnTo>
                  <a:lnTo>
                    <a:pt x="59" y="137"/>
                  </a:lnTo>
                  <a:lnTo>
                    <a:pt x="59" y="135"/>
                  </a:lnTo>
                  <a:lnTo>
                    <a:pt x="59" y="137"/>
                  </a:lnTo>
                  <a:lnTo>
                    <a:pt x="57" y="137"/>
                  </a:lnTo>
                  <a:lnTo>
                    <a:pt x="57" y="137"/>
                  </a:lnTo>
                  <a:lnTo>
                    <a:pt x="57" y="139"/>
                  </a:lnTo>
                  <a:lnTo>
                    <a:pt x="57" y="141"/>
                  </a:lnTo>
                  <a:lnTo>
                    <a:pt x="56" y="142"/>
                  </a:lnTo>
                  <a:lnTo>
                    <a:pt x="54" y="146"/>
                  </a:lnTo>
                  <a:lnTo>
                    <a:pt x="54" y="148"/>
                  </a:lnTo>
                  <a:lnTo>
                    <a:pt x="54" y="150"/>
                  </a:lnTo>
                  <a:lnTo>
                    <a:pt x="54" y="150"/>
                  </a:lnTo>
                  <a:lnTo>
                    <a:pt x="54" y="152"/>
                  </a:lnTo>
                  <a:lnTo>
                    <a:pt x="54" y="152"/>
                  </a:lnTo>
                  <a:lnTo>
                    <a:pt x="54" y="154"/>
                  </a:lnTo>
                  <a:lnTo>
                    <a:pt x="52" y="156"/>
                  </a:lnTo>
                  <a:lnTo>
                    <a:pt x="52" y="156"/>
                  </a:lnTo>
                  <a:lnTo>
                    <a:pt x="54" y="157"/>
                  </a:lnTo>
                  <a:lnTo>
                    <a:pt x="54" y="157"/>
                  </a:lnTo>
                  <a:lnTo>
                    <a:pt x="52" y="159"/>
                  </a:lnTo>
                  <a:lnTo>
                    <a:pt x="52" y="159"/>
                  </a:lnTo>
                  <a:lnTo>
                    <a:pt x="52" y="161"/>
                  </a:lnTo>
                  <a:lnTo>
                    <a:pt x="52" y="161"/>
                  </a:lnTo>
                  <a:lnTo>
                    <a:pt x="52" y="161"/>
                  </a:lnTo>
                  <a:lnTo>
                    <a:pt x="52" y="161"/>
                  </a:lnTo>
                  <a:lnTo>
                    <a:pt x="50" y="163"/>
                  </a:lnTo>
                  <a:lnTo>
                    <a:pt x="48" y="165"/>
                  </a:lnTo>
                  <a:lnTo>
                    <a:pt x="44" y="165"/>
                  </a:lnTo>
                  <a:lnTo>
                    <a:pt x="44" y="167"/>
                  </a:lnTo>
                  <a:lnTo>
                    <a:pt x="43" y="167"/>
                  </a:lnTo>
                  <a:lnTo>
                    <a:pt x="43" y="169"/>
                  </a:lnTo>
                  <a:lnTo>
                    <a:pt x="43" y="169"/>
                  </a:lnTo>
                  <a:lnTo>
                    <a:pt x="41" y="169"/>
                  </a:lnTo>
                  <a:lnTo>
                    <a:pt x="43" y="172"/>
                  </a:lnTo>
                  <a:lnTo>
                    <a:pt x="43" y="172"/>
                  </a:lnTo>
                  <a:lnTo>
                    <a:pt x="43" y="172"/>
                  </a:lnTo>
                  <a:lnTo>
                    <a:pt x="41" y="174"/>
                  </a:lnTo>
                  <a:lnTo>
                    <a:pt x="41" y="174"/>
                  </a:lnTo>
                  <a:lnTo>
                    <a:pt x="39" y="176"/>
                  </a:lnTo>
                  <a:lnTo>
                    <a:pt x="37" y="178"/>
                  </a:lnTo>
                  <a:lnTo>
                    <a:pt x="39" y="176"/>
                  </a:lnTo>
                  <a:lnTo>
                    <a:pt x="39" y="174"/>
                  </a:lnTo>
                  <a:lnTo>
                    <a:pt x="39" y="174"/>
                  </a:lnTo>
                  <a:lnTo>
                    <a:pt x="39" y="174"/>
                  </a:lnTo>
                  <a:lnTo>
                    <a:pt x="39" y="172"/>
                  </a:lnTo>
                  <a:lnTo>
                    <a:pt x="37" y="172"/>
                  </a:lnTo>
                  <a:lnTo>
                    <a:pt x="37" y="172"/>
                  </a:lnTo>
                  <a:lnTo>
                    <a:pt x="37" y="172"/>
                  </a:lnTo>
                  <a:lnTo>
                    <a:pt x="37" y="170"/>
                  </a:lnTo>
                  <a:lnTo>
                    <a:pt x="35" y="170"/>
                  </a:lnTo>
                  <a:lnTo>
                    <a:pt x="33" y="172"/>
                  </a:lnTo>
                  <a:lnTo>
                    <a:pt x="33" y="172"/>
                  </a:lnTo>
                  <a:lnTo>
                    <a:pt x="29" y="178"/>
                  </a:lnTo>
                  <a:lnTo>
                    <a:pt x="28" y="182"/>
                  </a:lnTo>
                  <a:lnTo>
                    <a:pt x="28" y="182"/>
                  </a:lnTo>
                  <a:lnTo>
                    <a:pt x="29" y="184"/>
                  </a:lnTo>
                  <a:lnTo>
                    <a:pt x="28" y="185"/>
                  </a:lnTo>
                  <a:lnTo>
                    <a:pt x="28" y="184"/>
                  </a:lnTo>
                  <a:lnTo>
                    <a:pt x="28" y="182"/>
                  </a:lnTo>
                  <a:lnTo>
                    <a:pt x="26" y="185"/>
                  </a:lnTo>
                  <a:lnTo>
                    <a:pt x="24" y="189"/>
                  </a:lnTo>
                  <a:lnTo>
                    <a:pt x="22" y="193"/>
                  </a:lnTo>
                  <a:lnTo>
                    <a:pt x="20" y="197"/>
                  </a:lnTo>
                  <a:lnTo>
                    <a:pt x="18" y="200"/>
                  </a:lnTo>
                  <a:lnTo>
                    <a:pt x="16" y="204"/>
                  </a:lnTo>
                  <a:lnTo>
                    <a:pt x="14" y="210"/>
                  </a:lnTo>
                  <a:lnTo>
                    <a:pt x="13" y="214"/>
                  </a:lnTo>
                  <a:lnTo>
                    <a:pt x="11" y="217"/>
                  </a:lnTo>
                  <a:lnTo>
                    <a:pt x="9" y="221"/>
                  </a:lnTo>
                  <a:lnTo>
                    <a:pt x="7" y="225"/>
                  </a:lnTo>
                  <a:lnTo>
                    <a:pt x="5" y="229"/>
                  </a:lnTo>
                  <a:lnTo>
                    <a:pt x="3" y="232"/>
                  </a:lnTo>
                  <a:lnTo>
                    <a:pt x="1" y="238"/>
                  </a:lnTo>
                  <a:lnTo>
                    <a:pt x="1" y="238"/>
                  </a:lnTo>
                  <a:lnTo>
                    <a:pt x="0" y="238"/>
                  </a:lnTo>
                  <a:lnTo>
                    <a:pt x="0" y="240"/>
                  </a:lnTo>
                  <a:lnTo>
                    <a:pt x="0" y="242"/>
                  </a:lnTo>
                  <a:lnTo>
                    <a:pt x="0" y="243"/>
                  </a:lnTo>
                  <a:lnTo>
                    <a:pt x="0" y="243"/>
                  </a:lnTo>
                  <a:lnTo>
                    <a:pt x="0" y="245"/>
                  </a:lnTo>
                  <a:lnTo>
                    <a:pt x="0" y="249"/>
                  </a:lnTo>
                  <a:lnTo>
                    <a:pt x="0" y="253"/>
                  </a:lnTo>
                  <a:lnTo>
                    <a:pt x="1" y="255"/>
                  </a:lnTo>
                  <a:lnTo>
                    <a:pt x="1" y="257"/>
                  </a:lnTo>
                  <a:lnTo>
                    <a:pt x="5" y="258"/>
                  </a:lnTo>
                  <a:lnTo>
                    <a:pt x="14" y="260"/>
                  </a:lnTo>
                  <a:lnTo>
                    <a:pt x="18" y="262"/>
                  </a:lnTo>
                  <a:lnTo>
                    <a:pt x="18" y="262"/>
                  </a:lnTo>
                  <a:lnTo>
                    <a:pt x="18" y="262"/>
                  </a:lnTo>
                  <a:lnTo>
                    <a:pt x="18" y="264"/>
                  </a:lnTo>
                  <a:lnTo>
                    <a:pt x="18" y="264"/>
                  </a:lnTo>
                  <a:lnTo>
                    <a:pt x="18" y="264"/>
                  </a:lnTo>
                  <a:lnTo>
                    <a:pt x="20" y="266"/>
                  </a:lnTo>
                  <a:lnTo>
                    <a:pt x="20" y="266"/>
                  </a:lnTo>
                  <a:lnTo>
                    <a:pt x="22" y="266"/>
                  </a:lnTo>
                  <a:lnTo>
                    <a:pt x="22" y="266"/>
                  </a:lnTo>
                  <a:lnTo>
                    <a:pt x="22" y="266"/>
                  </a:lnTo>
                  <a:lnTo>
                    <a:pt x="22" y="264"/>
                  </a:lnTo>
                  <a:lnTo>
                    <a:pt x="24" y="264"/>
                  </a:lnTo>
                  <a:lnTo>
                    <a:pt x="24" y="264"/>
                  </a:lnTo>
                  <a:lnTo>
                    <a:pt x="24" y="264"/>
                  </a:lnTo>
                  <a:lnTo>
                    <a:pt x="24" y="266"/>
                  </a:lnTo>
                  <a:lnTo>
                    <a:pt x="24" y="268"/>
                  </a:lnTo>
                  <a:lnTo>
                    <a:pt x="26" y="270"/>
                  </a:lnTo>
                  <a:lnTo>
                    <a:pt x="28" y="272"/>
                  </a:lnTo>
                  <a:lnTo>
                    <a:pt x="29" y="272"/>
                  </a:lnTo>
                  <a:lnTo>
                    <a:pt x="31" y="272"/>
                  </a:lnTo>
                  <a:lnTo>
                    <a:pt x="31" y="272"/>
                  </a:lnTo>
                  <a:lnTo>
                    <a:pt x="33" y="272"/>
                  </a:lnTo>
                  <a:lnTo>
                    <a:pt x="37" y="272"/>
                  </a:lnTo>
                  <a:lnTo>
                    <a:pt x="44" y="270"/>
                  </a:lnTo>
                  <a:lnTo>
                    <a:pt x="48" y="268"/>
                  </a:lnTo>
                  <a:lnTo>
                    <a:pt x="50" y="268"/>
                  </a:lnTo>
                  <a:lnTo>
                    <a:pt x="52" y="268"/>
                  </a:lnTo>
                  <a:lnTo>
                    <a:pt x="54" y="270"/>
                  </a:lnTo>
                  <a:lnTo>
                    <a:pt x="54" y="270"/>
                  </a:lnTo>
                  <a:lnTo>
                    <a:pt x="52" y="272"/>
                  </a:lnTo>
                  <a:lnTo>
                    <a:pt x="52" y="273"/>
                  </a:lnTo>
                  <a:lnTo>
                    <a:pt x="52" y="275"/>
                  </a:lnTo>
                  <a:lnTo>
                    <a:pt x="52" y="275"/>
                  </a:lnTo>
                  <a:lnTo>
                    <a:pt x="56" y="273"/>
                  </a:lnTo>
                  <a:lnTo>
                    <a:pt x="57" y="273"/>
                  </a:lnTo>
                  <a:lnTo>
                    <a:pt x="57" y="272"/>
                  </a:lnTo>
                  <a:lnTo>
                    <a:pt x="56" y="272"/>
                  </a:lnTo>
                  <a:lnTo>
                    <a:pt x="54" y="270"/>
                  </a:lnTo>
                  <a:lnTo>
                    <a:pt x="57" y="272"/>
                  </a:lnTo>
                  <a:lnTo>
                    <a:pt x="61" y="270"/>
                  </a:lnTo>
                  <a:lnTo>
                    <a:pt x="63" y="268"/>
                  </a:lnTo>
                  <a:lnTo>
                    <a:pt x="63" y="268"/>
                  </a:lnTo>
                  <a:lnTo>
                    <a:pt x="67" y="266"/>
                  </a:lnTo>
                  <a:lnTo>
                    <a:pt x="71" y="264"/>
                  </a:lnTo>
                  <a:lnTo>
                    <a:pt x="72" y="262"/>
                  </a:lnTo>
                  <a:lnTo>
                    <a:pt x="74" y="262"/>
                  </a:lnTo>
                  <a:lnTo>
                    <a:pt x="76" y="260"/>
                  </a:lnTo>
                  <a:lnTo>
                    <a:pt x="76" y="258"/>
                  </a:lnTo>
                  <a:lnTo>
                    <a:pt x="78" y="258"/>
                  </a:lnTo>
                  <a:lnTo>
                    <a:pt x="82" y="258"/>
                  </a:lnTo>
                  <a:lnTo>
                    <a:pt x="87" y="255"/>
                  </a:lnTo>
                  <a:lnTo>
                    <a:pt x="89" y="253"/>
                  </a:lnTo>
                  <a:lnTo>
                    <a:pt x="91" y="253"/>
                  </a:lnTo>
                  <a:lnTo>
                    <a:pt x="95" y="251"/>
                  </a:lnTo>
                  <a:lnTo>
                    <a:pt x="97" y="251"/>
                  </a:lnTo>
                  <a:lnTo>
                    <a:pt x="99" y="251"/>
                  </a:lnTo>
                  <a:lnTo>
                    <a:pt x="102" y="249"/>
                  </a:lnTo>
                  <a:lnTo>
                    <a:pt x="106" y="247"/>
                  </a:lnTo>
                  <a:lnTo>
                    <a:pt x="108" y="245"/>
                  </a:lnTo>
                  <a:lnTo>
                    <a:pt x="114" y="243"/>
                  </a:lnTo>
                  <a:lnTo>
                    <a:pt x="117" y="240"/>
                  </a:lnTo>
                  <a:lnTo>
                    <a:pt x="121" y="238"/>
                  </a:lnTo>
                  <a:lnTo>
                    <a:pt x="127" y="234"/>
                  </a:lnTo>
                  <a:lnTo>
                    <a:pt x="128" y="232"/>
                  </a:lnTo>
                  <a:lnTo>
                    <a:pt x="130" y="230"/>
                  </a:lnTo>
                  <a:lnTo>
                    <a:pt x="132" y="229"/>
                  </a:lnTo>
                  <a:lnTo>
                    <a:pt x="130" y="227"/>
                  </a:lnTo>
                  <a:lnTo>
                    <a:pt x="130" y="227"/>
                  </a:lnTo>
                  <a:lnTo>
                    <a:pt x="127" y="227"/>
                  </a:lnTo>
                  <a:lnTo>
                    <a:pt x="123" y="225"/>
                  </a:lnTo>
                  <a:lnTo>
                    <a:pt x="121" y="225"/>
                  </a:lnTo>
                  <a:lnTo>
                    <a:pt x="119" y="225"/>
                  </a:lnTo>
                  <a:lnTo>
                    <a:pt x="119" y="223"/>
                  </a:lnTo>
                  <a:lnTo>
                    <a:pt x="117" y="223"/>
                  </a:lnTo>
                  <a:lnTo>
                    <a:pt x="125" y="225"/>
                  </a:lnTo>
                  <a:lnTo>
                    <a:pt x="128" y="225"/>
                  </a:lnTo>
                  <a:lnTo>
                    <a:pt x="130" y="225"/>
                  </a:lnTo>
                  <a:lnTo>
                    <a:pt x="130" y="227"/>
                  </a:lnTo>
                  <a:lnTo>
                    <a:pt x="132" y="227"/>
                  </a:lnTo>
                  <a:lnTo>
                    <a:pt x="134" y="227"/>
                  </a:lnTo>
                  <a:lnTo>
                    <a:pt x="136" y="227"/>
                  </a:lnTo>
                  <a:lnTo>
                    <a:pt x="138" y="223"/>
                  </a:lnTo>
                  <a:lnTo>
                    <a:pt x="142" y="221"/>
                  </a:lnTo>
                  <a:lnTo>
                    <a:pt x="147" y="217"/>
                  </a:lnTo>
                  <a:lnTo>
                    <a:pt x="151" y="215"/>
                  </a:lnTo>
                  <a:lnTo>
                    <a:pt x="153" y="214"/>
                  </a:lnTo>
                  <a:lnTo>
                    <a:pt x="155" y="214"/>
                  </a:lnTo>
                  <a:lnTo>
                    <a:pt x="157" y="212"/>
                  </a:lnTo>
                  <a:lnTo>
                    <a:pt x="157" y="212"/>
                  </a:lnTo>
                  <a:lnTo>
                    <a:pt x="158" y="212"/>
                  </a:lnTo>
                  <a:lnTo>
                    <a:pt x="158" y="210"/>
                  </a:lnTo>
                  <a:lnTo>
                    <a:pt x="162" y="210"/>
                  </a:lnTo>
                  <a:lnTo>
                    <a:pt x="168" y="208"/>
                  </a:lnTo>
                  <a:lnTo>
                    <a:pt x="170" y="208"/>
                  </a:lnTo>
                  <a:lnTo>
                    <a:pt x="171" y="208"/>
                  </a:lnTo>
                  <a:lnTo>
                    <a:pt x="173" y="206"/>
                  </a:lnTo>
                  <a:lnTo>
                    <a:pt x="175" y="204"/>
                  </a:lnTo>
                  <a:lnTo>
                    <a:pt x="181" y="197"/>
                  </a:lnTo>
                  <a:lnTo>
                    <a:pt x="185" y="197"/>
                  </a:lnTo>
                  <a:lnTo>
                    <a:pt x="186" y="195"/>
                  </a:lnTo>
                  <a:lnTo>
                    <a:pt x="186" y="195"/>
                  </a:lnTo>
                  <a:lnTo>
                    <a:pt x="188" y="195"/>
                  </a:lnTo>
                  <a:lnTo>
                    <a:pt x="190" y="193"/>
                  </a:lnTo>
                  <a:lnTo>
                    <a:pt x="190" y="195"/>
                  </a:lnTo>
                  <a:lnTo>
                    <a:pt x="192" y="193"/>
                  </a:lnTo>
                  <a:lnTo>
                    <a:pt x="192" y="195"/>
                  </a:lnTo>
                  <a:lnTo>
                    <a:pt x="196" y="193"/>
                  </a:lnTo>
                  <a:lnTo>
                    <a:pt x="198" y="193"/>
                  </a:lnTo>
                  <a:lnTo>
                    <a:pt x="205" y="193"/>
                  </a:lnTo>
                  <a:lnTo>
                    <a:pt x="205" y="193"/>
                  </a:lnTo>
                  <a:lnTo>
                    <a:pt x="209" y="193"/>
                  </a:lnTo>
                  <a:lnTo>
                    <a:pt x="214" y="193"/>
                  </a:lnTo>
                  <a:lnTo>
                    <a:pt x="218" y="193"/>
                  </a:lnTo>
                  <a:lnTo>
                    <a:pt x="220" y="193"/>
                  </a:lnTo>
                  <a:lnTo>
                    <a:pt x="222" y="193"/>
                  </a:lnTo>
                  <a:lnTo>
                    <a:pt x="224" y="193"/>
                  </a:lnTo>
                  <a:lnTo>
                    <a:pt x="226" y="193"/>
                  </a:lnTo>
                  <a:lnTo>
                    <a:pt x="229" y="193"/>
                  </a:lnTo>
                  <a:lnTo>
                    <a:pt x="231" y="193"/>
                  </a:lnTo>
                  <a:lnTo>
                    <a:pt x="233" y="193"/>
                  </a:lnTo>
                  <a:lnTo>
                    <a:pt x="235" y="193"/>
                  </a:lnTo>
                  <a:lnTo>
                    <a:pt x="237" y="193"/>
                  </a:lnTo>
                  <a:lnTo>
                    <a:pt x="239" y="193"/>
                  </a:lnTo>
                  <a:lnTo>
                    <a:pt x="241" y="193"/>
                  </a:lnTo>
                  <a:lnTo>
                    <a:pt x="244" y="193"/>
                  </a:lnTo>
                  <a:lnTo>
                    <a:pt x="246" y="193"/>
                  </a:lnTo>
                  <a:lnTo>
                    <a:pt x="248" y="195"/>
                  </a:lnTo>
                  <a:lnTo>
                    <a:pt x="248" y="195"/>
                  </a:lnTo>
                  <a:lnTo>
                    <a:pt x="254" y="195"/>
                  </a:lnTo>
                  <a:lnTo>
                    <a:pt x="256" y="195"/>
                  </a:lnTo>
                  <a:lnTo>
                    <a:pt x="259" y="195"/>
                  </a:lnTo>
                  <a:lnTo>
                    <a:pt x="261" y="193"/>
                  </a:lnTo>
                  <a:lnTo>
                    <a:pt x="263" y="193"/>
                  </a:lnTo>
                  <a:lnTo>
                    <a:pt x="265" y="193"/>
                  </a:lnTo>
                  <a:lnTo>
                    <a:pt x="271" y="193"/>
                  </a:lnTo>
                  <a:lnTo>
                    <a:pt x="272" y="193"/>
                  </a:lnTo>
                  <a:lnTo>
                    <a:pt x="274" y="191"/>
                  </a:lnTo>
                  <a:lnTo>
                    <a:pt x="278" y="189"/>
                  </a:lnTo>
                  <a:lnTo>
                    <a:pt x="282" y="187"/>
                  </a:lnTo>
                  <a:lnTo>
                    <a:pt x="285" y="185"/>
                  </a:lnTo>
                  <a:lnTo>
                    <a:pt x="287" y="184"/>
                  </a:lnTo>
                  <a:lnTo>
                    <a:pt x="295" y="178"/>
                  </a:lnTo>
                  <a:lnTo>
                    <a:pt x="295" y="178"/>
                  </a:lnTo>
                  <a:lnTo>
                    <a:pt x="297" y="176"/>
                  </a:lnTo>
                  <a:lnTo>
                    <a:pt x="297" y="176"/>
                  </a:lnTo>
                  <a:lnTo>
                    <a:pt x="299" y="176"/>
                  </a:lnTo>
                  <a:lnTo>
                    <a:pt x="300" y="176"/>
                  </a:lnTo>
                  <a:lnTo>
                    <a:pt x="302" y="176"/>
                  </a:lnTo>
                  <a:lnTo>
                    <a:pt x="304" y="176"/>
                  </a:lnTo>
                  <a:lnTo>
                    <a:pt x="306" y="174"/>
                  </a:lnTo>
                  <a:lnTo>
                    <a:pt x="308" y="174"/>
                  </a:lnTo>
                  <a:lnTo>
                    <a:pt x="312" y="174"/>
                  </a:lnTo>
                  <a:lnTo>
                    <a:pt x="314" y="174"/>
                  </a:lnTo>
                  <a:lnTo>
                    <a:pt x="315" y="174"/>
                  </a:lnTo>
                  <a:lnTo>
                    <a:pt x="317" y="170"/>
                  </a:lnTo>
                  <a:lnTo>
                    <a:pt x="319" y="165"/>
                  </a:lnTo>
                  <a:lnTo>
                    <a:pt x="314" y="165"/>
                  </a:lnTo>
                  <a:close/>
                  <a:moveTo>
                    <a:pt x="242" y="210"/>
                  </a:moveTo>
                  <a:lnTo>
                    <a:pt x="239" y="208"/>
                  </a:lnTo>
                  <a:lnTo>
                    <a:pt x="239" y="206"/>
                  </a:lnTo>
                  <a:lnTo>
                    <a:pt x="233" y="204"/>
                  </a:lnTo>
                  <a:lnTo>
                    <a:pt x="231" y="202"/>
                  </a:lnTo>
                  <a:lnTo>
                    <a:pt x="229" y="200"/>
                  </a:lnTo>
                  <a:lnTo>
                    <a:pt x="226" y="200"/>
                  </a:lnTo>
                  <a:lnTo>
                    <a:pt x="220" y="199"/>
                  </a:lnTo>
                  <a:lnTo>
                    <a:pt x="216" y="199"/>
                  </a:lnTo>
                  <a:lnTo>
                    <a:pt x="214" y="199"/>
                  </a:lnTo>
                  <a:lnTo>
                    <a:pt x="213" y="199"/>
                  </a:lnTo>
                  <a:lnTo>
                    <a:pt x="211" y="199"/>
                  </a:lnTo>
                  <a:lnTo>
                    <a:pt x="213" y="200"/>
                  </a:lnTo>
                  <a:lnTo>
                    <a:pt x="218" y="202"/>
                  </a:lnTo>
                  <a:lnTo>
                    <a:pt x="218" y="204"/>
                  </a:lnTo>
                  <a:lnTo>
                    <a:pt x="220" y="204"/>
                  </a:lnTo>
                  <a:lnTo>
                    <a:pt x="220" y="206"/>
                  </a:lnTo>
                  <a:lnTo>
                    <a:pt x="220" y="208"/>
                  </a:lnTo>
                  <a:lnTo>
                    <a:pt x="226" y="210"/>
                  </a:lnTo>
                  <a:lnTo>
                    <a:pt x="229" y="212"/>
                  </a:lnTo>
                  <a:lnTo>
                    <a:pt x="231" y="212"/>
                  </a:lnTo>
                  <a:lnTo>
                    <a:pt x="235" y="212"/>
                  </a:lnTo>
                  <a:lnTo>
                    <a:pt x="241" y="212"/>
                  </a:lnTo>
                  <a:lnTo>
                    <a:pt x="242" y="212"/>
                  </a:lnTo>
                  <a:lnTo>
                    <a:pt x="242" y="212"/>
                  </a:lnTo>
                  <a:lnTo>
                    <a:pt x="242" y="210"/>
                  </a:lnTo>
                  <a:lnTo>
                    <a:pt x="242" y="210"/>
                  </a:lnTo>
                  <a:close/>
                  <a:moveTo>
                    <a:pt x="205" y="212"/>
                  </a:moveTo>
                  <a:lnTo>
                    <a:pt x="203" y="210"/>
                  </a:lnTo>
                  <a:lnTo>
                    <a:pt x="196" y="210"/>
                  </a:lnTo>
                  <a:lnTo>
                    <a:pt x="194" y="210"/>
                  </a:lnTo>
                  <a:lnTo>
                    <a:pt x="188" y="210"/>
                  </a:lnTo>
                  <a:lnTo>
                    <a:pt x="185" y="210"/>
                  </a:lnTo>
                  <a:lnTo>
                    <a:pt x="179" y="212"/>
                  </a:lnTo>
                  <a:lnTo>
                    <a:pt x="171" y="214"/>
                  </a:lnTo>
                  <a:lnTo>
                    <a:pt x="166" y="215"/>
                  </a:lnTo>
                  <a:lnTo>
                    <a:pt x="160" y="217"/>
                  </a:lnTo>
                  <a:lnTo>
                    <a:pt x="155" y="219"/>
                  </a:lnTo>
                  <a:lnTo>
                    <a:pt x="151" y="221"/>
                  </a:lnTo>
                  <a:lnTo>
                    <a:pt x="149" y="223"/>
                  </a:lnTo>
                  <a:lnTo>
                    <a:pt x="147" y="223"/>
                  </a:lnTo>
                  <a:lnTo>
                    <a:pt x="145" y="225"/>
                  </a:lnTo>
                  <a:lnTo>
                    <a:pt x="143" y="225"/>
                  </a:lnTo>
                  <a:lnTo>
                    <a:pt x="138" y="229"/>
                  </a:lnTo>
                  <a:lnTo>
                    <a:pt x="134" y="230"/>
                  </a:lnTo>
                  <a:lnTo>
                    <a:pt x="132" y="232"/>
                  </a:lnTo>
                  <a:lnTo>
                    <a:pt x="128" y="236"/>
                  </a:lnTo>
                  <a:lnTo>
                    <a:pt x="125" y="238"/>
                  </a:lnTo>
                  <a:lnTo>
                    <a:pt x="123" y="240"/>
                  </a:lnTo>
                  <a:lnTo>
                    <a:pt x="121" y="242"/>
                  </a:lnTo>
                  <a:lnTo>
                    <a:pt x="117" y="243"/>
                  </a:lnTo>
                  <a:lnTo>
                    <a:pt x="114" y="245"/>
                  </a:lnTo>
                  <a:lnTo>
                    <a:pt x="108" y="249"/>
                  </a:lnTo>
                  <a:lnTo>
                    <a:pt x="104" y="249"/>
                  </a:lnTo>
                  <a:lnTo>
                    <a:pt x="102" y="251"/>
                  </a:lnTo>
                  <a:lnTo>
                    <a:pt x="100" y="251"/>
                  </a:lnTo>
                  <a:lnTo>
                    <a:pt x="97" y="253"/>
                  </a:lnTo>
                  <a:lnTo>
                    <a:pt x="93" y="253"/>
                  </a:lnTo>
                  <a:lnTo>
                    <a:pt x="91" y="253"/>
                  </a:lnTo>
                  <a:lnTo>
                    <a:pt x="89" y="255"/>
                  </a:lnTo>
                  <a:lnTo>
                    <a:pt x="87" y="255"/>
                  </a:lnTo>
                  <a:lnTo>
                    <a:pt x="86" y="257"/>
                  </a:lnTo>
                  <a:lnTo>
                    <a:pt x="84" y="257"/>
                  </a:lnTo>
                  <a:lnTo>
                    <a:pt x="80" y="260"/>
                  </a:lnTo>
                  <a:lnTo>
                    <a:pt x="76" y="260"/>
                  </a:lnTo>
                  <a:lnTo>
                    <a:pt x="72" y="262"/>
                  </a:lnTo>
                  <a:lnTo>
                    <a:pt x="71" y="264"/>
                  </a:lnTo>
                  <a:lnTo>
                    <a:pt x="69" y="266"/>
                  </a:lnTo>
                  <a:lnTo>
                    <a:pt x="67" y="268"/>
                  </a:lnTo>
                  <a:lnTo>
                    <a:pt x="67" y="270"/>
                  </a:lnTo>
                  <a:lnTo>
                    <a:pt x="65" y="272"/>
                  </a:lnTo>
                  <a:lnTo>
                    <a:pt x="63" y="272"/>
                  </a:lnTo>
                  <a:lnTo>
                    <a:pt x="61" y="272"/>
                  </a:lnTo>
                  <a:lnTo>
                    <a:pt x="56" y="275"/>
                  </a:lnTo>
                  <a:lnTo>
                    <a:pt x="54" y="275"/>
                  </a:lnTo>
                  <a:lnTo>
                    <a:pt x="48" y="279"/>
                  </a:lnTo>
                  <a:lnTo>
                    <a:pt x="46" y="279"/>
                  </a:lnTo>
                  <a:lnTo>
                    <a:pt x="46" y="279"/>
                  </a:lnTo>
                  <a:lnTo>
                    <a:pt x="50" y="279"/>
                  </a:lnTo>
                  <a:lnTo>
                    <a:pt x="56" y="279"/>
                  </a:lnTo>
                  <a:lnTo>
                    <a:pt x="61" y="279"/>
                  </a:lnTo>
                  <a:lnTo>
                    <a:pt x="63" y="279"/>
                  </a:lnTo>
                  <a:lnTo>
                    <a:pt x="67" y="279"/>
                  </a:lnTo>
                  <a:lnTo>
                    <a:pt x="72" y="279"/>
                  </a:lnTo>
                  <a:lnTo>
                    <a:pt x="76" y="279"/>
                  </a:lnTo>
                  <a:lnTo>
                    <a:pt x="82" y="279"/>
                  </a:lnTo>
                  <a:lnTo>
                    <a:pt x="87" y="279"/>
                  </a:lnTo>
                  <a:lnTo>
                    <a:pt x="91" y="275"/>
                  </a:lnTo>
                  <a:lnTo>
                    <a:pt x="93" y="273"/>
                  </a:lnTo>
                  <a:lnTo>
                    <a:pt x="93" y="275"/>
                  </a:lnTo>
                  <a:lnTo>
                    <a:pt x="95" y="275"/>
                  </a:lnTo>
                  <a:lnTo>
                    <a:pt x="95" y="273"/>
                  </a:lnTo>
                  <a:lnTo>
                    <a:pt x="97" y="273"/>
                  </a:lnTo>
                  <a:lnTo>
                    <a:pt x="97" y="273"/>
                  </a:lnTo>
                  <a:lnTo>
                    <a:pt x="97" y="273"/>
                  </a:lnTo>
                  <a:lnTo>
                    <a:pt x="99" y="273"/>
                  </a:lnTo>
                  <a:lnTo>
                    <a:pt x="99" y="275"/>
                  </a:lnTo>
                  <a:lnTo>
                    <a:pt x="99" y="275"/>
                  </a:lnTo>
                  <a:lnTo>
                    <a:pt x="99" y="273"/>
                  </a:lnTo>
                  <a:lnTo>
                    <a:pt x="99" y="273"/>
                  </a:lnTo>
                  <a:lnTo>
                    <a:pt x="100" y="272"/>
                  </a:lnTo>
                  <a:lnTo>
                    <a:pt x="100" y="272"/>
                  </a:lnTo>
                  <a:lnTo>
                    <a:pt x="100" y="272"/>
                  </a:lnTo>
                  <a:lnTo>
                    <a:pt x="102" y="272"/>
                  </a:lnTo>
                  <a:lnTo>
                    <a:pt x="102" y="272"/>
                  </a:lnTo>
                  <a:lnTo>
                    <a:pt x="102" y="272"/>
                  </a:lnTo>
                  <a:lnTo>
                    <a:pt x="102" y="270"/>
                  </a:lnTo>
                  <a:lnTo>
                    <a:pt x="104" y="268"/>
                  </a:lnTo>
                  <a:lnTo>
                    <a:pt x="106" y="268"/>
                  </a:lnTo>
                  <a:lnTo>
                    <a:pt x="108" y="266"/>
                  </a:lnTo>
                  <a:lnTo>
                    <a:pt x="108" y="266"/>
                  </a:lnTo>
                  <a:lnTo>
                    <a:pt x="110" y="264"/>
                  </a:lnTo>
                  <a:lnTo>
                    <a:pt x="110" y="264"/>
                  </a:lnTo>
                  <a:lnTo>
                    <a:pt x="110" y="264"/>
                  </a:lnTo>
                  <a:lnTo>
                    <a:pt x="110" y="262"/>
                  </a:lnTo>
                  <a:lnTo>
                    <a:pt x="112" y="262"/>
                  </a:lnTo>
                  <a:lnTo>
                    <a:pt x="112" y="260"/>
                  </a:lnTo>
                  <a:lnTo>
                    <a:pt x="114" y="258"/>
                  </a:lnTo>
                  <a:lnTo>
                    <a:pt x="114" y="257"/>
                  </a:lnTo>
                  <a:lnTo>
                    <a:pt x="117" y="255"/>
                  </a:lnTo>
                  <a:lnTo>
                    <a:pt x="117" y="253"/>
                  </a:lnTo>
                  <a:lnTo>
                    <a:pt x="119" y="251"/>
                  </a:lnTo>
                  <a:lnTo>
                    <a:pt x="121" y="249"/>
                  </a:lnTo>
                  <a:lnTo>
                    <a:pt x="125" y="247"/>
                  </a:lnTo>
                  <a:lnTo>
                    <a:pt x="127" y="245"/>
                  </a:lnTo>
                  <a:lnTo>
                    <a:pt x="130" y="242"/>
                  </a:lnTo>
                  <a:lnTo>
                    <a:pt x="132" y="240"/>
                  </a:lnTo>
                  <a:lnTo>
                    <a:pt x="132" y="240"/>
                  </a:lnTo>
                  <a:lnTo>
                    <a:pt x="134" y="238"/>
                  </a:lnTo>
                  <a:lnTo>
                    <a:pt x="136" y="240"/>
                  </a:lnTo>
                  <a:lnTo>
                    <a:pt x="136" y="240"/>
                  </a:lnTo>
                  <a:lnTo>
                    <a:pt x="136" y="242"/>
                  </a:lnTo>
                  <a:lnTo>
                    <a:pt x="136" y="242"/>
                  </a:lnTo>
                  <a:lnTo>
                    <a:pt x="142" y="240"/>
                  </a:lnTo>
                  <a:lnTo>
                    <a:pt x="143" y="238"/>
                  </a:lnTo>
                  <a:lnTo>
                    <a:pt x="145" y="238"/>
                  </a:lnTo>
                  <a:lnTo>
                    <a:pt x="145" y="238"/>
                  </a:lnTo>
                  <a:lnTo>
                    <a:pt x="145" y="236"/>
                  </a:lnTo>
                  <a:lnTo>
                    <a:pt x="147" y="234"/>
                  </a:lnTo>
                  <a:lnTo>
                    <a:pt x="147" y="234"/>
                  </a:lnTo>
                  <a:lnTo>
                    <a:pt x="147" y="232"/>
                  </a:lnTo>
                  <a:lnTo>
                    <a:pt x="149" y="230"/>
                  </a:lnTo>
                  <a:lnTo>
                    <a:pt x="151" y="230"/>
                  </a:lnTo>
                  <a:lnTo>
                    <a:pt x="153" y="230"/>
                  </a:lnTo>
                  <a:lnTo>
                    <a:pt x="158" y="230"/>
                  </a:lnTo>
                  <a:lnTo>
                    <a:pt x="158" y="230"/>
                  </a:lnTo>
                  <a:lnTo>
                    <a:pt x="158" y="230"/>
                  </a:lnTo>
                  <a:lnTo>
                    <a:pt x="160" y="232"/>
                  </a:lnTo>
                  <a:lnTo>
                    <a:pt x="162" y="232"/>
                  </a:lnTo>
                  <a:lnTo>
                    <a:pt x="164" y="232"/>
                  </a:lnTo>
                  <a:lnTo>
                    <a:pt x="166" y="230"/>
                  </a:lnTo>
                  <a:lnTo>
                    <a:pt x="166" y="232"/>
                  </a:lnTo>
                  <a:lnTo>
                    <a:pt x="168" y="230"/>
                  </a:lnTo>
                  <a:lnTo>
                    <a:pt x="170" y="230"/>
                  </a:lnTo>
                  <a:lnTo>
                    <a:pt x="171" y="230"/>
                  </a:lnTo>
                  <a:lnTo>
                    <a:pt x="175" y="229"/>
                  </a:lnTo>
                  <a:lnTo>
                    <a:pt x="175" y="229"/>
                  </a:lnTo>
                  <a:lnTo>
                    <a:pt x="177" y="229"/>
                  </a:lnTo>
                  <a:lnTo>
                    <a:pt x="179" y="229"/>
                  </a:lnTo>
                  <a:lnTo>
                    <a:pt x="181" y="227"/>
                  </a:lnTo>
                  <a:lnTo>
                    <a:pt x="183" y="227"/>
                  </a:lnTo>
                  <a:lnTo>
                    <a:pt x="183" y="229"/>
                  </a:lnTo>
                  <a:lnTo>
                    <a:pt x="186" y="229"/>
                  </a:lnTo>
                  <a:lnTo>
                    <a:pt x="188" y="230"/>
                  </a:lnTo>
                  <a:lnTo>
                    <a:pt x="190" y="230"/>
                  </a:lnTo>
                  <a:lnTo>
                    <a:pt x="192" y="229"/>
                  </a:lnTo>
                  <a:lnTo>
                    <a:pt x="194" y="227"/>
                  </a:lnTo>
                  <a:lnTo>
                    <a:pt x="196" y="227"/>
                  </a:lnTo>
                  <a:lnTo>
                    <a:pt x="198" y="227"/>
                  </a:lnTo>
                  <a:lnTo>
                    <a:pt x="198" y="225"/>
                  </a:lnTo>
                  <a:lnTo>
                    <a:pt x="200" y="225"/>
                  </a:lnTo>
                  <a:lnTo>
                    <a:pt x="203" y="223"/>
                  </a:lnTo>
                  <a:lnTo>
                    <a:pt x="205" y="221"/>
                  </a:lnTo>
                  <a:lnTo>
                    <a:pt x="207" y="219"/>
                  </a:lnTo>
                  <a:lnTo>
                    <a:pt x="205" y="217"/>
                  </a:lnTo>
                  <a:lnTo>
                    <a:pt x="205" y="215"/>
                  </a:lnTo>
                  <a:lnTo>
                    <a:pt x="207" y="215"/>
                  </a:lnTo>
                  <a:lnTo>
                    <a:pt x="209" y="217"/>
                  </a:lnTo>
                  <a:lnTo>
                    <a:pt x="209" y="215"/>
                  </a:lnTo>
                  <a:lnTo>
                    <a:pt x="209" y="215"/>
                  </a:lnTo>
                  <a:lnTo>
                    <a:pt x="205" y="212"/>
                  </a:lnTo>
                  <a:close/>
                  <a:moveTo>
                    <a:pt x="235" y="236"/>
                  </a:moveTo>
                  <a:lnTo>
                    <a:pt x="233" y="236"/>
                  </a:lnTo>
                  <a:lnTo>
                    <a:pt x="231" y="238"/>
                  </a:lnTo>
                  <a:lnTo>
                    <a:pt x="229" y="240"/>
                  </a:lnTo>
                  <a:lnTo>
                    <a:pt x="228" y="242"/>
                  </a:lnTo>
                  <a:lnTo>
                    <a:pt x="228" y="243"/>
                  </a:lnTo>
                  <a:lnTo>
                    <a:pt x="229" y="243"/>
                  </a:lnTo>
                  <a:lnTo>
                    <a:pt x="229" y="242"/>
                  </a:lnTo>
                  <a:lnTo>
                    <a:pt x="229" y="242"/>
                  </a:lnTo>
                  <a:lnTo>
                    <a:pt x="229" y="242"/>
                  </a:lnTo>
                  <a:lnTo>
                    <a:pt x="228" y="242"/>
                  </a:lnTo>
                  <a:lnTo>
                    <a:pt x="229" y="240"/>
                  </a:lnTo>
                  <a:lnTo>
                    <a:pt x="229" y="240"/>
                  </a:lnTo>
                  <a:lnTo>
                    <a:pt x="231" y="240"/>
                  </a:lnTo>
                  <a:lnTo>
                    <a:pt x="233" y="238"/>
                  </a:lnTo>
                  <a:lnTo>
                    <a:pt x="235" y="238"/>
                  </a:lnTo>
                  <a:lnTo>
                    <a:pt x="235" y="238"/>
                  </a:lnTo>
                  <a:lnTo>
                    <a:pt x="237" y="236"/>
                  </a:lnTo>
                  <a:lnTo>
                    <a:pt x="237" y="236"/>
                  </a:lnTo>
                  <a:lnTo>
                    <a:pt x="235" y="236"/>
                  </a:lnTo>
                  <a:close/>
                  <a:moveTo>
                    <a:pt x="110" y="247"/>
                  </a:moveTo>
                  <a:lnTo>
                    <a:pt x="110" y="247"/>
                  </a:lnTo>
                  <a:lnTo>
                    <a:pt x="108" y="247"/>
                  </a:lnTo>
                  <a:lnTo>
                    <a:pt x="106" y="247"/>
                  </a:lnTo>
                  <a:lnTo>
                    <a:pt x="106" y="249"/>
                  </a:lnTo>
                  <a:lnTo>
                    <a:pt x="106" y="249"/>
                  </a:lnTo>
                  <a:lnTo>
                    <a:pt x="108" y="247"/>
                  </a:lnTo>
                  <a:lnTo>
                    <a:pt x="110" y="247"/>
                  </a:lnTo>
                  <a:close/>
                  <a:moveTo>
                    <a:pt x="59" y="272"/>
                  </a:moveTo>
                  <a:lnTo>
                    <a:pt x="59" y="272"/>
                  </a:lnTo>
                  <a:lnTo>
                    <a:pt x="61" y="272"/>
                  </a:lnTo>
                  <a:lnTo>
                    <a:pt x="63" y="272"/>
                  </a:lnTo>
                  <a:lnTo>
                    <a:pt x="65" y="272"/>
                  </a:lnTo>
                  <a:lnTo>
                    <a:pt x="65" y="272"/>
                  </a:lnTo>
                  <a:lnTo>
                    <a:pt x="65" y="270"/>
                  </a:lnTo>
                  <a:lnTo>
                    <a:pt x="67" y="268"/>
                  </a:lnTo>
                  <a:lnTo>
                    <a:pt x="67" y="268"/>
                  </a:lnTo>
                  <a:lnTo>
                    <a:pt x="63" y="270"/>
                  </a:lnTo>
                  <a:lnTo>
                    <a:pt x="61" y="270"/>
                  </a:lnTo>
                  <a:lnTo>
                    <a:pt x="59" y="272"/>
                  </a:lnTo>
                  <a:close/>
                  <a:moveTo>
                    <a:pt x="65" y="268"/>
                  </a:moveTo>
                  <a:lnTo>
                    <a:pt x="63" y="268"/>
                  </a:lnTo>
                  <a:lnTo>
                    <a:pt x="61" y="270"/>
                  </a:lnTo>
                  <a:lnTo>
                    <a:pt x="61" y="270"/>
                  </a:lnTo>
                  <a:lnTo>
                    <a:pt x="63" y="270"/>
                  </a:lnTo>
                  <a:lnTo>
                    <a:pt x="65" y="26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 name="Google Shape;701;p23"/>
            <p:cNvSpPr/>
            <p:nvPr/>
          </p:nvSpPr>
          <p:spPr>
            <a:xfrm>
              <a:off x="1792" y="1160"/>
              <a:ext cx="30" cy="19"/>
            </a:xfrm>
            <a:custGeom>
              <a:avLst/>
              <a:gdLst/>
              <a:ahLst/>
              <a:cxnLst/>
              <a:rect l="l" t="t" r="r" b="b"/>
              <a:pathLst>
                <a:path w="30" h="19" extrusionOk="0">
                  <a:moveTo>
                    <a:pt x="30" y="10"/>
                  </a:moveTo>
                  <a:lnTo>
                    <a:pt x="30" y="10"/>
                  </a:lnTo>
                  <a:lnTo>
                    <a:pt x="28" y="10"/>
                  </a:lnTo>
                  <a:lnTo>
                    <a:pt x="24" y="10"/>
                  </a:lnTo>
                  <a:lnTo>
                    <a:pt x="21" y="10"/>
                  </a:lnTo>
                  <a:lnTo>
                    <a:pt x="21" y="10"/>
                  </a:lnTo>
                  <a:lnTo>
                    <a:pt x="17" y="10"/>
                  </a:lnTo>
                  <a:lnTo>
                    <a:pt x="15" y="12"/>
                  </a:lnTo>
                  <a:lnTo>
                    <a:pt x="13" y="10"/>
                  </a:lnTo>
                  <a:lnTo>
                    <a:pt x="13" y="10"/>
                  </a:lnTo>
                  <a:lnTo>
                    <a:pt x="11" y="10"/>
                  </a:lnTo>
                  <a:lnTo>
                    <a:pt x="11" y="10"/>
                  </a:lnTo>
                  <a:lnTo>
                    <a:pt x="11" y="10"/>
                  </a:lnTo>
                  <a:lnTo>
                    <a:pt x="9" y="8"/>
                  </a:lnTo>
                  <a:lnTo>
                    <a:pt x="8" y="10"/>
                  </a:lnTo>
                  <a:lnTo>
                    <a:pt x="8" y="10"/>
                  </a:lnTo>
                  <a:lnTo>
                    <a:pt x="6" y="10"/>
                  </a:lnTo>
                  <a:lnTo>
                    <a:pt x="6" y="10"/>
                  </a:lnTo>
                  <a:lnTo>
                    <a:pt x="6" y="10"/>
                  </a:lnTo>
                  <a:lnTo>
                    <a:pt x="6" y="10"/>
                  </a:lnTo>
                  <a:lnTo>
                    <a:pt x="6" y="8"/>
                  </a:lnTo>
                  <a:lnTo>
                    <a:pt x="6" y="8"/>
                  </a:lnTo>
                  <a:lnTo>
                    <a:pt x="6" y="8"/>
                  </a:lnTo>
                  <a:lnTo>
                    <a:pt x="6" y="4"/>
                  </a:lnTo>
                  <a:lnTo>
                    <a:pt x="8" y="2"/>
                  </a:lnTo>
                  <a:lnTo>
                    <a:pt x="8" y="2"/>
                  </a:lnTo>
                  <a:lnTo>
                    <a:pt x="8" y="0"/>
                  </a:lnTo>
                  <a:lnTo>
                    <a:pt x="6" y="2"/>
                  </a:lnTo>
                  <a:lnTo>
                    <a:pt x="4" y="2"/>
                  </a:lnTo>
                  <a:lnTo>
                    <a:pt x="2" y="4"/>
                  </a:lnTo>
                  <a:lnTo>
                    <a:pt x="2" y="6"/>
                  </a:lnTo>
                  <a:lnTo>
                    <a:pt x="0" y="6"/>
                  </a:lnTo>
                  <a:lnTo>
                    <a:pt x="0" y="8"/>
                  </a:lnTo>
                  <a:lnTo>
                    <a:pt x="2" y="8"/>
                  </a:lnTo>
                  <a:lnTo>
                    <a:pt x="4" y="8"/>
                  </a:lnTo>
                  <a:lnTo>
                    <a:pt x="4" y="8"/>
                  </a:lnTo>
                  <a:lnTo>
                    <a:pt x="2" y="12"/>
                  </a:lnTo>
                  <a:lnTo>
                    <a:pt x="4" y="12"/>
                  </a:lnTo>
                  <a:lnTo>
                    <a:pt x="6" y="12"/>
                  </a:lnTo>
                  <a:lnTo>
                    <a:pt x="8" y="12"/>
                  </a:lnTo>
                  <a:lnTo>
                    <a:pt x="8" y="12"/>
                  </a:lnTo>
                  <a:lnTo>
                    <a:pt x="8" y="12"/>
                  </a:lnTo>
                  <a:lnTo>
                    <a:pt x="6" y="12"/>
                  </a:lnTo>
                  <a:lnTo>
                    <a:pt x="6" y="13"/>
                  </a:lnTo>
                  <a:lnTo>
                    <a:pt x="8" y="13"/>
                  </a:lnTo>
                  <a:lnTo>
                    <a:pt x="8" y="13"/>
                  </a:lnTo>
                  <a:lnTo>
                    <a:pt x="11" y="15"/>
                  </a:lnTo>
                  <a:lnTo>
                    <a:pt x="13" y="15"/>
                  </a:lnTo>
                  <a:lnTo>
                    <a:pt x="13" y="15"/>
                  </a:lnTo>
                  <a:lnTo>
                    <a:pt x="11" y="13"/>
                  </a:lnTo>
                  <a:lnTo>
                    <a:pt x="13" y="13"/>
                  </a:lnTo>
                  <a:lnTo>
                    <a:pt x="15" y="13"/>
                  </a:lnTo>
                  <a:lnTo>
                    <a:pt x="15" y="13"/>
                  </a:lnTo>
                  <a:lnTo>
                    <a:pt x="17" y="12"/>
                  </a:lnTo>
                  <a:lnTo>
                    <a:pt x="17" y="13"/>
                  </a:lnTo>
                  <a:lnTo>
                    <a:pt x="15" y="13"/>
                  </a:lnTo>
                  <a:lnTo>
                    <a:pt x="15" y="13"/>
                  </a:lnTo>
                  <a:lnTo>
                    <a:pt x="15" y="15"/>
                  </a:lnTo>
                  <a:lnTo>
                    <a:pt x="17" y="15"/>
                  </a:lnTo>
                  <a:lnTo>
                    <a:pt x="17" y="15"/>
                  </a:lnTo>
                  <a:lnTo>
                    <a:pt x="15" y="17"/>
                  </a:lnTo>
                  <a:lnTo>
                    <a:pt x="15" y="17"/>
                  </a:lnTo>
                  <a:lnTo>
                    <a:pt x="17" y="17"/>
                  </a:lnTo>
                  <a:lnTo>
                    <a:pt x="17" y="17"/>
                  </a:lnTo>
                  <a:lnTo>
                    <a:pt x="17" y="17"/>
                  </a:lnTo>
                  <a:lnTo>
                    <a:pt x="17" y="19"/>
                  </a:lnTo>
                  <a:lnTo>
                    <a:pt x="21" y="17"/>
                  </a:lnTo>
                  <a:lnTo>
                    <a:pt x="21" y="17"/>
                  </a:lnTo>
                  <a:lnTo>
                    <a:pt x="21" y="17"/>
                  </a:lnTo>
                  <a:lnTo>
                    <a:pt x="21" y="17"/>
                  </a:lnTo>
                  <a:lnTo>
                    <a:pt x="21" y="15"/>
                  </a:lnTo>
                  <a:lnTo>
                    <a:pt x="21" y="15"/>
                  </a:lnTo>
                  <a:lnTo>
                    <a:pt x="22" y="13"/>
                  </a:lnTo>
                  <a:lnTo>
                    <a:pt x="24" y="13"/>
                  </a:lnTo>
                  <a:lnTo>
                    <a:pt x="28" y="12"/>
                  </a:lnTo>
                  <a:lnTo>
                    <a:pt x="30" y="12"/>
                  </a:lnTo>
                  <a:lnTo>
                    <a:pt x="30" y="1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 name="Google Shape;702;p23"/>
            <p:cNvSpPr/>
            <p:nvPr/>
          </p:nvSpPr>
          <p:spPr>
            <a:xfrm>
              <a:off x="1414" y="1003"/>
              <a:ext cx="240" cy="245"/>
            </a:xfrm>
            <a:custGeom>
              <a:avLst/>
              <a:gdLst/>
              <a:ahLst/>
              <a:cxnLst/>
              <a:rect l="l" t="t" r="r" b="b"/>
              <a:pathLst>
                <a:path w="240" h="245" extrusionOk="0">
                  <a:moveTo>
                    <a:pt x="103" y="243"/>
                  </a:moveTo>
                  <a:lnTo>
                    <a:pt x="103" y="245"/>
                  </a:lnTo>
                  <a:lnTo>
                    <a:pt x="103" y="245"/>
                  </a:lnTo>
                  <a:lnTo>
                    <a:pt x="103" y="245"/>
                  </a:lnTo>
                  <a:lnTo>
                    <a:pt x="103" y="245"/>
                  </a:lnTo>
                  <a:lnTo>
                    <a:pt x="103" y="243"/>
                  </a:lnTo>
                  <a:lnTo>
                    <a:pt x="103" y="243"/>
                  </a:lnTo>
                  <a:lnTo>
                    <a:pt x="103" y="243"/>
                  </a:lnTo>
                  <a:close/>
                  <a:moveTo>
                    <a:pt x="199" y="206"/>
                  </a:moveTo>
                  <a:lnTo>
                    <a:pt x="199" y="206"/>
                  </a:lnTo>
                  <a:lnTo>
                    <a:pt x="199" y="206"/>
                  </a:lnTo>
                  <a:lnTo>
                    <a:pt x="199" y="206"/>
                  </a:lnTo>
                  <a:lnTo>
                    <a:pt x="200" y="206"/>
                  </a:lnTo>
                  <a:lnTo>
                    <a:pt x="200" y="206"/>
                  </a:lnTo>
                  <a:lnTo>
                    <a:pt x="200" y="206"/>
                  </a:lnTo>
                  <a:lnTo>
                    <a:pt x="199" y="206"/>
                  </a:lnTo>
                  <a:lnTo>
                    <a:pt x="199" y="206"/>
                  </a:lnTo>
                  <a:close/>
                  <a:moveTo>
                    <a:pt x="214" y="90"/>
                  </a:moveTo>
                  <a:lnTo>
                    <a:pt x="214" y="90"/>
                  </a:lnTo>
                  <a:lnTo>
                    <a:pt x="214" y="90"/>
                  </a:lnTo>
                  <a:lnTo>
                    <a:pt x="214" y="92"/>
                  </a:lnTo>
                  <a:lnTo>
                    <a:pt x="214" y="92"/>
                  </a:lnTo>
                  <a:lnTo>
                    <a:pt x="214" y="94"/>
                  </a:lnTo>
                  <a:lnTo>
                    <a:pt x="215" y="90"/>
                  </a:lnTo>
                  <a:lnTo>
                    <a:pt x="219" y="84"/>
                  </a:lnTo>
                  <a:lnTo>
                    <a:pt x="219" y="84"/>
                  </a:lnTo>
                  <a:lnTo>
                    <a:pt x="217" y="84"/>
                  </a:lnTo>
                  <a:lnTo>
                    <a:pt x="217" y="86"/>
                  </a:lnTo>
                  <a:lnTo>
                    <a:pt x="215" y="86"/>
                  </a:lnTo>
                  <a:lnTo>
                    <a:pt x="215" y="88"/>
                  </a:lnTo>
                  <a:lnTo>
                    <a:pt x="214" y="90"/>
                  </a:lnTo>
                  <a:close/>
                  <a:moveTo>
                    <a:pt x="206" y="204"/>
                  </a:moveTo>
                  <a:lnTo>
                    <a:pt x="204" y="204"/>
                  </a:lnTo>
                  <a:lnTo>
                    <a:pt x="202" y="206"/>
                  </a:lnTo>
                  <a:lnTo>
                    <a:pt x="202" y="206"/>
                  </a:lnTo>
                  <a:lnTo>
                    <a:pt x="202" y="206"/>
                  </a:lnTo>
                  <a:lnTo>
                    <a:pt x="202" y="206"/>
                  </a:lnTo>
                  <a:lnTo>
                    <a:pt x="202" y="206"/>
                  </a:lnTo>
                  <a:lnTo>
                    <a:pt x="202" y="206"/>
                  </a:lnTo>
                  <a:lnTo>
                    <a:pt x="202" y="206"/>
                  </a:lnTo>
                  <a:lnTo>
                    <a:pt x="202" y="206"/>
                  </a:lnTo>
                  <a:lnTo>
                    <a:pt x="204" y="206"/>
                  </a:lnTo>
                  <a:lnTo>
                    <a:pt x="204" y="206"/>
                  </a:lnTo>
                  <a:lnTo>
                    <a:pt x="204" y="204"/>
                  </a:lnTo>
                  <a:lnTo>
                    <a:pt x="206" y="204"/>
                  </a:lnTo>
                  <a:lnTo>
                    <a:pt x="206" y="204"/>
                  </a:lnTo>
                  <a:lnTo>
                    <a:pt x="206" y="204"/>
                  </a:lnTo>
                  <a:lnTo>
                    <a:pt x="206" y="204"/>
                  </a:lnTo>
                  <a:close/>
                  <a:moveTo>
                    <a:pt x="90" y="127"/>
                  </a:moveTo>
                  <a:lnTo>
                    <a:pt x="90" y="127"/>
                  </a:lnTo>
                  <a:lnTo>
                    <a:pt x="88" y="127"/>
                  </a:lnTo>
                  <a:lnTo>
                    <a:pt x="88" y="127"/>
                  </a:lnTo>
                  <a:lnTo>
                    <a:pt x="86" y="127"/>
                  </a:lnTo>
                  <a:lnTo>
                    <a:pt x="86" y="129"/>
                  </a:lnTo>
                  <a:lnTo>
                    <a:pt x="85" y="129"/>
                  </a:lnTo>
                  <a:lnTo>
                    <a:pt x="86" y="131"/>
                  </a:lnTo>
                  <a:lnTo>
                    <a:pt x="86" y="129"/>
                  </a:lnTo>
                  <a:lnTo>
                    <a:pt x="86" y="129"/>
                  </a:lnTo>
                  <a:lnTo>
                    <a:pt x="88" y="129"/>
                  </a:lnTo>
                  <a:lnTo>
                    <a:pt x="88" y="129"/>
                  </a:lnTo>
                  <a:lnTo>
                    <a:pt x="88" y="129"/>
                  </a:lnTo>
                  <a:lnTo>
                    <a:pt x="90" y="129"/>
                  </a:lnTo>
                  <a:lnTo>
                    <a:pt x="90" y="129"/>
                  </a:lnTo>
                  <a:lnTo>
                    <a:pt x="90" y="129"/>
                  </a:lnTo>
                  <a:lnTo>
                    <a:pt x="90" y="127"/>
                  </a:lnTo>
                  <a:close/>
                  <a:moveTo>
                    <a:pt x="92" y="127"/>
                  </a:moveTo>
                  <a:lnTo>
                    <a:pt x="90" y="127"/>
                  </a:lnTo>
                  <a:lnTo>
                    <a:pt x="90" y="127"/>
                  </a:lnTo>
                  <a:lnTo>
                    <a:pt x="90" y="129"/>
                  </a:lnTo>
                  <a:lnTo>
                    <a:pt x="90" y="129"/>
                  </a:lnTo>
                  <a:lnTo>
                    <a:pt x="90" y="129"/>
                  </a:lnTo>
                  <a:lnTo>
                    <a:pt x="90" y="129"/>
                  </a:lnTo>
                  <a:lnTo>
                    <a:pt x="90" y="129"/>
                  </a:lnTo>
                  <a:lnTo>
                    <a:pt x="90" y="129"/>
                  </a:lnTo>
                  <a:lnTo>
                    <a:pt x="92" y="129"/>
                  </a:lnTo>
                  <a:lnTo>
                    <a:pt x="92" y="129"/>
                  </a:lnTo>
                  <a:lnTo>
                    <a:pt x="92" y="129"/>
                  </a:lnTo>
                  <a:lnTo>
                    <a:pt x="92" y="127"/>
                  </a:lnTo>
                  <a:close/>
                  <a:moveTo>
                    <a:pt x="109" y="146"/>
                  </a:moveTo>
                  <a:lnTo>
                    <a:pt x="109" y="146"/>
                  </a:lnTo>
                  <a:lnTo>
                    <a:pt x="109" y="146"/>
                  </a:lnTo>
                  <a:lnTo>
                    <a:pt x="109" y="146"/>
                  </a:lnTo>
                  <a:lnTo>
                    <a:pt x="107" y="144"/>
                  </a:lnTo>
                  <a:lnTo>
                    <a:pt x="107" y="144"/>
                  </a:lnTo>
                  <a:lnTo>
                    <a:pt x="105" y="146"/>
                  </a:lnTo>
                  <a:lnTo>
                    <a:pt x="105" y="146"/>
                  </a:lnTo>
                  <a:lnTo>
                    <a:pt x="105" y="146"/>
                  </a:lnTo>
                  <a:lnTo>
                    <a:pt x="105" y="146"/>
                  </a:lnTo>
                  <a:lnTo>
                    <a:pt x="105" y="146"/>
                  </a:lnTo>
                  <a:lnTo>
                    <a:pt x="109" y="146"/>
                  </a:lnTo>
                  <a:close/>
                  <a:moveTo>
                    <a:pt x="131" y="174"/>
                  </a:moveTo>
                  <a:lnTo>
                    <a:pt x="131" y="174"/>
                  </a:lnTo>
                  <a:lnTo>
                    <a:pt x="131" y="174"/>
                  </a:lnTo>
                  <a:lnTo>
                    <a:pt x="129" y="176"/>
                  </a:lnTo>
                  <a:lnTo>
                    <a:pt x="129" y="176"/>
                  </a:lnTo>
                  <a:lnTo>
                    <a:pt x="129" y="176"/>
                  </a:lnTo>
                  <a:lnTo>
                    <a:pt x="129" y="176"/>
                  </a:lnTo>
                  <a:lnTo>
                    <a:pt x="128" y="176"/>
                  </a:lnTo>
                  <a:lnTo>
                    <a:pt x="128" y="176"/>
                  </a:lnTo>
                  <a:lnTo>
                    <a:pt x="128" y="176"/>
                  </a:lnTo>
                  <a:lnTo>
                    <a:pt x="128" y="176"/>
                  </a:lnTo>
                  <a:lnTo>
                    <a:pt x="128" y="174"/>
                  </a:lnTo>
                  <a:lnTo>
                    <a:pt x="128" y="176"/>
                  </a:lnTo>
                  <a:lnTo>
                    <a:pt x="126" y="176"/>
                  </a:lnTo>
                  <a:lnTo>
                    <a:pt x="126" y="176"/>
                  </a:lnTo>
                  <a:lnTo>
                    <a:pt x="128" y="176"/>
                  </a:lnTo>
                  <a:lnTo>
                    <a:pt x="129" y="178"/>
                  </a:lnTo>
                  <a:lnTo>
                    <a:pt x="129" y="178"/>
                  </a:lnTo>
                  <a:lnTo>
                    <a:pt x="131" y="178"/>
                  </a:lnTo>
                  <a:lnTo>
                    <a:pt x="133" y="178"/>
                  </a:lnTo>
                  <a:lnTo>
                    <a:pt x="133" y="180"/>
                  </a:lnTo>
                  <a:lnTo>
                    <a:pt x="135" y="180"/>
                  </a:lnTo>
                  <a:lnTo>
                    <a:pt x="137" y="180"/>
                  </a:lnTo>
                  <a:lnTo>
                    <a:pt x="137" y="180"/>
                  </a:lnTo>
                  <a:lnTo>
                    <a:pt x="137" y="180"/>
                  </a:lnTo>
                  <a:lnTo>
                    <a:pt x="139" y="182"/>
                  </a:lnTo>
                  <a:lnTo>
                    <a:pt x="139" y="182"/>
                  </a:lnTo>
                  <a:lnTo>
                    <a:pt x="139" y="182"/>
                  </a:lnTo>
                  <a:lnTo>
                    <a:pt x="139" y="182"/>
                  </a:lnTo>
                  <a:lnTo>
                    <a:pt x="143" y="180"/>
                  </a:lnTo>
                  <a:lnTo>
                    <a:pt x="144" y="180"/>
                  </a:lnTo>
                  <a:lnTo>
                    <a:pt x="144" y="180"/>
                  </a:lnTo>
                  <a:lnTo>
                    <a:pt x="143" y="182"/>
                  </a:lnTo>
                  <a:lnTo>
                    <a:pt x="141" y="182"/>
                  </a:lnTo>
                  <a:lnTo>
                    <a:pt x="141" y="182"/>
                  </a:lnTo>
                  <a:lnTo>
                    <a:pt x="141" y="182"/>
                  </a:lnTo>
                  <a:lnTo>
                    <a:pt x="141" y="182"/>
                  </a:lnTo>
                  <a:lnTo>
                    <a:pt x="141" y="182"/>
                  </a:lnTo>
                  <a:lnTo>
                    <a:pt x="141" y="182"/>
                  </a:lnTo>
                  <a:lnTo>
                    <a:pt x="141" y="182"/>
                  </a:lnTo>
                  <a:lnTo>
                    <a:pt x="143" y="182"/>
                  </a:lnTo>
                  <a:lnTo>
                    <a:pt x="143" y="182"/>
                  </a:lnTo>
                  <a:lnTo>
                    <a:pt x="144" y="180"/>
                  </a:lnTo>
                  <a:lnTo>
                    <a:pt x="146" y="178"/>
                  </a:lnTo>
                  <a:lnTo>
                    <a:pt x="146" y="178"/>
                  </a:lnTo>
                  <a:lnTo>
                    <a:pt x="146" y="178"/>
                  </a:lnTo>
                  <a:lnTo>
                    <a:pt x="146" y="178"/>
                  </a:lnTo>
                  <a:lnTo>
                    <a:pt x="146" y="178"/>
                  </a:lnTo>
                  <a:lnTo>
                    <a:pt x="146" y="176"/>
                  </a:lnTo>
                  <a:lnTo>
                    <a:pt x="146" y="176"/>
                  </a:lnTo>
                  <a:lnTo>
                    <a:pt x="146" y="176"/>
                  </a:lnTo>
                  <a:lnTo>
                    <a:pt x="144" y="176"/>
                  </a:lnTo>
                  <a:lnTo>
                    <a:pt x="144" y="178"/>
                  </a:lnTo>
                  <a:lnTo>
                    <a:pt x="144" y="178"/>
                  </a:lnTo>
                  <a:lnTo>
                    <a:pt x="144" y="178"/>
                  </a:lnTo>
                  <a:lnTo>
                    <a:pt x="143" y="178"/>
                  </a:lnTo>
                  <a:lnTo>
                    <a:pt x="144" y="178"/>
                  </a:lnTo>
                  <a:lnTo>
                    <a:pt x="144" y="176"/>
                  </a:lnTo>
                  <a:lnTo>
                    <a:pt x="144" y="176"/>
                  </a:lnTo>
                  <a:lnTo>
                    <a:pt x="144" y="176"/>
                  </a:lnTo>
                  <a:lnTo>
                    <a:pt x="144" y="176"/>
                  </a:lnTo>
                  <a:lnTo>
                    <a:pt x="144" y="176"/>
                  </a:lnTo>
                  <a:lnTo>
                    <a:pt x="144" y="176"/>
                  </a:lnTo>
                  <a:lnTo>
                    <a:pt x="144" y="174"/>
                  </a:lnTo>
                  <a:lnTo>
                    <a:pt x="143" y="174"/>
                  </a:lnTo>
                  <a:lnTo>
                    <a:pt x="143" y="176"/>
                  </a:lnTo>
                  <a:lnTo>
                    <a:pt x="141" y="176"/>
                  </a:lnTo>
                  <a:lnTo>
                    <a:pt x="141" y="176"/>
                  </a:lnTo>
                  <a:lnTo>
                    <a:pt x="139" y="176"/>
                  </a:lnTo>
                  <a:lnTo>
                    <a:pt x="139" y="176"/>
                  </a:lnTo>
                  <a:lnTo>
                    <a:pt x="139" y="176"/>
                  </a:lnTo>
                  <a:lnTo>
                    <a:pt x="139" y="176"/>
                  </a:lnTo>
                  <a:lnTo>
                    <a:pt x="139" y="176"/>
                  </a:lnTo>
                  <a:lnTo>
                    <a:pt x="139" y="174"/>
                  </a:lnTo>
                  <a:lnTo>
                    <a:pt x="139" y="174"/>
                  </a:lnTo>
                  <a:lnTo>
                    <a:pt x="137" y="174"/>
                  </a:lnTo>
                  <a:lnTo>
                    <a:pt x="137" y="176"/>
                  </a:lnTo>
                  <a:lnTo>
                    <a:pt x="137" y="176"/>
                  </a:lnTo>
                  <a:lnTo>
                    <a:pt x="137" y="176"/>
                  </a:lnTo>
                  <a:lnTo>
                    <a:pt x="135" y="176"/>
                  </a:lnTo>
                  <a:lnTo>
                    <a:pt x="135" y="176"/>
                  </a:lnTo>
                  <a:lnTo>
                    <a:pt x="135" y="176"/>
                  </a:lnTo>
                  <a:lnTo>
                    <a:pt x="135" y="176"/>
                  </a:lnTo>
                  <a:lnTo>
                    <a:pt x="135" y="176"/>
                  </a:lnTo>
                  <a:lnTo>
                    <a:pt x="135" y="176"/>
                  </a:lnTo>
                  <a:lnTo>
                    <a:pt x="135" y="178"/>
                  </a:lnTo>
                  <a:lnTo>
                    <a:pt x="135" y="178"/>
                  </a:lnTo>
                  <a:lnTo>
                    <a:pt x="135" y="178"/>
                  </a:lnTo>
                  <a:lnTo>
                    <a:pt x="133" y="178"/>
                  </a:lnTo>
                  <a:lnTo>
                    <a:pt x="133" y="178"/>
                  </a:lnTo>
                  <a:lnTo>
                    <a:pt x="133" y="178"/>
                  </a:lnTo>
                  <a:lnTo>
                    <a:pt x="133" y="178"/>
                  </a:lnTo>
                  <a:lnTo>
                    <a:pt x="133" y="178"/>
                  </a:lnTo>
                  <a:lnTo>
                    <a:pt x="133" y="176"/>
                  </a:lnTo>
                  <a:lnTo>
                    <a:pt x="133" y="176"/>
                  </a:lnTo>
                  <a:lnTo>
                    <a:pt x="131" y="178"/>
                  </a:lnTo>
                  <a:lnTo>
                    <a:pt x="131" y="176"/>
                  </a:lnTo>
                  <a:lnTo>
                    <a:pt x="131" y="176"/>
                  </a:lnTo>
                  <a:lnTo>
                    <a:pt x="131" y="176"/>
                  </a:lnTo>
                  <a:lnTo>
                    <a:pt x="131" y="176"/>
                  </a:lnTo>
                  <a:lnTo>
                    <a:pt x="131" y="176"/>
                  </a:lnTo>
                  <a:lnTo>
                    <a:pt x="131" y="174"/>
                  </a:lnTo>
                  <a:close/>
                  <a:moveTo>
                    <a:pt x="141" y="184"/>
                  </a:moveTo>
                  <a:lnTo>
                    <a:pt x="141" y="184"/>
                  </a:lnTo>
                  <a:lnTo>
                    <a:pt x="141" y="184"/>
                  </a:lnTo>
                  <a:lnTo>
                    <a:pt x="141" y="184"/>
                  </a:lnTo>
                  <a:lnTo>
                    <a:pt x="143" y="184"/>
                  </a:lnTo>
                  <a:lnTo>
                    <a:pt x="143" y="184"/>
                  </a:lnTo>
                  <a:lnTo>
                    <a:pt x="143" y="182"/>
                  </a:lnTo>
                  <a:lnTo>
                    <a:pt x="143" y="182"/>
                  </a:lnTo>
                  <a:lnTo>
                    <a:pt x="141" y="184"/>
                  </a:lnTo>
                  <a:close/>
                  <a:moveTo>
                    <a:pt x="240" y="182"/>
                  </a:moveTo>
                  <a:lnTo>
                    <a:pt x="240" y="182"/>
                  </a:lnTo>
                  <a:lnTo>
                    <a:pt x="238" y="180"/>
                  </a:lnTo>
                  <a:lnTo>
                    <a:pt x="236" y="180"/>
                  </a:lnTo>
                  <a:lnTo>
                    <a:pt x="234" y="180"/>
                  </a:lnTo>
                  <a:lnTo>
                    <a:pt x="230" y="182"/>
                  </a:lnTo>
                  <a:lnTo>
                    <a:pt x="223" y="184"/>
                  </a:lnTo>
                  <a:lnTo>
                    <a:pt x="219" y="184"/>
                  </a:lnTo>
                  <a:lnTo>
                    <a:pt x="217" y="184"/>
                  </a:lnTo>
                  <a:lnTo>
                    <a:pt x="217" y="184"/>
                  </a:lnTo>
                  <a:lnTo>
                    <a:pt x="215" y="184"/>
                  </a:lnTo>
                  <a:lnTo>
                    <a:pt x="214" y="184"/>
                  </a:lnTo>
                  <a:lnTo>
                    <a:pt x="212" y="182"/>
                  </a:lnTo>
                  <a:lnTo>
                    <a:pt x="210" y="180"/>
                  </a:lnTo>
                  <a:lnTo>
                    <a:pt x="210" y="178"/>
                  </a:lnTo>
                  <a:lnTo>
                    <a:pt x="210" y="176"/>
                  </a:lnTo>
                  <a:lnTo>
                    <a:pt x="210" y="176"/>
                  </a:lnTo>
                  <a:lnTo>
                    <a:pt x="210" y="176"/>
                  </a:lnTo>
                  <a:lnTo>
                    <a:pt x="208" y="176"/>
                  </a:lnTo>
                  <a:lnTo>
                    <a:pt x="208" y="178"/>
                  </a:lnTo>
                  <a:lnTo>
                    <a:pt x="208" y="178"/>
                  </a:lnTo>
                  <a:lnTo>
                    <a:pt x="208" y="178"/>
                  </a:lnTo>
                  <a:lnTo>
                    <a:pt x="206" y="178"/>
                  </a:lnTo>
                  <a:lnTo>
                    <a:pt x="206" y="178"/>
                  </a:lnTo>
                  <a:lnTo>
                    <a:pt x="204" y="176"/>
                  </a:lnTo>
                  <a:lnTo>
                    <a:pt x="204" y="176"/>
                  </a:lnTo>
                  <a:lnTo>
                    <a:pt x="204" y="176"/>
                  </a:lnTo>
                  <a:lnTo>
                    <a:pt x="204" y="174"/>
                  </a:lnTo>
                  <a:lnTo>
                    <a:pt x="204" y="174"/>
                  </a:lnTo>
                  <a:lnTo>
                    <a:pt x="204" y="174"/>
                  </a:lnTo>
                  <a:lnTo>
                    <a:pt x="200" y="172"/>
                  </a:lnTo>
                  <a:lnTo>
                    <a:pt x="191" y="170"/>
                  </a:lnTo>
                  <a:lnTo>
                    <a:pt x="187" y="169"/>
                  </a:lnTo>
                  <a:lnTo>
                    <a:pt x="187" y="167"/>
                  </a:lnTo>
                  <a:lnTo>
                    <a:pt x="186" y="165"/>
                  </a:lnTo>
                  <a:lnTo>
                    <a:pt x="186" y="161"/>
                  </a:lnTo>
                  <a:lnTo>
                    <a:pt x="186" y="157"/>
                  </a:lnTo>
                  <a:lnTo>
                    <a:pt x="186" y="155"/>
                  </a:lnTo>
                  <a:lnTo>
                    <a:pt x="186" y="155"/>
                  </a:lnTo>
                  <a:lnTo>
                    <a:pt x="186" y="154"/>
                  </a:lnTo>
                  <a:lnTo>
                    <a:pt x="186" y="152"/>
                  </a:lnTo>
                  <a:lnTo>
                    <a:pt x="186" y="150"/>
                  </a:lnTo>
                  <a:lnTo>
                    <a:pt x="187" y="150"/>
                  </a:lnTo>
                  <a:lnTo>
                    <a:pt x="187" y="150"/>
                  </a:lnTo>
                  <a:lnTo>
                    <a:pt x="189" y="144"/>
                  </a:lnTo>
                  <a:lnTo>
                    <a:pt x="191" y="141"/>
                  </a:lnTo>
                  <a:lnTo>
                    <a:pt x="193" y="137"/>
                  </a:lnTo>
                  <a:lnTo>
                    <a:pt x="195" y="133"/>
                  </a:lnTo>
                  <a:lnTo>
                    <a:pt x="197" y="129"/>
                  </a:lnTo>
                  <a:lnTo>
                    <a:pt x="199" y="126"/>
                  </a:lnTo>
                  <a:lnTo>
                    <a:pt x="200" y="122"/>
                  </a:lnTo>
                  <a:lnTo>
                    <a:pt x="202" y="116"/>
                  </a:lnTo>
                  <a:lnTo>
                    <a:pt x="204" y="112"/>
                  </a:lnTo>
                  <a:lnTo>
                    <a:pt x="206" y="109"/>
                  </a:lnTo>
                  <a:lnTo>
                    <a:pt x="208" y="105"/>
                  </a:lnTo>
                  <a:lnTo>
                    <a:pt x="210" y="101"/>
                  </a:lnTo>
                  <a:lnTo>
                    <a:pt x="212" y="97"/>
                  </a:lnTo>
                  <a:lnTo>
                    <a:pt x="214" y="94"/>
                  </a:lnTo>
                  <a:lnTo>
                    <a:pt x="214" y="94"/>
                  </a:lnTo>
                  <a:lnTo>
                    <a:pt x="212" y="90"/>
                  </a:lnTo>
                  <a:lnTo>
                    <a:pt x="210" y="90"/>
                  </a:lnTo>
                  <a:lnTo>
                    <a:pt x="210" y="88"/>
                  </a:lnTo>
                  <a:lnTo>
                    <a:pt x="208" y="88"/>
                  </a:lnTo>
                  <a:lnTo>
                    <a:pt x="206" y="88"/>
                  </a:lnTo>
                  <a:lnTo>
                    <a:pt x="204" y="88"/>
                  </a:lnTo>
                  <a:lnTo>
                    <a:pt x="200" y="90"/>
                  </a:lnTo>
                  <a:lnTo>
                    <a:pt x="199" y="92"/>
                  </a:lnTo>
                  <a:lnTo>
                    <a:pt x="199" y="92"/>
                  </a:lnTo>
                  <a:lnTo>
                    <a:pt x="202" y="88"/>
                  </a:lnTo>
                  <a:lnTo>
                    <a:pt x="204" y="88"/>
                  </a:lnTo>
                  <a:lnTo>
                    <a:pt x="206" y="86"/>
                  </a:lnTo>
                  <a:lnTo>
                    <a:pt x="206" y="86"/>
                  </a:lnTo>
                  <a:lnTo>
                    <a:pt x="206" y="84"/>
                  </a:lnTo>
                  <a:lnTo>
                    <a:pt x="206" y="82"/>
                  </a:lnTo>
                  <a:lnTo>
                    <a:pt x="206" y="81"/>
                  </a:lnTo>
                  <a:lnTo>
                    <a:pt x="206" y="81"/>
                  </a:lnTo>
                  <a:lnTo>
                    <a:pt x="204" y="77"/>
                  </a:lnTo>
                  <a:lnTo>
                    <a:pt x="202" y="77"/>
                  </a:lnTo>
                  <a:lnTo>
                    <a:pt x="200" y="75"/>
                  </a:lnTo>
                  <a:lnTo>
                    <a:pt x="200" y="75"/>
                  </a:lnTo>
                  <a:lnTo>
                    <a:pt x="200" y="73"/>
                  </a:lnTo>
                  <a:lnTo>
                    <a:pt x="199" y="73"/>
                  </a:lnTo>
                  <a:lnTo>
                    <a:pt x="199" y="73"/>
                  </a:lnTo>
                  <a:lnTo>
                    <a:pt x="197" y="73"/>
                  </a:lnTo>
                  <a:lnTo>
                    <a:pt x="195" y="73"/>
                  </a:lnTo>
                  <a:lnTo>
                    <a:pt x="197" y="73"/>
                  </a:lnTo>
                  <a:lnTo>
                    <a:pt x="199" y="73"/>
                  </a:lnTo>
                  <a:lnTo>
                    <a:pt x="199" y="71"/>
                  </a:lnTo>
                  <a:lnTo>
                    <a:pt x="200" y="71"/>
                  </a:lnTo>
                  <a:lnTo>
                    <a:pt x="200" y="69"/>
                  </a:lnTo>
                  <a:lnTo>
                    <a:pt x="200" y="68"/>
                  </a:lnTo>
                  <a:lnTo>
                    <a:pt x="199" y="68"/>
                  </a:lnTo>
                  <a:lnTo>
                    <a:pt x="199" y="64"/>
                  </a:lnTo>
                  <a:lnTo>
                    <a:pt x="199" y="64"/>
                  </a:lnTo>
                  <a:lnTo>
                    <a:pt x="197" y="62"/>
                  </a:lnTo>
                  <a:lnTo>
                    <a:pt x="197" y="62"/>
                  </a:lnTo>
                  <a:lnTo>
                    <a:pt x="197" y="60"/>
                  </a:lnTo>
                  <a:lnTo>
                    <a:pt x="197" y="60"/>
                  </a:lnTo>
                  <a:lnTo>
                    <a:pt x="199" y="58"/>
                  </a:lnTo>
                  <a:lnTo>
                    <a:pt x="200" y="58"/>
                  </a:lnTo>
                  <a:lnTo>
                    <a:pt x="200" y="56"/>
                  </a:lnTo>
                  <a:lnTo>
                    <a:pt x="202" y="54"/>
                  </a:lnTo>
                  <a:lnTo>
                    <a:pt x="202" y="53"/>
                  </a:lnTo>
                  <a:lnTo>
                    <a:pt x="204" y="51"/>
                  </a:lnTo>
                  <a:lnTo>
                    <a:pt x="206" y="49"/>
                  </a:lnTo>
                  <a:lnTo>
                    <a:pt x="206" y="49"/>
                  </a:lnTo>
                  <a:lnTo>
                    <a:pt x="206" y="47"/>
                  </a:lnTo>
                  <a:lnTo>
                    <a:pt x="208" y="45"/>
                  </a:lnTo>
                  <a:lnTo>
                    <a:pt x="208" y="43"/>
                  </a:lnTo>
                  <a:lnTo>
                    <a:pt x="206" y="43"/>
                  </a:lnTo>
                  <a:lnTo>
                    <a:pt x="206" y="41"/>
                  </a:lnTo>
                  <a:lnTo>
                    <a:pt x="208" y="39"/>
                  </a:lnTo>
                  <a:lnTo>
                    <a:pt x="210" y="38"/>
                  </a:lnTo>
                  <a:lnTo>
                    <a:pt x="215" y="32"/>
                  </a:lnTo>
                  <a:lnTo>
                    <a:pt x="215" y="32"/>
                  </a:lnTo>
                  <a:lnTo>
                    <a:pt x="215" y="30"/>
                  </a:lnTo>
                  <a:lnTo>
                    <a:pt x="215" y="28"/>
                  </a:lnTo>
                  <a:lnTo>
                    <a:pt x="214" y="26"/>
                  </a:lnTo>
                  <a:lnTo>
                    <a:pt x="212" y="26"/>
                  </a:lnTo>
                  <a:lnTo>
                    <a:pt x="212" y="26"/>
                  </a:lnTo>
                  <a:lnTo>
                    <a:pt x="210" y="26"/>
                  </a:lnTo>
                  <a:lnTo>
                    <a:pt x="210" y="26"/>
                  </a:lnTo>
                  <a:lnTo>
                    <a:pt x="210" y="26"/>
                  </a:lnTo>
                  <a:lnTo>
                    <a:pt x="206" y="26"/>
                  </a:lnTo>
                  <a:lnTo>
                    <a:pt x="202" y="24"/>
                  </a:lnTo>
                  <a:lnTo>
                    <a:pt x="200" y="24"/>
                  </a:lnTo>
                  <a:lnTo>
                    <a:pt x="199" y="24"/>
                  </a:lnTo>
                  <a:lnTo>
                    <a:pt x="199" y="24"/>
                  </a:lnTo>
                  <a:lnTo>
                    <a:pt x="197" y="24"/>
                  </a:lnTo>
                  <a:lnTo>
                    <a:pt x="197" y="24"/>
                  </a:lnTo>
                  <a:lnTo>
                    <a:pt x="195" y="24"/>
                  </a:lnTo>
                  <a:lnTo>
                    <a:pt x="193" y="24"/>
                  </a:lnTo>
                  <a:lnTo>
                    <a:pt x="191" y="24"/>
                  </a:lnTo>
                  <a:lnTo>
                    <a:pt x="189" y="24"/>
                  </a:lnTo>
                  <a:lnTo>
                    <a:pt x="186" y="24"/>
                  </a:lnTo>
                  <a:lnTo>
                    <a:pt x="184" y="24"/>
                  </a:lnTo>
                  <a:lnTo>
                    <a:pt x="184" y="24"/>
                  </a:lnTo>
                  <a:lnTo>
                    <a:pt x="182" y="26"/>
                  </a:lnTo>
                  <a:lnTo>
                    <a:pt x="178" y="28"/>
                  </a:lnTo>
                  <a:lnTo>
                    <a:pt x="178" y="28"/>
                  </a:lnTo>
                  <a:lnTo>
                    <a:pt x="184" y="24"/>
                  </a:lnTo>
                  <a:lnTo>
                    <a:pt x="184" y="24"/>
                  </a:lnTo>
                  <a:lnTo>
                    <a:pt x="184" y="23"/>
                  </a:lnTo>
                  <a:lnTo>
                    <a:pt x="182" y="23"/>
                  </a:lnTo>
                  <a:lnTo>
                    <a:pt x="182" y="23"/>
                  </a:lnTo>
                  <a:lnTo>
                    <a:pt x="182" y="21"/>
                  </a:lnTo>
                  <a:lnTo>
                    <a:pt x="180" y="21"/>
                  </a:lnTo>
                  <a:lnTo>
                    <a:pt x="178" y="19"/>
                  </a:lnTo>
                  <a:lnTo>
                    <a:pt x="178" y="19"/>
                  </a:lnTo>
                  <a:lnTo>
                    <a:pt x="176" y="19"/>
                  </a:lnTo>
                  <a:lnTo>
                    <a:pt x="172" y="17"/>
                  </a:lnTo>
                  <a:lnTo>
                    <a:pt x="169" y="15"/>
                  </a:lnTo>
                  <a:lnTo>
                    <a:pt x="165" y="13"/>
                  </a:lnTo>
                  <a:lnTo>
                    <a:pt x="163" y="13"/>
                  </a:lnTo>
                  <a:lnTo>
                    <a:pt x="161" y="13"/>
                  </a:lnTo>
                  <a:lnTo>
                    <a:pt x="161" y="8"/>
                  </a:lnTo>
                  <a:lnTo>
                    <a:pt x="159" y="6"/>
                  </a:lnTo>
                  <a:lnTo>
                    <a:pt x="157" y="6"/>
                  </a:lnTo>
                  <a:lnTo>
                    <a:pt x="157" y="4"/>
                  </a:lnTo>
                  <a:lnTo>
                    <a:pt x="156" y="2"/>
                  </a:lnTo>
                  <a:lnTo>
                    <a:pt x="154" y="0"/>
                  </a:lnTo>
                  <a:lnTo>
                    <a:pt x="154" y="0"/>
                  </a:lnTo>
                  <a:lnTo>
                    <a:pt x="148" y="2"/>
                  </a:lnTo>
                  <a:lnTo>
                    <a:pt x="144" y="6"/>
                  </a:lnTo>
                  <a:lnTo>
                    <a:pt x="139" y="8"/>
                  </a:lnTo>
                  <a:lnTo>
                    <a:pt x="133" y="10"/>
                  </a:lnTo>
                  <a:lnTo>
                    <a:pt x="128" y="13"/>
                  </a:lnTo>
                  <a:lnTo>
                    <a:pt x="120" y="17"/>
                  </a:lnTo>
                  <a:lnTo>
                    <a:pt x="115" y="21"/>
                  </a:lnTo>
                  <a:lnTo>
                    <a:pt x="107" y="24"/>
                  </a:lnTo>
                  <a:lnTo>
                    <a:pt x="101" y="28"/>
                  </a:lnTo>
                  <a:lnTo>
                    <a:pt x="96" y="30"/>
                  </a:lnTo>
                  <a:lnTo>
                    <a:pt x="90" y="34"/>
                  </a:lnTo>
                  <a:lnTo>
                    <a:pt x="83" y="38"/>
                  </a:lnTo>
                  <a:lnTo>
                    <a:pt x="79" y="41"/>
                  </a:lnTo>
                  <a:lnTo>
                    <a:pt x="73" y="43"/>
                  </a:lnTo>
                  <a:lnTo>
                    <a:pt x="68" y="47"/>
                  </a:lnTo>
                  <a:lnTo>
                    <a:pt x="62" y="49"/>
                  </a:lnTo>
                  <a:lnTo>
                    <a:pt x="57" y="53"/>
                  </a:lnTo>
                  <a:lnTo>
                    <a:pt x="49" y="56"/>
                  </a:lnTo>
                  <a:lnTo>
                    <a:pt x="42" y="60"/>
                  </a:lnTo>
                  <a:lnTo>
                    <a:pt x="34" y="64"/>
                  </a:lnTo>
                  <a:lnTo>
                    <a:pt x="30" y="71"/>
                  </a:lnTo>
                  <a:lnTo>
                    <a:pt x="25" y="77"/>
                  </a:lnTo>
                  <a:lnTo>
                    <a:pt x="21" y="84"/>
                  </a:lnTo>
                  <a:lnTo>
                    <a:pt x="17" y="92"/>
                  </a:lnTo>
                  <a:lnTo>
                    <a:pt x="12" y="99"/>
                  </a:lnTo>
                  <a:lnTo>
                    <a:pt x="8" y="105"/>
                  </a:lnTo>
                  <a:lnTo>
                    <a:pt x="4" y="112"/>
                  </a:lnTo>
                  <a:lnTo>
                    <a:pt x="0" y="120"/>
                  </a:lnTo>
                  <a:lnTo>
                    <a:pt x="2" y="120"/>
                  </a:lnTo>
                  <a:lnTo>
                    <a:pt x="2" y="120"/>
                  </a:lnTo>
                  <a:lnTo>
                    <a:pt x="2" y="120"/>
                  </a:lnTo>
                  <a:lnTo>
                    <a:pt x="2" y="122"/>
                  </a:lnTo>
                  <a:lnTo>
                    <a:pt x="2" y="124"/>
                  </a:lnTo>
                  <a:lnTo>
                    <a:pt x="0" y="126"/>
                  </a:lnTo>
                  <a:lnTo>
                    <a:pt x="0" y="127"/>
                  </a:lnTo>
                  <a:lnTo>
                    <a:pt x="0" y="127"/>
                  </a:lnTo>
                  <a:lnTo>
                    <a:pt x="0" y="129"/>
                  </a:lnTo>
                  <a:lnTo>
                    <a:pt x="0" y="129"/>
                  </a:lnTo>
                  <a:lnTo>
                    <a:pt x="0" y="129"/>
                  </a:lnTo>
                  <a:lnTo>
                    <a:pt x="4" y="131"/>
                  </a:lnTo>
                  <a:lnTo>
                    <a:pt x="8" y="131"/>
                  </a:lnTo>
                  <a:lnTo>
                    <a:pt x="10" y="131"/>
                  </a:lnTo>
                  <a:lnTo>
                    <a:pt x="10" y="133"/>
                  </a:lnTo>
                  <a:lnTo>
                    <a:pt x="12" y="133"/>
                  </a:lnTo>
                  <a:lnTo>
                    <a:pt x="14" y="133"/>
                  </a:lnTo>
                  <a:lnTo>
                    <a:pt x="14" y="133"/>
                  </a:lnTo>
                  <a:lnTo>
                    <a:pt x="15" y="131"/>
                  </a:lnTo>
                  <a:lnTo>
                    <a:pt x="17" y="131"/>
                  </a:lnTo>
                  <a:lnTo>
                    <a:pt x="19" y="131"/>
                  </a:lnTo>
                  <a:lnTo>
                    <a:pt x="21" y="131"/>
                  </a:lnTo>
                  <a:lnTo>
                    <a:pt x="21" y="131"/>
                  </a:lnTo>
                  <a:lnTo>
                    <a:pt x="23" y="133"/>
                  </a:lnTo>
                  <a:lnTo>
                    <a:pt x="23" y="133"/>
                  </a:lnTo>
                  <a:lnTo>
                    <a:pt x="25" y="135"/>
                  </a:lnTo>
                  <a:lnTo>
                    <a:pt x="25" y="135"/>
                  </a:lnTo>
                  <a:lnTo>
                    <a:pt x="25" y="137"/>
                  </a:lnTo>
                  <a:lnTo>
                    <a:pt x="25" y="137"/>
                  </a:lnTo>
                  <a:lnTo>
                    <a:pt x="27" y="137"/>
                  </a:lnTo>
                  <a:lnTo>
                    <a:pt x="27" y="137"/>
                  </a:lnTo>
                  <a:lnTo>
                    <a:pt x="29" y="137"/>
                  </a:lnTo>
                  <a:lnTo>
                    <a:pt x="30" y="137"/>
                  </a:lnTo>
                  <a:lnTo>
                    <a:pt x="32" y="139"/>
                  </a:lnTo>
                  <a:lnTo>
                    <a:pt x="34" y="141"/>
                  </a:lnTo>
                  <a:lnTo>
                    <a:pt x="36" y="141"/>
                  </a:lnTo>
                  <a:lnTo>
                    <a:pt x="36" y="141"/>
                  </a:lnTo>
                  <a:lnTo>
                    <a:pt x="40" y="141"/>
                  </a:lnTo>
                  <a:lnTo>
                    <a:pt x="42" y="139"/>
                  </a:lnTo>
                  <a:lnTo>
                    <a:pt x="43" y="139"/>
                  </a:lnTo>
                  <a:lnTo>
                    <a:pt x="45" y="139"/>
                  </a:lnTo>
                  <a:lnTo>
                    <a:pt x="45" y="141"/>
                  </a:lnTo>
                  <a:lnTo>
                    <a:pt x="45" y="141"/>
                  </a:lnTo>
                  <a:lnTo>
                    <a:pt x="47" y="141"/>
                  </a:lnTo>
                  <a:lnTo>
                    <a:pt x="51" y="141"/>
                  </a:lnTo>
                  <a:lnTo>
                    <a:pt x="55" y="141"/>
                  </a:lnTo>
                  <a:lnTo>
                    <a:pt x="55" y="141"/>
                  </a:lnTo>
                  <a:lnTo>
                    <a:pt x="55" y="142"/>
                  </a:lnTo>
                  <a:lnTo>
                    <a:pt x="55" y="142"/>
                  </a:lnTo>
                  <a:lnTo>
                    <a:pt x="57" y="142"/>
                  </a:lnTo>
                  <a:lnTo>
                    <a:pt x="60" y="142"/>
                  </a:lnTo>
                  <a:lnTo>
                    <a:pt x="60" y="142"/>
                  </a:lnTo>
                  <a:lnTo>
                    <a:pt x="62" y="141"/>
                  </a:lnTo>
                  <a:lnTo>
                    <a:pt x="62" y="141"/>
                  </a:lnTo>
                  <a:lnTo>
                    <a:pt x="64" y="141"/>
                  </a:lnTo>
                  <a:lnTo>
                    <a:pt x="64" y="139"/>
                  </a:lnTo>
                  <a:lnTo>
                    <a:pt x="66" y="139"/>
                  </a:lnTo>
                  <a:lnTo>
                    <a:pt x="66" y="137"/>
                  </a:lnTo>
                  <a:lnTo>
                    <a:pt x="68" y="137"/>
                  </a:lnTo>
                  <a:lnTo>
                    <a:pt x="68" y="137"/>
                  </a:lnTo>
                  <a:lnTo>
                    <a:pt x="68" y="135"/>
                  </a:lnTo>
                  <a:lnTo>
                    <a:pt x="68" y="135"/>
                  </a:lnTo>
                  <a:lnTo>
                    <a:pt x="68" y="135"/>
                  </a:lnTo>
                  <a:lnTo>
                    <a:pt x="70" y="133"/>
                  </a:lnTo>
                  <a:lnTo>
                    <a:pt x="75" y="133"/>
                  </a:lnTo>
                  <a:lnTo>
                    <a:pt x="75" y="133"/>
                  </a:lnTo>
                  <a:lnTo>
                    <a:pt x="73" y="133"/>
                  </a:lnTo>
                  <a:lnTo>
                    <a:pt x="72" y="135"/>
                  </a:lnTo>
                  <a:lnTo>
                    <a:pt x="72" y="135"/>
                  </a:lnTo>
                  <a:lnTo>
                    <a:pt x="72" y="137"/>
                  </a:lnTo>
                  <a:lnTo>
                    <a:pt x="72" y="137"/>
                  </a:lnTo>
                  <a:lnTo>
                    <a:pt x="72" y="137"/>
                  </a:lnTo>
                  <a:lnTo>
                    <a:pt x="73" y="137"/>
                  </a:lnTo>
                  <a:lnTo>
                    <a:pt x="73" y="135"/>
                  </a:lnTo>
                  <a:lnTo>
                    <a:pt x="75" y="135"/>
                  </a:lnTo>
                  <a:lnTo>
                    <a:pt x="75" y="135"/>
                  </a:lnTo>
                  <a:lnTo>
                    <a:pt x="75" y="133"/>
                  </a:lnTo>
                  <a:lnTo>
                    <a:pt x="75" y="133"/>
                  </a:lnTo>
                  <a:lnTo>
                    <a:pt x="77" y="133"/>
                  </a:lnTo>
                  <a:lnTo>
                    <a:pt x="77" y="133"/>
                  </a:lnTo>
                  <a:lnTo>
                    <a:pt x="77" y="131"/>
                  </a:lnTo>
                  <a:lnTo>
                    <a:pt x="79" y="131"/>
                  </a:lnTo>
                  <a:lnTo>
                    <a:pt x="79" y="131"/>
                  </a:lnTo>
                  <a:lnTo>
                    <a:pt x="79" y="131"/>
                  </a:lnTo>
                  <a:lnTo>
                    <a:pt x="79" y="129"/>
                  </a:lnTo>
                  <a:lnTo>
                    <a:pt x="81" y="129"/>
                  </a:lnTo>
                  <a:lnTo>
                    <a:pt x="81" y="127"/>
                  </a:lnTo>
                  <a:lnTo>
                    <a:pt x="81" y="127"/>
                  </a:lnTo>
                  <a:lnTo>
                    <a:pt x="83" y="127"/>
                  </a:lnTo>
                  <a:lnTo>
                    <a:pt x="83" y="129"/>
                  </a:lnTo>
                  <a:lnTo>
                    <a:pt x="83" y="129"/>
                  </a:lnTo>
                  <a:lnTo>
                    <a:pt x="83" y="129"/>
                  </a:lnTo>
                  <a:lnTo>
                    <a:pt x="83" y="131"/>
                  </a:lnTo>
                  <a:lnTo>
                    <a:pt x="81" y="131"/>
                  </a:lnTo>
                  <a:lnTo>
                    <a:pt x="77" y="133"/>
                  </a:lnTo>
                  <a:lnTo>
                    <a:pt x="77" y="133"/>
                  </a:lnTo>
                  <a:lnTo>
                    <a:pt x="77" y="135"/>
                  </a:lnTo>
                  <a:lnTo>
                    <a:pt x="77" y="135"/>
                  </a:lnTo>
                  <a:lnTo>
                    <a:pt x="77" y="135"/>
                  </a:lnTo>
                  <a:lnTo>
                    <a:pt x="77" y="135"/>
                  </a:lnTo>
                  <a:lnTo>
                    <a:pt x="79" y="133"/>
                  </a:lnTo>
                  <a:lnTo>
                    <a:pt x="79" y="133"/>
                  </a:lnTo>
                  <a:lnTo>
                    <a:pt x="79" y="133"/>
                  </a:lnTo>
                  <a:lnTo>
                    <a:pt x="79" y="133"/>
                  </a:lnTo>
                  <a:lnTo>
                    <a:pt x="79" y="133"/>
                  </a:lnTo>
                  <a:lnTo>
                    <a:pt x="79" y="133"/>
                  </a:lnTo>
                  <a:lnTo>
                    <a:pt x="81" y="133"/>
                  </a:lnTo>
                  <a:lnTo>
                    <a:pt x="81" y="133"/>
                  </a:lnTo>
                  <a:lnTo>
                    <a:pt x="83" y="133"/>
                  </a:lnTo>
                  <a:lnTo>
                    <a:pt x="83" y="133"/>
                  </a:lnTo>
                  <a:lnTo>
                    <a:pt x="85" y="131"/>
                  </a:lnTo>
                  <a:lnTo>
                    <a:pt x="85" y="129"/>
                  </a:lnTo>
                  <a:lnTo>
                    <a:pt x="85" y="129"/>
                  </a:lnTo>
                  <a:lnTo>
                    <a:pt x="85" y="129"/>
                  </a:lnTo>
                  <a:lnTo>
                    <a:pt x="85" y="127"/>
                  </a:lnTo>
                  <a:lnTo>
                    <a:pt x="85" y="127"/>
                  </a:lnTo>
                  <a:lnTo>
                    <a:pt x="85" y="127"/>
                  </a:lnTo>
                  <a:lnTo>
                    <a:pt x="85" y="126"/>
                  </a:lnTo>
                  <a:lnTo>
                    <a:pt x="85" y="126"/>
                  </a:lnTo>
                  <a:lnTo>
                    <a:pt x="86" y="126"/>
                  </a:lnTo>
                  <a:lnTo>
                    <a:pt x="86" y="126"/>
                  </a:lnTo>
                  <a:lnTo>
                    <a:pt x="86" y="126"/>
                  </a:lnTo>
                  <a:lnTo>
                    <a:pt x="88" y="126"/>
                  </a:lnTo>
                  <a:lnTo>
                    <a:pt x="88" y="126"/>
                  </a:lnTo>
                  <a:lnTo>
                    <a:pt x="88" y="126"/>
                  </a:lnTo>
                  <a:lnTo>
                    <a:pt x="90" y="127"/>
                  </a:lnTo>
                  <a:lnTo>
                    <a:pt x="92" y="127"/>
                  </a:lnTo>
                  <a:lnTo>
                    <a:pt x="92" y="127"/>
                  </a:lnTo>
                  <a:lnTo>
                    <a:pt x="94" y="127"/>
                  </a:lnTo>
                  <a:lnTo>
                    <a:pt x="94" y="127"/>
                  </a:lnTo>
                  <a:lnTo>
                    <a:pt x="94" y="127"/>
                  </a:lnTo>
                  <a:lnTo>
                    <a:pt x="94" y="127"/>
                  </a:lnTo>
                  <a:lnTo>
                    <a:pt x="96" y="127"/>
                  </a:lnTo>
                  <a:lnTo>
                    <a:pt x="96" y="129"/>
                  </a:lnTo>
                  <a:lnTo>
                    <a:pt x="98" y="129"/>
                  </a:lnTo>
                  <a:lnTo>
                    <a:pt x="100" y="129"/>
                  </a:lnTo>
                  <a:lnTo>
                    <a:pt x="100" y="129"/>
                  </a:lnTo>
                  <a:lnTo>
                    <a:pt x="101" y="129"/>
                  </a:lnTo>
                  <a:lnTo>
                    <a:pt x="101" y="129"/>
                  </a:lnTo>
                  <a:lnTo>
                    <a:pt x="103" y="129"/>
                  </a:lnTo>
                  <a:lnTo>
                    <a:pt x="103" y="129"/>
                  </a:lnTo>
                  <a:lnTo>
                    <a:pt x="105" y="129"/>
                  </a:lnTo>
                  <a:lnTo>
                    <a:pt x="105" y="129"/>
                  </a:lnTo>
                  <a:lnTo>
                    <a:pt x="105" y="129"/>
                  </a:lnTo>
                  <a:lnTo>
                    <a:pt x="107" y="129"/>
                  </a:lnTo>
                  <a:lnTo>
                    <a:pt x="107" y="129"/>
                  </a:lnTo>
                  <a:lnTo>
                    <a:pt x="107" y="129"/>
                  </a:lnTo>
                  <a:lnTo>
                    <a:pt x="107" y="131"/>
                  </a:lnTo>
                  <a:lnTo>
                    <a:pt x="107" y="131"/>
                  </a:lnTo>
                  <a:lnTo>
                    <a:pt x="107" y="131"/>
                  </a:lnTo>
                  <a:lnTo>
                    <a:pt x="107" y="131"/>
                  </a:lnTo>
                  <a:lnTo>
                    <a:pt x="107" y="133"/>
                  </a:lnTo>
                  <a:lnTo>
                    <a:pt x="107" y="133"/>
                  </a:lnTo>
                  <a:lnTo>
                    <a:pt x="107" y="135"/>
                  </a:lnTo>
                  <a:lnTo>
                    <a:pt x="107" y="135"/>
                  </a:lnTo>
                  <a:lnTo>
                    <a:pt x="107" y="135"/>
                  </a:lnTo>
                  <a:lnTo>
                    <a:pt x="107" y="135"/>
                  </a:lnTo>
                  <a:lnTo>
                    <a:pt x="107" y="137"/>
                  </a:lnTo>
                  <a:lnTo>
                    <a:pt x="107" y="139"/>
                  </a:lnTo>
                  <a:lnTo>
                    <a:pt x="107" y="141"/>
                  </a:lnTo>
                  <a:lnTo>
                    <a:pt x="107" y="142"/>
                  </a:lnTo>
                  <a:lnTo>
                    <a:pt x="109" y="142"/>
                  </a:lnTo>
                  <a:lnTo>
                    <a:pt x="111" y="142"/>
                  </a:lnTo>
                  <a:lnTo>
                    <a:pt x="113" y="142"/>
                  </a:lnTo>
                  <a:lnTo>
                    <a:pt x="115" y="142"/>
                  </a:lnTo>
                  <a:lnTo>
                    <a:pt x="116" y="142"/>
                  </a:lnTo>
                  <a:lnTo>
                    <a:pt x="120" y="142"/>
                  </a:lnTo>
                  <a:lnTo>
                    <a:pt x="120" y="142"/>
                  </a:lnTo>
                  <a:lnTo>
                    <a:pt x="120" y="142"/>
                  </a:lnTo>
                  <a:lnTo>
                    <a:pt x="120" y="144"/>
                  </a:lnTo>
                  <a:lnTo>
                    <a:pt x="118" y="144"/>
                  </a:lnTo>
                  <a:lnTo>
                    <a:pt x="118" y="144"/>
                  </a:lnTo>
                  <a:lnTo>
                    <a:pt x="118" y="146"/>
                  </a:lnTo>
                  <a:lnTo>
                    <a:pt x="118" y="146"/>
                  </a:lnTo>
                  <a:lnTo>
                    <a:pt x="116" y="146"/>
                  </a:lnTo>
                  <a:lnTo>
                    <a:pt x="116" y="146"/>
                  </a:lnTo>
                  <a:lnTo>
                    <a:pt x="116" y="148"/>
                  </a:lnTo>
                  <a:lnTo>
                    <a:pt x="116" y="148"/>
                  </a:lnTo>
                  <a:lnTo>
                    <a:pt x="116" y="148"/>
                  </a:lnTo>
                  <a:lnTo>
                    <a:pt x="116" y="150"/>
                  </a:lnTo>
                  <a:lnTo>
                    <a:pt x="116" y="150"/>
                  </a:lnTo>
                  <a:lnTo>
                    <a:pt x="118" y="150"/>
                  </a:lnTo>
                  <a:lnTo>
                    <a:pt x="118" y="152"/>
                  </a:lnTo>
                  <a:lnTo>
                    <a:pt x="118" y="152"/>
                  </a:lnTo>
                  <a:lnTo>
                    <a:pt x="118" y="152"/>
                  </a:lnTo>
                  <a:lnTo>
                    <a:pt x="118" y="152"/>
                  </a:lnTo>
                  <a:lnTo>
                    <a:pt x="118" y="152"/>
                  </a:lnTo>
                  <a:lnTo>
                    <a:pt x="118" y="154"/>
                  </a:lnTo>
                  <a:lnTo>
                    <a:pt x="118" y="154"/>
                  </a:lnTo>
                  <a:lnTo>
                    <a:pt x="116" y="155"/>
                  </a:lnTo>
                  <a:lnTo>
                    <a:pt x="116" y="155"/>
                  </a:lnTo>
                  <a:lnTo>
                    <a:pt x="116" y="155"/>
                  </a:lnTo>
                  <a:lnTo>
                    <a:pt x="115" y="157"/>
                  </a:lnTo>
                  <a:lnTo>
                    <a:pt x="115" y="157"/>
                  </a:lnTo>
                  <a:lnTo>
                    <a:pt x="115" y="159"/>
                  </a:lnTo>
                  <a:lnTo>
                    <a:pt x="115" y="159"/>
                  </a:lnTo>
                  <a:lnTo>
                    <a:pt x="116" y="159"/>
                  </a:lnTo>
                  <a:lnTo>
                    <a:pt x="116" y="159"/>
                  </a:lnTo>
                  <a:lnTo>
                    <a:pt x="116" y="159"/>
                  </a:lnTo>
                  <a:lnTo>
                    <a:pt x="116" y="159"/>
                  </a:lnTo>
                  <a:lnTo>
                    <a:pt x="118" y="159"/>
                  </a:lnTo>
                  <a:lnTo>
                    <a:pt x="118" y="159"/>
                  </a:lnTo>
                  <a:lnTo>
                    <a:pt x="118" y="159"/>
                  </a:lnTo>
                  <a:lnTo>
                    <a:pt x="118" y="161"/>
                  </a:lnTo>
                  <a:lnTo>
                    <a:pt x="118" y="161"/>
                  </a:lnTo>
                  <a:lnTo>
                    <a:pt x="118" y="161"/>
                  </a:lnTo>
                  <a:lnTo>
                    <a:pt x="116" y="161"/>
                  </a:lnTo>
                  <a:lnTo>
                    <a:pt x="116" y="161"/>
                  </a:lnTo>
                  <a:lnTo>
                    <a:pt x="116" y="161"/>
                  </a:lnTo>
                  <a:lnTo>
                    <a:pt x="115" y="163"/>
                  </a:lnTo>
                  <a:lnTo>
                    <a:pt x="115" y="163"/>
                  </a:lnTo>
                  <a:lnTo>
                    <a:pt x="115" y="163"/>
                  </a:lnTo>
                  <a:lnTo>
                    <a:pt x="115" y="163"/>
                  </a:lnTo>
                  <a:lnTo>
                    <a:pt x="116" y="163"/>
                  </a:lnTo>
                  <a:lnTo>
                    <a:pt x="116" y="163"/>
                  </a:lnTo>
                  <a:lnTo>
                    <a:pt x="116" y="163"/>
                  </a:lnTo>
                  <a:lnTo>
                    <a:pt x="116" y="163"/>
                  </a:lnTo>
                  <a:lnTo>
                    <a:pt x="115" y="165"/>
                  </a:lnTo>
                  <a:lnTo>
                    <a:pt x="113" y="165"/>
                  </a:lnTo>
                  <a:lnTo>
                    <a:pt x="113" y="165"/>
                  </a:lnTo>
                  <a:lnTo>
                    <a:pt x="115" y="167"/>
                  </a:lnTo>
                  <a:lnTo>
                    <a:pt x="115" y="167"/>
                  </a:lnTo>
                  <a:lnTo>
                    <a:pt x="115" y="167"/>
                  </a:lnTo>
                  <a:lnTo>
                    <a:pt x="115" y="167"/>
                  </a:lnTo>
                  <a:lnTo>
                    <a:pt x="116" y="167"/>
                  </a:lnTo>
                  <a:lnTo>
                    <a:pt x="118" y="165"/>
                  </a:lnTo>
                  <a:lnTo>
                    <a:pt x="118" y="165"/>
                  </a:lnTo>
                  <a:lnTo>
                    <a:pt x="118" y="167"/>
                  </a:lnTo>
                  <a:lnTo>
                    <a:pt x="120" y="167"/>
                  </a:lnTo>
                  <a:lnTo>
                    <a:pt x="118" y="167"/>
                  </a:lnTo>
                  <a:lnTo>
                    <a:pt x="118" y="167"/>
                  </a:lnTo>
                  <a:lnTo>
                    <a:pt x="118" y="169"/>
                  </a:lnTo>
                  <a:lnTo>
                    <a:pt x="118" y="169"/>
                  </a:lnTo>
                  <a:lnTo>
                    <a:pt x="118" y="169"/>
                  </a:lnTo>
                  <a:lnTo>
                    <a:pt x="120" y="169"/>
                  </a:lnTo>
                  <a:lnTo>
                    <a:pt x="120" y="169"/>
                  </a:lnTo>
                  <a:lnTo>
                    <a:pt x="120" y="170"/>
                  </a:lnTo>
                  <a:lnTo>
                    <a:pt x="120" y="170"/>
                  </a:lnTo>
                  <a:lnTo>
                    <a:pt x="124" y="170"/>
                  </a:lnTo>
                  <a:lnTo>
                    <a:pt x="124" y="170"/>
                  </a:lnTo>
                  <a:lnTo>
                    <a:pt x="124" y="170"/>
                  </a:lnTo>
                  <a:lnTo>
                    <a:pt x="126" y="170"/>
                  </a:lnTo>
                  <a:lnTo>
                    <a:pt x="131" y="172"/>
                  </a:lnTo>
                  <a:lnTo>
                    <a:pt x="133" y="172"/>
                  </a:lnTo>
                  <a:lnTo>
                    <a:pt x="135" y="170"/>
                  </a:lnTo>
                  <a:lnTo>
                    <a:pt x="135" y="172"/>
                  </a:lnTo>
                  <a:lnTo>
                    <a:pt x="135" y="172"/>
                  </a:lnTo>
                  <a:lnTo>
                    <a:pt x="137" y="172"/>
                  </a:lnTo>
                  <a:lnTo>
                    <a:pt x="139" y="172"/>
                  </a:lnTo>
                  <a:lnTo>
                    <a:pt x="141" y="172"/>
                  </a:lnTo>
                  <a:lnTo>
                    <a:pt x="141" y="172"/>
                  </a:lnTo>
                  <a:lnTo>
                    <a:pt x="143" y="172"/>
                  </a:lnTo>
                  <a:lnTo>
                    <a:pt x="144" y="172"/>
                  </a:lnTo>
                  <a:lnTo>
                    <a:pt x="146" y="172"/>
                  </a:lnTo>
                  <a:lnTo>
                    <a:pt x="146" y="172"/>
                  </a:lnTo>
                  <a:lnTo>
                    <a:pt x="146" y="174"/>
                  </a:lnTo>
                  <a:lnTo>
                    <a:pt x="146" y="174"/>
                  </a:lnTo>
                  <a:lnTo>
                    <a:pt x="146" y="174"/>
                  </a:lnTo>
                  <a:lnTo>
                    <a:pt x="146" y="174"/>
                  </a:lnTo>
                  <a:lnTo>
                    <a:pt x="148" y="174"/>
                  </a:lnTo>
                  <a:lnTo>
                    <a:pt x="148" y="172"/>
                  </a:lnTo>
                  <a:lnTo>
                    <a:pt x="148" y="172"/>
                  </a:lnTo>
                  <a:lnTo>
                    <a:pt x="148" y="172"/>
                  </a:lnTo>
                  <a:lnTo>
                    <a:pt x="150" y="172"/>
                  </a:lnTo>
                  <a:lnTo>
                    <a:pt x="150" y="174"/>
                  </a:lnTo>
                  <a:lnTo>
                    <a:pt x="148" y="174"/>
                  </a:lnTo>
                  <a:lnTo>
                    <a:pt x="148" y="174"/>
                  </a:lnTo>
                  <a:lnTo>
                    <a:pt x="148" y="174"/>
                  </a:lnTo>
                  <a:lnTo>
                    <a:pt x="148" y="174"/>
                  </a:lnTo>
                  <a:lnTo>
                    <a:pt x="148" y="174"/>
                  </a:lnTo>
                  <a:lnTo>
                    <a:pt x="148" y="174"/>
                  </a:lnTo>
                  <a:lnTo>
                    <a:pt x="148" y="176"/>
                  </a:lnTo>
                  <a:lnTo>
                    <a:pt x="150" y="174"/>
                  </a:lnTo>
                  <a:lnTo>
                    <a:pt x="150" y="174"/>
                  </a:lnTo>
                  <a:lnTo>
                    <a:pt x="152" y="174"/>
                  </a:lnTo>
                  <a:lnTo>
                    <a:pt x="152" y="174"/>
                  </a:lnTo>
                  <a:lnTo>
                    <a:pt x="154" y="174"/>
                  </a:lnTo>
                  <a:lnTo>
                    <a:pt x="154" y="174"/>
                  </a:lnTo>
                  <a:lnTo>
                    <a:pt x="154" y="174"/>
                  </a:lnTo>
                  <a:lnTo>
                    <a:pt x="154" y="174"/>
                  </a:lnTo>
                  <a:lnTo>
                    <a:pt x="154" y="174"/>
                  </a:lnTo>
                  <a:lnTo>
                    <a:pt x="154" y="176"/>
                  </a:lnTo>
                  <a:lnTo>
                    <a:pt x="154" y="176"/>
                  </a:lnTo>
                  <a:lnTo>
                    <a:pt x="156" y="176"/>
                  </a:lnTo>
                  <a:lnTo>
                    <a:pt x="157" y="176"/>
                  </a:lnTo>
                  <a:lnTo>
                    <a:pt x="157" y="176"/>
                  </a:lnTo>
                  <a:lnTo>
                    <a:pt x="157" y="176"/>
                  </a:lnTo>
                  <a:lnTo>
                    <a:pt x="157" y="176"/>
                  </a:lnTo>
                  <a:lnTo>
                    <a:pt x="159" y="176"/>
                  </a:lnTo>
                  <a:lnTo>
                    <a:pt x="159" y="176"/>
                  </a:lnTo>
                  <a:lnTo>
                    <a:pt x="159" y="178"/>
                  </a:lnTo>
                  <a:lnTo>
                    <a:pt x="159" y="178"/>
                  </a:lnTo>
                  <a:lnTo>
                    <a:pt x="159" y="178"/>
                  </a:lnTo>
                  <a:lnTo>
                    <a:pt x="159" y="178"/>
                  </a:lnTo>
                  <a:lnTo>
                    <a:pt x="159" y="180"/>
                  </a:lnTo>
                  <a:lnTo>
                    <a:pt x="159" y="180"/>
                  </a:lnTo>
                  <a:lnTo>
                    <a:pt x="159" y="180"/>
                  </a:lnTo>
                  <a:lnTo>
                    <a:pt x="159" y="182"/>
                  </a:lnTo>
                  <a:lnTo>
                    <a:pt x="159" y="182"/>
                  </a:lnTo>
                  <a:lnTo>
                    <a:pt x="159" y="182"/>
                  </a:lnTo>
                  <a:lnTo>
                    <a:pt x="159" y="182"/>
                  </a:lnTo>
                  <a:lnTo>
                    <a:pt x="161" y="182"/>
                  </a:lnTo>
                  <a:lnTo>
                    <a:pt x="161" y="180"/>
                  </a:lnTo>
                  <a:lnTo>
                    <a:pt x="161" y="182"/>
                  </a:lnTo>
                  <a:lnTo>
                    <a:pt x="161" y="182"/>
                  </a:lnTo>
                  <a:lnTo>
                    <a:pt x="161" y="184"/>
                  </a:lnTo>
                  <a:lnTo>
                    <a:pt x="159" y="184"/>
                  </a:lnTo>
                  <a:lnTo>
                    <a:pt x="159" y="184"/>
                  </a:lnTo>
                  <a:lnTo>
                    <a:pt x="161" y="185"/>
                  </a:lnTo>
                  <a:lnTo>
                    <a:pt x="161" y="185"/>
                  </a:lnTo>
                  <a:lnTo>
                    <a:pt x="161" y="185"/>
                  </a:lnTo>
                  <a:lnTo>
                    <a:pt x="163" y="185"/>
                  </a:lnTo>
                  <a:lnTo>
                    <a:pt x="163" y="185"/>
                  </a:lnTo>
                  <a:lnTo>
                    <a:pt x="163" y="184"/>
                  </a:lnTo>
                  <a:lnTo>
                    <a:pt x="163" y="184"/>
                  </a:lnTo>
                  <a:lnTo>
                    <a:pt x="163" y="184"/>
                  </a:lnTo>
                  <a:lnTo>
                    <a:pt x="163" y="185"/>
                  </a:lnTo>
                  <a:lnTo>
                    <a:pt x="163" y="185"/>
                  </a:lnTo>
                  <a:lnTo>
                    <a:pt x="163" y="185"/>
                  </a:lnTo>
                  <a:lnTo>
                    <a:pt x="163" y="187"/>
                  </a:lnTo>
                  <a:lnTo>
                    <a:pt x="161" y="187"/>
                  </a:lnTo>
                  <a:lnTo>
                    <a:pt x="161" y="187"/>
                  </a:lnTo>
                  <a:lnTo>
                    <a:pt x="161" y="187"/>
                  </a:lnTo>
                  <a:lnTo>
                    <a:pt x="163" y="187"/>
                  </a:lnTo>
                  <a:lnTo>
                    <a:pt x="163" y="187"/>
                  </a:lnTo>
                  <a:lnTo>
                    <a:pt x="163" y="187"/>
                  </a:lnTo>
                  <a:lnTo>
                    <a:pt x="163" y="189"/>
                  </a:lnTo>
                  <a:lnTo>
                    <a:pt x="163" y="189"/>
                  </a:lnTo>
                  <a:lnTo>
                    <a:pt x="161" y="189"/>
                  </a:lnTo>
                  <a:lnTo>
                    <a:pt x="161" y="189"/>
                  </a:lnTo>
                  <a:lnTo>
                    <a:pt x="161" y="189"/>
                  </a:lnTo>
                  <a:lnTo>
                    <a:pt x="163" y="191"/>
                  </a:lnTo>
                  <a:lnTo>
                    <a:pt x="163" y="191"/>
                  </a:lnTo>
                  <a:lnTo>
                    <a:pt x="163" y="191"/>
                  </a:lnTo>
                  <a:lnTo>
                    <a:pt x="163" y="193"/>
                  </a:lnTo>
                  <a:lnTo>
                    <a:pt x="163" y="193"/>
                  </a:lnTo>
                  <a:lnTo>
                    <a:pt x="163" y="193"/>
                  </a:lnTo>
                  <a:lnTo>
                    <a:pt x="163" y="195"/>
                  </a:lnTo>
                  <a:lnTo>
                    <a:pt x="163" y="195"/>
                  </a:lnTo>
                  <a:lnTo>
                    <a:pt x="163" y="195"/>
                  </a:lnTo>
                  <a:lnTo>
                    <a:pt x="163" y="195"/>
                  </a:lnTo>
                  <a:lnTo>
                    <a:pt x="165" y="195"/>
                  </a:lnTo>
                  <a:lnTo>
                    <a:pt x="165" y="195"/>
                  </a:lnTo>
                  <a:lnTo>
                    <a:pt x="165" y="195"/>
                  </a:lnTo>
                  <a:lnTo>
                    <a:pt x="165" y="195"/>
                  </a:lnTo>
                  <a:lnTo>
                    <a:pt x="165" y="195"/>
                  </a:lnTo>
                  <a:lnTo>
                    <a:pt x="165" y="195"/>
                  </a:lnTo>
                  <a:lnTo>
                    <a:pt x="165" y="197"/>
                  </a:lnTo>
                  <a:lnTo>
                    <a:pt x="163" y="197"/>
                  </a:lnTo>
                  <a:lnTo>
                    <a:pt x="163" y="197"/>
                  </a:lnTo>
                  <a:lnTo>
                    <a:pt x="161" y="195"/>
                  </a:lnTo>
                  <a:lnTo>
                    <a:pt x="161" y="195"/>
                  </a:lnTo>
                  <a:lnTo>
                    <a:pt x="161" y="195"/>
                  </a:lnTo>
                  <a:lnTo>
                    <a:pt x="161" y="195"/>
                  </a:lnTo>
                  <a:lnTo>
                    <a:pt x="161" y="195"/>
                  </a:lnTo>
                  <a:lnTo>
                    <a:pt x="161" y="195"/>
                  </a:lnTo>
                  <a:lnTo>
                    <a:pt x="161" y="195"/>
                  </a:lnTo>
                  <a:lnTo>
                    <a:pt x="159" y="195"/>
                  </a:lnTo>
                  <a:lnTo>
                    <a:pt x="159" y="195"/>
                  </a:lnTo>
                  <a:lnTo>
                    <a:pt x="159" y="197"/>
                  </a:lnTo>
                  <a:lnTo>
                    <a:pt x="159" y="197"/>
                  </a:lnTo>
                  <a:lnTo>
                    <a:pt x="159" y="197"/>
                  </a:lnTo>
                  <a:lnTo>
                    <a:pt x="159" y="199"/>
                  </a:lnTo>
                  <a:lnTo>
                    <a:pt x="159" y="199"/>
                  </a:lnTo>
                  <a:lnTo>
                    <a:pt x="157" y="200"/>
                  </a:lnTo>
                  <a:lnTo>
                    <a:pt x="157" y="200"/>
                  </a:lnTo>
                  <a:lnTo>
                    <a:pt x="156" y="200"/>
                  </a:lnTo>
                  <a:lnTo>
                    <a:pt x="152" y="199"/>
                  </a:lnTo>
                  <a:lnTo>
                    <a:pt x="152" y="199"/>
                  </a:lnTo>
                  <a:lnTo>
                    <a:pt x="152" y="197"/>
                  </a:lnTo>
                  <a:lnTo>
                    <a:pt x="152" y="197"/>
                  </a:lnTo>
                  <a:lnTo>
                    <a:pt x="150" y="197"/>
                  </a:lnTo>
                  <a:lnTo>
                    <a:pt x="148" y="199"/>
                  </a:lnTo>
                  <a:lnTo>
                    <a:pt x="146" y="199"/>
                  </a:lnTo>
                  <a:lnTo>
                    <a:pt x="146" y="199"/>
                  </a:lnTo>
                  <a:lnTo>
                    <a:pt x="148" y="197"/>
                  </a:lnTo>
                  <a:lnTo>
                    <a:pt x="148" y="197"/>
                  </a:lnTo>
                  <a:lnTo>
                    <a:pt x="148" y="197"/>
                  </a:lnTo>
                  <a:lnTo>
                    <a:pt x="148" y="195"/>
                  </a:lnTo>
                  <a:lnTo>
                    <a:pt x="148" y="195"/>
                  </a:lnTo>
                  <a:lnTo>
                    <a:pt x="146" y="195"/>
                  </a:lnTo>
                  <a:lnTo>
                    <a:pt x="146" y="197"/>
                  </a:lnTo>
                  <a:lnTo>
                    <a:pt x="144" y="197"/>
                  </a:lnTo>
                  <a:lnTo>
                    <a:pt x="146" y="197"/>
                  </a:lnTo>
                  <a:lnTo>
                    <a:pt x="146" y="195"/>
                  </a:lnTo>
                  <a:lnTo>
                    <a:pt x="148" y="195"/>
                  </a:lnTo>
                  <a:lnTo>
                    <a:pt x="148" y="193"/>
                  </a:lnTo>
                  <a:lnTo>
                    <a:pt x="148" y="193"/>
                  </a:lnTo>
                  <a:lnTo>
                    <a:pt x="148" y="193"/>
                  </a:lnTo>
                  <a:lnTo>
                    <a:pt x="148" y="193"/>
                  </a:lnTo>
                  <a:lnTo>
                    <a:pt x="148" y="193"/>
                  </a:lnTo>
                  <a:lnTo>
                    <a:pt x="148" y="193"/>
                  </a:lnTo>
                  <a:lnTo>
                    <a:pt x="146" y="193"/>
                  </a:lnTo>
                  <a:lnTo>
                    <a:pt x="146" y="193"/>
                  </a:lnTo>
                  <a:lnTo>
                    <a:pt x="146" y="193"/>
                  </a:lnTo>
                  <a:lnTo>
                    <a:pt x="146" y="193"/>
                  </a:lnTo>
                  <a:lnTo>
                    <a:pt x="146" y="193"/>
                  </a:lnTo>
                  <a:lnTo>
                    <a:pt x="146" y="193"/>
                  </a:lnTo>
                  <a:lnTo>
                    <a:pt x="146" y="191"/>
                  </a:lnTo>
                  <a:lnTo>
                    <a:pt x="146" y="191"/>
                  </a:lnTo>
                  <a:lnTo>
                    <a:pt x="146" y="191"/>
                  </a:lnTo>
                  <a:lnTo>
                    <a:pt x="146" y="189"/>
                  </a:lnTo>
                  <a:lnTo>
                    <a:pt x="146" y="189"/>
                  </a:lnTo>
                  <a:lnTo>
                    <a:pt x="146" y="189"/>
                  </a:lnTo>
                  <a:lnTo>
                    <a:pt x="146" y="187"/>
                  </a:lnTo>
                  <a:lnTo>
                    <a:pt x="146" y="187"/>
                  </a:lnTo>
                  <a:lnTo>
                    <a:pt x="146" y="187"/>
                  </a:lnTo>
                  <a:lnTo>
                    <a:pt x="144" y="187"/>
                  </a:lnTo>
                  <a:lnTo>
                    <a:pt x="143" y="187"/>
                  </a:lnTo>
                  <a:lnTo>
                    <a:pt x="141" y="187"/>
                  </a:lnTo>
                  <a:lnTo>
                    <a:pt x="141" y="187"/>
                  </a:lnTo>
                  <a:lnTo>
                    <a:pt x="141" y="187"/>
                  </a:lnTo>
                  <a:lnTo>
                    <a:pt x="143" y="187"/>
                  </a:lnTo>
                  <a:lnTo>
                    <a:pt x="143" y="187"/>
                  </a:lnTo>
                  <a:lnTo>
                    <a:pt x="143" y="189"/>
                  </a:lnTo>
                  <a:lnTo>
                    <a:pt x="143" y="189"/>
                  </a:lnTo>
                  <a:lnTo>
                    <a:pt x="143" y="189"/>
                  </a:lnTo>
                  <a:lnTo>
                    <a:pt x="143" y="191"/>
                  </a:lnTo>
                  <a:lnTo>
                    <a:pt x="143" y="193"/>
                  </a:lnTo>
                  <a:lnTo>
                    <a:pt x="144" y="193"/>
                  </a:lnTo>
                  <a:lnTo>
                    <a:pt x="144" y="193"/>
                  </a:lnTo>
                  <a:lnTo>
                    <a:pt x="143" y="193"/>
                  </a:lnTo>
                  <a:lnTo>
                    <a:pt x="143" y="195"/>
                  </a:lnTo>
                  <a:lnTo>
                    <a:pt x="143" y="195"/>
                  </a:lnTo>
                  <a:lnTo>
                    <a:pt x="143" y="195"/>
                  </a:lnTo>
                  <a:lnTo>
                    <a:pt x="143" y="197"/>
                  </a:lnTo>
                  <a:lnTo>
                    <a:pt x="143" y="199"/>
                  </a:lnTo>
                  <a:lnTo>
                    <a:pt x="143" y="199"/>
                  </a:lnTo>
                  <a:lnTo>
                    <a:pt x="141" y="200"/>
                  </a:lnTo>
                  <a:lnTo>
                    <a:pt x="141" y="200"/>
                  </a:lnTo>
                  <a:lnTo>
                    <a:pt x="139" y="200"/>
                  </a:lnTo>
                  <a:lnTo>
                    <a:pt x="139" y="200"/>
                  </a:lnTo>
                  <a:lnTo>
                    <a:pt x="139" y="202"/>
                  </a:lnTo>
                  <a:lnTo>
                    <a:pt x="137" y="202"/>
                  </a:lnTo>
                  <a:lnTo>
                    <a:pt x="137" y="202"/>
                  </a:lnTo>
                  <a:lnTo>
                    <a:pt x="135" y="204"/>
                  </a:lnTo>
                  <a:lnTo>
                    <a:pt x="135" y="204"/>
                  </a:lnTo>
                  <a:lnTo>
                    <a:pt x="135" y="206"/>
                  </a:lnTo>
                  <a:lnTo>
                    <a:pt x="133" y="206"/>
                  </a:lnTo>
                  <a:lnTo>
                    <a:pt x="131" y="208"/>
                  </a:lnTo>
                  <a:lnTo>
                    <a:pt x="131" y="208"/>
                  </a:lnTo>
                  <a:lnTo>
                    <a:pt x="129" y="213"/>
                  </a:lnTo>
                  <a:lnTo>
                    <a:pt x="129" y="215"/>
                  </a:lnTo>
                  <a:lnTo>
                    <a:pt x="128" y="217"/>
                  </a:lnTo>
                  <a:lnTo>
                    <a:pt x="128" y="219"/>
                  </a:lnTo>
                  <a:lnTo>
                    <a:pt x="126" y="219"/>
                  </a:lnTo>
                  <a:lnTo>
                    <a:pt x="126" y="219"/>
                  </a:lnTo>
                  <a:lnTo>
                    <a:pt x="124" y="221"/>
                  </a:lnTo>
                  <a:lnTo>
                    <a:pt x="122" y="221"/>
                  </a:lnTo>
                  <a:lnTo>
                    <a:pt x="122" y="221"/>
                  </a:lnTo>
                  <a:lnTo>
                    <a:pt x="120" y="223"/>
                  </a:lnTo>
                  <a:lnTo>
                    <a:pt x="118" y="223"/>
                  </a:lnTo>
                  <a:lnTo>
                    <a:pt x="116" y="225"/>
                  </a:lnTo>
                  <a:lnTo>
                    <a:pt x="116" y="225"/>
                  </a:lnTo>
                  <a:lnTo>
                    <a:pt x="113" y="228"/>
                  </a:lnTo>
                  <a:lnTo>
                    <a:pt x="111" y="230"/>
                  </a:lnTo>
                  <a:lnTo>
                    <a:pt x="109" y="232"/>
                  </a:lnTo>
                  <a:lnTo>
                    <a:pt x="109" y="232"/>
                  </a:lnTo>
                  <a:lnTo>
                    <a:pt x="109" y="232"/>
                  </a:lnTo>
                  <a:lnTo>
                    <a:pt x="109" y="232"/>
                  </a:lnTo>
                  <a:lnTo>
                    <a:pt x="111" y="232"/>
                  </a:lnTo>
                  <a:lnTo>
                    <a:pt x="111" y="232"/>
                  </a:lnTo>
                  <a:lnTo>
                    <a:pt x="111" y="232"/>
                  </a:lnTo>
                  <a:lnTo>
                    <a:pt x="111" y="232"/>
                  </a:lnTo>
                  <a:lnTo>
                    <a:pt x="111" y="234"/>
                  </a:lnTo>
                  <a:lnTo>
                    <a:pt x="111" y="234"/>
                  </a:lnTo>
                  <a:lnTo>
                    <a:pt x="111" y="236"/>
                  </a:lnTo>
                  <a:lnTo>
                    <a:pt x="109" y="236"/>
                  </a:lnTo>
                  <a:lnTo>
                    <a:pt x="109" y="236"/>
                  </a:lnTo>
                  <a:lnTo>
                    <a:pt x="105" y="236"/>
                  </a:lnTo>
                  <a:lnTo>
                    <a:pt x="103" y="236"/>
                  </a:lnTo>
                  <a:lnTo>
                    <a:pt x="103" y="236"/>
                  </a:lnTo>
                  <a:lnTo>
                    <a:pt x="101" y="236"/>
                  </a:lnTo>
                  <a:lnTo>
                    <a:pt x="101" y="236"/>
                  </a:lnTo>
                  <a:lnTo>
                    <a:pt x="101" y="238"/>
                  </a:lnTo>
                  <a:lnTo>
                    <a:pt x="100" y="238"/>
                  </a:lnTo>
                  <a:lnTo>
                    <a:pt x="100" y="240"/>
                  </a:lnTo>
                  <a:lnTo>
                    <a:pt x="100" y="240"/>
                  </a:lnTo>
                  <a:lnTo>
                    <a:pt x="101" y="240"/>
                  </a:lnTo>
                  <a:lnTo>
                    <a:pt x="103" y="242"/>
                  </a:lnTo>
                  <a:lnTo>
                    <a:pt x="105" y="240"/>
                  </a:lnTo>
                  <a:lnTo>
                    <a:pt x="105" y="240"/>
                  </a:lnTo>
                  <a:lnTo>
                    <a:pt x="105" y="240"/>
                  </a:lnTo>
                  <a:lnTo>
                    <a:pt x="107" y="242"/>
                  </a:lnTo>
                  <a:lnTo>
                    <a:pt x="107" y="242"/>
                  </a:lnTo>
                  <a:lnTo>
                    <a:pt x="107" y="242"/>
                  </a:lnTo>
                  <a:lnTo>
                    <a:pt x="107" y="240"/>
                  </a:lnTo>
                  <a:lnTo>
                    <a:pt x="109" y="240"/>
                  </a:lnTo>
                  <a:lnTo>
                    <a:pt x="109" y="240"/>
                  </a:lnTo>
                  <a:lnTo>
                    <a:pt x="111" y="238"/>
                  </a:lnTo>
                  <a:lnTo>
                    <a:pt x="113" y="238"/>
                  </a:lnTo>
                  <a:lnTo>
                    <a:pt x="115" y="236"/>
                  </a:lnTo>
                  <a:lnTo>
                    <a:pt x="116" y="236"/>
                  </a:lnTo>
                  <a:lnTo>
                    <a:pt x="116" y="236"/>
                  </a:lnTo>
                  <a:lnTo>
                    <a:pt x="118" y="236"/>
                  </a:lnTo>
                  <a:lnTo>
                    <a:pt x="118" y="236"/>
                  </a:lnTo>
                  <a:lnTo>
                    <a:pt x="118" y="236"/>
                  </a:lnTo>
                  <a:lnTo>
                    <a:pt x="116" y="236"/>
                  </a:lnTo>
                  <a:lnTo>
                    <a:pt x="118" y="236"/>
                  </a:lnTo>
                  <a:lnTo>
                    <a:pt x="118" y="236"/>
                  </a:lnTo>
                  <a:lnTo>
                    <a:pt x="118" y="234"/>
                  </a:lnTo>
                  <a:lnTo>
                    <a:pt x="120" y="234"/>
                  </a:lnTo>
                  <a:lnTo>
                    <a:pt x="126" y="230"/>
                  </a:lnTo>
                  <a:lnTo>
                    <a:pt x="126" y="230"/>
                  </a:lnTo>
                  <a:lnTo>
                    <a:pt x="129" y="230"/>
                  </a:lnTo>
                  <a:lnTo>
                    <a:pt x="131" y="230"/>
                  </a:lnTo>
                  <a:lnTo>
                    <a:pt x="135" y="230"/>
                  </a:lnTo>
                  <a:lnTo>
                    <a:pt x="137" y="230"/>
                  </a:lnTo>
                  <a:lnTo>
                    <a:pt x="139" y="232"/>
                  </a:lnTo>
                  <a:lnTo>
                    <a:pt x="139" y="232"/>
                  </a:lnTo>
                  <a:lnTo>
                    <a:pt x="143" y="232"/>
                  </a:lnTo>
                  <a:lnTo>
                    <a:pt x="144" y="232"/>
                  </a:lnTo>
                  <a:lnTo>
                    <a:pt x="143" y="232"/>
                  </a:lnTo>
                  <a:lnTo>
                    <a:pt x="141" y="230"/>
                  </a:lnTo>
                  <a:lnTo>
                    <a:pt x="141" y="230"/>
                  </a:lnTo>
                  <a:lnTo>
                    <a:pt x="139" y="230"/>
                  </a:lnTo>
                  <a:lnTo>
                    <a:pt x="139" y="230"/>
                  </a:lnTo>
                  <a:lnTo>
                    <a:pt x="141" y="230"/>
                  </a:lnTo>
                  <a:lnTo>
                    <a:pt x="141" y="230"/>
                  </a:lnTo>
                  <a:lnTo>
                    <a:pt x="141" y="228"/>
                  </a:lnTo>
                  <a:lnTo>
                    <a:pt x="143" y="228"/>
                  </a:lnTo>
                  <a:lnTo>
                    <a:pt x="143" y="228"/>
                  </a:lnTo>
                  <a:lnTo>
                    <a:pt x="144" y="228"/>
                  </a:lnTo>
                  <a:lnTo>
                    <a:pt x="148" y="227"/>
                  </a:lnTo>
                  <a:lnTo>
                    <a:pt x="150" y="227"/>
                  </a:lnTo>
                  <a:lnTo>
                    <a:pt x="150" y="227"/>
                  </a:lnTo>
                  <a:lnTo>
                    <a:pt x="152" y="227"/>
                  </a:lnTo>
                  <a:lnTo>
                    <a:pt x="152" y="227"/>
                  </a:lnTo>
                  <a:lnTo>
                    <a:pt x="156" y="227"/>
                  </a:lnTo>
                  <a:lnTo>
                    <a:pt x="157" y="227"/>
                  </a:lnTo>
                  <a:lnTo>
                    <a:pt x="157" y="227"/>
                  </a:lnTo>
                  <a:lnTo>
                    <a:pt x="159" y="227"/>
                  </a:lnTo>
                  <a:lnTo>
                    <a:pt x="159" y="227"/>
                  </a:lnTo>
                  <a:lnTo>
                    <a:pt x="161" y="227"/>
                  </a:lnTo>
                  <a:lnTo>
                    <a:pt x="161" y="227"/>
                  </a:lnTo>
                  <a:lnTo>
                    <a:pt x="161" y="225"/>
                  </a:lnTo>
                  <a:lnTo>
                    <a:pt x="161" y="225"/>
                  </a:lnTo>
                  <a:lnTo>
                    <a:pt x="161" y="225"/>
                  </a:lnTo>
                  <a:lnTo>
                    <a:pt x="161" y="225"/>
                  </a:lnTo>
                  <a:lnTo>
                    <a:pt x="161" y="223"/>
                  </a:lnTo>
                  <a:lnTo>
                    <a:pt x="161" y="223"/>
                  </a:lnTo>
                  <a:lnTo>
                    <a:pt x="161" y="223"/>
                  </a:lnTo>
                  <a:lnTo>
                    <a:pt x="161" y="223"/>
                  </a:lnTo>
                  <a:lnTo>
                    <a:pt x="161" y="223"/>
                  </a:lnTo>
                  <a:lnTo>
                    <a:pt x="163" y="219"/>
                  </a:lnTo>
                  <a:lnTo>
                    <a:pt x="163" y="219"/>
                  </a:lnTo>
                  <a:lnTo>
                    <a:pt x="159" y="221"/>
                  </a:lnTo>
                  <a:lnTo>
                    <a:pt x="159" y="221"/>
                  </a:lnTo>
                  <a:lnTo>
                    <a:pt x="157" y="221"/>
                  </a:lnTo>
                  <a:lnTo>
                    <a:pt x="157" y="221"/>
                  </a:lnTo>
                  <a:lnTo>
                    <a:pt x="156" y="221"/>
                  </a:lnTo>
                  <a:lnTo>
                    <a:pt x="154" y="221"/>
                  </a:lnTo>
                  <a:lnTo>
                    <a:pt x="154" y="221"/>
                  </a:lnTo>
                  <a:lnTo>
                    <a:pt x="154" y="219"/>
                  </a:lnTo>
                  <a:lnTo>
                    <a:pt x="154" y="219"/>
                  </a:lnTo>
                  <a:lnTo>
                    <a:pt x="156" y="217"/>
                  </a:lnTo>
                  <a:lnTo>
                    <a:pt x="156" y="215"/>
                  </a:lnTo>
                  <a:lnTo>
                    <a:pt x="157" y="215"/>
                  </a:lnTo>
                  <a:lnTo>
                    <a:pt x="157" y="215"/>
                  </a:lnTo>
                  <a:lnTo>
                    <a:pt x="159" y="215"/>
                  </a:lnTo>
                  <a:lnTo>
                    <a:pt x="159" y="213"/>
                  </a:lnTo>
                  <a:lnTo>
                    <a:pt x="159" y="213"/>
                  </a:lnTo>
                  <a:lnTo>
                    <a:pt x="159" y="213"/>
                  </a:lnTo>
                  <a:lnTo>
                    <a:pt x="161" y="213"/>
                  </a:lnTo>
                  <a:lnTo>
                    <a:pt x="165" y="212"/>
                  </a:lnTo>
                  <a:lnTo>
                    <a:pt x="167" y="212"/>
                  </a:lnTo>
                  <a:lnTo>
                    <a:pt x="167" y="212"/>
                  </a:lnTo>
                  <a:lnTo>
                    <a:pt x="171" y="210"/>
                  </a:lnTo>
                  <a:lnTo>
                    <a:pt x="172" y="210"/>
                  </a:lnTo>
                  <a:lnTo>
                    <a:pt x="172" y="210"/>
                  </a:lnTo>
                  <a:lnTo>
                    <a:pt x="174" y="210"/>
                  </a:lnTo>
                  <a:lnTo>
                    <a:pt x="174" y="210"/>
                  </a:lnTo>
                  <a:lnTo>
                    <a:pt x="176" y="210"/>
                  </a:lnTo>
                  <a:lnTo>
                    <a:pt x="178" y="210"/>
                  </a:lnTo>
                  <a:lnTo>
                    <a:pt x="182" y="208"/>
                  </a:lnTo>
                  <a:lnTo>
                    <a:pt x="184" y="208"/>
                  </a:lnTo>
                  <a:lnTo>
                    <a:pt x="184" y="208"/>
                  </a:lnTo>
                  <a:lnTo>
                    <a:pt x="186" y="208"/>
                  </a:lnTo>
                  <a:lnTo>
                    <a:pt x="186" y="208"/>
                  </a:lnTo>
                  <a:lnTo>
                    <a:pt x="186" y="208"/>
                  </a:lnTo>
                  <a:lnTo>
                    <a:pt x="187" y="208"/>
                  </a:lnTo>
                  <a:lnTo>
                    <a:pt x="187" y="208"/>
                  </a:lnTo>
                  <a:lnTo>
                    <a:pt x="187" y="208"/>
                  </a:lnTo>
                  <a:lnTo>
                    <a:pt x="187" y="208"/>
                  </a:lnTo>
                  <a:lnTo>
                    <a:pt x="187" y="208"/>
                  </a:lnTo>
                  <a:lnTo>
                    <a:pt x="187" y="210"/>
                  </a:lnTo>
                  <a:lnTo>
                    <a:pt x="189" y="210"/>
                  </a:lnTo>
                  <a:lnTo>
                    <a:pt x="189" y="210"/>
                  </a:lnTo>
                  <a:lnTo>
                    <a:pt x="191" y="210"/>
                  </a:lnTo>
                  <a:lnTo>
                    <a:pt x="191" y="210"/>
                  </a:lnTo>
                  <a:lnTo>
                    <a:pt x="189" y="210"/>
                  </a:lnTo>
                  <a:lnTo>
                    <a:pt x="189" y="210"/>
                  </a:lnTo>
                  <a:lnTo>
                    <a:pt x="191" y="210"/>
                  </a:lnTo>
                  <a:lnTo>
                    <a:pt x="191" y="210"/>
                  </a:lnTo>
                  <a:lnTo>
                    <a:pt x="191" y="210"/>
                  </a:lnTo>
                  <a:lnTo>
                    <a:pt x="191" y="210"/>
                  </a:lnTo>
                  <a:lnTo>
                    <a:pt x="191" y="210"/>
                  </a:lnTo>
                  <a:lnTo>
                    <a:pt x="191" y="210"/>
                  </a:lnTo>
                  <a:lnTo>
                    <a:pt x="191" y="210"/>
                  </a:lnTo>
                  <a:lnTo>
                    <a:pt x="193" y="210"/>
                  </a:lnTo>
                  <a:lnTo>
                    <a:pt x="195" y="210"/>
                  </a:lnTo>
                  <a:lnTo>
                    <a:pt x="197" y="210"/>
                  </a:lnTo>
                  <a:lnTo>
                    <a:pt x="197" y="210"/>
                  </a:lnTo>
                  <a:lnTo>
                    <a:pt x="195" y="210"/>
                  </a:lnTo>
                  <a:lnTo>
                    <a:pt x="195" y="210"/>
                  </a:lnTo>
                  <a:lnTo>
                    <a:pt x="193" y="210"/>
                  </a:lnTo>
                  <a:lnTo>
                    <a:pt x="193" y="210"/>
                  </a:lnTo>
                  <a:lnTo>
                    <a:pt x="195" y="208"/>
                  </a:lnTo>
                  <a:lnTo>
                    <a:pt x="195" y="208"/>
                  </a:lnTo>
                  <a:lnTo>
                    <a:pt x="197" y="208"/>
                  </a:lnTo>
                  <a:lnTo>
                    <a:pt x="197" y="206"/>
                  </a:lnTo>
                  <a:lnTo>
                    <a:pt x="197" y="206"/>
                  </a:lnTo>
                  <a:lnTo>
                    <a:pt x="195" y="208"/>
                  </a:lnTo>
                  <a:lnTo>
                    <a:pt x="195" y="208"/>
                  </a:lnTo>
                  <a:lnTo>
                    <a:pt x="193" y="208"/>
                  </a:lnTo>
                  <a:lnTo>
                    <a:pt x="193" y="208"/>
                  </a:lnTo>
                  <a:lnTo>
                    <a:pt x="195" y="206"/>
                  </a:lnTo>
                  <a:lnTo>
                    <a:pt x="195" y="206"/>
                  </a:lnTo>
                  <a:lnTo>
                    <a:pt x="191" y="206"/>
                  </a:lnTo>
                  <a:lnTo>
                    <a:pt x="191" y="206"/>
                  </a:lnTo>
                  <a:lnTo>
                    <a:pt x="191" y="206"/>
                  </a:lnTo>
                  <a:lnTo>
                    <a:pt x="191" y="206"/>
                  </a:lnTo>
                  <a:lnTo>
                    <a:pt x="191" y="206"/>
                  </a:lnTo>
                  <a:lnTo>
                    <a:pt x="191" y="206"/>
                  </a:lnTo>
                  <a:lnTo>
                    <a:pt x="191" y="206"/>
                  </a:lnTo>
                  <a:lnTo>
                    <a:pt x="191" y="206"/>
                  </a:lnTo>
                  <a:lnTo>
                    <a:pt x="191" y="206"/>
                  </a:lnTo>
                  <a:lnTo>
                    <a:pt x="191" y="206"/>
                  </a:lnTo>
                  <a:lnTo>
                    <a:pt x="191" y="206"/>
                  </a:lnTo>
                  <a:lnTo>
                    <a:pt x="189" y="206"/>
                  </a:lnTo>
                  <a:lnTo>
                    <a:pt x="187" y="208"/>
                  </a:lnTo>
                  <a:lnTo>
                    <a:pt x="187" y="206"/>
                  </a:lnTo>
                  <a:lnTo>
                    <a:pt x="187" y="206"/>
                  </a:lnTo>
                  <a:lnTo>
                    <a:pt x="191" y="206"/>
                  </a:lnTo>
                  <a:lnTo>
                    <a:pt x="191" y="206"/>
                  </a:lnTo>
                  <a:lnTo>
                    <a:pt x="193" y="206"/>
                  </a:lnTo>
                  <a:lnTo>
                    <a:pt x="193" y="206"/>
                  </a:lnTo>
                  <a:lnTo>
                    <a:pt x="193" y="206"/>
                  </a:lnTo>
                  <a:lnTo>
                    <a:pt x="193" y="206"/>
                  </a:lnTo>
                  <a:lnTo>
                    <a:pt x="193" y="206"/>
                  </a:lnTo>
                  <a:lnTo>
                    <a:pt x="195" y="204"/>
                  </a:lnTo>
                  <a:lnTo>
                    <a:pt x="195" y="206"/>
                  </a:lnTo>
                  <a:lnTo>
                    <a:pt x="195" y="206"/>
                  </a:lnTo>
                  <a:lnTo>
                    <a:pt x="195" y="206"/>
                  </a:lnTo>
                  <a:lnTo>
                    <a:pt x="197" y="206"/>
                  </a:lnTo>
                  <a:lnTo>
                    <a:pt x="197" y="206"/>
                  </a:lnTo>
                  <a:lnTo>
                    <a:pt x="197" y="206"/>
                  </a:lnTo>
                  <a:lnTo>
                    <a:pt x="195" y="206"/>
                  </a:lnTo>
                  <a:lnTo>
                    <a:pt x="195" y="206"/>
                  </a:lnTo>
                  <a:lnTo>
                    <a:pt x="195" y="206"/>
                  </a:lnTo>
                  <a:lnTo>
                    <a:pt x="195" y="208"/>
                  </a:lnTo>
                  <a:lnTo>
                    <a:pt x="195" y="208"/>
                  </a:lnTo>
                  <a:lnTo>
                    <a:pt x="199" y="206"/>
                  </a:lnTo>
                  <a:lnTo>
                    <a:pt x="200" y="204"/>
                  </a:lnTo>
                  <a:lnTo>
                    <a:pt x="202" y="204"/>
                  </a:lnTo>
                  <a:lnTo>
                    <a:pt x="202" y="204"/>
                  </a:lnTo>
                  <a:lnTo>
                    <a:pt x="204" y="204"/>
                  </a:lnTo>
                  <a:lnTo>
                    <a:pt x="206" y="204"/>
                  </a:lnTo>
                  <a:lnTo>
                    <a:pt x="210" y="202"/>
                  </a:lnTo>
                  <a:lnTo>
                    <a:pt x="212" y="202"/>
                  </a:lnTo>
                  <a:lnTo>
                    <a:pt x="214" y="200"/>
                  </a:lnTo>
                  <a:lnTo>
                    <a:pt x="214" y="200"/>
                  </a:lnTo>
                  <a:lnTo>
                    <a:pt x="214" y="200"/>
                  </a:lnTo>
                  <a:lnTo>
                    <a:pt x="214" y="200"/>
                  </a:lnTo>
                  <a:lnTo>
                    <a:pt x="221" y="197"/>
                  </a:lnTo>
                  <a:lnTo>
                    <a:pt x="225" y="193"/>
                  </a:lnTo>
                  <a:lnTo>
                    <a:pt x="229" y="193"/>
                  </a:lnTo>
                  <a:lnTo>
                    <a:pt x="230" y="191"/>
                  </a:lnTo>
                  <a:lnTo>
                    <a:pt x="230" y="193"/>
                  </a:lnTo>
                  <a:lnTo>
                    <a:pt x="232" y="191"/>
                  </a:lnTo>
                  <a:lnTo>
                    <a:pt x="238" y="187"/>
                  </a:lnTo>
                  <a:lnTo>
                    <a:pt x="238" y="187"/>
                  </a:lnTo>
                  <a:lnTo>
                    <a:pt x="238" y="187"/>
                  </a:lnTo>
                  <a:lnTo>
                    <a:pt x="238" y="185"/>
                  </a:lnTo>
                  <a:lnTo>
                    <a:pt x="238" y="184"/>
                  </a:lnTo>
                  <a:lnTo>
                    <a:pt x="240" y="182"/>
                  </a:lnTo>
                  <a:close/>
                  <a:moveTo>
                    <a:pt x="157" y="195"/>
                  </a:moveTo>
                  <a:lnTo>
                    <a:pt x="159" y="195"/>
                  </a:lnTo>
                  <a:lnTo>
                    <a:pt x="159" y="195"/>
                  </a:lnTo>
                  <a:lnTo>
                    <a:pt x="157" y="195"/>
                  </a:lnTo>
                  <a:lnTo>
                    <a:pt x="157" y="195"/>
                  </a:lnTo>
                  <a:lnTo>
                    <a:pt x="157" y="195"/>
                  </a:lnTo>
                  <a:lnTo>
                    <a:pt x="157" y="195"/>
                  </a:lnTo>
                  <a:lnTo>
                    <a:pt x="157" y="195"/>
                  </a:lnTo>
                  <a:lnTo>
                    <a:pt x="157" y="195"/>
                  </a:lnTo>
                  <a:close/>
                  <a:moveTo>
                    <a:pt x="124" y="176"/>
                  </a:moveTo>
                  <a:lnTo>
                    <a:pt x="126" y="176"/>
                  </a:lnTo>
                  <a:lnTo>
                    <a:pt x="126" y="176"/>
                  </a:lnTo>
                  <a:lnTo>
                    <a:pt x="126" y="174"/>
                  </a:lnTo>
                  <a:lnTo>
                    <a:pt x="126" y="174"/>
                  </a:lnTo>
                  <a:lnTo>
                    <a:pt x="124" y="174"/>
                  </a:lnTo>
                  <a:lnTo>
                    <a:pt x="124" y="176"/>
                  </a:lnTo>
                  <a:lnTo>
                    <a:pt x="124" y="176"/>
                  </a:lnTo>
                  <a:lnTo>
                    <a:pt x="122" y="176"/>
                  </a:lnTo>
                  <a:lnTo>
                    <a:pt x="122" y="176"/>
                  </a:lnTo>
                  <a:lnTo>
                    <a:pt x="124" y="176"/>
                  </a:lnTo>
                  <a:lnTo>
                    <a:pt x="124" y="176"/>
                  </a:lnTo>
                  <a:close/>
                  <a:moveTo>
                    <a:pt x="118" y="172"/>
                  </a:moveTo>
                  <a:lnTo>
                    <a:pt x="118" y="172"/>
                  </a:lnTo>
                  <a:lnTo>
                    <a:pt x="118" y="172"/>
                  </a:lnTo>
                  <a:lnTo>
                    <a:pt x="120" y="172"/>
                  </a:lnTo>
                  <a:lnTo>
                    <a:pt x="120" y="172"/>
                  </a:lnTo>
                  <a:lnTo>
                    <a:pt x="120" y="172"/>
                  </a:lnTo>
                  <a:lnTo>
                    <a:pt x="120" y="172"/>
                  </a:lnTo>
                  <a:lnTo>
                    <a:pt x="120" y="170"/>
                  </a:lnTo>
                  <a:lnTo>
                    <a:pt x="120" y="170"/>
                  </a:lnTo>
                  <a:lnTo>
                    <a:pt x="120" y="170"/>
                  </a:lnTo>
                  <a:lnTo>
                    <a:pt x="120" y="170"/>
                  </a:lnTo>
                  <a:lnTo>
                    <a:pt x="118" y="170"/>
                  </a:lnTo>
                  <a:lnTo>
                    <a:pt x="118" y="170"/>
                  </a:lnTo>
                  <a:lnTo>
                    <a:pt x="118" y="170"/>
                  </a:lnTo>
                  <a:lnTo>
                    <a:pt x="118" y="172"/>
                  </a:lnTo>
                  <a:lnTo>
                    <a:pt x="118" y="172"/>
                  </a:lnTo>
                  <a:lnTo>
                    <a:pt x="118" y="17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 name="Google Shape;703;p23"/>
            <p:cNvSpPr/>
            <p:nvPr/>
          </p:nvSpPr>
          <p:spPr>
            <a:xfrm>
              <a:off x="1351" y="646"/>
              <a:ext cx="791" cy="436"/>
            </a:xfrm>
            <a:custGeom>
              <a:avLst/>
              <a:gdLst/>
              <a:ahLst/>
              <a:cxnLst/>
              <a:rect l="l" t="t" r="r" b="b"/>
              <a:pathLst>
                <a:path w="791" h="436" extrusionOk="0">
                  <a:moveTo>
                    <a:pt x="364" y="192"/>
                  </a:moveTo>
                  <a:lnTo>
                    <a:pt x="364" y="192"/>
                  </a:lnTo>
                  <a:lnTo>
                    <a:pt x="364" y="192"/>
                  </a:lnTo>
                  <a:lnTo>
                    <a:pt x="364" y="192"/>
                  </a:lnTo>
                  <a:lnTo>
                    <a:pt x="364" y="194"/>
                  </a:lnTo>
                  <a:lnTo>
                    <a:pt x="366" y="194"/>
                  </a:lnTo>
                  <a:lnTo>
                    <a:pt x="366" y="194"/>
                  </a:lnTo>
                  <a:lnTo>
                    <a:pt x="366" y="194"/>
                  </a:lnTo>
                  <a:lnTo>
                    <a:pt x="368" y="192"/>
                  </a:lnTo>
                  <a:lnTo>
                    <a:pt x="368" y="192"/>
                  </a:lnTo>
                  <a:lnTo>
                    <a:pt x="370" y="192"/>
                  </a:lnTo>
                  <a:lnTo>
                    <a:pt x="370" y="191"/>
                  </a:lnTo>
                  <a:lnTo>
                    <a:pt x="372" y="191"/>
                  </a:lnTo>
                  <a:lnTo>
                    <a:pt x="372" y="189"/>
                  </a:lnTo>
                  <a:lnTo>
                    <a:pt x="372" y="189"/>
                  </a:lnTo>
                  <a:lnTo>
                    <a:pt x="374" y="187"/>
                  </a:lnTo>
                  <a:lnTo>
                    <a:pt x="374" y="187"/>
                  </a:lnTo>
                  <a:lnTo>
                    <a:pt x="374" y="187"/>
                  </a:lnTo>
                  <a:lnTo>
                    <a:pt x="372" y="185"/>
                  </a:lnTo>
                  <a:lnTo>
                    <a:pt x="370" y="187"/>
                  </a:lnTo>
                  <a:lnTo>
                    <a:pt x="368" y="187"/>
                  </a:lnTo>
                  <a:lnTo>
                    <a:pt x="368" y="189"/>
                  </a:lnTo>
                  <a:lnTo>
                    <a:pt x="366" y="189"/>
                  </a:lnTo>
                  <a:lnTo>
                    <a:pt x="366" y="189"/>
                  </a:lnTo>
                  <a:lnTo>
                    <a:pt x="366" y="189"/>
                  </a:lnTo>
                  <a:lnTo>
                    <a:pt x="366" y="191"/>
                  </a:lnTo>
                  <a:lnTo>
                    <a:pt x="364" y="191"/>
                  </a:lnTo>
                  <a:lnTo>
                    <a:pt x="364" y="192"/>
                  </a:lnTo>
                  <a:close/>
                  <a:moveTo>
                    <a:pt x="121" y="191"/>
                  </a:moveTo>
                  <a:lnTo>
                    <a:pt x="123" y="191"/>
                  </a:lnTo>
                  <a:lnTo>
                    <a:pt x="123" y="191"/>
                  </a:lnTo>
                  <a:lnTo>
                    <a:pt x="123" y="189"/>
                  </a:lnTo>
                  <a:lnTo>
                    <a:pt x="123" y="189"/>
                  </a:lnTo>
                  <a:lnTo>
                    <a:pt x="121" y="189"/>
                  </a:lnTo>
                  <a:lnTo>
                    <a:pt x="121" y="191"/>
                  </a:lnTo>
                  <a:close/>
                  <a:moveTo>
                    <a:pt x="499" y="189"/>
                  </a:moveTo>
                  <a:lnTo>
                    <a:pt x="497" y="191"/>
                  </a:lnTo>
                  <a:lnTo>
                    <a:pt x="497" y="191"/>
                  </a:lnTo>
                  <a:lnTo>
                    <a:pt x="497" y="191"/>
                  </a:lnTo>
                  <a:lnTo>
                    <a:pt x="497" y="192"/>
                  </a:lnTo>
                  <a:lnTo>
                    <a:pt x="499" y="192"/>
                  </a:lnTo>
                  <a:lnTo>
                    <a:pt x="499" y="192"/>
                  </a:lnTo>
                  <a:lnTo>
                    <a:pt x="503" y="192"/>
                  </a:lnTo>
                  <a:lnTo>
                    <a:pt x="508" y="192"/>
                  </a:lnTo>
                  <a:lnTo>
                    <a:pt x="510" y="192"/>
                  </a:lnTo>
                  <a:lnTo>
                    <a:pt x="510" y="192"/>
                  </a:lnTo>
                  <a:lnTo>
                    <a:pt x="510" y="192"/>
                  </a:lnTo>
                  <a:lnTo>
                    <a:pt x="512" y="191"/>
                  </a:lnTo>
                  <a:lnTo>
                    <a:pt x="512" y="191"/>
                  </a:lnTo>
                  <a:lnTo>
                    <a:pt x="512" y="191"/>
                  </a:lnTo>
                  <a:lnTo>
                    <a:pt x="510" y="191"/>
                  </a:lnTo>
                  <a:lnTo>
                    <a:pt x="506" y="191"/>
                  </a:lnTo>
                  <a:lnTo>
                    <a:pt x="505" y="189"/>
                  </a:lnTo>
                  <a:lnTo>
                    <a:pt x="503" y="189"/>
                  </a:lnTo>
                  <a:lnTo>
                    <a:pt x="499" y="189"/>
                  </a:lnTo>
                  <a:lnTo>
                    <a:pt x="499" y="189"/>
                  </a:lnTo>
                  <a:close/>
                  <a:moveTo>
                    <a:pt x="123" y="191"/>
                  </a:moveTo>
                  <a:lnTo>
                    <a:pt x="123" y="191"/>
                  </a:lnTo>
                  <a:lnTo>
                    <a:pt x="123" y="191"/>
                  </a:lnTo>
                  <a:lnTo>
                    <a:pt x="123" y="191"/>
                  </a:lnTo>
                  <a:lnTo>
                    <a:pt x="125" y="192"/>
                  </a:lnTo>
                  <a:lnTo>
                    <a:pt x="125" y="192"/>
                  </a:lnTo>
                  <a:lnTo>
                    <a:pt x="125" y="192"/>
                  </a:lnTo>
                  <a:lnTo>
                    <a:pt x="127" y="191"/>
                  </a:lnTo>
                  <a:lnTo>
                    <a:pt x="127" y="191"/>
                  </a:lnTo>
                  <a:lnTo>
                    <a:pt x="125" y="191"/>
                  </a:lnTo>
                  <a:lnTo>
                    <a:pt x="123" y="191"/>
                  </a:lnTo>
                  <a:close/>
                  <a:moveTo>
                    <a:pt x="131" y="196"/>
                  </a:moveTo>
                  <a:lnTo>
                    <a:pt x="131" y="194"/>
                  </a:lnTo>
                  <a:lnTo>
                    <a:pt x="131" y="196"/>
                  </a:lnTo>
                  <a:lnTo>
                    <a:pt x="129" y="196"/>
                  </a:lnTo>
                  <a:lnTo>
                    <a:pt x="129" y="196"/>
                  </a:lnTo>
                  <a:lnTo>
                    <a:pt x="127" y="198"/>
                  </a:lnTo>
                  <a:lnTo>
                    <a:pt x="127" y="198"/>
                  </a:lnTo>
                  <a:lnTo>
                    <a:pt x="127" y="200"/>
                  </a:lnTo>
                  <a:lnTo>
                    <a:pt x="127" y="200"/>
                  </a:lnTo>
                  <a:lnTo>
                    <a:pt x="127" y="200"/>
                  </a:lnTo>
                  <a:lnTo>
                    <a:pt x="129" y="198"/>
                  </a:lnTo>
                  <a:lnTo>
                    <a:pt x="131" y="198"/>
                  </a:lnTo>
                  <a:lnTo>
                    <a:pt x="131" y="198"/>
                  </a:lnTo>
                  <a:lnTo>
                    <a:pt x="131" y="198"/>
                  </a:lnTo>
                  <a:lnTo>
                    <a:pt x="131" y="196"/>
                  </a:lnTo>
                  <a:lnTo>
                    <a:pt x="131" y="196"/>
                  </a:lnTo>
                  <a:lnTo>
                    <a:pt x="131" y="196"/>
                  </a:lnTo>
                  <a:close/>
                  <a:moveTo>
                    <a:pt x="622" y="202"/>
                  </a:moveTo>
                  <a:lnTo>
                    <a:pt x="624" y="202"/>
                  </a:lnTo>
                  <a:lnTo>
                    <a:pt x="624" y="202"/>
                  </a:lnTo>
                  <a:lnTo>
                    <a:pt x="624" y="202"/>
                  </a:lnTo>
                  <a:lnTo>
                    <a:pt x="622" y="202"/>
                  </a:lnTo>
                  <a:lnTo>
                    <a:pt x="620" y="202"/>
                  </a:lnTo>
                  <a:lnTo>
                    <a:pt x="620" y="204"/>
                  </a:lnTo>
                  <a:lnTo>
                    <a:pt x="619" y="204"/>
                  </a:lnTo>
                  <a:lnTo>
                    <a:pt x="619" y="204"/>
                  </a:lnTo>
                  <a:lnTo>
                    <a:pt x="619" y="204"/>
                  </a:lnTo>
                  <a:lnTo>
                    <a:pt x="620" y="204"/>
                  </a:lnTo>
                  <a:lnTo>
                    <a:pt x="622" y="202"/>
                  </a:lnTo>
                  <a:close/>
                  <a:moveTo>
                    <a:pt x="121" y="206"/>
                  </a:moveTo>
                  <a:lnTo>
                    <a:pt x="123" y="206"/>
                  </a:lnTo>
                  <a:lnTo>
                    <a:pt x="125" y="204"/>
                  </a:lnTo>
                  <a:lnTo>
                    <a:pt x="123" y="204"/>
                  </a:lnTo>
                  <a:lnTo>
                    <a:pt x="121" y="204"/>
                  </a:lnTo>
                  <a:lnTo>
                    <a:pt x="121" y="206"/>
                  </a:lnTo>
                  <a:lnTo>
                    <a:pt x="121" y="206"/>
                  </a:lnTo>
                  <a:lnTo>
                    <a:pt x="121" y="207"/>
                  </a:lnTo>
                  <a:lnTo>
                    <a:pt x="121" y="206"/>
                  </a:lnTo>
                  <a:close/>
                  <a:moveTo>
                    <a:pt x="387" y="217"/>
                  </a:moveTo>
                  <a:lnTo>
                    <a:pt x="387" y="217"/>
                  </a:lnTo>
                  <a:lnTo>
                    <a:pt x="389" y="215"/>
                  </a:lnTo>
                  <a:lnTo>
                    <a:pt x="389" y="215"/>
                  </a:lnTo>
                  <a:lnTo>
                    <a:pt x="389" y="215"/>
                  </a:lnTo>
                  <a:lnTo>
                    <a:pt x="387" y="215"/>
                  </a:lnTo>
                  <a:lnTo>
                    <a:pt x="387" y="215"/>
                  </a:lnTo>
                  <a:lnTo>
                    <a:pt x="387" y="215"/>
                  </a:lnTo>
                  <a:lnTo>
                    <a:pt x="387" y="215"/>
                  </a:lnTo>
                  <a:lnTo>
                    <a:pt x="387" y="215"/>
                  </a:lnTo>
                  <a:lnTo>
                    <a:pt x="387" y="215"/>
                  </a:lnTo>
                  <a:lnTo>
                    <a:pt x="387" y="217"/>
                  </a:lnTo>
                  <a:close/>
                  <a:moveTo>
                    <a:pt x="377" y="221"/>
                  </a:moveTo>
                  <a:lnTo>
                    <a:pt x="377" y="221"/>
                  </a:lnTo>
                  <a:lnTo>
                    <a:pt x="376" y="219"/>
                  </a:lnTo>
                  <a:lnTo>
                    <a:pt x="376" y="219"/>
                  </a:lnTo>
                  <a:lnTo>
                    <a:pt x="374" y="219"/>
                  </a:lnTo>
                  <a:lnTo>
                    <a:pt x="372" y="217"/>
                  </a:lnTo>
                  <a:lnTo>
                    <a:pt x="370" y="217"/>
                  </a:lnTo>
                  <a:lnTo>
                    <a:pt x="370" y="217"/>
                  </a:lnTo>
                  <a:lnTo>
                    <a:pt x="370" y="219"/>
                  </a:lnTo>
                  <a:lnTo>
                    <a:pt x="370" y="219"/>
                  </a:lnTo>
                  <a:lnTo>
                    <a:pt x="372" y="219"/>
                  </a:lnTo>
                  <a:lnTo>
                    <a:pt x="372" y="219"/>
                  </a:lnTo>
                  <a:lnTo>
                    <a:pt x="372" y="221"/>
                  </a:lnTo>
                  <a:lnTo>
                    <a:pt x="372" y="221"/>
                  </a:lnTo>
                  <a:lnTo>
                    <a:pt x="372" y="221"/>
                  </a:lnTo>
                  <a:lnTo>
                    <a:pt x="370" y="222"/>
                  </a:lnTo>
                  <a:lnTo>
                    <a:pt x="372" y="222"/>
                  </a:lnTo>
                  <a:lnTo>
                    <a:pt x="372" y="222"/>
                  </a:lnTo>
                  <a:lnTo>
                    <a:pt x="374" y="222"/>
                  </a:lnTo>
                  <a:lnTo>
                    <a:pt x="374" y="222"/>
                  </a:lnTo>
                  <a:lnTo>
                    <a:pt x="376" y="222"/>
                  </a:lnTo>
                  <a:lnTo>
                    <a:pt x="374" y="222"/>
                  </a:lnTo>
                  <a:lnTo>
                    <a:pt x="374" y="224"/>
                  </a:lnTo>
                  <a:lnTo>
                    <a:pt x="374" y="224"/>
                  </a:lnTo>
                  <a:lnTo>
                    <a:pt x="374" y="224"/>
                  </a:lnTo>
                  <a:lnTo>
                    <a:pt x="376" y="224"/>
                  </a:lnTo>
                  <a:lnTo>
                    <a:pt x="376" y="224"/>
                  </a:lnTo>
                  <a:lnTo>
                    <a:pt x="376" y="224"/>
                  </a:lnTo>
                  <a:lnTo>
                    <a:pt x="376" y="224"/>
                  </a:lnTo>
                  <a:lnTo>
                    <a:pt x="376" y="224"/>
                  </a:lnTo>
                  <a:lnTo>
                    <a:pt x="376" y="224"/>
                  </a:lnTo>
                  <a:lnTo>
                    <a:pt x="376" y="224"/>
                  </a:lnTo>
                  <a:lnTo>
                    <a:pt x="377" y="224"/>
                  </a:lnTo>
                  <a:lnTo>
                    <a:pt x="377" y="224"/>
                  </a:lnTo>
                  <a:lnTo>
                    <a:pt x="379" y="224"/>
                  </a:lnTo>
                  <a:lnTo>
                    <a:pt x="379" y="224"/>
                  </a:lnTo>
                  <a:lnTo>
                    <a:pt x="379" y="222"/>
                  </a:lnTo>
                  <a:lnTo>
                    <a:pt x="379" y="222"/>
                  </a:lnTo>
                  <a:lnTo>
                    <a:pt x="377" y="222"/>
                  </a:lnTo>
                  <a:lnTo>
                    <a:pt x="376" y="222"/>
                  </a:lnTo>
                  <a:lnTo>
                    <a:pt x="376" y="222"/>
                  </a:lnTo>
                  <a:lnTo>
                    <a:pt x="376" y="221"/>
                  </a:lnTo>
                  <a:lnTo>
                    <a:pt x="376" y="221"/>
                  </a:lnTo>
                  <a:lnTo>
                    <a:pt x="377" y="221"/>
                  </a:lnTo>
                  <a:close/>
                  <a:moveTo>
                    <a:pt x="364" y="219"/>
                  </a:moveTo>
                  <a:lnTo>
                    <a:pt x="364" y="219"/>
                  </a:lnTo>
                  <a:lnTo>
                    <a:pt x="363" y="219"/>
                  </a:lnTo>
                  <a:lnTo>
                    <a:pt x="363" y="219"/>
                  </a:lnTo>
                  <a:lnTo>
                    <a:pt x="361" y="219"/>
                  </a:lnTo>
                  <a:lnTo>
                    <a:pt x="361" y="221"/>
                  </a:lnTo>
                  <a:lnTo>
                    <a:pt x="361" y="221"/>
                  </a:lnTo>
                  <a:lnTo>
                    <a:pt x="361" y="222"/>
                  </a:lnTo>
                  <a:lnTo>
                    <a:pt x="359" y="222"/>
                  </a:lnTo>
                  <a:lnTo>
                    <a:pt x="359" y="222"/>
                  </a:lnTo>
                  <a:lnTo>
                    <a:pt x="361" y="224"/>
                  </a:lnTo>
                  <a:lnTo>
                    <a:pt x="361" y="224"/>
                  </a:lnTo>
                  <a:lnTo>
                    <a:pt x="361" y="224"/>
                  </a:lnTo>
                  <a:lnTo>
                    <a:pt x="361" y="226"/>
                  </a:lnTo>
                  <a:lnTo>
                    <a:pt x="361" y="226"/>
                  </a:lnTo>
                  <a:lnTo>
                    <a:pt x="363" y="224"/>
                  </a:lnTo>
                  <a:lnTo>
                    <a:pt x="363" y="224"/>
                  </a:lnTo>
                  <a:lnTo>
                    <a:pt x="364" y="224"/>
                  </a:lnTo>
                  <a:lnTo>
                    <a:pt x="364" y="224"/>
                  </a:lnTo>
                  <a:lnTo>
                    <a:pt x="364" y="222"/>
                  </a:lnTo>
                  <a:lnTo>
                    <a:pt x="364" y="221"/>
                  </a:lnTo>
                  <a:lnTo>
                    <a:pt x="364" y="221"/>
                  </a:lnTo>
                  <a:lnTo>
                    <a:pt x="364" y="219"/>
                  </a:lnTo>
                  <a:lnTo>
                    <a:pt x="364" y="219"/>
                  </a:lnTo>
                  <a:close/>
                  <a:moveTo>
                    <a:pt x="389" y="250"/>
                  </a:moveTo>
                  <a:lnTo>
                    <a:pt x="391" y="250"/>
                  </a:lnTo>
                  <a:lnTo>
                    <a:pt x="391" y="249"/>
                  </a:lnTo>
                  <a:lnTo>
                    <a:pt x="391" y="249"/>
                  </a:lnTo>
                  <a:lnTo>
                    <a:pt x="391" y="249"/>
                  </a:lnTo>
                  <a:lnTo>
                    <a:pt x="389" y="247"/>
                  </a:lnTo>
                  <a:lnTo>
                    <a:pt x="389" y="247"/>
                  </a:lnTo>
                  <a:lnTo>
                    <a:pt x="387" y="249"/>
                  </a:lnTo>
                  <a:lnTo>
                    <a:pt x="387" y="249"/>
                  </a:lnTo>
                  <a:lnTo>
                    <a:pt x="385" y="249"/>
                  </a:lnTo>
                  <a:lnTo>
                    <a:pt x="383" y="247"/>
                  </a:lnTo>
                  <a:lnTo>
                    <a:pt x="377" y="249"/>
                  </a:lnTo>
                  <a:lnTo>
                    <a:pt x="376" y="249"/>
                  </a:lnTo>
                  <a:lnTo>
                    <a:pt x="376" y="249"/>
                  </a:lnTo>
                  <a:lnTo>
                    <a:pt x="379" y="247"/>
                  </a:lnTo>
                  <a:lnTo>
                    <a:pt x="379" y="247"/>
                  </a:lnTo>
                  <a:lnTo>
                    <a:pt x="381" y="247"/>
                  </a:lnTo>
                  <a:lnTo>
                    <a:pt x="381" y="245"/>
                  </a:lnTo>
                  <a:lnTo>
                    <a:pt x="381" y="243"/>
                  </a:lnTo>
                  <a:lnTo>
                    <a:pt x="381" y="239"/>
                  </a:lnTo>
                  <a:lnTo>
                    <a:pt x="381" y="239"/>
                  </a:lnTo>
                  <a:lnTo>
                    <a:pt x="381" y="237"/>
                  </a:lnTo>
                  <a:lnTo>
                    <a:pt x="379" y="237"/>
                  </a:lnTo>
                  <a:lnTo>
                    <a:pt x="376" y="237"/>
                  </a:lnTo>
                  <a:lnTo>
                    <a:pt x="376" y="237"/>
                  </a:lnTo>
                  <a:lnTo>
                    <a:pt x="374" y="236"/>
                  </a:lnTo>
                  <a:lnTo>
                    <a:pt x="372" y="234"/>
                  </a:lnTo>
                  <a:lnTo>
                    <a:pt x="372" y="234"/>
                  </a:lnTo>
                  <a:lnTo>
                    <a:pt x="372" y="232"/>
                  </a:lnTo>
                  <a:lnTo>
                    <a:pt x="370" y="232"/>
                  </a:lnTo>
                  <a:lnTo>
                    <a:pt x="368" y="232"/>
                  </a:lnTo>
                  <a:lnTo>
                    <a:pt x="366" y="232"/>
                  </a:lnTo>
                  <a:lnTo>
                    <a:pt x="364" y="230"/>
                  </a:lnTo>
                  <a:lnTo>
                    <a:pt x="364" y="230"/>
                  </a:lnTo>
                  <a:lnTo>
                    <a:pt x="364" y="230"/>
                  </a:lnTo>
                  <a:lnTo>
                    <a:pt x="364" y="228"/>
                  </a:lnTo>
                  <a:lnTo>
                    <a:pt x="363" y="226"/>
                  </a:lnTo>
                  <a:lnTo>
                    <a:pt x="363" y="226"/>
                  </a:lnTo>
                  <a:lnTo>
                    <a:pt x="361" y="226"/>
                  </a:lnTo>
                  <a:lnTo>
                    <a:pt x="359" y="230"/>
                  </a:lnTo>
                  <a:lnTo>
                    <a:pt x="357" y="230"/>
                  </a:lnTo>
                  <a:lnTo>
                    <a:pt x="357" y="230"/>
                  </a:lnTo>
                  <a:lnTo>
                    <a:pt x="355" y="230"/>
                  </a:lnTo>
                  <a:lnTo>
                    <a:pt x="357" y="228"/>
                  </a:lnTo>
                  <a:lnTo>
                    <a:pt x="355" y="226"/>
                  </a:lnTo>
                  <a:lnTo>
                    <a:pt x="355" y="226"/>
                  </a:lnTo>
                  <a:lnTo>
                    <a:pt x="355" y="226"/>
                  </a:lnTo>
                  <a:lnTo>
                    <a:pt x="357" y="224"/>
                  </a:lnTo>
                  <a:lnTo>
                    <a:pt x="359" y="224"/>
                  </a:lnTo>
                  <a:lnTo>
                    <a:pt x="359" y="224"/>
                  </a:lnTo>
                  <a:lnTo>
                    <a:pt x="359" y="222"/>
                  </a:lnTo>
                  <a:lnTo>
                    <a:pt x="359" y="222"/>
                  </a:lnTo>
                  <a:lnTo>
                    <a:pt x="357" y="221"/>
                  </a:lnTo>
                  <a:lnTo>
                    <a:pt x="357" y="221"/>
                  </a:lnTo>
                  <a:lnTo>
                    <a:pt x="357" y="221"/>
                  </a:lnTo>
                  <a:lnTo>
                    <a:pt x="357" y="221"/>
                  </a:lnTo>
                  <a:lnTo>
                    <a:pt x="355" y="221"/>
                  </a:lnTo>
                  <a:lnTo>
                    <a:pt x="353" y="221"/>
                  </a:lnTo>
                  <a:lnTo>
                    <a:pt x="349" y="222"/>
                  </a:lnTo>
                  <a:lnTo>
                    <a:pt x="348" y="224"/>
                  </a:lnTo>
                  <a:lnTo>
                    <a:pt x="346" y="226"/>
                  </a:lnTo>
                  <a:lnTo>
                    <a:pt x="344" y="228"/>
                  </a:lnTo>
                  <a:lnTo>
                    <a:pt x="338" y="234"/>
                  </a:lnTo>
                  <a:lnTo>
                    <a:pt x="336" y="236"/>
                  </a:lnTo>
                  <a:lnTo>
                    <a:pt x="333" y="239"/>
                  </a:lnTo>
                  <a:lnTo>
                    <a:pt x="331" y="239"/>
                  </a:lnTo>
                  <a:lnTo>
                    <a:pt x="331" y="241"/>
                  </a:lnTo>
                  <a:lnTo>
                    <a:pt x="329" y="243"/>
                  </a:lnTo>
                  <a:lnTo>
                    <a:pt x="329" y="245"/>
                  </a:lnTo>
                  <a:lnTo>
                    <a:pt x="329" y="245"/>
                  </a:lnTo>
                  <a:lnTo>
                    <a:pt x="329" y="247"/>
                  </a:lnTo>
                  <a:lnTo>
                    <a:pt x="327" y="247"/>
                  </a:lnTo>
                  <a:lnTo>
                    <a:pt x="325" y="247"/>
                  </a:lnTo>
                  <a:lnTo>
                    <a:pt x="318" y="249"/>
                  </a:lnTo>
                  <a:lnTo>
                    <a:pt x="318" y="250"/>
                  </a:lnTo>
                  <a:lnTo>
                    <a:pt x="316" y="250"/>
                  </a:lnTo>
                  <a:lnTo>
                    <a:pt x="314" y="252"/>
                  </a:lnTo>
                  <a:lnTo>
                    <a:pt x="312" y="252"/>
                  </a:lnTo>
                  <a:lnTo>
                    <a:pt x="312" y="254"/>
                  </a:lnTo>
                  <a:lnTo>
                    <a:pt x="312" y="254"/>
                  </a:lnTo>
                  <a:lnTo>
                    <a:pt x="312" y="254"/>
                  </a:lnTo>
                  <a:lnTo>
                    <a:pt x="312" y="254"/>
                  </a:lnTo>
                  <a:lnTo>
                    <a:pt x="314" y="254"/>
                  </a:lnTo>
                  <a:lnTo>
                    <a:pt x="316" y="254"/>
                  </a:lnTo>
                  <a:lnTo>
                    <a:pt x="320" y="254"/>
                  </a:lnTo>
                  <a:lnTo>
                    <a:pt x="321" y="254"/>
                  </a:lnTo>
                  <a:lnTo>
                    <a:pt x="329" y="252"/>
                  </a:lnTo>
                  <a:lnTo>
                    <a:pt x="329" y="252"/>
                  </a:lnTo>
                  <a:lnTo>
                    <a:pt x="329" y="252"/>
                  </a:lnTo>
                  <a:lnTo>
                    <a:pt x="329" y="254"/>
                  </a:lnTo>
                  <a:lnTo>
                    <a:pt x="327" y="260"/>
                  </a:lnTo>
                  <a:lnTo>
                    <a:pt x="325" y="262"/>
                  </a:lnTo>
                  <a:lnTo>
                    <a:pt x="327" y="262"/>
                  </a:lnTo>
                  <a:lnTo>
                    <a:pt x="329" y="262"/>
                  </a:lnTo>
                  <a:lnTo>
                    <a:pt x="333" y="260"/>
                  </a:lnTo>
                  <a:lnTo>
                    <a:pt x="335" y="260"/>
                  </a:lnTo>
                  <a:lnTo>
                    <a:pt x="336" y="258"/>
                  </a:lnTo>
                  <a:lnTo>
                    <a:pt x="338" y="258"/>
                  </a:lnTo>
                  <a:lnTo>
                    <a:pt x="340" y="258"/>
                  </a:lnTo>
                  <a:lnTo>
                    <a:pt x="342" y="256"/>
                  </a:lnTo>
                  <a:lnTo>
                    <a:pt x="344" y="254"/>
                  </a:lnTo>
                  <a:lnTo>
                    <a:pt x="344" y="254"/>
                  </a:lnTo>
                  <a:lnTo>
                    <a:pt x="346" y="254"/>
                  </a:lnTo>
                  <a:lnTo>
                    <a:pt x="348" y="254"/>
                  </a:lnTo>
                  <a:lnTo>
                    <a:pt x="353" y="250"/>
                  </a:lnTo>
                  <a:lnTo>
                    <a:pt x="355" y="250"/>
                  </a:lnTo>
                  <a:lnTo>
                    <a:pt x="355" y="250"/>
                  </a:lnTo>
                  <a:lnTo>
                    <a:pt x="357" y="249"/>
                  </a:lnTo>
                  <a:lnTo>
                    <a:pt x="357" y="247"/>
                  </a:lnTo>
                  <a:lnTo>
                    <a:pt x="359" y="247"/>
                  </a:lnTo>
                  <a:lnTo>
                    <a:pt x="361" y="247"/>
                  </a:lnTo>
                  <a:lnTo>
                    <a:pt x="363" y="247"/>
                  </a:lnTo>
                  <a:lnTo>
                    <a:pt x="364" y="247"/>
                  </a:lnTo>
                  <a:lnTo>
                    <a:pt x="364" y="247"/>
                  </a:lnTo>
                  <a:lnTo>
                    <a:pt x="364" y="247"/>
                  </a:lnTo>
                  <a:lnTo>
                    <a:pt x="363" y="249"/>
                  </a:lnTo>
                  <a:lnTo>
                    <a:pt x="364" y="249"/>
                  </a:lnTo>
                  <a:lnTo>
                    <a:pt x="368" y="249"/>
                  </a:lnTo>
                  <a:lnTo>
                    <a:pt x="368" y="249"/>
                  </a:lnTo>
                  <a:lnTo>
                    <a:pt x="366" y="252"/>
                  </a:lnTo>
                  <a:lnTo>
                    <a:pt x="368" y="252"/>
                  </a:lnTo>
                  <a:lnTo>
                    <a:pt x="370" y="252"/>
                  </a:lnTo>
                  <a:lnTo>
                    <a:pt x="372" y="254"/>
                  </a:lnTo>
                  <a:lnTo>
                    <a:pt x="377" y="256"/>
                  </a:lnTo>
                  <a:lnTo>
                    <a:pt x="379" y="256"/>
                  </a:lnTo>
                  <a:lnTo>
                    <a:pt x="379" y="256"/>
                  </a:lnTo>
                  <a:lnTo>
                    <a:pt x="379" y="256"/>
                  </a:lnTo>
                  <a:lnTo>
                    <a:pt x="381" y="256"/>
                  </a:lnTo>
                  <a:lnTo>
                    <a:pt x="385" y="254"/>
                  </a:lnTo>
                  <a:lnTo>
                    <a:pt x="389" y="252"/>
                  </a:lnTo>
                  <a:lnTo>
                    <a:pt x="391" y="252"/>
                  </a:lnTo>
                  <a:lnTo>
                    <a:pt x="392" y="250"/>
                  </a:lnTo>
                  <a:lnTo>
                    <a:pt x="391" y="250"/>
                  </a:lnTo>
                  <a:lnTo>
                    <a:pt x="389" y="250"/>
                  </a:lnTo>
                  <a:close/>
                  <a:moveTo>
                    <a:pt x="426" y="249"/>
                  </a:moveTo>
                  <a:lnTo>
                    <a:pt x="426" y="249"/>
                  </a:lnTo>
                  <a:lnTo>
                    <a:pt x="424" y="249"/>
                  </a:lnTo>
                  <a:lnTo>
                    <a:pt x="424" y="249"/>
                  </a:lnTo>
                  <a:lnTo>
                    <a:pt x="420" y="249"/>
                  </a:lnTo>
                  <a:lnTo>
                    <a:pt x="420" y="249"/>
                  </a:lnTo>
                  <a:lnTo>
                    <a:pt x="420" y="249"/>
                  </a:lnTo>
                  <a:lnTo>
                    <a:pt x="420" y="249"/>
                  </a:lnTo>
                  <a:lnTo>
                    <a:pt x="422" y="249"/>
                  </a:lnTo>
                  <a:lnTo>
                    <a:pt x="424" y="249"/>
                  </a:lnTo>
                  <a:lnTo>
                    <a:pt x="426" y="249"/>
                  </a:lnTo>
                  <a:close/>
                  <a:moveTo>
                    <a:pt x="426" y="252"/>
                  </a:moveTo>
                  <a:lnTo>
                    <a:pt x="422" y="254"/>
                  </a:lnTo>
                  <a:lnTo>
                    <a:pt x="424" y="256"/>
                  </a:lnTo>
                  <a:lnTo>
                    <a:pt x="426" y="258"/>
                  </a:lnTo>
                  <a:lnTo>
                    <a:pt x="428" y="258"/>
                  </a:lnTo>
                  <a:lnTo>
                    <a:pt x="428" y="258"/>
                  </a:lnTo>
                  <a:lnTo>
                    <a:pt x="430" y="256"/>
                  </a:lnTo>
                  <a:lnTo>
                    <a:pt x="430" y="254"/>
                  </a:lnTo>
                  <a:lnTo>
                    <a:pt x="426" y="252"/>
                  </a:lnTo>
                  <a:close/>
                  <a:moveTo>
                    <a:pt x="417" y="256"/>
                  </a:moveTo>
                  <a:lnTo>
                    <a:pt x="417" y="256"/>
                  </a:lnTo>
                  <a:lnTo>
                    <a:pt x="417" y="256"/>
                  </a:lnTo>
                  <a:lnTo>
                    <a:pt x="415" y="256"/>
                  </a:lnTo>
                  <a:lnTo>
                    <a:pt x="411" y="256"/>
                  </a:lnTo>
                  <a:lnTo>
                    <a:pt x="409" y="256"/>
                  </a:lnTo>
                  <a:lnTo>
                    <a:pt x="409" y="256"/>
                  </a:lnTo>
                  <a:lnTo>
                    <a:pt x="407" y="256"/>
                  </a:lnTo>
                  <a:lnTo>
                    <a:pt x="407" y="258"/>
                  </a:lnTo>
                  <a:lnTo>
                    <a:pt x="409" y="260"/>
                  </a:lnTo>
                  <a:lnTo>
                    <a:pt x="411" y="262"/>
                  </a:lnTo>
                  <a:lnTo>
                    <a:pt x="411" y="262"/>
                  </a:lnTo>
                  <a:lnTo>
                    <a:pt x="413" y="262"/>
                  </a:lnTo>
                  <a:lnTo>
                    <a:pt x="415" y="262"/>
                  </a:lnTo>
                  <a:lnTo>
                    <a:pt x="417" y="260"/>
                  </a:lnTo>
                  <a:lnTo>
                    <a:pt x="417" y="260"/>
                  </a:lnTo>
                  <a:lnTo>
                    <a:pt x="419" y="260"/>
                  </a:lnTo>
                  <a:lnTo>
                    <a:pt x="419" y="260"/>
                  </a:lnTo>
                  <a:lnTo>
                    <a:pt x="417" y="258"/>
                  </a:lnTo>
                  <a:lnTo>
                    <a:pt x="417" y="256"/>
                  </a:lnTo>
                  <a:close/>
                  <a:moveTo>
                    <a:pt x="363" y="264"/>
                  </a:moveTo>
                  <a:lnTo>
                    <a:pt x="363" y="264"/>
                  </a:lnTo>
                  <a:lnTo>
                    <a:pt x="361" y="264"/>
                  </a:lnTo>
                  <a:lnTo>
                    <a:pt x="359" y="264"/>
                  </a:lnTo>
                  <a:lnTo>
                    <a:pt x="355" y="264"/>
                  </a:lnTo>
                  <a:lnTo>
                    <a:pt x="351" y="265"/>
                  </a:lnTo>
                  <a:lnTo>
                    <a:pt x="351" y="265"/>
                  </a:lnTo>
                  <a:lnTo>
                    <a:pt x="349" y="265"/>
                  </a:lnTo>
                  <a:lnTo>
                    <a:pt x="348" y="264"/>
                  </a:lnTo>
                  <a:lnTo>
                    <a:pt x="348" y="265"/>
                  </a:lnTo>
                  <a:lnTo>
                    <a:pt x="340" y="269"/>
                  </a:lnTo>
                  <a:lnTo>
                    <a:pt x="336" y="271"/>
                  </a:lnTo>
                  <a:lnTo>
                    <a:pt x="336" y="271"/>
                  </a:lnTo>
                  <a:lnTo>
                    <a:pt x="336" y="271"/>
                  </a:lnTo>
                  <a:lnTo>
                    <a:pt x="336" y="273"/>
                  </a:lnTo>
                  <a:lnTo>
                    <a:pt x="336" y="273"/>
                  </a:lnTo>
                  <a:lnTo>
                    <a:pt x="336" y="275"/>
                  </a:lnTo>
                  <a:lnTo>
                    <a:pt x="335" y="275"/>
                  </a:lnTo>
                  <a:lnTo>
                    <a:pt x="335" y="277"/>
                  </a:lnTo>
                  <a:lnTo>
                    <a:pt x="340" y="275"/>
                  </a:lnTo>
                  <a:lnTo>
                    <a:pt x="342" y="275"/>
                  </a:lnTo>
                  <a:lnTo>
                    <a:pt x="342" y="275"/>
                  </a:lnTo>
                  <a:lnTo>
                    <a:pt x="344" y="275"/>
                  </a:lnTo>
                  <a:lnTo>
                    <a:pt x="344" y="275"/>
                  </a:lnTo>
                  <a:lnTo>
                    <a:pt x="351" y="273"/>
                  </a:lnTo>
                  <a:lnTo>
                    <a:pt x="353" y="271"/>
                  </a:lnTo>
                  <a:lnTo>
                    <a:pt x="355" y="271"/>
                  </a:lnTo>
                  <a:lnTo>
                    <a:pt x="359" y="269"/>
                  </a:lnTo>
                  <a:lnTo>
                    <a:pt x="361" y="267"/>
                  </a:lnTo>
                  <a:lnTo>
                    <a:pt x="363" y="267"/>
                  </a:lnTo>
                  <a:lnTo>
                    <a:pt x="363" y="265"/>
                  </a:lnTo>
                  <a:lnTo>
                    <a:pt x="363" y="265"/>
                  </a:lnTo>
                  <a:lnTo>
                    <a:pt x="364" y="264"/>
                  </a:lnTo>
                  <a:lnTo>
                    <a:pt x="363" y="264"/>
                  </a:lnTo>
                  <a:lnTo>
                    <a:pt x="363" y="264"/>
                  </a:lnTo>
                  <a:close/>
                  <a:moveTo>
                    <a:pt x="493" y="267"/>
                  </a:moveTo>
                  <a:lnTo>
                    <a:pt x="491" y="265"/>
                  </a:lnTo>
                  <a:lnTo>
                    <a:pt x="490" y="265"/>
                  </a:lnTo>
                  <a:lnTo>
                    <a:pt x="488" y="265"/>
                  </a:lnTo>
                  <a:lnTo>
                    <a:pt x="488" y="265"/>
                  </a:lnTo>
                  <a:lnTo>
                    <a:pt x="486" y="265"/>
                  </a:lnTo>
                  <a:lnTo>
                    <a:pt x="486" y="265"/>
                  </a:lnTo>
                  <a:lnTo>
                    <a:pt x="488" y="267"/>
                  </a:lnTo>
                  <a:lnTo>
                    <a:pt x="488" y="267"/>
                  </a:lnTo>
                  <a:lnTo>
                    <a:pt x="488" y="269"/>
                  </a:lnTo>
                  <a:lnTo>
                    <a:pt x="488" y="269"/>
                  </a:lnTo>
                  <a:lnTo>
                    <a:pt x="490" y="269"/>
                  </a:lnTo>
                  <a:lnTo>
                    <a:pt x="491" y="269"/>
                  </a:lnTo>
                  <a:lnTo>
                    <a:pt x="491" y="269"/>
                  </a:lnTo>
                  <a:lnTo>
                    <a:pt x="493" y="269"/>
                  </a:lnTo>
                  <a:lnTo>
                    <a:pt x="493" y="269"/>
                  </a:lnTo>
                  <a:lnTo>
                    <a:pt x="493" y="269"/>
                  </a:lnTo>
                  <a:lnTo>
                    <a:pt x="493" y="269"/>
                  </a:lnTo>
                  <a:lnTo>
                    <a:pt x="493" y="269"/>
                  </a:lnTo>
                  <a:lnTo>
                    <a:pt x="493" y="267"/>
                  </a:lnTo>
                  <a:close/>
                  <a:moveTo>
                    <a:pt x="450" y="267"/>
                  </a:moveTo>
                  <a:lnTo>
                    <a:pt x="449" y="267"/>
                  </a:lnTo>
                  <a:lnTo>
                    <a:pt x="447" y="267"/>
                  </a:lnTo>
                  <a:lnTo>
                    <a:pt x="447" y="267"/>
                  </a:lnTo>
                  <a:lnTo>
                    <a:pt x="445" y="267"/>
                  </a:lnTo>
                  <a:lnTo>
                    <a:pt x="445" y="267"/>
                  </a:lnTo>
                  <a:lnTo>
                    <a:pt x="447" y="267"/>
                  </a:lnTo>
                  <a:lnTo>
                    <a:pt x="449" y="269"/>
                  </a:lnTo>
                  <a:lnTo>
                    <a:pt x="450" y="269"/>
                  </a:lnTo>
                  <a:lnTo>
                    <a:pt x="452" y="269"/>
                  </a:lnTo>
                  <a:lnTo>
                    <a:pt x="452" y="269"/>
                  </a:lnTo>
                  <a:lnTo>
                    <a:pt x="452" y="269"/>
                  </a:lnTo>
                  <a:lnTo>
                    <a:pt x="450" y="267"/>
                  </a:lnTo>
                  <a:close/>
                  <a:moveTo>
                    <a:pt x="561" y="269"/>
                  </a:moveTo>
                  <a:lnTo>
                    <a:pt x="559" y="269"/>
                  </a:lnTo>
                  <a:lnTo>
                    <a:pt x="557" y="269"/>
                  </a:lnTo>
                  <a:lnTo>
                    <a:pt x="557" y="269"/>
                  </a:lnTo>
                  <a:lnTo>
                    <a:pt x="555" y="271"/>
                  </a:lnTo>
                  <a:lnTo>
                    <a:pt x="555" y="271"/>
                  </a:lnTo>
                  <a:lnTo>
                    <a:pt x="555" y="271"/>
                  </a:lnTo>
                  <a:lnTo>
                    <a:pt x="555" y="271"/>
                  </a:lnTo>
                  <a:lnTo>
                    <a:pt x="553" y="271"/>
                  </a:lnTo>
                  <a:lnTo>
                    <a:pt x="555" y="271"/>
                  </a:lnTo>
                  <a:lnTo>
                    <a:pt x="555" y="273"/>
                  </a:lnTo>
                  <a:lnTo>
                    <a:pt x="557" y="273"/>
                  </a:lnTo>
                  <a:lnTo>
                    <a:pt x="559" y="273"/>
                  </a:lnTo>
                  <a:lnTo>
                    <a:pt x="559" y="273"/>
                  </a:lnTo>
                  <a:lnTo>
                    <a:pt x="561" y="271"/>
                  </a:lnTo>
                  <a:lnTo>
                    <a:pt x="561" y="271"/>
                  </a:lnTo>
                  <a:lnTo>
                    <a:pt x="561" y="269"/>
                  </a:lnTo>
                  <a:close/>
                  <a:moveTo>
                    <a:pt x="387" y="273"/>
                  </a:moveTo>
                  <a:lnTo>
                    <a:pt x="385" y="273"/>
                  </a:lnTo>
                  <a:lnTo>
                    <a:pt x="385" y="273"/>
                  </a:lnTo>
                  <a:lnTo>
                    <a:pt x="385" y="273"/>
                  </a:lnTo>
                  <a:lnTo>
                    <a:pt x="383" y="273"/>
                  </a:lnTo>
                  <a:lnTo>
                    <a:pt x="381" y="273"/>
                  </a:lnTo>
                  <a:lnTo>
                    <a:pt x="381" y="273"/>
                  </a:lnTo>
                  <a:lnTo>
                    <a:pt x="379" y="273"/>
                  </a:lnTo>
                  <a:lnTo>
                    <a:pt x="376" y="275"/>
                  </a:lnTo>
                  <a:lnTo>
                    <a:pt x="376" y="277"/>
                  </a:lnTo>
                  <a:lnTo>
                    <a:pt x="374" y="277"/>
                  </a:lnTo>
                  <a:lnTo>
                    <a:pt x="374" y="277"/>
                  </a:lnTo>
                  <a:lnTo>
                    <a:pt x="374" y="279"/>
                  </a:lnTo>
                  <a:lnTo>
                    <a:pt x="372" y="280"/>
                  </a:lnTo>
                  <a:lnTo>
                    <a:pt x="372" y="280"/>
                  </a:lnTo>
                  <a:lnTo>
                    <a:pt x="372" y="282"/>
                  </a:lnTo>
                  <a:lnTo>
                    <a:pt x="372" y="282"/>
                  </a:lnTo>
                  <a:lnTo>
                    <a:pt x="374" y="282"/>
                  </a:lnTo>
                  <a:lnTo>
                    <a:pt x="374" y="284"/>
                  </a:lnTo>
                  <a:lnTo>
                    <a:pt x="374" y="284"/>
                  </a:lnTo>
                  <a:lnTo>
                    <a:pt x="376" y="284"/>
                  </a:lnTo>
                  <a:lnTo>
                    <a:pt x="376" y="284"/>
                  </a:lnTo>
                  <a:lnTo>
                    <a:pt x="376" y="284"/>
                  </a:lnTo>
                  <a:lnTo>
                    <a:pt x="377" y="282"/>
                  </a:lnTo>
                  <a:lnTo>
                    <a:pt x="379" y="280"/>
                  </a:lnTo>
                  <a:lnTo>
                    <a:pt x="381" y="280"/>
                  </a:lnTo>
                  <a:lnTo>
                    <a:pt x="383" y="279"/>
                  </a:lnTo>
                  <a:lnTo>
                    <a:pt x="385" y="279"/>
                  </a:lnTo>
                  <a:lnTo>
                    <a:pt x="385" y="277"/>
                  </a:lnTo>
                  <a:lnTo>
                    <a:pt x="387" y="275"/>
                  </a:lnTo>
                  <a:lnTo>
                    <a:pt x="387" y="275"/>
                  </a:lnTo>
                  <a:lnTo>
                    <a:pt x="387" y="275"/>
                  </a:lnTo>
                  <a:lnTo>
                    <a:pt x="387" y="273"/>
                  </a:lnTo>
                  <a:close/>
                  <a:moveTo>
                    <a:pt x="549" y="280"/>
                  </a:moveTo>
                  <a:lnTo>
                    <a:pt x="548" y="280"/>
                  </a:lnTo>
                  <a:lnTo>
                    <a:pt x="548" y="280"/>
                  </a:lnTo>
                  <a:lnTo>
                    <a:pt x="548" y="279"/>
                  </a:lnTo>
                  <a:lnTo>
                    <a:pt x="548" y="279"/>
                  </a:lnTo>
                  <a:lnTo>
                    <a:pt x="548" y="279"/>
                  </a:lnTo>
                  <a:lnTo>
                    <a:pt x="546" y="279"/>
                  </a:lnTo>
                  <a:lnTo>
                    <a:pt x="546" y="280"/>
                  </a:lnTo>
                  <a:lnTo>
                    <a:pt x="546" y="280"/>
                  </a:lnTo>
                  <a:lnTo>
                    <a:pt x="546" y="280"/>
                  </a:lnTo>
                  <a:lnTo>
                    <a:pt x="548" y="282"/>
                  </a:lnTo>
                  <a:lnTo>
                    <a:pt x="548" y="282"/>
                  </a:lnTo>
                  <a:lnTo>
                    <a:pt x="549" y="282"/>
                  </a:lnTo>
                  <a:lnTo>
                    <a:pt x="549" y="282"/>
                  </a:lnTo>
                  <a:lnTo>
                    <a:pt x="549" y="280"/>
                  </a:lnTo>
                  <a:lnTo>
                    <a:pt x="549" y="280"/>
                  </a:lnTo>
                  <a:lnTo>
                    <a:pt x="549" y="280"/>
                  </a:lnTo>
                  <a:lnTo>
                    <a:pt x="549" y="280"/>
                  </a:lnTo>
                  <a:lnTo>
                    <a:pt x="549" y="280"/>
                  </a:lnTo>
                  <a:close/>
                  <a:moveTo>
                    <a:pt x="222" y="280"/>
                  </a:moveTo>
                  <a:lnTo>
                    <a:pt x="222" y="280"/>
                  </a:lnTo>
                  <a:lnTo>
                    <a:pt x="224" y="280"/>
                  </a:lnTo>
                  <a:lnTo>
                    <a:pt x="224" y="280"/>
                  </a:lnTo>
                  <a:lnTo>
                    <a:pt x="224" y="280"/>
                  </a:lnTo>
                  <a:lnTo>
                    <a:pt x="224" y="280"/>
                  </a:lnTo>
                  <a:lnTo>
                    <a:pt x="224" y="279"/>
                  </a:lnTo>
                  <a:lnTo>
                    <a:pt x="222" y="280"/>
                  </a:lnTo>
                  <a:close/>
                  <a:moveTo>
                    <a:pt x="549" y="284"/>
                  </a:moveTo>
                  <a:lnTo>
                    <a:pt x="548" y="282"/>
                  </a:lnTo>
                  <a:lnTo>
                    <a:pt x="546" y="282"/>
                  </a:lnTo>
                  <a:lnTo>
                    <a:pt x="542" y="284"/>
                  </a:lnTo>
                  <a:lnTo>
                    <a:pt x="542" y="284"/>
                  </a:lnTo>
                  <a:lnTo>
                    <a:pt x="542" y="284"/>
                  </a:lnTo>
                  <a:lnTo>
                    <a:pt x="542" y="284"/>
                  </a:lnTo>
                  <a:lnTo>
                    <a:pt x="544" y="286"/>
                  </a:lnTo>
                  <a:lnTo>
                    <a:pt x="544" y="286"/>
                  </a:lnTo>
                  <a:lnTo>
                    <a:pt x="546" y="288"/>
                  </a:lnTo>
                  <a:lnTo>
                    <a:pt x="546" y="288"/>
                  </a:lnTo>
                  <a:lnTo>
                    <a:pt x="546" y="288"/>
                  </a:lnTo>
                  <a:lnTo>
                    <a:pt x="546" y="288"/>
                  </a:lnTo>
                  <a:lnTo>
                    <a:pt x="548" y="288"/>
                  </a:lnTo>
                  <a:lnTo>
                    <a:pt x="548" y="286"/>
                  </a:lnTo>
                  <a:lnTo>
                    <a:pt x="549" y="286"/>
                  </a:lnTo>
                  <a:lnTo>
                    <a:pt x="549" y="286"/>
                  </a:lnTo>
                  <a:lnTo>
                    <a:pt x="549" y="284"/>
                  </a:lnTo>
                  <a:lnTo>
                    <a:pt x="549" y="284"/>
                  </a:lnTo>
                  <a:lnTo>
                    <a:pt x="549" y="284"/>
                  </a:lnTo>
                  <a:close/>
                  <a:moveTo>
                    <a:pt x="379" y="297"/>
                  </a:moveTo>
                  <a:lnTo>
                    <a:pt x="379" y="297"/>
                  </a:lnTo>
                  <a:lnTo>
                    <a:pt x="379" y="297"/>
                  </a:lnTo>
                  <a:lnTo>
                    <a:pt x="381" y="297"/>
                  </a:lnTo>
                  <a:lnTo>
                    <a:pt x="383" y="297"/>
                  </a:lnTo>
                  <a:lnTo>
                    <a:pt x="383" y="297"/>
                  </a:lnTo>
                  <a:lnTo>
                    <a:pt x="385" y="295"/>
                  </a:lnTo>
                  <a:lnTo>
                    <a:pt x="383" y="297"/>
                  </a:lnTo>
                  <a:lnTo>
                    <a:pt x="379" y="297"/>
                  </a:lnTo>
                  <a:close/>
                  <a:moveTo>
                    <a:pt x="503" y="299"/>
                  </a:moveTo>
                  <a:lnTo>
                    <a:pt x="501" y="299"/>
                  </a:lnTo>
                  <a:lnTo>
                    <a:pt x="501" y="301"/>
                  </a:lnTo>
                  <a:lnTo>
                    <a:pt x="499" y="301"/>
                  </a:lnTo>
                  <a:lnTo>
                    <a:pt x="497" y="303"/>
                  </a:lnTo>
                  <a:lnTo>
                    <a:pt x="495" y="305"/>
                  </a:lnTo>
                  <a:lnTo>
                    <a:pt x="495" y="305"/>
                  </a:lnTo>
                  <a:lnTo>
                    <a:pt x="495" y="305"/>
                  </a:lnTo>
                  <a:lnTo>
                    <a:pt x="497" y="305"/>
                  </a:lnTo>
                  <a:lnTo>
                    <a:pt x="499" y="305"/>
                  </a:lnTo>
                  <a:lnTo>
                    <a:pt x="501" y="303"/>
                  </a:lnTo>
                  <a:lnTo>
                    <a:pt x="503" y="303"/>
                  </a:lnTo>
                  <a:lnTo>
                    <a:pt x="503" y="301"/>
                  </a:lnTo>
                  <a:lnTo>
                    <a:pt x="503" y="301"/>
                  </a:lnTo>
                  <a:lnTo>
                    <a:pt x="503" y="301"/>
                  </a:lnTo>
                  <a:lnTo>
                    <a:pt x="503" y="299"/>
                  </a:lnTo>
                  <a:close/>
                  <a:moveTo>
                    <a:pt x="542" y="301"/>
                  </a:moveTo>
                  <a:lnTo>
                    <a:pt x="540" y="301"/>
                  </a:lnTo>
                  <a:lnTo>
                    <a:pt x="540" y="301"/>
                  </a:lnTo>
                  <a:lnTo>
                    <a:pt x="538" y="301"/>
                  </a:lnTo>
                  <a:lnTo>
                    <a:pt x="538" y="301"/>
                  </a:lnTo>
                  <a:lnTo>
                    <a:pt x="538" y="303"/>
                  </a:lnTo>
                  <a:lnTo>
                    <a:pt x="538" y="303"/>
                  </a:lnTo>
                  <a:lnTo>
                    <a:pt x="540" y="303"/>
                  </a:lnTo>
                  <a:lnTo>
                    <a:pt x="542" y="305"/>
                  </a:lnTo>
                  <a:lnTo>
                    <a:pt x="542" y="303"/>
                  </a:lnTo>
                  <a:lnTo>
                    <a:pt x="542" y="303"/>
                  </a:lnTo>
                  <a:lnTo>
                    <a:pt x="542" y="301"/>
                  </a:lnTo>
                  <a:close/>
                  <a:moveTo>
                    <a:pt x="353" y="310"/>
                  </a:moveTo>
                  <a:lnTo>
                    <a:pt x="353" y="310"/>
                  </a:lnTo>
                  <a:lnTo>
                    <a:pt x="353" y="312"/>
                  </a:lnTo>
                  <a:lnTo>
                    <a:pt x="351" y="312"/>
                  </a:lnTo>
                  <a:lnTo>
                    <a:pt x="353" y="312"/>
                  </a:lnTo>
                  <a:lnTo>
                    <a:pt x="355" y="312"/>
                  </a:lnTo>
                  <a:lnTo>
                    <a:pt x="355" y="310"/>
                  </a:lnTo>
                  <a:lnTo>
                    <a:pt x="355" y="310"/>
                  </a:lnTo>
                  <a:lnTo>
                    <a:pt x="353" y="310"/>
                  </a:lnTo>
                  <a:close/>
                  <a:moveTo>
                    <a:pt x="349" y="314"/>
                  </a:moveTo>
                  <a:lnTo>
                    <a:pt x="349" y="314"/>
                  </a:lnTo>
                  <a:lnTo>
                    <a:pt x="348" y="314"/>
                  </a:lnTo>
                  <a:lnTo>
                    <a:pt x="348" y="314"/>
                  </a:lnTo>
                  <a:lnTo>
                    <a:pt x="349" y="314"/>
                  </a:lnTo>
                  <a:lnTo>
                    <a:pt x="349" y="314"/>
                  </a:lnTo>
                  <a:lnTo>
                    <a:pt x="351" y="314"/>
                  </a:lnTo>
                  <a:lnTo>
                    <a:pt x="351" y="312"/>
                  </a:lnTo>
                  <a:lnTo>
                    <a:pt x="351" y="312"/>
                  </a:lnTo>
                  <a:lnTo>
                    <a:pt x="349" y="314"/>
                  </a:lnTo>
                  <a:close/>
                  <a:moveTo>
                    <a:pt x="475" y="322"/>
                  </a:moveTo>
                  <a:lnTo>
                    <a:pt x="475" y="322"/>
                  </a:lnTo>
                  <a:lnTo>
                    <a:pt x="473" y="322"/>
                  </a:lnTo>
                  <a:lnTo>
                    <a:pt x="473" y="323"/>
                  </a:lnTo>
                  <a:lnTo>
                    <a:pt x="473" y="323"/>
                  </a:lnTo>
                  <a:lnTo>
                    <a:pt x="473" y="325"/>
                  </a:lnTo>
                  <a:lnTo>
                    <a:pt x="473" y="325"/>
                  </a:lnTo>
                  <a:lnTo>
                    <a:pt x="473" y="323"/>
                  </a:lnTo>
                  <a:lnTo>
                    <a:pt x="473" y="325"/>
                  </a:lnTo>
                  <a:lnTo>
                    <a:pt x="475" y="323"/>
                  </a:lnTo>
                  <a:lnTo>
                    <a:pt x="475" y="323"/>
                  </a:lnTo>
                  <a:lnTo>
                    <a:pt x="475" y="323"/>
                  </a:lnTo>
                  <a:lnTo>
                    <a:pt x="475" y="323"/>
                  </a:lnTo>
                  <a:lnTo>
                    <a:pt x="475" y="322"/>
                  </a:lnTo>
                  <a:close/>
                  <a:moveTo>
                    <a:pt x="335" y="348"/>
                  </a:moveTo>
                  <a:lnTo>
                    <a:pt x="335" y="348"/>
                  </a:lnTo>
                  <a:lnTo>
                    <a:pt x="335" y="348"/>
                  </a:lnTo>
                  <a:lnTo>
                    <a:pt x="335" y="346"/>
                  </a:lnTo>
                  <a:lnTo>
                    <a:pt x="335" y="346"/>
                  </a:lnTo>
                  <a:lnTo>
                    <a:pt x="335" y="346"/>
                  </a:lnTo>
                  <a:lnTo>
                    <a:pt x="335" y="346"/>
                  </a:lnTo>
                  <a:lnTo>
                    <a:pt x="335" y="346"/>
                  </a:lnTo>
                  <a:lnTo>
                    <a:pt x="333" y="346"/>
                  </a:lnTo>
                  <a:lnTo>
                    <a:pt x="333" y="348"/>
                  </a:lnTo>
                  <a:lnTo>
                    <a:pt x="333" y="348"/>
                  </a:lnTo>
                  <a:lnTo>
                    <a:pt x="333" y="348"/>
                  </a:lnTo>
                  <a:lnTo>
                    <a:pt x="333" y="348"/>
                  </a:lnTo>
                  <a:lnTo>
                    <a:pt x="335" y="348"/>
                  </a:lnTo>
                  <a:close/>
                  <a:moveTo>
                    <a:pt x="327" y="357"/>
                  </a:moveTo>
                  <a:lnTo>
                    <a:pt x="327" y="357"/>
                  </a:lnTo>
                  <a:lnTo>
                    <a:pt x="327" y="357"/>
                  </a:lnTo>
                  <a:lnTo>
                    <a:pt x="325" y="357"/>
                  </a:lnTo>
                  <a:lnTo>
                    <a:pt x="325" y="357"/>
                  </a:lnTo>
                  <a:lnTo>
                    <a:pt x="325" y="359"/>
                  </a:lnTo>
                  <a:lnTo>
                    <a:pt x="325" y="359"/>
                  </a:lnTo>
                  <a:lnTo>
                    <a:pt x="325" y="359"/>
                  </a:lnTo>
                  <a:lnTo>
                    <a:pt x="327" y="357"/>
                  </a:lnTo>
                  <a:close/>
                  <a:moveTo>
                    <a:pt x="329" y="361"/>
                  </a:moveTo>
                  <a:lnTo>
                    <a:pt x="329" y="361"/>
                  </a:lnTo>
                  <a:lnTo>
                    <a:pt x="329" y="361"/>
                  </a:lnTo>
                  <a:lnTo>
                    <a:pt x="329" y="359"/>
                  </a:lnTo>
                  <a:lnTo>
                    <a:pt x="329" y="359"/>
                  </a:lnTo>
                  <a:lnTo>
                    <a:pt x="329" y="359"/>
                  </a:lnTo>
                  <a:lnTo>
                    <a:pt x="329" y="359"/>
                  </a:lnTo>
                  <a:lnTo>
                    <a:pt x="329" y="359"/>
                  </a:lnTo>
                  <a:lnTo>
                    <a:pt x="329" y="359"/>
                  </a:lnTo>
                  <a:lnTo>
                    <a:pt x="329" y="359"/>
                  </a:lnTo>
                  <a:lnTo>
                    <a:pt x="329" y="359"/>
                  </a:lnTo>
                  <a:lnTo>
                    <a:pt x="329" y="359"/>
                  </a:lnTo>
                  <a:lnTo>
                    <a:pt x="327" y="361"/>
                  </a:lnTo>
                  <a:lnTo>
                    <a:pt x="329" y="361"/>
                  </a:lnTo>
                  <a:close/>
                  <a:moveTo>
                    <a:pt x="333" y="367"/>
                  </a:moveTo>
                  <a:lnTo>
                    <a:pt x="333" y="365"/>
                  </a:lnTo>
                  <a:lnTo>
                    <a:pt x="333" y="365"/>
                  </a:lnTo>
                  <a:lnTo>
                    <a:pt x="333" y="365"/>
                  </a:lnTo>
                  <a:lnTo>
                    <a:pt x="333" y="365"/>
                  </a:lnTo>
                  <a:lnTo>
                    <a:pt x="333" y="365"/>
                  </a:lnTo>
                  <a:lnTo>
                    <a:pt x="333" y="363"/>
                  </a:lnTo>
                  <a:lnTo>
                    <a:pt x="333" y="363"/>
                  </a:lnTo>
                  <a:lnTo>
                    <a:pt x="333" y="363"/>
                  </a:lnTo>
                  <a:lnTo>
                    <a:pt x="333" y="363"/>
                  </a:lnTo>
                  <a:lnTo>
                    <a:pt x="331" y="363"/>
                  </a:lnTo>
                  <a:lnTo>
                    <a:pt x="331" y="361"/>
                  </a:lnTo>
                  <a:lnTo>
                    <a:pt x="331" y="361"/>
                  </a:lnTo>
                  <a:lnTo>
                    <a:pt x="331" y="361"/>
                  </a:lnTo>
                  <a:lnTo>
                    <a:pt x="329" y="363"/>
                  </a:lnTo>
                  <a:lnTo>
                    <a:pt x="329" y="365"/>
                  </a:lnTo>
                  <a:lnTo>
                    <a:pt x="327" y="367"/>
                  </a:lnTo>
                  <a:lnTo>
                    <a:pt x="325" y="367"/>
                  </a:lnTo>
                  <a:lnTo>
                    <a:pt x="323" y="368"/>
                  </a:lnTo>
                  <a:lnTo>
                    <a:pt x="323" y="368"/>
                  </a:lnTo>
                  <a:lnTo>
                    <a:pt x="325" y="367"/>
                  </a:lnTo>
                  <a:lnTo>
                    <a:pt x="325" y="367"/>
                  </a:lnTo>
                  <a:lnTo>
                    <a:pt x="327" y="363"/>
                  </a:lnTo>
                  <a:lnTo>
                    <a:pt x="329" y="363"/>
                  </a:lnTo>
                  <a:lnTo>
                    <a:pt x="329" y="363"/>
                  </a:lnTo>
                  <a:lnTo>
                    <a:pt x="329" y="363"/>
                  </a:lnTo>
                  <a:lnTo>
                    <a:pt x="327" y="363"/>
                  </a:lnTo>
                  <a:lnTo>
                    <a:pt x="327" y="363"/>
                  </a:lnTo>
                  <a:lnTo>
                    <a:pt x="327" y="365"/>
                  </a:lnTo>
                  <a:lnTo>
                    <a:pt x="325" y="367"/>
                  </a:lnTo>
                  <a:lnTo>
                    <a:pt x="323" y="367"/>
                  </a:lnTo>
                  <a:lnTo>
                    <a:pt x="320" y="368"/>
                  </a:lnTo>
                  <a:lnTo>
                    <a:pt x="316" y="372"/>
                  </a:lnTo>
                  <a:lnTo>
                    <a:pt x="316" y="372"/>
                  </a:lnTo>
                  <a:lnTo>
                    <a:pt x="316" y="372"/>
                  </a:lnTo>
                  <a:lnTo>
                    <a:pt x="316" y="372"/>
                  </a:lnTo>
                  <a:lnTo>
                    <a:pt x="318" y="372"/>
                  </a:lnTo>
                  <a:lnTo>
                    <a:pt x="323" y="368"/>
                  </a:lnTo>
                  <a:lnTo>
                    <a:pt x="323" y="368"/>
                  </a:lnTo>
                  <a:lnTo>
                    <a:pt x="323" y="368"/>
                  </a:lnTo>
                  <a:lnTo>
                    <a:pt x="323" y="368"/>
                  </a:lnTo>
                  <a:lnTo>
                    <a:pt x="318" y="374"/>
                  </a:lnTo>
                  <a:lnTo>
                    <a:pt x="320" y="372"/>
                  </a:lnTo>
                  <a:lnTo>
                    <a:pt x="321" y="372"/>
                  </a:lnTo>
                  <a:lnTo>
                    <a:pt x="321" y="372"/>
                  </a:lnTo>
                  <a:lnTo>
                    <a:pt x="321" y="372"/>
                  </a:lnTo>
                  <a:lnTo>
                    <a:pt x="323" y="372"/>
                  </a:lnTo>
                  <a:lnTo>
                    <a:pt x="327" y="368"/>
                  </a:lnTo>
                  <a:lnTo>
                    <a:pt x="329" y="367"/>
                  </a:lnTo>
                  <a:lnTo>
                    <a:pt x="329" y="368"/>
                  </a:lnTo>
                  <a:lnTo>
                    <a:pt x="329" y="368"/>
                  </a:lnTo>
                  <a:lnTo>
                    <a:pt x="329" y="368"/>
                  </a:lnTo>
                  <a:lnTo>
                    <a:pt x="325" y="372"/>
                  </a:lnTo>
                  <a:lnTo>
                    <a:pt x="325" y="372"/>
                  </a:lnTo>
                  <a:lnTo>
                    <a:pt x="325" y="372"/>
                  </a:lnTo>
                  <a:lnTo>
                    <a:pt x="329" y="370"/>
                  </a:lnTo>
                  <a:lnTo>
                    <a:pt x="331" y="368"/>
                  </a:lnTo>
                  <a:lnTo>
                    <a:pt x="333" y="367"/>
                  </a:lnTo>
                  <a:lnTo>
                    <a:pt x="333" y="367"/>
                  </a:lnTo>
                  <a:close/>
                  <a:moveTo>
                    <a:pt x="323" y="365"/>
                  </a:moveTo>
                  <a:lnTo>
                    <a:pt x="321" y="365"/>
                  </a:lnTo>
                  <a:lnTo>
                    <a:pt x="321" y="365"/>
                  </a:lnTo>
                  <a:lnTo>
                    <a:pt x="321" y="365"/>
                  </a:lnTo>
                  <a:lnTo>
                    <a:pt x="320" y="367"/>
                  </a:lnTo>
                  <a:lnTo>
                    <a:pt x="318" y="367"/>
                  </a:lnTo>
                  <a:lnTo>
                    <a:pt x="318" y="367"/>
                  </a:lnTo>
                  <a:lnTo>
                    <a:pt x="318" y="368"/>
                  </a:lnTo>
                  <a:lnTo>
                    <a:pt x="320" y="368"/>
                  </a:lnTo>
                  <a:lnTo>
                    <a:pt x="323" y="367"/>
                  </a:lnTo>
                  <a:lnTo>
                    <a:pt x="325" y="365"/>
                  </a:lnTo>
                  <a:lnTo>
                    <a:pt x="325" y="363"/>
                  </a:lnTo>
                  <a:lnTo>
                    <a:pt x="325" y="363"/>
                  </a:lnTo>
                  <a:lnTo>
                    <a:pt x="323" y="365"/>
                  </a:lnTo>
                  <a:lnTo>
                    <a:pt x="323" y="365"/>
                  </a:lnTo>
                  <a:close/>
                  <a:moveTo>
                    <a:pt x="336" y="365"/>
                  </a:moveTo>
                  <a:lnTo>
                    <a:pt x="335" y="365"/>
                  </a:lnTo>
                  <a:lnTo>
                    <a:pt x="335" y="365"/>
                  </a:lnTo>
                  <a:lnTo>
                    <a:pt x="333" y="367"/>
                  </a:lnTo>
                  <a:lnTo>
                    <a:pt x="333" y="367"/>
                  </a:lnTo>
                  <a:lnTo>
                    <a:pt x="331" y="368"/>
                  </a:lnTo>
                  <a:lnTo>
                    <a:pt x="331" y="368"/>
                  </a:lnTo>
                  <a:lnTo>
                    <a:pt x="331" y="368"/>
                  </a:lnTo>
                  <a:lnTo>
                    <a:pt x="333" y="368"/>
                  </a:lnTo>
                  <a:lnTo>
                    <a:pt x="333" y="368"/>
                  </a:lnTo>
                  <a:lnTo>
                    <a:pt x="335" y="367"/>
                  </a:lnTo>
                  <a:lnTo>
                    <a:pt x="335" y="367"/>
                  </a:lnTo>
                  <a:lnTo>
                    <a:pt x="336" y="367"/>
                  </a:lnTo>
                  <a:lnTo>
                    <a:pt x="336" y="365"/>
                  </a:lnTo>
                  <a:lnTo>
                    <a:pt x="336" y="365"/>
                  </a:lnTo>
                  <a:lnTo>
                    <a:pt x="336" y="365"/>
                  </a:lnTo>
                  <a:close/>
                  <a:moveTo>
                    <a:pt x="292" y="411"/>
                  </a:moveTo>
                  <a:lnTo>
                    <a:pt x="292" y="413"/>
                  </a:lnTo>
                  <a:lnTo>
                    <a:pt x="292" y="413"/>
                  </a:lnTo>
                  <a:lnTo>
                    <a:pt x="292" y="413"/>
                  </a:lnTo>
                  <a:lnTo>
                    <a:pt x="292" y="413"/>
                  </a:lnTo>
                  <a:lnTo>
                    <a:pt x="292" y="413"/>
                  </a:lnTo>
                  <a:lnTo>
                    <a:pt x="292" y="413"/>
                  </a:lnTo>
                  <a:lnTo>
                    <a:pt x="292" y="413"/>
                  </a:lnTo>
                  <a:lnTo>
                    <a:pt x="292" y="411"/>
                  </a:lnTo>
                  <a:close/>
                  <a:moveTo>
                    <a:pt x="277" y="415"/>
                  </a:moveTo>
                  <a:lnTo>
                    <a:pt x="275" y="415"/>
                  </a:lnTo>
                  <a:lnTo>
                    <a:pt x="267" y="415"/>
                  </a:lnTo>
                  <a:lnTo>
                    <a:pt x="267" y="415"/>
                  </a:lnTo>
                  <a:lnTo>
                    <a:pt x="265" y="415"/>
                  </a:lnTo>
                  <a:lnTo>
                    <a:pt x="263" y="417"/>
                  </a:lnTo>
                  <a:lnTo>
                    <a:pt x="263" y="417"/>
                  </a:lnTo>
                  <a:lnTo>
                    <a:pt x="265" y="419"/>
                  </a:lnTo>
                  <a:lnTo>
                    <a:pt x="271" y="421"/>
                  </a:lnTo>
                  <a:lnTo>
                    <a:pt x="273" y="421"/>
                  </a:lnTo>
                  <a:lnTo>
                    <a:pt x="275" y="423"/>
                  </a:lnTo>
                  <a:lnTo>
                    <a:pt x="277" y="423"/>
                  </a:lnTo>
                  <a:lnTo>
                    <a:pt x="277" y="423"/>
                  </a:lnTo>
                  <a:lnTo>
                    <a:pt x="278" y="421"/>
                  </a:lnTo>
                  <a:lnTo>
                    <a:pt x="278" y="421"/>
                  </a:lnTo>
                  <a:lnTo>
                    <a:pt x="278" y="419"/>
                  </a:lnTo>
                  <a:lnTo>
                    <a:pt x="278" y="417"/>
                  </a:lnTo>
                  <a:lnTo>
                    <a:pt x="277" y="415"/>
                  </a:lnTo>
                  <a:close/>
                  <a:moveTo>
                    <a:pt x="284" y="434"/>
                  </a:moveTo>
                  <a:lnTo>
                    <a:pt x="284" y="434"/>
                  </a:lnTo>
                  <a:lnTo>
                    <a:pt x="286" y="436"/>
                  </a:lnTo>
                  <a:lnTo>
                    <a:pt x="286" y="436"/>
                  </a:lnTo>
                  <a:lnTo>
                    <a:pt x="288" y="436"/>
                  </a:lnTo>
                  <a:lnTo>
                    <a:pt x="288" y="434"/>
                  </a:lnTo>
                  <a:lnTo>
                    <a:pt x="288" y="434"/>
                  </a:lnTo>
                  <a:lnTo>
                    <a:pt x="288" y="434"/>
                  </a:lnTo>
                  <a:lnTo>
                    <a:pt x="290" y="434"/>
                  </a:lnTo>
                  <a:lnTo>
                    <a:pt x="290" y="432"/>
                  </a:lnTo>
                  <a:lnTo>
                    <a:pt x="290" y="432"/>
                  </a:lnTo>
                  <a:lnTo>
                    <a:pt x="284" y="434"/>
                  </a:lnTo>
                  <a:close/>
                  <a:moveTo>
                    <a:pt x="791" y="7"/>
                  </a:moveTo>
                  <a:lnTo>
                    <a:pt x="791" y="7"/>
                  </a:lnTo>
                  <a:lnTo>
                    <a:pt x="791" y="7"/>
                  </a:lnTo>
                  <a:lnTo>
                    <a:pt x="789" y="5"/>
                  </a:lnTo>
                  <a:lnTo>
                    <a:pt x="781" y="5"/>
                  </a:lnTo>
                  <a:lnTo>
                    <a:pt x="774" y="7"/>
                  </a:lnTo>
                  <a:lnTo>
                    <a:pt x="774" y="7"/>
                  </a:lnTo>
                  <a:lnTo>
                    <a:pt x="777" y="5"/>
                  </a:lnTo>
                  <a:lnTo>
                    <a:pt x="777" y="5"/>
                  </a:lnTo>
                  <a:lnTo>
                    <a:pt x="776" y="5"/>
                  </a:lnTo>
                  <a:lnTo>
                    <a:pt x="774" y="3"/>
                  </a:lnTo>
                  <a:lnTo>
                    <a:pt x="774" y="3"/>
                  </a:lnTo>
                  <a:lnTo>
                    <a:pt x="774" y="3"/>
                  </a:lnTo>
                  <a:lnTo>
                    <a:pt x="776" y="3"/>
                  </a:lnTo>
                  <a:lnTo>
                    <a:pt x="776" y="3"/>
                  </a:lnTo>
                  <a:lnTo>
                    <a:pt x="776" y="3"/>
                  </a:lnTo>
                  <a:lnTo>
                    <a:pt x="776" y="3"/>
                  </a:lnTo>
                  <a:lnTo>
                    <a:pt x="772" y="3"/>
                  </a:lnTo>
                  <a:lnTo>
                    <a:pt x="770" y="3"/>
                  </a:lnTo>
                  <a:lnTo>
                    <a:pt x="768" y="3"/>
                  </a:lnTo>
                  <a:lnTo>
                    <a:pt x="766" y="3"/>
                  </a:lnTo>
                  <a:lnTo>
                    <a:pt x="766" y="3"/>
                  </a:lnTo>
                  <a:lnTo>
                    <a:pt x="766" y="2"/>
                  </a:lnTo>
                  <a:lnTo>
                    <a:pt x="764" y="2"/>
                  </a:lnTo>
                  <a:lnTo>
                    <a:pt x="764" y="2"/>
                  </a:lnTo>
                  <a:lnTo>
                    <a:pt x="763" y="2"/>
                  </a:lnTo>
                  <a:lnTo>
                    <a:pt x="763" y="2"/>
                  </a:lnTo>
                  <a:lnTo>
                    <a:pt x="761" y="3"/>
                  </a:lnTo>
                  <a:lnTo>
                    <a:pt x="761" y="3"/>
                  </a:lnTo>
                  <a:lnTo>
                    <a:pt x="759" y="3"/>
                  </a:lnTo>
                  <a:lnTo>
                    <a:pt x="759" y="3"/>
                  </a:lnTo>
                  <a:lnTo>
                    <a:pt x="757" y="3"/>
                  </a:lnTo>
                  <a:lnTo>
                    <a:pt x="753" y="3"/>
                  </a:lnTo>
                  <a:lnTo>
                    <a:pt x="748" y="3"/>
                  </a:lnTo>
                  <a:lnTo>
                    <a:pt x="746" y="3"/>
                  </a:lnTo>
                  <a:lnTo>
                    <a:pt x="744" y="3"/>
                  </a:lnTo>
                  <a:lnTo>
                    <a:pt x="740" y="5"/>
                  </a:lnTo>
                  <a:lnTo>
                    <a:pt x="738" y="5"/>
                  </a:lnTo>
                  <a:lnTo>
                    <a:pt x="733" y="5"/>
                  </a:lnTo>
                  <a:lnTo>
                    <a:pt x="731" y="5"/>
                  </a:lnTo>
                  <a:lnTo>
                    <a:pt x="733" y="3"/>
                  </a:lnTo>
                  <a:lnTo>
                    <a:pt x="748" y="3"/>
                  </a:lnTo>
                  <a:lnTo>
                    <a:pt x="749" y="3"/>
                  </a:lnTo>
                  <a:lnTo>
                    <a:pt x="751" y="2"/>
                  </a:lnTo>
                  <a:lnTo>
                    <a:pt x="751" y="2"/>
                  </a:lnTo>
                  <a:lnTo>
                    <a:pt x="751" y="2"/>
                  </a:lnTo>
                  <a:lnTo>
                    <a:pt x="744" y="2"/>
                  </a:lnTo>
                  <a:lnTo>
                    <a:pt x="742" y="2"/>
                  </a:lnTo>
                  <a:lnTo>
                    <a:pt x="738" y="2"/>
                  </a:lnTo>
                  <a:lnTo>
                    <a:pt x="738" y="2"/>
                  </a:lnTo>
                  <a:lnTo>
                    <a:pt x="736" y="2"/>
                  </a:lnTo>
                  <a:lnTo>
                    <a:pt x="733" y="2"/>
                  </a:lnTo>
                  <a:lnTo>
                    <a:pt x="727" y="2"/>
                  </a:lnTo>
                  <a:lnTo>
                    <a:pt x="725" y="2"/>
                  </a:lnTo>
                  <a:lnTo>
                    <a:pt x="725" y="0"/>
                  </a:lnTo>
                  <a:lnTo>
                    <a:pt x="723" y="0"/>
                  </a:lnTo>
                  <a:lnTo>
                    <a:pt x="723" y="0"/>
                  </a:lnTo>
                  <a:lnTo>
                    <a:pt x="716" y="0"/>
                  </a:lnTo>
                  <a:lnTo>
                    <a:pt x="714" y="0"/>
                  </a:lnTo>
                  <a:lnTo>
                    <a:pt x="710" y="2"/>
                  </a:lnTo>
                  <a:lnTo>
                    <a:pt x="710" y="2"/>
                  </a:lnTo>
                  <a:lnTo>
                    <a:pt x="710" y="2"/>
                  </a:lnTo>
                  <a:lnTo>
                    <a:pt x="712" y="2"/>
                  </a:lnTo>
                  <a:lnTo>
                    <a:pt x="712" y="2"/>
                  </a:lnTo>
                  <a:lnTo>
                    <a:pt x="710" y="2"/>
                  </a:lnTo>
                  <a:lnTo>
                    <a:pt x="708" y="2"/>
                  </a:lnTo>
                  <a:lnTo>
                    <a:pt x="705" y="0"/>
                  </a:lnTo>
                  <a:lnTo>
                    <a:pt x="705" y="0"/>
                  </a:lnTo>
                  <a:lnTo>
                    <a:pt x="697" y="0"/>
                  </a:lnTo>
                  <a:lnTo>
                    <a:pt x="693" y="2"/>
                  </a:lnTo>
                  <a:lnTo>
                    <a:pt x="691" y="2"/>
                  </a:lnTo>
                  <a:lnTo>
                    <a:pt x="691" y="2"/>
                  </a:lnTo>
                  <a:lnTo>
                    <a:pt x="690" y="2"/>
                  </a:lnTo>
                  <a:lnTo>
                    <a:pt x="691" y="3"/>
                  </a:lnTo>
                  <a:lnTo>
                    <a:pt x="695" y="3"/>
                  </a:lnTo>
                  <a:lnTo>
                    <a:pt x="695" y="3"/>
                  </a:lnTo>
                  <a:lnTo>
                    <a:pt x="690" y="3"/>
                  </a:lnTo>
                  <a:lnTo>
                    <a:pt x="688" y="3"/>
                  </a:lnTo>
                  <a:lnTo>
                    <a:pt x="686" y="2"/>
                  </a:lnTo>
                  <a:lnTo>
                    <a:pt x="686" y="2"/>
                  </a:lnTo>
                  <a:lnTo>
                    <a:pt x="684" y="2"/>
                  </a:lnTo>
                  <a:lnTo>
                    <a:pt x="684" y="2"/>
                  </a:lnTo>
                  <a:lnTo>
                    <a:pt x="673" y="2"/>
                  </a:lnTo>
                  <a:lnTo>
                    <a:pt x="660" y="2"/>
                  </a:lnTo>
                  <a:lnTo>
                    <a:pt x="660" y="2"/>
                  </a:lnTo>
                  <a:lnTo>
                    <a:pt x="660" y="2"/>
                  </a:lnTo>
                  <a:lnTo>
                    <a:pt x="663" y="3"/>
                  </a:lnTo>
                  <a:lnTo>
                    <a:pt x="665" y="3"/>
                  </a:lnTo>
                  <a:lnTo>
                    <a:pt x="665" y="3"/>
                  </a:lnTo>
                  <a:lnTo>
                    <a:pt x="667" y="5"/>
                  </a:lnTo>
                  <a:lnTo>
                    <a:pt x="667" y="5"/>
                  </a:lnTo>
                  <a:lnTo>
                    <a:pt x="665" y="5"/>
                  </a:lnTo>
                  <a:lnTo>
                    <a:pt x="663" y="5"/>
                  </a:lnTo>
                  <a:lnTo>
                    <a:pt x="662" y="5"/>
                  </a:lnTo>
                  <a:lnTo>
                    <a:pt x="662" y="5"/>
                  </a:lnTo>
                  <a:lnTo>
                    <a:pt x="662" y="5"/>
                  </a:lnTo>
                  <a:lnTo>
                    <a:pt x="662" y="5"/>
                  </a:lnTo>
                  <a:lnTo>
                    <a:pt x="656" y="3"/>
                  </a:lnTo>
                  <a:lnTo>
                    <a:pt x="654" y="2"/>
                  </a:lnTo>
                  <a:lnTo>
                    <a:pt x="654" y="2"/>
                  </a:lnTo>
                  <a:lnTo>
                    <a:pt x="650" y="2"/>
                  </a:lnTo>
                  <a:lnTo>
                    <a:pt x="647" y="2"/>
                  </a:lnTo>
                  <a:lnTo>
                    <a:pt x="641" y="2"/>
                  </a:lnTo>
                  <a:lnTo>
                    <a:pt x="635" y="2"/>
                  </a:lnTo>
                  <a:lnTo>
                    <a:pt x="632" y="2"/>
                  </a:lnTo>
                  <a:lnTo>
                    <a:pt x="632" y="2"/>
                  </a:lnTo>
                  <a:lnTo>
                    <a:pt x="634" y="3"/>
                  </a:lnTo>
                  <a:lnTo>
                    <a:pt x="634" y="3"/>
                  </a:lnTo>
                  <a:lnTo>
                    <a:pt x="635" y="3"/>
                  </a:lnTo>
                  <a:lnTo>
                    <a:pt x="637" y="3"/>
                  </a:lnTo>
                  <a:lnTo>
                    <a:pt x="641" y="3"/>
                  </a:lnTo>
                  <a:lnTo>
                    <a:pt x="641" y="3"/>
                  </a:lnTo>
                  <a:lnTo>
                    <a:pt x="639" y="3"/>
                  </a:lnTo>
                  <a:lnTo>
                    <a:pt x="630" y="3"/>
                  </a:lnTo>
                  <a:lnTo>
                    <a:pt x="626" y="3"/>
                  </a:lnTo>
                  <a:lnTo>
                    <a:pt x="622" y="3"/>
                  </a:lnTo>
                  <a:lnTo>
                    <a:pt x="620" y="3"/>
                  </a:lnTo>
                  <a:lnTo>
                    <a:pt x="620" y="3"/>
                  </a:lnTo>
                  <a:lnTo>
                    <a:pt x="620" y="3"/>
                  </a:lnTo>
                  <a:lnTo>
                    <a:pt x="622" y="5"/>
                  </a:lnTo>
                  <a:lnTo>
                    <a:pt x="620" y="5"/>
                  </a:lnTo>
                  <a:lnTo>
                    <a:pt x="619" y="5"/>
                  </a:lnTo>
                  <a:lnTo>
                    <a:pt x="617" y="5"/>
                  </a:lnTo>
                  <a:lnTo>
                    <a:pt x="615" y="5"/>
                  </a:lnTo>
                  <a:lnTo>
                    <a:pt x="611" y="5"/>
                  </a:lnTo>
                  <a:lnTo>
                    <a:pt x="611" y="5"/>
                  </a:lnTo>
                  <a:lnTo>
                    <a:pt x="611" y="5"/>
                  </a:lnTo>
                  <a:lnTo>
                    <a:pt x="613" y="5"/>
                  </a:lnTo>
                  <a:lnTo>
                    <a:pt x="613" y="5"/>
                  </a:lnTo>
                  <a:lnTo>
                    <a:pt x="609" y="5"/>
                  </a:lnTo>
                  <a:lnTo>
                    <a:pt x="607" y="7"/>
                  </a:lnTo>
                  <a:lnTo>
                    <a:pt x="606" y="7"/>
                  </a:lnTo>
                  <a:lnTo>
                    <a:pt x="606" y="7"/>
                  </a:lnTo>
                  <a:lnTo>
                    <a:pt x="606" y="7"/>
                  </a:lnTo>
                  <a:lnTo>
                    <a:pt x="607" y="9"/>
                  </a:lnTo>
                  <a:lnTo>
                    <a:pt x="611" y="9"/>
                  </a:lnTo>
                  <a:lnTo>
                    <a:pt x="620" y="11"/>
                  </a:lnTo>
                  <a:lnTo>
                    <a:pt x="624" y="11"/>
                  </a:lnTo>
                  <a:lnTo>
                    <a:pt x="624" y="13"/>
                  </a:lnTo>
                  <a:lnTo>
                    <a:pt x="624" y="13"/>
                  </a:lnTo>
                  <a:lnTo>
                    <a:pt x="622" y="13"/>
                  </a:lnTo>
                  <a:lnTo>
                    <a:pt x="620" y="11"/>
                  </a:lnTo>
                  <a:lnTo>
                    <a:pt x="619" y="11"/>
                  </a:lnTo>
                  <a:lnTo>
                    <a:pt x="617" y="11"/>
                  </a:lnTo>
                  <a:lnTo>
                    <a:pt x="609" y="9"/>
                  </a:lnTo>
                  <a:lnTo>
                    <a:pt x="604" y="9"/>
                  </a:lnTo>
                  <a:lnTo>
                    <a:pt x="602" y="9"/>
                  </a:lnTo>
                  <a:lnTo>
                    <a:pt x="602" y="9"/>
                  </a:lnTo>
                  <a:lnTo>
                    <a:pt x="600" y="9"/>
                  </a:lnTo>
                  <a:lnTo>
                    <a:pt x="600" y="9"/>
                  </a:lnTo>
                  <a:lnTo>
                    <a:pt x="600" y="9"/>
                  </a:lnTo>
                  <a:lnTo>
                    <a:pt x="602" y="11"/>
                  </a:lnTo>
                  <a:lnTo>
                    <a:pt x="602" y="11"/>
                  </a:lnTo>
                  <a:lnTo>
                    <a:pt x="598" y="11"/>
                  </a:lnTo>
                  <a:lnTo>
                    <a:pt x="598" y="11"/>
                  </a:lnTo>
                  <a:lnTo>
                    <a:pt x="596" y="9"/>
                  </a:lnTo>
                  <a:lnTo>
                    <a:pt x="596" y="9"/>
                  </a:lnTo>
                  <a:lnTo>
                    <a:pt x="594" y="7"/>
                  </a:lnTo>
                  <a:lnTo>
                    <a:pt x="592" y="7"/>
                  </a:lnTo>
                  <a:lnTo>
                    <a:pt x="587" y="7"/>
                  </a:lnTo>
                  <a:lnTo>
                    <a:pt x="587" y="7"/>
                  </a:lnTo>
                  <a:lnTo>
                    <a:pt x="585" y="7"/>
                  </a:lnTo>
                  <a:lnTo>
                    <a:pt x="585" y="7"/>
                  </a:lnTo>
                  <a:lnTo>
                    <a:pt x="579" y="7"/>
                  </a:lnTo>
                  <a:lnTo>
                    <a:pt x="577" y="7"/>
                  </a:lnTo>
                  <a:lnTo>
                    <a:pt x="574" y="9"/>
                  </a:lnTo>
                  <a:lnTo>
                    <a:pt x="572" y="9"/>
                  </a:lnTo>
                  <a:lnTo>
                    <a:pt x="570" y="9"/>
                  </a:lnTo>
                  <a:lnTo>
                    <a:pt x="566" y="9"/>
                  </a:lnTo>
                  <a:lnTo>
                    <a:pt x="566" y="9"/>
                  </a:lnTo>
                  <a:lnTo>
                    <a:pt x="576" y="11"/>
                  </a:lnTo>
                  <a:lnTo>
                    <a:pt x="576" y="11"/>
                  </a:lnTo>
                  <a:lnTo>
                    <a:pt x="576" y="11"/>
                  </a:lnTo>
                  <a:lnTo>
                    <a:pt x="576" y="11"/>
                  </a:lnTo>
                  <a:lnTo>
                    <a:pt x="574" y="11"/>
                  </a:lnTo>
                  <a:lnTo>
                    <a:pt x="572" y="11"/>
                  </a:lnTo>
                  <a:lnTo>
                    <a:pt x="570" y="11"/>
                  </a:lnTo>
                  <a:lnTo>
                    <a:pt x="568" y="11"/>
                  </a:lnTo>
                  <a:lnTo>
                    <a:pt x="566" y="11"/>
                  </a:lnTo>
                  <a:lnTo>
                    <a:pt x="564" y="11"/>
                  </a:lnTo>
                  <a:lnTo>
                    <a:pt x="563" y="11"/>
                  </a:lnTo>
                  <a:lnTo>
                    <a:pt x="561" y="11"/>
                  </a:lnTo>
                  <a:lnTo>
                    <a:pt x="559" y="11"/>
                  </a:lnTo>
                  <a:lnTo>
                    <a:pt x="559" y="11"/>
                  </a:lnTo>
                  <a:lnTo>
                    <a:pt x="557" y="11"/>
                  </a:lnTo>
                  <a:lnTo>
                    <a:pt x="557" y="11"/>
                  </a:lnTo>
                  <a:lnTo>
                    <a:pt x="555" y="11"/>
                  </a:lnTo>
                  <a:lnTo>
                    <a:pt x="551" y="11"/>
                  </a:lnTo>
                  <a:lnTo>
                    <a:pt x="546" y="11"/>
                  </a:lnTo>
                  <a:lnTo>
                    <a:pt x="542" y="11"/>
                  </a:lnTo>
                  <a:lnTo>
                    <a:pt x="540" y="11"/>
                  </a:lnTo>
                  <a:lnTo>
                    <a:pt x="536" y="13"/>
                  </a:lnTo>
                  <a:lnTo>
                    <a:pt x="534" y="13"/>
                  </a:lnTo>
                  <a:lnTo>
                    <a:pt x="529" y="13"/>
                  </a:lnTo>
                  <a:lnTo>
                    <a:pt x="527" y="13"/>
                  </a:lnTo>
                  <a:lnTo>
                    <a:pt x="521" y="13"/>
                  </a:lnTo>
                  <a:lnTo>
                    <a:pt x="518" y="13"/>
                  </a:lnTo>
                  <a:lnTo>
                    <a:pt x="516" y="15"/>
                  </a:lnTo>
                  <a:lnTo>
                    <a:pt x="514" y="15"/>
                  </a:lnTo>
                  <a:lnTo>
                    <a:pt x="512" y="15"/>
                  </a:lnTo>
                  <a:lnTo>
                    <a:pt x="514" y="15"/>
                  </a:lnTo>
                  <a:lnTo>
                    <a:pt x="514" y="15"/>
                  </a:lnTo>
                  <a:lnTo>
                    <a:pt x="516" y="15"/>
                  </a:lnTo>
                  <a:lnTo>
                    <a:pt x="520" y="15"/>
                  </a:lnTo>
                  <a:lnTo>
                    <a:pt x="521" y="15"/>
                  </a:lnTo>
                  <a:lnTo>
                    <a:pt x="523" y="15"/>
                  </a:lnTo>
                  <a:lnTo>
                    <a:pt x="523" y="15"/>
                  </a:lnTo>
                  <a:lnTo>
                    <a:pt x="529" y="15"/>
                  </a:lnTo>
                  <a:lnTo>
                    <a:pt x="529" y="15"/>
                  </a:lnTo>
                  <a:lnTo>
                    <a:pt x="520" y="17"/>
                  </a:lnTo>
                  <a:lnTo>
                    <a:pt x="518" y="17"/>
                  </a:lnTo>
                  <a:lnTo>
                    <a:pt x="520" y="17"/>
                  </a:lnTo>
                  <a:lnTo>
                    <a:pt x="521" y="17"/>
                  </a:lnTo>
                  <a:lnTo>
                    <a:pt x="534" y="17"/>
                  </a:lnTo>
                  <a:lnTo>
                    <a:pt x="540" y="17"/>
                  </a:lnTo>
                  <a:lnTo>
                    <a:pt x="542" y="17"/>
                  </a:lnTo>
                  <a:lnTo>
                    <a:pt x="548" y="17"/>
                  </a:lnTo>
                  <a:lnTo>
                    <a:pt x="546" y="17"/>
                  </a:lnTo>
                  <a:lnTo>
                    <a:pt x="542" y="17"/>
                  </a:lnTo>
                  <a:lnTo>
                    <a:pt x="538" y="17"/>
                  </a:lnTo>
                  <a:lnTo>
                    <a:pt x="534" y="17"/>
                  </a:lnTo>
                  <a:lnTo>
                    <a:pt x="529" y="18"/>
                  </a:lnTo>
                  <a:lnTo>
                    <a:pt x="525" y="18"/>
                  </a:lnTo>
                  <a:lnTo>
                    <a:pt x="525" y="18"/>
                  </a:lnTo>
                  <a:lnTo>
                    <a:pt x="529" y="18"/>
                  </a:lnTo>
                  <a:lnTo>
                    <a:pt x="527" y="18"/>
                  </a:lnTo>
                  <a:lnTo>
                    <a:pt x="525" y="18"/>
                  </a:lnTo>
                  <a:lnTo>
                    <a:pt x="521" y="20"/>
                  </a:lnTo>
                  <a:lnTo>
                    <a:pt x="520" y="20"/>
                  </a:lnTo>
                  <a:lnTo>
                    <a:pt x="520" y="20"/>
                  </a:lnTo>
                  <a:lnTo>
                    <a:pt x="521" y="22"/>
                  </a:lnTo>
                  <a:lnTo>
                    <a:pt x="523" y="22"/>
                  </a:lnTo>
                  <a:lnTo>
                    <a:pt x="529" y="20"/>
                  </a:lnTo>
                  <a:lnTo>
                    <a:pt x="544" y="20"/>
                  </a:lnTo>
                  <a:lnTo>
                    <a:pt x="549" y="20"/>
                  </a:lnTo>
                  <a:lnTo>
                    <a:pt x="559" y="18"/>
                  </a:lnTo>
                  <a:lnTo>
                    <a:pt x="563" y="18"/>
                  </a:lnTo>
                  <a:lnTo>
                    <a:pt x="564" y="18"/>
                  </a:lnTo>
                  <a:lnTo>
                    <a:pt x="566" y="18"/>
                  </a:lnTo>
                  <a:lnTo>
                    <a:pt x="566" y="18"/>
                  </a:lnTo>
                  <a:lnTo>
                    <a:pt x="557" y="20"/>
                  </a:lnTo>
                  <a:lnTo>
                    <a:pt x="549" y="22"/>
                  </a:lnTo>
                  <a:lnTo>
                    <a:pt x="546" y="22"/>
                  </a:lnTo>
                  <a:lnTo>
                    <a:pt x="540" y="22"/>
                  </a:lnTo>
                  <a:lnTo>
                    <a:pt x="533" y="22"/>
                  </a:lnTo>
                  <a:lnTo>
                    <a:pt x="523" y="22"/>
                  </a:lnTo>
                  <a:lnTo>
                    <a:pt x="523" y="22"/>
                  </a:lnTo>
                  <a:lnTo>
                    <a:pt x="523" y="22"/>
                  </a:lnTo>
                  <a:lnTo>
                    <a:pt x="523" y="24"/>
                  </a:lnTo>
                  <a:lnTo>
                    <a:pt x="523" y="24"/>
                  </a:lnTo>
                  <a:lnTo>
                    <a:pt x="525" y="24"/>
                  </a:lnTo>
                  <a:lnTo>
                    <a:pt x="527" y="24"/>
                  </a:lnTo>
                  <a:lnTo>
                    <a:pt x="529" y="24"/>
                  </a:lnTo>
                  <a:lnTo>
                    <a:pt x="531" y="26"/>
                  </a:lnTo>
                  <a:lnTo>
                    <a:pt x="533" y="26"/>
                  </a:lnTo>
                  <a:lnTo>
                    <a:pt x="536" y="26"/>
                  </a:lnTo>
                  <a:lnTo>
                    <a:pt x="540" y="24"/>
                  </a:lnTo>
                  <a:lnTo>
                    <a:pt x="551" y="22"/>
                  </a:lnTo>
                  <a:lnTo>
                    <a:pt x="553" y="22"/>
                  </a:lnTo>
                  <a:lnTo>
                    <a:pt x="557" y="22"/>
                  </a:lnTo>
                  <a:lnTo>
                    <a:pt x="568" y="20"/>
                  </a:lnTo>
                  <a:lnTo>
                    <a:pt x="579" y="20"/>
                  </a:lnTo>
                  <a:lnTo>
                    <a:pt x="579" y="20"/>
                  </a:lnTo>
                  <a:lnTo>
                    <a:pt x="566" y="20"/>
                  </a:lnTo>
                  <a:lnTo>
                    <a:pt x="561" y="22"/>
                  </a:lnTo>
                  <a:lnTo>
                    <a:pt x="555" y="22"/>
                  </a:lnTo>
                  <a:lnTo>
                    <a:pt x="548" y="24"/>
                  </a:lnTo>
                  <a:lnTo>
                    <a:pt x="546" y="24"/>
                  </a:lnTo>
                  <a:lnTo>
                    <a:pt x="544" y="26"/>
                  </a:lnTo>
                  <a:lnTo>
                    <a:pt x="542" y="26"/>
                  </a:lnTo>
                  <a:lnTo>
                    <a:pt x="542" y="26"/>
                  </a:lnTo>
                  <a:lnTo>
                    <a:pt x="546" y="26"/>
                  </a:lnTo>
                  <a:lnTo>
                    <a:pt x="546" y="26"/>
                  </a:lnTo>
                  <a:lnTo>
                    <a:pt x="549" y="26"/>
                  </a:lnTo>
                  <a:lnTo>
                    <a:pt x="553" y="26"/>
                  </a:lnTo>
                  <a:lnTo>
                    <a:pt x="555" y="28"/>
                  </a:lnTo>
                  <a:lnTo>
                    <a:pt x="561" y="26"/>
                  </a:lnTo>
                  <a:lnTo>
                    <a:pt x="563" y="26"/>
                  </a:lnTo>
                  <a:lnTo>
                    <a:pt x="564" y="26"/>
                  </a:lnTo>
                  <a:lnTo>
                    <a:pt x="566" y="26"/>
                  </a:lnTo>
                  <a:lnTo>
                    <a:pt x="570" y="26"/>
                  </a:lnTo>
                  <a:lnTo>
                    <a:pt x="574" y="24"/>
                  </a:lnTo>
                  <a:lnTo>
                    <a:pt x="579" y="24"/>
                  </a:lnTo>
                  <a:lnTo>
                    <a:pt x="581" y="24"/>
                  </a:lnTo>
                  <a:lnTo>
                    <a:pt x="585" y="24"/>
                  </a:lnTo>
                  <a:lnTo>
                    <a:pt x="583" y="24"/>
                  </a:lnTo>
                  <a:lnTo>
                    <a:pt x="577" y="26"/>
                  </a:lnTo>
                  <a:lnTo>
                    <a:pt x="576" y="26"/>
                  </a:lnTo>
                  <a:lnTo>
                    <a:pt x="577" y="26"/>
                  </a:lnTo>
                  <a:lnTo>
                    <a:pt x="579" y="26"/>
                  </a:lnTo>
                  <a:lnTo>
                    <a:pt x="589" y="26"/>
                  </a:lnTo>
                  <a:lnTo>
                    <a:pt x="591" y="26"/>
                  </a:lnTo>
                  <a:lnTo>
                    <a:pt x="594" y="26"/>
                  </a:lnTo>
                  <a:lnTo>
                    <a:pt x="604" y="24"/>
                  </a:lnTo>
                  <a:lnTo>
                    <a:pt x="607" y="24"/>
                  </a:lnTo>
                  <a:lnTo>
                    <a:pt x="609" y="22"/>
                  </a:lnTo>
                  <a:lnTo>
                    <a:pt x="611" y="22"/>
                  </a:lnTo>
                  <a:lnTo>
                    <a:pt x="611" y="22"/>
                  </a:lnTo>
                  <a:lnTo>
                    <a:pt x="613" y="22"/>
                  </a:lnTo>
                  <a:lnTo>
                    <a:pt x="615" y="20"/>
                  </a:lnTo>
                  <a:lnTo>
                    <a:pt x="617" y="20"/>
                  </a:lnTo>
                  <a:lnTo>
                    <a:pt x="617" y="20"/>
                  </a:lnTo>
                  <a:lnTo>
                    <a:pt x="619" y="20"/>
                  </a:lnTo>
                  <a:lnTo>
                    <a:pt x="620" y="20"/>
                  </a:lnTo>
                  <a:lnTo>
                    <a:pt x="626" y="18"/>
                  </a:lnTo>
                  <a:lnTo>
                    <a:pt x="630" y="18"/>
                  </a:lnTo>
                  <a:lnTo>
                    <a:pt x="641" y="17"/>
                  </a:lnTo>
                  <a:lnTo>
                    <a:pt x="639" y="18"/>
                  </a:lnTo>
                  <a:lnTo>
                    <a:pt x="634" y="18"/>
                  </a:lnTo>
                  <a:lnTo>
                    <a:pt x="626" y="20"/>
                  </a:lnTo>
                  <a:lnTo>
                    <a:pt x="622" y="20"/>
                  </a:lnTo>
                  <a:lnTo>
                    <a:pt x="620" y="20"/>
                  </a:lnTo>
                  <a:lnTo>
                    <a:pt x="619" y="22"/>
                  </a:lnTo>
                  <a:lnTo>
                    <a:pt x="619" y="22"/>
                  </a:lnTo>
                  <a:lnTo>
                    <a:pt x="620" y="22"/>
                  </a:lnTo>
                  <a:lnTo>
                    <a:pt x="624" y="22"/>
                  </a:lnTo>
                  <a:lnTo>
                    <a:pt x="630" y="22"/>
                  </a:lnTo>
                  <a:lnTo>
                    <a:pt x="632" y="22"/>
                  </a:lnTo>
                  <a:lnTo>
                    <a:pt x="634" y="22"/>
                  </a:lnTo>
                  <a:lnTo>
                    <a:pt x="634" y="24"/>
                  </a:lnTo>
                  <a:lnTo>
                    <a:pt x="632" y="24"/>
                  </a:lnTo>
                  <a:lnTo>
                    <a:pt x="628" y="24"/>
                  </a:lnTo>
                  <a:lnTo>
                    <a:pt x="619" y="24"/>
                  </a:lnTo>
                  <a:lnTo>
                    <a:pt x="606" y="26"/>
                  </a:lnTo>
                  <a:lnTo>
                    <a:pt x="606" y="26"/>
                  </a:lnTo>
                  <a:lnTo>
                    <a:pt x="600" y="26"/>
                  </a:lnTo>
                  <a:lnTo>
                    <a:pt x="591" y="28"/>
                  </a:lnTo>
                  <a:lnTo>
                    <a:pt x="576" y="28"/>
                  </a:lnTo>
                  <a:lnTo>
                    <a:pt x="574" y="30"/>
                  </a:lnTo>
                  <a:lnTo>
                    <a:pt x="572" y="30"/>
                  </a:lnTo>
                  <a:lnTo>
                    <a:pt x="570" y="30"/>
                  </a:lnTo>
                  <a:lnTo>
                    <a:pt x="572" y="32"/>
                  </a:lnTo>
                  <a:lnTo>
                    <a:pt x="574" y="32"/>
                  </a:lnTo>
                  <a:lnTo>
                    <a:pt x="576" y="33"/>
                  </a:lnTo>
                  <a:lnTo>
                    <a:pt x="577" y="33"/>
                  </a:lnTo>
                  <a:lnTo>
                    <a:pt x="577" y="35"/>
                  </a:lnTo>
                  <a:lnTo>
                    <a:pt x="579" y="35"/>
                  </a:lnTo>
                  <a:lnTo>
                    <a:pt x="579" y="37"/>
                  </a:lnTo>
                  <a:lnTo>
                    <a:pt x="583" y="37"/>
                  </a:lnTo>
                  <a:lnTo>
                    <a:pt x="587" y="37"/>
                  </a:lnTo>
                  <a:lnTo>
                    <a:pt x="589" y="37"/>
                  </a:lnTo>
                  <a:lnTo>
                    <a:pt x="587" y="37"/>
                  </a:lnTo>
                  <a:lnTo>
                    <a:pt x="583" y="37"/>
                  </a:lnTo>
                  <a:lnTo>
                    <a:pt x="581" y="37"/>
                  </a:lnTo>
                  <a:lnTo>
                    <a:pt x="579" y="37"/>
                  </a:lnTo>
                  <a:lnTo>
                    <a:pt x="576" y="37"/>
                  </a:lnTo>
                  <a:lnTo>
                    <a:pt x="574" y="37"/>
                  </a:lnTo>
                  <a:lnTo>
                    <a:pt x="572" y="35"/>
                  </a:lnTo>
                  <a:lnTo>
                    <a:pt x="572" y="35"/>
                  </a:lnTo>
                  <a:lnTo>
                    <a:pt x="570" y="33"/>
                  </a:lnTo>
                  <a:lnTo>
                    <a:pt x="570" y="33"/>
                  </a:lnTo>
                  <a:lnTo>
                    <a:pt x="566" y="32"/>
                  </a:lnTo>
                  <a:lnTo>
                    <a:pt x="564" y="32"/>
                  </a:lnTo>
                  <a:lnTo>
                    <a:pt x="563" y="30"/>
                  </a:lnTo>
                  <a:lnTo>
                    <a:pt x="561" y="30"/>
                  </a:lnTo>
                  <a:lnTo>
                    <a:pt x="555" y="30"/>
                  </a:lnTo>
                  <a:lnTo>
                    <a:pt x="551" y="30"/>
                  </a:lnTo>
                  <a:lnTo>
                    <a:pt x="540" y="30"/>
                  </a:lnTo>
                  <a:lnTo>
                    <a:pt x="538" y="30"/>
                  </a:lnTo>
                  <a:lnTo>
                    <a:pt x="534" y="32"/>
                  </a:lnTo>
                  <a:lnTo>
                    <a:pt x="534" y="33"/>
                  </a:lnTo>
                  <a:lnTo>
                    <a:pt x="533" y="35"/>
                  </a:lnTo>
                  <a:lnTo>
                    <a:pt x="534" y="35"/>
                  </a:lnTo>
                  <a:lnTo>
                    <a:pt x="534" y="35"/>
                  </a:lnTo>
                  <a:lnTo>
                    <a:pt x="538" y="37"/>
                  </a:lnTo>
                  <a:lnTo>
                    <a:pt x="540" y="37"/>
                  </a:lnTo>
                  <a:lnTo>
                    <a:pt x="542" y="37"/>
                  </a:lnTo>
                  <a:lnTo>
                    <a:pt x="542" y="39"/>
                  </a:lnTo>
                  <a:lnTo>
                    <a:pt x="544" y="39"/>
                  </a:lnTo>
                  <a:lnTo>
                    <a:pt x="544" y="41"/>
                  </a:lnTo>
                  <a:lnTo>
                    <a:pt x="544" y="41"/>
                  </a:lnTo>
                  <a:lnTo>
                    <a:pt x="546" y="43"/>
                  </a:lnTo>
                  <a:lnTo>
                    <a:pt x="548" y="43"/>
                  </a:lnTo>
                  <a:lnTo>
                    <a:pt x="548" y="43"/>
                  </a:lnTo>
                  <a:lnTo>
                    <a:pt x="546" y="43"/>
                  </a:lnTo>
                  <a:lnTo>
                    <a:pt x="544" y="43"/>
                  </a:lnTo>
                  <a:lnTo>
                    <a:pt x="542" y="43"/>
                  </a:lnTo>
                  <a:lnTo>
                    <a:pt x="540" y="43"/>
                  </a:lnTo>
                  <a:lnTo>
                    <a:pt x="538" y="43"/>
                  </a:lnTo>
                  <a:lnTo>
                    <a:pt x="538" y="43"/>
                  </a:lnTo>
                  <a:lnTo>
                    <a:pt x="538" y="45"/>
                  </a:lnTo>
                  <a:lnTo>
                    <a:pt x="538" y="45"/>
                  </a:lnTo>
                  <a:lnTo>
                    <a:pt x="538" y="45"/>
                  </a:lnTo>
                  <a:lnTo>
                    <a:pt x="540" y="45"/>
                  </a:lnTo>
                  <a:lnTo>
                    <a:pt x="544" y="45"/>
                  </a:lnTo>
                  <a:lnTo>
                    <a:pt x="549" y="45"/>
                  </a:lnTo>
                  <a:lnTo>
                    <a:pt x="553" y="45"/>
                  </a:lnTo>
                  <a:lnTo>
                    <a:pt x="555" y="45"/>
                  </a:lnTo>
                  <a:lnTo>
                    <a:pt x="557" y="45"/>
                  </a:lnTo>
                  <a:lnTo>
                    <a:pt x="561" y="45"/>
                  </a:lnTo>
                  <a:lnTo>
                    <a:pt x="563" y="45"/>
                  </a:lnTo>
                  <a:lnTo>
                    <a:pt x="563" y="45"/>
                  </a:lnTo>
                  <a:lnTo>
                    <a:pt x="563" y="45"/>
                  </a:lnTo>
                  <a:lnTo>
                    <a:pt x="561" y="45"/>
                  </a:lnTo>
                  <a:lnTo>
                    <a:pt x="557" y="47"/>
                  </a:lnTo>
                  <a:lnTo>
                    <a:pt x="557" y="47"/>
                  </a:lnTo>
                  <a:lnTo>
                    <a:pt x="555" y="47"/>
                  </a:lnTo>
                  <a:lnTo>
                    <a:pt x="549" y="47"/>
                  </a:lnTo>
                  <a:lnTo>
                    <a:pt x="548" y="47"/>
                  </a:lnTo>
                  <a:lnTo>
                    <a:pt x="546" y="47"/>
                  </a:lnTo>
                  <a:lnTo>
                    <a:pt x="546" y="47"/>
                  </a:lnTo>
                  <a:lnTo>
                    <a:pt x="544" y="47"/>
                  </a:lnTo>
                  <a:lnTo>
                    <a:pt x="540" y="47"/>
                  </a:lnTo>
                  <a:lnTo>
                    <a:pt x="533" y="47"/>
                  </a:lnTo>
                  <a:lnTo>
                    <a:pt x="533" y="45"/>
                  </a:lnTo>
                  <a:lnTo>
                    <a:pt x="529" y="45"/>
                  </a:lnTo>
                  <a:lnTo>
                    <a:pt x="525" y="47"/>
                  </a:lnTo>
                  <a:lnTo>
                    <a:pt x="520" y="47"/>
                  </a:lnTo>
                  <a:lnTo>
                    <a:pt x="512" y="47"/>
                  </a:lnTo>
                  <a:lnTo>
                    <a:pt x="510" y="48"/>
                  </a:lnTo>
                  <a:lnTo>
                    <a:pt x="506" y="50"/>
                  </a:lnTo>
                  <a:lnTo>
                    <a:pt x="503" y="50"/>
                  </a:lnTo>
                  <a:lnTo>
                    <a:pt x="501" y="52"/>
                  </a:lnTo>
                  <a:lnTo>
                    <a:pt x="499" y="52"/>
                  </a:lnTo>
                  <a:lnTo>
                    <a:pt x="497" y="54"/>
                  </a:lnTo>
                  <a:lnTo>
                    <a:pt x="497" y="54"/>
                  </a:lnTo>
                  <a:lnTo>
                    <a:pt x="503" y="54"/>
                  </a:lnTo>
                  <a:lnTo>
                    <a:pt x="505" y="54"/>
                  </a:lnTo>
                  <a:lnTo>
                    <a:pt x="508" y="54"/>
                  </a:lnTo>
                  <a:lnTo>
                    <a:pt x="512" y="52"/>
                  </a:lnTo>
                  <a:lnTo>
                    <a:pt x="514" y="52"/>
                  </a:lnTo>
                  <a:lnTo>
                    <a:pt x="510" y="54"/>
                  </a:lnTo>
                  <a:lnTo>
                    <a:pt x="508" y="56"/>
                  </a:lnTo>
                  <a:lnTo>
                    <a:pt x="514" y="56"/>
                  </a:lnTo>
                  <a:lnTo>
                    <a:pt x="516" y="54"/>
                  </a:lnTo>
                  <a:lnTo>
                    <a:pt x="518" y="54"/>
                  </a:lnTo>
                  <a:lnTo>
                    <a:pt x="523" y="52"/>
                  </a:lnTo>
                  <a:lnTo>
                    <a:pt x="529" y="50"/>
                  </a:lnTo>
                  <a:lnTo>
                    <a:pt x="523" y="54"/>
                  </a:lnTo>
                  <a:lnTo>
                    <a:pt x="527" y="54"/>
                  </a:lnTo>
                  <a:lnTo>
                    <a:pt x="527" y="54"/>
                  </a:lnTo>
                  <a:lnTo>
                    <a:pt x="529" y="54"/>
                  </a:lnTo>
                  <a:lnTo>
                    <a:pt x="525" y="54"/>
                  </a:lnTo>
                  <a:lnTo>
                    <a:pt x="525" y="54"/>
                  </a:lnTo>
                  <a:lnTo>
                    <a:pt x="520" y="56"/>
                  </a:lnTo>
                  <a:lnTo>
                    <a:pt x="516" y="56"/>
                  </a:lnTo>
                  <a:lnTo>
                    <a:pt x="512" y="58"/>
                  </a:lnTo>
                  <a:lnTo>
                    <a:pt x="512" y="60"/>
                  </a:lnTo>
                  <a:lnTo>
                    <a:pt x="508" y="61"/>
                  </a:lnTo>
                  <a:lnTo>
                    <a:pt x="510" y="61"/>
                  </a:lnTo>
                  <a:lnTo>
                    <a:pt x="512" y="63"/>
                  </a:lnTo>
                  <a:lnTo>
                    <a:pt x="516" y="61"/>
                  </a:lnTo>
                  <a:lnTo>
                    <a:pt x="520" y="61"/>
                  </a:lnTo>
                  <a:lnTo>
                    <a:pt x="521" y="61"/>
                  </a:lnTo>
                  <a:lnTo>
                    <a:pt x="523" y="61"/>
                  </a:lnTo>
                  <a:lnTo>
                    <a:pt x="527" y="61"/>
                  </a:lnTo>
                  <a:lnTo>
                    <a:pt x="529" y="60"/>
                  </a:lnTo>
                  <a:lnTo>
                    <a:pt x="540" y="58"/>
                  </a:lnTo>
                  <a:lnTo>
                    <a:pt x="540" y="56"/>
                  </a:lnTo>
                  <a:lnTo>
                    <a:pt x="540" y="58"/>
                  </a:lnTo>
                  <a:lnTo>
                    <a:pt x="538" y="58"/>
                  </a:lnTo>
                  <a:lnTo>
                    <a:pt x="538" y="58"/>
                  </a:lnTo>
                  <a:lnTo>
                    <a:pt x="534" y="60"/>
                  </a:lnTo>
                  <a:lnTo>
                    <a:pt x="529" y="61"/>
                  </a:lnTo>
                  <a:lnTo>
                    <a:pt x="525" y="61"/>
                  </a:lnTo>
                  <a:lnTo>
                    <a:pt x="525" y="63"/>
                  </a:lnTo>
                  <a:lnTo>
                    <a:pt x="523" y="63"/>
                  </a:lnTo>
                  <a:lnTo>
                    <a:pt x="521" y="63"/>
                  </a:lnTo>
                  <a:lnTo>
                    <a:pt x="520" y="63"/>
                  </a:lnTo>
                  <a:lnTo>
                    <a:pt x="514" y="63"/>
                  </a:lnTo>
                  <a:lnTo>
                    <a:pt x="512" y="63"/>
                  </a:lnTo>
                  <a:lnTo>
                    <a:pt x="510" y="63"/>
                  </a:lnTo>
                  <a:lnTo>
                    <a:pt x="505" y="63"/>
                  </a:lnTo>
                  <a:lnTo>
                    <a:pt x="505" y="61"/>
                  </a:lnTo>
                  <a:lnTo>
                    <a:pt x="505" y="61"/>
                  </a:lnTo>
                  <a:lnTo>
                    <a:pt x="503" y="60"/>
                  </a:lnTo>
                  <a:lnTo>
                    <a:pt x="503" y="60"/>
                  </a:lnTo>
                  <a:lnTo>
                    <a:pt x="499" y="58"/>
                  </a:lnTo>
                  <a:lnTo>
                    <a:pt x="497" y="58"/>
                  </a:lnTo>
                  <a:lnTo>
                    <a:pt x="495" y="58"/>
                  </a:lnTo>
                  <a:lnTo>
                    <a:pt x="493" y="58"/>
                  </a:lnTo>
                  <a:lnTo>
                    <a:pt x="490" y="58"/>
                  </a:lnTo>
                  <a:lnTo>
                    <a:pt x="486" y="60"/>
                  </a:lnTo>
                  <a:lnTo>
                    <a:pt x="484" y="60"/>
                  </a:lnTo>
                  <a:lnTo>
                    <a:pt x="484" y="61"/>
                  </a:lnTo>
                  <a:lnTo>
                    <a:pt x="484" y="63"/>
                  </a:lnTo>
                  <a:lnTo>
                    <a:pt x="484" y="63"/>
                  </a:lnTo>
                  <a:lnTo>
                    <a:pt x="484" y="63"/>
                  </a:lnTo>
                  <a:lnTo>
                    <a:pt x="486" y="65"/>
                  </a:lnTo>
                  <a:lnTo>
                    <a:pt x="486" y="65"/>
                  </a:lnTo>
                  <a:lnTo>
                    <a:pt x="488" y="65"/>
                  </a:lnTo>
                  <a:lnTo>
                    <a:pt x="488" y="65"/>
                  </a:lnTo>
                  <a:lnTo>
                    <a:pt x="488" y="67"/>
                  </a:lnTo>
                  <a:lnTo>
                    <a:pt x="488" y="67"/>
                  </a:lnTo>
                  <a:lnTo>
                    <a:pt x="488" y="67"/>
                  </a:lnTo>
                  <a:lnTo>
                    <a:pt x="486" y="67"/>
                  </a:lnTo>
                  <a:lnTo>
                    <a:pt x="482" y="67"/>
                  </a:lnTo>
                  <a:lnTo>
                    <a:pt x="480" y="67"/>
                  </a:lnTo>
                  <a:lnTo>
                    <a:pt x="478" y="67"/>
                  </a:lnTo>
                  <a:lnTo>
                    <a:pt x="475" y="67"/>
                  </a:lnTo>
                  <a:lnTo>
                    <a:pt x="473" y="67"/>
                  </a:lnTo>
                  <a:lnTo>
                    <a:pt x="471" y="67"/>
                  </a:lnTo>
                  <a:lnTo>
                    <a:pt x="467" y="69"/>
                  </a:lnTo>
                  <a:lnTo>
                    <a:pt x="458" y="71"/>
                  </a:lnTo>
                  <a:lnTo>
                    <a:pt x="454" y="73"/>
                  </a:lnTo>
                  <a:lnTo>
                    <a:pt x="452" y="75"/>
                  </a:lnTo>
                  <a:lnTo>
                    <a:pt x="452" y="75"/>
                  </a:lnTo>
                  <a:lnTo>
                    <a:pt x="458" y="76"/>
                  </a:lnTo>
                  <a:lnTo>
                    <a:pt x="460" y="76"/>
                  </a:lnTo>
                  <a:lnTo>
                    <a:pt x="462" y="75"/>
                  </a:lnTo>
                  <a:lnTo>
                    <a:pt x="463" y="73"/>
                  </a:lnTo>
                  <a:lnTo>
                    <a:pt x="465" y="71"/>
                  </a:lnTo>
                  <a:lnTo>
                    <a:pt x="463" y="75"/>
                  </a:lnTo>
                  <a:lnTo>
                    <a:pt x="462" y="76"/>
                  </a:lnTo>
                  <a:lnTo>
                    <a:pt x="465" y="76"/>
                  </a:lnTo>
                  <a:lnTo>
                    <a:pt x="469" y="76"/>
                  </a:lnTo>
                  <a:lnTo>
                    <a:pt x="473" y="75"/>
                  </a:lnTo>
                  <a:lnTo>
                    <a:pt x="473" y="76"/>
                  </a:lnTo>
                  <a:lnTo>
                    <a:pt x="475" y="76"/>
                  </a:lnTo>
                  <a:lnTo>
                    <a:pt x="478" y="76"/>
                  </a:lnTo>
                  <a:lnTo>
                    <a:pt x="480" y="75"/>
                  </a:lnTo>
                  <a:lnTo>
                    <a:pt x="482" y="75"/>
                  </a:lnTo>
                  <a:lnTo>
                    <a:pt x="484" y="75"/>
                  </a:lnTo>
                  <a:lnTo>
                    <a:pt x="484" y="75"/>
                  </a:lnTo>
                  <a:lnTo>
                    <a:pt x="484" y="75"/>
                  </a:lnTo>
                  <a:lnTo>
                    <a:pt x="484" y="76"/>
                  </a:lnTo>
                  <a:lnTo>
                    <a:pt x="488" y="76"/>
                  </a:lnTo>
                  <a:lnTo>
                    <a:pt x="490" y="78"/>
                  </a:lnTo>
                  <a:lnTo>
                    <a:pt x="491" y="78"/>
                  </a:lnTo>
                  <a:lnTo>
                    <a:pt x="501" y="76"/>
                  </a:lnTo>
                  <a:lnTo>
                    <a:pt x="506" y="73"/>
                  </a:lnTo>
                  <a:lnTo>
                    <a:pt x="506" y="75"/>
                  </a:lnTo>
                  <a:lnTo>
                    <a:pt x="506" y="76"/>
                  </a:lnTo>
                  <a:lnTo>
                    <a:pt x="510" y="76"/>
                  </a:lnTo>
                  <a:lnTo>
                    <a:pt x="521" y="76"/>
                  </a:lnTo>
                  <a:lnTo>
                    <a:pt x="523" y="75"/>
                  </a:lnTo>
                  <a:lnTo>
                    <a:pt x="523" y="75"/>
                  </a:lnTo>
                  <a:lnTo>
                    <a:pt x="523" y="73"/>
                  </a:lnTo>
                  <a:lnTo>
                    <a:pt x="523" y="73"/>
                  </a:lnTo>
                  <a:lnTo>
                    <a:pt x="523" y="73"/>
                  </a:lnTo>
                  <a:lnTo>
                    <a:pt x="523" y="73"/>
                  </a:lnTo>
                  <a:lnTo>
                    <a:pt x="525" y="73"/>
                  </a:lnTo>
                  <a:lnTo>
                    <a:pt x="525" y="73"/>
                  </a:lnTo>
                  <a:lnTo>
                    <a:pt x="525" y="73"/>
                  </a:lnTo>
                  <a:lnTo>
                    <a:pt x="527" y="73"/>
                  </a:lnTo>
                  <a:lnTo>
                    <a:pt x="527" y="75"/>
                  </a:lnTo>
                  <a:lnTo>
                    <a:pt x="527" y="75"/>
                  </a:lnTo>
                  <a:lnTo>
                    <a:pt x="529" y="75"/>
                  </a:lnTo>
                  <a:lnTo>
                    <a:pt x="531" y="75"/>
                  </a:lnTo>
                  <a:lnTo>
                    <a:pt x="531" y="75"/>
                  </a:lnTo>
                  <a:lnTo>
                    <a:pt x="533" y="75"/>
                  </a:lnTo>
                  <a:lnTo>
                    <a:pt x="534" y="75"/>
                  </a:lnTo>
                  <a:lnTo>
                    <a:pt x="534" y="75"/>
                  </a:lnTo>
                  <a:lnTo>
                    <a:pt x="534" y="76"/>
                  </a:lnTo>
                  <a:lnTo>
                    <a:pt x="534" y="76"/>
                  </a:lnTo>
                  <a:lnTo>
                    <a:pt x="533" y="76"/>
                  </a:lnTo>
                  <a:lnTo>
                    <a:pt x="533" y="78"/>
                  </a:lnTo>
                  <a:lnTo>
                    <a:pt x="531" y="78"/>
                  </a:lnTo>
                  <a:lnTo>
                    <a:pt x="531" y="78"/>
                  </a:lnTo>
                  <a:lnTo>
                    <a:pt x="533" y="78"/>
                  </a:lnTo>
                  <a:lnTo>
                    <a:pt x="533" y="78"/>
                  </a:lnTo>
                  <a:lnTo>
                    <a:pt x="538" y="78"/>
                  </a:lnTo>
                  <a:lnTo>
                    <a:pt x="542" y="78"/>
                  </a:lnTo>
                  <a:lnTo>
                    <a:pt x="546" y="78"/>
                  </a:lnTo>
                  <a:lnTo>
                    <a:pt x="549" y="76"/>
                  </a:lnTo>
                  <a:lnTo>
                    <a:pt x="551" y="76"/>
                  </a:lnTo>
                  <a:lnTo>
                    <a:pt x="555" y="76"/>
                  </a:lnTo>
                  <a:lnTo>
                    <a:pt x="563" y="75"/>
                  </a:lnTo>
                  <a:lnTo>
                    <a:pt x="564" y="73"/>
                  </a:lnTo>
                  <a:lnTo>
                    <a:pt x="568" y="73"/>
                  </a:lnTo>
                  <a:lnTo>
                    <a:pt x="568" y="71"/>
                  </a:lnTo>
                  <a:lnTo>
                    <a:pt x="568" y="69"/>
                  </a:lnTo>
                  <a:lnTo>
                    <a:pt x="568" y="69"/>
                  </a:lnTo>
                  <a:lnTo>
                    <a:pt x="566" y="69"/>
                  </a:lnTo>
                  <a:lnTo>
                    <a:pt x="566" y="69"/>
                  </a:lnTo>
                  <a:lnTo>
                    <a:pt x="563" y="71"/>
                  </a:lnTo>
                  <a:lnTo>
                    <a:pt x="561" y="71"/>
                  </a:lnTo>
                  <a:lnTo>
                    <a:pt x="561" y="71"/>
                  </a:lnTo>
                  <a:lnTo>
                    <a:pt x="559" y="69"/>
                  </a:lnTo>
                  <a:lnTo>
                    <a:pt x="557" y="69"/>
                  </a:lnTo>
                  <a:lnTo>
                    <a:pt x="559" y="69"/>
                  </a:lnTo>
                  <a:lnTo>
                    <a:pt x="559" y="67"/>
                  </a:lnTo>
                  <a:lnTo>
                    <a:pt x="561" y="67"/>
                  </a:lnTo>
                  <a:lnTo>
                    <a:pt x="559" y="67"/>
                  </a:lnTo>
                  <a:lnTo>
                    <a:pt x="555" y="67"/>
                  </a:lnTo>
                  <a:lnTo>
                    <a:pt x="551" y="67"/>
                  </a:lnTo>
                  <a:lnTo>
                    <a:pt x="551" y="67"/>
                  </a:lnTo>
                  <a:lnTo>
                    <a:pt x="548" y="65"/>
                  </a:lnTo>
                  <a:lnTo>
                    <a:pt x="548" y="65"/>
                  </a:lnTo>
                  <a:lnTo>
                    <a:pt x="544" y="65"/>
                  </a:lnTo>
                  <a:lnTo>
                    <a:pt x="542" y="65"/>
                  </a:lnTo>
                  <a:lnTo>
                    <a:pt x="540" y="65"/>
                  </a:lnTo>
                  <a:lnTo>
                    <a:pt x="538" y="67"/>
                  </a:lnTo>
                  <a:lnTo>
                    <a:pt x="536" y="65"/>
                  </a:lnTo>
                  <a:lnTo>
                    <a:pt x="536" y="65"/>
                  </a:lnTo>
                  <a:lnTo>
                    <a:pt x="536" y="65"/>
                  </a:lnTo>
                  <a:lnTo>
                    <a:pt x="536" y="65"/>
                  </a:lnTo>
                  <a:lnTo>
                    <a:pt x="538" y="65"/>
                  </a:lnTo>
                  <a:lnTo>
                    <a:pt x="542" y="65"/>
                  </a:lnTo>
                  <a:lnTo>
                    <a:pt x="544" y="65"/>
                  </a:lnTo>
                  <a:lnTo>
                    <a:pt x="544" y="63"/>
                  </a:lnTo>
                  <a:lnTo>
                    <a:pt x="544" y="63"/>
                  </a:lnTo>
                  <a:lnTo>
                    <a:pt x="544" y="63"/>
                  </a:lnTo>
                  <a:lnTo>
                    <a:pt x="542" y="63"/>
                  </a:lnTo>
                  <a:lnTo>
                    <a:pt x="544" y="61"/>
                  </a:lnTo>
                  <a:lnTo>
                    <a:pt x="544" y="61"/>
                  </a:lnTo>
                  <a:lnTo>
                    <a:pt x="546" y="63"/>
                  </a:lnTo>
                  <a:lnTo>
                    <a:pt x="548" y="63"/>
                  </a:lnTo>
                  <a:lnTo>
                    <a:pt x="549" y="65"/>
                  </a:lnTo>
                  <a:lnTo>
                    <a:pt x="553" y="65"/>
                  </a:lnTo>
                  <a:lnTo>
                    <a:pt x="557" y="65"/>
                  </a:lnTo>
                  <a:lnTo>
                    <a:pt x="564" y="65"/>
                  </a:lnTo>
                  <a:lnTo>
                    <a:pt x="566" y="65"/>
                  </a:lnTo>
                  <a:lnTo>
                    <a:pt x="568" y="65"/>
                  </a:lnTo>
                  <a:lnTo>
                    <a:pt x="572" y="63"/>
                  </a:lnTo>
                  <a:lnTo>
                    <a:pt x="574" y="63"/>
                  </a:lnTo>
                  <a:lnTo>
                    <a:pt x="576" y="63"/>
                  </a:lnTo>
                  <a:lnTo>
                    <a:pt x="577" y="61"/>
                  </a:lnTo>
                  <a:lnTo>
                    <a:pt x="579" y="61"/>
                  </a:lnTo>
                  <a:lnTo>
                    <a:pt x="579" y="60"/>
                  </a:lnTo>
                  <a:lnTo>
                    <a:pt x="581" y="58"/>
                  </a:lnTo>
                  <a:lnTo>
                    <a:pt x="583" y="58"/>
                  </a:lnTo>
                  <a:lnTo>
                    <a:pt x="583" y="58"/>
                  </a:lnTo>
                  <a:lnTo>
                    <a:pt x="589" y="58"/>
                  </a:lnTo>
                  <a:lnTo>
                    <a:pt x="592" y="58"/>
                  </a:lnTo>
                  <a:lnTo>
                    <a:pt x="596" y="58"/>
                  </a:lnTo>
                  <a:lnTo>
                    <a:pt x="600" y="56"/>
                  </a:lnTo>
                  <a:lnTo>
                    <a:pt x="602" y="56"/>
                  </a:lnTo>
                  <a:lnTo>
                    <a:pt x="604" y="56"/>
                  </a:lnTo>
                  <a:lnTo>
                    <a:pt x="606" y="56"/>
                  </a:lnTo>
                  <a:lnTo>
                    <a:pt x="611" y="54"/>
                  </a:lnTo>
                  <a:lnTo>
                    <a:pt x="615" y="52"/>
                  </a:lnTo>
                  <a:lnTo>
                    <a:pt x="615" y="52"/>
                  </a:lnTo>
                  <a:lnTo>
                    <a:pt x="613" y="52"/>
                  </a:lnTo>
                  <a:lnTo>
                    <a:pt x="609" y="50"/>
                  </a:lnTo>
                  <a:lnTo>
                    <a:pt x="606" y="50"/>
                  </a:lnTo>
                  <a:lnTo>
                    <a:pt x="607" y="50"/>
                  </a:lnTo>
                  <a:lnTo>
                    <a:pt x="611" y="50"/>
                  </a:lnTo>
                  <a:lnTo>
                    <a:pt x="617" y="50"/>
                  </a:lnTo>
                  <a:lnTo>
                    <a:pt x="620" y="50"/>
                  </a:lnTo>
                  <a:lnTo>
                    <a:pt x="626" y="48"/>
                  </a:lnTo>
                  <a:lnTo>
                    <a:pt x="626" y="48"/>
                  </a:lnTo>
                  <a:lnTo>
                    <a:pt x="628" y="48"/>
                  </a:lnTo>
                  <a:lnTo>
                    <a:pt x="628" y="47"/>
                  </a:lnTo>
                  <a:lnTo>
                    <a:pt x="626" y="47"/>
                  </a:lnTo>
                  <a:lnTo>
                    <a:pt x="624" y="47"/>
                  </a:lnTo>
                  <a:lnTo>
                    <a:pt x="620" y="47"/>
                  </a:lnTo>
                  <a:lnTo>
                    <a:pt x="617" y="47"/>
                  </a:lnTo>
                  <a:lnTo>
                    <a:pt x="617" y="45"/>
                  </a:lnTo>
                  <a:lnTo>
                    <a:pt x="617" y="45"/>
                  </a:lnTo>
                  <a:lnTo>
                    <a:pt x="615" y="45"/>
                  </a:lnTo>
                  <a:lnTo>
                    <a:pt x="613" y="45"/>
                  </a:lnTo>
                  <a:lnTo>
                    <a:pt x="609" y="45"/>
                  </a:lnTo>
                  <a:lnTo>
                    <a:pt x="602" y="45"/>
                  </a:lnTo>
                  <a:lnTo>
                    <a:pt x="600" y="45"/>
                  </a:lnTo>
                  <a:lnTo>
                    <a:pt x="598" y="45"/>
                  </a:lnTo>
                  <a:lnTo>
                    <a:pt x="598" y="45"/>
                  </a:lnTo>
                  <a:lnTo>
                    <a:pt x="596" y="45"/>
                  </a:lnTo>
                  <a:lnTo>
                    <a:pt x="594" y="45"/>
                  </a:lnTo>
                  <a:lnTo>
                    <a:pt x="594" y="43"/>
                  </a:lnTo>
                  <a:lnTo>
                    <a:pt x="594" y="43"/>
                  </a:lnTo>
                  <a:lnTo>
                    <a:pt x="596" y="43"/>
                  </a:lnTo>
                  <a:lnTo>
                    <a:pt x="600" y="43"/>
                  </a:lnTo>
                  <a:lnTo>
                    <a:pt x="602" y="43"/>
                  </a:lnTo>
                  <a:lnTo>
                    <a:pt x="606" y="43"/>
                  </a:lnTo>
                  <a:lnTo>
                    <a:pt x="611" y="43"/>
                  </a:lnTo>
                  <a:lnTo>
                    <a:pt x="613" y="43"/>
                  </a:lnTo>
                  <a:lnTo>
                    <a:pt x="615" y="43"/>
                  </a:lnTo>
                  <a:lnTo>
                    <a:pt x="617" y="43"/>
                  </a:lnTo>
                  <a:lnTo>
                    <a:pt x="619" y="43"/>
                  </a:lnTo>
                  <a:lnTo>
                    <a:pt x="622" y="43"/>
                  </a:lnTo>
                  <a:lnTo>
                    <a:pt x="622" y="43"/>
                  </a:lnTo>
                  <a:lnTo>
                    <a:pt x="624" y="45"/>
                  </a:lnTo>
                  <a:lnTo>
                    <a:pt x="630" y="45"/>
                  </a:lnTo>
                  <a:lnTo>
                    <a:pt x="632" y="43"/>
                  </a:lnTo>
                  <a:lnTo>
                    <a:pt x="634" y="41"/>
                  </a:lnTo>
                  <a:lnTo>
                    <a:pt x="632" y="41"/>
                  </a:lnTo>
                  <a:lnTo>
                    <a:pt x="628" y="43"/>
                  </a:lnTo>
                  <a:lnTo>
                    <a:pt x="626" y="41"/>
                  </a:lnTo>
                  <a:lnTo>
                    <a:pt x="624" y="41"/>
                  </a:lnTo>
                  <a:lnTo>
                    <a:pt x="622" y="41"/>
                  </a:lnTo>
                  <a:lnTo>
                    <a:pt x="620" y="41"/>
                  </a:lnTo>
                  <a:lnTo>
                    <a:pt x="620" y="39"/>
                  </a:lnTo>
                  <a:lnTo>
                    <a:pt x="617" y="39"/>
                  </a:lnTo>
                  <a:lnTo>
                    <a:pt x="615" y="39"/>
                  </a:lnTo>
                  <a:lnTo>
                    <a:pt x="615" y="39"/>
                  </a:lnTo>
                  <a:lnTo>
                    <a:pt x="620" y="39"/>
                  </a:lnTo>
                  <a:lnTo>
                    <a:pt x="622" y="39"/>
                  </a:lnTo>
                  <a:lnTo>
                    <a:pt x="624" y="39"/>
                  </a:lnTo>
                  <a:lnTo>
                    <a:pt x="628" y="39"/>
                  </a:lnTo>
                  <a:lnTo>
                    <a:pt x="630" y="39"/>
                  </a:lnTo>
                  <a:lnTo>
                    <a:pt x="634" y="39"/>
                  </a:lnTo>
                  <a:lnTo>
                    <a:pt x="637" y="39"/>
                  </a:lnTo>
                  <a:lnTo>
                    <a:pt x="639" y="39"/>
                  </a:lnTo>
                  <a:lnTo>
                    <a:pt x="641" y="39"/>
                  </a:lnTo>
                  <a:lnTo>
                    <a:pt x="643" y="39"/>
                  </a:lnTo>
                  <a:lnTo>
                    <a:pt x="647" y="39"/>
                  </a:lnTo>
                  <a:lnTo>
                    <a:pt x="648" y="39"/>
                  </a:lnTo>
                  <a:lnTo>
                    <a:pt x="648" y="39"/>
                  </a:lnTo>
                  <a:lnTo>
                    <a:pt x="650" y="37"/>
                  </a:lnTo>
                  <a:lnTo>
                    <a:pt x="650" y="37"/>
                  </a:lnTo>
                  <a:lnTo>
                    <a:pt x="650" y="37"/>
                  </a:lnTo>
                  <a:lnTo>
                    <a:pt x="650" y="35"/>
                  </a:lnTo>
                  <a:lnTo>
                    <a:pt x="650" y="35"/>
                  </a:lnTo>
                  <a:lnTo>
                    <a:pt x="648" y="35"/>
                  </a:lnTo>
                  <a:lnTo>
                    <a:pt x="645" y="35"/>
                  </a:lnTo>
                  <a:lnTo>
                    <a:pt x="641" y="35"/>
                  </a:lnTo>
                  <a:lnTo>
                    <a:pt x="641" y="35"/>
                  </a:lnTo>
                  <a:lnTo>
                    <a:pt x="643" y="33"/>
                  </a:lnTo>
                  <a:lnTo>
                    <a:pt x="647" y="33"/>
                  </a:lnTo>
                  <a:lnTo>
                    <a:pt x="648" y="35"/>
                  </a:lnTo>
                  <a:lnTo>
                    <a:pt x="652" y="35"/>
                  </a:lnTo>
                  <a:lnTo>
                    <a:pt x="660" y="37"/>
                  </a:lnTo>
                  <a:lnTo>
                    <a:pt x="662" y="37"/>
                  </a:lnTo>
                  <a:lnTo>
                    <a:pt x="663" y="35"/>
                  </a:lnTo>
                  <a:lnTo>
                    <a:pt x="669" y="35"/>
                  </a:lnTo>
                  <a:lnTo>
                    <a:pt x="671" y="35"/>
                  </a:lnTo>
                  <a:lnTo>
                    <a:pt x="673" y="35"/>
                  </a:lnTo>
                  <a:lnTo>
                    <a:pt x="673" y="33"/>
                  </a:lnTo>
                  <a:lnTo>
                    <a:pt x="673" y="33"/>
                  </a:lnTo>
                  <a:lnTo>
                    <a:pt x="671" y="33"/>
                  </a:lnTo>
                  <a:lnTo>
                    <a:pt x="678" y="33"/>
                  </a:lnTo>
                  <a:lnTo>
                    <a:pt x="680" y="32"/>
                  </a:lnTo>
                  <a:lnTo>
                    <a:pt x="682" y="32"/>
                  </a:lnTo>
                  <a:lnTo>
                    <a:pt x="680" y="32"/>
                  </a:lnTo>
                  <a:lnTo>
                    <a:pt x="678" y="32"/>
                  </a:lnTo>
                  <a:lnTo>
                    <a:pt x="671" y="32"/>
                  </a:lnTo>
                  <a:lnTo>
                    <a:pt x="669" y="32"/>
                  </a:lnTo>
                  <a:lnTo>
                    <a:pt x="667" y="32"/>
                  </a:lnTo>
                  <a:lnTo>
                    <a:pt x="667" y="32"/>
                  </a:lnTo>
                  <a:lnTo>
                    <a:pt x="669" y="32"/>
                  </a:lnTo>
                  <a:lnTo>
                    <a:pt x="671" y="32"/>
                  </a:lnTo>
                  <a:lnTo>
                    <a:pt x="671" y="32"/>
                  </a:lnTo>
                  <a:lnTo>
                    <a:pt x="673" y="32"/>
                  </a:lnTo>
                  <a:lnTo>
                    <a:pt x="678" y="32"/>
                  </a:lnTo>
                  <a:lnTo>
                    <a:pt x="686" y="30"/>
                  </a:lnTo>
                  <a:lnTo>
                    <a:pt x="688" y="30"/>
                  </a:lnTo>
                  <a:lnTo>
                    <a:pt x="686" y="28"/>
                  </a:lnTo>
                  <a:lnTo>
                    <a:pt x="686" y="26"/>
                  </a:lnTo>
                  <a:lnTo>
                    <a:pt x="686" y="26"/>
                  </a:lnTo>
                  <a:lnTo>
                    <a:pt x="688" y="28"/>
                  </a:lnTo>
                  <a:lnTo>
                    <a:pt x="690" y="28"/>
                  </a:lnTo>
                  <a:lnTo>
                    <a:pt x="690" y="28"/>
                  </a:lnTo>
                  <a:lnTo>
                    <a:pt x="691" y="28"/>
                  </a:lnTo>
                  <a:lnTo>
                    <a:pt x="693" y="28"/>
                  </a:lnTo>
                  <a:lnTo>
                    <a:pt x="695" y="28"/>
                  </a:lnTo>
                  <a:lnTo>
                    <a:pt x="703" y="26"/>
                  </a:lnTo>
                  <a:lnTo>
                    <a:pt x="706" y="26"/>
                  </a:lnTo>
                  <a:lnTo>
                    <a:pt x="716" y="24"/>
                  </a:lnTo>
                  <a:lnTo>
                    <a:pt x="727" y="20"/>
                  </a:lnTo>
                  <a:lnTo>
                    <a:pt x="733" y="20"/>
                  </a:lnTo>
                  <a:lnTo>
                    <a:pt x="742" y="18"/>
                  </a:lnTo>
                  <a:lnTo>
                    <a:pt x="749" y="17"/>
                  </a:lnTo>
                  <a:lnTo>
                    <a:pt x="749" y="17"/>
                  </a:lnTo>
                  <a:lnTo>
                    <a:pt x="746" y="17"/>
                  </a:lnTo>
                  <a:lnTo>
                    <a:pt x="742" y="17"/>
                  </a:lnTo>
                  <a:lnTo>
                    <a:pt x="716" y="18"/>
                  </a:lnTo>
                  <a:lnTo>
                    <a:pt x="714" y="18"/>
                  </a:lnTo>
                  <a:lnTo>
                    <a:pt x="712" y="18"/>
                  </a:lnTo>
                  <a:lnTo>
                    <a:pt x="714" y="18"/>
                  </a:lnTo>
                  <a:lnTo>
                    <a:pt x="731" y="17"/>
                  </a:lnTo>
                  <a:lnTo>
                    <a:pt x="733" y="17"/>
                  </a:lnTo>
                  <a:lnTo>
                    <a:pt x="733" y="17"/>
                  </a:lnTo>
                  <a:lnTo>
                    <a:pt x="733" y="17"/>
                  </a:lnTo>
                  <a:lnTo>
                    <a:pt x="734" y="15"/>
                  </a:lnTo>
                  <a:lnTo>
                    <a:pt x="740" y="15"/>
                  </a:lnTo>
                  <a:lnTo>
                    <a:pt x="744" y="15"/>
                  </a:lnTo>
                  <a:lnTo>
                    <a:pt x="746" y="15"/>
                  </a:lnTo>
                  <a:lnTo>
                    <a:pt x="748" y="15"/>
                  </a:lnTo>
                  <a:lnTo>
                    <a:pt x="749" y="15"/>
                  </a:lnTo>
                  <a:lnTo>
                    <a:pt x="755" y="15"/>
                  </a:lnTo>
                  <a:lnTo>
                    <a:pt x="757" y="15"/>
                  </a:lnTo>
                  <a:lnTo>
                    <a:pt x="759" y="13"/>
                  </a:lnTo>
                  <a:lnTo>
                    <a:pt x="764" y="13"/>
                  </a:lnTo>
                  <a:lnTo>
                    <a:pt x="776" y="11"/>
                  </a:lnTo>
                  <a:lnTo>
                    <a:pt x="779" y="11"/>
                  </a:lnTo>
                  <a:lnTo>
                    <a:pt x="781" y="11"/>
                  </a:lnTo>
                  <a:lnTo>
                    <a:pt x="787" y="9"/>
                  </a:lnTo>
                  <a:lnTo>
                    <a:pt x="791" y="9"/>
                  </a:lnTo>
                  <a:lnTo>
                    <a:pt x="791" y="7"/>
                  </a:lnTo>
                  <a:lnTo>
                    <a:pt x="791" y="7"/>
                  </a:lnTo>
                  <a:close/>
                  <a:moveTo>
                    <a:pt x="456" y="37"/>
                  </a:moveTo>
                  <a:lnTo>
                    <a:pt x="447" y="37"/>
                  </a:lnTo>
                  <a:lnTo>
                    <a:pt x="443" y="37"/>
                  </a:lnTo>
                  <a:lnTo>
                    <a:pt x="443" y="39"/>
                  </a:lnTo>
                  <a:lnTo>
                    <a:pt x="439" y="39"/>
                  </a:lnTo>
                  <a:lnTo>
                    <a:pt x="441" y="39"/>
                  </a:lnTo>
                  <a:lnTo>
                    <a:pt x="443" y="41"/>
                  </a:lnTo>
                  <a:lnTo>
                    <a:pt x="443" y="41"/>
                  </a:lnTo>
                  <a:lnTo>
                    <a:pt x="445" y="41"/>
                  </a:lnTo>
                  <a:lnTo>
                    <a:pt x="447" y="41"/>
                  </a:lnTo>
                  <a:lnTo>
                    <a:pt x="452" y="39"/>
                  </a:lnTo>
                  <a:lnTo>
                    <a:pt x="452" y="39"/>
                  </a:lnTo>
                  <a:lnTo>
                    <a:pt x="454" y="39"/>
                  </a:lnTo>
                  <a:lnTo>
                    <a:pt x="456" y="39"/>
                  </a:lnTo>
                  <a:lnTo>
                    <a:pt x="456" y="39"/>
                  </a:lnTo>
                  <a:lnTo>
                    <a:pt x="454" y="41"/>
                  </a:lnTo>
                  <a:lnTo>
                    <a:pt x="454" y="41"/>
                  </a:lnTo>
                  <a:lnTo>
                    <a:pt x="454" y="41"/>
                  </a:lnTo>
                  <a:lnTo>
                    <a:pt x="454" y="41"/>
                  </a:lnTo>
                  <a:lnTo>
                    <a:pt x="454" y="41"/>
                  </a:lnTo>
                  <a:lnTo>
                    <a:pt x="460" y="41"/>
                  </a:lnTo>
                  <a:lnTo>
                    <a:pt x="462" y="41"/>
                  </a:lnTo>
                  <a:lnTo>
                    <a:pt x="465" y="39"/>
                  </a:lnTo>
                  <a:lnTo>
                    <a:pt x="467" y="39"/>
                  </a:lnTo>
                  <a:lnTo>
                    <a:pt x="469" y="39"/>
                  </a:lnTo>
                  <a:lnTo>
                    <a:pt x="471" y="39"/>
                  </a:lnTo>
                  <a:lnTo>
                    <a:pt x="471" y="39"/>
                  </a:lnTo>
                  <a:lnTo>
                    <a:pt x="477" y="41"/>
                  </a:lnTo>
                  <a:lnTo>
                    <a:pt x="480" y="39"/>
                  </a:lnTo>
                  <a:lnTo>
                    <a:pt x="480" y="41"/>
                  </a:lnTo>
                  <a:lnTo>
                    <a:pt x="475" y="41"/>
                  </a:lnTo>
                  <a:lnTo>
                    <a:pt x="467" y="41"/>
                  </a:lnTo>
                  <a:lnTo>
                    <a:pt x="465" y="43"/>
                  </a:lnTo>
                  <a:lnTo>
                    <a:pt x="463" y="43"/>
                  </a:lnTo>
                  <a:lnTo>
                    <a:pt x="460" y="43"/>
                  </a:lnTo>
                  <a:lnTo>
                    <a:pt x="458" y="43"/>
                  </a:lnTo>
                  <a:lnTo>
                    <a:pt x="450" y="45"/>
                  </a:lnTo>
                  <a:lnTo>
                    <a:pt x="449" y="45"/>
                  </a:lnTo>
                  <a:lnTo>
                    <a:pt x="447" y="45"/>
                  </a:lnTo>
                  <a:lnTo>
                    <a:pt x="447" y="45"/>
                  </a:lnTo>
                  <a:lnTo>
                    <a:pt x="447" y="45"/>
                  </a:lnTo>
                  <a:lnTo>
                    <a:pt x="449" y="47"/>
                  </a:lnTo>
                  <a:lnTo>
                    <a:pt x="452" y="47"/>
                  </a:lnTo>
                  <a:lnTo>
                    <a:pt x="454" y="47"/>
                  </a:lnTo>
                  <a:lnTo>
                    <a:pt x="452" y="47"/>
                  </a:lnTo>
                  <a:lnTo>
                    <a:pt x="450" y="47"/>
                  </a:lnTo>
                  <a:lnTo>
                    <a:pt x="449" y="47"/>
                  </a:lnTo>
                  <a:lnTo>
                    <a:pt x="449" y="47"/>
                  </a:lnTo>
                  <a:lnTo>
                    <a:pt x="449" y="48"/>
                  </a:lnTo>
                  <a:lnTo>
                    <a:pt x="449" y="48"/>
                  </a:lnTo>
                  <a:lnTo>
                    <a:pt x="450" y="48"/>
                  </a:lnTo>
                  <a:lnTo>
                    <a:pt x="450" y="48"/>
                  </a:lnTo>
                  <a:lnTo>
                    <a:pt x="452" y="48"/>
                  </a:lnTo>
                  <a:lnTo>
                    <a:pt x="454" y="48"/>
                  </a:lnTo>
                  <a:lnTo>
                    <a:pt x="462" y="50"/>
                  </a:lnTo>
                  <a:lnTo>
                    <a:pt x="462" y="50"/>
                  </a:lnTo>
                  <a:lnTo>
                    <a:pt x="458" y="50"/>
                  </a:lnTo>
                  <a:lnTo>
                    <a:pt x="452" y="50"/>
                  </a:lnTo>
                  <a:lnTo>
                    <a:pt x="450" y="50"/>
                  </a:lnTo>
                  <a:lnTo>
                    <a:pt x="450" y="50"/>
                  </a:lnTo>
                  <a:lnTo>
                    <a:pt x="452" y="52"/>
                  </a:lnTo>
                  <a:lnTo>
                    <a:pt x="454" y="52"/>
                  </a:lnTo>
                  <a:lnTo>
                    <a:pt x="456" y="54"/>
                  </a:lnTo>
                  <a:lnTo>
                    <a:pt x="460" y="54"/>
                  </a:lnTo>
                  <a:lnTo>
                    <a:pt x="465" y="54"/>
                  </a:lnTo>
                  <a:lnTo>
                    <a:pt x="467" y="54"/>
                  </a:lnTo>
                  <a:lnTo>
                    <a:pt x="469" y="54"/>
                  </a:lnTo>
                  <a:lnTo>
                    <a:pt x="471" y="54"/>
                  </a:lnTo>
                  <a:lnTo>
                    <a:pt x="471" y="54"/>
                  </a:lnTo>
                  <a:lnTo>
                    <a:pt x="471" y="54"/>
                  </a:lnTo>
                  <a:lnTo>
                    <a:pt x="471" y="54"/>
                  </a:lnTo>
                  <a:lnTo>
                    <a:pt x="469" y="52"/>
                  </a:lnTo>
                  <a:lnTo>
                    <a:pt x="469" y="52"/>
                  </a:lnTo>
                  <a:lnTo>
                    <a:pt x="471" y="52"/>
                  </a:lnTo>
                  <a:lnTo>
                    <a:pt x="473" y="52"/>
                  </a:lnTo>
                  <a:lnTo>
                    <a:pt x="475" y="52"/>
                  </a:lnTo>
                  <a:lnTo>
                    <a:pt x="475" y="52"/>
                  </a:lnTo>
                  <a:lnTo>
                    <a:pt x="475" y="54"/>
                  </a:lnTo>
                  <a:lnTo>
                    <a:pt x="477" y="54"/>
                  </a:lnTo>
                  <a:lnTo>
                    <a:pt x="477" y="54"/>
                  </a:lnTo>
                  <a:lnTo>
                    <a:pt x="477" y="54"/>
                  </a:lnTo>
                  <a:lnTo>
                    <a:pt x="478" y="54"/>
                  </a:lnTo>
                  <a:lnTo>
                    <a:pt x="478" y="54"/>
                  </a:lnTo>
                  <a:lnTo>
                    <a:pt x="478" y="54"/>
                  </a:lnTo>
                  <a:lnTo>
                    <a:pt x="478" y="52"/>
                  </a:lnTo>
                  <a:lnTo>
                    <a:pt x="478" y="52"/>
                  </a:lnTo>
                  <a:lnTo>
                    <a:pt x="478" y="50"/>
                  </a:lnTo>
                  <a:lnTo>
                    <a:pt x="478" y="50"/>
                  </a:lnTo>
                  <a:lnTo>
                    <a:pt x="480" y="48"/>
                  </a:lnTo>
                  <a:lnTo>
                    <a:pt x="480" y="48"/>
                  </a:lnTo>
                  <a:lnTo>
                    <a:pt x="480" y="50"/>
                  </a:lnTo>
                  <a:lnTo>
                    <a:pt x="480" y="50"/>
                  </a:lnTo>
                  <a:lnTo>
                    <a:pt x="482" y="52"/>
                  </a:lnTo>
                  <a:lnTo>
                    <a:pt x="482" y="54"/>
                  </a:lnTo>
                  <a:lnTo>
                    <a:pt x="484" y="54"/>
                  </a:lnTo>
                  <a:lnTo>
                    <a:pt x="484" y="54"/>
                  </a:lnTo>
                  <a:lnTo>
                    <a:pt x="486" y="54"/>
                  </a:lnTo>
                  <a:lnTo>
                    <a:pt x="486" y="54"/>
                  </a:lnTo>
                  <a:lnTo>
                    <a:pt x="490" y="52"/>
                  </a:lnTo>
                  <a:lnTo>
                    <a:pt x="490" y="52"/>
                  </a:lnTo>
                  <a:lnTo>
                    <a:pt x="491" y="50"/>
                  </a:lnTo>
                  <a:lnTo>
                    <a:pt x="491" y="50"/>
                  </a:lnTo>
                  <a:lnTo>
                    <a:pt x="491" y="48"/>
                  </a:lnTo>
                  <a:lnTo>
                    <a:pt x="491" y="48"/>
                  </a:lnTo>
                  <a:lnTo>
                    <a:pt x="493" y="48"/>
                  </a:lnTo>
                  <a:lnTo>
                    <a:pt x="495" y="50"/>
                  </a:lnTo>
                  <a:lnTo>
                    <a:pt x="495" y="50"/>
                  </a:lnTo>
                  <a:lnTo>
                    <a:pt x="497" y="50"/>
                  </a:lnTo>
                  <a:lnTo>
                    <a:pt x="499" y="50"/>
                  </a:lnTo>
                  <a:lnTo>
                    <a:pt x="499" y="50"/>
                  </a:lnTo>
                  <a:lnTo>
                    <a:pt x="499" y="48"/>
                  </a:lnTo>
                  <a:lnTo>
                    <a:pt x="499" y="48"/>
                  </a:lnTo>
                  <a:lnTo>
                    <a:pt x="499" y="48"/>
                  </a:lnTo>
                  <a:lnTo>
                    <a:pt x="497" y="48"/>
                  </a:lnTo>
                  <a:lnTo>
                    <a:pt x="497" y="48"/>
                  </a:lnTo>
                  <a:lnTo>
                    <a:pt x="499" y="48"/>
                  </a:lnTo>
                  <a:lnTo>
                    <a:pt x="499" y="47"/>
                  </a:lnTo>
                  <a:lnTo>
                    <a:pt x="501" y="47"/>
                  </a:lnTo>
                  <a:lnTo>
                    <a:pt x="503" y="45"/>
                  </a:lnTo>
                  <a:lnTo>
                    <a:pt x="505" y="45"/>
                  </a:lnTo>
                  <a:lnTo>
                    <a:pt x="505" y="45"/>
                  </a:lnTo>
                  <a:lnTo>
                    <a:pt x="506" y="45"/>
                  </a:lnTo>
                  <a:lnTo>
                    <a:pt x="508" y="45"/>
                  </a:lnTo>
                  <a:lnTo>
                    <a:pt x="506" y="45"/>
                  </a:lnTo>
                  <a:lnTo>
                    <a:pt x="505" y="45"/>
                  </a:lnTo>
                  <a:lnTo>
                    <a:pt x="505" y="45"/>
                  </a:lnTo>
                  <a:lnTo>
                    <a:pt x="505" y="47"/>
                  </a:lnTo>
                  <a:lnTo>
                    <a:pt x="503" y="47"/>
                  </a:lnTo>
                  <a:lnTo>
                    <a:pt x="503" y="47"/>
                  </a:lnTo>
                  <a:lnTo>
                    <a:pt x="503" y="48"/>
                  </a:lnTo>
                  <a:lnTo>
                    <a:pt x="505" y="48"/>
                  </a:lnTo>
                  <a:lnTo>
                    <a:pt x="506" y="48"/>
                  </a:lnTo>
                  <a:lnTo>
                    <a:pt x="510" y="47"/>
                  </a:lnTo>
                  <a:lnTo>
                    <a:pt x="512" y="47"/>
                  </a:lnTo>
                  <a:lnTo>
                    <a:pt x="512" y="45"/>
                  </a:lnTo>
                  <a:lnTo>
                    <a:pt x="514" y="45"/>
                  </a:lnTo>
                  <a:lnTo>
                    <a:pt x="516" y="45"/>
                  </a:lnTo>
                  <a:lnTo>
                    <a:pt x="516" y="45"/>
                  </a:lnTo>
                  <a:lnTo>
                    <a:pt x="518" y="45"/>
                  </a:lnTo>
                  <a:lnTo>
                    <a:pt x="520" y="45"/>
                  </a:lnTo>
                  <a:lnTo>
                    <a:pt x="525" y="43"/>
                  </a:lnTo>
                  <a:lnTo>
                    <a:pt x="533" y="43"/>
                  </a:lnTo>
                  <a:lnTo>
                    <a:pt x="534" y="41"/>
                  </a:lnTo>
                  <a:lnTo>
                    <a:pt x="536" y="41"/>
                  </a:lnTo>
                  <a:lnTo>
                    <a:pt x="538" y="41"/>
                  </a:lnTo>
                  <a:lnTo>
                    <a:pt x="536" y="39"/>
                  </a:lnTo>
                  <a:lnTo>
                    <a:pt x="536" y="39"/>
                  </a:lnTo>
                  <a:lnTo>
                    <a:pt x="536" y="37"/>
                  </a:lnTo>
                  <a:lnTo>
                    <a:pt x="536" y="37"/>
                  </a:lnTo>
                  <a:lnTo>
                    <a:pt x="534" y="37"/>
                  </a:lnTo>
                  <a:lnTo>
                    <a:pt x="534" y="37"/>
                  </a:lnTo>
                  <a:lnTo>
                    <a:pt x="531" y="39"/>
                  </a:lnTo>
                  <a:lnTo>
                    <a:pt x="531" y="39"/>
                  </a:lnTo>
                  <a:lnTo>
                    <a:pt x="531" y="37"/>
                  </a:lnTo>
                  <a:lnTo>
                    <a:pt x="531" y="37"/>
                  </a:lnTo>
                  <a:lnTo>
                    <a:pt x="531" y="37"/>
                  </a:lnTo>
                  <a:lnTo>
                    <a:pt x="531" y="37"/>
                  </a:lnTo>
                  <a:lnTo>
                    <a:pt x="527" y="37"/>
                  </a:lnTo>
                  <a:lnTo>
                    <a:pt x="525" y="37"/>
                  </a:lnTo>
                  <a:lnTo>
                    <a:pt x="523" y="37"/>
                  </a:lnTo>
                  <a:lnTo>
                    <a:pt x="521" y="37"/>
                  </a:lnTo>
                  <a:lnTo>
                    <a:pt x="521" y="37"/>
                  </a:lnTo>
                  <a:lnTo>
                    <a:pt x="521" y="37"/>
                  </a:lnTo>
                  <a:lnTo>
                    <a:pt x="523" y="37"/>
                  </a:lnTo>
                  <a:lnTo>
                    <a:pt x="527" y="35"/>
                  </a:lnTo>
                  <a:lnTo>
                    <a:pt x="529" y="33"/>
                  </a:lnTo>
                  <a:lnTo>
                    <a:pt x="529" y="33"/>
                  </a:lnTo>
                  <a:lnTo>
                    <a:pt x="529" y="32"/>
                  </a:lnTo>
                  <a:lnTo>
                    <a:pt x="527" y="32"/>
                  </a:lnTo>
                  <a:lnTo>
                    <a:pt x="525" y="32"/>
                  </a:lnTo>
                  <a:lnTo>
                    <a:pt x="523" y="32"/>
                  </a:lnTo>
                  <a:lnTo>
                    <a:pt x="523" y="32"/>
                  </a:lnTo>
                  <a:lnTo>
                    <a:pt x="523" y="32"/>
                  </a:lnTo>
                  <a:lnTo>
                    <a:pt x="527" y="32"/>
                  </a:lnTo>
                  <a:lnTo>
                    <a:pt x="527" y="30"/>
                  </a:lnTo>
                  <a:lnTo>
                    <a:pt x="529" y="30"/>
                  </a:lnTo>
                  <a:lnTo>
                    <a:pt x="529" y="30"/>
                  </a:lnTo>
                  <a:lnTo>
                    <a:pt x="529" y="28"/>
                  </a:lnTo>
                  <a:lnTo>
                    <a:pt x="527" y="28"/>
                  </a:lnTo>
                  <a:lnTo>
                    <a:pt x="525" y="28"/>
                  </a:lnTo>
                  <a:lnTo>
                    <a:pt x="523" y="28"/>
                  </a:lnTo>
                  <a:lnTo>
                    <a:pt x="521" y="28"/>
                  </a:lnTo>
                  <a:lnTo>
                    <a:pt x="520" y="28"/>
                  </a:lnTo>
                  <a:lnTo>
                    <a:pt x="520" y="30"/>
                  </a:lnTo>
                  <a:lnTo>
                    <a:pt x="520" y="30"/>
                  </a:lnTo>
                  <a:lnTo>
                    <a:pt x="520" y="30"/>
                  </a:lnTo>
                  <a:lnTo>
                    <a:pt x="520" y="30"/>
                  </a:lnTo>
                  <a:lnTo>
                    <a:pt x="521" y="32"/>
                  </a:lnTo>
                  <a:lnTo>
                    <a:pt x="521" y="32"/>
                  </a:lnTo>
                  <a:lnTo>
                    <a:pt x="520" y="32"/>
                  </a:lnTo>
                  <a:lnTo>
                    <a:pt x="520" y="32"/>
                  </a:lnTo>
                  <a:lnTo>
                    <a:pt x="518" y="32"/>
                  </a:lnTo>
                  <a:lnTo>
                    <a:pt x="516" y="32"/>
                  </a:lnTo>
                  <a:lnTo>
                    <a:pt x="514" y="30"/>
                  </a:lnTo>
                  <a:lnTo>
                    <a:pt x="514" y="30"/>
                  </a:lnTo>
                  <a:lnTo>
                    <a:pt x="514" y="30"/>
                  </a:lnTo>
                  <a:lnTo>
                    <a:pt x="516" y="28"/>
                  </a:lnTo>
                  <a:lnTo>
                    <a:pt x="516" y="28"/>
                  </a:lnTo>
                  <a:lnTo>
                    <a:pt x="516" y="28"/>
                  </a:lnTo>
                  <a:lnTo>
                    <a:pt x="516" y="28"/>
                  </a:lnTo>
                  <a:lnTo>
                    <a:pt x="518" y="28"/>
                  </a:lnTo>
                  <a:lnTo>
                    <a:pt x="518" y="28"/>
                  </a:lnTo>
                  <a:lnTo>
                    <a:pt x="518" y="28"/>
                  </a:lnTo>
                  <a:lnTo>
                    <a:pt x="518" y="28"/>
                  </a:lnTo>
                  <a:lnTo>
                    <a:pt x="516" y="26"/>
                  </a:lnTo>
                  <a:lnTo>
                    <a:pt x="514" y="26"/>
                  </a:lnTo>
                  <a:lnTo>
                    <a:pt x="514" y="26"/>
                  </a:lnTo>
                  <a:lnTo>
                    <a:pt x="512" y="28"/>
                  </a:lnTo>
                  <a:lnTo>
                    <a:pt x="510" y="28"/>
                  </a:lnTo>
                  <a:lnTo>
                    <a:pt x="508" y="26"/>
                  </a:lnTo>
                  <a:lnTo>
                    <a:pt x="506" y="26"/>
                  </a:lnTo>
                  <a:lnTo>
                    <a:pt x="505" y="26"/>
                  </a:lnTo>
                  <a:lnTo>
                    <a:pt x="506" y="26"/>
                  </a:lnTo>
                  <a:lnTo>
                    <a:pt x="506" y="26"/>
                  </a:lnTo>
                  <a:lnTo>
                    <a:pt x="506" y="26"/>
                  </a:lnTo>
                  <a:lnTo>
                    <a:pt x="505" y="24"/>
                  </a:lnTo>
                  <a:lnTo>
                    <a:pt x="505" y="24"/>
                  </a:lnTo>
                  <a:lnTo>
                    <a:pt x="503" y="20"/>
                  </a:lnTo>
                  <a:lnTo>
                    <a:pt x="503" y="20"/>
                  </a:lnTo>
                  <a:lnTo>
                    <a:pt x="503" y="20"/>
                  </a:lnTo>
                  <a:lnTo>
                    <a:pt x="501" y="18"/>
                  </a:lnTo>
                  <a:lnTo>
                    <a:pt x="501" y="18"/>
                  </a:lnTo>
                  <a:lnTo>
                    <a:pt x="495" y="18"/>
                  </a:lnTo>
                  <a:lnTo>
                    <a:pt x="493" y="18"/>
                  </a:lnTo>
                  <a:lnTo>
                    <a:pt x="490" y="18"/>
                  </a:lnTo>
                  <a:lnTo>
                    <a:pt x="486" y="18"/>
                  </a:lnTo>
                  <a:lnTo>
                    <a:pt x="486" y="18"/>
                  </a:lnTo>
                  <a:lnTo>
                    <a:pt x="484" y="18"/>
                  </a:lnTo>
                  <a:lnTo>
                    <a:pt x="484" y="18"/>
                  </a:lnTo>
                  <a:lnTo>
                    <a:pt x="484" y="18"/>
                  </a:lnTo>
                  <a:lnTo>
                    <a:pt x="484" y="18"/>
                  </a:lnTo>
                  <a:lnTo>
                    <a:pt x="484" y="18"/>
                  </a:lnTo>
                  <a:lnTo>
                    <a:pt x="484" y="18"/>
                  </a:lnTo>
                  <a:lnTo>
                    <a:pt x="486" y="20"/>
                  </a:lnTo>
                  <a:lnTo>
                    <a:pt x="490" y="20"/>
                  </a:lnTo>
                  <a:lnTo>
                    <a:pt x="491" y="20"/>
                  </a:lnTo>
                  <a:lnTo>
                    <a:pt x="491" y="20"/>
                  </a:lnTo>
                  <a:lnTo>
                    <a:pt x="490" y="20"/>
                  </a:lnTo>
                  <a:lnTo>
                    <a:pt x="490" y="20"/>
                  </a:lnTo>
                  <a:lnTo>
                    <a:pt x="488" y="20"/>
                  </a:lnTo>
                  <a:lnTo>
                    <a:pt x="488" y="20"/>
                  </a:lnTo>
                  <a:lnTo>
                    <a:pt x="484" y="20"/>
                  </a:lnTo>
                  <a:lnTo>
                    <a:pt x="480" y="20"/>
                  </a:lnTo>
                  <a:lnTo>
                    <a:pt x="477" y="22"/>
                  </a:lnTo>
                  <a:lnTo>
                    <a:pt x="473" y="20"/>
                  </a:lnTo>
                  <a:lnTo>
                    <a:pt x="471" y="22"/>
                  </a:lnTo>
                  <a:lnTo>
                    <a:pt x="465" y="24"/>
                  </a:lnTo>
                  <a:lnTo>
                    <a:pt x="465" y="24"/>
                  </a:lnTo>
                  <a:lnTo>
                    <a:pt x="467" y="24"/>
                  </a:lnTo>
                  <a:lnTo>
                    <a:pt x="471" y="24"/>
                  </a:lnTo>
                  <a:lnTo>
                    <a:pt x="471" y="26"/>
                  </a:lnTo>
                  <a:lnTo>
                    <a:pt x="473" y="26"/>
                  </a:lnTo>
                  <a:lnTo>
                    <a:pt x="475" y="26"/>
                  </a:lnTo>
                  <a:lnTo>
                    <a:pt x="475" y="26"/>
                  </a:lnTo>
                  <a:lnTo>
                    <a:pt x="471" y="26"/>
                  </a:lnTo>
                  <a:lnTo>
                    <a:pt x="467" y="26"/>
                  </a:lnTo>
                  <a:lnTo>
                    <a:pt x="467" y="26"/>
                  </a:lnTo>
                  <a:lnTo>
                    <a:pt x="467" y="26"/>
                  </a:lnTo>
                  <a:lnTo>
                    <a:pt x="465" y="26"/>
                  </a:lnTo>
                  <a:lnTo>
                    <a:pt x="463" y="26"/>
                  </a:lnTo>
                  <a:lnTo>
                    <a:pt x="462" y="24"/>
                  </a:lnTo>
                  <a:lnTo>
                    <a:pt x="460" y="24"/>
                  </a:lnTo>
                  <a:lnTo>
                    <a:pt x="458" y="26"/>
                  </a:lnTo>
                  <a:lnTo>
                    <a:pt x="454" y="26"/>
                  </a:lnTo>
                  <a:lnTo>
                    <a:pt x="456" y="28"/>
                  </a:lnTo>
                  <a:lnTo>
                    <a:pt x="458" y="28"/>
                  </a:lnTo>
                  <a:lnTo>
                    <a:pt x="458" y="28"/>
                  </a:lnTo>
                  <a:lnTo>
                    <a:pt x="456" y="28"/>
                  </a:lnTo>
                  <a:lnTo>
                    <a:pt x="454" y="28"/>
                  </a:lnTo>
                  <a:lnTo>
                    <a:pt x="452" y="28"/>
                  </a:lnTo>
                  <a:lnTo>
                    <a:pt x="450" y="30"/>
                  </a:lnTo>
                  <a:lnTo>
                    <a:pt x="449" y="30"/>
                  </a:lnTo>
                  <a:lnTo>
                    <a:pt x="449" y="30"/>
                  </a:lnTo>
                  <a:lnTo>
                    <a:pt x="449" y="30"/>
                  </a:lnTo>
                  <a:lnTo>
                    <a:pt x="449" y="30"/>
                  </a:lnTo>
                  <a:lnTo>
                    <a:pt x="449" y="30"/>
                  </a:lnTo>
                  <a:lnTo>
                    <a:pt x="450" y="30"/>
                  </a:lnTo>
                  <a:lnTo>
                    <a:pt x="452" y="30"/>
                  </a:lnTo>
                  <a:lnTo>
                    <a:pt x="454" y="30"/>
                  </a:lnTo>
                  <a:lnTo>
                    <a:pt x="454" y="32"/>
                  </a:lnTo>
                  <a:lnTo>
                    <a:pt x="456" y="32"/>
                  </a:lnTo>
                  <a:lnTo>
                    <a:pt x="463" y="30"/>
                  </a:lnTo>
                  <a:lnTo>
                    <a:pt x="465" y="30"/>
                  </a:lnTo>
                  <a:lnTo>
                    <a:pt x="465" y="32"/>
                  </a:lnTo>
                  <a:lnTo>
                    <a:pt x="462" y="32"/>
                  </a:lnTo>
                  <a:lnTo>
                    <a:pt x="462" y="32"/>
                  </a:lnTo>
                  <a:lnTo>
                    <a:pt x="462" y="32"/>
                  </a:lnTo>
                  <a:lnTo>
                    <a:pt x="462" y="32"/>
                  </a:lnTo>
                  <a:lnTo>
                    <a:pt x="462" y="32"/>
                  </a:lnTo>
                  <a:lnTo>
                    <a:pt x="460" y="32"/>
                  </a:lnTo>
                  <a:lnTo>
                    <a:pt x="454" y="32"/>
                  </a:lnTo>
                  <a:lnTo>
                    <a:pt x="450" y="32"/>
                  </a:lnTo>
                  <a:lnTo>
                    <a:pt x="443" y="32"/>
                  </a:lnTo>
                  <a:lnTo>
                    <a:pt x="441" y="32"/>
                  </a:lnTo>
                  <a:lnTo>
                    <a:pt x="441" y="33"/>
                  </a:lnTo>
                  <a:lnTo>
                    <a:pt x="441" y="33"/>
                  </a:lnTo>
                  <a:lnTo>
                    <a:pt x="441" y="35"/>
                  </a:lnTo>
                  <a:lnTo>
                    <a:pt x="443" y="35"/>
                  </a:lnTo>
                  <a:lnTo>
                    <a:pt x="443" y="37"/>
                  </a:lnTo>
                  <a:lnTo>
                    <a:pt x="445" y="37"/>
                  </a:lnTo>
                  <a:lnTo>
                    <a:pt x="445" y="37"/>
                  </a:lnTo>
                  <a:lnTo>
                    <a:pt x="449" y="37"/>
                  </a:lnTo>
                  <a:lnTo>
                    <a:pt x="450" y="37"/>
                  </a:lnTo>
                  <a:lnTo>
                    <a:pt x="456" y="35"/>
                  </a:lnTo>
                  <a:lnTo>
                    <a:pt x="458" y="35"/>
                  </a:lnTo>
                  <a:lnTo>
                    <a:pt x="456" y="37"/>
                  </a:lnTo>
                  <a:lnTo>
                    <a:pt x="456" y="37"/>
                  </a:lnTo>
                  <a:close/>
                  <a:moveTo>
                    <a:pt x="409" y="33"/>
                  </a:moveTo>
                  <a:lnTo>
                    <a:pt x="413" y="33"/>
                  </a:lnTo>
                  <a:lnTo>
                    <a:pt x="413" y="35"/>
                  </a:lnTo>
                  <a:lnTo>
                    <a:pt x="413" y="35"/>
                  </a:lnTo>
                  <a:lnTo>
                    <a:pt x="413" y="35"/>
                  </a:lnTo>
                  <a:lnTo>
                    <a:pt x="413" y="35"/>
                  </a:lnTo>
                  <a:lnTo>
                    <a:pt x="415" y="35"/>
                  </a:lnTo>
                  <a:lnTo>
                    <a:pt x="417" y="35"/>
                  </a:lnTo>
                  <a:lnTo>
                    <a:pt x="417" y="35"/>
                  </a:lnTo>
                  <a:lnTo>
                    <a:pt x="419" y="35"/>
                  </a:lnTo>
                  <a:lnTo>
                    <a:pt x="419" y="35"/>
                  </a:lnTo>
                  <a:lnTo>
                    <a:pt x="420" y="33"/>
                  </a:lnTo>
                  <a:lnTo>
                    <a:pt x="422" y="32"/>
                  </a:lnTo>
                  <a:lnTo>
                    <a:pt x="422" y="32"/>
                  </a:lnTo>
                  <a:lnTo>
                    <a:pt x="420" y="32"/>
                  </a:lnTo>
                  <a:lnTo>
                    <a:pt x="420" y="32"/>
                  </a:lnTo>
                  <a:lnTo>
                    <a:pt x="419" y="32"/>
                  </a:lnTo>
                  <a:lnTo>
                    <a:pt x="415" y="32"/>
                  </a:lnTo>
                  <a:lnTo>
                    <a:pt x="415" y="32"/>
                  </a:lnTo>
                  <a:lnTo>
                    <a:pt x="411" y="32"/>
                  </a:lnTo>
                  <a:lnTo>
                    <a:pt x="411" y="32"/>
                  </a:lnTo>
                  <a:lnTo>
                    <a:pt x="409" y="32"/>
                  </a:lnTo>
                  <a:lnTo>
                    <a:pt x="409" y="33"/>
                  </a:lnTo>
                  <a:lnTo>
                    <a:pt x="407" y="33"/>
                  </a:lnTo>
                  <a:lnTo>
                    <a:pt x="407" y="33"/>
                  </a:lnTo>
                  <a:lnTo>
                    <a:pt x="409" y="33"/>
                  </a:lnTo>
                  <a:lnTo>
                    <a:pt x="409" y="33"/>
                  </a:lnTo>
                  <a:close/>
                  <a:moveTo>
                    <a:pt x="338" y="52"/>
                  </a:moveTo>
                  <a:lnTo>
                    <a:pt x="340" y="54"/>
                  </a:lnTo>
                  <a:lnTo>
                    <a:pt x="344" y="54"/>
                  </a:lnTo>
                  <a:lnTo>
                    <a:pt x="348" y="52"/>
                  </a:lnTo>
                  <a:lnTo>
                    <a:pt x="357" y="52"/>
                  </a:lnTo>
                  <a:lnTo>
                    <a:pt x="355" y="52"/>
                  </a:lnTo>
                  <a:lnTo>
                    <a:pt x="355" y="52"/>
                  </a:lnTo>
                  <a:lnTo>
                    <a:pt x="355" y="52"/>
                  </a:lnTo>
                  <a:lnTo>
                    <a:pt x="355" y="54"/>
                  </a:lnTo>
                  <a:lnTo>
                    <a:pt x="355" y="54"/>
                  </a:lnTo>
                  <a:lnTo>
                    <a:pt x="359" y="52"/>
                  </a:lnTo>
                  <a:lnTo>
                    <a:pt x="361" y="52"/>
                  </a:lnTo>
                  <a:lnTo>
                    <a:pt x="363" y="54"/>
                  </a:lnTo>
                  <a:lnTo>
                    <a:pt x="368" y="54"/>
                  </a:lnTo>
                  <a:lnTo>
                    <a:pt x="370" y="54"/>
                  </a:lnTo>
                  <a:lnTo>
                    <a:pt x="370" y="54"/>
                  </a:lnTo>
                  <a:lnTo>
                    <a:pt x="370" y="56"/>
                  </a:lnTo>
                  <a:lnTo>
                    <a:pt x="370" y="56"/>
                  </a:lnTo>
                  <a:lnTo>
                    <a:pt x="368" y="56"/>
                  </a:lnTo>
                  <a:lnTo>
                    <a:pt x="368" y="56"/>
                  </a:lnTo>
                  <a:lnTo>
                    <a:pt x="368" y="58"/>
                  </a:lnTo>
                  <a:lnTo>
                    <a:pt x="368" y="58"/>
                  </a:lnTo>
                  <a:lnTo>
                    <a:pt x="370" y="58"/>
                  </a:lnTo>
                  <a:lnTo>
                    <a:pt x="374" y="60"/>
                  </a:lnTo>
                  <a:lnTo>
                    <a:pt x="376" y="58"/>
                  </a:lnTo>
                  <a:lnTo>
                    <a:pt x="379" y="58"/>
                  </a:lnTo>
                  <a:lnTo>
                    <a:pt x="381" y="58"/>
                  </a:lnTo>
                  <a:lnTo>
                    <a:pt x="383" y="58"/>
                  </a:lnTo>
                  <a:lnTo>
                    <a:pt x="385" y="56"/>
                  </a:lnTo>
                  <a:lnTo>
                    <a:pt x="385" y="56"/>
                  </a:lnTo>
                  <a:lnTo>
                    <a:pt x="385" y="56"/>
                  </a:lnTo>
                  <a:lnTo>
                    <a:pt x="387" y="56"/>
                  </a:lnTo>
                  <a:lnTo>
                    <a:pt x="387" y="54"/>
                  </a:lnTo>
                  <a:lnTo>
                    <a:pt x="385" y="52"/>
                  </a:lnTo>
                  <a:lnTo>
                    <a:pt x="383" y="52"/>
                  </a:lnTo>
                  <a:lnTo>
                    <a:pt x="383" y="52"/>
                  </a:lnTo>
                  <a:lnTo>
                    <a:pt x="385" y="52"/>
                  </a:lnTo>
                  <a:lnTo>
                    <a:pt x="385" y="52"/>
                  </a:lnTo>
                  <a:lnTo>
                    <a:pt x="385" y="50"/>
                  </a:lnTo>
                  <a:lnTo>
                    <a:pt x="385" y="50"/>
                  </a:lnTo>
                  <a:lnTo>
                    <a:pt x="387" y="50"/>
                  </a:lnTo>
                  <a:lnTo>
                    <a:pt x="389" y="50"/>
                  </a:lnTo>
                  <a:lnTo>
                    <a:pt x="391" y="50"/>
                  </a:lnTo>
                  <a:lnTo>
                    <a:pt x="391" y="48"/>
                  </a:lnTo>
                  <a:lnTo>
                    <a:pt x="389" y="48"/>
                  </a:lnTo>
                  <a:lnTo>
                    <a:pt x="389" y="48"/>
                  </a:lnTo>
                  <a:lnTo>
                    <a:pt x="387" y="47"/>
                  </a:lnTo>
                  <a:lnTo>
                    <a:pt x="381" y="47"/>
                  </a:lnTo>
                  <a:lnTo>
                    <a:pt x="379" y="47"/>
                  </a:lnTo>
                  <a:lnTo>
                    <a:pt x="379" y="47"/>
                  </a:lnTo>
                  <a:lnTo>
                    <a:pt x="381" y="47"/>
                  </a:lnTo>
                  <a:lnTo>
                    <a:pt x="383" y="45"/>
                  </a:lnTo>
                  <a:lnTo>
                    <a:pt x="383" y="45"/>
                  </a:lnTo>
                  <a:lnTo>
                    <a:pt x="383" y="45"/>
                  </a:lnTo>
                  <a:lnTo>
                    <a:pt x="383" y="45"/>
                  </a:lnTo>
                  <a:lnTo>
                    <a:pt x="381" y="45"/>
                  </a:lnTo>
                  <a:lnTo>
                    <a:pt x="379" y="43"/>
                  </a:lnTo>
                  <a:lnTo>
                    <a:pt x="377" y="43"/>
                  </a:lnTo>
                  <a:lnTo>
                    <a:pt x="376" y="43"/>
                  </a:lnTo>
                  <a:lnTo>
                    <a:pt x="374" y="45"/>
                  </a:lnTo>
                  <a:lnTo>
                    <a:pt x="372" y="45"/>
                  </a:lnTo>
                  <a:lnTo>
                    <a:pt x="370" y="45"/>
                  </a:lnTo>
                  <a:lnTo>
                    <a:pt x="370" y="45"/>
                  </a:lnTo>
                  <a:lnTo>
                    <a:pt x="368" y="45"/>
                  </a:lnTo>
                  <a:lnTo>
                    <a:pt x="366" y="47"/>
                  </a:lnTo>
                  <a:lnTo>
                    <a:pt x="368" y="45"/>
                  </a:lnTo>
                  <a:lnTo>
                    <a:pt x="368" y="45"/>
                  </a:lnTo>
                  <a:lnTo>
                    <a:pt x="368" y="45"/>
                  </a:lnTo>
                  <a:lnTo>
                    <a:pt x="368" y="45"/>
                  </a:lnTo>
                  <a:lnTo>
                    <a:pt x="368" y="45"/>
                  </a:lnTo>
                  <a:lnTo>
                    <a:pt x="370" y="45"/>
                  </a:lnTo>
                  <a:lnTo>
                    <a:pt x="370" y="43"/>
                  </a:lnTo>
                  <a:lnTo>
                    <a:pt x="370" y="43"/>
                  </a:lnTo>
                  <a:lnTo>
                    <a:pt x="370" y="43"/>
                  </a:lnTo>
                  <a:lnTo>
                    <a:pt x="370" y="41"/>
                  </a:lnTo>
                  <a:lnTo>
                    <a:pt x="368" y="41"/>
                  </a:lnTo>
                  <a:lnTo>
                    <a:pt x="366" y="41"/>
                  </a:lnTo>
                  <a:lnTo>
                    <a:pt x="364" y="41"/>
                  </a:lnTo>
                  <a:lnTo>
                    <a:pt x="363" y="41"/>
                  </a:lnTo>
                  <a:lnTo>
                    <a:pt x="353" y="41"/>
                  </a:lnTo>
                  <a:lnTo>
                    <a:pt x="349" y="41"/>
                  </a:lnTo>
                  <a:lnTo>
                    <a:pt x="348" y="41"/>
                  </a:lnTo>
                  <a:lnTo>
                    <a:pt x="346" y="41"/>
                  </a:lnTo>
                  <a:lnTo>
                    <a:pt x="344" y="43"/>
                  </a:lnTo>
                  <a:lnTo>
                    <a:pt x="344" y="43"/>
                  </a:lnTo>
                  <a:lnTo>
                    <a:pt x="342" y="43"/>
                  </a:lnTo>
                  <a:lnTo>
                    <a:pt x="342" y="45"/>
                  </a:lnTo>
                  <a:lnTo>
                    <a:pt x="344" y="45"/>
                  </a:lnTo>
                  <a:lnTo>
                    <a:pt x="349" y="45"/>
                  </a:lnTo>
                  <a:lnTo>
                    <a:pt x="349" y="45"/>
                  </a:lnTo>
                  <a:lnTo>
                    <a:pt x="349" y="45"/>
                  </a:lnTo>
                  <a:lnTo>
                    <a:pt x="346" y="47"/>
                  </a:lnTo>
                  <a:lnTo>
                    <a:pt x="344" y="47"/>
                  </a:lnTo>
                  <a:lnTo>
                    <a:pt x="344" y="47"/>
                  </a:lnTo>
                  <a:lnTo>
                    <a:pt x="344" y="47"/>
                  </a:lnTo>
                  <a:lnTo>
                    <a:pt x="346" y="47"/>
                  </a:lnTo>
                  <a:lnTo>
                    <a:pt x="346" y="47"/>
                  </a:lnTo>
                  <a:lnTo>
                    <a:pt x="351" y="45"/>
                  </a:lnTo>
                  <a:lnTo>
                    <a:pt x="355" y="45"/>
                  </a:lnTo>
                  <a:lnTo>
                    <a:pt x="355" y="45"/>
                  </a:lnTo>
                  <a:lnTo>
                    <a:pt x="355" y="45"/>
                  </a:lnTo>
                  <a:lnTo>
                    <a:pt x="355" y="45"/>
                  </a:lnTo>
                  <a:lnTo>
                    <a:pt x="355" y="45"/>
                  </a:lnTo>
                  <a:lnTo>
                    <a:pt x="351" y="47"/>
                  </a:lnTo>
                  <a:lnTo>
                    <a:pt x="351" y="47"/>
                  </a:lnTo>
                  <a:lnTo>
                    <a:pt x="351" y="47"/>
                  </a:lnTo>
                  <a:lnTo>
                    <a:pt x="351" y="47"/>
                  </a:lnTo>
                  <a:lnTo>
                    <a:pt x="357" y="47"/>
                  </a:lnTo>
                  <a:lnTo>
                    <a:pt x="357" y="47"/>
                  </a:lnTo>
                  <a:lnTo>
                    <a:pt x="357" y="47"/>
                  </a:lnTo>
                  <a:lnTo>
                    <a:pt x="355" y="48"/>
                  </a:lnTo>
                  <a:lnTo>
                    <a:pt x="351" y="48"/>
                  </a:lnTo>
                  <a:lnTo>
                    <a:pt x="349" y="48"/>
                  </a:lnTo>
                  <a:lnTo>
                    <a:pt x="353" y="48"/>
                  </a:lnTo>
                  <a:lnTo>
                    <a:pt x="353" y="48"/>
                  </a:lnTo>
                  <a:lnTo>
                    <a:pt x="351" y="50"/>
                  </a:lnTo>
                  <a:lnTo>
                    <a:pt x="349" y="50"/>
                  </a:lnTo>
                  <a:lnTo>
                    <a:pt x="346" y="50"/>
                  </a:lnTo>
                  <a:lnTo>
                    <a:pt x="342" y="50"/>
                  </a:lnTo>
                  <a:lnTo>
                    <a:pt x="340" y="50"/>
                  </a:lnTo>
                  <a:lnTo>
                    <a:pt x="340" y="50"/>
                  </a:lnTo>
                  <a:lnTo>
                    <a:pt x="338" y="50"/>
                  </a:lnTo>
                  <a:lnTo>
                    <a:pt x="336" y="50"/>
                  </a:lnTo>
                  <a:lnTo>
                    <a:pt x="336" y="52"/>
                  </a:lnTo>
                  <a:lnTo>
                    <a:pt x="336" y="52"/>
                  </a:lnTo>
                  <a:lnTo>
                    <a:pt x="338" y="52"/>
                  </a:lnTo>
                  <a:close/>
                  <a:moveTo>
                    <a:pt x="402" y="58"/>
                  </a:moveTo>
                  <a:lnTo>
                    <a:pt x="404" y="58"/>
                  </a:lnTo>
                  <a:lnTo>
                    <a:pt x="402" y="58"/>
                  </a:lnTo>
                  <a:lnTo>
                    <a:pt x="402" y="58"/>
                  </a:lnTo>
                  <a:lnTo>
                    <a:pt x="402" y="58"/>
                  </a:lnTo>
                  <a:lnTo>
                    <a:pt x="402" y="60"/>
                  </a:lnTo>
                  <a:lnTo>
                    <a:pt x="404" y="58"/>
                  </a:lnTo>
                  <a:lnTo>
                    <a:pt x="406" y="58"/>
                  </a:lnTo>
                  <a:lnTo>
                    <a:pt x="407" y="58"/>
                  </a:lnTo>
                  <a:lnTo>
                    <a:pt x="411" y="58"/>
                  </a:lnTo>
                  <a:lnTo>
                    <a:pt x="417" y="58"/>
                  </a:lnTo>
                  <a:lnTo>
                    <a:pt x="419" y="56"/>
                  </a:lnTo>
                  <a:lnTo>
                    <a:pt x="419" y="56"/>
                  </a:lnTo>
                  <a:lnTo>
                    <a:pt x="420" y="56"/>
                  </a:lnTo>
                  <a:lnTo>
                    <a:pt x="422" y="56"/>
                  </a:lnTo>
                  <a:lnTo>
                    <a:pt x="426" y="56"/>
                  </a:lnTo>
                  <a:lnTo>
                    <a:pt x="426" y="56"/>
                  </a:lnTo>
                  <a:lnTo>
                    <a:pt x="426" y="54"/>
                  </a:lnTo>
                  <a:lnTo>
                    <a:pt x="426" y="54"/>
                  </a:lnTo>
                  <a:lnTo>
                    <a:pt x="424" y="54"/>
                  </a:lnTo>
                  <a:lnTo>
                    <a:pt x="426" y="54"/>
                  </a:lnTo>
                  <a:lnTo>
                    <a:pt x="428" y="52"/>
                  </a:lnTo>
                  <a:lnTo>
                    <a:pt x="430" y="52"/>
                  </a:lnTo>
                  <a:lnTo>
                    <a:pt x="430" y="52"/>
                  </a:lnTo>
                  <a:lnTo>
                    <a:pt x="430" y="52"/>
                  </a:lnTo>
                  <a:lnTo>
                    <a:pt x="430" y="50"/>
                  </a:lnTo>
                  <a:lnTo>
                    <a:pt x="428" y="50"/>
                  </a:lnTo>
                  <a:lnTo>
                    <a:pt x="426" y="50"/>
                  </a:lnTo>
                  <a:lnTo>
                    <a:pt x="422" y="50"/>
                  </a:lnTo>
                  <a:lnTo>
                    <a:pt x="420" y="50"/>
                  </a:lnTo>
                  <a:lnTo>
                    <a:pt x="420" y="50"/>
                  </a:lnTo>
                  <a:lnTo>
                    <a:pt x="420" y="50"/>
                  </a:lnTo>
                  <a:lnTo>
                    <a:pt x="420" y="48"/>
                  </a:lnTo>
                  <a:lnTo>
                    <a:pt x="420" y="48"/>
                  </a:lnTo>
                  <a:lnTo>
                    <a:pt x="420" y="48"/>
                  </a:lnTo>
                  <a:lnTo>
                    <a:pt x="417" y="48"/>
                  </a:lnTo>
                  <a:lnTo>
                    <a:pt x="415" y="47"/>
                  </a:lnTo>
                  <a:lnTo>
                    <a:pt x="415" y="47"/>
                  </a:lnTo>
                  <a:lnTo>
                    <a:pt x="413" y="47"/>
                  </a:lnTo>
                  <a:lnTo>
                    <a:pt x="407" y="47"/>
                  </a:lnTo>
                  <a:lnTo>
                    <a:pt x="407" y="47"/>
                  </a:lnTo>
                  <a:lnTo>
                    <a:pt x="406" y="47"/>
                  </a:lnTo>
                  <a:lnTo>
                    <a:pt x="404" y="47"/>
                  </a:lnTo>
                  <a:lnTo>
                    <a:pt x="404" y="48"/>
                  </a:lnTo>
                  <a:lnTo>
                    <a:pt x="404" y="48"/>
                  </a:lnTo>
                  <a:lnTo>
                    <a:pt x="404" y="50"/>
                  </a:lnTo>
                  <a:lnTo>
                    <a:pt x="400" y="50"/>
                  </a:lnTo>
                  <a:lnTo>
                    <a:pt x="400" y="50"/>
                  </a:lnTo>
                  <a:lnTo>
                    <a:pt x="400" y="50"/>
                  </a:lnTo>
                  <a:lnTo>
                    <a:pt x="400" y="50"/>
                  </a:lnTo>
                  <a:lnTo>
                    <a:pt x="400" y="50"/>
                  </a:lnTo>
                  <a:lnTo>
                    <a:pt x="400" y="52"/>
                  </a:lnTo>
                  <a:lnTo>
                    <a:pt x="402" y="52"/>
                  </a:lnTo>
                  <a:lnTo>
                    <a:pt x="400" y="52"/>
                  </a:lnTo>
                  <a:lnTo>
                    <a:pt x="402" y="54"/>
                  </a:lnTo>
                  <a:lnTo>
                    <a:pt x="400" y="54"/>
                  </a:lnTo>
                  <a:lnTo>
                    <a:pt x="406" y="54"/>
                  </a:lnTo>
                  <a:lnTo>
                    <a:pt x="407" y="54"/>
                  </a:lnTo>
                  <a:lnTo>
                    <a:pt x="407" y="54"/>
                  </a:lnTo>
                  <a:lnTo>
                    <a:pt x="407" y="54"/>
                  </a:lnTo>
                  <a:lnTo>
                    <a:pt x="406" y="54"/>
                  </a:lnTo>
                  <a:lnTo>
                    <a:pt x="404" y="56"/>
                  </a:lnTo>
                  <a:lnTo>
                    <a:pt x="400" y="56"/>
                  </a:lnTo>
                  <a:lnTo>
                    <a:pt x="400" y="56"/>
                  </a:lnTo>
                  <a:lnTo>
                    <a:pt x="400" y="56"/>
                  </a:lnTo>
                  <a:lnTo>
                    <a:pt x="400" y="56"/>
                  </a:lnTo>
                  <a:lnTo>
                    <a:pt x="402" y="58"/>
                  </a:lnTo>
                  <a:close/>
                  <a:moveTo>
                    <a:pt x="292" y="52"/>
                  </a:moveTo>
                  <a:lnTo>
                    <a:pt x="293" y="52"/>
                  </a:lnTo>
                  <a:lnTo>
                    <a:pt x="295" y="52"/>
                  </a:lnTo>
                  <a:lnTo>
                    <a:pt x="295" y="52"/>
                  </a:lnTo>
                  <a:lnTo>
                    <a:pt x="295" y="50"/>
                  </a:lnTo>
                  <a:lnTo>
                    <a:pt x="297" y="50"/>
                  </a:lnTo>
                  <a:lnTo>
                    <a:pt x="297" y="50"/>
                  </a:lnTo>
                  <a:lnTo>
                    <a:pt x="297" y="48"/>
                  </a:lnTo>
                  <a:lnTo>
                    <a:pt x="297" y="48"/>
                  </a:lnTo>
                  <a:lnTo>
                    <a:pt x="295" y="48"/>
                  </a:lnTo>
                  <a:lnTo>
                    <a:pt x="295" y="48"/>
                  </a:lnTo>
                  <a:lnTo>
                    <a:pt x="295" y="48"/>
                  </a:lnTo>
                  <a:lnTo>
                    <a:pt x="293" y="48"/>
                  </a:lnTo>
                  <a:lnTo>
                    <a:pt x="288" y="52"/>
                  </a:lnTo>
                  <a:lnTo>
                    <a:pt x="290" y="52"/>
                  </a:lnTo>
                  <a:lnTo>
                    <a:pt x="292" y="52"/>
                  </a:lnTo>
                  <a:close/>
                  <a:moveTo>
                    <a:pt x="353" y="54"/>
                  </a:moveTo>
                  <a:lnTo>
                    <a:pt x="353" y="54"/>
                  </a:lnTo>
                  <a:lnTo>
                    <a:pt x="353" y="52"/>
                  </a:lnTo>
                  <a:lnTo>
                    <a:pt x="353" y="54"/>
                  </a:lnTo>
                  <a:lnTo>
                    <a:pt x="351" y="54"/>
                  </a:lnTo>
                  <a:lnTo>
                    <a:pt x="348" y="54"/>
                  </a:lnTo>
                  <a:lnTo>
                    <a:pt x="348" y="54"/>
                  </a:lnTo>
                  <a:lnTo>
                    <a:pt x="348" y="54"/>
                  </a:lnTo>
                  <a:lnTo>
                    <a:pt x="348" y="54"/>
                  </a:lnTo>
                  <a:lnTo>
                    <a:pt x="349" y="54"/>
                  </a:lnTo>
                  <a:lnTo>
                    <a:pt x="349" y="54"/>
                  </a:lnTo>
                  <a:lnTo>
                    <a:pt x="353" y="54"/>
                  </a:lnTo>
                  <a:close/>
                  <a:moveTo>
                    <a:pt x="284" y="56"/>
                  </a:moveTo>
                  <a:lnTo>
                    <a:pt x="286" y="56"/>
                  </a:lnTo>
                  <a:lnTo>
                    <a:pt x="286" y="56"/>
                  </a:lnTo>
                  <a:lnTo>
                    <a:pt x="286" y="56"/>
                  </a:lnTo>
                  <a:lnTo>
                    <a:pt x="282" y="56"/>
                  </a:lnTo>
                  <a:lnTo>
                    <a:pt x="280" y="58"/>
                  </a:lnTo>
                  <a:lnTo>
                    <a:pt x="282" y="58"/>
                  </a:lnTo>
                  <a:lnTo>
                    <a:pt x="284" y="56"/>
                  </a:lnTo>
                  <a:close/>
                  <a:moveTo>
                    <a:pt x="351" y="60"/>
                  </a:moveTo>
                  <a:lnTo>
                    <a:pt x="353" y="60"/>
                  </a:lnTo>
                  <a:lnTo>
                    <a:pt x="355" y="60"/>
                  </a:lnTo>
                  <a:lnTo>
                    <a:pt x="357" y="60"/>
                  </a:lnTo>
                  <a:lnTo>
                    <a:pt x="359" y="60"/>
                  </a:lnTo>
                  <a:lnTo>
                    <a:pt x="363" y="60"/>
                  </a:lnTo>
                  <a:lnTo>
                    <a:pt x="363" y="60"/>
                  </a:lnTo>
                  <a:lnTo>
                    <a:pt x="363" y="60"/>
                  </a:lnTo>
                  <a:lnTo>
                    <a:pt x="363" y="58"/>
                  </a:lnTo>
                  <a:lnTo>
                    <a:pt x="363" y="58"/>
                  </a:lnTo>
                  <a:lnTo>
                    <a:pt x="361" y="58"/>
                  </a:lnTo>
                  <a:lnTo>
                    <a:pt x="359" y="58"/>
                  </a:lnTo>
                  <a:lnTo>
                    <a:pt x="357" y="58"/>
                  </a:lnTo>
                  <a:lnTo>
                    <a:pt x="353" y="58"/>
                  </a:lnTo>
                  <a:lnTo>
                    <a:pt x="351" y="58"/>
                  </a:lnTo>
                  <a:lnTo>
                    <a:pt x="351" y="58"/>
                  </a:lnTo>
                  <a:lnTo>
                    <a:pt x="349" y="58"/>
                  </a:lnTo>
                  <a:lnTo>
                    <a:pt x="349" y="60"/>
                  </a:lnTo>
                  <a:lnTo>
                    <a:pt x="349" y="60"/>
                  </a:lnTo>
                  <a:lnTo>
                    <a:pt x="351" y="60"/>
                  </a:lnTo>
                  <a:close/>
                  <a:moveTo>
                    <a:pt x="422" y="60"/>
                  </a:moveTo>
                  <a:lnTo>
                    <a:pt x="420" y="60"/>
                  </a:lnTo>
                  <a:lnTo>
                    <a:pt x="417" y="60"/>
                  </a:lnTo>
                  <a:lnTo>
                    <a:pt x="415" y="60"/>
                  </a:lnTo>
                  <a:lnTo>
                    <a:pt x="413" y="60"/>
                  </a:lnTo>
                  <a:lnTo>
                    <a:pt x="407" y="60"/>
                  </a:lnTo>
                  <a:lnTo>
                    <a:pt x="407" y="60"/>
                  </a:lnTo>
                  <a:lnTo>
                    <a:pt x="406" y="60"/>
                  </a:lnTo>
                  <a:lnTo>
                    <a:pt x="406" y="61"/>
                  </a:lnTo>
                  <a:lnTo>
                    <a:pt x="406" y="61"/>
                  </a:lnTo>
                  <a:lnTo>
                    <a:pt x="406" y="63"/>
                  </a:lnTo>
                  <a:lnTo>
                    <a:pt x="406" y="63"/>
                  </a:lnTo>
                  <a:lnTo>
                    <a:pt x="420" y="63"/>
                  </a:lnTo>
                  <a:lnTo>
                    <a:pt x="426" y="63"/>
                  </a:lnTo>
                  <a:lnTo>
                    <a:pt x="426" y="63"/>
                  </a:lnTo>
                  <a:lnTo>
                    <a:pt x="428" y="63"/>
                  </a:lnTo>
                  <a:lnTo>
                    <a:pt x="430" y="63"/>
                  </a:lnTo>
                  <a:lnTo>
                    <a:pt x="434" y="61"/>
                  </a:lnTo>
                  <a:lnTo>
                    <a:pt x="435" y="60"/>
                  </a:lnTo>
                  <a:lnTo>
                    <a:pt x="435" y="60"/>
                  </a:lnTo>
                  <a:lnTo>
                    <a:pt x="435" y="60"/>
                  </a:lnTo>
                  <a:lnTo>
                    <a:pt x="434" y="60"/>
                  </a:lnTo>
                  <a:lnTo>
                    <a:pt x="434" y="60"/>
                  </a:lnTo>
                  <a:lnTo>
                    <a:pt x="428" y="60"/>
                  </a:lnTo>
                  <a:lnTo>
                    <a:pt x="422" y="60"/>
                  </a:lnTo>
                  <a:close/>
                  <a:moveTo>
                    <a:pt x="314" y="67"/>
                  </a:moveTo>
                  <a:lnTo>
                    <a:pt x="316" y="67"/>
                  </a:lnTo>
                  <a:lnTo>
                    <a:pt x="318" y="67"/>
                  </a:lnTo>
                  <a:lnTo>
                    <a:pt x="318" y="67"/>
                  </a:lnTo>
                  <a:lnTo>
                    <a:pt x="320" y="65"/>
                  </a:lnTo>
                  <a:lnTo>
                    <a:pt x="320" y="65"/>
                  </a:lnTo>
                  <a:lnTo>
                    <a:pt x="321" y="65"/>
                  </a:lnTo>
                  <a:lnTo>
                    <a:pt x="321" y="65"/>
                  </a:lnTo>
                  <a:lnTo>
                    <a:pt x="320" y="63"/>
                  </a:lnTo>
                  <a:lnTo>
                    <a:pt x="320" y="63"/>
                  </a:lnTo>
                  <a:lnTo>
                    <a:pt x="320" y="63"/>
                  </a:lnTo>
                  <a:lnTo>
                    <a:pt x="320" y="63"/>
                  </a:lnTo>
                  <a:lnTo>
                    <a:pt x="320" y="61"/>
                  </a:lnTo>
                  <a:lnTo>
                    <a:pt x="320" y="61"/>
                  </a:lnTo>
                  <a:lnTo>
                    <a:pt x="320" y="60"/>
                  </a:lnTo>
                  <a:lnTo>
                    <a:pt x="318" y="60"/>
                  </a:lnTo>
                  <a:lnTo>
                    <a:pt x="316" y="60"/>
                  </a:lnTo>
                  <a:lnTo>
                    <a:pt x="314" y="60"/>
                  </a:lnTo>
                  <a:lnTo>
                    <a:pt x="314" y="60"/>
                  </a:lnTo>
                  <a:lnTo>
                    <a:pt x="314" y="61"/>
                  </a:lnTo>
                  <a:lnTo>
                    <a:pt x="312" y="61"/>
                  </a:lnTo>
                  <a:lnTo>
                    <a:pt x="314" y="61"/>
                  </a:lnTo>
                  <a:lnTo>
                    <a:pt x="312" y="63"/>
                  </a:lnTo>
                  <a:lnTo>
                    <a:pt x="312" y="65"/>
                  </a:lnTo>
                  <a:lnTo>
                    <a:pt x="312" y="65"/>
                  </a:lnTo>
                  <a:lnTo>
                    <a:pt x="312" y="67"/>
                  </a:lnTo>
                  <a:lnTo>
                    <a:pt x="314" y="67"/>
                  </a:lnTo>
                  <a:close/>
                  <a:moveTo>
                    <a:pt x="458" y="65"/>
                  </a:moveTo>
                  <a:lnTo>
                    <a:pt x="462" y="65"/>
                  </a:lnTo>
                  <a:lnTo>
                    <a:pt x="462" y="65"/>
                  </a:lnTo>
                  <a:lnTo>
                    <a:pt x="463" y="65"/>
                  </a:lnTo>
                  <a:lnTo>
                    <a:pt x="463" y="65"/>
                  </a:lnTo>
                  <a:lnTo>
                    <a:pt x="463" y="63"/>
                  </a:lnTo>
                  <a:lnTo>
                    <a:pt x="465" y="63"/>
                  </a:lnTo>
                  <a:lnTo>
                    <a:pt x="463" y="63"/>
                  </a:lnTo>
                  <a:lnTo>
                    <a:pt x="463" y="61"/>
                  </a:lnTo>
                  <a:lnTo>
                    <a:pt x="462" y="61"/>
                  </a:lnTo>
                  <a:lnTo>
                    <a:pt x="460" y="61"/>
                  </a:lnTo>
                  <a:lnTo>
                    <a:pt x="458" y="61"/>
                  </a:lnTo>
                  <a:lnTo>
                    <a:pt x="456" y="61"/>
                  </a:lnTo>
                  <a:lnTo>
                    <a:pt x="454" y="61"/>
                  </a:lnTo>
                  <a:lnTo>
                    <a:pt x="454" y="61"/>
                  </a:lnTo>
                  <a:lnTo>
                    <a:pt x="452" y="61"/>
                  </a:lnTo>
                  <a:lnTo>
                    <a:pt x="452" y="63"/>
                  </a:lnTo>
                  <a:lnTo>
                    <a:pt x="450" y="63"/>
                  </a:lnTo>
                  <a:lnTo>
                    <a:pt x="450" y="63"/>
                  </a:lnTo>
                  <a:lnTo>
                    <a:pt x="450" y="65"/>
                  </a:lnTo>
                  <a:lnTo>
                    <a:pt x="456" y="65"/>
                  </a:lnTo>
                  <a:lnTo>
                    <a:pt x="458" y="65"/>
                  </a:lnTo>
                  <a:close/>
                  <a:moveTo>
                    <a:pt x="389" y="69"/>
                  </a:moveTo>
                  <a:lnTo>
                    <a:pt x="389" y="69"/>
                  </a:lnTo>
                  <a:lnTo>
                    <a:pt x="389" y="71"/>
                  </a:lnTo>
                  <a:lnTo>
                    <a:pt x="389" y="71"/>
                  </a:lnTo>
                  <a:lnTo>
                    <a:pt x="391" y="71"/>
                  </a:lnTo>
                  <a:lnTo>
                    <a:pt x="391" y="71"/>
                  </a:lnTo>
                  <a:lnTo>
                    <a:pt x="389" y="71"/>
                  </a:lnTo>
                  <a:lnTo>
                    <a:pt x="389" y="71"/>
                  </a:lnTo>
                  <a:lnTo>
                    <a:pt x="387" y="71"/>
                  </a:lnTo>
                  <a:lnTo>
                    <a:pt x="385" y="71"/>
                  </a:lnTo>
                  <a:lnTo>
                    <a:pt x="385" y="71"/>
                  </a:lnTo>
                  <a:lnTo>
                    <a:pt x="385" y="73"/>
                  </a:lnTo>
                  <a:lnTo>
                    <a:pt x="385" y="73"/>
                  </a:lnTo>
                  <a:lnTo>
                    <a:pt x="385" y="73"/>
                  </a:lnTo>
                  <a:lnTo>
                    <a:pt x="387" y="73"/>
                  </a:lnTo>
                  <a:lnTo>
                    <a:pt x="391" y="75"/>
                  </a:lnTo>
                  <a:lnTo>
                    <a:pt x="392" y="75"/>
                  </a:lnTo>
                  <a:lnTo>
                    <a:pt x="394" y="75"/>
                  </a:lnTo>
                  <a:lnTo>
                    <a:pt x="392" y="75"/>
                  </a:lnTo>
                  <a:lnTo>
                    <a:pt x="392" y="75"/>
                  </a:lnTo>
                  <a:lnTo>
                    <a:pt x="389" y="75"/>
                  </a:lnTo>
                  <a:lnTo>
                    <a:pt x="389" y="75"/>
                  </a:lnTo>
                  <a:lnTo>
                    <a:pt x="389" y="76"/>
                  </a:lnTo>
                  <a:lnTo>
                    <a:pt x="389" y="76"/>
                  </a:lnTo>
                  <a:lnTo>
                    <a:pt x="392" y="76"/>
                  </a:lnTo>
                  <a:lnTo>
                    <a:pt x="392" y="78"/>
                  </a:lnTo>
                  <a:lnTo>
                    <a:pt x="394" y="78"/>
                  </a:lnTo>
                  <a:lnTo>
                    <a:pt x="398" y="78"/>
                  </a:lnTo>
                  <a:lnTo>
                    <a:pt x="400" y="78"/>
                  </a:lnTo>
                  <a:lnTo>
                    <a:pt x="402" y="78"/>
                  </a:lnTo>
                  <a:lnTo>
                    <a:pt x="406" y="78"/>
                  </a:lnTo>
                  <a:lnTo>
                    <a:pt x="407" y="78"/>
                  </a:lnTo>
                  <a:lnTo>
                    <a:pt x="409" y="78"/>
                  </a:lnTo>
                  <a:lnTo>
                    <a:pt x="409" y="78"/>
                  </a:lnTo>
                  <a:lnTo>
                    <a:pt x="413" y="76"/>
                  </a:lnTo>
                  <a:lnTo>
                    <a:pt x="415" y="76"/>
                  </a:lnTo>
                  <a:lnTo>
                    <a:pt x="415" y="76"/>
                  </a:lnTo>
                  <a:lnTo>
                    <a:pt x="415" y="78"/>
                  </a:lnTo>
                  <a:lnTo>
                    <a:pt x="415" y="80"/>
                  </a:lnTo>
                  <a:lnTo>
                    <a:pt x="415" y="82"/>
                  </a:lnTo>
                  <a:lnTo>
                    <a:pt x="417" y="82"/>
                  </a:lnTo>
                  <a:lnTo>
                    <a:pt x="417" y="84"/>
                  </a:lnTo>
                  <a:lnTo>
                    <a:pt x="415" y="84"/>
                  </a:lnTo>
                  <a:lnTo>
                    <a:pt x="415" y="86"/>
                  </a:lnTo>
                  <a:lnTo>
                    <a:pt x="415" y="86"/>
                  </a:lnTo>
                  <a:lnTo>
                    <a:pt x="413" y="86"/>
                  </a:lnTo>
                  <a:lnTo>
                    <a:pt x="413" y="86"/>
                  </a:lnTo>
                  <a:lnTo>
                    <a:pt x="409" y="88"/>
                  </a:lnTo>
                  <a:lnTo>
                    <a:pt x="407" y="90"/>
                  </a:lnTo>
                  <a:lnTo>
                    <a:pt x="407" y="90"/>
                  </a:lnTo>
                  <a:lnTo>
                    <a:pt x="406" y="90"/>
                  </a:lnTo>
                  <a:lnTo>
                    <a:pt x="406" y="91"/>
                  </a:lnTo>
                  <a:lnTo>
                    <a:pt x="406" y="91"/>
                  </a:lnTo>
                  <a:lnTo>
                    <a:pt x="406" y="91"/>
                  </a:lnTo>
                  <a:lnTo>
                    <a:pt x="406" y="91"/>
                  </a:lnTo>
                  <a:lnTo>
                    <a:pt x="406" y="93"/>
                  </a:lnTo>
                  <a:lnTo>
                    <a:pt x="406" y="93"/>
                  </a:lnTo>
                  <a:lnTo>
                    <a:pt x="404" y="93"/>
                  </a:lnTo>
                  <a:lnTo>
                    <a:pt x="404" y="93"/>
                  </a:lnTo>
                  <a:lnTo>
                    <a:pt x="404" y="95"/>
                  </a:lnTo>
                  <a:lnTo>
                    <a:pt x="402" y="97"/>
                  </a:lnTo>
                  <a:lnTo>
                    <a:pt x="402" y="97"/>
                  </a:lnTo>
                  <a:lnTo>
                    <a:pt x="404" y="99"/>
                  </a:lnTo>
                  <a:lnTo>
                    <a:pt x="404" y="99"/>
                  </a:lnTo>
                  <a:lnTo>
                    <a:pt x="406" y="99"/>
                  </a:lnTo>
                  <a:lnTo>
                    <a:pt x="407" y="99"/>
                  </a:lnTo>
                  <a:lnTo>
                    <a:pt x="407" y="99"/>
                  </a:lnTo>
                  <a:lnTo>
                    <a:pt x="409" y="99"/>
                  </a:lnTo>
                  <a:lnTo>
                    <a:pt x="409" y="99"/>
                  </a:lnTo>
                  <a:lnTo>
                    <a:pt x="409" y="97"/>
                  </a:lnTo>
                  <a:lnTo>
                    <a:pt x="413" y="97"/>
                  </a:lnTo>
                  <a:lnTo>
                    <a:pt x="413" y="97"/>
                  </a:lnTo>
                  <a:lnTo>
                    <a:pt x="411" y="97"/>
                  </a:lnTo>
                  <a:lnTo>
                    <a:pt x="411" y="99"/>
                  </a:lnTo>
                  <a:lnTo>
                    <a:pt x="413" y="99"/>
                  </a:lnTo>
                  <a:lnTo>
                    <a:pt x="413" y="99"/>
                  </a:lnTo>
                  <a:lnTo>
                    <a:pt x="415" y="99"/>
                  </a:lnTo>
                  <a:lnTo>
                    <a:pt x="419" y="101"/>
                  </a:lnTo>
                  <a:lnTo>
                    <a:pt x="420" y="101"/>
                  </a:lnTo>
                  <a:lnTo>
                    <a:pt x="422" y="101"/>
                  </a:lnTo>
                  <a:lnTo>
                    <a:pt x="424" y="101"/>
                  </a:lnTo>
                  <a:lnTo>
                    <a:pt x="426" y="99"/>
                  </a:lnTo>
                  <a:lnTo>
                    <a:pt x="428" y="99"/>
                  </a:lnTo>
                  <a:lnTo>
                    <a:pt x="428" y="99"/>
                  </a:lnTo>
                  <a:lnTo>
                    <a:pt x="428" y="99"/>
                  </a:lnTo>
                  <a:lnTo>
                    <a:pt x="428" y="97"/>
                  </a:lnTo>
                  <a:lnTo>
                    <a:pt x="430" y="97"/>
                  </a:lnTo>
                  <a:lnTo>
                    <a:pt x="430" y="97"/>
                  </a:lnTo>
                  <a:lnTo>
                    <a:pt x="430" y="97"/>
                  </a:lnTo>
                  <a:lnTo>
                    <a:pt x="432" y="97"/>
                  </a:lnTo>
                  <a:lnTo>
                    <a:pt x="432" y="97"/>
                  </a:lnTo>
                  <a:lnTo>
                    <a:pt x="432" y="97"/>
                  </a:lnTo>
                  <a:lnTo>
                    <a:pt x="432" y="97"/>
                  </a:lnTo>
                  <a:lnTo>
                    <a:pt x="432" y="99"/>
                  </a:lnTo>
                  <a:lnTo>
                    <a:pt x="432" y="99"/>
                  </a:lnTo>
                  <a:lnTo>
                    <a:pt x="434" y="99"/>
                  </a:lnTo>
                  <a:lnTo>
                    <a:pt x="435" y="97"/>
                  </a:lnTo>
                  <a:lnTo>
                    <a:pt x="437" y="97"/>
                  </a:lnTo>
                  <a:lnTo>
                    <a:pt x="437" y="97"/>
                  </a:lnTo>
                  <a:lnTo>
                    <a:pt x="437" y="97"/>
                  </a:lnTo>
                  <a:lnTo>
                    <a:pt x="437" y="97"/>
                  </a:lnTo>
                  <a:lnTo>
                    <a:pt x="437" y="97"/>
                  </a:lnTo>
                  <a:lnTo>
                    <a:pt x="435" y="99"/>
                  </a:lnTo>
                  <a:lnTo>
                    <a:pt x="434" y="99"/>
                  </a:lnTo>
                  <a:lnTo>
                    <a:pt x="434" y="101"/>
                  </a:lnTo>
                  <a:lnTo>
                    <a:pt x="432" y="101"/>
                  </a:lnTo>
                  <a:lnTo>
                    <a:pt x="434" y="101"/>
                  </a:lnTo>
                  <a:lnTo>
                    <a:pt x="434" y="101"/>
                  </a:lnTo>
                  <a:lnTo>
                    <a:pt x="437" y="101"/>
                  </a:lnTo>
                  <a:lnTo>
                    <a:pt x="441" y="101"/>
                  </a:lnTo>
                  <a:lnTo>
                    <a:pt x="445" y="101"/>
                  </a:lnTo>
                  <a:lnTo>
                    <a:pt x="447" y="101"/>
                  </a:lnTo>
                  <a:lnTo>
                    <a:pt x="450" y="101"/>
                  </a:lnTo>
                  <a:lnTo>
                    <a:pt x="450" y="101"/>
                  </a:lnTo>
                  <a:lnTo>
                    <a:pt x="450" y="101"/>
                  </a:lnTo>
                  <a:lnTo>
                    <a:pt x="452" y="101"/>
                  </a:lnTo>
                  <a:lnTo>
                    <a:pt x="454" y="101"/>
                  </a:lnTo>
                  <a:lnTo>
                    <a:pt x="456" y="101"/>
                  </a:lnTo>
                  <a:lnTo>
                    <a:pt x="458" y="101"/>
                  </a:lnTo>
                  <a:lnTo>
                    <a:pt x="458" y="101"/>
                  </a:lnTo>
                  <a:lnTo>
                    <a:pt x="460" y="101"/>
                  </a:lnTo>
                  <a:lnTo>
                    <a:pt x="463" y="101"/>
                  </a:lnTo>
                  <a:lnTo>
                    <a:pt x="463" y="101"/>
                  </a:lnTo>
                  <a:lnTo>
                    <a:pt x="463" y="101"/>
                  </a:lnTo>
                  <a:lnTo>
                    <a:pt x="463" y="99"/>
                  </a:lnTo>
                  <a:lnTo>
                    <a:pt x="465" y="99"/>
                  </a:lnTo>
                  <a:lnTo>
                    <a:pt x="465" y="101"/>
                  </a:lnTo>
                  <a:lnTo>
                    <a:pt x="465" y="101"/>
                  </a:lnTo>
                  <a:lnTo>
                    <a:pt x="467" y="101"/>
                  </a:lnTo>
                  <a:lnTo>
                    <a:pt x="467" y="101"/>
                  </a:lnTo>
                  <a:lnTo>
                    <a:pt x="469" y="99"/>
                  </a:lnTo>
                  <a:lnTo>
                    <a:pt x="469" y="99"/>
                  </a:lnTo>
                  <a:lnTo>
                    <a:pt x="469" y="101"/>
                  </a:lnTo>
                  <a:lnTo>
                    <a:pt x="469" y="101"/>
                  </a:lnTo>
                  <a:lnTo>
                    <a:pt x="471" y="101"/>
                  </a:lnTo>
                  <a:lnTo>
                    <a:pt x="473" y="101"/>
                  </a:lnTo>
                  <a:lnTo>
                    <a:pt x="475" y="101"/>
                  </a:lnTo>
                  <a:lnTo>
                    <a:pt x="480" y="101"/>
                  </a:lnTo>
                  <a:lnTo>
                    <a:pt x="482" y="101"/>
                  </a:lnTo>
                  <a:lnTo>
                    <a:pt x="484" y="101"/>
                  </a:lnTo>
                  <a:lnTo>
                    <a:pt x="486" y="99"/>
                  </a:lnTo>
                  <a:lnTo>
                    <a:pt x="486" y="99"/>
                  </a:lnTo>
                  <a:lnTo>
                    <a:pt x="488" y="97"/>
                  </a:lnTo>
                  <a:lnTo>
                    <a:pt x="488" y="97"/>
                  </a:lnTo>
                  <a:lnTo>
                    <a:pt x="488" y="97"/>
                  </a:lnTo>
                  <a:lnTo>
                    <a:pt x="488" y="97"/>
                  </a:lnTo>
                  <a:lnTo>
                    <a:pt x="488" y="95"/>
                  </a:lnTo>
                  <a:lnTo>
                    <a:pt x="488" y="95"/>
                  </a:lnTo>
                  <a:lnTo>
                    <a:pt x="488" y="95"/>
                  </a:lnTo>
                  <a:lnTo>
                    <a:pt x="490" y="97"/>
                  </a:lnTo>
                  <a:lnTo>
                    <a:pt x="490" y="97"/>
                  </a:lnTo>
                  <a:lnTo>
                    <a:pt x="491" y="97"/>
                  </a:lnTo>
                  <a:lnTo>
                    <a:pt x="490" y="97"/>
                  </a:lnTo>
                  <a:lnTo>
                    <a:pt x="490" y="97"/>
                  </a:lnTo>
                  <a:lnTo>
                    <a:pt x="490" y="99"/>
                  </a:lnTo>
                  <a:lnTo>
                    <a:pt x="490" y="99"/>
                  </a:lnTo>
                  <a:lnTo>
                    <a:pt x="490" y="101"/>
                  </a:lnTo>
                  <a:lnTo>
                    <a:pt x="490" y="101"/>
                  </a:lnTo>
                  <a:lnTo>
                    <a:pt x="491" y="101"/>
                  </a:lnTo>
                  <a:lnTo>
                    <a:pt x="491" y="101"/>
                  </a:lnTo>
                  <a:lnTo>
                    <a:pt x="493" y="101"/>
                  </a:lnTo>
                  <a:lnTo>
                    <a:pt x="497" y="101"/>
                  </a:lnTo>
                  <a:lnTo>
                    <a:pt x="497" y="101"/>
                  </a:lnTo>
                  <a:lnTo>
                    <a:pt x="499" y="101"/>
                  </a:lnTo>
                  <a:lnTo>
                    <a:pt x="501" y="101"/>
                  </a:lnTo>
                  <a:lnTo>
                    <a:pt x="505" y="101"/>
                  </a:lnTo>
                  <a:lnTo>
                    <a:pt x="506" y="101"/>
                  </a:lnTo>
                  <a:lnTo>
                    <a:pt x="516" y="101"/>
                  </a:lnTo>
                  <a:lnTo>
                    <a:pt x="516" y="101"/>
                  </a:lnTo>
                  <a:lnTo>
                    <a:pt x="518" y="99"/>
                  </a:lnTo>
                  <a:lnTo>
                    <a:pt x="518" y="99"/>
                  </a:lnTo>
                  <a:lnTo>
                    <a:pt x="520" y="97"/>
                  </a:lnTo>
                  <a:lnTo>
                    <a:pt x="520" y="97"/>
                  </a:lnTo>
                  <a:lnTo>
                    <a:pt x="520" y="97"/>
                  </a:lnTo>
                  <a:lnTo>
                    <a:pt x="520" y="97"/>
                  </a:lnTo>
                  <a:lnTo>
                    <a:pt x="520" y="95"/>
                  </a:lnTo>
                  <a:lnTo>
                    <a:pt x="520" y="95"/>
                  </a:lnTo>
                  <a:lnTo>
                    <a:pt x="520" y="95"/>
                  </a:lnTo>
                  <a:lnTo>
                    <a:pt x="521" y="95"/>
                  </a:lnTo>
                  <a:lnTo>
                    <a:pt x="523" y="97"/>
                  </a:lnTo>
                  <a:lnTo>
                    <a:pt x="527" y="95"/>
                  </a:lnTo>
                  <a:lnTo>
                    <a:pt x="529" y="95"/>
                  </a:lnTo>
                  <a:lnTo>
                    <a:pt x="529" y="95"/>
                  </a:lnTo>
                  <a:lnTo>
                    <a:pt x="529" y="95"/>
                  </a:lnTo>
                  <a:lnTo>
                    <a:pt x="527" y="93"/>
                  </a:lnTo>
                  <a:lnTo>
                    <a:pt x="527" y="93"/>
                  </a:lnTo>
                  <a:lnTo>
                    <a:pt x="523" y="95"/>
                  </a:lnTo>
                  <a:lnTo>
                    <a:pt x="523" y="95"/>
                  </a:lnTo>
                  <a:lnTo>
                    <a:pt x="521" y="95"/>
                  </a:lnTo>
                  <a:lnTo>
                    <a:pt x="521" y="93"/>
                  </a:lnTo>
                  <a:lnTo>
                    <a:pt x="521" y="93"/>
                  </a:lnTo>
                  <a:lnTo>
                    <a:pt x="525" y="93"/>
                  </a:lnTo>
                  <a:lnTo>
                    <a:pt x="531" y="91"/>
                  </a:lnTo>
                  <a:lnTo>
                    <a:pt x="533" y="91"/>
                  </a:lnTo>
                  <a:lnTo>
                    <a:pt x="533" y="91"/>
                  </a:lnTo>
                  <a:lnTo>
                    <a:pt x="533" y="90"/>
                  </a:lnTo>
                  <a:lnTo>
                    <a:pt x="533" y="88"/>
                  </a:lnTo>
                  <a:lnTo>
                    <a:pt x="533" y="88"/>
                  </a:lnTo>
                  <a:lnTo>
                    <a:pt x="529" y="88"/>
                  </a:lnTo>
                  <a:lnTo>
                    <a:pt x="527" y="88"/>
                  </a:lnTo>
                  <a:lnTo>
                    <a:pt x="527" y="88"/>
                  </a:lnTo>
                  <a:lnTo>
                    <a:pt x="531" y="88"/>
                  </a:lnTo>
                  <a:lnTo>
                    <a:pt x="531" y="88"/>
                  </a:lnTo>
                  <a:lnTo>
                    <a:pt x="531" y="88"/>
                  </a:lnTo>
                  <a:lnTo>
                    <a:pt x="529" y="86"/>
                  </a:lnTo>
                  <a:lnTo>
                    <a:pt x="527" y="86"/>
                  </a:lnTo>
                  <a:lnTo>
                    <a:pt x="523" y="86"/>
                  </a:lnTo>
                  <a:lnTo>
                    <a:pt x="521" y="86"/>
                  </a:lnTo>
                  <a:lnTo>
                    <a:pt x="521" y="86"/>
                  </a:lnTo>
                  <a:lnTo>
                    <a:pt x="521" y="86"/>
                  </a:lnTo>
                  <a:lnTo>
                    <a:pt x="523" y="86"/>
                  </a:lnTo>
                  <a:lnTo>
                    <a:pt x="521" y="84"/>
                  </a:lnTo>
                  <a:lnTo>
                    <a:pt x="518" y="84"/>
                  </a:lnTo>
                  <a:lnTo>
                    <a:pt x="514" y="84"/>
                  </a:lnTo>
                  <a:lnTo>
                    <a:pt x="512" y="84"/>
                  </a:lnTo>
                  <a:lnTo>
                    <a:pt x="510" y="84"/>
                  </a:lnTo>
                  <a:lnTo>
                    <a:pt x="505" y="84"/>
                  </a:lnTo>
                  <a:lnTo>
                    <a:pt x="503" y="84"/>
                  </a:lnTo>
                  <a:lnTo>
                    <a:pt x="499" y="84"/>
                  </a:lnTo>
                  <a:lnTo>
                    <a:pt x="497" y="84"/>
                  </a:lnTo>
                  <a:lnTo>
                    <a:pt x="495" y="84"/>
                  </a:lnTo>
                  <a:lnTo>
                    <a:pt x="493" y="84"/>
                  </a:lnTo>
                  <a:lnTo>
                    <a:pt x="488" y="86"/>
                  </a:lnTo>
                  <a:lnTo>
                    <a:pt x="486" y="86"/>
                  </a:lnTo>
                  <a:lnTo>
                    <a:pt x="484" y="86"/>
                  </a:lnTo>
                  <a:lnTo>
                    <a:pt x="478" y="88"/>
                  </a:lnTo>
                  <a:lnTo>
                    <a:pt x="477" y="88"/>
                  </a:lnTo>
                  <a:lnTo>
                    <a:pt x="473" y="88"/>
                  </a:lnTo>
                  <a:lnTo>
                    <a:pt x="471" y="88"/>
                  </a:lnTo>
                  <a:lnTo>
                    <a:pt x="471" y="90"/>
                  </a:lnTo>
                  <a:lnTo>
                    <a:pt x="471" y="90"/>
                  </a:lnTo>
                  <a:lnTo>
                    <a:pt x="467" y="90"/>
                  </a:lnTo>
                  <a:lnTo>
                    <a:pt x="467" y="90"/>
                  </a:lnTo>
                  <a:lnTo>
                    <a:pt x="465" y="88"/>
                  </a:lnTo>
                  <a:lnTo>
                    <a:pt x="463" y="88"/>
                  </a:lnTo>
                  <a:lnTo>
                    <a:pt x="462" y="86"/>
                  </a:lnTo>
                  <a:lnTo>
                    <a:pt x="460" y="88"/>
                  </a:lnTo>
                  <a:lnTo>
                    <a:pt x="456" y="88"/>
                  </a:lnTo>
                  <a:lnTo>
                    <a:pt x="456" y="88"/>
                  </a:lnTo>
                  <a:lnTo>
                    <a:pt x="456" y="88"/>
                  </a:lnTo>
                  <a:lnTo>
                    <a:pt x="456" y="88"/>
                  </a:lnTo>
                  <a:lnTo>
                    <a:pt x="450" y="88"/>
                  </a:lnTo>
                  <a:lnTo>
                    <a:pt x="449" y="86"/>
                  </a:lnTo>
                  <a:lnTo>
                    <a:pt x="449" y="86"/>
                  </a:lnTo>
                  <a:lnTo>
                    <a:pt x="447" y="86"/>
                  </a:lnTo>
                  <a:lnTo>
                    <a:pt x="447" y="86"/>
                  </a:lnTo>
                  <a:lnTo>
                    <a:pt x="445" y="86"/>
                  </a:lnTo>
                  <a:lnTo>
                    <a:pt x="445" y="88"/>
                  </a:lnTo>
                  <a:lnTo>
                    <a:pt x="445" y="88"/>
                  </a:lnTo>
                  <a:lnTo>
                    <a:pt x="445" y="88"/>
                  </a:lnTo>
                  <a:lnTo>
                    <a:pt x="443" y="88"/>
                  </a:lnTo>
                  <a:lnTo>
                    <a:pt x="443" y="88"/>
                  </a:lnTo>
                  <a:lnTo>
                    <a:pt x="443" y="88"/>
                  </a:lnTo>
                  <a:lnTo>
                    <a:pt x="441" y="88"/>
                  </a:lnTo>
                  <a:lnTo>
                    <a:pt x="439" y="88"/>
                  </a:lnTo>
                  <a:lnTo>
                    <a:pt x="437" y="88"/>
                  </a:lnTo>
                  <a:lnTo>
                    <a:pt x="437" y="88"/>
                  </a:lnTo>
                  <a:lnTo>
                    <a:pt x="441" y="86"/>
                  </a:lnTo>
                  <a:lnTo>
                    <a:pt x="443" y="86"/>
                  </a:lnTo>
                  <a:lnTo>
                    <a:pt x="443" y="84"/>
                  </a:lnTo>
                  <a:lnTo>
                    <a:pt x="445" y="84"/>
                  </a:lnTo>
                  <a:lnTo>
                    <a:pt x="443" y="84"/>
                  </a:lnTo>
                  <a:lnTo>
                    <a:pt x="443" y="84"/>
                  </a:lnTo>
                  <a:lnTo>
                    <a:pt x="441" y="84"/>
                  </a:lnTo>
                  <a:lnTo>
                    <a:pt x="441" y="84"/>
                  </a:lnTo>
                  <a:lnTo>
                    <a:pt x="441" y="82"/>
                  </a:lnTo>
                  <a:lnTo>
                    <a:pt x="441" y="82"/>
                  </a:lnTo>
                  <a:lnTo>
                    <a:pt x="439" y="82"/>
                  </a:lnTo>
                  <a:lnTo>
                    <a:pt x="439" y="80"/>
                  </a:lnTo>
                  <a:lnTo>
                    <a:pt x="437" y="80"/>
                  </a:lnTo>
                  <a:lnTo>
                    <a:pt x="434" y="80"/>
                  </a:lnTo>
                  <a:lnTo>
                    <a:pt x="434" y="80"/>
                  </a:lnTo>
                  <a:lnTo>
                    <a:pt x="432" y="80"/>
                  </a:lnTo>
                  <a:lnTo>
                    <a:pt x="430" y="80"/>
                  </a:lnTo>
                  <a:lnTo>
                    <a:pt x="430" y="78"/>
                  </a:lnTo>
                  <a:lnTo>
                    <a:pt x="432" y="78"/>
                  </a:lnTo>
                  <a:lnTo>
                    <a:pt x="435" y="78"/>
                  </a:lnTo>
                  <a:lnTo>
                    <a:pt x="439" y="80"/>
                  </a:lnTo>
                  <a:lnTo>
                    <a:pt x="449" y="78"/>
                  </a:lnTo>
                  <a:lnTo>
                    <a:pt x="450" y="78"/>
                  </a:lnTo>
                  <a:lnTo>
                    <a:pt x="450" y="78"/>
                  </a:lnTo>
                  <a:lnTo>
                    <a:pt x="450" y="78"/>
                  </a:lnTo>
                  <a:lnTo>
                    <a:pt x="452" y="78"/>
                  </a:lnTo>
                  <a:lnTo>
                    <a:pt x="437" y="76"/>
                  </a:lnTo>
                  <a:lnTo>
                    <a:pt x="434" y="76"/>
                  </a:lnTo>
                  <a:lnTo>
                    <a:pt x="434" y="76"/>
                  </a:lnTo>
                  <a:lnTo>
                    <a:pt x="434" y="75"/>
                  </a:lnTo>
                  <a:lnTo>
                    <a:pt x="434" y="75"/>
                  </a:lnTo>
                  <a:lnTo>
                    <a:pt x="435" y="75"/>
                  </a:lnTo>
                  <a:lnTo>
                    <a:pt x="435" y="75"/>
                  </a:lnTo>
                  <a:lnTo>
                    <a:pt x="439" y="75"/>
                  </a:lnTo>
                  <a:lnTo>
                    <a:pt x="441" y="76"/>
                  </a:lnTo>
                  <a:lnTo>
                    <a:pt x="443" y="75"/>
                  </a:lnTo>
                  <a:lnTo>
                    <a:pt x="443" y="75"/>
                  </a:lnTo>
                  <a:lnTo>
                    <a:pt x="443" y="75"/>
                  </a:lnTo>
                  <a:lnTo>
                    <a:pt x="441" y="75"/>
                  </a:lnTo>
                  <a:lnTo>
                    <a:pt x="439" y="73"/>
                  </a:lnTo>
                  <a:lnTo>
                    <a:pt x="437" y="73"/>
                  </a:lnTo>
                  <a:lnTo>
                    <a:pt x="435" y="73"/>
                  </a:lnTo>
                  <a:lnTo>
                    <a:pt x="434" y="73"/>
                  </a:lnTo>
                  <a:lnTo>
                    <a:pt x="426" y="73"/>
                  </a:lnTo>
                  <a:lnTo>
                    <a:pt x="422" y="75"/>
                  </a:lnTo>
                  <a:lnTo>
                    <a:pt x="420" y="73"/>
                  </a:lnTo>
                  <a:lnTo>
                    <a:pt x="413" y="75"/>
                  </a:lnTo>
                  <a:lnTo>
                    <a:pt x="413" y="76"/>
                  </a:lnTo>
                  <a:lnTo>
                    <a:pt x="413" y="75"/>
                  </a:lnTo>
                  <a:lnTo>
                    <a:pt x="415" y="75"/>
                  </a:lnTo>
                  <a:lnTo>
                    <a:pt x="417" y="75"/>
                  </a:lnTo>
                  <a:lnTo>
                    <a:pt x="419" y="73"/>
                  </a:lnTo>
                  <a:lnTo>
                    <a:pt x="419" y="73"/>
                  </a:lnTo>
                  <a:lnTo>
                    <a:pt x="419" y="73"/>
                  </a:lnTo>
                  <a:lnTo>
                    <a:pt x="420" y="73"/>
                  </a:lnTo>
                  <a:lnTo>
                    <a:pt x="420" y="73"/>
                  </a:lnTo>
                  <a:lnTo>
                    <a:pt x="420" y="71"/>
                  </a:lnTo>
                  <a:lnTo>
                    <a:pt x="420" y="71"/>
                  </a:lnTo>
                  <a:lnTo>
                    <a:pt x="419" y="71"/>
                  </a:lnTo>
                  <a:lnTo>
                    <a:pt x="419" y="71"/>
                  </a:lnTo>
                  <a:lnTo>
                    <a:pt x="417" y="69"/>
                  </a:lnTo>
                  <a:lnTo>
                    <a:pt x="417" y="69"/>
                  </a:lnTo>
                  <a:lnTo>
                    <a:pt x="415" y="71"/>
                  </a:lnTo>
                  <a:lnTo>
                    <a:pt x="413" y="69"/>
                  </a:lnTo>
                  <a:lnTo>
                    <a:pt x="409" y="69"/>
                  </a:lnTo>
                  <a:lnTo>
                    <a:pt x="406" y="69"/>
                  </a:lnTo>
                  <a:lnTo>
                    <a:pt x="402" y="67"/>
                  </a:lnTo>
                  <a:lnTo>
                    <a:pt x="400" y="67"/>
                  </a:lnTo>
                  <a:lnTo>
                    <a:pt x="398" y="69"/>
                  </a:lnTo>
                  <a:lnTo>
                    <a:pt x="394" y="69"/>
                  </a:lnTo>
                  <a:lnTo>
                    <a:pt x="392" y="69"/>
                  </a:lnTo>
                  <a:lnTo>
                    <a:pt x="391" y="69"/>
                  </a:lnTo>
                  <a:lnTo>
                    <a:pt x="389" y="69"/>
                  </a:lnTo>
                  <a:lnTo>
                    <a:pt x="389" y="69"/>
                  </a:lnTo>
                  <a:close/>
                  <a:moveTo>
                    <a:pt x="450" y="75"/>
                  </a:moveTo>
                  <a:lnTo>
                    <a:pt x="450" y="73"/>
                  </a:lnTo>
                  <a:lnTo>
                    <a:pt x="452" y="73"/>
                  </a:lnTo>
                  <a:lnTo>
                    <a:pt x="454" y="73"/>
                  </a:lnTo>
                  <a:lnTo>
                    <a:pt x="454" y="73"/>
                  </a:lnTo>
                  <a:lnTo>
                    <a:pt x="454" y="73"/>
                  </a:lnTo>
                  <a:lnTo>
                    <a:pt x="454" y="71"/>
                  </a:lnTo>
                  <a:lnTo>
                    <a:pt x="454" y="71"/>
                  </a:lnTo>
                  <a:lnTo>
                    <a:pt x="452" y="71"/>
                  </a:lnTo>
                  <a:lnTo>
                    <a:pt x="450" y="71"/>
                  </a:lnTo>
                  <a:lnTo>
                    <a:pt x="449" y="71"/>
                  </a:lnTo>
                  <a:lnTo>
                    <a:pt x="447" y="71"/>
                  </a:lnTo>
                  <a:lnTo>
                    <a:pt x="447" y="73"/>
                  </a:lnTo>
                  <a:lnTo>
                    <a:pt x="445" y="73"/>
                  </a:lnTo>
                  <a:lnTo>
                    <a:pt x="445" y="73"/>
                  </a:lnTo>
                  <a:lnTo>
                    <a:pt x="447" y="75"/>
                  </a:lnTo>
                  <a:lnTo>
                    <a:pt x="447" y="75"/>
                  </a:lnTo>
                  <a:lnTo>
                    <a:pt x="447" y="75"/>
                  </a:lnTo>
                  <a:lnTo>
                    <a:pt x="447" y="75"/>
                  </a:lnTo>
                  <a:lnTo>
                    <a:pt x="449" y="75"/>
                  </a:lnTo>
                  <a:lnTo>
                    <a:pt x="450" y="75"/>
                  </a:lnTo>
                  <a:lnTo>
                    <a:pt x="450" y="75"/>
                  </a:lnTo>
                  <a:lnTo>
                    <a:pt x="450" y="75"/>
                  </a:lnTo>
                  <a:lnTo>
                    <a:pt x="450" y="75"/>
                  </a:lnTo>
                  <a:lnTo>
                    <a:pt x="450" y="75"/>
                  </a:lnTo>
                  <a:lnTo>
                    <a:pt x="450" y="75"/>
                  </a:lnTo>
                  <a:close/>
                  <a:moveTo>
                    <a:pt x="235" y="95"/>
                  </a:moveTo>
                  <a:lnTo>
                    <a:pt x="239" y="93"/>
                  </a:lnTo>
                  <a:lnTo>
                    <a:pt x="241" y="93"/>
                  </a:lnTo>
                  <a:lnTo>
                    <a:pt x="241" y="93"/>
                  </a:lnTo>
                  <a:lnTo>
                    <a:pt x="239" y="95"/>
                  </a:lnTo>
                  <a:lnTo>
                    <a:pt x="239" y="95"/>
                  </a:lnTo>
                  <a:lnTo>
                    <a:pt x="239" y="95"/>
                  </a:lnTo>
                  <a:lnTo>
                    <a:pt x="241" y="95"/>
                  </a:lnTo>
                  <a:lnTo>
                    <a:pt x="241" y="95"/>
                  </a:lnTo>
                  <a:lnTo>
                    <a:pt x="243" y="95"/>
                  </a:lnTo>
                  <a:lnTo>
                    <a:pt x="245" y="95"/>
                  </a:lnTo>
                  <a:lnTo>
                    <a:pt x="249" y="95"/>
                  </a:lnTo>
                  <a:lnTo>
                    <a:pt x="250" y="95"/>
                  </a:lnTo>
                  <a:lnTo>
                    <a:pt x="254" y="95"/>
                  </a:lnTo>
                  <a:lnTo>
                    <a:pt x="254" y="95"/>
                  </a:lnTo>
                  <a:lnTo>
                    <a:pt x="256" y="95"/>
                  </a:lnTo>
                  <a:lnTo>
                    <a:pt x="260" y="95"/>
                  </a:lnTo>
                  <a:lnTo>
                    <a:pt x="267" y="93"/>
                  </a:lnTo>
                  <a:lnTo>
                    <a:pt x="269" y="93"/>
                  </a:lnTo>
                  <a:lnTo>
                    <a:pt x="271" y="91"/>
                  </a:lnTo>
                  <a:lnTo>
                    <a:pt x="277" y="90"/>
                  </a:lnTo>
                  <a:lnTo>
                    <a:pt x="278" y="88"/>
                  </a:lnTo>
                  <a:lnTo>
                    <a:pt x="282" y="86"/>
                  </a:lnTo>
                  <a:lnTo>
                    <a:pt x="284" y="86"/>
                  </a:lnTo>
                  <a:lnTo>
                    <a:pt x="284" y="84"/>
                  </a:lnTo>
                  <a:lnTo>
                    <a:pt x="286" y="84"/>
                  </a:lnTo>
                  <a:lnTo>
                    <a:pt x="286" y="82"/>
                  </a:lnTo>
                  <a:lnTo>
                    <a:pt x="286" y="82"/>
                  </a:lnTo>
                  <a:lnTo>
                    <a:pt x="286" y="82"/>
                  </a:lnTo>
                  <a:lnTo>
                    <a:pt x="284" y="82"/>
                  </a:lnTo>
                  <a:lnTo>
                    <a:pt x="280" y="80"/>
                  </a:lnTo>
                  <a:lnTo>
                    <a:pt x="278" y="80"/>
                  </a:lnTo>
                  <a:lnTo>
                    <a:pt x="277" y="82"/>
                  </a:lnTo>
                  <a:lnTo>
                    <a:pt x="275" y="82"/>
                  </a:lnTo>
                  <a:lnTo>
                    <a:pt x="275" y="82"/>
                  </a:lnTo>
                  <a:lnTo>
                    <a:pt x="273" y="82"/>
                  </a:lnTo>
                  <a:lnTo>
                    <a:pt x="273" y="84"/>
                  </a:lnTo>
                  <a:lnTo>
                    <a:pt x="273" y="84"/>
                  </a:lnTo>
                  <a:lnTo>
                    <a:pt x="273" y="84"/>
                  </a:lnTo>
                  <a:lnTo>
                    <a:pt x="273" y="84"/>
                  </a:lnTo>
                  <a:lnTo>
                    <a:pt x="271" y="84"/>
                  </a:lnTo>
                  <a:lnTo>
                    <a:pt x="269" y="84"/>
                  </a:lnTo>
                  <a:lnTo>
                    <a:pt x="269" y="86"/>
                  </a:lnTo>
                  <a:lnTo>
                    <a:pt x="269" y="86"/>
                  </a:lnTo>
                  <a:lnTo>
                    <a:pt x="269" y="84"/>
                  </a:lnTo>
                  <a:lnTo>
                    <a:pt x="271" y="84"/>
                  </a:lnTo>
                  <a:lnTo>
                    <a:pt x="271" y="84"/>
                  </a:lnTo>
                  <a:lnTo>
                    <a:pt x="271" y="84"/>
                  </a:lnTo>
                  <a:lnTo>
                    <a:pt x="269" y="82"/>
                  </a:lnTo>
                  <a:lnTo>
                    <a:pt x="267" y="82"/>
                  </a:lnTo>
                  <a:lnTo>
                    <a:pt x="267" y="82"/>
                  </a:lnTo>
                  <a:lnTo>
                    <a:pt x="265" y="84"/>
                  </a:lnTo>
                  <a:lnTo>
                    <a:pt x="262" y="84"/>
                  </a:lnTo>
                  <a:lnTo>
                    <a:pt x="260" y="84"/>
                  </a:lnTo>
                  <a:lnTo>
                    <a:pt x="260" y="84"/>
                  </a:lnTo>
                  <a:lnTo>
                    <a:pt x="262" y="84"/>
                  </a:lnTo>
                  <a:lnTo>
                    <a:pt x="265" y="82"/>
                  </a:lnTo>
                  <a:lnTo>
                    <a:pt x="265" y="82"/>
                  </a:lnTo>
                  <a:lnTo>
                    <a:pt x="265" y="82"/>
                  </a:lnTo>
                  <a:lnTo>
                    <a:pt x="267" y="82"/>
                  </a:lnTo>
                  <a:lnTo>
                    <a:pt x="267" y="80"/>
                  </a:lnTo>
                  <a:lnTo>
                    <a:pt x="265" y="80"/>
                  </a:lnTo>
                  <a:lnTo>
                    <a:pt x="265" y="80"/>
                  </a:lnTo>
                  <a:lnTo>
                    <a:pt x="263" y="80"/>
                  </a:lnTo>
                  <a:lnTo>
                    <a:pt x="262" y="80"/>
                  </a:lnTo>
                  <a:lnTo>
                    <a:pt x="262" y="80"/>
                  </a:lnTo>
                  <a:lnTo>
                    <a:pt x="262" y="80"/>
                  </a:lnTo>
                  <a:lnTo>
                    <a:pt x="262" y="80"/>
                  </a:lnTo>
                  <a:lnTo>
                    <a:pt x="263" y="80"/>
                  </a:lnTo>
                  <a:lnTo>
                    <a:pt x="265" y="78"/>
                  </a:lnTo>
                  <a:lnTo>
                    <a:pt x="267" y="78"/>
                  </a:lnTo>
                  <a:lnTo>
                    <a:pt x="267" y="76"/>
                  </a:lnTo>
                  <a:lnTo>
                    <a:pt x="267" y="76"/>
                  </a:lnTo>
                  <a:lnTo>
                    <a:pt x="267" y="76"/>
                  </a:lnTo>
                  <a:lnTo>
                    <a:pt x="267" y="76"/>
                  </a:lnTo>
                  <a:lnTo>
                    <a:pt x="267" y="75"/>
                  </a:lnTo>
                  <a:lnTo>
                    <a:pt x="267" y="75"/>
                  </a:lnTo>
                  <a:lnTo>
                    <a:pt x="269" y="75"/>
                  </a:lnTo>
                  <a:lnTo>
                    <a:pt x="269" y="75"/>
                  </a:lnTo>
                  <a:lnTo>
                    <a:pt x="269" y="73"/>
                  </a:lnTo>
                  <a:lnTo>
                    <a:pt x="271" y="73"/>
                  </a:lnTo>
                  <a:lnTo>
                    <a:pt x="273" y="73"/>
                  </a:lnTo>
                  <a:lnTo>
                    <a:pt x="273" y="73"/>
                  </a:lnTo>
                  <a:lnTo>
                    <a:pt x="273" y="73"/>
                  </a:lnTo>
                  <a:lnTo>
                    <a:pt x="273" y="73"/>
                  </a:lnTo>
                  <a:lnTo>
                    <a:pt x="271" y="71"/>
                  </a:lnTo>
                  <a:lnTo>
                    <a:pt x="267" y="71"/>
                  </a:lnTo>
                  <a:lnTo>
                    <a:pt x="267" y="71"/>
                  </a:lnTo>
                  <a:lnTo>
                    <a:pt x="265" y="73"/>
                  </a:lnTo>
                  <a:lnTo>
                    <a:pt x="262" y="73"/>
                  </a:lnTo>
                  <a:lnTo>
                    <a:pt x="256" y="75"/>
                  </a:lnTo>
                  <a:lnTo>
                    <a:pt x="254" y="75"/>
                  </a:lnTo>
                  <a:lnTo>
                    <a:pt x="252" y="75"/>
                  </a:lnTo>
                  <a:lnTo>
                    <a:pt x="249" y="78"/>
                  </a:lnTo>
                  <a:lnTo>
                    <a:pt x="249" y="78"/>
                  </a:lnTo>
                  <a:lnTo>
                    <a:pt x="250" y="78"/>
                  </a:lnTo>
                  <a:lnTo>
                    <a:pt x="252" y="80"/>
                  </a:lnTo>
                  <a:lnTo>
                    <a:pt x="252" y="80"/>
                  </a:lnTo>
                  <a:lnTo>
                    <a:pt x="250" y="80"/>
                  </a:lnTo>
                  <a:lnTo>
                    <a:pt x="250" y="80"/>
                  </a:lnTo>
                  <a:lnTo>
                    <a:pt x="250" y="82"/>
                  </a:lnTo>
                  <a:lnTo>
                    <a:pt x="245" y="82"/>
                  </a:lnTo>
                  <a:lnTo>
                    <a:pt x="243" y="84"/>
                  </a:lnTo>
                  <a:lnTo>
                    <a:pt x="249" y="86"/>
                  </a:lnTo>
                  <a:lnTo>
                    <a:pt x="249" y="86"/>
                  </a:lnTo>
                  <a:lnTo>
                    <a:pt x="249" y="86"/>
                  </a:lnTo>
                  <a:lnTo>
                    <a:pt x="247" y="88"/>
                  </a:lnTo>
                  <a:lnTo>
                    <a:pt x="247" y="88"/>
                  </a:lnTo>
                  <a:lnTo>
                    <a:pt x="245" y="88"/>
                  </a:lnTo>
                  <a:lnTo>
                    <a:pt x="245" y="88"/>
                  </a:lnTo>
                  <a:lnTo>
                    <a:pt x="235" y="88"/>
                  </a:lnTo>
                  <a:lnTo>
                    <a:pt x="234" y="90"/>
                  </a:lnTo>
                  <a:lnTo>
                    <a:pt x="224" y="95"/>
                  </a:lnTo>
                  <a:lnTo>
                    <a:pt x="224" y="97"/>
                  </a:lnTo>
                  <a:lnTo>
                    <a:pt x="230" y="95"/>
                  </a:lnTo>
                  <a:lnTo>
                    <a:pt x="235" y="95"/>
                  </a:lnTo>
                  <a:close/>
                  <a:moveTo>
                    <a:pt x="340" y="75"/>
                  </a:moveTo>
                  <a:lnTo>
                    <a:pt x="346" y="73"/>
                  </a:lnTo>
                  <a:lnTo>
                    <a:pt x="351" y="73"/>
                  </a:lnTo>
                  <a:lnTo>
                    <a:pt x="349" y="73"/>
                  </a:lnTo>
                  <a:lnTo>
                    <a:pt x="349" y="73"/>
                  </a:lnTo>
                  <a:lnTo>
                    <a:pt x="346" y="73"/>
                  </a:lnTo>
                  <a:lnTo>
                    <a:pt x="346" y="73"/>
                  </a:lnTo>
                  <a:lnTo>
                    <a:pt x="342" y="73"/>
                  </a:lnTo>
                  <a:lnTo>
                    <a:pt x="338" y="73"/>
                  </a:lnTo>
                  <a:lnTo>
                    <a:pt x="336" y="75"/>
                  </a:lnTo>
                  <a:lnTo>
                    <a:pt x="336" y="75"/>
                  </a:lnTo>
                  <a:lnTo>
                    <a:pt x="336" y="75"/>
                  </a:lnTo>
                  <a:lnTo>
                    <a:pt x="340" y="75"/>
                  </a:lnTo>
                  <a:close/>
                  <a:moveTo>
                    <a:pt x="320" y="84"/>
                  </a:moveTo>
                  <a:lnTo>
                    <a:pt x="316" y="84"/>
                  </a:lnTo>
                  <a:lnTo>
                    <a:pt x="316" y="84"/>
                  </a:lnTo>
                  <a:lnTo>
                    <a:pt x="314" y="86"/>
                  </a:lnTo>
                  <a:lnTo>
                    <a:pt x="308" y="86"/>
                  </a:lnTo>
                  <a:lnTo>
                    <a:pt x="308" y="86"/>
                  </a:lnTo>
                  <a:lnTo>
                    <a:pt x="308" y="88"/>
                  </a:lnTo>
                  <a:lnTo>
                    <a:pt x="308" y="88"/>
                  </a:lnTo>
                  <a:lnTo>
                    <a:pt x="308" y="88"/>
                  </a:lnTo>
                  <a:lnTo>
                    <a:pt x="321" y="86"/>
                  </a:lnTo>
                  <a:lnTo>
                    <a:pt x="323" y="88"/>
                  </a:lnTo>
                  <a:lnTo>
                    <a:pt x="327" y="86"/>
                  </a:lnTo>
                  <a:lnTo>
                    <a:pt x="338" y="86"/>
                  </a:lnTo>
                  <a:lnTo>
                    <a:pt x="346" y="86"/>
                  </a:lnTo>
                  <a:lnTo>
                    <a:pt x="344" y="86"/>
                  </a:lnTo>
                  <a:lnTo>
                    <a:pt x="340" y="86"/>
                  </a:lnTo>
                  <a:lnTo>
                    <a:pt x="338" y="86"/>
                  </a:lnTo>
                  <a:lnTo>
                    <a:pt x="338" y="86"/>
                  </a:lnTo>
                  <a:lnTo>
                    <a:pt x="335" y="88"/>
                  </a:lnTo>
                  <a:lnTo>
                    <a:pt x="331" y="88"/>
                  </a:lnTo>
                  <a:lnTo>
                    <a:pt x="325" y="90"/>
                  </a:lnTo>
                  <a:lnTo>
                    <a:pt x="325" y="90"/>
                  </a:lnTo>
                  <a:lnTo>
                    <a:pt x="323" y="90"/>
                  </a:lnTo>
                  <a:lnTo>
                    <a:pt x="325" y="90"/>
                  </a:lnTo>
                  <a:lnTo>
                    <a:pt x="327" y="91"/>
                  </a:lnTo>
                  <a:lnTo>
                    <a:pt x="329" y="91"/>
                  </a:lnTo>
                  <a:lnTo>
                    <a:pt x="327" y="91"/>
                  </a:lnTo>
                  <a:lnTo>
                    <a:pt x="325" y="91"/>
                  </a:lnTo>
                  <a:lnTo>
                    <a:pt x="323" y="91"/>
                  </a:lnTo>
                  <a:lnTo>
                    <a:pt x="323" y="93"/>
                  </a:lnTo>
                  <a:lnTo>
                    <a:pt x="323" y="93"/>
                  </a:lnTo>
                  <a:lnTo>
                    <a:pt x="323" y="95"/>
                  </a:lnTo>
                  <a:lnTo>
                    <a:pt x="327" y="95"/>
                  </a:lnTo>
                  <a:lnTo>
                    <a:pt x="329" y="95"/>
                  </a:lnTo>
                  <a:lnTo>
                    <a:pt x="333" y="93"/>
                  </a:lnTo>
                  <a:lnTo>
                    <a:pt x="333" y="93"/>
                  </a:lnTo>
                  <a:lnTo>
                    <a:pt x="333" y="93"/>
                  </a:lnTo>
                  <a:lnTo>
                    <a:pt x="335" y="95"/>
                  </a:lnTo>
                  <a:lnTo>
                    <a:pt x="336" y="93"/>
                  </a:lnTo>
                  <a:lnTo>
                    <a:pt x="338" y="93"/>
                  </a:lnTo>
                  <a:lnTo>
                    <a:pt x="338" y="95"/>
                  </a:lnTo>
                  <a:lnTo>
                    <a:pt x="340" y="95"/>
                  </a:lnTo>
                  <a:lnTo>
                    <a:pt x="344" y="93"/>
                  </a:lnTo>
                  <a:lnTo>
                    <a:pt x="344" y="93"/>
                  </a:lnTo>
                  <a:lnTo>
                    <a:pt x="346" y="93"/>
                  </a:lnTo>
                  <a:lnTo>
                    <a:pt x="348" y="93"/>
                  </a:lnTo>
                  <a:lnTo>
                    <a:pt x="348" y="93"/>
                  </a:lnTo>
                  <a:lnTo>
                    <a:pt x="348" y="93"/>
                  </a:lnTo>
                  <a:lnTo>
                    <a:pt x="348" y="91"/>
                  </a:lnTo>
                  <a:lnTo>
                    <a:pt x="348" y="91"/>
                  </a:lnTo>
                  <a:lnTo>
                    <a:pt x="348" y="91"/>
                  </a:lnTo>
                  <a:lnTo>
                    <a:pt x="348" y="93"/>
                  </a:lnTo>
                  <a:lnTo>
                    <a:pt x="349" y="93"/>
                  </a:lnTo>
                  <a:lnTo>
                    <a:pt x="349" y="93"/>
                  </a:lnTo>
                  <a:lnTo>
                    <a:pt x="351" y="93"/>
                  </a:lnTo>
                  <a:lnTo>
                    <a:pt x="351" y="93"/>
                  </a:lnTo>
                  <a:lnTo>
                    <a:pt x="351" y="91"/>
                  </a:lnTo>
                  <a:lnTo>
                    <a:pt x="351" y="91"/>
                  </a:lnTo>
                  <a:lnTo>
                    <a:pt x="353" y="90"/>
                  </a:lnTo>
                  <a:lnTo>
                    <a:pt x="357" y="88"/>
                  </a:lnTo>
                  <a:lnTo>
                    <a:pt x="359" y="88"/>
                  </a:lnTo>
                  <a:lnTo>
                    <a:pt x="359" y="90"/>
                  </a:lnTo>
                  <a:lnTo>
                    <a:pt x="359" y="90"/>
                  </a:lnTo>
                  <a:lnTo>
                    <a:pt x="361" y="88"/>
                  </a:lnTo>
                  <a:lnTo>
                    <a:pt x="363" y="86"/>
                  </a:lnTo>
                  <a:lnTo>
                    <a:pt x="363" y="86"/>
                  </a:lnTo>
                  <a:lnTo>
                    <a:pt x="359" y="84"/>
                  </a:lnTo>
                  <a:lnTo>
                    <a:pt x="359" y="84"/>
                  </a:lnTo>
                  <a:lnTo>
                    <a:pt x="361" y="84"/>
                  </a:lnTo>
                  <a:lnTo>
                    <a:pt x="363" y="84"/>
                  </a:lnTo>
                  <a:lnTo>
                    <a:pt x="363" y="84"/>
                  </a:lnTo>
                  <a:lnTo>
                    <a:pt x="364" y="82"/>
                  </a:lnTo>
                  <a:lnTo>
                    <a:pt x="364" y="82"/>
                  </a:lnTo>
                  <a:lnTo>
                    <a:pt x="366" y="80"/>
                  </a:lnTo>
                  <a:lnTo>
                    <a:pt x="368" y="80"/>
                  </a:lnTo>
                  <a:lnTo>
                    <a:pt x="368" y="80"/>
                  </a:lnTo>
                  <a:lnTo>
                    <a:pt x="370" y="78"/>
                  </a:lnTo>
                  <a:lnTo>
                    <a:pt x="370" y="78"/>
                  </a:lnTo>
                  <a:lnTo>
                    <a:pt x="370" y="78"/>
                  </a:lnTo>
                  <a:lnTo>
                    <a:pt x="370" y="76"/>
                  </a:lnTo>
                  <a:lnTo>
                    <a:pt x="370" y="76"/>
                  </a:lnTo>
                  <a:lnTo>
                    <a:pt x="370" y="76"/>
                  </a:lnTo>
                  <a:lnTo>
                    <a:pt x="372" y="76"/>
                  </a:lnTo>
                  <a:lnTo>
                    <a:pt x="372" y="75"/>
                  </a:lnTo>
                  <a:lnTo>
                    <a:pt x="372" y="75"/>
                  </a:lnTo>
                  <a:lnTo>
                    <a:pt x="372" y="75"/>
                  </a:lnTo>
                  <a:lnTo>
                    <a:pt x="370" y="75"/>
                  </a:lnTo>
                  <a:lnTo>
                    <a:pt x="368" y="75"/>
                  </a:lnTo>
                  <a:lnTo>
                    <a:pt x="368" y="75"/>
                  </a:lnTo>
                  <a:lnTo>
                    <a:pt x="368" y="73"/>
                  </a:lnTo>
                  <a:lnTo>
                    <a:pt x="366" y="73"/>
                  </a:lnTo>
                  <a:lnTo>
                    <a:pt x="363" y="73"/>
                  </a:lnTo>
                  <a:lnTo>
                    <a:pt x="363" y="73"/>
                  </a:lnTo>
                  <a:lnTo>
                    <a:pt x="361" y="75"/>
                  </a:lnTo>
                  <a:lnTo>
                    <a:pt x="361" y="76"/>
                  </a:lnTo>
                  <a:lnTo>
                    <a:pt x="357" y="76"/>
                  </a:lnTo>
                  <a:lnTo>
                    <a:pt x="357" y="75"/>
                  </a:lnTo>
                  <a:lnTo>
                    <a:pt x="355" y="73"/>
                  </a:lnTo>
                  <a:lnTo>
                    <a:pt x="355" y="73"/>
                  </a:lnTo>
                  <a:lnTo>
                    <a:pt x="351" y="73"/>
                  </a:lnTo>
                  <a:lnTo>
                    <a:pt x="349" y="73"/>
                  </a:lnTo>
                  <a:lnTo>
                    <a:pt x="346" y="75"/>
                  </a:lnTo>
                  <a:lnTo>
                    <a:pt x="342" y="75"/>
                  </a:lnTo>
                  <a:lnTo>
                    <a:pt x="342" y="75"/>
                  </a:lnTo>
                  <a:lnTo>
                    <a:pt x="342" y="76"/>
                  </a:lnTo>
                  <a:lnTo>
                    <a:pt x="342" y="76"/>
                  </a:lnTo>
                  <a:lnTo>
                    <a:pt x="342" y="76"/>
                  </a:lnTo>
                  <a:lnTo>
                    <a:pt x="346" y="76"/>
                  </a:lnTo>
                  <a:lnTo>
                    <a:pt x="348" y="76"/>
                  </a:lnTo>
                  <a:lnTo>
                    <a:pt x="348" y="78"/>
                  </a:lnTo>
                  <a:lnTo>
                    <a:pt x="348" y="78"/>
                  </a:lnTo>
                  <a:lnTo>
                    <a:pt x="346" y="78"/>
                  </a:lnTo>
                  <a:lnTo>
                    <a:pt x="344" y="78"/>
                  </a:lnTo>
                  <a:lnTo>
                    <a:pt x="342" y="78"/>
                  </a:lnTo>
                  <a:lnTo>
                    <a:pt x="342" y="78"/>
                  </a:lnTo>
                  <a:lnTo>
                    <a:pt x="344" y="78"/>
                  </a:lnTo>
                  <a:lnTo>
                    <a:pt x="346" y="78"/>
                  </a:lnTo>
                  <a:lnTo>
                    <a:pt x="346" y="80"/>
                  </a:lnTo>
                  <a:lnTo>
                    <a:pt x="349" y="80"/>
                  </a:lnTo>
                  <a:lnTo>
                    <a:pt x="346" y="80"/>
                  </a:lnTo>
                  <a:lnTo>
                    <a:pt x="344" y="80"/>
                  </a:lnTo>
                  <a:lnTo>
                    <a:pt x="344" y="80"/>
                  </a:lnTo>
                  <a:lnTo>
                    <a:pt x="342" y="80"/>
                  </a:lnTo>
                  <a:lnTo>
                    <a:pt x="342" y="80"/>
                  </a:lnTo>
                  <a:lnTo>
                    <a:pt x="342" y="80"/>
                  </a:lnTo>
                  <a:lnTo>
                    <a:pt x="344" y="82"/>
                  </a:lnTo>
                  <a:lnTo>
                    <a:pt x="344" y="82"/>
                  </a:lnTo>
                  <a:lnTo>
                    <a:pt x="344" y="82"/>
                  </a:lnTo>
                  <a:lnTo>
                    <a:pt x="342" y="82"/>
                  </a:lnTo>
                  <a:lnTo>
                    <a:pt x="340" y="82"/>
                  </a:lnTo>
                  <a:lnTo>
                    <a:pt x="340" y="82"/>
                  </a:lnTo>
                  <a:lnTo>
                    <a:pt x="340" y="82"/>
                  </a:lnTo>
                  <a:lnTo>
                    <a:pt x="336" y="78"/>
                  </a:lnTo>
                  <a:lnTo>
                    <a:pt x="336" y="78"/>
                  </a:lnTo>
                  <a:lnTo>
                    <a:pt x="336" y="78"/>
                  </a:lnTo>
                  <a:lnTo>
                    <a:pt x="336" y="78"/>
                  </a:lnTo>
                  <a:lnTo>
                    <a:pt x="336" y="76"/>
                  </a:lnTo>
                  <a:lnTo>
                    <a:pt x="336" y="76"/>
                  </a:lnTo>
                  <a:lnTo>
                    <a:pt x="335" y="76"/>
                  </a:lnTo>
                  <a:lnTo>
                    <a:pt x="333" y="76"/>
                  </a:lnTo>
                  <a:lnTo>
                    <a:pt x="333" y="76"/>
                  </a:lnTo>
                  <a:lnTo>
                    <a:pt x="331" y="76"/>
                  </a:lnTo>
                  <a:lnTo>
                    <a:pt x="329" y="76"/>
                  </a:lnTo>
                  <a:lnTo>
                    <a:pt x="327" y="76"/>
                  </a:lnTo>
                  <a:lnTo>
                    <a:pt x="325" y="78"/>
                  </a:lnTo>
                  <a:lnTo>
                    <a:pt x="327" y="78"/>
                  </a:lnTo>
                  <a:lnTo>
                    <a:pt x="327" y="78"/>
                  </a:lnTo>
                  <a:lnTo>
                    <a:pt x="331" y="78"/>
                  </a:lnTo>
                  <a:lnTo>
                    <a:pt x="331" y="78"/>
                  </a:lnTo>
                  <a:lnTo>
                    <a:pt x="327" y="80"/>
                  </a:lnTo>
                  <a:lnTo>
                    <a:pt x="325" y="80"/>
                  </a:lnTo>
                  <a:lnTo>
                    <a:pt x="325" y="80"/>
                  </a:lnTo>
                  <a:lnTo>
                    <a:pt x="325" y="80"/>
                  </a:lnTo>
                  <a:lnTo>
                    <a:pt x="325" y="82"/>
                  </a:lnTo>
                  <a:lnTo>
                    <a:pt x="327" y="82"/>
                  </a:lnTo>
                  <a:lnTo>
                    <a:pt x="327" y="82"/>
                  </a:lnTo>
                  <a:lnTo>
                    <a:pt x="325" y="82"/>
                  </a:lnTo>
                  <a:lnTo>
                    <a:pt x="325" y="82"/>
                  </a:lnTo>
                  <a:lnTo>
                    <a:pt x="325" y="84"/>
                  </a:lnTo>
                  <a:lnTo>
                    <a:pt x="325" y="84"/>
                  </a:lnTo>
                  <a:lnTo>
                    <a:pt x="325" y="84"/>
                  </a:lnTo>
                  <a:lnTo>
                    <a:pt x="329" y="84"/>
                  </a:lnTo>
                  <a:lnTo>
                    <a:pt x="329" y="84"/>
                  </a:lnTo>
                  <a:lnTo>
                    <a:pt x="327" y="84"/>
                  </a:lnTo>
                  <a:lnTo>
                    <a:pt x="325" y="84"/>
                  </a:lnTo>
                  <a:lnTo>
                    <a:pt x="325" y="84"/>
                  </a:lnTo>
                  <a:lnTo>
                    <a:pt x="323" y="84"/>
                  </a:lnTo>
                  <a:lnTo>
                    <a:pt x="321" y="82"/>
                  </a:lnTo>
                  <a:lnTo>
                    <a:pt x="320" y="84"/>
                  </a:lnTo>
                  <a:close/>
                  <a:moveTo>
                    <a:pt x="314" y="76"/>
                  </a:moveTo>
                  <a:lnTo>
                    <a:pt x="316" y="76"/>
                  </a:lnTo>
                  <a:lnTo>
                    <a:pt x="318" y="76"/>
                  </a:lnTo>
                  <a:lnTo>
                    <a:pt x="320" y="76"/>
                  </a:lnTo>
                  <a:lnTo>
                    <a:pt x="320" y="76"/>
                  </a:lnTo>
                  <a:lnTo>
                    <a:pt x="320" y="76"/>
                  </a:lnTo>
                  <a:lnTo>
                    <a:pt x="320" y="75"/>
                  </a:lnTo>
                  <a:lnTo>
                    <a:pt x="316" y="75"/>
                  </a:lnTo>
                  <a:lnTo>
                    <a:pt x="316" y="75"/>
                  </a:lnTo>
                  <a:lnTo>
                    <a:pt x="316" y="75"/>
                  </a:lnTo>
                  <a:lnTo>
                    <a:pt x="316" y="75"/>
                  </a:lnTo>
                  <a:lnTo>
                    <a:pt x="314" y="75"/>
                  </a:lnTo>
                  <a:lnTo>
                    <a:pt x="312" y="75"/>
                  </a:lnTo>
                  <a:lnTo>
                    <a:pt x="314" y="73"/>
                  </a:lnTo>
                  <a:lnTo>
                    <a:pt x="314" y="73"/>
                  </a:lnTo>
                  <a:lnTo>
                    <a:pt x="314" y="73"/>
                  </a:lnTo>
                  <a:lnTo>
                    <a:pt x="314" y="73"/>
                  </a:lnTo>
                  <a:lnTo>
                    <a:pt x="312" y="73"/>
                  </a:lnTo>
                  <a:lnTo>
                    <a:pt x="308" y="73"/>
                  </a:lnTo>
                  <a:lnTo>
                    <a:pt x="308" y="75"/>
                  </a:lnTo>
                  <a:lnTo>
                    <a:pt x="306" y="75"/>
                  </a:lnTo>
                  <a:lnTo>
                    <a:pt x="306" y="75"/>
                  </a:lnTo>
                  <a:lnTo>
                    <a:pt x="306" y="75"/>
                  </a:lnTo>
                  <a:lnTo>
                    <a:pt x="305" y="76"/>
                  </a:lnTo>
                  <a:lnTo>
                    <a:pt x="305" y="76"/>
                  </a:lnTo>
                  <a:lnTo>
                    <a:pt x="306" y="76"/>
                  </a:lnTo>
                  <a:lnTo>
                    <a:pt x="314" y="76"/>
                  </a:lnTo>
                  <a:close/>
                  <a:moveTo>
                    <a:pt x="305" y="80"/>
                  </a:moveTo>
                  <a:lnTo>
                    <a:pt x="305" y="80"/>
                  </a:lnTo>
                  <a:lnTo>
                    <a:pt x="303" y="82"/>
                  </a:lnTo>
                  <a:lnTo>
                    <a:pt x="303" y="82"/>
                  </a:lnTo>
                  <a:lnTo>
                    <a:pt x="310" y="82"/>
                  </a:lnTo>
                  <a:lnTo>
                    <a:pt x="310" y="82"/>
                  </a:lnTo>
                  <a:lnTo>
                    <a:pt x="306" y="84"/>
                  </a:lnTo>
                  <a:lnTo>
                    <a:pt x="306" y="84"/>
                  </a:lnTo>
                  <a:lnTo>
                    <a:pt x="308" y="84"/>
                  </a:lnTo>
                  <a:lnTo>
                    <a:pt x="314" y="84"/>
                  </a:lnTo>
                  <a:lnTo>
                    <a:pt x="314" y="84"/>
                  </a:lnTo>
                  <a:lnTo>
                    <a:pt x="316" y="84"/>
                  </a:lnTo>
                  <a:lnTo>
                    <a:pt x="318" y="82"/>
                  </a:lnTo>
                  <a:lnTo>
                    <a:pt x="321" y="82"/>
                  </a:lnTo>
                  <a:lnTo>
                    <a:pt x="321" y="82"/>
                  </a:lnTo>
                  <a:lnTo>
                    <a:pt x="321" y="82"/>
                  </a:lnTo>
                  <a:lnTo>
                    <a:pt x="320" y="82"/>
                  </a:lnTo>
                  <a:lnTo>
                    <a:pt x="320" y="80"/>
                  </a:lnTo>
                  <a:lnTo>
                    <a:pt x="320" y="80"/>
                  </a:lnTo>
                  <a:lnTo>
                    <a:pt x="321" y="78"/>
                  </a:lnTo>
                  <a:lnTo>
                    <a:pt x="321" y="78"/>
                  </a:lnTo>
                  <a:lnTo>
                    <a:pt x="321" y="78"/>
                  </a:lnTo>
                  <a:lnTo>
                    <a:pt x="318" y="78"/>
                  </a:lnTo>
                  <a:lnTo>
                    <a:pt x="312" y="78"/>
                  </a:lnTo>
                  <a:lnTo>
                    <a:pt x="306" y="78"/>
                  </a:lnTo>
                  <a:lnTo>
                    <a:pt x="303" y="78"/>
                  </a:lnTo>
                  <a:lnTo>
                    <a:pt x="301" y="80"/>
                  </a:lnTo>
                  <a:lnTo>
                    <a:pt x="301" y="80"/>
                  </a:lnTo>
                  <a:lnTo>
                    <a:pt x="305" y="80"/>
                  </a:lnTo>
                  <a:close/>
                  <a:moveTo>
                    <a:pt x="542" y="84"/>
                  </a:moveTo>
                  <a:lnTo>
                    <a:pt x="544" y="84"/>
                  </a:lnTo>
                  <a:lnTo>
                    <a:pt x="546" y="84"/>
                  </a:lnTo>
                  <a:lnTo>
                    <a:pt x="546" y="82"/>
                  </a:lnTo>
                  <a:lnTo>
                    <a:pt x="546" y="82"/>
                  </a:lnTo>
                  <a:lnTo>
                    <a:pt x="548" y="82"/>
                  </a:lnTo>
                  <a:lnTo>
                    <a:pt x="549" y="80"/>
                  </a:lnTo>
                  <a:lnTo>
                    <a:pt x="549" y="80"/>
                  </a:lnTo>
                  <a:lnTo>
                    <a:pt x="549" y="80"/>
                  </a:lnTo>
                  <a:lnTo>
                    <a:pt x="548" y="80"/>
                  </a:lnTo>
                  <a:lnTo>
                    <a:pt x="544" y="82"/>
                  </a:lnTo>
                  <a:lnTo>
                    <a:pt x="542" y="82"/>
                  </a:lnTo>
                  <a:lnTo>
                    <a:pt x="538" y="82"/>
                  </a:lnTo>
                  <a:lnTo>
                    <a:pt x="538" y="84"/>
                  </a:lnTo>
                  <a:lnTo>
                    <a:pt x="540" y="84"/>
                  </a:lnTo>
                  <a:lnTo>
                    <a:pt x="542" y="84"/>
                  </a:lnTo>
                  <a:close/>
                  <a:moveTo>
                    <a:pt x="392" y="84"/>
                  </a:moveTo>
                  <a:lnTo>
                    <a:pt x="394" y="84"/>
                  </a:lnTo>
                  <a:lnTo>
                    <a:pt x="394" y="84"/>
                  </a:lnTo>
                  <a:lnTo>
                    <a:pt x="394" y="84"/>
                  </a:lnTo>
                  <a:lnTo>
                    <a:pt x="394" y="84"/>
                  </a:lnTo>
                  <a:lnTo>
                    <a:pt x="394" y="82"/>
                  </a:lnTo>
                  <a:lnTo>
                    <a:pt x="394" y="82"/>
                  </a:lnTo>
                  <a:lnTo>
                    <a:pt x="396" y="82"/>
                  </a:lnTo>
                  <a:lnTo>
                    <a:pt x="396" y="82"/>
                  </a:lnTo>
                  <a:lnTo>
                    <a:pt x="396" y="82"/>
                  </a:lnTo>
                  <a:lnTo>
                    <a:pt x="392" y="82"/>
                  </a:lnTo>
                  <a:lnTo>
                    <a:pt x="392" y="82"/>
                  </a:lnTo>
                  <a:lnTo>
                    <a:pt x="391" y="82"/>
                  </a:lnTo>
                  <a:lnTo>
                    <a:pt x="391" y="82"/>
                  </a:lnTo>
                  <a:lnTo>
                    <a:pt x="391" y="82"/>
                  </a:lnTo>
                  <a:lnTo>
                    <a:pt x="391" y="82"/>
                  </a:lnTo>
                  <a:lnTo>
                    <a:pt x="391" y="84"/>
                  </a:lnTo>
                  <a:lnTo>
                    <a:pt x="391" y="84"/>
                  </a:lnTo>
                  <a:lnTo>
                    <a:pt x="391" y="84"/>
                  </a:lnTo>
                  <a:lnTo>
                    <a:pt x="391" y="84"/>
                  </a:lnTo>
                  <a:lnTo>
                    <a:pt x="391" y="84"/>
                  </a:lnTo>
                  <a:lnTo>
                    <a:pt x="392" y="84"/>
                  </a:lnTo>
                  <a:close/>
                  <a:moveTo>
                    <a:pt x="364" y="90"/>
                  </a:moveTo>
                  <a:lnTo>
                    <a:pt x="364" y="90"/>
                  </a:lnTo>
                  <a:lnTo>
                    <a:pt x="366" y="90"/>
                  </a:lnTo>
                  <a:lnTo>
                    <a:pt x="368" y="88"/>
                  </a:lnTo>
                  <a:lnTo>
                    <a:pt x="370" y="88"/>
                  </a:lnTo>
                  <a:lnTo>
                    <a:pt x="370" y="88"/>
                  </a:lnTo>
                  <a:lnTo>
                    <a:pt x="372" y="88"/>
                  </a:lnTo>
                  <a:lnTo>
                    <a:pt x="372" y="88"/>
                  </a:lnTo>
                  <a:lnTo>
                    <a:pt x="374" y="88"/>
                  </a:lnTo>
                  <a:lnTo>
                    <a:pt x="374" y="88"/>
                  </a:lnTo>
                  <a:lnTo>
                    <a:pt x="374" y="88"/>
                  </a:lnTo>
                  <a:lnTo>
                    <a:pt x="374" y="86"/>
                  </a:lnTo>
                  <a:lnTo>
                    <a:pt x="372" y="86"/>
                  </a:lnTo>
                  <a:lnTo>
                    <a:pt x="372" y="86"/>
                  </a:lnTo>
                  <a:lnTo>
                    <a:pt x="372" y="86"/>
                  </a:lnTo>
                  <a:lnTo>
                    <a:pt x="370" y="86"/>
                  </a:lnTo>
                  <a:lnTo>
                    <a:pt x="370" y="88"/>
                  </a:lnTo>
                  <a:lnTo>
                    <a:pt x="364" y="88"/>
                  </a:lnTo>
                  <a:lnTo>
                    <a:pt x="364" y="88"/>
                  </a:lnTo>
                  <a:lnTo>
                    <a:pt x="363" y="88"/>
                  </a:lnTo>
                  <a:lnTo>
                    <a:pt x="363" y="90"/>
                  </a:lnTo>
                  <a:lnTo>
                    <a:pt x="363" y="90"/>
                  </a:lnTo>
                  <a:lnTo>
                    <a:pt x="363" y="90"/>
                  </a:lnTo>
                  <a:lnTo>
                    <a:pt x="364" y="90"/>
                  </a:lnTo>
                  <a:close/>
                  <a:moveTo>
                    <a:pt x="361" y="93"/>
                  </a:moveTo>
                  <a:lnTo>
                    <a:pt x="361" y="93"/>
                  </a:lnTo>
                  <a:lnTo>
                    <a:pt x="359" y="95"/>
                  </a:lnTo>
                  <a:lnTo>
                    <a:pt x="359" y="95"/>
                  </a:lnTo>
                  <a:lnTo>
                    <a:pt x="361" y="95"/>
                  </a:lnTo>
                  <a:lnTo>
                    <a:pt x="361" y="95"/>
                  </a:lnTo>
                  <a:lnTo>
                    <a:pt x="361" y="95"/>
                  </a:lnTo>
                  <a:lnTo>
                    <a:pt x="361" y="95"/>
                  </a:lnTo>
                  <a:lnTo>
                    <a:pt x="361" y="95"/>
                  </a:lnTo>
                  <a:lnTo>
                    <a:pt x="363" y="95"/>
                  </a:lnTo>
                  <a:lnTo>
                    <a:pt x="363" y="95"/>
                  </a:lnTo>
                  <a:lnTo>
                    <a:pt x="364" y="97"/>
                  </a:lnTo>
                  <a:lnTo>
                    <a:pt x="368" y="97"/>
                  </a:lnTo>
                  <a:lnTo>
                    <a:pt x="370" y="97"/>
                  </a:lnTo>
                  <a:lnTo>
                    <a:pt x="372" y="99"/>
                  </a:lnTo>
                  <a:lnTo>
                    <a:pt x="372" y="99"/>
                  </a:lnTo>
                  <a:lnTo>
                    <a:pt x="372" y="99"/>
                  </a:lnTo>
                  <a:lnTo>
                    <a:pt x="374" y="99"/>
                  </a:lnTo>
                  <a:lnTo>
                    <a:pt x="377" y="99"/>
                  </a:lnTo>
                  <a:lnTo>
                    <a:pt x="379" y="99"/>
                  </a:lnTo>
                  <a:lnTo>
                    <a:pt x="383" y="99"/>
                  </a:lnTo>
                  <a:lnTo>
                    <a:pt x="385" y="99"/>
                  </a:lnTo>
                  <a:lnTo>
                    <a:pt x="385" y="99"/>
                  </a:lnTo>
                  <a:lnTo>
                    <a:pt x="385" y="99"/>
                  </a:lnTo>
                  <a:lnTo>
                    <a:pt x="387" y="97"/>
                  </a:lnTo>
                  <a:lnTo>
                    <a:pt x="387" y="97"/>
                  </a:lnTo>
                  <a:lnTo>
                    <a:pt x="387" y="97"/>
                  </a:lnTo>
                  <a:lnTo>
                    <a:pt x="389" y="97"/>
                  </a:lnTo>
                  <a:lnTo>
                    <a:pt x="389" y="95"/>
                  </a:lnTo>
                  <a:lnTo>
                    <a:pt x="389" y="95"/>
                  </a:lnTo>
                  <a:lnTo>
                    <a:pt x="391" y="93"/>
                  </a:lnTo>
                  <a:lnTo>
                    <a:pt x="391" y="93"/>
                  </a:lnTo>
                  <a:lnTo>
                    <a:pt x="391" y="93"/>
                  </a:lnTo>
                  <a:lnTo>
                    <a:pt x="392" y="93"/>
                  </a:lnTo>
                  <a:lnTo>
                    <a:pt x="392" y="91"/>
                  </a:lnTo>
                  <a:lnTo>
                    <a:pt x="392" y="91"/>
                  </a:lnTo>
                  <a:lnTo>
                    <a:pt x="392" y="90"/>
                  </a:lnTo>
                  <a:lnTo>
                    <a:pt x="392" y="90"/>
                  </a:lnTo>
                  <a:lnTo>
                    <a:pt x="391" y="88"/>
                  </a:lnTo>
                  <a:lnTo>
                    <a:pt x="391" y="86"/>
                  </a:lnTo>
                  <a:lnTo>
                    <a:pt x="389" y="86"/>
                  </a:lnTo>
                  <a:lnTo>
                    <a:pt x="387" y="86"/>
                  </a:lnTo>
                  <a:lnTo>
                    <a:pt x="385" y="86"/>
                  </a:lnTo>
                  <a:lnTo>
                    <a:pt x="377" y="88"/>
                  </a:lnTo>
                  <a:lnTo>
                    <a:pt x="374" y="88"/>
                  </a:lnTo>
                  <a:lnTo>
                    <a:pt x="372" y="90"/>
                  </a:lnTo>
                  <a:lnTo>
                    <a:pt x="370" y="90"/>
                  </a:lnTo>
                  <a:lnTo>
                    <a:pt x="368" y="91"/>
                  </a:lnTo>
                  <a:lnTo>
                    <a:pt x="368" y="91"/>
                  </a:lnTo>
                  <a:lnTo>
                    <a:pt x="366" y="91"/>
                  </a:lnTo>
                  <a:lnTo>
                    <a:pt x="364" y="91"/>
                  </a:lnTo>
                  <a:lnTo>
                    <a:pt x="361" y="93"/>
                  </a:lnTo>
                  <a:lnTo>
                    <a:pt x="361" y="93"/>
                  </a:lnTo>
                  <a:close/>
                  <a:moveTo>
                    <a:pt x="293" y="90"/>
                  </a:moveTo>
                  <a:lnTo>
                    <a:pt x="293" y="90"/>
                  </a:lnTo>
                  <a:lnTo>
                    <a:pt x="293" y="90"/>
                  </a:lnTo>
                  <a:lnTo>
                    <a:pt x="292" y="90"/>
                  </a:lnTo>
                  <a:lnTo>
                    <a:pt x="290" y="90"/>
                  </a:lnTo>
                  <a:lnTo>
                    <a:pt x="288" y="90"/>
                  </a:lnTo>
                  <a:lnTo>
                    <a:pt x="286" y="90"/>
                  </a:lnTo>
                  <a:lnTo>
                    <a:pt x="284" y="90"/>
                  </a:lnTo>
                  <a:lnTo>
                    <a:pt x="282" y="91"/>
                  </a:lnTo>
                  <a:lnTo>
                    <a:pt x="280" y="91"/>
                  </a:lnTo>
                  <a:lnTo>
                    <a:pt x="280" y="91"/>
                  </a:lnTo>
                  <a:lnTo>
                    <a:pt x="280" y="93"/>
                  </a:lnTo>
                  <a:lnTo>
                    <a:pt x="280" y="93"/>
                  </a:lnTo>
                  <a:lnTo>
                    <a:pt x="280" y="93"/>
                  </a:lnTo>
                  <a:lnTo>
                    <a:pt x="284" y="93"/>
                  </a:lnTo>
                  <a:lnTo>
                    <a:pt x="286" y="93"/>
                  </a:lnTo>
                  <a:lnTo>
                    <a:pt x="290" y="93"/>
                  </a:lnTo>
                  <a:lnTo>
                    <a:pt x="292" y="93"/>
                  </a:lnTo>
                  <a:lnTo>
                    <a:pt x="292" y="93"/>
                  </a:lnTo>
                  <a:lnTo>
                    <a:pt x="292" y="91"/>
                  </a:lnTo>
                  <a:lnTo>
                    <a:pt x="293" y="91"/>
                  </a:lnTo>
                  <a:lnTo>
                    <a:pt x="293" y="91"/>
                  </a:lnTo>
                  <a:lnTo>
                    <a:pt x="293" y="91"/>
                  </a:lnTo>
                  <a:lnTo>
                    <a:pt x="293" y="91"/>
                  </a:lnTo>
                  <a:lnTo>
                    <a:pt x="293" y="90"/>
                  </a:lnTo>
                  <a:close/>
                  <a:moveTo>
                    <a:pt x="363" y="99"/>
                  </a:moveTo>
                  <a:lnTo>
                    <a:pt x="363" y="99"/>
                  </a:lnTo>
                  <a:lnTo>
                    <a:pt x="361" y="99"/>
                  </a:lnTo>
                  <a:lnTo>
                    <a:pt x="361" y="101"/>
                  </a:lnTo>
                  <a:lnTo>
                    <a:pt x="361" y="101"/>
                  </a:lnTo>
                  <a:lnTo>
                    <a:pt x="361" y="101"/>
                  </a:lnTo>
                  <a:lnTo>
                    <a:pt x="363" y="101"/>
                  </a:lnTo>
                  <a:lnTo>
                    <a:pt x="364" y="101"/>
                  </a:lnTo>
                  <a:lnTo>
                    <a:pt x="364" y="101"/>
                  </a:lnTo>
                  <a:lnTo>
                    <a:pt x="364" y="101"/>
                  </a:lnTo>
                  <a:lnTo>
                    <a:pt x="366" y="101"/>
                  </a:lnTo>
                  <a:lnTo>
                    <a:pt x="364" y="101"/>
                  </a:lnTo>
                  <a:lnTo>
                    <a:pt x="364" y="99"/>
                  </a:lnTo>
                  <a:lnTo>
                    <a:pt x="363" y="99"/>
                  </a:lnTo>
                  <a:close/>
                  <a:moveTo>
                    <a:pt x="346" y="101"/>
                  </a:moveTo>
                  <a:lnTo>
                    <a:pt x="346" y="101"/>
                  </a:lnTo>
                  <a:lnTo>
                    <a:pt x="346" y="99"/>
                  </a:lnTo>
                  <a:lnTo>
                    <a:pt x="346" y="99"/>
                  </a:lnTo>
                  <a:lnTo>
                    <a:pt x="344" y="99"/>
                  </a:lnTo>
                  <a:lnTo>
                    <a:pt x="340" y="101"/>
                  </a:lnTo>
                  <a:lnTo>
                    <a:pt x="340" y="101"/>
                  </a:lnTo>
                  <a:lnTo>
                    <a:pt x="340" y="101"/>
                  </a:lnTo>
                  <a:lnTo>
                    <a:pt x="344" y="101"/>
                  </a:lnTo>
                  <a:lnTo>
                    <a:pt x="346" y="101"/>
                  </a:lnTo>
                  <a:close/>
                  <a:moveTo>
                    <a:pt x="389" y="118"/>
                  </a:moveTo>
                  <a:lnTo>
                    <a:pt x="391" y="116"/>
                  </a:lnTo>
                  <a:lnTo>
                    <a:pt x="392" y="114"/>
                  </a:lnTo>
                  <a:lnTo>
                    <a:pt x="394" y="114"/>
                  </a:lnTo>
                  <a:lnTo>
                    <a:pt x="394" y="114"/>
                  </a:lnTo>
                  <a:lnTo>
                    <a:pt x="396" y="114"/>
                  </a:lnTo>
                  <a:lnTo>
                    <a:pt x="400" y="112"/>
                  </a:lnTo>
                  <a:lnTo>
                    <a:pt x="402" y="110"/>
                  </a:lnTo>
                  <a:lnTo>
                    <a:pt x="404" y="110"/>
                  </a:lnTo>
                  <a:lnTo>
                    <a:pt x="406" y="110"/>
                  </a:lnTo>
                  <a:lnTo>
                    <a:pt x="404" y="108"/>
                  </a:lnTo>
                  <a:lnTo>
                    <a:pt x="404" y="108"/>
                  </a:lnTo>
                  <a:lnTo>
                    <a:pt x="400" y="108"/>
                  </a:lnTo>
                  <a:lnTo>
                    <a:pt x="394" y="106"/>
                  </a:lnTo>
                  <a:lnTo>
                    <a:pt x="392" y="108"/>
                  </a:lnTo>
                  <a:lnTo>
                    <a:pt x="387" y="108"/>
                  </a:lnTo>
                  <a:lnTo>
                    <a:pt x="387" y="108"/>
                  </a:lnTo>
                  <a:lnTo>
                    <a:pt x="387" y="106"/>
                  </a:lnTo>
                  <a:lnTo>
                    <a:pt x="385" y="106"/>
                  </a:lnTo>
                  <a:lnTo>
                    <a:pt x="385" y="106"/>
                  </a:lnTo>
                  <a:lnTo>
                    <a:pt x="381" y="106"/>
                  </a:lnTo>
                  <a:lnTo>
                    <a:pt x="379" y="105"/>
                  </a:lnTo>
                  <a:lnTo>
                    <a:pt x="377" y="105"/>
                  </a:lnTo>
                  <a:lnTo>
                    <a:pt x="374" y="106"/>
                  </a:lnTo>
                  <a:lnTo>
                    <a:pt x="372" y="106"/>
                  </a:lnTo>
                  <a:lnTo>
                    <a:pt x="366" y="106"/>
                  </a:lnTo>
                  <a:lnTo>
                    <a:pt x="364" y="106"/>
                  </a:lnTo>
                  <a:lnTo>
                    <a:pt x="361" y="106"/>
                  </a:lnTo>
                  <a:lnTo>
                    <a:pt x="361" y="106"/>
                  </a:lnTo>
                  <a:lnTo>
                    <a:pt x="359" y="108"/>
                  </a:lnTo>
                  <a:lnTo>
                    <a:pt x="359" y="108"/>
                  </a:lnTo>
                  <a:lnTo>
                    <a:pt x="357" y="108"/>
                  </a:lnTo>
                  <a:lnTo>
                    <a:pt x="357" y="108"/>
                  </a:lnTo>
                  <a:lnTo>
                    <a:pt x="357" y="108"/>
                  </a:lnTo>
                  <a:lnTo>
                    <a:pt x="357" y="110"/>
                  </a:lnTo>
                  <a:lnTo>
                    <a:pt x="357" y="112"/>
                  </a:lnTo>
                  <a:lnTo>
                    <a:pt x="357" y="112"/>
                  </a:lnTo>
                  <a:lnTo>
                    <a:pt x="359" y="112"/>
                  </a:lnTo>
                  <a:lnTo>
                    <a:pt x="359" y="112"/>
                  </a:lnTo>
                  <a:lnTo>
                    <a:pt x="357" y="112"/>
                  </a:lnTo>
                  <a:lnTo>
                    <a:pt x="355" y="112"/>
                  </a:lnTo>
                  <a:lnTo>
                    <a:pt x="353" y="110"/>
                  </a:lnTo>
                  <a:lnTo>
                    <a:pt x="351" y="110"/>
                  </a:lnTo>
                  <a:lnTo>
                    <a:pt x="349" y="112"/>
                  </a:lnTo>
                  <a:lnTo>
                    <a:pt x="349" y="112"/>
                  </a:lnTo>
                  <a:lnTo>
                    <a:pt x="349" y="112"/>
                  </a:lnTo>
                  <a:lnTo>
                    <a:pt x="348" y="112"/>
                  </a:lnTo>
                  <a:lnTo>
                    <a:pt x="348" y="114"/>
                  </a:lnTo>
                  <a:lnTo>
                    <a:pt x="344" y="116"/>
                  </a:lnTo>
                  <a:lnTo>
                    <a:pt x="342" y="120"/>
                  </a:lnTo>
                  <a:lnTo>
                    <a:pt x="342" y="120"/>
                  </a:lnTo>
                  <a:lnTo>
                    <a:pt x="340" y="121"/>
                  </a:lnTo>
                  <a:lnTo>
                    <a:pt x="338" y="121"/>
                  </a:lnTo>
                  <a:lnTo>
                    <a:pt x="338" y="123"/>
                  </a:lnTo>
                  <a:lnTo>
                    <a:pt x="336" y="123"/>
                  </a:lnTo>
                  <a:lnTo>
                    <a:pt x="336" y="123"/>
                  </a:lnTo>
                  <a:lnTo>
                    <a:pt x="336" y="127"/>
                  </a:lnTo>
                  <a:lnTo>
                    <a:pt x="335" y="129"/>
                  </a:lnTo>
                  <a:lnTo>
                    <a:pt x="333" y="133"/>
                  </a:lnTo>
                  <a:lnTo>
                    <a:pt x="329" y="134"/>
                  </a:lnTo>
                  <a:lnTo>
                    <a:pt x="331" y="134"/>
                  </a:lnTo>
                  <a:lnTo>
                    <a:pt x="336" y="134"/>
                  </a:lnTo>
                  <a:lnTo>
                    <a:pt x="336" y="134"/>
                  </a:lnTo>
                  <a:lnTo>
                    <a:pt x="340" y="134"/>
                  </a:lnTo>
                  <a:lnTo>
                    <a:pt x="342" y="134"/>
                  </a:lnTo>
                  <a:lnTo>
                    <a:pt x="344" y="133"/>
                  </a:lnTo>
                  <a:lnTo>
                    <a:pt x="346" y="131"/>
                  </a:lnTo>
                  <a:lnTo>
                    <a:pt x="351" y="129"/>
                  </a:lnTo>
                  <a:lnTo>
                    <a:pt x="353" y="129"/>
                  </a:lnTo>
                  <a:lnTo>
                    <a:pt x="353" y="127"/>
                  </a:lnTo>
                  <a:lnTo>
                    <a:pt x="353" y="127"/>
                  </a:lnTo>
                  <a:lnTo>
                    <a:pt x="353" y="127"/>
                  </a:lnTo>
                  <a:lnTo>
                    <a:pt x="353" y="125"/>
                  </a:lnTo>
                  <a:lnTo>
                    <a:pt x="353" y="125"/>
                  </a:lnTo>
                  <a:lnTo>
                    <a:pt x="351" y="125"/>
                  </a:lnTo>
                  <a:lnTo>
                    <a:pt x="349" y="125"/>
                  </a:lnTo>
                  <a:lnTo>
                    <a:pt x="357" y="123"/>
                  </a:lnTo>
                  <a:lnTo>
                    <a:pt x="359" y="123"/>
                  </a:lnTo>
                  <a:lnTo>
                    <a:pt x="368" y="125"/>
                  </a:lnTo>
                  <a:lnTo>
                    <a:pt x="370" y="125"/>
                  </a:lnTo>
                  <a:lnTo>
                    <a:pt x="372" y="125"/>
                  </a:lnTo>
                  <a:lnTo>
                    <a:pt x="376" y="123"/>
                  </a:lnTo>
                  <a:lnTo>
                    <a:pt x="377" y="121"/>
                  </a:lnTo>
                  <a:lnTo>
                    <a:pt x="381" y="121"/>
                  </a:lnTo>
                  <a:lnTo>
                    <a:pt x="383" y="120"/>
                  </a:lnTo>
                  <a:lnTo>
                    <a:pt x="385" y="118"/>
                  </a:lnTo>
                  <a:lnTo>
                    <a:pt x="385" y="118"/>
                  </a:lnTo>
                  <a:lnTo>
                    <a:pt x="383" y="118"/>
                  </a:lnTo>
                  <a:lnTo>
                    <a:pt x="387" y="118"/>
                  </a:lnTo>
                  <a:lnTo>
                    <a:pt x="389" y="118"/>
                  </a:lnTo>
                  <a:close/>
                  <a:moveTo>
                    <a:pt x="331" y="106"/>
                  </a:moveTo>
                  <a:lnTo>
                    <a:pt x="325" y="106"/>
                  </a:lnTo>
                  <a:lnTo>
                    <a:pt x="321" y="106"/>
                  </a:lnTo>
                  <a:lnTo>
                    <a:pt x="321" y="108"/>
                  </a:lnTo>
                  <a:lnTo>
                    <a:pt x="320" y="108"/>
                  </a:lnTo>
                  <a:lnTo>
                    <a:pt x="320" y="108"/>
                  </a:lnTo>
                  <a:lnTo>
                    <a:pt x="318" y="108"/>
                  </a:lnTo>
                  <a:lnTo>
                    <a:pt x="316" y="108"/>
                  </a:lnTo>
                  <a:lnTo>
                    <a:pt x="314" y="108"/>
                  </a:lnTo>
                  <a:lnTo>
                    <a:pt x="314" y="108"/>
                  </a:lnTo>
                  <a:lnTo>
                    <a:pt x="314" y="108"/>
                  </a:lnTo>
                  <a:lnTo>
                    <a:pt x="314" y="110"/>
                  </a:lnTo>
                  <a:lnTo>
                    <a:pt x="318" y="110"/>
                  </a:lnTo>
                  <a:lnTo>
                    <a:pt x="320" y="110"/>
                  </a:lnTo>
                  <a:lnTo>
                    <a:pt x="320" y="110"/>
                  </a:lnTo>
                  <a:lnTo>
                    <a:pt x="321" y="110"/>
                  </a:lnTo>
                  <a:lnTo>
                    <a:pt x="321" y="110"/>
                  </a:lnTo>
                  <a:lnTo>
                    <a:pt x="325" y="110"/>
                  </a:lnTo>
                  <a:lnTo>
                    <a:pt x="327" y="108"/>
                  </a:lnTo>
                  <a:lnTo>
                    <a:pt x="331" y="108"/>
                  </a:lnTo>
                  <a:lnTo>
                    <a:pt x="333" y="108"/>
                  </a:lnTo>
                  <a:lnTo>
                    <a:pt x="335" y="106"/>
                  </a:lnTo>
                  <a:lnTo>
                    <a:pt x="335" y="106"/>
                  </a:lnTo>
                  <a:lnTo>
                    <a:pt x="335" y="106"/>
                  </a:lnTo>
                  <a:lnTo>
                    <a:pt x="335" y="106"/>
                  </a:lnTo>
                  <a:lnTo>
                    <a:pt x="335" y="106"/>
                  </a:lnTo>
                  <a:lnTo>
                    <a:pt x="331" y="106"/>
                  </a:lnTo>
                  <a:close/>
                  <a:moveTo>
                    <a:pt x="295" y="110"/>
                  </a:moveTo>
                  <a:lnTo>
                    <a:pt x="295" y="112"/>
                  </a:lnTo>
                  <a:lnTo>
                    <a:pt x="295" y="112"/>
                  </a:lnTo>
                  <a:lnTo>
                    <a:pt x="295" y="112"/>
                  </a:lnTo>
                  <a:lnTo>
                    <a:pt x="295" y="112"/>
                  </a:lnTo>
                  <a:lnTo>
                    <a:pt x="297" y="114"/>
                  </a:lnTo>
                  <a:lnTo>
                    <a:pt x="297" y="114"/>
                  </a:lnTo>
                  <a:lnTo>
                    <a:pt x="297" y="114"/>
                  </a:lnTo>
                  <a:lnTo>
                    <a:pt x="297" y="114"/>
                  </a:lnTo>
                  <a:lnTo>
                    <a:pt x="295" y="116"/>
                  </a:lnTo>
                  <a:lnTo>
                    <a:pt x="295" y="114"/>
                  </a:lnTo>
                  <a:lnTo>
                    <a:pt x="295" y="114"/>
                  </a:lnTo>
                  <a:lnTo>
                    <a:pt x="293" y="112"/>
                  </a:lnTo>
                  <a:lnTo>
                    <a:pt x="292" y="114"/>
                  </a:lnTo>
                  <a:lnTo>
                    <a:pt x="290" y="114"/>
                  </a:lnTo>
                  <a:lnTo>
                    <a:pt x="288" y="114"/>
                  </a:lnTo>
                  <a:lnTo>
                    <a:pt x="286" y="114"/>
                  </a:lnTo>
                  <a:lnTo>
                    <a:pt x="286" y="114"/>
                  </a:lnTo>
                  <a:lnTo>
                    <a:pt x="286" y="116"/>
                  </a:lnTo>
                  <a:lnTo>
                    <a:pt x="286" y="116"/>
                  </a:lnTo>
                  <a:lnTo>
                    <a:pt x="290" y="118"/>
                  </a:lnTo>
                  <a:lnTo>
                    <a:pt x="292" y="118"/>
                  </a:lnTo>
                  <a:lnTo>
                    <a:pt x="293" y="118"/>
                  </a:lnTo>
                  <a:lnTo>
                    <a:pt x="293" y="118"/>
                  </a:lnTo>
                  <a:lnTo>
                    <a:pt x="295" y="116"/>
                  </a:lnTo>
                  <a:lnTo>
                    <a:pt x="297" y="116"/>
                  </a:lnTo>
                  <a:lnTo>
                    <a:pt x="297" y="118"/>
                  </a:lnTo>
                  <a:lnTo>
                    <a:pt x="299" y="118"/>
                  </a:lnTo>
                  <a:lnTo>
                    <a:pt x="297" y="118"/>
                  </a:lnTo>
                  <a:lnTo>
                    <a:pt x="297" y="118"/>
                  </a:lnTo>
                  <a:lnTo>
                    <a:pt x="295" y="118"/>
                  </a:lnTo>
                  <a:lnTo>
                    <a:pt x="295" y="118"/>
                  </a:lnTo>
                  <a:lnTo>
                    <a:pt x="293" y="118"/>
                  </a:lnTo>
                  <a:lnTo>
                    <a:pt x="293" y="118"/>
                  </a:lnTo>
                  <a:lnTo>
                    <a:pt x="292" y="118"/>
                  </a:lnTo>
                  <a:lnTo>
                    <a:pt x="292" y="120"/>
                  </a:lnTo>
                  <a:lnTo>
                    <a:pt x="292" y="120"/>
                  </a:lnTo>
                  <a:lnTo>
                    <a:pt x="292" y="120"/>
                  </a:lnTo>
                  <a:lnTo>
                    <a:pt x="293" y="120"/>
                  </a:lnTo>
                  <a:lnTo>
                    <a:pt x="293" y="120"/>
                  </a:lnTo>
                  <a:lnTo>
                    <a:pt x="293" y="120"/>
                  </a:lnTo>
                  <a:lnTo>
                    <a:pt x="293" y="120"/>
                  </a:lnTo>
                  <a:lnTo>
                    <a:pt x="293" y="121"/>
                  </a:lnTo>
                  <a:lnTo>
                    <a:pt x="293" y="121"/>
                  </a:lnTo>
                  <a:lnTo>
                    <a:pt x="292" y="121"/>
                  </a:lnTo>
                  <a:lnTo>
                    <a:pt x="292" y="123"/>
                  </a:lnTo>
                  <a:lnTo>
                    <a:pt x="292" y="121"/>
                  </a:lnTo>
                  <a:lnTo>
                    <a:pt x="290" y="121"/>
                  </a:lnTo>
                  <a:lnTo>
                    <a:pt x="290" y="121"/>
                  </a:lnTo>
                  <a:lnTo>
                    <a:pt x="288" y="123"/>
                  </a:lnTo>
                  <a:lnTo>
                    <a:pt x="286" y="123"/>
                  </a:lnTo>
                  <a:lnTo>
                    <a:pt x="286" y="123"/>
                  </a:lnTo>
                  <a:lnTo>
                    <a:pt x="280" y="125"/>
                  </a:lnTo>
                  <a:lnTo>
                    <a:pt x="278" y="125"/>
                  </a:lnTo>
                  <a:lnTo>
                    <a:pt x="277" y="125"/>
                  </a:lnTo>
                  <a:lnTo>
                    <a:pt x="277" y="125"/>
                  </a:lnTo>
                  <a:lnTo>
                    <a:pt x="277" y="123"/>
                  </a:lnTo>
                  <a:lnTo>
                    <a:pt x="277" y="123"/>
                  </a:lnTo>
                  <a:lnTo>
                    <a:pt x="277" y="121"/>
                  </a:lnTo>
                  <a:lnTo>
                    <a:pt x="277" y="121"/>
                  </a:lnTo>
                  <a:lnTo>
                    <a:pt x="277" y="121"/>
                  </a:lnTo>
                  <a:lnTo>
                    <a:pt x="277" y="121"/>
                  </a:lnTo>
                  <a:lnTo>
                    <a:pt x="277" y="120"/>
                  </a:lnTo>
                  <a:lnTo>
                    <a:pt x="275" y="120"/>
                  </a:lnTo>
                  <a:lnTo>
                    <a:pt x="273" y="120"/>
                  </a:lnTo>
                  <a:lnTo>
                    <a:pt x="271" y="120"/>
                  </a:lnTo>
                  <a:lnTo>
                    <a:pt x="269" y="121"/>
                  </a:lnTo>
                  <a:lnTo>
                    <a:pt x="267" y="121"/>
                  </a:lnTo>
                  <a:lnTo>
                    <a:pt x="265" y="121"/>
                  </a:lnTo>
                  <a:lnTo>
                    <a:pt x="265" y="123"/>
                  </a:lnTo>
                  <a:lnTo>
                    <a:pt x="263" y="123"/>
                  </a:lnTo>
                  <a:lnTo>
                    <a:pt x="263" y="123"/>
                  </a:lnTo>
                  <a:lnTo>
                    <a:pt x="263" y="125"/>
                  </a:lnTo>
                  <a:lnTo>
                    <a:pt x="263" y="127"/>
                  </a:lnTo>
                  <a:lnTo>
                    <a:pt x="267" y="127"/>
                  </a:lnTo>
                  <a:lnTo>
                    <a:pt x="267" y="129"/>
                  </a:lnTo>
                  <a:lnTo>
                    <a:pt x="267" y="129"/>
                  </a:lnTo>
                  <a:lnTo>
                    <a:pt x="267" y="129"/>
                  </a:lnTo>
                  <a:lnTo>
                    <a:pt x="267" y="131"/>
                  </a:lnTo>
                  <a:lnTo>
                    <a:pt x="267" y="131"/>
                  </a:lnTo>
                  <a:lnTo>
                    <a:pt x="269" y="131"/>
                  </a:lnTo>
                  <a:lnTo>
                    <a:pt x="271" y="131"/>
                  </a:lnTo>
                  <a:lnTo>
                    <a:pt x="271" y="131"/>
                  </a:lnTo>
                  <a:lnTo>
                    <a:pt x="271" y="131"/>
                  </a:lnTo>
                  <a:lnTo>
                    <a:pt x="273" y="131"/>
                  </a:lnTo>
                  <a:lnTo>
                    <a:pt x="273" y="131"/>
                  </a:lnTo>
                  <a:lnTo>
                    <a:pt x="273" y="131"/>
                  </a:lnTo>
                  <a:lnTo>
                    <a:pt x="275" y="133"/>
                  </a:lnTo>
                  <a:lnTo>
                    <a:pt x="275" y="133"/>
                  </a:lnTo>
                  <a:lnTo>
                    <a:pt x="277" y="133"/>
                  </a:lnTo>
                  <a:lnTo>
                    <a:pt x="277" y="134"/>
                  </a:lnTo>
                  <a:lnTo>
                    <a:pt x="277" y="136"/>
                  </a:lnTo>
                  <a:lnTo>
                    <a:pt x="278" y="138"/>
                  </a:lnTo>
                  <a:lnTo>
                    <a:pt x="278" y="140"/>
                  </a:lnTo>
                  <a:lnTo>
                    <a:pt x="280" y="140"/>
                  </a:lnTo>
                  <a:lnTo>
                    <a:pt x="278" y="142"/>
                  </a:lnTo>
                  <a:lnTo>
                    <a:pt x="278" y="142"/>
                  </a:lnTo>
                  <a:lnTo>
                    <a:pt x="278" y="144"/>
                  </a:lnTo>
                  <a:lnTo>
                    <a:pt x="280" y="144"/>
                  </a:lnTo>
                  <a:lnTo>
                    <a:pt x="282" y="144"/>
                  </a:lnTo>
                  <a:lnTo>
                    <a:pt x="282" y="144"/>
                  </a:lnTo>
                  <a:lnTo>
                    <a:pt x="284" y="144"/>
                  </a:lnTo>
                  <a:lnTo>
                    <a:pt x="286" y="144"/>
                  </a:lnTo>
                  <a:lnTo>
                    <a:pt x="286" y="144"/>
                  </a:lnTo>
                  <a:lnTo>
                    <a:pt x="290" y="142"/>
                  </a:lnTo>
                  <a:lnTo>
                    <a:pt x="292" y="142"/>
                  </a:lnTo>
                  <a:lnTo>
                    <a:pt x="292" y="142"/>
                  </a:lnTo>
                  <a:lnTo>
                    <a:pt x="292" y="140"/>
                  </a:lnTo>
                  <a:lnTo>
                    <a:pt x="292" y="138"/>
                  </a:lnTo>
                  <a:lnTo>
                    <a:pt x="292" y="138"/>
                  </a:lnTo>
                  <a:lnTo>
                    <a:pt x="293" y="136"/>
                  </a:lnTo>
                  <a:lnTo>
                    <a:pt x="295" y="136"/>
                  </a:lnTo>
                  <a:lnTo>
                    <a:pt x="295" y="136"/>
                  </a:lnTo>
                  <a:lnTo>
                    <a:pt x="295" y="136"/>
                  </a:lnTo>
                  <a:lnTo>
                    <a:pt x="293" y="136"/>
                  </a:lnTo>
                  <a:lnTo>
                    <a:pt x="293" y="138"/>
                  </a:lnTo>
                  <a:lnTo>
                    <a:pt x="293" y="138"/>
                  </a:lnTo>
                  <a:lnTo>
                    <a:pt x="293" y="138"/>
                  </a:lnTo>
                  <a:lnTo>
                    <a:pt x="293" y="138"/>
                  </a:lnTo>
                  <a:lnTo>
                    <a:pt x="299" y="140"/>
                  </a:lnTo>
                  <a:lnTo>
                    <a:pt x="301" y="140"/>
                  </a:lnTo>
                  <a:lnTo>
                    <a:pt x="305" y="138"/>
                  </a:lnTo>
                  <a:lnTo>
                    <a:pt x="305" y="138"/>
                  </a:lnTo>
                  <a:lnTo>
                    <a:pt x="306" y="138"/>
                  </a:lnTo>
                  <a:lnTo>
                    <a:pt x="308" y="136"/>
                  </a:lnTo>
                  <a:lnTo>
                    <a:pt x="312" y="136"/>
                  </a:lnTo>
                  <a:lnTo>
                    <a:pt x="314" y="134"/>
                  </a:lnTo>
                  <a:lnTo>
                    <a:pt x="314" y="134"/>
                  </a:lnTo>
                  <a:lnTo>
                    <a:pt x="314" y="134"/>
                  </a:lnTo>
                  <a:lnTo>
                    <a:pt x="314" y="134"/>
                  </a:lnTo>
                  <a:lnTo>
                    <a:pt x="316" y="133"/>
                  </a:lnTo>
                  <a:lnTo>
                    <a:pt x="318" y="133"/>
                  </a:lnTo>
                  <a:lnTo>
                    <a:pt x="318" y="131"/>
                  </a:lnTo>
                  <a:lnTo>
                    <a:pt x="318" y="131"/>
                  </a:lnTo>
                  <a:lnTo>
                    <a:pt x="318" y="131"/>
                  </a:lnTo>
                  <a:lnTo>
                    <a:pt x="318" y="131"/>
                  </a:lnTo>
                  <a:lnTo>
                    <a:pt x="318" y="131"/>
                  </a:lnTo>
                  <a:lnTo>
                    <a:pt x="318" y="131"/>
                  </a:lnTo>
                  <a:lnTo>
                    <a:pt x="320" y="131"/>
                  </a:lnTo>
                  <a:lnTo>
                    <a:pt x="321" y="129"/>
                  </a:lnTo>
                  <a:lnTo>
                    <a:pt x="321" y="129"/>
                  </a:lnTo>
                  <a:lnTo>
                    <a:pt x="323" y="127"/>
                  </a:lnTo>
                  <a:lnTo>
                    <a:pt x="325" y="127"/>
                  </a:lnTo>
                  <a:lnTo>
                    <a:pt x="325" y="125"/>
                  </a:lnTo>
                  <a:lnTo>
                    <a:pt x="325" y="125"/>
                  </a:lnTo>
                  <a:lnTo>
                    <a:pt x="325" y="125"/>
                  </a:lnTo>
                  <a:lnTo>
                    <a:pt x="325" y="125"/>
                  </a:lnTo>
                  <a:lnTo>
                    <a:pt x="321" y="125"/>
                  </a:lnTo>
                  <a:lnTo>
                    <a:pt x="320" y="125"/>
                  </a:lnTo>
                  <a:lnTo>
                    <a:pt x="318" y="125"/>
                  </a:lnTo>
                  <a:lnTo>
                    <a:pt x="318" y="125"/>
                  </a:lnTo>
                  <a:lnTo>
                    <a:pt x="320" y="125"/>
                  </a:lnTo>
                  <a:lnTo>
                    <a:pt x="320" y="125"/>
                  </a:lnTo>
                  <a:lnTo>
                    <a:pt x="321" y="123"/>
                  </a:lnTo>
                  <a:lnTo>
                    <a:pt x="320" y="123"/>
                  </a:lnTo>
                  <a:lnTo>
                    <a:pt x="320" y="123"/>
                  </a:lnTo>
                  <a:lnTo>
                    <a:pt x="320" y="123"/>
                  </a:lnTo>
                  <a:lnTo>
                    <a:pt x="320" y="121"/>
                  </a:lnTo>
                  <a:lnTo>
                    <a:pt x="321" y="121"/>
                  </a:lnTo>
                  <a:lnTo>
                    <a:pt x="321" y="121"/>
                  </a:lnTo>
                  <a:lnTo>
                    <a:pt x="320" y="121"/>
                  </a:lnTo>
                  <a:lnTo>
                    <a:pt x="320" y="121"/>
                  </a:lnTo>
                  <a:lnTo>
                    <a:pt x="318" y="121"/>
                  </a:lnTo>
                  <a:lnTo>
                    <a:pt x="316" y="121"/>
                  </a:lnTo>
                  <a:lnTo>
                    <a:pt x="314" y="121"/>
                  </a:lnTo>
                  <a:lnTo>
                    <a:pt x="312" y="121"/>
                  </a:lnTo>
                  <a:lnTo>
                    <a:pt x="310" y="121"/>
                  </a:lnTo>
                  <a:lnTo>
                    <a:pt x="310" y="121"/>
                  </a:lnTo>
                  <a:lnTo>
                    <a:pt x="310" y="121"/>
                  </a:lnTo>
                  <a:lnTo>
                    <a:pt x="310" y="121"/>
                  </a:lnTo>
                  <a:lnTo>
                    <a:pt x="310" y="121"/>
                  </a:lnTo>
                  <a:lnTo>
                    <a:pt x="312" y="120"/>
                  </a:lnTo>
                  <a:lnTo>
                    <a:pt x="314" y="120"/>
                  </a:lnTo>
                  <a:lnTo>
                    <a:pt x="321" y="118"/>
                  </a:lnTo>
                  <a:lnTo>
                    <a:pt x="325" y="116"/>
                  </a:lnTo>
                  <a:lnTo>
                    <a:pt x="329" y="116"/>
                  </a:lnTo>
                  <a:lnTo>
                    <a:pt x="329" y="116"/>
                  </a:lnTo>
                  <a:lnTo>
                    <a:pt x="329" y="114"/>
                  </a:lnTo>
                  <a:lnTo>
                    <a:pt x="329" y="114"/>
                  </a:lnTo>
                  <a:lnTo>
                    <a:pt x="327" y="114"/>
                  </a:lnTo>
                  <a:lnTo>
                    <a:pt x="327" y="114"/>
                  </a:lnTo>
                  <a:lnTo>
                    <a:pt x="325" y="114"/>
                  </a:lnTo>
                  <a:lnTo>
                    <a:pt x="325" y="114"/>
                  </a:lnTo>
                  <a:lnTo>
                    <a:pt x="327" y="114"/>
                  </a:lnTo>
                  <a:lnTo>
                    <a:pt x="327" y="114"/>
                  </a:lnTo>
                  <a:lnTo>
                    <a:pt x="327" y="114"/>
                  </a:lnTo>
                  <a:lnTo>
                    <a:pt x="329" y="114"/>
                  </a:lnTo>
                  <a:lnTo>
                    <a:pt x="331" y="114"/>
                  </a:lnTo>
                  <a:lnTo>
                    <a:pt x="333" y="114"/>
                  </a:lnTo>
                  <a:lnTo>
                    <a:pt x="333" y="112"/>
                  </a:lnTo>
                  <a:lnTo>
                    <a:pt x="335" y="112"/>
                  </a:lnTo>
                  <a:lnTo>
                    <a:pt x="335" y="112"/>
                  </a:lnTo>
                  <a:lnTo>
                    <a:pt x="335" y="112"/>
                  </a:lnTo>
                  <a:lnTo>
                    <a:pt x="336" y="110"/>
                  </a:lnTo>
                  <a:lnTo>
                    <a:pt x="336" y="110"/>
                  </a:lnTo>
                  <a:lnTo>
                    <a:pt x="335" y="110"/>
                  </a:lnTo>
                  <a:lnTo>
                    <a:pt x="335" y="110"/>
                  </a:lnTo>
                  <a:lnTo>
                    <a:pt x="333" y="108"/>
                  </a:lnTo>
                  <a:lnTo>
                    <a:pt x="331" y="108"/>
                  </a:lnTo>
                  <a:lnTo>
                    <a:pt x="329" y="108"/>
                  </a:lnTo>
                  <a:lnTo>
                    <a:pt x="329" y="110"/>
                  </a:lnTo>
                  <a:lnTo>
                    <a:pt x="325" y="110"/>
                  </a:lnTo>
                  <a:lnTo>
                    <a:pt x="321" y="110"/>
                  </a:lnTo>
                  <a:lnTo>
                    <a:pt x="318" y="110"/>
                  </a:lnTo>
                  <a:lnTo>
                    <a:pt x="316" y="110"/>
                  </a:lnTo>
                  <a:lnTo>
                    <a:pt x="314" y="112"/>
                  </a:lnTo>
                  <a:lnTo>
                    <a:pt x="308" y="108"/>
                  </a:lnTo>
                  <a:lnTo>
                    <a:pt x="306" y="108"/>
                  </a:lnTo>
                  <a:lnTo>
                    <a:pt x="306" y="108"/>
                  </a:lnTo>
                  <a:lnTo>
                    <a:pt x="305" y="110"/>
                  </a:lnTo>
                  <a:lnTo>
                    <a:pt x="306" y="110"/>
                  </a:lnTo>
                  <a:lnTo>
                    <a:pt x="306" y="110"/>
                  </a:lnTo>
                  <a:lnTo>
                    <a:pt x="308" y="110"/>
                  </a:lnTo>
                  <a:lnTo>
                    <a:pt x="308" y="110"/>
                  </a:lnTo>
                  <a:lnTo>
                    <a:pt x="306" y="110"/>
                  </a:lnTo>
                  <a:lnTo>
                    <a:pt x="305" y="110"/>
                  </a:lnTo>
                  <a:lnTo>
                    <a:pt x="303" y="110"/>
                  </a:lnTo>
                  <a:lnTo>
                    <a:pt x="297" y="110"/>
                  </a:lnTo>
                  <a:lnTo>
                    <a:pt x="297" y="110"/>
                  </a:lnTo>
                  <a:lnTo>
                    <a:pt x="295" y="110"/>
                  </a:lnTo>
                  <a:close/>
                  <a:moveTo>
                    <a:pt x="630" y="207"/>
                  </a:moveTo>
                  <a:lnTo>
                    <a:pt x="628" y="206"/>
                  </a:lnTo>
                  <a:lnTo>
                    <a:pt x="628" y="204"/>
                  </a:lnTo>
                  <a:lnTo>
                    <a:pt x="626" y="204"/>
                  </a:lnTo>
                  <a:lnTo>
                    <a:pt x="622" y="206"/>
                  </a:lnTo>
                  <a:lnTo>
                    <a:pt x="620" y="206"/>
                  </a:lnTo>
                  <a:lnTo>
                    <a:pt x="619" y="206"/>
                  </a:lnTo>
                  <a:lnTo>
                    <a:pt x="619" y="206"/>
                  </a:lnTo>
                  <a:lnTo>
                    <a:pt x="617" y="206"/>
                  </a:lnTo>
                  <a:lnTo>
                    <a:pt x="617" y="206"/>
                  </a:lnTo>
                  <a:lnTo>
                    <a:pt x="613" y="206"/>
                  </a:lnTo>
                  <a:lnTo>
                    <a:pt x="609" y="206"/>
                  </a:lnTo>
                  <a:lnTo>
                    <a:pt x="607" y="207"/>
                  </a:lnTo>
                  <a:lnTo>
                    <a:pt x="607" y="207"/>
                  </a:lnTo>
                  <a:lnTo>
                    <a:pt x="613" y="204"/>
                  </a:lnTo>
                  <a:lnTo>
                    <a:pt x="613" y="204"/>
                  </a:lnTo>
                  <a:lnTo>
                    <a:pt x="615" y="204"/>
                  </a:lnTo>
                  <a:lnTo>
                    <a:pt x="615" y="204"/>
                  </a:lnTo>
                  <a:lnTo>
                    <a:pt x="617" y="202"/>
                  </a:lnTo>
                  <a:lnTo>
                    <a:pt x="619" y="202"/>
                  </a:lnTo>
                  <a:lnTo>
                    <a:pt x="615" y="200"/>
                  </a:lnTo>
                  <a:lnTo>
                    <a:pt x="613" y="200"/>
                  </a:lnTo>
                  <a:lnTo>
                    <a:pt x="613" y="200"/>
                  </a:lnTo>
                  <a:lnTo>
                    <a:pt x="611" y="200"/>
                  </a:lnTo>
                  <a:lnTo>
                    <a:pt x="609" y="200"/>
                  </a:lnTo>
                  <a:lnTo>
                    <a:pt x="609" y="200"/>
                  </a:lnTo>
                  <a:lnTo>
                    <a:pt x="607" y="200"/>
                  </a:lnTo>
                  <a:lnTo>
                    <a:pt x="606" y="200"/>
                  </a:lnTo>
                  <a:lnTo>
                    <a:pt x="604" y="200"/>
                  </a:lnTo>
                  <a:lnTo>
                    <a:pt x="604" y="200"/>
                  </a:lnTo>
                  <a:lnTo>
                    <a:pt x="602" y="200"/>
                  </a:lnTo>
                  <a:lnTo>
                    <a:pt x="600" y="200"/>
                  </a:lnTo>
                  <a:lnTo>
                    <a:pt x="602" y="200"/>
                  </a:lnTo>
                  <a:lnTo>
                    <a:pt x="604" y="200"/>
                  </a:lnTo>
                  <a:lnTo>
                    <a:pt x="606" y="200"/>
                  </a:lnTo>
                  <a:lnTo>
                    <a:pt x="607" y="200"/>
                  </a:lnTo>
                  <a:lnTo>
                    <a:pt x="609" y="198"/>
                  </a:lnTo>
                  <a:lnTo>
                    <a:pt x="611" y="196"/>
                  </a:lnTo>
                  <a:lnTo>
                    <a:pt x="611" y="194"/>
                  </a:lnTo>
                  <a:lnTo>
                    <a:pt x="609" y="196"/>
                  </a:lnTo>
                  <a:lnTo>
                    <a:pt x="607" y="194"/>
                  </a:lnTo>
                  <a:lnTo>
                    <a:pt x="607" y="192"/>
                  </a:lnTo>
                  <a:lnTo>
                    <a:pt x="606" y="192"/>
                  </a:lnTo>
                  <a:lnTo>
                    <a:pt x="604" y="192"/>
                  </a:lnTo>
                  <a:lnTo>
                    <a:pt x="602" y="192"/>
                  </a:lnTo>
                  <a:lnTo>
                    <a:pt x="602" y="192"/>
                  </a:lnTo>
                  <a:lnTo>
                    <a:pt x="602" y="192"/>
                  </a:lnTo>
                  <a:lnTo>
                    <a:pt x="604" y="191"/>
                  </a:lnTo>
                  <a:lnTo>
                    <a:pt x="604" y="191"/>
                  </a:lnTo>
                  <a:lnTo>
                    <a:pt x="606" y="191"/>
                  </a:lnTo>
                  <a:lnTo>
                    <a:pt x="604" y="191"/>
                  </a:lnTo>
                  <a:lnTo>
                    <a:pt x="604" y="189"/>
                  </a:lnTo>
                  <a:lnTo>
                    <a:pt x="604" y="191"/>
                  </a:lnTo>
                  <a:lnTo>
                    <a:pt x="600" y="191"/>
                  </a:lnTo>
                  <a:lnTo>
                    <a:pt x="598" y="192"/>
                  </a:lnTo>
                  <a:lnTo>
                    <a:pt x="596" y="192"/>
                  </a:lnTo>
                  <a:lnTo>
                    <a:pt x="596" y="194"/>
                  </a:lnTo>
                  <a:lnTo>
                    <a:pt x="596" y="194"/>
                  </a:lnTo>
                  <a:lnTo>
                    <a:pt x="596" y="194"/>
                  </a:lnTo>
                  <a:lnTo>
                    <a:pt x="596" y="194"/>
                  </a:lnTo>
                  <a:lnTo>
                    <a:pt x="596" y="192"/>
                  </a:lnTo>
                  <a:lnTo>
                    <a:pt x="598" y="191"/>
                  </a:lnTo>
                  <a:lnTo>
                    <a:pt x="598" y="191"/>
                  </a:lnTo>
                  <a:lnTo>
                    <a:pt x="596" y="191"/>
                  </a:lnTo>
                  <a:lnTo>
                    <a:pt x="596" y="191"/>
                  </a:lnTo>
                  <a:lnTo>
                    <a:pt x="594" y="191"/>
                  </a:lnTo>
                  <a:lnTo>
                    <a:pt x="592" y="191"/>
                  </a:lnTo>
                  <a:lnTo>
                    <a:pt x="592" y="191"/>
                  </a:lnTo>
                  <a:lnTo>
                    <a:pt x="594" y="191"/>
                  </a:lnTo>
                  <a:lnTo>
                    <a:pt x="594" y="189"/>
                  </a:lnTo>
                  <a:lnTo>
                    <a:pt x="592" y="189"/>
                  </a:lnTo>
                  <a:lnTo>
                    <a:pt x="591" y="191"/>
                  </a:lnTo>
                  <a:lnTo>
                    <a:pt x="587" y="192"/>
                  </a:lnTo>
                  <a:lnTo>
                    <a:pt x="587" y="192"/>
                  </a:lnTo>
                  <a:lnTo>
                    <a:pt x="587" y="192"/>
                  </a:lnTo>
                  <a:lnTo>
                    <a:pt x="585" y="192"/>
                  </a:lnTo>
                  <a:lnTo>
                    <a:pt x="585" y="192"/>
                  </a:lnTo>
                  <a:lnTo>
                    <a:pt x="587" y="191"/>
                  </a:lnTo>
                  <a:lnTo>
                    <a:pt x="591" y="189"/>
                  </a:lnTo>
                  <a:lnTo>
                    <a:pt x="591" y="189"/>
                  </a:lnTo>
                  <a:lnTo>
                    <a:pt x="592" y="187"/>
                  </a:lnTo>
                  <a:lnTo>
                    <a:pt x="589" y="187"/>
                  </a:lnTo>
                  <a:lnTo>
                    <a:pt x="587" y="187"/>
                  </a:lnTo>
                  <a:lnTo>
                    <a:pt x="587" y="189"/>
                  </a:lnTo>
                  <a:lnTo>
                    <a:pt x="585" y="191"/>
                  </a:lnTo>
                  <a:lnTo>
                    <a:pt x="585" y="191"/>
                  </a:lnTo>
                  <a:lnTo>
                    <a:pt x="587" y="189"/>
                  </a:lnTo>
                  <a:lnTo>
                    <a:pt x="585" y="189"/>
                  </a:lnTo>
                  <a:lnTo>
                    <a:pt x="583" y="189"/>
                  </a:lnTo>
                  <a:lnTo>
                    <a:pt x="583" y="189"/>
                  </a:lnTo>
                  <a:lnTo>
                    <a:pt x="583" y="189"/>
                  </a:lnTo>
                  <a:lnTo>
                    <a:pt x="585" y="187"/>
                  </a:lnTo>
                  <a:lnTo>
                    <a:pt x="585" y="187"/>
                  </a:lnTo>
                  <a:lnTo>
                    <a:pt x="585" y="187"/>
                  </a:lnTo>
                  <a:lnTo>
                    <a:pt x="585" y="185"/>
                  </a:lnTo>
                  <a:lnTo>
                    <a:pt x="585" y="185"/>
                  </a:lnTo>
                  <a:lnTo>
                    <a:pt x="589" y="185"/>
                  </a:lnTo>
                  <a:lnTo>
                    <a:pt x="589" y="183"/>
                  </a:lnTo>
                  <a:lnTo>
                    <a:pt x="589" y="183"/>
                  </a:lnTo>
                  <a:lnTo>
                    <a:pt x="587" y="183"/>
                  </a:lnTo>
                  <a:lnTo>
                    <a:pt x="585" y="183"/>
                  </a:lnTo>
                  <a:lnTo>
                    <a:pt x="583" y="183"/>
                  </a:lnTo>
                  <a:lnTo>
                    <a:pt x="583" y="183"/>
                  </a:lnTo>
                  <a:lnTo>
                    <a:pt x="581" y="183"/>
                  </a:lnTo>
                  <a:lnTo>
                    <a:pt x="581" y="183"/>
                  </a:lnTo>
                  <a:lnTo>
                    <a:pt x="579" y="183"/>
                  </a:lnTo>
                  <a:lnTo>
                    <a:pt x="579" y="183"/>
                  </a:lnTo>
                  <a:lnTo>
                    <a:pt x="577" y="183"/>
                  </a:lnTo>
                  <a:lnTo>
                    <a:pt x="576" y="183"/>
                  </a:lnTo>
                  <a:lnTo>
                    <a:pt x="576" y="183"/>
                  </a:lnTo>
                  <a:lnTo>
                    <a:pt x="576" y="181"/>
                  </a:lnTo>
                  <a:lnTo>
                    <a:pt x="576" y="181"/>
                  </a:lnTo>
                  <a:lnTo>
                    <a:pt x="576" y="179"/>
                  </a:lnTo>
                  <a:lnTo>
                    <a:pt x="574" y="179"/>
                  </a:lnTo>
                  <a:lnTo>
                    <a:pt x="572" y="179"/>
                  </a:lnTo>
                  <a:lnTo>
                    <a:pt x="568" y="179"/>
                  </a:lnTo>
                  <a:lnTo>
                    <a:pt x="564" y="178"/>
                  </a:lnTo>
                  <a:lnTo>
                    <a:pt x="564" y="178"/>
                  </a:lnTo>
                  <a:lnTo>
                    <a:pt x="564" y="178"/>
                  </a:lnTo>
                  <a:lnTo>
                    <a:pt x="566" y="178"/>
                  </a:lnTo>
                  <a:lnTo>
                    <a:pt x="570" y="179"/>
                  </a:lnTo>
                  <a:lnTo>
                    <a:pt x="572" y="179"/>
                  </a:lnTo>
                  <a:lnTo>
                    <a:pt x="574" y="178"/>
                  </a:lnTo>
                  <a:lnTo>
                    <a:pt x="574" y="178"/>
                  </a:lnTo>
                  <a:lnTo>
                    <a:pt x="576" y="178"/>
                  </a:lnTo>
                  <a:lnTo>
                    <a:pt x="577" y="179"/>
                  </a:lnTo>
                  <a:lnTo>
                    <a:pt x="579" y="179"/>
                  </a:lnTo>
                  <a:lnTo>
                    <a:pt x="581" y="178"/>
                  </a:lnTo>
                  <a:lnTo>
                    <a:pt x="583" y="178"/>
                  </a:lnTo>
                  <a:lnTo>
                    <a:pt x="583" y="176"/>
                  </a:lnTo>
                  <a:lnTo>
                    <a:pt x="583" y="176"/>
                  </a:lnTo>
                  <a:lnTo>
                    <a:pt x="581" y="174"/>
                  </a:lnTo>
                  <a:lnTo>
                    <a:pt x="579" y="174"/>
                  </a:lnTo>
                  <a:lnTo>
                    <a:pt x="577" y="174"/>
                  </a:lnTo>
                  <a:lnTo>
                    <a:pt x="570" y="176"/>
                  </a:lnTo>
                  <a:lnTo>
                    <a:pt x="570" y="174"/>
                  </a:lnTo>
                  <a:lnTo>
                    <a:pt x="576" y="174"/>
                  </a:lnTo>
                  <a:lnTo>
                    <a:pt x="577" y="172"/>
                  </a:lnTo>
                  <a:lnTo>
                    <a:pt x="581" y="174"/>
                  </a:lnTo>
                  <a:lnTo>
                    <a:pt x="583" y="172"/>
                  </a:lnTo>
                  <a:lnTo>
                    <a:pt x="585" y="174"/>
                  </a:lnTo>
                  <a:lnTo>
                    <a:pt x="587" y="174"/>
                  </a:lnTo>
                  <a:lnTo>
                    <a:pt x="587" y="174"/>
                  </a:lnTo>
                  <a:lnTo>
                    <a:pt x="589" y="174"/>
                  </a:lnTo>
                  <a:lnTo>
                    <a:pt x="591" y="174"/>
                  </a:lnTo>
                  <a:lnTo>
                    <a:pt x="594" y="174"/>
                  </a:lnTo>
                  <a:lnTo>
                    <a:pt x="596" y="174"/>
                  </a:lnTo>
                  <a:lnTo>
                    <a:pt x="596" y="174"/>
                  </a:lnTo>
                  <a:lnTo>
                    <a:pt x="598" y="172"/>
                  </a:lnTo>
                  <a:lnTo>
                    <a:pt x="598" y="172"/>
                  </a:lnTo>
                  <a:lnTo>
                    <a:pt x="598" y="172"/>
                  </a:lnTo>
                  <a:lnTo>
                    <a:pt x="596" y="172"/>
                  </a:lnTo>
                  <a:lnTo>
                    <a:pt x="594" y="170"/>
                  </a:lnTo>
                  <a:lnTo>
                    <a:pt x="592" y="170"/>
                  </a:lnTo>
                  <a:lnTo>
                    <a:pt x="592" y="170"/>
                  </a:lnTo>
                  <a:lnTo>
                    <a:pt x="589" y="170"/>
                  </a:lnTo>
                  <a:lnTo>
                    <a:pt x="587" y="170"/>
                  </a:lnTo>
                  <a:lnTo>
                    <a:pt x="587" y="170"/>
                  </a:lnTo>
                  <a:lnTo>
                    <a:pt x="585" y="170"/>
                  </a:lnTo>
                  <a:lnTo>
                    <a:pt x="581" y="168"/>
                  </a:lnTo>
                  <a:lnTo>
                    <a:pt x="577" y="168"/>
                  </a:lnTo>
                  <a:lnTo>
                    <a:pt x="574" y="168"/>
                  </a:lnTo>
                  <a:lnTo>
                    <a:pt x="572" y="168"/>
                  </a:lnTo>
                  <a:lnTo>
                    <a:pt x="572" y="168"/>
                  </a:lnTo>
                  <a:lnTo>
                    <a:pt x="574" y="168"/>
                  </a:lnTo>
                  <a:lnTo>
                    <a:pt x="577" y="166"/>
                  </a:lnTo>
                  <a:lnTo>
                    <a:pt x="579" y="166"/>
                  </a:lnTo>
                  <a:lnTo>
                    <a:pt x="583" y="166"/>
                  </a:lnTo>
                  <a:lnTo>
                    <a:pt x="583" y="166"/>
                  </a:lnTo>
                  <a:lnTo>
                    <a:pt x="585" y="166"/>
                  </a:lnTo>
                  <a:lnTo>
                    <a:pt x="585" y="166"/>
                  </a:lnTo>
                  <a:lnTo>
                    <a:pt x="587" y="166"/>
                  </a:lnTo>
                  <a:lnTo>
                    <a:pt x="589" y="164"/>
                  </a:lnTo>
                  <a:lnTo>
                    <a:pt x="591" y="164"/>
                  </a:lnTo>
                  <a:lnTo>
                    <a:pt x="594" y="166"/>
                  </a:lnTo>
                  <a:lnTo>
                    <a:pt x="596" y="166"/>
                  </a:lnTo>
                  <a:lnTo>
                    <a:pt x="596" y="166"/>
                  </a:lnTo>
                  <a:lnTo>
                    <a:pt x="596" y="166"/>
                  </a:lnTo>
                  <a:lnTo>
                    <a:pt x="598" y="164"/>
                  </a:lnTo>
                  <a:lnTo>
                    <a:pt x="598" y="164"/>
                  </a:lnTo>
                  <a:lnTo>
                    <a:pt x="598" y="163"/>
                  </a:lnTo>
                  <a:lnTo>
                    <a:pt x="598" y="161"/>
                  </a:lnTo>
                  <a:lnTo>
                    <a:pt x="596" y="159"/>
                  </a:lnTo>
                  <a:lnTo>
                    <a:pt x="594" y="159"/>
                  </a:lnTo>
                  <a:lnTo>
                    <a:pt x="592" y="157"/>
                  </a:lnTo>
                  <a:lnTo>
                    <a:pt x="592" y="157"/>
                  </a:lnTo>
                  <a:lnTo>
                    <a:pt x="591" y="159"/>
                  </a:lnTo>
                  <a:lnTo>
                    <a:pt x="589" y="159"/>
                  </a:lnTo>
                  <a:lnTo>
                    <a:pt x="589" y="159"/>
                  </a:lnTo>
                  <a:lnTo>
                    <a:pt x="589" y="159"/>
                  </a:lnTo>
                  <a:lnTo>
                    <a:pt x="589" y="161"/>
                  </a:lnTo>
                  <a:lnTo>
                    <a:pt x="589" y="161"/>
                  </a:lnTo>
                  <a:lnTo>
                    <a:pt x="589" y="161"/>
                  </a:lnTo>
                  <a:lnTo>
                    <a:pt x="587" y="161"/>
                  </a:lnTo>
                  <a:lnTo>
                    <a:pt x="585" y="161"/>
                  </a:lnTo>
                  <a:lnTo>
                    <a:pt x="585" y="161"/>
                  </a:lnTo>
                  <a:lnTo>
                    <a:pt x="583" y="163"/>
                  </a:lnTo>
                  <a:lnTo>
                    <a:pt x="581" y="163"/>
                  </a:lnTo>
                  <a:lnTo>
                    <a:pt x="581" y="163"/>
                  </a:lnTo>
                  <a:lnTo>
                    <a:pt x="579" y="163"/>
                  </a:lnTo>
                  <a:lnTo>
                    <a:pt x="583" y="161"/>
                  </a:lnTo>
                  <a:lnTo>
                    <a:pt x="583" y="161"/>
                  </a:lnTo>
                  <a:lnTo>
                    <a:pt x="585" y="161"/>
                  </a:lnTo>
                  <a:lnTo>
                    <a:pt x="585" y="159"/>
                  </a:lnTo>
                  <a:lnTo>
                    <a:pt x="585" y="159"/>
                  </a:lnTo>
                  <a:lnTo>
                    <a:pt x="585" y="159"/>
                  </a:lnTo>
                  <a:lnTo>
                    <a:pt x="583" y="159"/>
                  </a:lnTo>
                  <a:lnTo>
                    <a:pt x="579" y="159"/>
                  </a:lnTo>
                  <a:lnTo>
                    <a:pt x="576" y="159"/>
                  </a:lnTo>
                  <a:lnTo>
                    <a:pt x="574" y="161"/>
                  </a:lnTo>
                  <a:lnTo>
                    <a:pt x="572" y="161"/>
                  </a:lnTo>
                  <a:lnTo>
                    <a:pt x="570" y="161"/>
                  </a:lnTo>
                  <a:lnTo>
                    <a:pt x="568" y="161"/>
                  </a:lnTo>
                  <a:lnTo>
                    <a:pt x="570" y="161"/>
                  </a:lnTo>
                  <a:lnTo>
                    <a:pt x="574" y="159"/>
                  </a:lnTo>
                  <a:lnTo>
                    <a:pt x="577" y="159"/>
                  </a:lnTo>
                  <a:lnTo>
                    <a:pt x="579" y="159"/>
                  </a:lnTo>
                  <a:lnTo>
                    <a:pt x="581" y="159"/>
                  </a:lnTo>
                  <a:lnTo>
                    <a:pt x="585" y="157"/>
                  </a:lnTo>
                  <a:lnTo>
                    <a:pt x="585" y="157"/>
                  </a:lnTo>
                  <a:lnTo>
                    <a:pt x="587" y="157"/>
                  </a:lnTo>
                  <a:lnTo>
                    <a:pt x="589" y="157"/>
                  </a:lnTo>
                  <a:lnTo>
                    <a:pt x="589" y="157"/>
                  </a:lnTo>
                  <a:lnTo>
                    <a:pt x="591" y="155"/>
                  </a:lnTo>
                  <a:lnTo>
                    <a:pt x="591" y="155"/>
                  </a:lnTo>
                  <a:lnTo>
                    <a:pt x="592" y="155"/>
                  </a:lnTo>
                  <a:lnTo>
                    <a:pt x="592" y="153"/>
                  </a:lnTo>
                  <a:lnTo>
                    <a:pt x="592" y="153"/>
                  </a:lnTo>
                  <a:lnTo>
                    <a:pt x="591" y="153"/>
                  </a:lnTo>
                  <a:lnTo>
                    <a:pt x="589" y="153"/>
                  </a:lnTo>
                  <a:lnTo>
                    <a:pt x="587" y="151"/>
                  </a:lnTo>
                  <a:lnTo>
                    <a:pt x="585" y="151"/>
                  </a:lnTo>
                  <a:lnTo>
                    <a:pt x="585" y="151"/>
                  </a:lnTo>
                  <a:lnTo>
                    <a:pt x="583" y="151"/>
                  </a:lnTo>
                  <a:lnTo>
                    <a:pt x="581" y="151"/>
                  </a:lnTo>
                  <a:lnTo>
                    <a:pt x="581" y="151"/>
                  </a:lnTo>
                  <a:lnTo>
                    <a:pt x="579" y="151"/>
                  </a:lnTo>
                  <a:lnTo>
                    <a:pt x="577" y="149"/>
                  </a:lnTo>
                  <a:lnTo>
                    <a:pt x="577" y="151"/>
                  </a:lnTo>
                  <a:lnTo>
                    <a:pt x="574" y="151"/>
                  </a:lnTo>
                  <a:lnTo>
                    <a:pt x="570" y="151"/>
                  </a:lnTo>
                  <a:lnTo>
                    <a:pt x="566" y="153"/>
                  </a:lnTo>
                  <a:lnTo>
                    <a:pt x="564" y="153"/>
                  </a:lnTo>
                  <a:lnTo>
                    <a:pt x="563" y="155"/>
                  </a:lnTo>
                  <a:lnTo>
                    <a:pt x="557" y="159"/>
                  </a:lnTo>
                  <a:lnTo>
                    <a:pt x="555" y="161"/>
                  </a:lnTo>
                  <a:lnTo>
                    <a:pt x="555" y="161"/>
                  </a:lnTo>
                  <a:lnTo>
                    <a:pt x="561" y="157"/>
                  </a:lnTo>
                  <a:lnTo>
                    <a:pt x="561" y="155"/>
                  </a:lnTo>
                  <a:lnTo>
                    <a:pt x="561" y="155"/>
                  </a:lnTo>
                  <a:lnTo>
                    <a:pt x="561" y="155"/>
                  </a:lnTo>
                  <a:lnTo>
                    <a:pt x="561" y="155"/>
                  </a:lnTo>
                  <a:lnTo>
                    <a:pt x="559" y="155"/>
                  </a:lnTo>
                  <a:lnTo>
                    <a:pt x="557" y="155"/>
                  </a:lnTo>
                  <a:lnTo>
                    <a:pt x="555" y="157"/>
                  </a:lnTo>
                  <a:lnTo>
                    <a:pt x="555" y="157"/>
                  </a:lnTo>
                  <a:lnTo>
                    <a:pt x="555" y="157"/>
                  </a:lnTo>
                  <a:lnTo>
                    <a:pt x="553" y="155"/>
                  </a:lnTo>
                  <a:lnTo>
                    <a:pt x="555" y="155"/>
                  </a:lnTo>
                  <a:lnTo>
                    <a:pt x="555" y="155"/>
                  </a:lnTo>
                  <a:lnTo>
                    <a:pt x="557" y="155"/>
                  </a:lnTo>
                  <a:lnTo>
                    <a:pt x="559" y="153"/>
                  </a:lnTo>
                  <a:lnTo>
                    <a:pt x="561" y="153"/>
                  </a:lnTo>
                  <a:lnTo>
                    <a:pt x="563" y="153"/>
                  </a:lnTo>
                  <a:lnTo>
                    <a:pt x="564" y="153"/>
                  </a:lnTo>
                  <a:lnTo>
                    <a:pt x="570" y="151"/>
                  </a:lnTo>
                  <a:lnTo>
                    <a:pt x="572" y="149"/>
                  </a:lnTo>
                  <a:lnTo>
                    <a:pt x="572" y="149"/>
                  </a:lnTo>
                  <a:lnTo>
                    <a:pt x="572" y="148"/>
                  </a:lnTo>
                  <a:lnTo>
                    <a:pt x="574" y="148"/>
                  </a:lnTo>
                  <a:lnTo>
                    <a:pt x="572" y="148"/>
                  </a:lnTo>
                  <a:lnTo>
                    <a:pt x="572" y="146"/>
                  </a:lnTo>
                  <a:lnTo>
                    <a:pt x="572" y="148"/>
                  </a:lnTo>
                  <a:lnTo>
                    <a:pt x="568" y="148"/>
                  </a:lnTo>
                  <a:lnTo>
                    <a:pt x="566" y="148"/>
                  </a:lnTo>
                  <a:lnTo>
                    <a:pt x="564" y="148"/>
                  </a:lnTo>
                  <a:lnTo>
                    <a:pt x="563" y="148"/>
                  </a:lnTo>
                  <a:lnTo>
                    <a:pt x="559" y="148"/>
                  </a:lnTo>
                  <a:lnTo>
                    <a:pt x="557" y="149"/>
                  </a:lnTo>
                  <a:lnTo>
                    <a:pt x="555" y="149"/>
                  </a:lnTo>
                  <a:lnTo>
                    <a:pt x="553" y="151"/>
                  </a:lnTo>
                  <a:lnTo>
                    <a:pt x="549" y="151"/>
                  </a:lnTo>
                  <a:lnTo>
                    <a:pt x="551" y="149"/>
                  </a:lnTo>
                  <a:lnTo>
                    <a:pt x="553" y="149"/>
                  </a:lnTo>
                  <a:lnTo>
                    <a:pt x="555" y="149"/>
                  </a:lnTo>
                  <a:lnTo>
                    <a:pt x="559" y="148"/>
                  </a:lnTo>
                  <a:lnTo>
                    <a:pt x="561" y="148"/>
                  </a:lnTo>
                  <a:lnTo>
                    <a:pt x="561" y="148"/>
                  </a:lnTo>
                  <a:lnTo>
                    <a:pt x="564" y="148"/>
                  </a:lnTo>
                  <a:lnTo>
                    <a:pt x="564" y="148"/>
                  </a:lnTo>
                  <a:lnTo>
                    <a:pt x="566" y="146"/>
                  </a:lnTo>
                  <a:lnTo>
                    <a:pt x="570" y="146"/>
                  </a:lnTo>
                  <a:lnTo>
                    <a:pt x="570" y="144"/>
                  </a:lnTo>
                  <a:lnTo>
                    <a:pt x="570" y="144"/>
                  </a:lnTo>
                  <a:lnTo>
                    <a:pt x="570" y="144"/>
                  </a:lnTo>
                  <a:lnTo>
                    <a:pt x="570" y="142"/>
                  </a:lnTo>
                  <a:lnTo>
                    <a:pt x="568" y="142"/>
                  </a:lnTo>
                  <a:lnTo>
                    <a:pt x="568" y="142"/>
                  </a:lnTo>
                  <a:lnTo>
                    <a:pt x="566" y="140"/>
                  </a:lnTo>
                  <a:lnTo>
                    <a:pt x="564" y="140"/>
                  </a:lnTo>
                  <a:lnTo>
                    <a:pt x="561" y="140"/>
                  </a:lnTo>
                  <a:lnTo>
                    <a:pt x="559" y="140"/>
                  </a:lnTo>
                  <a:lnTo>
                    <a:pt x="559" y="140"/>
                  </a:lnTo>
                  <a:lnTo>
                    <a:pt x="559" y="140"/>
                  </a:lnTo>
                  <a:lnTo>
                    <a:pt x="557" y="138"/>
                  </a:lnTo>
                  <a:lnTo>
                    <a:pt x="551" y="140"/>
                  </a:lnTo>
                  <a:lnTo>
                    <a:pt x="551" y="140"/>
                  </a:lnTo>
                  <a:lnTo>
                    <a:pt x="549" y="142"/>
                  </a:lnTo>
                  <a:lnTo>
                    <a:pt x="549" y="144"/>
                  </a:lnTo>
                  <a:lnTo>
                    <a:pt x="549" y="144"/>
                  </a:lnTo>
                  <a:lnTo>
                    <a:pt x="549" y="144"/>
                  </a:lnTo>
                  <a:lnTo>
                    <a:pt x="548" y="144"/>
                  </a:lnTo>
                  <a:lnTo>
                    <a:pt x="548" y="142"/>
                  </a:lnTo>
                  <a:lnTo>
                    <a:pt x="548" y="140"/>
                  </a:lnTo>
                  <a:lnTo>
                    <a:pt x="548" y="140"/>
                  </a:lnTo>
                  <a:lnTo>
                    <a:pt x="544" y="140"/>
                  </a:lnTo>
                  <a:lnTo>
                    <a:pt x="544" y="142"/>
                  </a:lnTo>
                  <a:lnTo>
                    <a:pt x="542" y="142"/>
                  </a:lnTo>
                  <a:lnTo>
                    <a:pt x="540" y="142"/>
                  </a:lnTo>
                  <a:lnTo>
                    <a:pt x="546" y="140"/>
                  </a:lnTo>
                  <a:lnTo>
                    <a:pt x="548" y="138"/>
                  </a:lnTo>
                  <a:lnTo>
                    <a:pt x="549" y="138"/>
                  </a:lnTo>
                  <a:lnTo>
                    <a:pt x="548" y="138"/>
                  </a:lnTo>
                  <a:lnTo>
                    <a:pt x="548" y="138"/>
                  </a:lnTo>
                  <a:lnTo>
                    <a:pt x="546" y="138"/>
                  </a:lnTo>
                  <a:lnTo>
                    <a:pt x="544" y="138"/>
                  </a:lnTo>
                  <a:lnTo>
                    <a:pt x="540" y="138"/>
                  </a:lnTo>
                  <a:lnTo>
                    <a:pt x="540" y="140"/>
                  </a:lnTo>
                  <a:lnTo>
                    <a:pt x="538" y="140"/>
                  </a:lnTo>
                  <a:lnTo>
                    <a:pt x="534" y="142"/>
                  </a:lnTo>
                  <a:lnTo>
                    <a:pt x="533" y="144"/>
                  </a:lnTo>
                  <a:lnTo>
                    <a:pt x="529" y="146"/>
                  </a:lnTo>
                  <a:lnTo>
                    <a:pt x="529" y="146"/>
                  </a:lnTo>
                  <a:lnTo>
                    <a:pt x="531" y="144"/>
                  </a:lnTo>
                  <a:lnTo>
                    <a:pt x="533" y="142"/>
                  </a:lnTo>
                  <a:lnTo>
                    <a:pt x="534" y="142"/>
                  </a:lnTo>
                  <a:lnTo>
                    <a:pt x="534" y="142"/>
                  </a:lnTo>
                  <a:lnTo>
                    <a:pt x="534" y="140"/>
                  </a:lnTo>
                  <a:lnTo>
                    <a:pt x="536" y="140"/>
                  </a:lnTo>
                  <a:lnTo>
                    <a:pt x="538" y="138"/>
                  </a:lnTo>
                  <a:lnTo>
                    <a:pt x="534" y="138"/>
                  </a:lnTo>
                  <a:lnTo>
                    <a:pt x="533" y="138"/>
                  </a:lnTo>
                  <a:lnTo>
                    <a:pt x="533" y="138"/>
                  </a:lnTo>
                  <a:lnTo>
                    <a:pt x="536" y="138"/>
                  </a:lnTo>
                  <a:lnTo>
                    <a:pt x="538" y="138"/>
                  </a:lnTo>
                  <a:lnTo>
                    <a:pt x="540" y="138"/>
                  </a:lnTo>
                  <a:lnTo>
                    <a:pt x="544" y="136"/>
                  </a:lnTo>
                  <a:lnTo>
                    <a:pt x="544" y="136"/>
                  </a:lnTo>
                  <a:lnTo>
                    <a:pt x="546" y="134"/>
                  </a:lnTo>
                  <a:lnTo>
                    <a:pt x="546" y="134"/>
                  </a:lnTo>
                  <a:lnTo>
                    <a:pt x="546" y="134"/>
                  </a:lnTo>
                  <a:lnTo>
                    <a:pt x="546" y="134"/>
                  </a:lnTo>
                  <a:lnTo>
                    <a:pt x="546" y="133"/>
                  </a:lnTo>
                  <a:lnTo>
                    <a:pt x="544" y="133"/>
                  </a:lnTo>
                  <a:lnTo>
                    <a:pt x="542" y="133"/>
                  </a:lnTo>
                  <a:lnTo>
                    <a:pt x="540" y="133"/>
                  </a:lnTo>
                  <a:lnTo>
                    <a:pt x="538" y="134"/>
                  </a:lnTo>
                  <a:lnTo>
                    <a:pt x="534" y="134"/>
                  </a:lnTo>
                  <a:lnTo>
                    <a:pt x="531" y="136"/>
                  </a:lnTo>
                  <a:lnTo>
                    <a:pt x="529" y="136"/>
                  </a:lnTo>
                  <a:lnTo>
                    <a:pt x="527" y="138"/>
                  </a:lnTo>
                  <a:lnTo>
                    <a:pt x="525" y="138"/>
                  </a:lnTo>
                  <a:lnTo>
                    <a:pt x="525" y="138"/>
                  </a:lnTo>
                  <a:lnTo>
                    <a:pt x="525" y="138"/>
                  </a:lnTo>
                  <a:lnTo>
                    <a:pt x="527" y="136"/>
                  </a:lnTo>
                  <a:lnTo>
                    <a:pt x="531" y="134"/>
                  </a:lnTo>
                  <a:lnTo>
                    <a:pt x="533" y="134"/>
                  </a:lnTo>
                  <a:lnTo>
                    <a:pt x="534" y="134"/>
                  </a:lnTo>
                  <a:lnTo>
                    <a:pt x="540" y="131"/>
                  </a:lnTo>
                  <a:lnTo>
                    <a:pt x="540" y="131"/>
                  </a:lnTo>
                  <a:lnTo>
                    <a:pt x="542" y="131"/>
                  </a:lnTo>
                  <a:lnTo>
                    <a:pt x="542" y="129"/>
                  </a:lnTo>
                  <a:lnTo>
                    <a:pt x="542" y="129"/>
                  </a:lnTo>
                  <a:lnTo>
                    <a:pt x="540" y="127"/>
                  </a:lnTo>
                  <a:lnTo>
                    <a:pt x="538" y="127"/>
                  </a:lnTo>
                  <a:lnTo>
                    <a:pt x="536" y="127"/>
                  </a:lnTo>
                  <a:lnTo>
                    <a:pt x="534" y="127"/>
                  </a:lnTo>
                  <a:lnTo>
                    <a:pt x="533" y="127"/>
                  </a:lnTo>
                  <a:lnTo>
                    <a:pt x="533" y="127"/>
                  </a:lnTo>
                  <a:lnTo>
                    <a:pt x="531" y="125"/>
                  </a:lnTo>
                  <a:lnTo>
                    <a:pt x="529" y="125"/>
                  </a:lnTo>
                  <a:lnTo>
                    <a:pt x="527" y="125"/>
                  </a:lnTo>
                  <a:lnTo>
                    <a:pt x="523" y="125"/>
                  </a:lnTo>
                  <a:lnTo>
                    <a:pt x="520" y="125"/>
                  </a:lnTo>
                  <a:lnTo>
                    <a:pt x="518" y="125"/>
                  </a:lnTo>
                  <a:lnTo>
                    <a:pt x="516" y="125"/>
                  </a:lnTo>
                  <a:lnTo>
                    <a:pt x="510" y="127"/>
                  </a:lnTo>
                  <a:lnTo>
                    <a:pt x="510" y="127"/>
                  </a:lnTo>
                  <a:lnTo>
                    <a:pt x="508" y="127"/>
                  </a:lnTo>
                  <a:lnTo>
                    <a:pt x="508" y="127"/>
                  </a:lnTo>
                  <a:lnTo>
                    <a:pt x="508" y="129"/>
                  </a:lnTo>
                  <a:lnTo>
                    <a:pt x="508" y="129"/>
                  </a:lnTo>
                  <a:lnTo>
                    <a:pt x="508" y="129"/>
                  </a:lnTo>
                  <a:lnTo>
                    <a:pt x="512" y="131"/>
                  </a:lnTo>
                  <a:lnTo>
                    <a:pt x="514" y="131"/>
                  </a:lnTo>
                  <a:lnTo>
                    <a:pt x="514" y="131"/>
                  </a:lnTo>
                  <a:lnTo>
                    <a:pt x="514" y="133"/>
                  </a:lnTo>
                  <a:lnTo>
                    <a:pt x="512" y="133"/>
                  </a:lnTo>
                  <a:lnTo>
                    <a:pt x="508" y="131"/>
                  </a:lnTo>
                  <a:lnTo>
                    <a:pt x="506" y="131"/>
                  </a:lnTo>
                  <a:lnTo>
                    <a:pt x="506" y="131"/>
                  </a:lnTo>
                  <a:lnTo>
                    <a:pt x="505" y="131"/>
                  </a:lnTo>
                  <a:lnTo>
                    <a:pt x="505" y="129"/>
                  </a:lnTo>
                  <a:lnTo>
                    <a:pt x="503" y="131"/>
                  </a:lnTo>
                  <a:lnTo>
                    <a:pt x="499" y="133"/>
                  </a:lnTo>
                  <a:lnTo>
                    <a:pt x="499" y="134"/>
                  </a:lnTo>
                  <a:lnTo>
                    <a:pt x="499" y="134"/>
                  </a:lnTo>
                  <a:lnTo>
                    <a:pt x="501" y="134"/>
                  </a:lnTo>
                  <a:lnTo>
                    <a:pt x="499" y="136"/>
                  </a:lnTo>
                  <a:lnTo>
                    <a:pt x="499" y="136"/>
                  </a:lnTo>
                  <a:lnTo>
                    <a:pt x="499" y="136"/>
                  </a:lnTo>
                  <a:lnTo>
                    <a:pt x="499" y="134"/>
                  </a:lnTo>
                  <a:lnTo>
                    <a:pt x="497" y="134"/>
                  </a:lnTo>
                  <a:lnTo>
                    <a:pt x="497" y="133"/>
                  </a:lnTo>
                  <a:lnTo>
                    <a:pt x="499" y="133"/>
                  </a:lnTo>
                  <a:lnTo>
                    <a:pt x="501" y="131"/>
                  </a:lnTo>
                  <a:lnTo>
                    <a:pt x="499" y="129"/>
                  </a:lnTo>
                  <a:lnTo>
                    <a:pt x="499" y="129"/>
                  </a:lnTo>
                  <a:lnTo>
                    <a:pt x="497" y="131"/>
                  </a:lnTo>
                  <a:lnTo>
                    <a:pt x="495" y="131"/>
                  </a:lnTo>
                  <a:lnTo>
                    <a:pt x="493" y="131"/>
                  </a:lnTo>
                  <a:lnTo>
                    <a:pt x="493" y="129"/>
                  </a:lnTo>
                  <a:lnTo>
                    <a:pt x="493" y="129"/>
                  </a:lnTo>
                  <a:lnTo>
                    <a:pt x="493" y="129"/>
                  </a:lnTo>
                  <a:lnTo>
                    <a:pt x="491" y="129"/>
                  </a:lnTo>
                  <a:lnTo>
                    <a:pt x="491" y="129"/>
                  </a:lnTo>
                  <a:lnTo>
                    <a:pt x="490" y="129"/>
                  </a:lnTo>
                  <a:lnTo>
                    <a:pt x="490" y="131"/>
                  </a:lnTo>
                  <a:lnTo>
                    <a:pt x="490" y="131"/>
                  </a:lnTo>
                  <a:lnTo>
                    <a:pt x="490" y="133"/>
                  </a:lnTo>
                  <a:lnTo>
                    <a:pt x="490" y="133"/>
                  </a:lnTo>
                  <a:lnTo>
                    <a:pt x="488" y="131"/>
                  </a:lnTo>
                  <a:lnTo>
                    <a:pt x="488" y="131"/>
                  </a:lnTo>
                  <a:lnTo>
                    <a:pt x="484" y="133"/>
                  </a:lnTo>
                  <a:lnTo>
                    <a:pt x="478" y="134"/>
                  </a:lnTo>
                  <a:lnTo>
                    <a:pt x="477" y="134"/>
                  </a:lnTo>
                  <a:lnTo>
                    <a:pt x="477" y="136"/>
                  </a:lnTo>
                  <a:lnTo>
                    <a:pt x="477" y="136"/>
                  </a:lnTo>
                  <a:lnTo>
                    <a:pt x="477" y="136"/>
                  </a:lnTo>
                  <a:lnTo>
                    <a:pt x="477" y="134"/>
                  </a:lnTo>
                  <a:lnTo>
                    <a:pt x="477" y="134"/>
                  </a:lnTo>
                  <a:lnTo>
                    <a:pt x="477" y="134"/>
                  </a:lnTo>
                  <a:lnTo>
                    <a:pt x="477" y="134"/>
                  </a:lnTo>
                  <a:lnTo>
                    <a:pt x="478" y="133"/>
                  </a:lnTo>
                  <a:lnTo>
                    <a:pt x="478" y="133"/>
                  </a:lnTo>
                  <a:lnTo>
                    <a:pt x="478" y="133"/>
                  </a:lnTo>
                  <a:lnTo>
                    <a:pt x="480" y="133"/>
                  </a:lnTo>
                  <a:lnTo>
                    <a:pt x="480" y="133"/>
                  </a:lnTo>
                  <a:lnTo>
                    <a:pt x="478" y="133"/>
                  </a:lnTo>
                  <a:lnTo>
                    <a:pt x="478" y="131"/>
                  </a:lnTo>
                  <a:lnTo>
                    <a:pt x="480" y="131"/>
                  </a:lnTo>
                  <a:lnTo>
                    <a:pt x="484" y="131"/>
                  </a:lnTo>
                  <a:lnTo>
                    <a:pt x="486" y="129"/>
                  </a:lnTo>
                  <a:lnTo>
                    <a:pt x="486" y="129"/>
                  </a:lnTo>
                  <a:lnTo>
                    <a:pt x="484" y="129"/>
                  </a:lnTo>
                  <a:lnTo>
                    <a:pt x="477" y="131"/>
                  </a:lnTo>
                  <a:lnTo>
                    <a:pt x="478" y="131"/>
                  </a:lnTo>
                  <a:lnTo>
                    <a:pt x="482" y="129"/>
                  </a:lnTo>
                  <a:lnTo>
                    <a:pt x="486" y="127"/>
                  </a:lnTo>
                  <a:lnTo>
                    <a:pt x="490" y="125"/>
                  </a:lnTo>
                  <a:lnTo>
                    <a:pt x="491" y="125"/>
                  </a:lnTo>
                  <a:lnTo>
                    <a:pt x="493" y="125"/>
                  </a:lnTo>
                  <a:lnTo>
                    <a:pt x="493" y="123"/>
                  </a:lnTo>
                  <a:lnTo>
                    <a:pt x="491" y="123"/>
                  </a:lnTo>
                  <a:lnTo>
                    <a:pt x="491" y="123"/>
                  </a:lnTo>
                  <a:lnTo>
                    <a:pt x="491" y="121"/>
                  </a:lnTo>
                  <a:lnTo>
                    <a:pt x="491" y="121"/>
                  </a:lnTo>
                  <a:lnTo>
                    <a:pt x="493" y="120"/>
                  </a:lnTo>
                  <a:lnTo>
                    <a:pt x="493" y="120"/>
                  </a:lnTo>
                  <a:lnTo>
                    <a:pt x="493" y="120"/>
                  </a:lnTo>
                  <a:lnTo>
                    <a:pt x="493" y="118"/>
                  </a:lnTo>
                  <a:lnTo>
                    <a:pt x="491" y="118"/>
                  </a:lnTo>
                  <a:lnTo>
                    <a:pt x="491" y="118"/>
                  </a:lnTo>
                  <a:lnTo>
                    <a:pt x="491" y="114"/>
                  </a:lnTo>
                  <a:lnTo>
                    <a:pt x="491" y="112"/>
                  </a:lnTo>
                  <a:lnTo>
                    <a:pt x="491" y="112"/>
                  </a:lnTo>
                  <a:lnTo>
                    <a:pt x="491" y="112"/>
                  </a:lnTo>
                  <a:lnTo>
                    <a:pt x="488" y="112"/>
                  </a:lnTo>
                  <a:lnTo>
                    <a:pt x="486" y="112"/>
                  </a:lnTo>
                  <a:lnTo>
                    <a:pt x="480" y="112"/>
                  </a:lnTo>
                  <a:lnTo>
                    <a:pt x="478" y="112"/>
                  </a:lnTo>
                  <a:lnTo>
                    <a:pt x="478" y="112"/>
                  </a:lnTo>
                  <a:lnTo>
                    <a:pt x="477" y="112"/>
                  </a:lnTo>
                  <a:lnTo>
                    <a:pt x="473" y="112"/>
                  </a:lnTo>
                  <a:lnTo>
                    <a:pt x="467" y="114"/>
                  </a:lnTo>
                  <a:lnTo>
                    <a:pt x="465" y="114"/>
                  </a:lnTo>
                  <a:lnTo>
                    <a:pt x="465" y="114"/>
                  </a:lnTo>
                  <a:lnTo>
                    <a:pt x="465" y="116"/>
                  </a:lnTo>
                  <a:lnTo>
                    <a:pt x="465" y="116"/>
                  </a:lnTo>
                  <a:lnTo>
                    <a:pt x="463" y="114"/>
                  </a:lnTo>
                  <a:lnTo>
                    <a:pt x="460" y="116"/>
                  </a:lnTo>
                  <a:lnTo>
                    <a:pt x="456" y="116"/>
                  </a:lnTo>
                  <a:lnTo>
                    <a:pt x="452" y="116"/>
                  </a:lnTo>
                  <a:lnTo>
                    <a:pt x="445" y="120"/>
                  </a:lnTo>
                  <a:lnTo>
                    <a:pt x="445" y="120"/>
                  </a:lnTo>
                  <a:lnTo>
                    <a:pt x="447" y="121"/>
                  </a:lnTo>
                  <a:lnTo>
                    <a:pt x="452" y="123"/>
                  </a:lnTo>
                  <a:lnTo>
                    <a:pt x="452" y="123"/>
                  </a:lnTo>
                  <a:lnTo>
                    <a:pt x="447" y="121"/>
                  </a:lnTo>
                  <a:lnTo>
                    <a:pt x="445" y="121"/>
                  </a:lnTo>
                  <a:lnTo>
                    <a:pt x="443" y="121"/>
                  </a:lnTo>
                  <a:lnTo>
                    <a:pt x="441" y="121"/>
                  </a:lnTo>
                  <a:lnTo>
                    <a:pt x="439" y="123"/>
                  </a:lnTo>
                  <a:lnTo>
                    <a:pt x="439" y="123"/>
                  </a:lnTo>
                  <a:lnTo>
                    <a:pt x="437" y="123"/>
                  </a:lnTo>
                  <a:lnTo>
                    <a:pt x="437" y="125"/>
                  </a:lnTo>
                  <a:lnTo>
                    <a:pt x="435" y="125"/>
                  </a:lnTo>
                  <a:lnTo>
                    <a:pt x="435" y="127"/>
                  </a:lnTo>
                  <a:lnTo>
                    <a:pt x="435" y="127"/>
                  </a:lnTo>
                  <a:lnTo>
                    <a:pt x="435" y="127"/>
                  </a:lnTo>
                  <a:lnTo>
                    <a:pt x="437" y="129"/>
                  </a:lnTo>
                  <a:lnTo>
                    <a:pt x="437" y="129"/>
                  </a:lnTo>
                  <a:lnTo>
                    <a:pt x="437" y="129"/>
                  </a:lnTo>
                  <a:lnTo>
                    <a:pt x="439" y="129"/>
                  </a:lnTo>
                  <a:lnTo>
                    <a:pt x="441" y="129"/>
                  </a:lnTo>
                  <a:lnTo>
                    <a:pt x="441" y="129"/>
                  </a:lnTo>
                  <a:lnTo>
                    <a:pt x="443" y="129"/>
                  </a:lnTo>
                  <a:lnTo>
                    <a:pt x="443" y="129"/>
                  </a:lnTo>
                  <a:lnTo>
                    <a:pt x="441" y="131"/>
                  </a:lnTo>
                  <a:lnTo>
                    <a:pt x="441" y="131"/>
                  </a:lnTo>
                  <a:lnTo>
                    <a:pt x="441" y="131"/>
                  </a:lnTo>
                  <a:lnTo>
                    <a:pt x="441" y="133"/>
                  </a:lnTo>
                  <a:lnTo>
                    <a:pt x="443" y="133"/>
                  </a:lnTo>
                  <a:lnTo>
                    <a:pt x="443" y="134"/>
                  </a:lnTo>
                  <a:lnTo>
                    <a:pt x="443" y="134"/>
                  </a:lnTo>
                  <a:lnTo>
                    <a:pt x="443" y="134"/>
                  </a:lnTo>
                  <a:lnTo>
                    <a:pt x="441" y="133"/>
                  </a:lnTo>
                  <a:lnTo>
                    <a:pt x="437" y="131"/>
                  </a:lnTo>
                  <a:lnTo>
                    <a:pt x="434" y="131"/>
                  </a:lnTo>
                  <a:lnTo>
                    <a:pt x="434" y="131"/>
                  </a:lnTo>
                  <a:lnTo>
                    <a:pt x="430" y="133"/>
                  </a:lnTo>
                  <a:lnTo>
                    <a:pt x="428" y="134"/>
                  </a:lnTo>
                  <a:lnTo>
                    <a:pt x="426" y="134"/>
                  </a:lnTo>
                  <a:lnTo>
                    <a:pt x="426" y="134"/>
                  </a:lnTo>
                  <a:lnTo>
                    <a:pt x="426" y="134"/>
                  </a:lnTo>
                  <a:lnTo>
                    <a:pt x="426" y="136"/>
                  </a:lnTo>
                  <a:lnTo>
                    <a:pt x="428" y="136"/>
                  </a:lnTo>
                  <a:lnTo>
                    <a:pt x="428" y="138"/>
                  </a:lnTo>
                  <a:lnTo>
                    <a:pt x="428" y="138"/>
                  </a:lnTo>
                  <a:lnTo>
                    <a:pt x="428" y="138"/>
                  </a:lnTo>
                  <a:lnTo>
                    <a:pt x="430" y="138"/>
                  </a:lnTo>
                  <a:lnTo>
                    <a:pt x="430" y="138"/>
                  </a:lnTo>
                  <a:lnTo>
                    <a:pt x="432" y="138"/>
                  </a:lnTo>
                  <a:lnTo>
                    <a:pt x="434" y="140"/>
                  </a:lnTo>
                  <a:lnTo>
                    <a:pt x="434" y="140"/>
                  </a:lnTo>
                  <a:lnTo>
                    <a:pt x="432" y="142"/>
                  </a:lnTo>
                  <a:lnTo>
                    <a:pt x="432" y="142"/>
                  </a:lnTo>
                  <a:lnTo>
                    <a:pt x="430" y="144"/>
                  </a:lnTo>
                  <a:lnTo>
                    <a:pt x="426" y="148"/>
                  </a:lnTo>
                  <a:lnTo>
                    <a:pt x="424" y="148"/>
                  </a:lnTo>
                  <a:lnTo>
                    <a:pt x="424" y="148"/>
                  </a:lnTo>
                  <a:lnTo>
                    <a:pt x="422" y="148"/>
                  </a:lnTo>
                  <a:lnTo>
                    <a:pt x="422" y="148"/>
                  </a:lnTo>
                  <a:lnTo>
                    <a:pt x="422" y="148"/>
                  </a:lnTo>
                  <a:lnTo>
                    <a:pt x="422" y="148"/>
                  </a:lnTo>
                  <a:lnTo>
                    <a:pt x="424" y="146"/>
                  </a:lnTo>
                  <a:lnTo>
                    <a:pt x="422" y="146"/>
                  </a:lnTo>
                  <a:lnTo>
                    <a:pt x="417" y="146"/>
                  </a:lnTo>
                  <a:lnTo>
                    <a:pt x="415" y="146"/>
                  </a:lnTo>
                  <a:lnTo>
                    <a:pt x="411" y="148"/>
                  </a:lnTo>
                  <a:lnTo>
                    <a:pt x="409" y="148"/>
                  </a:lnTo>
                  <a:lnTo>
                    <a:pt x="406" y="148"/>
                  </a:lnTo>
                  <a:lnTo>
                    <a:pt x="406" y="148"/>
                  </a:lnTo>
                  <a:lnTo>
                    <a:pt x="407" y="148"/>
                  </a:lnTo>
                  <a:lnTo>
                    <a:pt x="411" y="148"/>
                  </a:lnTo>
                  <a:lnTo>
                    <a:pt x="415" y="146"/>
                  </a:lnTo>
                  <a:lnTo>
                    <a:pt x="417" y="146"/>
                  </a:lnTo>
                  <a:lnTo>
                    <a:pt x="420" y="146"/>
                  </a:lnTo>
                  <a:lnTo>
                    <a:pt x="424" y="144"/>
                  </a:lnTo>
                  <a:lnTo>
                    <a:pt x="426" y="144"/>
                  </a:lnTo>
                  <a:lnTo>
                    <a:pt x="426" y="142"/>
                  </a:lnTo>
                  <a:lnTo>
                    <a:pt x="424" y="142"/>
                  </a:lnTo>
                  <a:lnTo>
                    <a:pt x="424" y="140"/>
                  </a:lnTo>
                  <a:lnTo>
                    <a:pt x="422" y="140"/>
                  </a:lnTo>
                  <a:lnTo>
                    <a:pt x="420" y="138"/>
                  </a:lnTo>
                  <a:lnTo>
                    <a:pt x="420" y="136"/>
                  </a:lnTo>
                  <a:lnTo>
                    <a:pt x="422" y="134"/>
                  </a:lnTo>
                  <a:lnTo>
                    <a:pt x="422" y="133"/>
                  </a:lnTo>
                  <a:lnTo>
                    <a:pt x="422" y="133"/>
                  </a:lnTo>
                  <a:lnTo>
                    <a:pt x="424" y="131"/>
                  </a:lnTo>
                  <a:lnTo>
                    <a:pt x="426" y="129"/>
                  </a:lnTo>
                  <a:lnTo>
                    <a:pt x="428" y="129"/>
                  </a:lnTo>
                  <a:lnTo>
                    <a:pt x="428" y="127"/>
                  </a:lnTo>
                  <a:lnTo>
                    <a:pt x="426" y="125"/>
                  </a:lnTo>
                  <a:lnTo>
                    <a:pt x="428" y="125"/>
                  </a:lnTo>
                  <a:lnTo>
                    <a:pt x="428" y="123"/>
                  </a:lnTo>
                  <a:lnTo>
                    <a:pt x="430" y="123"/>
                  </a:lnTo>
                  <a:lnTo>
                    <a:pt x="430" y="121"/>
                  </a:lnTo>
                  <a:lnTo>
                    <a:pt x="432" y="121"/>
                  </a:lnTo>
                  <a:lnTo>
                    <a:pt x="439" y="118"/>
                  </a:lnTo>
                  <a:lnTo>
                    <a:pt x="441" y="118"/>
                  </a:lnTo>
                  <a:lnTo>
                    <a:pt x="447" y="114"/>
                  </a:lnTo>
                  <a:lnTo>
                    <a:pt x="450" y="114"/>
                  </a:lnTo>
                  <a:lnTo>
                    <a:pt x="454" y="112"/>
                  </a:lnTo>
                  <a:lnTo>
                    <a:pt x="458" y="112"/>
                  </a:lnTo>
                  <a:lnTo>
                    <a:pt x="458" y="112"/>
                  </a:lnTo>
                  <a:lnTo>
                    <a:pt x="458" y="110"/>
                  </a:lnTo>
                  <a:lnTo>
                    <a:pt x="458" y="110"/>
                  </a:lnTo>
                  <a:lnTo>
                    <a:pt x="458" y="110"/>
                  </a:lnTo>
                  <a:lnTo>
                    <a:pt x="449" y="110"/>
                  </a:lnTo>
                  <a:lnTo>
                    <a:pt x="445" y="110"/>
                  </a:lnTo>
                  <a:lnTo>
                    <a:pt x="441" y="110"/>
                  </a:lnTo>
                  <a:lnTo>
                    <a:pt x="432" y="110"/>
                  </a:lnTo>
                  <a:lnTo>
                    <a:pt x="430" y="112"/>
                  </a:lnTo>
                  <a:lnTo>
                    <a:pt x="426" y="112"/>
                  </a:lnTo>
                  <a:lnTo>
                    <a:pt x="422" y="114"/>
                  </a:lnTo>
                  <a:lnTo>
                    <a:pt x="415" y="116"/>
                  </a:lnTo>
                  <a:lnTo>
                    <a:pt x="415" y="116"/>
                  </a:lnTo>
                  <a:lnTo>
                    <a:pt x="415" y="116"/>
                  </a:lnTo>
                  <a:lnTo>
                    <a:pt x="413" y="116"/>
                  </a:lnTo>
                  <a:lnTo>
                    <a:pt x="413" y="118"/>
                  </a:lnTo>
                  <a:lnTo>
                    <a:pt x="411" y="118"/>
                  </a:lnTo>
                  <a:lnTo>
                    <a:pt x="407" y="118"/>
                  </a:lnTo>
                  <a:lnTo>
                    <a:pt x="406" y="120"/>
                  </a:lnTo>
                  <a:lnTo>
                    <a:pt x="406" y="120"/>
                  </a:lnTo>
                  <a:lnTo>
                    <a:pt x="404" y="121"/>
                  </a:lnTo>
                  <a:lnTo>
                    <a:pt x="404" y="121"/>
                  </a:lnTo>
                  <a:lnTo>
                    <a:pt x="402" y="123"/>
                  </a:lnTo>
                  <a:lnTo>
                    <a:pt x="400" y="123"/>
                  </a:lnTo>
                  <a:lnTo>
                    <a:pt x="396" y="125"/>
                  </a:lnTo>
                  <a:lnTo>
                    <a:pt x="394" y="127"/>
                  </a:lnTo>
                  <a:lnTo>
                    <a:pt x="391" y="129"/>
                  </a:lnTo>
                  <a:lnTo>
                    <a:pt x="391" y="129"/>
                  </a:lnTo>
                  <a:lnTo>
                    <a:pt x="389" y="129"/>
                  </a:lnTo>
                  <a:lnTo>
                    <a:pt x="389" y="131"/>
                  </a:lnTo>
                  <a:lnTo>
                    <a:pt x="389" y="131"/>
                  </a:lnTo>
                  <a:lnTo>
                    <a:pt x="387" y="131"/>
                  </a:lnTo>
                  <a:lnTo>
                    <a:pt x="389" y="133"/>
                  </a:lnTo>
                  <a:lnTo>
                    <a:pt x="389" y="133"/>
                  </a:lnTo>
                  <a:lnTo>
                    <a:pt x="389" y="133"/>
                  </a:lnTo>
                  <a:lnTo>
                    <a:pt x="385" y="134"/>
                  </a:lnTo>
                  <a:lnTo>
                    <a:pt x="381" y="134"/>
                  </a:lnTo>
                  <a:lnTo>
                    <a:pt x="381" y="136"/>
                  </a:lnTo>
                  <a:lnTo>
                    <a:pt x="381" y="136"/>
                  </a:lnTo>
                  <a:lnTo>
                    <a:pt x="381" y="138"/>
                  </a:lnTo>
                  <a:lnTo>
                    <a:pt x="379" y="140"/>
                  </a:lnTo>
                  <a:lnTo>
                    <a:pt x="377" y="142"/>
                  </a:lnTo>
                  <a:lnTo>
                    <a:pt x="377" y="142"/>
                  </a:lnTo>
                  <a:lnTo>
                    <a:pt x="379" y="142"/>
                  </a:lnTo>
                  <a:lnTo>
                    <a:pt x="381" y="144"/>
                  </a:lnTo>
                  <a:lnTo>
                    <a:pt x="383" y="144"/>
                  </a:lnTo>
                  <a:lnTo>
                    <a:pt x="389" y="146"/>
                  </a:lnTo>
                  <a:lnTo>
                    <a:pt x="392" y="146"/>
                  </a:lnTo>
                  <a:lnTo>
                    <a:pt x="394" y="146"/>
                  </a:lnTo>
                  <a:lnTo>
                    <a:pt x="396" y="146"/>
                  </a:lnTo>
                  <a:lnTo>
                    <a:pt x="396" y="146"/>
                  </a:lnTo>
                  <a:lnTo>
                    <a:pt x="398" y="148"/>
                  </a:lnTo>
                  <a:lnTo>
                    <a:pt x="400" y="148"/>
                  </a:lnTo>
                  <a:lnTo>
                    <a:pt x="400" y="148"/>
                  </a:lnTo>
                  <a:lnTo>
                    <a:pt x="396" y="149"/>
                  </a:lnTo>
                  <a:lnTo>
                    <a:pt x="392" y="149"/>
                  </a:lnTo>
                  <a:lnTo>
                    <a:pt x="391" y="149"/>
                  </a:lnTo>
                  <a:lnTo>
                    <a:pt x="387" y="148"/>
                  </a:lnTo>
                  <a:lnTo>
                    <a:pt x="387" y="148"/>
                  </a:lnTo>
                  <a:lnTo>
                    <a:pt x="385" y="148"/>
                  </a:lnTo>
                  <a:lnTo>
                    <a:pt x="381" y="148"/>
                  </a:lnTo>
                  <a:lnTo>
                    <a:pt x="377" y="148"/>
                  </a:lnTo>
                  <a:lnTo>
                    <a:pt x="376" y="148"/>
                  </a:lnTo>
                  <a:lnTo>
                    <a:pt x="377" y="148"/>
                  </a:lnTo>
                  <a:lnTo>
                    <a:pt x="376" y="148"/>
                  </a:lnTo>
                  <a:lnTo>
                    <a:pt x="376" y="151"/>
                  </a:lnTo>
                  <a:lnTo>
                    <a:pt x="376" y="151"/>
                  </a:lnTo>
                  <a:lnTo>
                    <a:pt x="376" y="155"/>
                  </a:lnTo>
                  <a:lnTo>
                    <a:pt x="376" y="155"/>
                  </a:lnTo>
                  <a:lnTo>
                    <a:pt x="377" y="155"/>
                  </a:lnTo>
                  <a:lnTo>
                    <a:pt x="379" y="155"/>
                  </a:lnTo>
                  <a:lnTo>
                    <a:pt x="381" y="157"/>
                  </a:lnTo>
                  <a:lnTo>
                    <a:pt x="383" y="159"/>
                  </a:lnTo>
                  <a:lnTo>
                    <a:pt x="383" y="159"/>
                  </a:lnTo>
                  <a:lnTo>
                    <a:pt x="383" y="159"/>
                  </a:lnTo>
                  <a:lnTo>
                    <a:pt x="385" y="157"/>
                  </a:lnTo>
                  <a:lnTo>
                    <a:pt x="387" y="157"/>
                  </a:lnTo>
                  <a:lnTo>
                    <a:pt x="387" y="157"/>
                  </a:lnTo>
                  <a:lnTo>
                    <a:pt x="391" y="157"/>
                  </a:lnTo>
                  <a:lnTo>
                    <a:pt x="392" y="157"/>
                  </a:lnTo>
                  <a:lnTo>
                    <a:pt x="392" y="157"/>
                  </a:lnTo>
                  <a:lnTo>
                    <a:pt x="392" y="157"/>
                  </a:lnTo>
                  <a:lnTo>
                    <a:pt x="392" y="157"/>
                  </a:lnTo>
                  <a:lnTo>
                    <a:pt x="392" y="157"/>
                  </a:lnTo>
                  <a:lnTo>
                    <a:pt x="396" y="157"/>
                  </a:lnTo>
                  <a:lnTo>
                    <a:pt x="396" y="157"/>
                  </a:lnTo>
                  <a:lnTo>
                    <a:pt x="398" y="157"/>
                  </a:lnTo>
                  <a:lnTo>
                    <a:pt x="402" y="155"/>
                  </a:lnTo>
                  <a:lnTo>
                    <a:pt x="400" y="155"/>
                  </a:lnTo>
                  <a:lnTo>
                    <a:pt x="400" y="157"/>
                  </a:lnTo>
                  <a:lnTo>
                    <a:pt x="398" y="157"/>
                  </a:lnTo>
                  <a:lnTo>
                    <a:pt x="398" y="159"/>
                  </a:lnTo>
                  <a:lnTo>
                    <a:pt x="398" y="159"/>
                  </a:lnTo>
                  <a:lnTo>
                    <a:pt x="398" y="161"/>
                  </a:lnTo>
                  <a:lnTo>
                    <a:pt x="398" y="161"/>
                  </a:lnTo>
                  <a:lnTo>
                    <a:pt x="402" y="161"/>
                  </a:lnTo>
                  <a:lnTo>
                    <a:pt x="407" y="161"/>
                  </a:lnTo>
                  <a:lnTo>
                    <a:pt x="411" y="161"/>
                  </a:lnTo>
                  <a:lnTo>
                    <a:pt x="413" y="161"/>
                  </a:lnTo>
                  <a:lnTo>
                    <a:pt x="413" y="161"/>
                  </a:lnTo>
                  <a:lnTo>
                    <a:pt x="413" y="161"/>
                  </a:lnTo>
                  <a:lnTo>
                    <a:pt x="415" y="163"/>
                  </a:lnTo>
                  <a:lnTo>
                    <a:pt x="422" y="163"/>
                  </a:lnTo>
                  <a:lnTo>
                    <a:pt x="426" y="163"/>
                  </a:lnTo>
                  <a:lnTo>
                    <a:pt x="430" y="163"/>
                  </a:lnTo>
                  <a:lnTo>
                    <a:pt x="430" y="163"/>
                  </a:lnTo>
                  <a:lnTo>
                    <a:pt x="432" y="163"/>
                  </a:lnTo>
                  <a:lnTo>
                    <a:pt x="435" y="164"/>
                  </a:lnTo>
                  <a:lnTo>
                    <a:pt x="437" y="164"/>
                  </a:lnTo>
                  <a:lnTo>
                    <a:pt x="439" y="164"/>
                  </a:lnTo>
                  <a:lnTo>
                    <a:pt x="441" y="164"/>
                  </a:lnTo>
                  <a:lnTo>
                    <a:pt x="447" y="163"/>
                  </a:lnTo>
                  <a:lnTo>
                    <a:pt x="450" y="166"/>
                  </a:lnTo>
                  <a:lnTo>
                    <a:pt x="452" y="164"/>
                  </a:lnTo>
                  <a:lnTo>
                    <a:pt x="452" y="164"/>
                  </a:lnTo>
                  <a:lnTo>
                    <a:pt x="452" y="164"/>
                  </a:lnTo>
                  <a:lnTo>
                    <a:pt x="450" y="163"/>
                  </a:lnTo>
                  <a:lnTo>
                    <a:pt x="450" y="163"/>
                  </a:lnTo>
                  <a:lnTo>
                    <a:pt x="449" y="163"/>
                  </a:lnTo>
                  <a:lnTo>
                    <a:pt x="449" y="163"/>
                  </a:lnTo>
                  <a:lnTo>
                    <a:pt x="447" y="161"/>
                  </a:lnTo>
                  <a:lnTo>
                    <a:pt x="447" y="161"/>
                  </a:lnTo>
                  <a:lnTo>
                    <a:pt x="449" y="161"/>
                  </a:lnTo>
                  <a:lnTo>
                    <a:pt x="452" y="161"/>
                  </a:lnTo>
                  <a:lnTo>
                    <a:pt x="456" y="161"/>
                  </a:lnTo>
                  <a:lnTo>
                    <a:pt x="456" y="161"/>
                  </a:lnTo>
                  <a:lnTo>
                    <a:pt x="460" y="163"/>
                  </a:lnTo>
                  <a:lnTo>
                    <a:pt x="460" y="163"/>
                  </a:lnTo>
                  <a:lnTo>
                    <a:pt x="462" y="163"/>
                  </a:lnTo>
                  <a:lnTo>
                    <a:pt x="465" y="163"/>
                  </a:lnTo>
                  <a:lnTo>
                    <a:pt x="467" y="164"/>
                  </a:lnTo>
                  <a:lnTo>
                    <a:pt x="469" y="163"/>
                  </a:lnTo>
                  <a:lnTo>
                    <a:pt x="473" y="163"/>
                  </a:lnTo>
                  <a:lnTo>
                    <a:pt x="475" y="163"/>
                  </a:lnTo>
                  <a:lnTo>
                    <a:pt x="477" y="163"/>
                  </a:lnTo>
                  <a:lnTo>
                    <a:pt x="477" y="161"/>
                  </a:lnTo>
                  <a:lnTo>
                    <a:pt x="477" y="161"/>
                  </a:lnTo>
                  <a:lnTo>
                    <a:pt x="478" y="159"/>
                  </a:lnTo>
                  <a:lnTo>
                    <a:pt x="478" y="159"/>
                  </a:lnTo>
                  <a:lnTo>
                    <a:pt x="478" y="159"/>
                  </a:lnTo>
                  <a:lnTo>
                    <a:pt x="477" y="157"/>
                  </a:lnTo>
                  <a:lnTo>
                    <a:pt x="475" y="157"/>
                  </a:lnTo>
                  <a:lnTo>
                    <a:pt x="475" y="157"/>
                  </a:lnTo>
                  <a:lnTo>
                    <a:pt x="475" y="155"/>
                  </a:lnTo>
                  <a:lnTo>
                    <a:pt x="475" y="155"/>
                  </a:lnTo>
                  <a:lnTo>
                    <a:pt x="477" y="155"/>
                  </a:lnTo>
                  <a:lnTo>
                    <a:pt x="478" y="153"/>
                  </a:lnTo>
                  <a:lnTo>
                    <a:pt x="480" y="153"/>
                  </a:lnTo>
                  <a:lnTo>
                    <a:pt x="480" y="153"/>
                  </a:lnTo>
                  <a:lnTo>
                    <a:pt x="480" y="155"/>
                  </a:lnTo>
                  <a:lnTo>
                    <a:pt x="480" y="155"/>
                  </a:lnTo>
                  <a:lnTo>
                    <a:pt x="480" y="155"/>
                  </a:lnTo>
                  <a:lnTo>
                    <a:pt x="482" y="157"/>
                  </a:lnTo>
                  <a:lnTo>
                    <a:pt x="482" y="157"/>
                  </a:lnTo>
                  <a:lnTo>
                    <a:pt x="482" y="157"/>
                  </a:lnTo>
                  <a:lnTo>
                    <a:pt x="484" y="159"/>
                  </a:lnTo>
                  <a:lnTo>
                    <a:pt x="484" y="159"/>
                  </a:lnTo>
                  <a:lnTo>
                    <a:pt x="486" y="159"/>
                  </a:lnTo>
                  <a:lnTo>
                    <a:pt x="490" y="159"/>
                  </a:lnTo>
                  <a:lnTo>
                    <a:pt x="490" y="159"/>
                  </a:lnTo>
                  <a:lnTo>
                    <a:pt x="490" y="159"/>
                  </a:lnTo>
                  <a:lnTo>
                    <a:pt x="488" y="161"/>
                  </a:lnTo>
                  <a:lnTo>
                    <a:pt x="488" y="163"/>
                  </a:lnTo>
                  <a:lnTo>
                    <a:pt x="488" y="163"/>
                  </a:lnTo>
                  <a:lnTo>
                    <a:pt x="488" y="164"/>
                  </a:lnTo>
                  <a:lnTo>
                    <a:pt x="488" y="164"/>
                  </a:lnTo>
                  <a:lnTo>
                    <a:pt x="491" y="164"/>
                  </a:lnTo>
                  <a:lnTo>
                    <a:pt x="493" y="164"/>
                  </a:lnTo>
                  <a:lnTo>
                    <a:pt x="493" y="164"/>
                  </a:lnTo>
                  <a:lnTo>
                    <a:pt x="493" y="164"/>
                  </a:lnTo>
                  <a:lnTo>
                    <a:pt x="493" y="166"/>
                  </a:lnTo>
                  <a:lnTo>
                    <a:pt x="491" y="166"/>
                  </a:lnTo>
                  <a:lnTo>
                    <a:pt x="490" y="166"/>
                  </a:lnTo>
                  <a:lnTo>
                    <a:pt x="490" y="166"/>
                  </a:lnTo>
                  <a:lnTo>
                    <a:pt x="490" y="166"/>
                  </a:lnTo>
                  <a:lnTo>
                    <a:pt x="490" y="168"/>
                  </a:lnTo>
                  <a:lnTo>
                    <a:pt x="491" y="168"/>
                  </a:lnTo>
                  <a:lnTo>
                    <a:pt x="493" y="168"/>
                  </a:lnTo>
                  <a:lnTo>
                    <a:pt x="493" y="168"/>
                  </a:lnTo>
                  <a:lnTo>
                    <a:pt x="495" y="166"/>
                  </a:lnTo>
                  <a:lnTo>
                    <a:pt x="497" y="166"/>
                  </a:lnTo>
                  <a:lnTo>
                    <a:pt x="497" y="166"/>
                  </a:lnTo>
                  <a:lnTo>
                    <a:pt x="499" y="166"/>
                  </a:lnTo>
                  <a:lnTo>
                    <a:pt x="499" y="166"/>
                  </a:lnTo>
                  <a:lnTo>
                    <a:pt x="497" y="168"/>
                  </a:lnTo>
                  <a:lnTo>
                    <a:pt x="495" y="168"/>
                  </a:lnTo>
                  <a:lnTo>
                    <a:pt x="495" y="168"/>
                  </a:lnTo>
                  <a:lnTo>
                    <a:pt x="495" y="168"/>
                  </a:lnTo>
                  <a:lnTo>
                    <a:pt x="495" y="170"/>
                  </a:lnTo>
                  <a:lnTo>
                    <a:pt x="495" y="170"/>
                  </a:lnTo>
                  <a:lnTo>
                    <a:pt x="495" y="170"/>
                  </a:lnTo>
                  <a:lnTo>
                    <a:pt x="497" y="170"/>
                  </a:lnTo>
                  <a:lnTo>
                    <a:pt x="499" y="170"/>
                  </a:lnTo>
                  <a:lnTo>
                    <a:pt x="501" y="172"/>
                  </a:lnTo>
                  <a:lnTo>
                    <a:pt x="501" y="172"/>
                  </a:lnTo>
                  <a:lnTo>
                    <a:pt x="501" y="174"/>
                  </a:lnTo>
                  <a:lnTo>
                    <a:pt x="501" y="174"/>
                  </a:lnTo>
                  <a:lnTo>
                    <a:pt x="499" y="174"/>
                  </a:lnTo>
                  <a:lnTo>
                    <a:pt x="497" y="176"/>
                  </a:lnTo>
                  <a:lnTo>
                    <a:pt x="495" y="176"/>
                  </a:lnTo>
                  <a:lnTo>
                    <a:pt x="493" y="176"/>
                  </a:lnTo>
                  <a:lnTo>
                    <a:pt x="491" y="176"/>
                  </a:lnTo>
                  <a:lnTo>
                    <a:pt x="490" y="176"/>
                  </a:lnTo>
                  <a:lnTo>
                    <a:pt x="490" y="176"/>
                  </a:lnTo>
                  <a:lnTo>
                    <a:pt x="488" y="176"/>
                  </a:lnTo>
                  <a:lnTo>
                    <a:pt x="488" y="178"/>
                  </a:lnTo>
                  <a:lnTo>
                    <a:pt x="486" y="179"/>
                  </a:lnTo>
                  <a:lnTo>
                    <a:pt x="486" y="179"/>
                  </a:lnTo>
                  <a:lnTo>
                    <a:pt x="486" y="179"/>
                  </a:lnTo>
                  <a:lnTo>
                    <a:pt x="486" y="179"/>
                  </a:lnTo>
                  <a:lnTo>
                    <a:pt x="486" y="179"/>
                  </a:lnTo>
                  <a:lnTo>
                    <a:pt x="488" y="181"/>
                  </a:lnTo>
                  <a:lnTo>
                    <a:pt x="490" y="179"/>
                  </a:lnTo>
                  <a:lnTo>
                    <a:pt x="495" y="178"/>
                  </a:lnTo>
                  <a:lnTo>
                    <a:pt x="497" y="178"/>
                  </a:lnTo>
                  <a:lnTo>
                    <a:pt x="499" y="178"/>
                  </a:lnTo>
                  <a:lnTo>
                    <a:pt x="501" y="176"/>
                  </a:lnTo>
                  <a:lnTo>
                    <a:pt x="501" y="178"/>
                  </a:lnTo>
                  <a:lnTo>
                    <a:pt x="503" y="178"/>
                  </a:lnTo>
                  <a:lnTo>
                    <a:pt x="505" y="178"/>
                  </a:lnTo>
                  <a:lnTo>
                    <a:pt x="506" y="176"/>
                  </a:lnTo>
                  <a:lnTo>
                    <a:pt x="508" y="176"/>
                  </a:lnTo>
                  <a:lnTo>
                    <a:pt x="508" y="176"/>
                  </a:lnTo>
                  <a:lnTo>
                    <a:pt x="508" y="176"/>
                  </a:lnTo>
                  <a:lnTo>
                    <a:pt x="508" y="176"/>
                  </a:lnTo>
                  <a:lnTo>
                    <a:pt x="506" y="176"/>
                  </a:lnTo>
                  <a:lnTo>
                    <a:pt x="505" y="176"/>
                  </a:lnTo>
                  <a:lnTo>
                    <a:pt x="506" y="178"/>
                  </a:lnTo>
                  <a:lnTo>
                    <a:pt x="506" y="178"/>
                  </a:lnTo>
                  <a:lnTo>
                    <a:pt x="506" y="178"/>
                  </a:lnTo>
                  <a:lnTo>
                    <a:pt x="506" y="178"/>
                  </a:lnTo>
                  <a:lnTo>
                    <a:pt x="505" y="179"/>
                  </a:lnTo>
                  <a:lnTo>
                    <a:pt x="505" y="179"/>
                  </a:lnTo>
                  <a:lnTo>
                    <a:pt x="505" y="179"/>
                  </a:lnTo>
                  <a:lnTo>
                    <a:pt x="506" y="179"/>
                  </a:lnTo>
                  <a:lnTo>
                    <a:pt x="506" y="179"/>
                  </a:lnTo>
                  <a:lnTo>
                    <a:pt x="506" y="179"/>
                  </a:lnTo>
                  <a:lnTo>
                    <a:pt x="506" y="179"/>
                  </a:lnTo>
                  <a:lnTo>
                    <a:pt x="506" y="179"/>
                  </a:lnTo>
                  <a:lnTo>
                    <a:pt x="506" y="181"/>
                  </a:lnTo>
                  <a:lnTo>
                    <a:pt x="508" y="183"/>
                  </a:lnTo>
                  <a:lnTo>
                    <a:pt x="508" y="183"/>
                  </a:lnTo>
                  <a:lnTo>
                    <a:pt x="510" y="183"/>
                  </a:lnTo>
                  <a:lnTo>
                    <a:pt x="512" y="183"/>
                  </a:lnTo>
                  <a:lnTo>
                    <a:pt x="512" y="181"/>
                  </a:lnTo>
                  <a:lnTo>
                    <a:pt x="512" y="179"/>
                  </a:lnTo>
                  <a:lnTo>
                    <a:pt x="512" y="179"/>
                  </a:lnTo>
                  <a:lnTo>
                    <a:pt x="514" y="179"/>
                  </a:lnTo>
                  <a:lnTo>
                    <a:pt x="514" y="179"/>
                  </a:lnTo>
                  <a:lnTo>
                    <a:pt x="514" y="181"/>
                  </a:lnTo>
                  <a:lnTo>
                    <a:pt x="514" y="181"/>
                  </a:lnTo>
                  <a:lnTo>
                    <a:pt x="514" y="181"/>
                  </a:lnTo>
                  <a:lnTo>
                    <a:pt x="514" y="181"/>
                  </a:lnTo>
                  <a:lnTo>
                    <a:pt x="512" y="183"/>
                  </a:lnTo>
                  <a:lnTo>
                    <a:pt x="512" y="183"/>
                  </a:lnTo>
                  <a:lnTo>
                    <a:pt x="512" y="183"/>
                  </a:lnTo>
                  <a:lnTo>
                    <a:pt x="512" y="185"/>
                  </a:lnTo>
                  <a:lnTo>
                    <a:pt x="512" y="185"/>
                  </a:lnTo>
                  <a:lnTo>
                    <a:pt x="512" y="187"/>
                  </a:lnTo>
                  <a:lnTo>
                    <a:pt x="514" y="185"/>
                  </a:lnTo>
                  <a:lnTo>
                    <a:pt x="518" y="185"/>
                  </a:lnTo>
                  <a:lnTo>
                    <a:pt x="518" y="185"/>
                  </a:lnTo>
                  <a:lnTo>
                    <a:pt x="516" y="185"/>
                  </a:lnTo>
                  <a:lnTo>
                    <a:pt x="516" y="187"/>
                  </a:lnTo>
                  <a:lnTo>
                    <a:pt x="518" y="189"/>
                  </a:lnTo>
                  <a:lnTo>
                    <a:pt x="518" y="191"/>
                  </a:lnTo>
                  <a:lnTo>
                    <a:pt x="518" y="192"/>
                  </a:lnTo>
                  <a:lnTo>
                    <a:pt x="518" y="194"/>
                  </a:lnTo>
                  <a:lnTo>
                    <a:pt x="518" y="200"/>
                  </a:lnTo>
                  <a:lnTo>
                    <a:pt x="518" y="200"/>
                  </a:lnTo>
                  <a:lnTo>
                    <a:pt x="518" y="200"/>
                  </a:lnTo>
                  <a:lnTo>
                    <a:pt x="518" y="200"/>
                  </a:lnTo>
                  <a:lnTo>
                    <a:pt x="514" y="202"/>
                  </a:lnTo>
                  <a:lnTo>
                    <a:pt x="514" y="204"/>
                  </a:lnTo>
                  <a:lnTo>
                    <a:pt x="510" y="204"/>
                  </a:lnTo>
                  <a:lnTo>
                    <a:pt x="508" y="204"/>
                  </a:lnTo>
                  <a:lnTo>
                    <a:pt x="506" y="206"/>
                  </a:lnTo>
                  <a:lnTo>
                    <a:pt x="505" y="207"/>
                  </a:lnTo>
                  <a:lnTo>
                    <a:pt x="505" y="207"/>
                  </a:lnTo>
                  <a:lnTo>
                    <a:pt x="503" y="209"/>
                  </a:lnTo>
                  <a:lnTo>
                    <a:pt x="501" y="209"/>
                  </a:lnTo>
                  <a:lnTo>
                    <a:pt x="501" y="209"/>
                  </a:lnTo>
                  <a:lnTo>
                    <a:pt x="499" y="209"/>
                  </a:lnTo>
                  <a:lnTo>
                    <a:pt x="497" y="211"/>
                  </a:lnTo>
                  <a:lnTo>
                    <a:pt x="495" y="211"/>
                  </a:lnTo>
                  <a:lnTo>
                    <a:pt x="490" y="213"/>
                  </a:lnTo>
                  <a:lnTo>
                    <a:pt x="484" y="217"/>
                  </a:lnTo>
                  <a:lnTo>
                    <a:pt x="482" y="217"/>
                  </a:lnTo>
                  <a:lnTo>
                    <a:pt x="482" y="217"/>
                  </a:lnTo>
                  <a:lnTo>
                    <a:pt x="482" y="217"/>
                  </a:lnTo>
                  <a:lnTo>
                    <a:pt x="482" y="219"/>
                  </a:lnTo>
                  <a:lnTo>
                    <a:pt x="484" y="221"/>
                  </a:lnTo>
                  <a:lnTo>
                    <a:pt x="486" y="222"/>
                  </a:lnTo>
                  <a:lnTo>
                    <a:pt x="486" y="222"/>
                  </a:lnTo>
                  <a:lnTo>
                    <a:pt x="486" y="224"/>
                  </a:lnTo>
                  <a:lnTo>
                    <a:pt x="486" y="226"/>
                  </a:lnTo>
                  <a:lnTo>
                    <a:pt x="486" y="226"/>
                  </a:lnTo>
                  <a:lnTo>
                    <a:pt x="484" y="226"/>
                  </a:lnTo>
                  <a:lnTo>
                    <a:pt x="482" y="226"/>
                  </a:lnTo>
                  <a:lnTo>
                    <a:pt x="480" y="226"/>
                  </a:lnTo>
                  <a:lnTo>
                    <a:pt x="478" y="226"/>
                  </a:lnTo>
                  <a:lnTo>
                    <a:pt x="477" y="226"/>
                  </a:lnTo>
                  <a:lnTo>
                    <a:pt x="475" y="228"/>
                  </a:lnTo>
                  <a:lnTo>
                    <a:pt x="473" y="228"/>
                  </a:lnTo>
                  <a:lnTo>
                    <a:pt x="473" y="228"/>
                  </a:lnTo>
                  <a:lnTo>
                    <a:pt x="471" y="228"/>
                  </a:lnTo>
                  <a:lnTo>
                    <a:pt x="469" y="228"/>
                  </a:lnTo>
                  <a:lnTo>
                    <a:pt x="467" y="228"/>
                  </a:lnTo>
                  <a:lnTo>
                    <a:pt x="467" y="228"/>
                  </a:lnTo>
                  <a:lnTo>
                    <a:pt x="465" y="228"/>
                  </a:lnTo>
                  <a:lnTo>
                    <a:pt x="465" y="230"/>
                  </a:lnTo>
                  <a:lnTo>
                    <a:pt x="463" y="230"/>
                  </a:lnTo>
                  <a:lnTo>
                    <a:pt x="460" y="230"/>
                  </a:lnTo>
                  <a:lnTo>
                    <a:pt x="458" y="230"/>
                  </a:lnTo>
                  <a:lnTo>
                    <a:pt x="458" y="230"/>
                  </a:lnTo>
                  <a:lnTo>
                    <a:pt x="460" y="232"/>
                  </a:lnTo>
                  <a:lnTo>
                    <a:pt x="460" y="232"/>
                  </a:lnTo>
                  <a:lnTo>
                    <a:pt x="460" y="234"/>
                  </a:lnTo>
                  <a:lnTo>
                    <a:pt x="460" y="234"/>
                  </a:lnTo>
                  <a:lnTo>
                    <a:pt x="460" y="234"/>
                  </a:lnTo>
                  <a:lnTo>
                    <a:pt x="458" y="234"/>
                  </a:lnTo>
                  <a:lnTo>
                    <a:pt x="458" y="236"/>
                  </a:lnTo>
                  <a:lnTo>
                    <a:pt x="458" y="236"/>
                  </a:lnTo>
                  <a:lnTo>
                    <a:pt x="458" y="236"/>
                  </a:lnTo>
                  <a:lnTo>
                    <a:pt x="456" y="236"/>
                  </a:lnTo>
                  <a:lnTo>
                    <a:pt x="456" y="236"/>
                  </a:lnTo>
                  <a:lnTo>
                    <a:pt x="456" y="236"/>
                  </a:lnTo>
                  <a:lnTo>
                    <a:pt x="458" y="234"/>
                  </a:lnTo>
                  <a:lnTo>
                    <a:pt x="458" y="234"/>
                  </a:lnTo>
                  <a:lnTo>
                    <a:pt x="458" y="234"/>
                  </a:lnTo>
                  <a:lnTo>
                    <a:pt x="458" y="232"/>
                  </a:lnTo>
                  <a:lnTo>
                    <a:pt x="458" y="230"/>
                  </a:lnTo>
                  <a:lnTo>
                    <a:pt x="454" y="230"/>
                  </a:lnTo>
                  <a:lnTo>
                    <a:pt x="450" y="228"/>
                  </a:lnTo>
                  <a:lnTo>
                    <a:pt x="449" y="228"/>
                  </a:lnTo>
                  <a:lnTo>
                    <a:pt x="447" y="228"/>
                  </a:lnTo>
                  <a:lnTo>
                    <a:pt x="445" y="228"/>
                  </a:lnTo>
                  <a:lnTo>
                    <a:pt x="443" y="226"/>
                  </a:lnTo>
                  <a:lnTo>
                    <a:pt x="443" y="226"/>
                  </a:lnTo>
                  <a:lnTo>
                    <a:pt x="443" y="228"/>
                  </a:lnTo>
                  <a:lnTo>
                    <a:pt x="441" y="228"/>
                  </a:lnTo>
                  <a:lnTo>
                    <a:pt x="441" y="228"/>
                  </a:lnTo>
                  <a:lnTo>
                    <a:pt x="439" y="228"/>
                  </a:lnTo>
                  <a:lnTo>
                    <a:pt x="439" y="230"/>
                  </a:lnTo>
                  <a:lnTo>
                    <a:pt x="439" y="230"/>
                  </a:lnTo>
                  <a:lnTo>
                    <a:pt x="439" y="232"/>
                  </a:lnTo>
                  <a:lnTo>
                    <a:pt x="432" y="232"/>
                  </a:lnTo>
                  <a:lnTo>
                    <a:pt x="430" y="234"/>
                  </a:lnTo>
                  <a:lnTo>
                    <a:pt x="430" y="234"/>
                  </a:lnTo>
                  <a:lnTo>
                    <a:pt x="428" y="234"/>
                  </a:lnTo>
                  <a:lnTo>
                    <a:pt x="426" y="237"/>
                  </a:lnTo>
                  <a:lnTo>
                    <a:pt x="426" y="237"/>
                  </a:lnTo>
                  <a:lnTo>
                    <a:pt x="426" y="237"/>
                  </a:lnTo>
                  <a:lnTo>
                    <a:pt x="424" y="239"/>
                  </a:lnTo>
                  <a:lnTo>
                    <a:pt x="424" y="239"/>
                  </a:lnTo>
                  <a:lnTo>
                    <a:pt x="424" y="241"/>
                  </a:lnTo>
                  <a:lnTo>
                    <a:pt x="424" y="241"/>
                  </a:lnTo>
                  <a:lnTo>
                    <a:pt x="426" y="243"/>
                  </a:lnTo>
                  <a:lnTo>
                    <a:pt x="426" y="243"/>
                  </a:lnTo>
                  <a:lnTo>
                    <a:pt x="428" y="243"/>
                  </a:lnTo>
                  <a:lnTo>
                    <a:pt x="430" y="243"/>
                  </a:lnTo>
                  <a:lnTo>
                    <a:pt x="430" y="245"/>
                  </a:lnTo>
                  <a:lnTo>
                    <a:pt x="432" y="245"/>
                  </a:lnTo>
                  <a:lnTo>
                    <a:pt x="432" y="245"/>
                  </a:lnTo>
                  <a:lnTo>
                    <a:pt x="434" y="245"/>
                  </a:lnTo>
                  <a:lnTo>
                    <a:pt x="435" y="245"/>
                  </a:lnTo>
                  <a:lnTo>
                    <a:pt x="437" y="245"/>
                  </a:lnTo>
                  <a:lnTo>
                    <a:pt x="439" y="245"/>
                  </a:lnTo>
                  <a:lnTo>
                    <a:pt x="439" y="243"/>
                  </a:lnTo>
                  <a:lnTo>
                    <a:pt x="439" y="245"/>
                  </a:lnTo>
                  <a:lnTo>
                    <a:pt x="441" y="243"/>
                  </a:lnTo>
                  <a:lnTo>
                    <a:pt x="445" y="243"/>
                  </a:lnTo>
                  <a:lnTo>
                    <a:pt x="447" y="243"/>
                  </a:lnTo>
                  <a:lnTo>
                    <a:pt x="449" y="243"/>
                  </a:lnTo>
                  <a:lnTo>
                    <a:pt x="449" y="243"/>
                  </a:lnTo>
                  <a:lnTo>
                    <a:pt x="450" y="241"/>
                  </a:lnTo>
                  <a:lnTo>
                    <a:pt x="454" y="241"/>
                  </a:lnTo>
                  <a:lnTo>
                    <a:pt x="456" y="241"/>
                  </a:lnTo>
                  <a:lnTo>
                    <a:pt x="456" y="241"/>
                  </a:lnTo>
                  <a:lnTo>
                    <a:pt x="458" y="241"/>
                  </a:lnTo>
                  <a:lnTo>
                    <a:pt x="460" y="241"/>
                  </a:lnTo>
                  <a:lnTo>
                    <a:pt x="462" y="241"/>
                  </a:lnTo>
                  <a:lnTo>
                    <a:pt x="463" y="239"/>
                  </a:lnTo>
                  <a:lnTo>
                    <a:pt x="463" y="239"/>
                  </a:lnTo>
                  <a:lnTo>
                    <a:pt x="463" y="237"/>
                  </a:lnTo>
                  <a:lnTo>
                    <a:pt x="463" y="237"/>
                  </a:lnTo>
                  <a:lnTo>
                    <a:pt x="463" y="237"/>
                  </a:lnTo>
                  <a:lnTo>
                    <a:pt x="463" y="237"/>
                  </a:lnTo>
                  <a:lnTo>
                    <a:pt x="465" y="237"/>
                  </a:lnTo>
                  <a:lnTo>
                    <a:pt x="465" y="236"/>
                  </a:lnTo>
                  <a:lnTo>
                    <a:pt x="465" y="236"/>
                  </a:lnTo>
                  <a:lnTo>
                    <a:pt x="467" y="236"/>
                  </a:lnTo>
                  <a:lnTo>
                    <a:pt x="467" y="237"/>
                  </a:lnTo>
                  <a:lnTo>
                    <a:pt x="465" y="237"/>
                  </a:lnTo>
                  <a:lnTo>
                    <a:pt x="465" y="239"/>
                  </a:lnTo>
                  <a:lnTo>
                    <a:pt x="467" y="239"/>
                  </a:lnTo>
                  <a:lnTo>
                    <a:pt x="467" y="239"/>
                  </a:lnTo>
                  <a:lnTo>
                    <a:pt x="469" y="239"/>
                  </a:lnTo>
                  <a:lnTo>
                    <a:pt x="469" y="239"/>
                  </a:lnTo>
                  <a:lnTo>
                    <a:pt x="469" y="241"/>
                  </a:lnTo>
                  <a:lnTo>
                    <a:pt x="469" y="241"/>
                  </a:lnTo>
                  <a:lnTo>
                    <a:pt x="469" y="243"/>
                  </a:lnTo>
                  <a:lnTo>
                    <a:pt x="469" y="243"/>
                  </a:lnTo>
                  <a:lnTo>
                    <a:pt x="469" y="241"/>
                  </a:lnTo>
                  <a:lnTo>
                    <a:pt x="471" y="241"/>
                  </a:lnTo>
                  <a:lnTo>
                    <a:pt x="473" y="239"/>
                  </a:lnTo>
                  <a:lnTo>
                    <a:pt x="473" y="239"/>
                  </a:lnTo>
                  <a:lnTo>
                    <a:pt x="473" y="239"/>
                  </a:lnTo>
                  <a:lnTo>
                    <a:pt x="475" y="239"/>
                  </a:lnTo>
                  <a:lnTo>
                    <a:pt x="475" y="239"/>
                  </a:lnTo>
                  <a:lnTo>
                    <a:pt x="478" y="239"/>
                  </a:lnTo>
                  <a:lnTo>
                    <a:pt x="478" y="239"/>
                  </a:lnTo>
                  <a:lnTo>
                    <a:pt x="478" y="239"/>
                  </a:lnTo>
                  <a:lnTo>
                    <a:pt x="477" y="243"/>
                  </a:lnTo>
                  <a:lnTo>
                    <a:pt x="475" y="243"/>
                  </a:lnTo>
                  <a:lnTo>
                    <a:pt x="477" y="243"/>
                  </a:lnTo>
                  <a:lnTo>
                    <a:pt x="477" y="243"/>
                  </a:lnTo>
                  <a:lnTo>
                    <a:pt x="477" y="245"/>
                  </a:lnTo>
                  <a:lnTo>
                    <a:pt x="478" y="247"/>
                  </a:lnTo>
                  <a:lnTo>
                    <a:pt x="480" y="249"/>
                  </a:lnTo>
                  <a:lnTo>
                    <a:pt x="480" y="249"/>
                  </a:lnTo>
                  <a:lnTo>
                    <a:pt x="480" y="249"/>
                  </a:lnTo>
                  <a:lnTo>
                    <a:pt x="480" y="250"/>
                  </a:lnTo>
                  <a:lnTo>
                    <a:pt x="480" y="250"/>
                  </a:lnTo>
                  <a:lnTo>
                    <a:pt x="480" y="250"/>
                  </a:lnTo>
                  <a:lnTo>
                    <a:pt x="484" y="250"/>
                  </a:lnTo>
                  <a:lnTo>
                    <a:pt x="484" y="250"/>
                  </a:lnTo>
                  <a:lnTo>
                    <a:pt x="486" y="250"/>
                  </a:lnTo>
                  <a:lnTo>
                    <a:pt x="484" y="250"/>
                  </a:lnTo>
                  <a:lnTo>
                    <a:pt x="484" y="250"/>
                  </a:lnTo>
                  <a:lnTo>
                    <a:pt x="482" y="252"/>
                  </a:lnTo>
                  <a:lnTo>
                    <a:pt x="482" y="252"/>
                  </a:lnTo>
                  <a:lnTo>
                    <a:pt x="482" y="252"/>
                  </a:lnTo>
                  <a:lnTo>
                    <a:pt x="488" y="252"/>
                  </a:lnTo>
                  <a:lnTo>
                    <a:pt x="488" y="252"/>
                  </a:lnTo>
                  <a:lnTo>
                    <a:pt x="490" y="254"/>
                  </a:lnTo>
                  <a:lnTo>
                    <a:pt x="490" y="254"/>
                  </a:lnTo>
                  <a:lnTo>
                    <a:pt x="490" y="254"/>
                  </a:lnTo>
                  <a:lnTo>
                    <a:pt x="490" y="254"/>
                  </a:lnTo>
                  <a:lnTo>
                    <a:pt x="491" y="254"/>
                  </a:lnTo>
                  <a:lnTo>
                    <a:pt x="491" y="254"/>
                  </a:lnTo>
                  <a:lnTo>
                    <a:pt x="490" y="256"/>
                  </a:lnTo>
                  <a:lnTo>
                    <a:pt x="488" y="256"/>
                  </a:lnTo>
                  <a:lnTo>
                    <a:pt x="486" y="256"/>
                  </a:lnTo>
                  <a:lnTo>
                    <a:pt x="484" y="256"/>
                  </a:lnTo>
                  <a:lnTo>
                    <a:pt x="482" y="256"/>
                  </a:lnTo>
                  <a:lnTo>
                    <a:pt x="482" y="258"/>
                  </a:lnTo>
                  <a:lnTo>
                    <a:pt x="484" y="258"/>
                  </a:lnTo>
                  <a:lnTo>
                    <a:pt x="484" y="260"/>
                  </a:lnTo>
                  <a:lnTo>
                    <a:pt x="486" y="262"/>
                  </a:lnTo>
                  <a:lnTo>
                    <a:pt x="486" y="262"/>
                  </a:lnTo>
                  <a:lnTo>
                    <a:pt x="488" y="264"/>
                  </a:lnTo>
                  <a:lnTo>
                    <a:pt x="491" y="262"/>
                  </a:lnTo>
                  <a:lnTo>
                    <a:pt x="491" y="262"/>
                  </a:lnTo>
                  <a:lnTo>
                    <a:pt x="490" y="264"/>
                  </a:lnTo>
                  <a:lnTo>
                    <a:pt x="488" y="264"/>
                  </a:lnTo>
                  <a:lnTo>
                    <a:pt x="490" y="264"/>
                  </a:lnTo>
                  <a:lnTo>
                    <a:pt x="491" y="265"/>
                  </a:lnTo>
                  <a:lnTo>
                    <a:pt x="493" y="265"/>
                  </a:lnTo>
                  <a:lnTo>
                    <a:pt x="495" y="267"/>
                  </a:lnTo>
                  <a:lnTo>
                    <a:pt x="497" y="267"/>
                  </a:lnTo>
                  <a:lnTo>
                    <a:pt x="499" y="267"/>
                  </a:lnTo>
                  <a:lnTo>
                    <a:pt x="499" y="267"/>
                  </a:lnTo>
                  <a:lnTo>
                    <a:pt x="501" y="267"/>
                  </a:lnTo>
                  <a:lnTo>
                    <a:pt x="503" y="267"/>
                  </a:lnTo>
                  <a:lnTo>
                    <a:pt x="505" y="267"/>
                  </a:lnTo>
                  <a:lnTo>
                    <a:pt x="505" y="269"/>
                  </a:lnTo>
                  <a:lnTo>
                    <a:pt x="506" y="271"/>
                  </a:lnTo>
                  <a:lnTo>
                    <a:pt x="506" y="273"/>
                  </a:lnTo>
                  <a:lnTo>
                    <a:pt x="510" y="273"/>
                  </a:lnTo>
                  <a:lnTo>
                    <a:pt x="510" y="275"/>
                  </a:lnTo>
                  <a:lnTo>
                    <a:pt x="510" y="275"/>
                  </a:lnTo>
                  <a:lnTo>
                    <a:pt x="512" y="275"/>
                  </a:lnTo>
                  <a:lnTo>
                    <a:pt x="523" y="277"/>
                  </a:lnTo>
                  <a:lnTo>
                    <a:pt x="523" y="277"/>
                  </a:lnTo>
                  <a:lnTo>
                    <a:pt x="523" y="277"/>
                  </a:lnTo>
                  <a:lnTo>
                    <a:pt x="525" y="277"/>
                  </a:lnTo>
                  <a:lnTo>
                    <a:pt x="529" y="279"/>
                  </a:lnTo>
                  <a:lnTo>
                    <a:pt x="531" y="279"/>
                  </a:lnTo>
                  <a:lnTo>
                    <a:pt x="533" y="280"/>
                  </a:lnTo>
                  <a:lnTo>
                    <a:pt x="533" y="280"/>
                  </a:lnTo>
                  <a:lnTo>
                    <a:pt x="534" y="280"/>
                  </a:lnTo>
                  <a:lnTo>
                    <a:pt x="536" y="280"/>
                  </a:lnTo>
                  <a:lnTo>
                    <a:pt x="536" y="280"/>
                  </a:lnTo>
                  <a:lnTo>
                    <a:pt x="536" y="279"/>
                  </a:lnTo>
                  <a:lnTo>
                    <a:pt x="536" y="277"/>
                  </a:lnTo>
                  <a:lnTo>
                    <a:pt x="538" y="277"/>
                  </a:lnTo>
                  <a:lnTo>
                    <a:pt x="538" y="277"/>
                  </a:lnTo>
                  <a:lnTo>
                    <a:pt x="540" y="277"/>
                  </a:lnTo>
                  <a:lnTo>
                    <a:pt x="540" y="275"/>
                  </a:lnTo>
                  <a:lnTo>
                    <a:pt x="540" y="275"/>
                  </a:lnTo>
                  <a:lnTo>
                    <a:pt x="538" y="275"/>
                  </a:lnTo>
                  <a:lnTo>
                    <a:pt x="538" y="273"/>
                  </a:lnTo>
                  <a:lnTo>
                    <a:pt x="536" y="273"/>
                  </a:lnTo>
                  <a:lnTo>
                    <a:pt x="536" y="271"/>
                  </a:lnTo>
                  <a:lnTo>
                    <a:pt x="536" y="271"/>
                  </a:lnTo>
                  <a:lnTo>
                    <a:pt x="536" y="269"/>
                  </a:lnTo>
                  <a:lnTo>
                    <a:pt x="534" y="269"/>
                  </a:lnTo>
                  <a:lnTo>
                    <a:pt x="533" y="267"/>
                  </a:lnTo>
                  <a:lnTo>
                    <a:pt x="533" y="267"/>
                  </a:lnTo>
                  <a:lnTo>
                    <a:pt x="531" y="265"/>
                  </a:lnTo>
                  <a:lnTo>
                    <a:pt x="531" y="265"/>
                  </a:lnTo>
                  <a:lnTo>
                    <a:pt x="531" y="265"/>
                  </a:lnTo>
                  <a:lnTo>
                    <a:pt x="529" y="264"/>
                  </a:lnTo>
                  <a:lnTo>
                    <a:pt x="527" y="264"/>
                  </a:lnTo>
                  <a:lnTo>
                    <a:pt x="527" y="264"/>
                  </a:lnTo>
                  <a:lnTo>
                    <a:pt x="529" y="262"/>
                  </a:lnTo>
                  <a:lnTo>
                    <a:pt x="529" y="262"/>
                  </a:lnTo>
                  <a:lnTo>
                    <a:pt x="527" y="262"/>
                  </a:lnTo>
                  <a:lnTo>
                    <a:pt x="525" y="262"/>
                  </a:lnTo>
                  <a:lnTo>
                    <a:pt x="523" y="260"/>
                  </a:lnTo>
                  <a:lnTo>
                    <a:pt x="523" y="260"/>
                  </a:lnTo>
                  <a:lnTo>
                    <a:pt x="523" y="258"/>
                  </a:lnTo>
                  <a:lnTo>
                    <a:pt x="521" y="256"/>
                  </a:lnTo>
                  <a:lnTo>
                    <a:pt x="521" y="256"/>
                  </a:lnTo>
                  <a:lnTo>
                    <a:pt x="521" y="254"/>
                  </a:lnTo>
                  <a:lnTo>
                    <a:pt x="520" y="252"/>
                  </a:lnTo>
                  <a:lnTo>
                    <a:pt x="521" y="252"/>
                  </a:lnTo>
                  <a:lnTo>
                    <a:pt x="523" y="252"/>
                  </a:lnTo>
                  <a:lnTo>
                    <a:pt x="525" y="252"/>
                  </a:lnTo>
                  <a:lnTo>
                    <a:pt x="527" y="254"/>
                  </a:lnTo>
                  <a:lnTo>
                    <a:pt x="531" y="256"/>
                  </a:lnTo>
                  <a:lnTo>
                    <a:pt x="531" y="256"/>
                  </a:lnTo>
                  <a:lnTo>
                    <a:pt x="531" y="256"/>
                  </a:lnTo>
                  <a:lnTo>
                    <a:pt x="531" y="256"/>
                  </a:lnTo>
                  <a:lnTo>
                    <a:pt x="533" y="254"/>
                  </a:lnTo>
                  <a:lnTo>
                    <a:pt x="533" y="252"/>
                  </a:lnTo>
                  <a:lnTo>
                    <a:pt x="533" y="252"/>
                  </a:lnTo>
                  <a:lnTo>
                    <a:pt x="533" y="254"/>
                  </a:lnTo>
                  <a:lnTo>
                    <a:pt x="534" y="256"/>
                  </a:lnTo>
                  <a:lnTo>
                    <a:pt x="536" y="258"/>
                  </a:lnTo>
                  <a:lnTo>
                    <a:pt x="536" y="258"/>
                  </a:lnTo>
                  <a:lnTo>
                    <a:pt x="538" y="258"/>
                  </a:lnTo>
                  <a:lnTo>
                    <a:pt x="538" y="258"/>
                  </a:lnTo>
                  <a:lnTo>
                    <a:pt x="538" y="260"/>
                  </a:lnTo>
                  <a:lnTo>
                    <a:pt x="538" y="260"/>
                  </a:lnTo>
                  <a:lnTo>
                    <a:pt x="540" y="260"/>
                  </a:lnTo>
                  <a:lnTo>
                    <a:pt x="540" y="262"/>
                  </a:lnTo>
                  <a:lnTo>
                    <a:pt x="540" y="262"/>
                  </a:lnTo>
                  <a:lnTo>
                    <a:pt x="540" y="262"/>
                  </a:lnTo>
                  <a:lnTo>
                    <a:pt x="540" y="262"/>
                  </a:lnTo>
                  <a:lnTo>
                    <a:pt x="540" y="262"/>
                  </a:lnTo>
                  <a:lnTo>
                    <a:pt x="540" y="262"/>
                  </a:lnTo>
                  <a:lnTo>
                    <a:pt x="542" y="260"/>
                  </a:lnTo>
                  <a:lnTo>
                    <a:pt x="542" y="260"/>
                  </a:lnTo>
                  <a:lnTo>
                    <a:pt x="542" y="260"/>
                  </a:lnTo>
                  <a:lnTo>
                    <a:pt x="542" y="262"/>
                  </a:lnTo>
                  <a:lnTo>
                    <a:pt x="542" y="264"/>
                  </a:lnTo>
                  <a:lnTo>
                    <a:pt x="544" y="264"/>
                  </a:lnTo>
                  <a:lnTo>
                    <a:pt x="544" y="264"/>
                  </a:lnTo>
                  <a:lnTo>
                    <a:pt x="544" y="264"/>
                  </a:lnTo>
                  <a:lnTo>
                    <a:pt x="546" y="262"/>
                  </a:lnTo>
                  <a:lnTo>
                    <a:pt x="546" y="262"/>
                  </a:lnTo>
                  <a:lnTo>
                    <a:pt x="546" y="262"/>
                  </a:lnTo>
                  <a:lnTo>
                    <a:pt x="548" y="264"/>
                  </a:lnTo>
                  <a:lnTo>
                    <a:pt x="548" y="264"/>
                  </a:lnTo>
                  <a:lnTo>
                    <a:pt x="548" y="264"/>
                  </a:lnTo>
                  <a:lnTo>
                    <a:pt x="548" y="265"/>
                  </a:lnTo>
                  <a:lnTo>
                    <a:pt x="548" y="265"/>
                  </a:lnTo>
                  <a:lnTo>
                    <a:pt x="549" y="264"/>
                  </a:lnTo>
                  <a:lnTo>
                    <a:pt x="549" y="264"/>
                  </a:lnTo>
                  <a:lnTo>
                    <a:pt x="551" y="265"/>
                  </a:lnTo>
                  <a:lnTo>
                    <a:pt x="551" y="267"/>
                  </a:lnTo>
                  <a:lnTo>
                    <a:pt x="553" y="267"/>
                  </a:lnTo>
                  <a:lnTo>
                    <a:pt x="553" y="269"/>
                  </a:lnTo>
                  <a:lnTo>
                    <a:pt x="553" y="269"/>
                  </a:lnTo>
                  <a:lnTo>
                    <a:pt x="555" y="269"/>
                  </a:lnTo>
                  <a:lnTo>
                    <a:pt x="555" y="267"/>
                  </a:lnTo>
                  <a:lnTo>
                    <a:pt x="555" y="264"/>
                  </a:lnTo>
                  <a:lnTo>
                    <a:pt x="557" y="264"/>
                  </a:lnTo>
                  <a:lnTo>
                    <a:pt x="559" y="265"/>
                  </a:lnTo>
                  <a:lnTo>
                    <a:pt x="559" y="265"/>
                  </a:lnTo>
                  <a:lnTo>
                    <a:pt x="561" y="265"/>
                  </a:lnTo>
                  <a:lnTo>
                    <a:pt x="561" y="265"/>
                  </a:lnTo>
                  <a:lnTo>
                    <a:pt x="561" y="264"/>
                  </a:lnTo>
                  <a:lnTo>
                    <a:pt x="561" y="264"/>
                  </a:lnTo>
                  <a:lnTo>
                    <a:pt x="561" y="264"/>
                  </a:lnTo>
                  <a:lnTo>
                    <a:pt x="561" y="262"/>
                  </a:lnTo>
                  <a:lnTo>
                    <a:pt x="561" y="262"/>
                  </a:lnTo>
                  <a:lnTo>
                    <a:pt x="561" y="260"/>
                  </a:lnTo>
                  <a:lnTo>
                    <a:pt x="561" y="260"/>
                  </a:lnTo>
                  <a:lnTo>
                    <a:pt x="561" y="260"/>
                  </a:lnTo>
                  <a:lnTo>
                    <a:pt x="561" y="260"/>
                  </a:lnTo>
                  <a:lnTo>
                    <a:pt x="561" y="258"/>
                  </a:lnTo>
                  <a:lnTo>
                    <a:pt x="563" y="256"/>
                  </a:lnTo>
                  <a:lnTo>
                    <a:pt x="563" y="254"/>
                  </a:lnTo>
                  <a:lnTo>
                    <a:pt x="563" y="252"/>
                  </a:lnTo>
                  <a:lnTo>
                    <a:pt x="563" y="252"/>
                  </a:lnTo>
                  <a:lnTo>
                    <a:pt x="563" y="252"/>
                  </a:lnTo>
                  <a:lnTo>
                    <a:pt x="564" y="254"/>
                  </a:lnTo>
                  <a:lnTo>
                    <a:pt x="564" y="254"/>
                  </a:lnTo>
                  <a:lnTo>
                    <a:pt x="564" y="254"/>
                  </a:lnTo>
                  <a:lnTo>
                    <a:pt x="564" y="260"/>
                  </a:lnTo>
                  <a:lnTo>
                    <a:pt x="564" y="260"/>
                  </a:lnTo>
                  <a:lnTo>
                    <a:pt x="564" y="260"/>
                  </a:lnTo>
                  <a:lnTo>
                    <a:pt x="566" y="260"/>
                  </a:lnTo>
                  <a:lnTo>
                    <a:pt x="566" y="258"/>
                  </a:lnTo>
                  <a:lnTo>
                    <a:pt x="568" y="256"/>
                  </a:lnTo>
                  <a:lnTo>
                    <a:pt x="568" y="254"/>
                  </a:lnTo>
                  <a:lnTo>
                    <a:pt x="570" y="252"/>
                  </a:lnTo>
                  <a:lnTo>
                    <a:pt x="570" y="252"/>
                  </a:lnTo>
                  <a:lnTo>
                    <a:pt x="572" y="252"/>
                  </a:lnTo>
                  <a:lnTo>
                    <a:pt x="572" y="252"/>
                  </a:lnTo>
                  <a:lnTo>
                    <a:pt x="572" y="250"/>
                  </a:lnTo>
                  <a:lnTo>
                    <a:pt x="570" y="250"/>
                  </a:lnTo>
                  <a:lnTo>
                    <a:pt x="568" y="250"/>
                  </a:lnTo>
                  <a:lnTo>
                    <a:pt x="568" y="250"/>
                  </a:lnTo>
                  <a:lnTo>
                    <a:pt x="570" y="249"/>
                  </a:lnTo>
                  <a:lnTo>
                    <a:pt x="572" y="249"/>
                  </a:lnTo>
                  <a:lnTo>
                    <a:pt x="572" y="249"/>
                  </a:lnTo>
                  <a:lnTo>
                    <a:pt x="570" y="249"/>
                  </a:lnTo>
                  <a:lnTo>
                    <a:pt x="568" y="249"/>
                  </a:lnTo>
                  <a:lnTo>
                    <a:pt x="566" y="249"/>
                  </a:lnTo>
                  <a:lnTo>
                    <a:pt x="566" y="249"/>
                  </a:lnTo>
                  <a:lnTo>
                    <a:pt x="566" y="249"/>
                  </a:lnTo>
                  <a:lnTo>
                    <a:pt x="566" y="247"/>
                  </a:lnTo>
                  <a:lnTo>
                    <a:pt x="566" y="247"/>
                  </a:lnTo>
                  <a:lnTo>
                    <a:pt x="566" y="247"/>
                  </a:lnTo>
                  <a:lnTo>
                    <a:pt x="566" y="245"/>
                  </a:lnTo>
                  <a:lnTo>
                    <a:pt x="564" y="245"/>
                  </a:lnTo>
                  <a:lnTo>
                    <a:pt x="563" y="245"/>
                  </a:lnTo>
                  <a:lnTo>
                    <a:pt x="563" y="243"/>
                  </a:lnTo>
                  <a:lnTo>
                    <a:pt x="564" y="243"/>
                  </a:lnTo>
                  <a:lnTo>
                    <a:pt x="566" y="243"/>
                  </a:lnTo>
                  <a:lnTo>
                    <a:pt x="568" y="243"/>
                  </a:lnTo>
                  <a:lnTo>
                    <a:pt x="570" y="241"/>
                  </a:lnTo>
                  <a:lnTo>
                    <a:pt x="570" y="241"/>
                  </a:lnTo>
                  <a:lnTo>
                    <a:pt x="570" y="241"/>
                  </a:lnTo>
                  <a:lnTo>
                    <a:pt x="566" y="241"/>
                  </a:lnTo>
                  <a:lnTo>
                    <a:pt x="566" y="241"/>
                  </a:lnTo>
                  <a:lnTo>
                    <a:pt x="566" y="241"/>
                  </a:lnTo>
                  <a:lnTo>
                    <a:pt x="568" y="239"/>
                  </a:lnTo>
                  <a:lnTo>
                    <a:pt x="570" y="239"/>
                  </a:lnTo>
                  <a:lnTo>
                    <a:pt x="568" y="237"/>
                  </a:lnTo>
                  <a:lnTo>
                    <a:pt x="568" y="237"/>
                  </a:lnTo>
                  <a:lnTo>
                    <a:pt x="566" y="237"/>
                  </a:lnTo>
                  <a:lnTo>
                    <a:pt x="566" y="237"/>
                  </a:lnTo>
                  <a:lnTo>
                    <a:pt x="566" y="236"/>
                  </a:lnTo>
                  <a:lnTo>
                    <a:pt x="564" y="236"/>
                  </a:lnTo>
                  <a:lnTo>
                    <a:pt x="563" y="236"/>
                  </a:lnTo>
                  <a:lnTo>
                    <a:pt x="563" y="237"/>
                  </a:lnTo>
                  <a:lnTo>
                    <a:pt x="561" y="237"/>
                  </a:lnTo>
                  <a:lnTo>
                    <a:pt x="561" y="237"/>
                  </a:lnTo>
                  <a:lnTo>
                    <a:pt x="559" y="237"/>
                  </a:lnTo>
                  <a:lnTo>
                    <a:pt x="559" y="237"/>
                  </a:lnTo>
                  <a:lnTo>
                    <a:pt x="561" y="236"/>
                  </a:lnTo>
                  <a:lnTo>
                    <a:pt x="561" y="236"/>
                  </a:lnTo>
                  <a:lnTo>
                    <a:pt x="561" y="236"/>
                  </a:lnTo>
                  <a:lnTo>
                    <a:pt x="559" y="234"/>
                  </a:lnTo>
                  <a:lnTo>
                    <a:pt x="557" y="234"/>
                  </a:lnTo>
                  <a:lnTo>
                    <a:pt x="557" y="234"/>
                  </a:lnTo>
                  <a:lnTo>
                    <a:pt x="555" y="236"/>
                  </a:lnTo>
                  <a:lnTo>
                    <a:pt x="555" y="236"/>
                  </a:lnTo>
                  <a:lnTo>
                    <a:pt x="555" y="236"/>
                  </a:lnTo>
                  <a:lnTo>
                    <a:pt x="557" y="234"/>
                  </a:lnTo>
                  <a:lnTo>
                    <a:pt x="557" y="232"/>
                  </a:lnTo>
                  <a:lnTo>
                    <a:pt x="557" y="232"/>
                  </a:lnTo>
                  <a:lnTo>
                    <a:pt x="555" y="232"/>
                  </a:lnTo>
                  <a:lnTo>
                    <a:pt x="555" y="232"/>
                  </a:lnTo>
                  <a:lnTo>
                    <a:pt x="555" y="232"/>
                  </a:lnTo>
                  <a:lnTo>
                    <a:pt x="555" y="232"/>
                  </a:lnTo>
                  <a:lnTo>
                    <a:pt x="555" y="232"/>
                  </a:lnTo>
                  <a:lnTo>
                    <a:pt x="555" y="232"/>
                  </a:lnTo>
                  <a:lnTo>
                    <a:pt x="555" y="230"/>
                  </a:lnTo>
                  <a:lnTo>
                    <a:pt x="555" y="230"/>
                  </a:lnTo>
                  <a:lnTo>
                    <a:pt x="553" y="228"/>
                  </a:lnTo>
                  <a:lnTo>
                    <a:pt x="553" y="228"/>
                  </a:lnTo>
                  <a:lnTo>
                    <a:pt x="553" y="228"/>
                  </a:lnTo>
                  <a:lnTo>
                    <a:pt x="557" y="228"/>
                  </a:lnTo>
                  <a:lnTo>
                    <a:pt x="557" y="228"/>
                  </a:lnTo>
                  <a:lnTo>
                    <a:pt x="555" y="226"/>
                  </a:lnTo>
                  <a:lnTo>
                    <a:pt x="555" y="226"/>
                  </a:lnTo>
                  <a:lnTo>
                    <a:pt x="555" y="226"/>
                  </a:lnTo>
                  <a:lnTo>
                    <a:pt x="555" y="224"/>
                  </a:lnTo>
                  <a:lnTo>
                    <a:pt x="553" y="224"/>
                  </a:lnTo>
                  <a:lnTo>
                    <a:pt x="553" y="224"/>
                  </a:lnTo>
                  <a:lnTo>
                    <a:pt x="553" y="224"/>
                  </a:lnTo>
                  <a:lnTo>
                    <a:pt x="551" y="224"/>
                  </a:lnTo>
                  <a:lnTo>
                    <a:pt x="549" y="226"/>
                  </a:lnTo>
                  <a:lnTo>
                    <a:pt x="548" y="226"/>
                  </a:lnTo>
                  <a:lnTo>
                    <a:pt x="548" y="224"/>
                  </a:lnTo>
                  <a:lnTo>
                    <a:pt x="549" y="224"/>
                  </a:lnTo>
                  <a:lnTo>
                    <a:pt x="551" y="222"/>
                  </a:lnTo>
                  <a:lnTo>
                    <a:pt x="551" y="222"/>
                  </a:lnTo>
                  <a:lnTo>
                    <a:pt x="549" y="222"/>
                  </a:lnTo>
                  <a:lnTo>
                    <a:pt x="549" y="222"/>
                  </a:lnTo>
                  <a:lnTo>
                    <a:pt x="548" y="221"/>
                  </a:lnTo>
                  <a:lnTo>
                    <a:pt x="548" y="221"/>
                  </a:lnTo>
                  <a:lnTo>
                    <a:pt x="549" y="219"/>
                  </a:lnTo>
                  <a:lnTo>
                    <a:pt x="549" y="219"/>
                  </a:lnTo>
                  <a:lnTo>
                    <a:pt x="549" y="219"/>
                  </a:lnTo>
                  <a:lnTo>
                    <a:pt x="548" y="217"/>
                  </a:lnTo>
                  <a:lnTo>
                    <a:pt x="548" y="217"/>
                  </a:lnTo>
                  <a:lnTo>
                    <a:pt x="546" y="217"/>
                  </a:lnTo>
                  <a:lnTo>
                    <a:pt x="546" y="217"/>
                  </a:lnTo>
                  <a:lnTo>
                    <a:pt x="548" y="215"/>
                  </a:lnTo>
                  <a:lnTo>
                    <a:pt x="549" y="215"/>
                  </a:lnTo>
                  <a:lnTo>
                    <a:pt x="551" y="217"/>
                  </a:lnTo>
                  <a:lnTo>
                    <a:pt x="553" y="219"/>
                  </a:lnTo>
                  <a:lnTo>
                    <a:pt x="553" y="219"/>
                  </a:lnTo>
                  <a:lnTo>
                    <a:pt x="557" y="221"/>
                  </a:lnTo>
                  <a:lnTo>
                    <a:pt x="557" y="221"/>
                  </a:lnTo>
                  <a:lnTo>
                    <a:pt x="559" y="221"/>
                  </a:lnTo>
                  <a:lnTo>
                    <a:pt x="559" y="221"/>
                  </a:lnTo>
                  <a:lnTo>
                    <a:pt x="561" y="219"/>
                  </a:lnTo>
                  <a:lnTo>
                    <a:pt x="561" y="217"/>
                  </a:lnTo>
                  <a:lnTo>
                    <a:pt x="559" y="217"/>
                  </a:lnTo>
                  <a:lnTo>
                    <a:pt x="557" y="215"/>
                  </a:lnTo>
                  <a:lnTo>
                    <a:pt x="557" y="213"/>
                  </a:lnTo>
                  <a:lnTo>
                    <a:pt x="557" y="213"/>
                  </a:lnTo>
                  <a:lnTo>
                    <a:pt x="557" y="211"/>
                  </a:lnTo>
                  <a:lnTo>
                    <a:pt x="559" y="213"/>
                  </a:lnTo>
                  <a:lnTo>
                    <a:pt x="561" y="213"/>
                  </a:lnTo>
                  <a:lnTo>
                    <a:pt x="563" y="215"/>
                  </a:lnTo>
                  <a:lnTo>
                    <a:pt x="563" y="215"/>
                  </a:lnTo>
                  <a:lnTo>
                    <a:pt x="563" y="215"/>
                  </a:lnTo>
                  <a:lnTo>
                    <a:pt x="564" y="215"/>
                  </a:lnTo>
                  <a:lnTo>
                    <a:pt x="564" y="213"/>
                  </a:lnTo>
                  <a:lnTo>
                    <a:pt x="564" y="211"/>
                  </a:lnTo>
                  <a:lnTo>
                    <a:pt x="564" y="211"/>
                  </a:lnTo>
                  <a:lnTo>
                    <a:pt x="566" y="211"/>
                  </a:lnTo>
                  <a:lnTo>
                    <a:pt x="566" y="211"/>
                  </a:lnTo>
                  <a:lnTo>
                    <a:pt x="568" y="211"/>
                  </a:lnTo>
                  <a:lnTo>
                    <a:pt x="568" y="211"/>
                  </a:lnTo>
                  <a:lnTo>
                    <a:pt x="568" y="209"/>
                  </a:lnTo>
                  <a:lnTo>
                    <a:pt x="568" y="209"/>
                  </a:lnTo>
                  <a:lnTo>
                    <a:pt x="570" y="211"/>
                  </a:lnTo>
                  <a:lnTo>
                    <a:pt x="570" y="211"/>
                  </a:lnTo>
                  <a:lnTo>
                    <a:pt x="570" y="211"/>
                  </a:lnTo>
                  <a:lnTo>
                    <a:pt x="570" y="213"/>
                  </a:lnTo>
                  <a:lnTo>
                    <a:pt x="572" y="215"/>
                  </a:lnTo>
                  <a:lnTo>
                    <a:pt x="572" y="215"/>
                  </a:lnTo>
                  <a:lnTo>
                    <a:pt x="574" y="215"/>
                  </a:lnTo>
                  <a:lnTo>
                    <a:pt x="574" y="217"/>
                  </a:lnTo>
                  <a:lnTo>
                    <a:pt x="574" y="217"/>
                  </a:lnTo>
                  <a:lnTo>
                    <a:pt x="576" y="217"/>
                  </a:lnTo>
                  <a:lnTo>
                    <a:pt x="577" y="217"/>
                  </a:lnTo>
                  <a:lnTo>
                    <a:pt x="577" y="217"/>
                  </a:lnTo>
                  <a:lnTo>
                    <a:pt x="579" y="217"/>
                  </a:lnTo>
                  <a:lnTo>
                    <a:pt x="579" y="217"/>
                  </a:lnTo>
                  <a:lnTo>
                    <a:pt x="576" y="219"/>
                  </a:lnTo>
                  <a:lnTo>
                    <a:pt x="576" y="219"/>
                  </a:lnTo>
                  <a:lnTo>
                    <a:pt x="576" y="219"/>
                  </a:lnTo>
                  <a:lnTo>
                    <a:pt x="579" y="219"/>
                  </a:lnTo>
                  <a:lnTo>
                    <a:pt x="581" y="219"/>
                  </a:lnTo>
                  <a:lnTo>
                    <a:pt x="581" y="219"/>
                  </a:lnTo>
                  <a:lnTo>
                    <a:pt x="585" y="219"/>
                  </a:lnTo>
                  <a:lnTo>
                    <a:pt x="587" y="217"/>
                  </a:lnTo>
                  <a:lnTo>
                    <a:pt x="591" y="215"/>
                  </a:lnTo>
                  <a:lnTo>
                    <a:pt x="591" y="215"/>
                  </a:lnTo>
                  <a:lnTo>
                    <a:pt x="594" y="215"/>
                  </a:lnTo>
                  <a:lnTo>
                    <a:pt x="594" y="215"/>
                  </a:lnTo>
                  <a:lnTo>
                    <a:pt x="592" y="215"/>
                  </a:lnTo>
                  <a:lnTo>
                    <a:pt x="591" y="217"/>
                  </a:lnTo>
                  <a:lnTo>
                    <a:pt x="589" y="219"/>
                  </a:lnTo>
                  <a:lnTo>
                    <a:pt x="587" y="219"/>
                  </a:lnTo>
                  <a:lnTo>
                    <a:pt x="585" y="219"/>
                  </a:lnTo>
                  <a:lnTo>
                    <a:pt x="583" y="221"/>
                  </a:lnTo>
                  <a:lnTo>
                    <a:pt x="581" y="221"/>
                  </a:lnTo>
                  <a:lnTo>
                    <a:pt x="579" y="222"/>
                  </a:lnTo>
                  <a:lnTo>
                    <a:pt x="579" y="222"/>
                  </a:lnTo>
                  <a:lnTo>
                    <a:pt x="579" y="222"/>
                  </a:lnTo>
                  <a:lnTo>
                    <a:pt x="579" y="224"/>
                  </a:lnTo>
                  <a:lnTo>
                    <a:pt x="579" y="224"/>
                  </a:lnTo>
                  <a:lnTo>
                    <a:pt x="579" y="224"/>
                  </a:lnTo>
                  <a:lnTo>
                    <a:pt x="579" y="226"/>
                  </a:lnTo>
                  <a:lnTo>
                    <a:pt x="579" y="226"/>
                  </a:lnTo>
                  <a:lnTo>
                    <a:pt x="579" y="228"/>
                  </a:lnTo>
                  <a:lnTo>
                    <a:pt x="581" y="230"/>
                  </a:lnTo>
                  <a:lnTo>
                    <a:pt x="581" y="230"/>
                  </a:lnTo>
                  <a:lnTo>
                    <a:pt x="581" y="232"/>
                  </a:lnTo>
                  <a:lnTo>
                    <a:pt x="581" y="232"/>
                  </a:lnTo>
                  <a:lnTo>
                    <a:pt x="585" y="230"/>
                  </a:lnTo>
                  <a:lnTo>
                    <a:pt x="587" y="228"/>
                  </a:lnTo>
                  <a:lnTo>
                    <a:pt x="587" y="228"/>
                  </a:lnTo>
                  <a:lnTo>
                    <a:pt x="589" y="228"/>
                  </a:lnTo>
                  <a:lnTo>
                    <a:pt x="587" y="228"/>
                  </a:lnTo>
                  <a:lnTo>
                    <a:pt x="585" y="232"/>
                  </a:lnTo>
                  <a:lnTo>
                    <a:pt x="585" y="232"/>
                  </a:lnTo>
                  <a:lnTo>
                    <a:pt x="587" y="232"/>
                  </a:lnTo>
                  <a:lnTo>
                    <a:pt x="587" y="232"/>
                  </a:lnTo>
                  <a:lnTo>
                    <a:pt x="589" y="232"/>
                  </a:lnTo>
                  <a:lnTo>
                    <a:pt x="589" y="232"/>
                  </a:lnTo>
                  <a:lnTo>
                    <a:pt x="591" y="232"/>
                  </a:lnTo>
                  <a:lnTo>
                    <a:pt x="591" y="234"/>
                  </a:lnTo>
                  <a:lnTo>
                    <a:pt x="591" y="234"/>
                  </a:lnTo>
                  <a:lnTo>
                    <a:pt x="591" y="236"/>
                  </a:lnTo>
                  <a:lnTo>
                    <a:pt x="592" y="234"/>
                  </a:lnTo>
                  <a:lnTo>
                    <a:pt x="594" y="232"/>
                  </a:lnTo>
                  <a:lnTo>
                    <a:pt x="596" y="230"/>
                  </a:lnTo>
                  <a:lnTo>
                    <a:pt x="600" y="226"/>
                  </a:lnTo>
                  <a:lnTo>
                    <a:pt x="600" y="224"/>
                  </a:lnTo>
                  <a:lnTo>
                    <a:pt x="598" y="224"/>
                  </a:lnTo>
                  <a:lnTo>
                    <a:pt x="596" y="224"/>
                  </a:lnTo>
                  <a:lnTo>
                    <a:pt x="596" y="224"/>
                  </a:lnTo>
                  <a:lnTo>
                    <a:pt x="600" y="222"/>
                  </a:lnTo>
                  <a:lnTo>
                    <a:pt x="600" y="222"/>
                  </a:lnTo>
                  <a:lnTo>
                    <a:pt x="600" y="221"/>
                  </a:lnTo>
                  <a:lnTo>
                    <a:pt x="600" y="221"/>
                  </a:lnTo>
                  <a:lnTo>
                    <a:pt x="602" y="224"/>
                  </a:lnTo>
                  <a:lnTo>
                    <a:pt x="602" y="224"/>
                  </a:lnTo>
                  <a:lnTo>
                    <a:pt x="604" y="224"/>
                  </a:lnTo>
                  <a:lnTo>
                    <a:pt x="606" y="224"/>
                  </a:lnTo>
                  <a:lnTo>
                    <a:pt x="607" y="224"/>
                  </a:lnTo>
                  <a:lnTo>
                    <a:pt x="607" y="224"/>
                  </a:lnTo>
                  <a:lnTo>
                    <a:pt x="609" y="222"/>
                  </a:lnTo>
                  <a:lnTo>
                    <a:pt x="611" y="222"/>
                  </a:lnTo>
                  <a:lnTo>
                    <a:pt x="613" y="221"/>
                  </a:lnTo>
                  <a:lnTo>
                    <a:pt x="613" y="221"/>
                  </a:lnTo>
                  <a:lnTo>
                    <a:pt x="613" y="221"/>
                  </a:lnTo>
                  <a:lnTo>
                    <a:pt x="613" y="221"/>
                  </a:lnTo>
                  <a:lnTo>
                    <a:pt x="613" y="219"/>
                  </a:lnTo>
                  <a:lnTo>
                    <a:pt x="611" y="219"/>
                  </a:lnTo>
                  <a:lnTo>
                    <a:pt x="611" y="219"/>
                  </a:lnTo>
                  <a:lnTo>
                    <a:pt x="613" y="219"/>
                  </a:lnTo>
                  <a:lnTo>
                    <a:pt x="615" y="219"/>
                  </a:lnTo>
                  <a:lnTo>
                    <a:pt x="617" y="219"/>
                  </a:lnTo>
                  <a:lnTo>
                    <a:pt x="619" y="219"/>
                  </a:lnTo>
                  <a:lnTo>
                    <a:pt x="619" y="219"/>
                  </a:lnTo>
                  <a:lnTo>
                    <a:pt x="617" y="217"/>
                  </a:lnTo>
                  <a:lnTo>
                    <a:pt x="615" y="215"/>
                  </a:lnTo>
                  <a:lnTo>
                    <a:pt x="615" y="215"/>
                  </a:lnTo>
                  <a:lnTo>
                    <a:pt x="617" y="215"/>
                  </a:lnTo>
                  <a:lnTo>
                    <a:pt x="617" y="215"/>
                  </a:lnTo>
                  <a:lnTo>
                    <a:pt x="615" y="213"/>
                  </a:lnTo>
                  <a:lnTo>
                    <a:pt x="617" y="213"/>
                  </a:lnTo>
                  <a:lnTo>
                    <a:pt x="619" y="213"/>
                  </a:lnTo>
                  <a:lnTo>
                    <a:pt x="619" y="213"/>
                  </a:lnTo>
                  <a:lnTo>
                    <a:pt x="619" y="215"/>
                  </a:lnTo>
                  <a:lnTo>
                    <a:pt x="622" y="215"/>
                  </a:lnTo>
                  <a:lnTo>
                    <a:pt x="622" y="215"/>
                  </a:lnTo>
                  <a:lnTo>
                    <a:pt x="626" y="213"/>
                  </a:lnTo>
                  <a:lnTo>
                    <a:pt x="626" y="213"/>
                  </a:lnTo>
                  <a:lnTo>
                    <a:pt x="626" y="211"/>
                  </a:lnTo>
                  <a:lnTo>
                    <a:pt x="622" y="209"/>
                  </a:lnTo>
                  <a:lnTo>
                    <a:pt x="622" y="209"/>
                  </a:lnTo>
                  <a:lnTo>
                    <a:pt x="624" y="209"/>
                  </a:lnTo>
                  <a:lnTo>
                    <a:pt x="626" y="209"/>
                  </a:lnTo>
                  <a:lnTo>
                    <a:pt x="626" y="209"/>
                  </a:lnTo>
                  <a:lnTo>
                    <a:pt x="628" y="211"/>
                  </a:lnTo>
                  <a:lnTo>
                    <a:pt x="630" y="211"/>
                  </a:lnTo>
                  <a:lnTo>
                    <a:pt x="632" y="209"/>
                  </a:lnTo>
                  <a:lnTo>
                    <a:pt x="632" y="209"/>
                  </a:lnTo>
                  <a:lnTo>
                    <a:pt x="632" y="209"/>
                  </a:lnTo>
                  <a:lnTo>
                    <a:pt x="630" y="207"/>
                  </a:lnTo>
                  <a:close/>
                  <a:moveTo>
                    <a:pt x="536" y="118"/>
                  </a:moveTo>
                  <a:lnTo>
                    <a:pt x="534" y="118"/>
                  </a:lnTo>
                  <a:lnTo>
                    <a:pt x="533" y="116"/>
                  </a:lnTo>
                  <a:lnTo>
                    <a:pt x="533" y="116"/>
                  </a:lnTo>
                  <a:lnTo>
                    <a:pt x="533" y="116"/>
                  </a:lnTo>
                  <a:lnTo>
                    <a:pt x="533" y="114"/>
                  </a:lnTo>
                  <a:lnTo>
                    <a:pt x="533" y="114"/>
                  </a:lnTo>
                  <a:lnTo>
                    <a:pt x="527" y="112"/>
                  </a:lnTo>
                  <a:lnTo>
                    <a:pt x="523" y="112"/>
                  </a:lnTo>
                  <a:lnTo>
                    <a:pt x="512" y="112"/>
                  </a:lnTo>
                  <a:lnTo>
                    <a:pt x="512" y="112"/>
                  </a:lnTo>
                  <a:lnTo>
                    <a:pt x="508" y="112"/>
                  </a:lnTo>
                  <a:lnTo>
                    <a:pt x="506" y="112"/>
                  </a:lnTo>
                  <a:lnTo>
                    <a:pt x="505" y="110"/>
                  </a:lnTo>
                  <a:lnTo>
                    <a:pt x="503" y="110"/>
                  </a:lnTo>
                  <a:lnTo>
                    <a:pt x="501" y="110"/>
                  </a:lnTo>
                  <a:lnTo>
                    <a:pt x="499" y="110"/>
                  </a:lnTo>
                  <a:lnTo>
                    <a:pt x="499" y="112"/>
                  </a:lnTo>
                  <a:lnTo>
                    <a:pt x="499" y="112"/>
                  </a:lnTo>
                  <a:lnTo>
                    <a:pt x="497" y="114"/>
                  </a:lnTo>
                  <a:lnTo>
                    <a:pt x="497" y="114"/>
                  </a:lnTo>
                  <a:lnTo>
                    <a:pt x="497" y="114"/>
                  </a:lnTo>
                  <a:lnTo>
                    <a:pt x="497" y="114"/>
                  </a:lnTo>
                  <a:lnTo>
                    <a:pt x="497" y="114"/>
                  </a:lnTo>
                  <a:lnTo>
                    <a:pt x="495" y="116"/>
                  </a:lnTo>
                  <a:lnTo>
                    <a:pt x="495" y="116"/>
                  </a:lnTo>
                  <a:lnTo>
                    <a:pt x="495" y="116"/>
                  </a:lnTo>
                  <a:lnTo>
                    <a:pt x="495" y="118"/>
                  </a:lnTo>
                  <a:lnTo>
                    <a:pt x="495" y="118"/>
                  </a:lnTo>
                  <a:lnTo>
                    <a:pt x="499" y="118"/>
                  </a:lnTo>
                  <a:lnTo>
                    <a:pt x="499" y="118"/>
                  </a:lnTo>
                  <a:lnTo>
                    <a:pt x="499" y="120"/>
                  </a:lnTo>
                  <a:lnTo>
                    <a:pt x="499" y="120"/>
                  </a:lnTo>
                  <a:lnTo>
                    <a:pt x="497" y="121"/>
                  </a:lnTo>
                  <a:lnTo>
                    <a:pt x="497" y="123"/>
                  </a:lnTo>
                  <a:lnTo>
                    <a:pt x="497" y="123"/>
                  </a:lnTo>
                  <a:lnTo>
                    <a:pt x="499" y="123"/>
                  </a:lnTo>
                  <a:lnTo>
                    <a:pt x="501" y="125"/>
                  </a:lnTo>
                  <a:lnTo>
                    <a:pt x="503" y="125"/>
                  </a:lnTo>
                  <a:lnTo>
                    <a:pt x="505" y="123"/>
                  </a:lnTo>
                  <a:lnTo>
                    <a:pt x="512" y="123"/>
                  </a:lnTo>
                  <a:lnTo>
                    <a:pt x="514" y="123"/>
                  </a:lnTo>
                  <a:lnTo>
                    <a:pt x="520" y="123"/>
                  </a:lnTo>
                  <a:lnTo>
                    <a:pt x="527" y="123"/>
                  </a:lnTo>
                  <a:lnTo>
                    <a:pt x="533" y="123"/>
                  </a:lnTo>
                  <a:lnTo>
                    <a:pt x="536" y="123"/>
                  </a:lnTo>
                  <a:lnTo>
                    <a:pt x="536" y="123"/>
                  </a:lnTo>
                  <a:lnTo>
                    <a:pt x="536" y="121"/>
                  </a:lnTo>
                  <a:lnTo>
                    <a:pt x="536" y="121"/>
                  </a:lnTo>
                  <a:lnTo>
                    <a:pt x="536" y="121"/>
                  </a:lnTo>
                  <a:lnTo>
                    <a:pt x="538" y="120"/>
                  </a:lnTo>
                  <a:lnTo>
                    <a:pt x="536" y="120"/>
                  </a:lnTo>
                  <a:lnTo>
                    <a:pt x="536" y="120"/>
                  </a:lnTo>
                  <a:lnTo>
                    <a:pt x="536" y="120"/>
                  </a:lnTo>
                  <a:lnTo>
                    <a:pt x="536" y="118"/>
                  </a:lnTo>
                  <a:lnTo>
                    <a:pt x="536" y="118"/>
                  </a:lnTo>
                  <a:close/>
                  <a:moveTo>
                    <a:pt x="235" y="118"/>
                  </a:moveTo>
                  <a:lnTo>
                    <a:pt x="237" y="120"/>
                  </a:lnTo>
                  <a:lnTo>
                    <a:pt x="237" y="121"/>
                  </a:lnTo>
                  <a:lnTo>
                    <a:pt x="237" y="121"/>
                  </a:lnTo>
                  <a:lnTo>
                    <a:pt x="239" y="121"/>
                  </a:lnTo>
                  <a:lnTo>
                    <a:pt x="239" y="121"/>
                  </a:lnTo>
                  <a:lnTo>
                    <a:pt x="241" y="121"/>
                  </a:lnTo>
                  <a:lnTo>
                    <a:pt x="243" y="121"/>
                  </a:lnTo>
                  <a:lnTo>
                    <a:pt x="245" y="120"/>
                  </a:lnTo>
                  <a:lnTo>
                    <a:pt x="245" y="120"/>
                  </a:lnTo>
                  <a:lnTo>
                    <a:pt x="249" y="120"/>
                  </a:lnTo>
                  <a:lnTo>
                    <a:pt x="252" y="118"/>
                  </a:lnTo>
                  <a:lnTo>
                    <a:pt x="254" y="116"/>
                  </a:lnTo>
                  <a:lnTo>
                    <a:pt x="256" y="114"/>
                  </a:lnTo>
                  <a:lnTo>
                    <a:pt x="256" y="114"/>
                  </a:lnTo>
                  <a:lnTo>
                    <a:pt x="256" y="114"/>
                  </a:lnTo>
                  <a:lnTo>
                    <a:pt x="256" y="112"/>
                  </a:lnTo>
                  <a:lnTo>
                    <a:pt x="256" y="112"/>
                  </a:lnTo>
                  <a:lnTo>
                    <a:pt x="256" y="112"/>
                  </a:lnTo>
                  <a:lnTo>
                    <a:pt x="254" y="110"/>
                  </a:lnTo>
                  <a:lnTo>
                    <a:pt x="252" y="110"/>
                  </a:lnTo>
                  <a:lnTo>
                    <a:pt x="250" y="110"/>
                  </a:lnTo>
                  <a:lnTo>
                    <a:pt x="241" y="112"/>
                  </a:lnTo>
                  <a:lnTo>
                    <a:pt x="237" y="112"/>
                  </a:lnTo>
                  <a:lnTo>
                    <a:pt x="237" y="112"/>
                  </a:lnTo>
                  <a:lnTo>
                    <a:pt x="234" y="112"/>
                  </a:lnTo>
                  <a:lnTo>
                    <a:pt x="232" y="114"/>
                  </a:lnTo>
                  <a:lnTo>
                    <a:pt x="232" y="114"/>
                  </a:lnTo>
                  <a:lnTo>
                    <a:pt x="234" y="114"/>
                  </a:lnTo>
                  <a:lnTo>
                    <a:pt x="234" y="116"/>
                  </a:lnTo>
                  <a:lnTo>
                    <a:pt x="235" y="118"/>
                  </a:lnTo>
                  <a:lnTo>
                    <a:pt x="235" y="118"/>
                  </a:lnTo>
                  <a:lnTo>
                    <a:pt x="235" y="118"/>
                  </a:lnTo>
                  <a:close/>
                  <a:moveTo>
                    <a:pt x="67" y="170"/>
                  </a:moveTo>
                  <a:lnTo>
                    <a:pt x="67" y="170"/>
                  </a:lnTo>
                  <a:lnTo>
                    <a:pt x="71" y="172"/>
                  </a:lnTo>
                  <a:lnTo>
                    <a:pt x="73" y="172"/>
                  </a:lnTo>
                  <a:lnTo>
                    <a:pt x="75" y="172"/>
                  </a:lnTo>
                  <a:lnTo>
                    <a:pt x="78" y="172"/>
                  </a:lnTo>
                  <a:lnTo>
                    <a:pt x="84" y="172"/>
                  </a:lnTo>
                  <a:lnTo>
                    <a:pt x="88" y="172"/>
                  </a:lnTo>
                  <a:lnTo>
                    <a:pt x="90" y="172"/>
                  </a:lnTo>
                  <a:lnTo>
                    <a:pt x="93" y="174"/>
                  </a:lnTo>
                  <a:lnTo>
                    <a:pt x="93" y="174"/>
                  </a:lnTo>
                  <a:lnTo>
                    <a:pt x="92" y="176"/>
                  </a:lnTo>
                  <a:lnTo>
                    <a:pt x="92" y="176"/>
                  </a:lnTo>
                  <a:lnTo>
                    <a:pt x="90" y="178"/>
                  </a:lnTo>
                  <a:lnTo>
                    <a:pt x="88" y="179"/>
                  </a:lnTo>
                  <a:lnTo>
                    <a:pt x="88" y="181"/>
                  </a:lnTo>
                  <a:lnTo>
                    <a:pt x="88" y="183"/>
                  </a:lnTo>
                  <a:lnTo>
                    <a:pt x="90" y="183"/>
                  </a:lnTo>
                  <a:lnTo>
                    <a:pt x="90" y="183"/>
                  </a:lnTo>
                  <a:lnTo>
                    <a:pt x="92" y="183"/>
                  </a:lnTo>
                  <a:lnTo>
                    <a:pt x="93" y="183"/>
                  </a:lnTo>
                  <a:lnTo>
                    <a:pt x="99" y="183"/>
                  </a:lnTo>
                  <a:lnTo>
                    <a:pt x="106" y="183"/>
                  </a:lnTo>
                  <a:lnTo>
                    <a:pt x="108" y="183"/>
                  </a:lnTo>
                  <a:lnTo>
                    <a:pt x="112" y="181"/>
                  </a:lnTo>
                  <a:lnTo>
                    <a:pt x="114" y="181"/>
                  </a:lnTo>
                  <a:lnTo>
                    <a:pt x="114" y="181"/>
                  </a:lnTo>
                  <a:lnTo>
                    <a:pt x="120" y="181"/>
                  </a:lnTo>
                  <a:lnTo>
                    <a:pt x="125" y="181"/>
                  </a:lnTo>
                  <a:lnTo>
                    <a:pt x="131" y="181"/>
                  </a:lnTo>
                  <a:lnTo>
                    <a:pt x="138" y="179"/>
                  </a:lnTo>
                  <a:lnTo>
                    <a:pt x="142" y="178"/>
                  </a:lnTo>
                  <a:lnTo>
                    <a:pt x="144" y="178"/>
                  </a:lnTo>
                  <a:lnTo>
                    <a:pt x="148" y="178"/>
                  </a:lnTo>
                  <a:lnTo>
                    <a:pt x="153" y="178"/>
                  </a:lnTo>
                  <a:lnTo>
                    <a:pt x="157" y="176"/>
                  </a:lnTo>
                  <a:lnTo>
                    <a:pt x="159" y="176"/>
                  </a:lnTo>
                  <a:lnTo>
                    <a:pt x="163" y="174"/>
                  </a:lnTo>
                  <a:lnTo>
                    <a:pt x="164" y="174"/>
                  </a:lnTo>
                  <a:lnTo>
                    <a:pt x="168" y="172"/>
                  </a:lnTo>
                  <a:lnTo>
                    <a:pt x="170" y="170"/>
                  </a:lnTo>
                  <a:lnTo>
                    <a:pt x="172" y="170"/>
                  </a:lnTo>
                  <a:lnTo>
                    <a:pt x="174" y="170"/>
                  </a:lnTo>
                  <a:lnTo>
                    <a:pt x="174" y="170"/>
                  </a:lnTo>
                  <a:lnTo>
                    <a:pt x="176" y="170"/>
                  </a:lnTo>
                  <a:lnTo>
                    <a:pt x="174" y="172"/>
                  </a:lnTo>
                  <a:lnTo>
                    <a:pt x="174" y="172"/>
                  </a:lnTo>
                  <a:lnTo>
                    <a:pt x="174" y="172"/>
                  </a:lnTo>
                  <a:lnTo>
                    <a:pt x="172" y="172"/>
                  </a:lnTo>
                  <a:lnTo>
                    <a:pt x="174" y="174"/>
                  </a:lnTo>
                  <a:lnTo>
                    <a:pt x="174" y="174"/>
                  </a:lnTo>
                  <a:lnTo>
                    <a:pt x="176" y="174"/>
                  </a:lnTo>
                  <a:lnTo>
                    <a:pt x="178" y="174"/>
                  </a:lnTo>
                  <a:lnTo>
                    <a:pt x="179" y="174"/>
                  </a:lnTo>
                  <a:lnTo>
                    <a:pt x="183" y="174"/>
                  </a:lnTo>
                  <a:lnTo>
                    <a:pt x="185" y="176"/>
                  </a:lnTo>
                  <a:lnTo>
                    <a:pt x="185" y="176"/>
                  </a:lnTo>
                  <a:lnTo>
                    <a:pt x="185" y="176"/>
                  </a:lnTo>
                  <a:lnTo>
                    <a:pt x="181" y="176"/>
                  </a:lnTo>
                  <a:lnTo>
                    <a:pt x="181" y="178"/>
                  </a:lnTo>
                  <a:lnTo>
                    <a:pt x="181" y="178"/>
                  </a:lnTo>
                  <a:lnTo>
                    <a:pt x="187" y="178"/>
                  </a:lnTo>
                  <a:lnTo>
                    <a:pt x="189" y="178"/>
                  </a:lnTo>
                  <a:lnTo>
                    <a:pt x="191" y="178"/>
                  </a:lnTo>
                  <a:lnTo>
                    <a:pt x="192" y="178"/>
                  </a:lnTo>
                  <a:lnTo>
                    <a:pt x="194" y="178"/>
                  </a:lnTo>
                  <a:lnTo>
                    <a:pt x="198" y="179"/>
                  </a:lnTo>
                  <a:lnTo>
                    <a:pt x="202" y="178"/>
                  </a:lnTo>
                  <a:lnTo>
                    <a:pt x="204" y="179"/>
                  </a:lnTo>
                  <a:lnTo>
                    <a:pt x="206" y="178"/>
                  </a:lnTo>
                  <a:lnTo>
                    <a:pt x="206" y="178"/>
                  </a:lnTo>
                  <a:lnTo>
                    <a:pt x="209" y="178"/>
                  </a:lnTo>
                  <a:lnTo>
                    <a:pt x="211" y="178"/>
                  </a:lnTo>
                  <a:lnTo>
                    <a:pt x="217" y="176"/>
                  </a:lnTo>
                  <a:lnTo>
                    <a:pt x="219" y="176"/>
                  </a:lnTo>
                  <a:lnTo>
                    <a:pt x="220" y="174"/>
                  </a:lnTo>
                  <a:lnTo>
                    <a:pt x="220" y="174"/>
                  </a:lnTo>
                  <a:lnTo>
                    <a:pt x="220" y="174"/>
                  </a:lnTo>
                  <a:lnTo>
                    <a:pt x="220" y="172"/>
                  </a:lnTo>
                  <a:lnTo>
                    <a:pt x="220" y="172"/>
                  </a:lnTo>
                  <a:lnTo>
                    <a:pt x="219" y="172"/>
                  </a:lnTo>
                  <a:lnTo>
                    <a:pt x="219" y="172"/>
                  </a:lnTo>
                  <a:lnTo>
                    <a:pt x="219" y="172"/>
                  </a:lnTo>
                  <a:lnTo>
                    <a:pt x="219" y="172"/>
                  </a:lnTo>
                  <a:lnTo>
                    <a:pt x="220" y="172"/>
                  </a:lnTo>
                  <a:lnTo>
                    <a:pt x="220" y="170"/>
                  </a:lnTo>
                  <a:lnTo>
                    <a:pt x="222" y="170"/>
                  </a:lnTo>
                  <a:lnTo>
                    <a:pt x="222" y="170"/>
                  </a:lnTo>
                  <a:lnTo>
                    <a:pt x="222" y="170"/>
                  </a:lnTo>
                  <a:lnTo>
                    <a:pt x="220" y="170"/>
                  </a:lnTo>
                  <a:lnTo>
                    <a:pt x="219" y="170"/>
                  </a:lnTo>
                  <a:lnTo>
                    <a:pt x="217" y="170"/>
                  </a:lnTo>
                  <a:lnTo>
                    <a:pt x="213" y="170"/>
                  </a:lnTo>
                  <a:lnTo>
                    <a:pt x="211" y="172"/>
                  </a:lnTo>
                  <a:lnTo>
                    <a:pt x="207" y="174"/>
                  </a:lnTo>
                  <a:lnTo>
                    <a:pt x="207" y="174"/>
                  </a:lnTo>
                  <a:lnTo>
                    <a:pt x="207" y="172"/>
                  </a:lnTo>
                  <a:lnTo>
                    <a:pt x="209" y="170"/>
                  </a:lnTo>
                  <a:lnTo>
                    <a:pt x="211" y="170"/>
                  </a:lnTo>
                  <a:lnTo>
                    <a:pt x="211" y="170"/>
                  </a:lnTo>
                  <a:lnTo>
                    <a:pt x="211" y="170"/>
                  </a:lnTo>
                  <a:lnTo>
                    <a:pt x="211" y="170"/>
                  </a:lnTo>
                  <a:lnTo>
                    <a:pt x="211" y="168"/>
                  </a:lnTo>
                  <a:lnTo>
                    <a:pt x="209" y="168"/>
                  </a:lnTo>
                  <a:lnTo>
                    <a:pt x="209" y="168"/>
                  </a:lnTo>
                  <a:lnTo>
                    <a:pt x="209" y="166"/>
                  </a:lnTo>
                  <a:lnTo>
                    <a:pt x="209" y="166"/>
                  </a:lnTo>
                  <a:lnTo>
                    <a:pt x="211" y="166"/>
                  </a:lnTo>
                  <a:lnTo>
                    <a:pt x="211" y="166"/>
                  </a:lnTo>
                  <a:lnTo>
                    <a:pt x="213" y="168"/>
                  </a:lnTo>
                  <a:lnTo>
                    <a:pt x="215" y="168"/>
                  </a:lnTo>
                  <a:lnTo>
                    <a:pt x="215" y="168"/>
                  </a:lnTo>
                  <a:lnTo>
                    <a:pt x="217" y="168"/>
                  </a:lnTo>
                  <a:lnTo>
                    <a:pt x="219" y="168"/>
                  </a:lnTo>
                  <a:lnTo>
                    <a:pt x="219" y="168"/>
                  </a:lnTo>
                  <a:lnTo>
                    <a:pt x="219" y="168"/>
                  </a:lnTo>
                  <a:lnTo>
                    <a:pt x="219" y="166"/>
                  </a:lnTo>
                  <a:lnTo>
                    <a:pt x="220" y="166"/>
                  </a:lnTo>
                  <a:lnTo>
                    <a:pt x="220" y="166"/>
                  </a:lnTo>
                  <a:lnTo>
                    <a:pt x="220" y="164"/>
                  </a:lnTo>
                  <a:lnTo>
                    <a:pt x="224" y="164"/>
                  </a:lnTo>
                  <a:lnTo>
                    <a:pt x="226" y="164"/>
                  </a:lnTo>
                  <a:lnTo>
                    <a:pt x="226" y="164"/>
                  </a:lnTo>
                  <a:lnTo>
                    <a:pt x="226" y="164"/>
                  </a:lnTo>
                  <a:lnTo>
                    <a:pt x="228" y="166"/>
                  </a:lnTo>
                  <a:lnTo>
                    <a:pt x="228" y="166"/>
                  </a:lnTo>
                  <a:lnTo>
                    <a:pt x="230" y="166"/>
                  </a:lnTo>
                  <a:lnTo>
                    <a:pt x="230" y="166"/>
                  </a:lnTo>
                  <a:lnTo>
                    <a:pt x="232" y="166"/>
                  </a:lnTo>
                  <a:lnTo>
                    <a:pt x="234" y="164"/>
                  </a:lnTo>
                  <a:lnTo>
                    <a:pt x="234" y="164"/>
                  </a:lnTo>
                  <a:lnTo>
                    <a:pt x="234" y="164"/>
                  </a:lnTo>
                  <a:lnTo>
                    <a:pt x="234" y="166"/>
                  </a:lnTo>
                  <a:lnTo>
                    <a:pt x="234" y="166"/>
                  </a:lnTo>
                  <a:lnTo>
                    <a:pt x="234" y="166"/>
                  </a:lnTo>
                  <a:lnTo>
                    <a:pt x="235" y="166"/>
                  </a:lnTo>
                  <a:lnTo>
                    <a:pt x="235" y="166"/>
                  </a:lnTo>
                  <a:lnTo>
                    <a:pt x="237" y="166"/>
                  </a:lnTo>
                  <a:lnTo>
                    <a:pt x="239" y="164"/>
                  </a:lnTo>
                  <a:lnTo>
                    <a:pt x="239" y="164"/>
                  </a:lnTo>
                  <a:lnTo>
                    <a:pt x="241" y="161"/>
                  </a:lnTo>
                  <a:lnTo>
                    <a:pt x="241" y="161"/>
                  </a:lnTo>
                  <a:lnTo>
                    <a:pt x="241" y="161"/>
                  </a:lnTo>
                  <a:lnTo>
                    <a:pt x="241" y="161"/>
                  </a:lnTo>
                  <a:lnTo>
                    <a:pt x="241" y="161"/>
                  </a:lnTo>
                  <a:lnTo>
                    <a:pt x="237" y="161"/>
                  </a:lnTo>
                  <a:lnTo>
                    <a:pt x="237" y="159"/>
                  </a:lnTo>
                  <a:lnTo>
                    <a:pt x="237" y="159"/>
                  </a:lnTo>
                  <a:lnTo>
                    <a:pt x="237" y="159"/>
                  </a:lnTo>
                  <a:lnTo>
                    <a:pt x="237" y="159"/>
                  </a:lnTo>
                  <a:lnTo>
                    <a:pt x="237" y="159"/>
                  </a:lnTo>
                  <a:lnTo>
                    <a:pt x="235" y="159"/>
                  </a:lnTo>
                  <a:lnTo>
                    <a:pt x="234" y="159"/>
                  </a:lnTo>
                  <a:lnTo>
                    <a:pt x="232" y="157"/>
                  </a:lnTo>
                  <a:lnTo>
                    <a:pt x="230" y="155"/>
                  </a:lnTo>
                  <a:lnTo>
                    <a:pt x="230" y="155"/>
                  </a:lnTo>
                  <a:lnTo>
                    <a:pt x="228" y="153"/>
                  </a:lnTo>
                  <a:lnTo>
                    <a:pt x="228" y="153"/>
                  </a:lnTo>
                  <a:lnTo>
                    <a:pt x="228" y="153"/>
                  </a:lnTo>
                  <a:lnTo>
                    <a:pt x="228" y="155"/>
                  </a:lnTo>
                  <a:lnTo>
                    <a:pt x="226" y="155"/>
                  </a:lnTo>
                  <a:lnTo>
                    <a:pt x="226" y="155"/>
                  </a:lnTo>
                  <a:lnTo>
                    <a:pt x="226" y="155"/>
                  </a:lnTo>
                  <a:lnTo>
                    <a:pt x="226" y="155"/>
                  </a:lnTo>
                  <a:lnTo>
                    <a:pt x="226" y="155"/>
                  </a:lnTo>
                  <a:lnTo>
                    <a:pt x="224" y="153"/>
                  </a:lnTo>
                  <a:lnTo>
                    <a:pt x="222" y="153"/>
                  </a:lnTo>
                  <a:lnTo>
                    <a:pt x="220" y="151"/>
                  </a:lnTo>
                  <a:lnTo>
                    <a:pt x="220" y="151"/>
                  </a:lnTo>
                  <a:lnTo>
                    <a:pt x="220" y="149"/>
                  </a:lnTo>
                  <a:lnTo>
                    <a:pt x="219" y="148"/>
                  </a:lnTo>
                  <a:lnTo>
                    <a:pt x="219" y="148"/>
                  </a:lnTo>
                  <a:lnTo>
                    <a:pt x="219" y="146"/>
                  </a:lnTo>
                  <a:lnTo>
                    <a:pt x="222" y="144"/>
                  </a:lnTo>
                  <a:lnTo>
                    <a:pt x="224" y="144"/>
                  </a:lnTo>
                  <a:lnTo>
                    <a:pt x="224" y="144"/>
                  </a:lnTo>
                  <a:lnTo>
                    <a:pt x="226" y="142"/>
                  </a:lnTo>
                  <a:lnTo>
                    <a:pt x="226" y="142"/>
                  </a:lnTo>
                  <a:lnTo>
                    <a:pt x="226" y="142"/>
                  </a:lnTo>
                  <a:lnTo>
                    <a:pt x="226" y="142"/>
                  </a:lnTo>
                  <a:lnTo>
                    <a:pt x="228" y="140"/>
                  </a:lnTo>
                  <a:lnTo>
                    <a:pt x="228" y="138"/>
                  </a:lnTo>
                  <a:lnTo>
                    <a:pt x="228" y="136"/>
                  </a:lnTo>
                  <a:lnTo>
                    <a:pt x="228" y="136"/>
                  </a:lnTo>
                  <a:lnTo>
                    <a:pt x="230" y="134"/>
                  </a:lnTo>
                  <a:lnTo>
                    <a:pt x="232" y="129"/>
                  </a:lnTo>
                  <a:lnTo>
                    <a:pt x="232" y="129"/>
                  </a:lnTo>
                  <a:lnTo>
                    <a:pt x="234" y="127"/>
                  </a:lnTo>
                  <a:lnTo>
                    <a:pt x="234" y="125"/>
                  </a:lnTo>
                  <a:lnTo>
                    <a:pt x="235" y="125"/>
                  </a:lnTo>
                  <a:lnTo>
                    <a:pt x="235" y="125"/>
                  </a:lnTo>
                  <a:lnTo>
                    <a:pt x="235" y="125"/>
                  </a:lnTo>
                  <a:lnTo>
                    <a:pt x="235" y="123"/>
                  </a:lnTo>
                  <a:lnTo>
                    <a:pt x="235" y="123"/>
                  </a:lnTo>
                  <a:lnTo>
                    <a:pt x="235" y="123"/>
                  </a:lnTo>
                  <a:lnTo>
                    <a:pt x="235" y="121"/>
                  </a:lnTo>
                  <a:lnTo>
                    <a:pt x="235" y="121"/>
                  </a:lnTo>
                  <a:lnTo>
                    <a:pt x="234" y="120"/>
                  </a:lnTo>
                  <a:lnTo>
                    <a:pt x="232" y="118"/>
                  </a:lnTo>
                  <a:lnTo>
                    <a:pt x="230" y="118"/>
                  </a:lnTo>
                  <a:lnTo>
                    <a:pt x="228" y="118"/>
                  </a:lnTo>
                  <a:lnTo>
                    <a:pt x="226" y="118"/>
                  </a:lnTo>
                  <a:lnTo>
                    <a:pt x="226" y="118"/>
                  </a:lnTo>
                  <a:lnTo>
                    <a:pt x="224" y="118"/>
                  </a:lnTo>
                  <a:lnTo>
                    <a:pt x="222" y="118"/>
                  </a:lnTo>
                  <a:lnTo>
                    <a:pt x="220" y="116"/>
                  </a:lnTo>
                  <a:lnTo>
                    <a:pt x="219" y="116"/>
                  </a:lnTo>
                  <a:lnTo>
                    <a:pt x="217" y="118"/>
                  </a:lnTo>
                  <a:lnTo>
                    <a:pt x="217" y="118"/>
                  </a:lnTo>
                  <a:lnTo>
                    <a:pt x="217" y="118"/>
                  </a:lnTo>
                  <a:lnTo>
                    <a:pt x="217" y="118"/>
                  </a:lnTo>
                  <a:lnTo>
                    <a:pt x="217" y="118"/>
                  </a:lnTo>
                  <a:lnTo>
                    <a:pt x="215" y="118"/>
                  </a:lnTo>
                  <a:lnTo>
                    <a:pt x="213" y="118"/>
                  </a:lnTo>
                  <a:lnTo>
                    <a:pt x="213" y="120"/>
                  </a:lnTo>
                  <a:lnTo>
                    <a:pt x="213" y="120"/>
                  </a:lnTo>
                  <a:lnTo>
                    <a:pt x="207" y="125"/>
                  </a:lnTo>
                  <a:lnTo>
                    <a:pt x="207" y="127"/>
                  </a:lnTo>
                  <a:lnTo>
                    <a:pt x="207" y="127"/>
                  </a:lnTo>
                  <a:lnTo>
                    <a:pt x="206" y="127"/>
                  </a:lnTo>
                  <a:lnTo>
                    <a:pt x="206" y="127"/>
                  </a:lnTo>
                  <a:lnTo>
                    <a:pt x="206" y="129"/>
                  </a:lnTo>
                  <a:lnTo>
                    <a:pt x="206" y="129"/>
                  </a:lnTo>
                  <a:lnTo>
                    <a:pt x="204" y="129"/>
                  </a:lnTo>
                  <a:lnTo>
                    <a:pt x="204" y="131"/>
                  </a:lnTo>
                  <a:lnTo>
                    <a:pt x="202" y="133"/>
                  </a:lnTo>
                  <a:lnTo>
                    <a:pt x="202" y="134"/>
                  </a:lnTo>
                  <a:lnTo>
                    <a:pt x="202" y="136"/>
                  </a:lnTo>
                  <a:lnTo>
                    <a:pt x="202" y="136"/>
                  </a:lnTo>
                  <a:lnTo>
                    <a:pt x="202" y="136"/>
                  </a:lnTo>
                  <a:lnTo>
                    <a:pt x="202" y="136"/>
                  </a:lnTo>
                  <a:lnTo>
                    <a:pt x="202" y="136"/>
                  </a:lnTo>
                  <a:lnTo>
                    <a:pt x="202" y="136"/>
                  </a:lnTo>
                  <a:lnTo>
                    <a:pt x="196" y="138"/>
                  </a:lnTo>
                  <a:lnTo>
                    <a:pt x="194" y="138"/>
                  </a:lnTo>
                  <a:lnTo>
                    <a:pt x="194" y="140"/>
                  </a:lnTo>
                  <a:lnTo>
                    <a:pt x="192" y="140"/>
                  </a:lnTo>
                  <a:lnTo>
                    <a:pt x="192" y="140"/>
                  </a:lnTo>
                  <a:lnTo>
                    <a:pt x="192" y="138"/>
                  </a:lnTo>
                  <a:lnTo>
                    <a:pt x="191" y="138"/>
                  </a:lnTo>
                  <a:lnTo>
                    <a:pt x="191" y="138"/>
                  </a:lnTo>
                  <a:lnTo>
                    <a:pt x="191" y="138"/>
                  </a:lnTo>
                  <a:lnTo>
                    <a:pt x="192" y="136"/>
                  </a:lnTo>
                  <a:lnTo>
                    <a:pt x="194" y="133"/>
                  </a:lnTo>
                  <a:lnTo>
                    <a:pt x="196" y="131"/>
                  </a:lnTo>
                  <a:lnTo>
                    <a:pt x="196" y="129"/>
                  </a:lnTo>
                  <a:lnTo>
                    <a:pt x="198" y="127"/>
                  </a:lnTo>
                  <a:lnTo>
                    <a:pt x="198" y="127"/>
                  </a:lnTo>
                  <a:lnTo>
                    <a:pt x="198" y="127"/>
                  </a:lnTo>
                  <a:lnTo>
                    <a:pt x="196" y="127"/>
                  </a:lnTo>
                  <a:lnTo>
                    <a:pt x="196" y="127"/>
                  </a:lnTo>
                  <a:lnTo>
                    <a:pt x="196" y="125"/>
                  </a:lnTo>
                  <a:lnTo>
                    <a:pt x="198" y="125"/>
                  </a:lnTo>
                  <a:lnTo>
                    <a:pt x="198" y="125"/>
                  </a:lnTo>
                  <a:lnTo>
                    <a:pt x="196" y="125"/>
                  </a:lnTo>
                  <a:lnTo>
                    <a:pt x="196" y="125"/>
                  </a:lnTo>
                  <a:lnTo>
                    <a:pt x="196" y="123"/>
                  </a:lnTo>
                  <a:lnTo>
                    <a:pt x="194" y="123"/>
                  </a:lnTo>
                  <a:lnTo>
                    <a:pt x="194" y="123"/>
                  </a:lnTo>
                  <a:lnTo>
                    <a:pt x="192" y="121"/>
                  </a:lnTo>
                  <a:lnTo>
                    <a:pt x="187" y="125"/>
                  </a:lnTo>
                  <a:lnTo>
                    <a:pt x="179" y="133"/>
                  </a:lnTo>
                  <a:lnTo>
                    <a:pt x="170" y="140"/>
                  </a:lnTo>
                  <a:lnTo>
                    <a:pt x="163" y="148"/>
                  </a:lnTo>
                  <a:lnTo>
                    <a:pt x="153" y="155"/>
                  </a:lnTo>
                  <a:lnTo>
                    <a:pt x="146" y="163"/>
                  </a:lnTo>
                  <a:lnTo>
                    <a:pt x="120" y="163"/>
                  </a:lnTo>
                  <a:lnTo>
                    <a:pt x="118" y="163"/>
                  </a:lnTo>
                  <a:lnTo>
                    <a:pt x="114" y="164"/>
                  </a:lnTo>
                  <a:lnTo>
                    <a:pt x="114" y="164"/>
                  </a:lnTo>
                  <a:lnTo>
                    <a:pt x="112" y="164"/>
                  </a:lnTo>
                  <a:lnTo>
                    <a:pt x="114" y="163"/>
                  </a:lnTo>
                  <a:lnTo>
                    <a:pt x="114" y="163"/>
                  </a:lnTo>
                  <a:lnTo>
                    <a:pt x="108" y="163"/>
                  </a:lnTo>
                  <a:lnTo>
                    <a:pt x="103" y="163"/>
                  </a:lnTo>
                  <a:lnTo>
                    <a:pt x="97" y="163"/>
                  </a:lnTo>
                  <a:lnTo>
                    <a:pt x="86" y="163"/>
                  </a:lnTo>
                  <a:lnTo>
                    <a:pt x="80" y="163"/>
                  </a:lnTo>
                  <a:lnTo>
                    <a:pt x="75" y="163"/>
                  </a:lnTo>
                  <a:lnTo>
                    <a:pt x="71" y="163"/>
                  </a:lnTo>
                  <a:lnTo>
                    <a:pt x="69" y="164"/>
                  </a:lnTo>
                  <a:lnTo>
                    <a:pt x="69" y="164"/>
                  </a:lnTo>
                  <a:lnTo>
                    <a:pt x="69" y="164"/>
                  </a:lnTo>
                  <a:lnTo>
                    <a:pt x="69" y="166"/>
                  </a:lnTo>
                  <a:lnTo>
                    <a:pt x="69" y="166"/>
                  </a:lnTo>
                  <a:lnTo>
                    <a:pt x="67" y="166"/>
                  </a:lnTo>
                  <a:lnTo>
                    <a:pt x="67" y="168"/>
                  </a:lnTo>
                  <a:lnTo>
                    <a:pt x="67" y="168"/>
                  </a:lnTo>
                  <a:lnTo>
                    <a:pt x="67" y="170"/>
                  </a:lnTo>
                  <a:lnTo>
                    <a:pt x="67" y="170"/>
                  </a:lnTo>
                  <a:close/>
                  <a:moveTo>
                    <a:pt x="329" y="118"/>
                  </a:moveTo>
                  <a:lnTo>
                    <a:pt x="327" y="120"/>
                  </a:lnTo>
                  <a:lnTo>
                    <a:pt x="327" y="120"/>
                  </a:lnTo>
                  <a:lnTo>
                    <a:pt x="325" y="120"/>
                  </a:lnTo>
                  <a:lnTo>
                    <a:pt x="325" y="120"/>
                  </a:lnTo>
                  <a:lnTo>
                    <a:pt x="323" y="121"/>
                  </a:lnTo>
                  <a:lnTo>
                    <a:pt x="325" y="121"/>
                  </a:lnTo>
                  <a:lnTo>
                    <a:pt x="327" y="121"/>
                  </a:lnTo>
                  <a:lnTo>
                    <a:pt x="327" y="121"/>
                  </a:lnTo>
                  <a:lnTo>
                    <a:pt x="327" y="121"/>
                  </a:lnTo>
                  <a:lnTo>
                    <a:pt x="329" y="121"/>
                  </a:lnTo>
                  <a:lnTo>
                    <a:pt x="329" y="120"/>
                  </a:lnTo>
                  <a:lnTo>
                    <a:pt x="331" y="120"/>
                  </a:lnTo>
                  <a:lnTo>
                    <a:pt x="331" y="120"/>
                  </a:lnTo>
                  <a:lnTo>
                    <a:pt x="329" y="120"/>
                  </a:lnTo>
                  <a:lnTo>
                    <a:pt x="329" y="120"/>
                  </a:lnTo>
                  <a:lnTo>
                    <a:pt x="329" y="120"/>
                  </a:lnTo>
                  <a:lnTo>
                    <a:pt x="329" y="118"/>
                  </a:lnTo>
                  <a:close/>
                  <a:moveTo>
                    <a:pt x="420" y="198"/>
                  </a:moveTo>
                  <a:lnTo>
                    <a:pt x="420" y="196"/>
                  </a:lnTo>
                  <a:lnTo>
                    <a:pt x="420" y="196"/>
                  </a:lnTo>
                  <a:lnTo>
                    <a:pt x="419" y="194"/>
                  </a:lnTo>
                  <a:lnTo>
                    <a:pt x="419" y="192"/>
                  </a:lnTo>
                  <a:lnTo>
                    <a:pt x="419" y="192"/>
                  </a:lnTo>
                  <a:lnTo>
                    <a:pt x="417" y="191"/>
                  </a:lnTo>
                  <a:lnTo>
                    <a:pt x="419" y="191"/>
                  </a:lnTo>
                  <a:lnTo>
                    <a:pt x="419" y="191"/>
                  </a:lnTo>
                  <a:lnTo>
                    <a:pt x="419" y="189"/>
                  </a:lnTo>
                  <a:lnTo>
                    <a:pt x="420" y="187"/>
                  </a:lnTo>
                  <a:lnTo>
                    <a:pt x="420" y="187"/>
                  </a:lnTo>
                  <a:lnTo>
                    <a:pt x="420" y="187"/>
                  </a:lnTo>
                  <a:lnTo>
                    <a:pt x="420" y="187"/>
                  </a:lnTo>
                  <a:lnTo>
                    <a:pt x="419" y="189"/>
                  </a:lnTo>
                  <a:lnTo>
                    <a:pt x="419" y="189"/>
                  </a:lnTo>
                  <a:lnTo>
                    <a:pt x="419" y="189"/>
                  </a:lnTo>
                  <a:lnTo>
                    <a:pt x="419" y="187"/>
                  </a:lnTo>
                  <a:lnTo>
                    <a:pt x="419" y="187"/>
                  </a:lnTo>
                  <a:lnTo>
                    <a:pt x="419" y="185"/>
                  </a:lnTo>
                  <a:lnTo>
                    <a:pt x="419" y="185"/>
                  </a:lnTo>
                  <a:lnTo>
                    <a:pt x="419" y="185"/>
                  </a:lnTo>
                  <a:lnTo>
                    <a:pt x="419" y="185"/>
                  </a:lnTo>
                  <a:lnTo>
                    <a:pt x="419" y="183"/>
                  </a:lnTo>
                  <a:lnTo>
                    <a:pt x="419" y="183"/>
                  </a:lnTo>
                  <a:lnTo>
                    <a:pt x="419" y="183"/>
                  </a:lnTo>
                  <a:lnTo>
                    <a:pt x="420" y="183"/>
                  </a:lnTo>
                  <a:lnTo>
                    <a:pt x="422" y="183"/>
                  </a:lnTo>
                  <a:lnTo>
                    <a:pt x="424" y="183"/>
                  </a:lnTo>
                  <a:lnTo>
                    <a:pt x="424" y="183"/>
                  </a:lnTo>
                  <a:lnTo>
                    <a:pt x="424" y="183"/>
                  </a:lnTo>
                  <a:lnTo>
                    <a:pt x="426" y="183"/>
                  </a:lnTo>
                  <a:lnTo>
                    <a:pt x="428" y="183"/>
                  </a:lnTo>
                  <a:lnTo>
                    <a:pt x="430" y="183"/>
                  </a:lnTo>
                  <a:lnTo>
                    <a:pt x="434" y="181"/>
                  </a:lnTo>
                  <a:lnTo>
                    <a:pt x="435" y="181"/>
                  </a:lnTo>
                  <a:lnTo>
                    <a:pt x="435" y="179"/>
                  </a:lnTo>
                  <a:lnTo>
                    <a:pt x="435" y="179"/>
                  </a:lnTo>
                  <a:lnTo>
                    <a:pt x="435" y="178"/>
                  </a:lnTo>
                  <a:lnTo>
                    <a:pt x="435" y="178"/>
                  </a:lnTo>
                  <a:lnTo>
                    <a:pt x="434" y="178"/>
                  </a:lnTo>
                  <a:lnTo>
                    <a:pt x="432" y="178"/>
                  </a:lnTo>
                  <a:lnTo>
                    <a:pt x="430" y="178"/>
                  </a:lnTo>
                  <a:lnTo>
                    <a:pt x="430" y="178"/>
                  </a:lnTo>
                  <a:lnTo>
                    <a:pt x="432" y="178"/>
                  </a:lnTo>
                  <a:lnTo>
                    <a:pt x="435" y="176"/>
                  </a:lnTo>
                  <a:lnTo>
                    <a:pt x="439" y="174"/>
                  </a:lnTo>
                  <a:lnTo>
                    <a:pt x="439" y="174"/>
                  </a:lnTo>
                  <a:lnTo>
                    <a:pt x="439" y="174"/>
                  </a:lnTo>
                  <a:lnTo>
                    <a:pt x="439" y="174"/>
                  </a:lnTo>
                  <a:lnTo>
                    <a:pt x="435" y="172"/>
                  </a:lnTo>
                  <a:lnTo>
                    <a:pt x="434" y="172"/>
                  </a:lnTo>
                  <a:lnTo>
                    <a:pt x="432" y="172"/>
                  </a:lnTo>
                  <a:lnTo>
                    <a:pt x="432" y="172"/>
                  </a:lnTo>
                  <a:lnTo>
                    <a:pt x="432" y="172"/>
                  </a:lnTo>
                  <a:lnTo>
                    <a:pt x="432" y="172"/>
                  </a:lnTo>
                  <a:lnTo>
                    <a:pt x="432" y="172"/>
                  </a:lnTo>
                  <a:lnTo>
                    <a:pt x="432" y="170"/>
                  </a:lnTo>
                  <a:lnTo>
                    <a:pt x="428" y="170"/>
                  </a:lnTo>
                  <a:lnTo>
                    <a:pt x="428" y="168"/>
                  </a:lnTo>
                  <a:lnTo>
                    <a:pt x="430" y="168"/>
                  </a:lnTo>
                  <a:lnTo>
                    <a:pt x="432" y="168"/>
                  </a:lnTo>
                  <a:lnTo>
                    <a:pt x="434" y="168"/>
                  </a:lnTo>
                  <a:lnTo>
                    <a:pt x="434" y="166"/>
                  </a:lnTo>
                  <a:lnTo>
                    <a:pt x="432" y="166"/>
                  </a:lnTo>
                  <a:lnTo>
                    <a:pt x="430" y="166"/>
                  </a:lnTo>
                  <a:lnTo>
                    <a:pt x="428" y="166"/>
                  </a:lnTo>
                  <a:lnTo>
                    <a:pt x="422" y="166"/>
                  </a:lnTo>
                  <a:lnTo>
                    <a:pt x="420" y="166"/>
                  </a:lnTo>
                  <a:lnTo>
                    <a:pt x="419" y="166"/>
                  </a:lnTo>
                  <a:lnTo>
                    <a:pt x="417" y="164"/>
                  </a:lnTo>
                  <a:lnTo>
                    <a:pt x="415" y="164"/>
                  </a:lnTo>
                  <a:lnTo>
                    <a:pt x="413" y="164"/>
                  </a:lnTo>
                  <a:lnTo>
                    <a:pt x="409" y="164"/>
                  </a:lnTo>
                  <a:lnTo>
                    <a:pt x="407" y="164"/>
                  </a:lnTo>
                  <a:lnTo>
                    <a:pt x="406" y="164"/>
                  </a:lnTo>
                  <a:lnTo>
                    <a:pt x="406" y="164"/>
                  </a:lnTo>
                  <a:lnTo>
                    <a:pt x="404" y="164"/>
                  </a:lnTo>
                  <a:lnTo>
                    <a:pt x="404" y="164"/>
                  </a:lnTo>
                  <a:lnTo>
                    <a:pt x="402" y="164"/>
                  </a:lnTo>
                  <a:lnTo>
                    <a:pt x="404" y="164"/>
                  </a:lnTo>
                  <a:lnTo>
                    <a:pt x="404" y="164"/>
                  </a:lnTo>
                  <a:lnTo>
                    <a:pt x="402" y="166"/>
                  </a:lnTo>
                  <a:lnTo>
                    <a:pt x="400" y="166"/>
                  </a:lnTo>
                  <a:lnTo>
                    <a:pt x="400" y="168"/>
                  </a:lnTo>
                  <a:lnTo>
                    <a:pt x="400" y="168"/>
                  </a:lnTo>
                  <a:lnTo>
                    <a:pt x="400" y="168"/>
                  </a:lnTo>
                  <a:lnTo>
                    <a:pt x="400" y="168"/>
                  </a:lnTo>
                  <a:lnTo>
                    <a:pt x="400" y="170"/>
                  </a:lnTo>
                  <a:lnTo>
                    <a:pt x="400" y="170"/>
                  </a:lnTo>
                  <a:lnTo>
                    <a:pt x="400" y="170"/>
                  </a:lnTo>
                  <a:lnTo>
                    <a:pt x="398" y="170"/>
                  </a:lnTo>
                  <a:lnTo>
                    <a:pt x="398" y="172"/>
                  </a:lnTo>
                  <a:lnTo>
                    <a:pt x="398" y="172"/>
                  </a:lnTo>
                  <a:lnTo>
                    <a:pt x="396" y="172"/>
                  </a:lnTo>
                  <a:lnTo>
                    <a:pt x="398" y="174"/>
                  </a:lnTo>
                  <a:lnTo>
                    <a:pt x="398" y="174"/>
                  </a:lnTo>
                  <a:lnTo>
                    <a:pt x="400" y="174"/>
                  </a:lnTo>
                  <a:lnTo>
                    <a:pt x="400" y="174"/>
                  </a:lnTo>
                  <a:lnTo>
                    <a:pt x="400" y="176"/>
                  </a:lnTo>
                  <a:lnTo>
                    <a:pt x="400" y="176"/>
                  </a:lnTo>
                  <a:lnTo>
                    <a:pt x="400" y="176"/>
                  </a:lnTo>
                  <a:lnTo>
                    <a:pt x="398" y="176"/>
                  </a:lnTo>
                  <a:lnTo>
                    <a:pt x="398" y="178"/>
                  </a:lnTo>
                  <a:lnTo>
                    <a:pt x="396" y="178"/>
                  </a:lnTo>
                  <a:lnTo>
                    <a:pt x="396" y="178"/>
                  </a:lnTo>
                  <a:lnTo>
                    <a:pt x="394" y="178"/>
                  </a:lnTo>
                  <a:lnTo>
                    <a:pt x="398" y="179"/>
                  </a:lnTo>
                  <a:lnTo>
                    <a:pt x="396" y="179"/>
                  </a:lnTo>
                  <a:lnTo>
                    <a:pt x="392" y="179"/>
                  </a:lnTo>
                  <a:lnTo>
                    <a:pt x="392" y="179"/>
                  </a:lnTo>
                  <a:lnTo>
                    <a:pt x="391" y="179"/>
                  </a:lnTo>
                  <a:lnTo>
                    <a:pt x="391" y="179"/>
                  </a:lnTo>
                  <a:lnTo>
                    <a:pt x="391" y="179"/>
                  </a:lnTo>
                  <a:lnTo>
                    <a:pt x="389" y="179"/>
                  </a:lnTo>
                  <a:lnTo>
                    <a:pt x="387" y="179"/>
                  </a:lnTo>
                  <a:lnTo>
                    <a:pt x="387" y="181"/>
                  </a:lnTo>
                  <a:lnTo>
                    <a:pt x="387" y="181"/>
                  </a:lnTo>
                  <a:lnTo>
                    <a:pt x="385" y="181"/>
                  </a:lnTo>
                  <a:lnTo>
                    <a:pt x="385" y="183"/>
                  </a:lnTo>
                  <a:lnTo>
                    <a:pt x="383" y="183"/>
                  </a:lnTo>
                  <a:lnTo>
                    <a:pt x="381" y="185"/>
                  </a:lnTo>
                  <a:lnTo>
                    <a:pt x="377" y="189"/>
                  </a:lnTo>
                  <a:lnTo>
                    <a:pt x="376" y="189"/>
                  </a:lnTo>
                  <a:lnTo>
                    <a:pt x="370" y="192"/>
                  </a:lnTo>
                  <a:lnTo>
                    <a:pt x="368" y="192"/>
                  </a:lnTo>
                  <a:lnTo>
                    <a:pt x="366" y="194"/>
                  </a:lnTo>
                  <a:lnTo>
                    <a:pt x="366" y="194"/>
                  </a:lnTo>
                  <a:lnTo>
                    <a:pt x="364" y="196"/>
                  </a:lnTo>
                  <a:lnTo>
                    <a:pt x="363" y="198"/>
                  </a:lnTo>
                  <a:lnTo>
                    <a:pt x="363" y="198"/>
                  </a:lnTo>
                  <a:lnTo>
                    <a:pt x="361" y="198"/>
                  </a:lnTo>
                  <a:lnTo>
                    <a:pt x="361" y="198"/>
                  </a:lnTo>
                  <a:lnTo>
                    <a:pt x="359" y="198"/>
                  </a:lnTo>
                  <a:lnTo>
                    <a:pt x="359" y="200"/>
                  </a:lnTo>
                  <a:lnTo>
                    <a:pt x="355" y="200"/>
                  </a:lnTo>
                  <a:lnTo>
                    <a:pt x="351" y="202"/>
                  </a:lnTo>
                  <a:lnTo>
                    <a:pt x="351" y="202"/>
                  </a:lnTo>
                  <a:lnTo>
                    <a:pt x="351" y="202"/>
                  </a:lnTo>
                  <a:lnTo>
                    <a:pt x="351" y="202"/>
                  </a:lnTo>
                  <a:lnTo>
                    <a:pt x="351" y="202"/>
                  </a:lnTo>
                  <a:lnTo>
                    <a:pt x="351" y="200"/>
                  </a:lnTo>
                  <a:lnTo>
                    <a:pt x="351" y="200"/>
                  </a:lnTo>
                  <a:lnTo>
                    <a:pt x="349" y="196"/>
                  </a:lnTo>
                  <a:lnTo>
                    <a:pt x="349" y="194"/>
                  </a:lnTo>
                  <a:lnTo>
                    <a:pt x="349" y="191"/>
                  </a:lnTo>
                  <a:lnTo>
                    <a:pt x="349" y="191"/>
                  </a:lnTo>
                  <a:lnTo>
                    <a:pt x="353" y="189"/>
                  </a:lnTo>
                  <a:lnTo>
                    <a:pt x="353" y="187"/>
                  </a:lnTo>
                  <a:lnTo>
                    <a:pt x="353" y="187"/>
                  </a:lnTo>
                  <a:lnTo>
                    <a:pt x="355" y="185"/>
                  </a:lnTo>
                  <a:lnTo>
                    <a:pt x="355" y="185"/>
                  </a:lnTo>
                  <a:lnTo>
                    <a:pt x="355" y="187"/>
                  </a:lnTo>
                  <a:lnTo>
                    <a:pt x="355" y="187"/>
                  </a:lnTo>
                  <a:lnTo>
                    <a:pt x="357" y="187"/>
                  </a:lnTo>
                  <a:lnTo>
                    <a:pt x="359" y="187"/>
                  </a:lnTo>
                  <a:lnTo>
                    <a:pt x="359" y="187"/>
                  </a:lnTo>
                  <a:lnTo>
                    <a:pt x="359" y="185"/>
                  </a:lnTo>
                  <a:lnTo>
                    <a:pt x="361" y="185"/>
                  </a:lnTo>
                  <a:lnTo>
                    <a:pt x="361" y="185"/>
                  </a:lnTo>
                  <a:lnTo>
                    <a:pt x="361" y="183"/>
                  </a:lnTo>
                  <a:lnTo>
                    <a:pt x="361" y="183"/>
                  </a:lnTo>
                  <a:lnTo>
                    <a:pt x="363" y="181"/>
                  </a:lnTo>
                  <a:lnTo>
                    <a:pt x="363" y="179"/>
                  </a:lnTo>
                  <a:lnTo>
                    <a:pt x="363" y="179"/>
                  </a:lnTo>
                  <a:lnTo>
                    <a:pt x="363" y="178"/>
                  </a:lnTo>
                  <a:lnTo>
                    <a:pt x="363" y="178"/>
                  </a:lnTo>
                  <a:lnTo>
                    <a:pt x="361" y="176"/>
                  </a:lnTo>
                  <a:lnTo>
                    <a:pt x="359" y="174"/>
                  </a:lnTo>
                  <a:lnTo>
                    <a:pt x="359" y="174"/>
                  </a:lnTo>
                  <a:lnTo>
                    <a:pt x="359" y="172"/>
                  </a:lnTo>
                  <a:lnTo>
                    <a:pt x="357" y="172"/>
                  </a:lnTo>
                  <a:lnTo>
                    <a:pt x="355" y="172"/>
                  </a:lnTo>
                  <a:lnTo>
                    <a:pt x="355" y="172"/>
                  </a:lnTo>
                  <a:lnTo>
                    <a:pt x="351" y="176"/>
                  </a:lnTo>
                  <a:lnTo>
                    <a:pt x="348" y="176"/>
                  </a:lnTo>
                  <a:lnTo>
                    <a:pt x="348" y="178"/>
                  </a:lnTo>
                  <a:lnTo>
                    <a:pt x="346" y="179"/>
                  </a:lnTo>
                  <a:lnTo>
                    <a:pt x="344" y="179"/>
                  </a:lnTo>
                  <a:lnTo>
                    <a:pt x="342" y="181"/>
                  </a:lnTo>
                  <a:lnTo>
                    <a:pt x="340" y="181"/>
                  </a:lnTo>
                  <a:lnTo>
                    <a:pt x="340" y="183"/>
                  </a:lnTo>
                  <a:lnTo>
                    <a:pt x="340" y="183"/>
                  </a:lnTo>
                  <a:lnTo>
                    <a:pt x="336" y="185"/>
                  </a:lnTo>
                  <a:lnTo>
                    <a:pt x="335" y="185"/>
                  </a:lnTo>
                  <a:lnTo>
                    <a:pt x="335" y="185"/>
                  </a:lnTo>
                  <a:lnTo>
                    <a:pt x="335" y="187"/>
                  </a:lnTo>
                  <a:lnTo>
                    <a:pt x="333" y="187"/>
                  </a:lnTo>
                  <a:lnTo>
                    <a:pt x="333" y="187"/>
                  </a:lnTo>
                  <a:lnTo>
                    <a:pt x="333" y="187"/>
                  </a:lnTo>
                  <a:lnTo>
                    <a:pt x="333" y="185"/>
                  </a:lnTo>
                  <a:lnTo>
                    <a:pt x="333" y="185"/>
                  </a:lnTo>
                  <a:lnTo>
                    <a:pt x="333" y="185"/>
                  </a:lnTo>
                  <a:lnTo>
                    <a:pt x="333" y="183"/>
                  </a:lnTo>
                  <a:lnTo>
                    <a:pt x="333" y="183"/>
                  </a:lnTo>
                  <a:lnTo>
                    <a:pt x="335" y="181"/>
                  </a:lnTo>
                  <a:lnTo>
                    <a:pt x="335" y="181"/>
                  </a:lnTo>
                  <a:lnTo>
                    <a:pt x="336" y="179"/>
                  </a:lnTo>
                  <a:lnTo>
                    <a:pt x="336" y="179"/>
                  </a:lnTo>
                  <a:lnTo>
                    <a:pt x="338" y="178"/>
                  </a:lnTo>
                  <a:lnTo>
                    <a:pt x="338" y="178"/>
                  </a:lnTo>
                  <a:lnTo>
                    <a:pt x="338" y="178"/>
                  </a:lnTo>
                  <a:lnTo>
                    <a:pt x="338" y="174"/>
                  </a:lnTo>
                  <a:lnTo>
                    <a:pt x="335" y="172"/>
                  </a:lnTo>
                  <a:lnTo>
                    <a:pt x="335" y="172"/>
                  </a:lnTo>
                  <a:lnTo>
                    <a:pt x="336" y="172"/>
                  </a:lnTo>
                  <a:lnTo>
                    <a:pt x="338" y="172"/>
                  </a:lnTo>
                  <a:lnTo>
                    <a:pt x="338" y="172"/>
                  </a:lnTo>
                  <a:lnTo>
                    <a:pt x="336" y="172"/>
                  </a:lnTo>
                  <a:lnTo>
                    <a:pt x="338" y="172"/>
                  </a:lnTo>
                  <a:lnTo>
                    <a:pt x="338" y="172"/>
                  </a:lnTo>
                  <a:lnTo>
                    <a:pt x="340" y="172"/>
                  </a:lnTo>
                  <a:lnTo>
                    <a:pt x="340" y="172"/>
                  </a:lnTo>
                  <a:lnTo>
                    <a:pt x="342" y="170"/>
                  </a:lnTo>
                  <a:lnTo>
                    <a:pt x="342" y="170"/>
                  </a:lnTo>
                  <a:lnTo>
                    <a:pt x="344" y="170"/>
                  </a:lnTo>
                  <a:lnTo>
                    <a:pt x="344" y="170"/>
                  </a:lnTo>
                  <a:lnTo>
                    <a:pt x="346" y="170"/>
                  </a:lnTo>
                  <a:lnTo>
                    <a:pt x="346" y="170"/>
                  </a:lnTo>
                  <a:lnTo>
                    <a:pt x="346" y="168"/>
                  </a:lnTo>
                  <a:lnTo>
                    <a:pt x="344" y="168"/>
                  </a:lnTo>
                  <a:lnTo>
                    <a:pt x="342" y="168"/>
                  </a:lnTo>
                  <a:lnTo>
                    <a:pt x="340" y="168"/>
                  </a:lnTo>
                  <a:lnTo>
                    <a:pt x="338" y="168"/>
                  </a:lnTo>
                  <a:lnTo>
                    <a:pt x="336" y="168"/>
                  </a:lnTo>
                  <a:lnTo>
                    <a:pt x="336" y="168"/>
                  </a:lnTo>
                  <a:lnTo>
                    <a:pt x="338" y="168"/>
                  </a:lnTo>
                  <a:lnTo>
                    <a:pt x="340" y="168"/>
                  </a:lnTo>
                  <a:lnTo>
                    <a:pt x="340" y="166"/>
                  </a:lnTo>
                  <a:lnTo>
                    <a:pt x="340" y="166"/>
                  </a:lnTo>
                  <a:lnTo>
                    <a:pt x="338" y="166"/>
                  </a:lnTo>
                  <a:lnTo>
                    <a:pt x="336" y="168"/>
                  </a:lnTo>
                  <a:lnTo>
                    <a:pt x="333" y="168"/>
                  </a:lnTo>
                  <a:lnTo>
                    <a:pt x="331" y="168"/>
                  </a:lnTo>
                  <a:lnTo>
                    <a:pt x="329" y="168"/>
                  </a:lnTo>
                  <a:lnTo>
                    <a:pt x="329" y="166"/>
                  </a:lnTo>
                  <a:lnTo>
                    <a:pt x="329" y="166"/>
                  </a:lnTo>
                  <a:lnTo>
                    <a:pt x="329" y="166"/>
                  </a:lnTo>
                  <a:lnTo>
                    <a:pt x="327" y="166"/>
                  </a:lnTo>
                  <a:lnTo>
                    <a:pt x="325" y="166"/>
                  </a:lnTo>
                  <a:lnTo>
                    <a:pt x="323" y="166"/>
                  </a:lnTo>
                  <a:lnTo>
                    <a:pt x="323" y="166"/>
                  </a:lnTo>
                  <a:lnTo>
                    <a:pt x="321" y="166"/>
                  </a:lnTo>
                  <a:lnTo>
                    <a:pt x="325" y="166"/>
                  </a:lnTo>
                  <a:lnTo>
                    <a:pt x="331" y="163"/>
                  </a:lnTo>
                  <a:lnTo>
                    <a:pt x="335" y="163"/>
                  </a:lnTo>
                  <a:lnTo>
                    <a:pt x="336" y="161"/>
                  </a:lnTo>
                  <a:lnTo>
                    <a:pt x="336" y="161"/>
                  </a:lnTo>
                  <a:lnTo>
                    <a:pt x="336" y="161"/>
                  </a:lnTo>
                  <a:lnTo>
                    <a:pt x="333" y="161"/>
                  </a:lnTo>
                  <a:lnTo>
                    <a:pt x="333" y="161"/>
                  </a:lnTo>
                  <a:lnTo>
                    <a:pt x="333" y="161"/>
                  </a:lnTo>
                  <a:lnTo>
                    <a:pt x="335" y="159"/>
                  </a:lnTo>
                  <a:lnTo>
                    <a:pt x="336" y="159"/>
                  </a:lnTo>
                  <a:lnTo>
                    <a:pt x="336" y="159"/>
                  </a:lnTo>
                  <a:lnTo>
                    <a:pt x="336" y="159"/>
                  </a:lnTo>
                  <a:lnTo>
                    <a:pt x="336" y="159"/>
                  </a:lnTo>
                  <a:lnTo>
                    <a:pt x="338" y="161"/>
                  </a:lnTo>
                  <a:lnTo>
                    <a:pt x="340" y="161"/>
                  </a:lnTo>
                  <a:lnTo>
                    <a:pt x="342" y="161"/>
                  </a:lnTo>
                  <a:lnTo>
                    <a:pt x="342" y="159"/>
                  </a:lnTo>
                  <a:lnTo>
                    <a:pt x="344" y="159"/>
                  </a:lnTo>
                  <a:lnTo>
                    <a:pt x="342" y="159"/>
                  </a:lnTo>
                  <a:lnTo>
                    <a:pt x="342" y="157"/>
                  </a:lnTo>
                  <a:lnTo>
                    <a:pt x="342" y="157"/>
                  </a:lnTo>
                  <a:lnTo>
                    <a:pt x="342" y="157"/>
                  </a:lnTo>
                  <a:lnTo>
                    <a:pt x="342" y="157"/>
                  </a:lnTo>
                  <a:lnTo>
                    <a:pt x="340" y="157"/>
                  </a:lnTo>
                  <a:lnTo>
                    <a:pt x="340" y="159"/>
                  </a:lnTo>
                  <a:lnTo>
                    <a:pt x="340" y="157"/>
                  </a:lnTo>
                  <a:lnTo>
                    <a:pt x="340" y="157"/>
                  </a:lnTo>
                  <a:lnTo>
                    <a:pt x="340" y="157"/>
                  </a:lnTo>
                  <a:lnTo>
                    <a:pt x="340" y="157"/>
                  </a:lnTo>
                  <a:lnTo>
                    <a:pt x="340" y="155"/>
                  </a:lnTo>
                  <a:lnTo>
                    <a:pt x="340" y="153"/>
                  </a:lnTo>
                  <a:lnTo>
                    <a:pt x="340" y="153"/>
                  </a:lnTo>
                  <a:lnTo>
                    <a:pt x="340" y="153"/>
                  </a:lnTo>
                  <a:lnTo>
                    <a:pt x="338" y="153"/>
                  </a:lnTo>
                  <a:lnTo>
                    <a:pt x="338" y="151"/>
                  </a:lnTo>
                  <a:lnTo>
                    <a:pt x="338" y="151"/>
                  </a:lnTo>
                  <a:lnTo>
                    <a:pt x="336" y="149"/>
                  </a:lnTo>
                  <a:lnTo>
                    <a:pt x="336" y="149"/>
                  </a:lnTo>
                  <a:lnTo>
                    <a:pt x="338" y="149"/>
                  </a:lnTo>
                  <a:lnTo>
                    <a:pt x="338" y="149"/>
                  </a:lnTo>
                  <a:lnTo>
                    <a:pt x="340" y="148"/>
                  </a:lnTo>
                  <a:lnTo>
                    <a:pt x="342" y="146"/>
                  </a:lnTo>
                  <a:lnTo>
                    <a:pt x="342" y="144"/>
                  </a:lnTo>
                  <a:lnTo>
                    <a:pt x="342" y="144"/>
                  </a:lnTo>
                  <a:lnTo>
                    <a:pt x="342" y="144"/>
                  </a:lnTo>
                  <a:lnTo>
                    <a:pt x="342" y="142"/>
                  </a:lnTo>
                  <a:lnTo>
                    <a:pt x="342" y="140"/>
                  </a:lnTo>
                  <a:lnTo>
                    <a:pt x="340" y="140"/>
                  </a:lnTo>
                  <a:lnTo>
                    <a:pt x="340" y="140"/>
                  </a:lnTo>
                  <a:lnTo>
                    <a:pt x="340" y="138"/>
                  </a:lnTo>
                  <a:lnTo>
                    <a:pt x="340" y="138"/>
                  </a:lnTo>
                  <a:lnTo>
                    <a:pt x="340" y="138"/>
                  </a:lnTo>
                  <a:lnTo>
                    <a:pt x="340" y="138"/>
                  </a:lnTo>
                  <a:lnTo>
                    <a:pt x="338" y="138"/>
                  </a:lnTo>
                  <a:lnTo>
                    <a:pt x="336" y="138"/>
                  </a:lnTo>
                  <a:lnTo>
                    <a:pt x="335" y="138"/>
                  </a:lnTo>
                  <a:lnTo>
                    <a:pt x="335" y="136"/>
                  </a:lnTo>
                  <a:lnTo>
                    <a:pt x="336" y="136"/>
                  </a:lnTo>
                  <a:lnTo>
                    <a:pt x="336" y="134"/>
                  </a:lnTo>
                  <a:lnTo>
                    <a:pt x="335" y="134"/>
                  </a:lnTo>
                  <a:lnTo>
                    <a:pt x="335" y="134"/>
                  </a:lnTo>
                  <a:lnTo>
                    <a:pt x="333" y="134"/>
                  </a:lnTo>
                  <a:lnTo>
                    <a:pt x="329" y="136"/>
                  </a:lnTo>
                  <a:lnTo>
                    <a:pt x="323" y="138"/>
                  </a:lnTo>
                  <a:lnTo>
                    <a:pt x="321" y="138"/>
                  </a:lnTo>
                  <a:lnTo>
                    <a:pt x="318" y="140"/>
                  </a:lnTo>
                  <a:lnTo>
                    <a:pt x="316" y="140"/>
                  </a:lnTo>
                  <a:lnTo>
                    <a:pt x="316" y="140"/>
                  </a:lnTo>
                  <a:lnTo>
                    <a:pt x="316" y="142"/>
                  </a:lnTo>
                  <a:lnTo>
                    <a:pt x="318" y="142"/>
                  </a:lnTo>
                  <a:lnTo>
                    <a:pt x="320" y="142"/>
                  </a:lnTo>
                  <a:lnTo>
                    <a:pt x="320" y="142"/>
                  </a:lnTo>
                  <a:lnTo>
                    <a:pt x="320" y="142"/>
                  </a:lnTo>
                  <a:lnTo>
                    <a:pt x="316" y="144"/>
                  </a:lnTo>
                  <a:lnTo>
                    <a:pt x="316" y="144"/>
                  </a:lnTo>
                  <a:lnTo>
                    <a:pt x="314" y="144"/>
                  </a:lnTo>
                  <a:lnTo>
                    <a:pt x="314" y="144"/>
                  </a:lnTo>
                  <a:lnTo>
                    <a:pt x="314" y="142"/>
                  </a:lnTo>
                  <a:lnTo>
                    <a:pt x="312" y="142"/>
                  </a:lnTo>
                  <a:lnTo>
                    <a:pt x="312" y="142"/>
                  </a:lnTo>
                  <a:lnTo>
                    <a:pt x="312" y="142"/>
                  </a:lnTo>
                  <a:lnTo>
                    <a:pt x="308" y="144"/>
                  </a:lnTo>
                  <a:lnTo>
                    <a:pt x="306" y="144"/>
                  </a:lnTo>
                  <a:lnTo>
                    <a:pt x="306" y="146"/>
                  </a:lnTo>
                  <a:lnTo>
                    <a:pt x="305" y="146"/>
                  </a:lnTo>
                  <a:lnTo>
                    <a:pt x="305" y="146"/>
                  </a:lnTo>
                  <a:lnTo>
                    <a:pt x="305" y="146"/>
                  </a:lnTo>
                  <a:lnTo>
                    <a:pt x="303" y="146"/>
                  </a:lnTo>
                  <a:lnTo>
                    <a:pt x="303" y="148"/>
                  </a:lnTo>
                  <a:lnTo>
                    <a:pt x="303" y="148"/>
                  </a:lnTo>
                  <a:lnTo>
                    <a:pt x="299" y="149"/>
                  </a:lnTo>
                  <a:lnTo>
                    <a:pt x="299" y="151"/>
                  </a:lnTo>
                  <a:lnTo>
                    <a:pt x="299" y="153"/>
                  </a:lnTo>
                  <a:lnTo>
                    <a:pt x="299" y="153"/>
                  </a:lnTo>
                  <a:lnTo>
                    <a:pt x="301" y="153"/>
                  </a:lnTo>
                  <a:lnTo>
                    <a:pt x="305" y="153"/>
                  </a:lnTo>
                  <a:lnTo>
                    <a:pt x="305" y="153"/>
                  </a:lnTo>
                  <a:lnTo>
                    <a:pt x="303" y="153"/>
                  </a:lnTo>
                  <a:lnTo>
                    <a:pt x="303" y="153"/>
                  </a:lnTo>
                  <a:lnTo>
                    <a:pt x="303" y="155"/>
                  </a:lnTo>
                  <a:lnTo>
                    <a:pt x="301" y="153"/>
                  </a:lnTo>
                  <a:lnTo>
                    <a:pt x="299" y="155"/>
                  </a:lnTo>
                  <a:lnTo>
                    <a:pt x="299" y="155"/>
                  </a:lnTo>
                  <a:lnTo>
                    <a:pt x="297" y="155"/>
                  </a:lnTo>
                  <a:lnTo>
                    <a:pt x="297" y="155"/>
                  </a:lnTo>
                  <a:lnTo>
                    <a:pt x="292" y="157"/>
                  </a:lnTo>
                  <a:lnTo>
                    <a:pt x="292" y="159"/>
                  </a:lnTo>
                  <a:lnTo>
                    <a:pt x="292" y="159"/>
                  </a:lnTo>
                  <a:lnTo>
                    <a:pt x="290" y="161"/>
                  </a:lnTo>
                  <a:lnTo>
                    <a:pt x="292" y="163"/>
                  </a:lnTo>
                  <a:lnTo>
                    <a:pt x="292" y="163"/>
                  </a:lnTo>
                  <a:lnTo>
                    <a:pt x="292" y="164"/>
                  </a:lnTo>
                  <a:lnTo>
                    <a:pt x="292" y="164"/>
                  </a:lnTo>
                  <a:lnTo>
                    <a:pt x="292" y="164"/>
                  </a:lnTo>
                  <a:lnTo>
                    <a:pt x="292" y="164"/>
                  </a:lnTo>
                  <a:lnTo>
                    <a:pt x="293" y="164"/>
                  </a:lnTo>
                  <a:lnTo>
                    <a:pt x="295" y="166"/>
                  </a:lnTo>
                  <a:lnTo>
                    <a:pt x="295" y="166"/>
                  </a:lnTo>
                  <a:lnTo>
                    <a:pt x="297" y="166"/>
                  </a:lnTo>
                  <a:lnTo>
                    <a:pt x="301" y="168"/>
                  </a:lnTo>
                  <a:lnTo>
                    <a:pt x="301" y="168"/>
                  </a:lnTo>
                  <a:lnTo>
                    <a:pt x="303" y="166"/>
                  </a:lnTo>
                  <a:lnTo>
                    <a:pt x="303" y="166"/>
                  </a:lnTo>
                  <a:lnTo>
                    <a:pt x="303" y="166"/>
                  </a:lnTo>
                  <a:lnTo>
                    <a:pt x="305" y="168"/>
                  </a:lnTo>
                  <a:lnTo>
                    <a:pt x="305" y="168"/>
                  </a:lnTo>
                  <a:lnTo>
                    <a:pt x="305" y="170"/>
                  </a:lnTo>
                  <a:lnTo>
                    <a:pt x="305" y="170"/>
                  </a:lnTo>
                  <a:lnTo>
                    <a:pt x="306" y="170"/>
                  </a:lnTo>
                  <a:lnTo>
                    <a:pt x="308" y="170"/>
                  </a:lnTo>
                  <a:lnTo>
                    <a:pt x="308" y="170"/>
                  </a:lnTo>
                  <a:lnTo>
                    <a:pt x="310" y="168"/>
                  </a:lnTo>
                  <a:lnTo>
                    <a:pt x="312" y="168"/>
                  </a:lnTo>
                  <a:lnTo>
                    <a:pt x="312" y="170"/>
                  </a:lnTo>
                  <a:lnTo>
                    <a:pt x="312" y="170"/>
                  </a:lnTo>
                  <a:lnTo>
                    <a:pt x="312" y="170"/>
                  </a:lnTo>
                  <a:lnTo>
                    <a:pt x="312" y="170"/>
                  </a:lnTo>
                  <a:lnTo>
                    <a:pt x="312" y="170"/>
                  </a:lnTo>
                  <a:lnTo>
                    <a:pt x="312" y="172"/>
                  </a:lnTo>
                  <a:lnTo>
                    <a:pt x="310" y="172"/>
                  </a:lnTo>
                  <a:lnTo>
                    <a:pt x="306" y="172"/>
                  </a:lnTo>
                  <a:lnTo>
                    <a:pt x="306" y="172"/>
                  </a:lnTo>
                  <a:lnTo>
                    <a:pt x="308" y="172"/>
                  </a:lnTo>
                  <a:lnTo>
                    <a:pt x="310" y="170"/>
                  </a:lnTo>
                  <a:lnTo>
                    <a:pt x="312" y="170"/>
                  </a:lnTo>
                  <a:lnTo>
                    <a:pt x="308" y="170"/>
                  </a:lnTo>
                  <a:lnTo>
                    <a:pt x="305" y="172"/>
                  </a:lnTo>
                  <a:lnTo>
                    <a:pt x="303" y="172"/>
                  </a:lnTo>
                  <a:lnTo>
                    <a:pt x="303" y="172"/>
                  </a:lnTo>
                  <a:lnTo>
                    <a:pt x="303" y="172"/>
                  </a:lnTo>
                  <a:lnTo>
                    <a:pt x="301" y="174"/>
                  </a:lnTo>
                  <a:lnTo>
                    <a:pt x="301" y="174"/>
                  </a:lnTo>
                  <a:lnTo>
                    <a:pt x="303" y="174"/>
                  </a:lnTo>
                  <a:lnTo>
                    <a:pt x="303" y="174"/>
                  </a:lnTo>
                  <a:lnTo>
                    <a:pt x="299" y="176"/>
                  </a:lnTo>
                  <a:lnTo>
                    <a:pt x="295" y="176"/>
                  </a:lnTo>
                  <a:lnTo>
                    <a:pt x="295" y="178"/>
                  </a:lnTo>
                  <a:lnTo>
                    <a:pt x="293" y="179"/>
                  </a:lnTo>
                  <a:lnTo>
                    <a:pt x="293" y="179"/>
                  </a:lnTo>
                  <a:lnTo>
                    <a:pt x="293" y="179"/>
                  </a:lnTo>
                  <a:lnTo>
                    <a:pt x="297" y="179"/>
                  </a:lnTo>
                  <a:lnTo>
                    <a:pt x="299" y="179"/>
                  </a:lnTo>
                  <a:lnTo>
                    <a:pt x="299" y="179"/>
                  </a:lnTo>
                  <a:lnTo>
                    <a:pt x="301" y="178"/>
                  </a:lnTo>
                  <a:lnTo>
                    <a:pt x="303" y="176"/>
                  </a:lnTo>
                  <a:lnTo>
                    <a:pt x="303" y="176"/>
                  </a:lnTo>
                  <a:lnTo>
                    <a:pt x="303" y="176"/>
                  </a:lnTo>
                  <a:lnTo>
                    <a:pt x="305" y="176"/>
                  </a:lnTo>
                  <a:lnTo>
                    <a:pt x="305" y="176"/>
                  </a:lnTo>
                  <a:lnTo>
                    <a:pt x="305" y="178"/>
                  </a:lnTo>
                  <a:lnTo>
                    <a:pt x="305" y="178"/>
                  </a:lnTo>
                  <a:lnTo>
                    <a:pt x="303" y="178"/>
                  </a:lnTo>
                  <a:lnTo>
                    <a:pt x="303" y="179"/>
                  </a:lnTo>
                  <a:lnTo>
                    <a:pt x="301" y="181"/>
                  </a:lnTo>
                  <a:lnTo>
                    <a:pt x="301" y="181"/>
                  </a:lnTo>
                  <a:lnTo>
                    <a:pt x="301" y="181"/>
                  </a:lnTo>
                  <a:lnTo>
                    <a:pt x="303" y="181"/>
                  </a:lnTo>
                  <a:lnTo>
                    <a:pt x="303" y="181"/>
                  </a:lnTo>
                  <a:lnTo>
                    <a:pt x="299" y="183"/>
                  </a:lnTo>
                  <a:lnTo>
                    <a:pt x="295" y="183"/>
                  </a:lnTo>
                  <a:lnTo>
                    <a:pt x="293" y="185"/>
                  </a:lnTo>
                  <a:lnTo>
                    <a:pt x="290" y="187"/>
                  </a:lnTo>
                  <a:lnTo>
                    <a:pt x="288" y="187"/>
                  </a:lnTo>
                  <a:lnTo>
                    <a:pt x="286" y="187"/>
                  </a:lnTo>
                  <a:lnTo>
                    <a:pt x="282" y="189"/>
                  </a:lnTo>
                  <a:lnTo>
                    <a:pt x="280" y="189"/>
                  </a:lnTo>
                  <a:lnTo>
                    <a:pt x="278" y="189"/>
                  </a:lnTo>
                  <a:lnTo>
                    <a:pt x="278" y="189"/>
                  </a:lnTo>
                  <a:lnTo>
                    <a:pt x="277" y="189"/>
                  </a:lnTo>
                  <a:lnTo>
                    <a:pt x="275" y="189"/>
                  </a:lnTo>
                  <a:lnTo>
                    <a:pt x="275" y="189"/>
                  </a:lnTo>
                  <a:lnTo>
                    <a:pt x="273" y="191"/>
                  </a:lnTo>
                  <a:lnTo>
                    <a:pt x="267" y="194"/>
                  </a:lnTo>
                  <a:lnTo>
                    <a:pt x="267" y="194"/>
                  </a:lnTo>
                  <a:lnTo>
                    <a:pt x="267" y="196"/>
                  </a:lnTo>
                  <a:lnTo>
                    <a:pt x="267" y="196"/>
                  </a:lnTo>
                  <a:lnTo>
                    <a:pt x="267" y="200"/>
                  </a:lnTo>
                  <a:lnTo>
                    <a:pt x="265" y="200"/>
                  </a:lnTo>
                  <a:lnTo>
                    <a:pt x="263" y="202"/>
                  </a:lnTo>
                  <a:lnTo>
                    <a:pt x="262" y="206"/>
                  </a:lnTo>
                  <a:lnTo>
                    <a:pt x="260" y="206"/>
                  </a:lnTo>
                  <a:lnTo>
                    <a:pt x="260" y="206"/>
                  </a:lnTo>
                  <a:lnTo>
                    <a:pt x="258" y="206"/>
                  </a:lnTo>
                  <a:lnTo>
                    <a:pt x="254" y="206"/>
                  </a:lnTo>
                  <a:lnTo>
                    <a:pt x="252" y="206"/>
                  </a:lnTo>
                  <a:lnTo>
                    <a:pt x="252" y="206"/>
                  </a:lnTo>
                  <a:lnTo>
                    <a:pt x="252" y="206"/>
                  </a:lnTo>
                  <a:lnTo>
                    <a:pt x="254" y="209"/>
                  </a:lnTo>
                  <a:lnTo>
                    <a:pt x="252" y="209"/>
                  </a:lnTo>
                  <a:lnTo>
                    <a:pt x="252" y="209"/>
                  </a:lnTo>
                  <a:lnTo>
                    <a:pt x="252" y="209"/>
                  </a:lnTo>
                  <a:lnTo>
                    <a:pt x="252" y="209"/>
                  </a:lnTo>
                  <a:lnTo>
                    <a:pt x="252" y="207"/>
                  </a:lnTo>
                  <a:lnTo>
                    <a:pt x="250" y="206"/>
                  </a:lnTo>
                  <a:lnTo>
                    <a:pt x="250" y="204"/>
                  </a:lnTo>
                  <a:lnTo>
                    <a:pt x="250" y="204"/>
                  </a:lnTo>
                  <a:lnTo>
                    <a:pt x="250" y="204"/>
                  </a:lnTo>
                  <a:lnTo>
                    <a:pt x="250" y="204"/>
                  </a:lnTo>
                  <a:lnTo>
                    <a:pt x="252" y="204"/>
                  </a:lnTo>
                  <a:lnTo>
                    <a:pt x="252" y="204"/>
                  </a:lnTo>
                  <a:lnTo>
                    <a:pt x="254" y="204"/>
                  </a:lnTo>
                  <a:lnTo>
                    <a:pt x="254" y="204"/>
                  </a:lnTo>
                  <a:lnTo>
                    <a:pt x="256" y="206"/>
                  </a:lnTo>
                  <a:lnTo>
                    <a:pt x="256" y="206"/>
                  </a:lnTo>
                  <a:lnTo>
                    <a:pt x="258" y="206"/>
                  </a:lnTo>
                  <a:lnTo>
                    <a:pt x="258" y="206"/>
                  </a:lnTo>
                  <a:lnTo>
                    <a:pt x="260" y="206"/>
                  </a:lnTo>
                  <a:lnTo>
                    <a:pt x="260" y="206"/>
                  </a:lnTo>
                  <a:lnTo>
                    <a:pt x="262" y="204"/>
                  </a:lnTo>
                  <a:lnTo>
                    <a:pt x="262" y="204"/>
                  </a:lnTo>
                  <a:lnTo>
                    <a:pt x="262" y="204"/>
                  </a:lnTo>
                  <a:lnTo>
                    <a:pt x="263" y="202"/>
                  </a:lnTo>
                  <a:lnTo>
                    <a:pt x="262" y="202"/>
                  </a:lnTo>
                  <a:lnTo>
                    <a:pt x="262" y="202"/>
                  </a:lnTo>
                  <a:lnTo>
                    <a:pt x="262" y="202"/>
                  </a:lnTo>
                  <a:lnTo>
                    <a:pt x="260" y="202"/>
                  </a:lnTo>
                  <a:lnTo>
                    <a:pt x="260" y="202"/>
                  </a:lnTo>
                  <a:lnTo>
                    <a:pt x="262" y="200"/>
                  </a:lnTo>
                  <a:lnTo>
                    <a:pt x="262" y="200"/>
                  </a:lnTo>
                  <a:lnTo>
                    <a:pt x="260" y="200"/>
                  </a:lnTo>
                  <a:lnTo>
                    <a:pt x="258" y="200"/>
                  </a:lnTo>
                  <a:lnTo>
                    <a:pt x="256" y="200"/>
                  </a:lnTo>
                  <a:lnTo>
                    <a:pt x="256" y="200"/>
                  </a:lnTo>
                  <a:lnTo>
                    <a:pt x="258" y="200"/>
                  </a:lnTo>
                  <a:lnTo>
                    <a:pt x="258" y="198"/>
                  </a:lnTo>
                  <a:lnTo>
                    <a:pt x="256" y="198"/>
                  </a:lnTo>
                  <a:lnTo>
                    <a:pt x="258" y="196"/>
                  </a:lnTo>
                  <a:lnTo>
                    <a:pt x="260" y="194"/>
                  </a:lnTo>
                  <a:lnTo>
                    <a:pt x="262" y="194"/>
                  </a:lnTo>
                  <a:lnTo>
                    <a:pt x="263" y="192"/>
                  </a:lnTo>
                  <a:lnTo>
                    <a:pt x="269" y="189"/>
                  </a:lnTo>
                  <a:lnTo>
                    <a:pt x="271" y="187"/>
                  </a:lnTo>
                  <a:lnTo>
                    <a:pt x="269" y="187"/>
                  </a:lnTo>
                  <a:lnTo>
                    <a:pt x="263" y="189"/>
                  </a:lnTo>
                  <a:lnTo>
                    <a:pt x="263" y="189"/>
                  </a:lnTo>
                  <a:lnTo>
                    <a:pt x="263" y="189"/>
                  </a:lnTo>
                  <a:lnTo>
                    <a:pt x="262" y="189"/>
                  </a:lnTo>
                  <a:lnTo>
                    <a:pt x="262" y="189"/>
                  </a:lnTo>
                  <a:lnTo>
                    <a:pt x="260" y="189"/>
                  </a:lnTo>
                  <a:lnTo>
                    <a:pt x="260" y="189"/>
                  </a:lnTo>
                  <a:lnTo>
                    <a:pt x="265" y="187"/>
                  </a:lnTo>
                  <a:lnTo>
                    <a:pt x="265" y="187"/>
                  </a:lnTo>
                  <a:lnTo>
                    <a:pt x="267" y="185"/>
                  </a:lnTo>
                  <a:lnTo>
                    <a:pt x="263" y="187"/>
                  </a:lnTo>
                  <a:lnTo>
                    <a:pt x="260" y="187"/>
                  </a:lnTo>
                  <a:lnTo>
                    <a:pt x="260" y="187"/>
                  </a:lnTo>
                  <a:lnTo>
                    <a:pt x="260" y="185"/>
                  </a:lnTo>
                  <a:lnTo>
                    <a:pt x="260" y="185"/>
                  </a:lnTo>
                  <a:lnTo>
                    <a:pt x="260" y="183"/>
                  </a:lnTo>
                  <a:lnTo>
                    <a:pt x="260" y="183"/>
                  </a:lnTo>
                  <a:lnTo>
                    <a:pt x="258" y="183"/>
                  </a:lnTo>
                  <a:lnTo>
                    <a:pt x="258" y="183"/>
                  </a:lnTo>
                  <a:lnTo>
                    <a:pt x="256" y="183"/>
                  </a:lnTo>
                  <a:lnTo>
                    <a:pt x="256" y="183"/>
                  </a:lnTo>
                  <a:lnTo>
                    <a:pt x="254" y="183"/>
                  </a:lnTo>
                  <a:lnTo>
                    <a:pt x="254" y="183"/>
                  </a:lnTo>
                  <a:lnTo>
                    <a:pt x="252" y="183"/>
                  </a:lnTo>
                  <a:lnTo>
                    <a:pt x="252" y="183"/>
                  </a:lnTo>
                  <a:lnTo>
                    <a:pt x="252" y="185"/>
                  </a:lnTo>
                  <a:lnTo>
                    <a:pt x="249" y="185"/>
                  </a:lnTo>
                  <a:lnTo>
                    <a:pt x="247" y="185"/>
                  </a:lnTo>
                  <a:lnTo>
                    <a:pt x="245" y="185"/>
                  </a:lnTo>
                  <a:lnTo>
                    <a:pt x="245" y="185"/>
                  </a:lnTo>
                  <a:lnTo>
                    <a:pt x="245" y="185"/>
                  </a:lnTo>
                  <a:lnTo>
                    <a:pt x="243" y="185"/>
                  </a:lnTo>
                  <a:lnTo>
                    <a:pt x="243" y="185"/>
                  </a:lnTo>
                  <a:lnTo>
                    <a:pt x="243" y="187"/>
                  </a:lnTo>
                  <a:lnTo>
                    <a:pt x="243" y="187"/>
                  </a:lnTo>
                  <a:lnTo>
                    <a:pt x="243" y="189"/>
                  </a:lnTo>
                  <a:lnTo>
                    <a:pt x="243" y="189"/>
                  </a:lnTo>
                  <a:lnTo>
                    <a:pt x="241" y="189"/>
                  </a:lnTo>
                  <a:lnTo>
                    <a:pt x="241" y="189"/>
                  </a:lnTo>
                  <a:lnTo>
                    <a:pt x="241" y="189"/>
                  </a:lnTo>
                  <a:lnTo>
                    <a:pt x="243" y="191"/>
                  </a:lnTo>
                  <a:lnTo>
                    <a:pt x="243" y="192"/>
                  </a:lnTo>
                  <a:lnTo>
                    <a:pt x="247" y="191"/>
                  </a:lnTo>
                  <a:lnTo>
                    <a:pt x="249" y="191"/>
                  </a:lnTo>
                  <a:lnTo>
                    <a:pt x="250" y="191"/>
                  </a:lnTo>
                  <a:lnTo>
                    <a:pt x="252" y="192"/>
                  </a:lnTo>
                  <a:lnTo>
                    <a:pt x="252" y="192"/>
                  </a:lnTo>
                  <a:lnTo>
                    <a:pt x="252" y="192"/>
                  </a:lnTo>
                  <a:lnTo>
                    <a:pt x="252" y="192"/>
                  </a:lnTo>
                  <a:lnTo>
                    <a:pt x="252" y="194"/>
                  </a:lnTo>
                  <a:lnTo>
                    <a:pt x="250" y="194"/>
                  </a:lnTo>
                  <a:lnTo>
                    <a:pt x="250" y="194"/>
                  </a:lnTo>
                  <a:lnTo>
                    <a:pt x="249" y="194"/>
                  </a:lnTo>
                  <a:lnTo>
                    <a:pt x="247" y="196"/>
                  </a:lnTo>
                  <a:lnTo>
                    <a:pt x="245" y="196"/>
                  </a:lnTo>
                  <a:lnTo>
                    <a:pt x="243" y="194"/>
                  </a:lnTo>
                  <a:lnTo>
                    <a:pt x="243" y="194"/>
                  </a:lnTo>
                  <a:lnTo>
                    <a:pt x="241" y="194"/>
                  </a:lnTo>
                  <a:lnTo>
                    <a:pt x="241" y="191"/>
                  </a:lnTo>
                  <a:lnTo>
                    <a:pt x="241" y="189"/>
                  </a:lnTo>
                  <a:lnTo>
                    <a:pt x="239" y="189"/>
                  </a:lnTo>
                  <a:lnTo>
                    <a:pt x="239" y="189"/>
                  </a:lnTo>
                  <a:lnTo>
                    <a:pt x="239" y="189"/>
                  </a:lnTo>
                  <a:lnTo>
                    <a:pt x="237" y="191"/>
                  </a:lnTo>
                  <a:lnTo>
                    <a:pt x="237" y="191"/>
                  </a:lnTo>
                  <a:lnTo>
                    <a:pt x="237" y="191"/>
                  </a:lnTo>
                  <a:lnTo>
                    <a:pt x="239" y="192"/>
                  </a:lnTo>
                  <a:lnTo>
                    <a:pt x="239" y="192"/>
                  </a:lnTo>
                  <a:lnTo>
                    <a:pt x="239" y="192"/>
                  </a:lnTo>
                  <a:lnTo>
                    <a:pt x="237" y="192"/>
                  </a:lnTo>
                  <a:lnTo>
                    <a:pt x="235" y="192"/>
                  </a:lnTo>
                  <a:lnTo>
                    <a:pt x="234" y="194"/>
                  </a:lnTo>
                  <a:lnTo>
                    <a:pt x="232" y="194"/>
                  </a:lnTo>
                  <a:lnTo>
                    <a:pt x="230" y="194"/>
                  </a:lnTo>
                  <a:lnTo>
                    <a:pt x="230" y="194"/>
                  </a:lnTo>
                  <a:lnTo>
                    <a:pt x="228" y="194"/>
                  </a:lnTo>
                  <a:lnTo>
                    <a:pt x="226" y="192"/>
                  </a:lnTo>
                  <a:lnTo>
                    <a:pt x="224" y="192"/>
                  </a:lnTo>
                  <a:lnTo>
                    <a:pt x="219" y="192"/>
                  </a:lnTo>
                  <a:lnTo>
                    <a:pt x="217" y="192"/>
                  </a:lnTo>
                  <a:lnTo>
                    <a:pt x="215" y="192"/>
                  </a:lnTo>
                  <a:lnTo>
                    <a:pt x="215" y="192"/>
                  </a:lnTo>
                  <a:lnTo>
                    <a:pt x="213" y="192"/>
                  </a:lnTo>
                  <a:lnTo>
                    <a:pt x="211" y="192"/>
                  </a:lnTo>
                  <a:lnTo>
                    <a:pt x="209" y="194"/>
                  </a:lnTo>
                  <a:lnTo>
                    <a:pt x="209" y="194"/>
                  </a:lnTo>
                  <a:lnTo>
                    <a:pt x="204" y="194"/>
                  </a:lnTo>
                  <a:lnTo>
                    <a:pt x="202" y="194"/>
                  </a:lnTo>
                  <a:lnTo>
                    <a:pt x="200" y="194"/>
                  </a:lnTo>
                  <a:lnTo>
                    <a:pt x="198" y="194"/>
                  </a:lnTo>
                  <a:lnTo>
                    <a:pt x="196" y="194"/>
                  </a:lnTo>
                  <a:lnTo>
                    <a:pt x="194" y="194"/>
                  </a:lnTo>
                  <a:lnTo>
                    <a:pt x="194" y="194"/>
                  </a:lnTo>
                  <a:lnTo>
                    <a:pt x="192" y="192"/>
                  </a:lnTo>
                  <a:lnTo>
                    <a:pt x="191" y="192"/>
                  </a:lnTo>
                  <a:lnTo>
                    <a:pt x="191" y="191"/>
                  </a:lnTo>
                  <a:lnTo>
                    <a:pt x="189" y="189"/>
                  </a:lnTo>
                  <a:lnTo>
                    <a:pt x="187" y="189"/>
                  </a:lnTo>
                  <a:lnTo>
                    <a:pt x="185" y="189"/>
                  </a:lnTo>
                  <a:lnTo>
                    <a:pt x="181" y="189"/>
                  </a:lnTo>
                  <a:lnTo>
                    <a:pt x="179" y="191"/>
                  </a:lnTo>
                  <a:lnTo>
                    <a:pt x="178" y="189"/>
                  </a:lnTo>
                  <a:lnTo>
                    <a:pt x="176" y="189"/>
                  </a:lnTo>
                  <a:lnTo>
                    <a:pt x="176" y="189"/>
                  </a:lnTo>
                  <a:lnTo>
                    <a:pt x="176" y="189"/>
                  </a:lnTo>
                  <a:lnTo>
                    <a:pt x="176" y="187"/>
                  </a:lnTo>
                  <a:lnTo>
                    <a:pt x="178" y="187"/>
                  </a:lnTo>
                  <a:lnTo>
                    <a:pt x="176" y="187"/>
                  </a:lnTo>
                  <a:lnTo>
                    <a:pt x="174" y="187"/>
                  </a:lnTo>
                  <a:lnTo>
                    <a:pt x="174" y="187"/>
                  </a:lnTo>
                  <a:lnTo>
                    <a:pt x="174" y="185"/>
                  </a:lnTo>
                  <a:lnTo>
                    <a:pt x="174" y="185"/>
                  </a:lnTo>
                  <a:lnTo>
                    <a:pt x="174" y="185"/>
                  </a:lnTo>
                  <a:lnTo>
                    <a:pt x="174" y="187"/>
                  </a:lnTo>
                  <a:lnTo>
                    <a:pt x="172" y="185"/>
                  </a:lnTo>
                  <a:lnTo>
                    <a:pt x="172" y="185"/>
                  </a:lnTo>
                  <a:lnTo>
                    <a:pt x="172" y="185"/>
                  </a:lnTo>
                  <a:lnTo>
                    <a:pt x="172" y="183"/>
                  </a:lnTo>
                  <a:lnTo>
                    <a:pt x="174" y="181"/>
                  </a:lnTo>
                  <a:lnTo>
                    <a:pt x="174" y="179"/>
                  </a:lnTo>
                  <a:lnTo>
                    <a:pt x="174" y="179"/>
                  </a:lnTo>
                  <a:lnTo>
                    <a:pt x="174" y="178"/>
                  </a:lnTo>
                  <a:lnTo>
                    <a:pt x="174" y="178"/>
                  </a:lnTo>
                  <a:lnTo>
                    <a:pt x="172" y="178"/>
                  </a:lnTo>
                  <a:lnTo>
                    <a:pt x="170" y="178"/>
                  </a:lnTo>
                  <a:lnTo>
                    <a:pt x="168" y="178"/>
                  </a:lnTo>
                  <a:lnTo>
                    <a:pt x="163" y="179"/>
                  </a:lnTo>
                  <a:lnTo>
                    <a:pt x="161" y="179"/>
                  </a:lnTo>
                  <a:lnTo>
                    <a:pt x="153" y="181"/>
                  </a:lnTo>
                  <a:lnTo>
                    <a:pt x="149" y="181"/>
                  </a:lnTo>
                  <a:lnTo>
                    <a:pt x="142" y="181"/>
                  </a:lnTo>
                  <a:lnTo>
                    <a:pt x="142" y="181"/>
                  </a:lnTo>
                  <a:lnTo>
                    <a:pt x="136" y="185"/>
                  </a:lnTo>
                  <a:lnTo>
                    <a:pt x="135" y="185"/>
                  </a:lnTo>
                  <a:lnTo>
                    <a:pt x="135" y="187"/>
                  </a:lnTo>
                  <a:lnTo>
                    <a:pt x="136" y="187"/>
                  </a:lnTo>
                  <a:lnTo>
                    <a:pt x="136" y="189"/>
                  </a:lnTo>
                  <a:lnTo>
                    <a:pt x="136" y="189"/>
                  </a:lnTo>
                  <a:lnTo>
                    <a:pt x="138" y="187"/>
                  </a:lnTo>
                  <a:lnTo>
                    <a:pt x="138" y="189"/>
                  </a:lnTo>
                  <a:lnTo>
                    <a:pt x="142" y="187"/>
                  </a:lnTo>
                  <a:lnTo>
                    <a:pt x="144" y="187"/>
                  </a:lnTo>
                  <a:lnTo>
                    <a:pt x="144" y="187"/>
                  </a:lnTo>
                  <a:lnTo>
                    <a:pt x="144" y="187"/>
                  </a:lnTo>
                  <a:lnTo>
                    <a:pt x="146" y="185"/>
                  </a:lnTo>
                  <a:lnTo>
                    <a:pt x="148" y="185"/>
                  </a:lnTo>
                  <a:lnTo>
                    <a:pt x="149" y="187"/>
                  </a:lnTo>
                  <a:lnTo>
                    <a:pt x="151" y="185"/>
                  </a:lnTo>
                  <a:lnTo>
                    <a:pt x="153" y="185"/>
                  </a:lnTo>
                  <a:lnTo>
                    <a:pt x="153" y="185"/>
                  </a:lnTo>
                  <a:lnTo>
                    <a:pt x="155" y="185"/>
                  </a:lnTo>
                  <a:lnTo>
                    <a:pt x="155" y="185"/>
                  </a:lnTo>
                  <a:lnTo>
                    <a:pt x="157" y="185"/>
                  </a:lnTo>
                  <a:lnTo>
                    <a:pt x="159" y="185"/>
                  </a:lnTo>
                  <a:lnTo>
                    <a:pt x="159" y="183"/>
                  </a:lnTo>
                  <a:lnTo>
                    <a:pt x="161" y="183"/>
                  </a:lnTo>
                  <a:lnTo>
                    <a:pt x="164" y="181"/>
                  </a:lnTo>
                  <a:lnTo>
                    <a:pt x="168" y="181"/>
                  </a:lnTo>
                  <a:lnTo>
                    <a:pt x="168" y="181"/>
                  </a:lnTo>
                  <a:lnTo>
                    <a:pt x="170" y="181"/>
                  </a:lnTo>
                  <a:lnTo>
                    <a:pt x="170" y="181"/>
                  </a:lnTo>
                  <a:lnTo>
                    <a:pt x="168" y="183"/>
                  </a:lnTo>
                  <a:lnTo>
                    <a:pt x="166" y="183"/>
                  </a:lnTo>
                  <a:lnTo>
                    <a:pt x="166" y="183"/>
                  </a:lnTo>
                  <a:lnTo>
                    <a:pt x="164" y="185"/>
                  </a:lnTo>
                  <a:lnTo>
                    <a:pt x="163" y="185"/>
                  </a:lnTo>
                  <a:lnTo>
                    <a:pt x="161" y="185"/>
                  </a:lnTo>
                  <a:lnTo>
                    <a:pt x="159" y="185"/>
                  </a:lnTo>
                  <a:lnTo>
                    <a:pt x="159" y="187"/>
                  </a:lnTo>
                  <a:lnTo>
                    <a:pt x="157" y="187"/>
                  </a:lnTo>
                  <a:lnTo>
                    <a:pt x="157" y="187"/>
                  </a:lnTo>
                  <a:lnTo>
                    <a:pt x="155" y="187"/>
                  </a:lnTo>
                  <a:lnTo>
                    <a:pt x="155" y="187"/>
                  </a:lnTo>
                  <a:lnTo>
                    <a:pt x="153" y="187"/>
                  </a:lnTo>
                  <a:lnTo>
                    <a:pt x="151" y="189"/>
                  </a:lnTo>
                  <a:lnTo>
                    <a:pt x="151" y="189"/>
                  </a:lnTo>
                  <a:lnTo>
                    <a:pt x="149" y="189"/>
                  </a:lnTo>
                  <a:lnTo>
                    <a:pt x="149" y="189"/>
                  </a:lnTo>
                  <a:lnTo>
                    <a:pt x="148" y="189"/>
                  </a:lnTo>
                  <a:lnTo>
                    <a:pt x="148" y="189"/>
                  </a:lnTo>
                  <a:lnTo>
                    <a:pt x="146" y="189"/>
                  </a:lnTo>
                  <a:lnTo>
                    <a:pt x="144" y="189"/>
                  </a:lnTo>
                  <a:lnTo>
                    <a:pt x="144" y="189"/>
                  </a:lnTo>
                  <a:lnTo>
                    <a:pt x="140" y="191"/>
                  </a:lnTo>
                  <a:lnTo>
                    <a:pt x="140" y="189"/>
                  </a:lnTo>
                  <a:lnTo>
                    <a:pt x="140" y="191"/>
                  </a:lnTo>
                  <a:lnTo>
                    <a:pt x="140" y="191"/>
                  </a:lnTo>
                  <a:lnTo>
                    <a:pt x="138" y="191"/>
                  </a:lnTo>
                  <a:lnTo>
                    <a:pt x="136" y="192"/>
                  </a:lnTo>
                  <a:lnTo>
                    <a:pt x="135" y="192"/>
                  </a:lnTo>
                  <a:lnTo>
                    <a:pt x="133" y="194"/>
                  </a:lnTo>
                  <a:lnTo>
                    <a:pt x="133" y="194"/>
                  </a:lnTo>
                  <a:lnTo>
                    <a:pt x="133" y="196"/>
                  </a:lnTo>
                  <a:lnTo>
                    <a:pt x="135" y="196"/>
                  </a:lnTo>
                  <a:lnTo>
                    <a:pt x="135" y="196"/>
                  </a:lnTo>
                  <a:lnTo>
                    <a:pt x="133" y="198"/>
                  </a:lnTo>
                  <a:lnTo>
                    <a:pt x="133" y="198"/>
                  </a:lnTo>
                  <a:lnTo>
                    <a:pt x="133" y="198"/>
                  </a:lnTo>
                  <a:lnTo>
                    <a:pt x="131" y="200"/>
                  </a:lnTo>
                  <a:lnTo>
                    <a:pt x="131" y="202"/>
                  </a:lnTo>
                  <a:lnTo>
                    <a:pt x="133" y="202"/>
                  </a:lnTo>
                  <a:lnTo>
                    <a:pt x="133" y="204"/>
                  </a:lnTo>
                  <a:lnTo>
                    <a:pt x="131" y="204"/>
                  </a:lnTo>
                  <a:lnTo>
                    <a:pt x="131" y="204"/>
                  </a:lnTo>
                  <a:lnTo>
                    <a:pt x="131" y="206"/>
                  </a:lnTo>
                  <a:lnTo>
                    <a:pt x="131" y="206"/>
                  </a:lnTo>
                  <a:lnTo>
                    <a:pt x="129" y="206"/>
                  </a:lnTo>
                  <a:lnTo>
                    <a:pt x="129" y="206"/>
                  </a:lnTo>
                  <a:lnTo>
                    <a:pt x="129" y="206"/>
                  </a:lnTo>
                  <a:lnTo>
                    <a:pt x="129" y="206"/>
                  </a:lnTo>
                  <a:lnTo>
                    <a:pt x="127" y="206"/>
                  </a:lnTo>
                  <a:lnTo>
                    <a:pt x="127" y="206"/>
                  </a:lnTo>
                  <a:lnTo>
                    <a:pt x="127" y="204"/>
                  </a:lnTo>
                  <a:lnTo>
                    <a:pt x="125" y="206"/>
                  </a:lnTo>
                  <a:lnTo>
                    <a:pt x="125" y="206"/>
                  </a:lnTo>
                  <a:lnTo>
                    <a:pt x="123" y="207"/>
                  </a:lnTo>
                  <a:lnTo>
                    <a:pt x="121" y="207"/>
                  </a:lnTo>
                  <a:lnTo>
                    <a:pt x="121" y="207"/>
                  </a:lnTo>
                  <a:lnTo>
                    <a:pt x="121" y="209"/>
                  </a:lnTo>
                  <a:lnTo>
                    <a:pt x="123" y="213"/>
                  </a:lnTo>
                  <a:lnTo>
                    <a:pt x="121" y="213"/>
                  </a:lnTo>
                  <a:lnTo>
                    <a:pt x="121" y="213"/>
                  </a:lnTo>
                  <a:lnTo>
                    <a:pt x="121" y="213"/>
                  </a:lnTo>
                  <a:lnTo>
                    <a:pt x="121" y="211"/>
                  </a:lnTo>
                  <a:lnTo>
                    <a:pt x="121" y="209"/>
                  </a:lnTo>
                  <a:lnTo>
                    <a:pt x="121" y="209"/>
                  </a:lnTo>
                  <a:lnTo>
                    <a:pt x="120" y="207"/>
                  </a:lnTo>
                  <a:lnTo>
                    <a:pt x="120" y="207"/>
                  </a:lnTo>
                  <a:lnTo>
                    <a:pt x="120" y="207"/>
                  </a:lnTo>
                  <a:lnTo>
                    <a:pt x="120" y="207"/>
                  </a:lnTo>
                  <a:lnTo>
                    <a:pt x="120" y="206"/>
                  </a:lnTo>
                  <a:lnTo>
                    <a:pt x="120" y="206"/>
                  </a:lnTo>
                  <a:lnTo>
                    <a:pt x="118" y="204"/>
                  </a:lnTo>
                  <a:lnTo>
                    <a:pt x="118" y="204"/>
                  </a:lnTo>
                  <a:lnTo>
                    <a:pt x="120" y="204"/>
                  </a:lnTo>
                  <a:lnTo>
                    <a:pt x="120" y="204"/>
                  </a:lnTo>
                  <a:lnTo>
                    <a:pt x="121" y="204"/>
                  </a:lnTo>
                  <a:lnTo>
                    <a:pt x="123" y="204"/>
                  </a:lnTo>
                  <a:lnTo>
                    <a:pt x="123" y="204"/>
                  </a:lnTo>
                  <a:lnTo>
                    <a:pt x="125" y="202"/>
                  </a:lnTo>
                  <a:lnTo>
                    <a:pt x="125" y="202"/>
                  </a:lnTo>
                  <a:lnTo>
                    <a:pt x="127" y="202"/>
                  </a:lnTo>
                  <a:lnTo>
                    <a:pt x="127" y="200"/>
                  </a:lnTo>
                  <a:lnTo>
                    <a:pt x="125" y="198"/>
                  </a:lnTo>
                  <a:lnTo>
                    <a:pt x="125" y="198"/>
                  </a:lnTo>
                  <a:lnTo>
                    <a:pt x="125" y="196"/>
                  </a:lnTo>
                  <a:lnTo>
                    <a:pt x="125" y="196"/>
                  </a:lnTo>
                  <a:lnTo>
                    <a:pt x="123" y="196"/>
                  </a:lnTo>
                  <a:lnTo>
                    <a:pt x="123" y="196"/>
                  </a:lnTo>
                  <a:lnTo>
                    <a:pt x="120" y="198"/>
                  </a:lnTo>
                  <a:lnTo>
                    <a:pt x="120" y="198"/>
                  </a:lnTo>
                  <a:lnTo>
                    <a:pt x="120" y="198"/>
                  </a:lnTo>
                  <a:lnTo>
                    <a:pt x="120" y="198"/>
                  </a:lnTo>
                  <a:lnTo>
                    <a:pt x="120" y="196"/>
                  </a:lnTo>
                  <a:lnTo>
                    <a:pt x="121" y="196"/>
                  </a:lnTo>
                  <a:lnTo>
                    <a:pt x="121" y="194"/>
                  </a:lnTo>
                  <a:lnTo>
                    <a:pt x="121" y="194"/>
                  </a:lnTo>
                  <a:lnTo>
                    <a:pt x="120" y="194"/>
                  </a:lnTo>
                  <a:lnTo>
                    <a:pt x="116" y="194"/>
                  </a:lnTo>
                  <a:lnTo>
                    <a:pt x="116" y="194"/>
                  </a:lnTo>
                  <a:lnTo>
                    <a:pt x="116" y="192"/>
                  </a:lnTo>
                  <a:lnTo>
                    <a:pt x="116" y="192"/>
                  </a:lnTo>
                  <a:lnTo>
                    <a:pt x="114" y="192"/>
                  </a:lnTo>
                  <a:lnTo>
                    <a:pt x="114" y="192"/>
                  </a:lnTo>
                  <a:lnTo>
                    <a:pt x="114" y="191"/>
                  </a:lnTo>
                  <a:lnTo>
                    <a:pt x="114" y="191"/>
                  </a:lnTo>
                  <a:lnTo>
                    <a:pt x="114" y="191"/>
                  </a:lnTo>
                  <a:lnTo>
                    <a:pt x="112" y="191"/>
                  </a:lnTo>
                  <a:lnTo>
                    <a:pt x="110" y="191"/>
                  </a:lnTo>
                  <a:lnTo>
                    <a:pt x="105" y="192"/>
                  </a:lnTo>
                  <a:lnTo>
                    <a:pt x="101" y="192"/>
                  </a:lnTo>
                  <a:lnTo>
                    <a:pt x="101" y="192"/>
                  </a:lnTo>
                  <a:lnTo>
                    <a:pt x="99" y="192"/>
                  </a:lnTo>
                  <a:lnTo>
                    <a:pt x="99" y="192"/>
                  </a:lnTo>
                  <a:lnTo>
                    <a:pt x="99" y="192"/>
                  </a:lnTo>
                  <a:lnTo>
                    <a:pt x="97" y="192"/>
                  </a:lnTo>
                  <a:lnTo>
                    <a:pt x="95" y="194"/>
                  </a:lnTo>
                  <a:lnTo>
                    <a:pt x="93" y="194"/>
                  </a:lnTo>
                  <a:lnTo>
                    <a:pt x="88" y="194"/>
                  </a:lnTo>
                  <a:lnTo>
                    <a:pt x="88" y="194"/>
                  </a:lnTo>
                  <a:lnTo>
                    <a:pt x="86" y="194"/>
                  </a:lnTo>
                  <a:lnTo>
                    <a:pt x="84" y="194"/>
                  </a:lnTo>
                  <a:lnTo>
                    <a:pt x="84" y="194"/>
                  </a:lnTo>
                  <a:lnTo>
                    <a:pt x="78" y="194"/>
                  </a:lnTo>
                  <a:lnTo>
                    <a:pt x="77" y="194"/>
                  </a:lnTo>
                  <a:lnTo>
                    <a:pt x="77" y="194"/>
                  </a:lnTo>
                  <a:lnTo>
                    <a:pt x="71" y="194"/>
                  </a:lnTo>
                  <a:lnTo>
                    <a:pt x="69" y="194"/>
                  </a:lnTo>
                  <a:lnTo>
                    <a:pt x="67" y="194"/>
                  </a:lnTo>
                  <a:lnTo>
                    <a:pt x="65" y="194"/>
                  </a:lnTo>
                  <a:lnTo>
                    <a:pt x="65" y="194"/>
                  </a:lnTo>
                  <a:lnTo>
                    <a:pt x="63" y="194"/>
                  </a:lnTo>
                  <a:lnTo>
                    <a:pt x="62" y="192"/>
                  </a:lnTo>
                  <a:lnTo>
                    <a:pt x="60" y="192"/>
                  </a:lnTo>
                  <a:lnTo>
                    <a:pt x="58" y="192"/>
                  </a:lnTo>
                  <a:lnTo>
                    <a:pt x="58" y="192"/>
                  </a:lnTo>
                  <a:lnTo>
                    <a:pt x="56" y="192"/>
                  </a:lnTo>
                  <a:lnTo>
                    <a:pt x="54" y="192"/>
                  </a:lnTo>
                  <a:lnTo>
                    <a:pt x="56" y="191"/>
                  </a:lnTo>
                  <a:lnTo>
                    <a:pt x="60" y="191"/>
                  </a:lnTo>
                  <a:lnTo>
                    <a:pt x="60" y="191"/>
                  </a:lnTo>
                  <a:lnTo>
                    <a:pt x="60" y="189"/>
                  </a:lnTo>
                  <a:lnTo>
                    <a:pt x="62" y="189"/>
                  </a:lnTo>
                  <a:lnTo>
                    <a:pt x="62" y="189"/>
                  </a:lnTo>
                  <a:lnTo>
                    <a:pt x="65" y="187"/>
                  </a:lnTo>
                  <a:lnTo>
                    <a:pt x="67" y="187"/>
                  </a:lnTo>
                  <a:lnTo>
                    <a:pt x="73" y="187"/>
                  </a:lnTo>
                  <a:lnTo>
                    <a:pt x="75" y="187"/>
                  </a:lnTo>
                  <a:lnTo>
                    <a:pt x="77" y="187"/>
                  </a:lnTo>
                  <a:lnTo>
                    <a:pt x="77" y="185"/>
                  </a:lnTo>
                  <a:lnTo>
                    <a:pt x="78" y="185"/>
                  </a:lnTo>
                  <a:lnTo>
                    <a:pt x="78" y="185"/>
                  </a:lnTo>
                  <a:lnTo>
                    <a:pt x="78" y="185"/>
                  </a:lnTo>
                  <a:lnTo>
                    <a:pt x="78" y="183"/>
                  </a:lnTo>
                  <a:lnTo>
                    <a:pt x="78" y="183"/>
                  </a:lnTo>
                  <a:lnTo>
                    <a:pt x="78" y="183"/>
                  </a:lnTo>
                  <a:lnTo>
                    <a:pt x="78" y="181"/>
                  </a:lnTo>
                  <a:lnTo>
                    <a:pt x="77" y="179"/>
                  </a:lnTo>
                  <a:lnTo>
                    <a:pt x="75" y="178"/>
                  </a:lnTo>
                  <a:lnTo>
                    <a:pt x="73" y="178"/>
                  </a:lnTo>
                  <a:lnTo>
                    <a:pt x="71" y="178"/>
                  </a:lnTo>
                  <a:lnTo>
                    <a:pt x="69" y="176"/>
                  </a:lnTo>
                  <a:lnTo>
                    <a:pt x="67" y="176"/>
                  </a:lnTo>
                  <a:lnTo>
                    <a:pt x="67" y="176"/>
                  </a:lnTo>
                  <a:lnTo>
                    <a:pt x="65" y="176"/>
                  </a:lnTo>
                  <a:lnTo>
                    <a:pt x="63" y="176"/>
                  </a:lnTo>
                  <a:lnTo>
                    <a:pt x="63" y="176"/>
                  </a:lnTo>
                  <a:lnTo>
                    <a:pt x="62" y="176"/>
                  </a:lnTo>
                  <a:lnTo>
                    <a:pt x="63" y="178"/>
                  </a:lnTo>
                  <a:lnTo>
                    <a:pt x="63" y="178"/>
                  </a:lnTo>
                  <a:lnTo>
                    <a:pt x="62" y="178"/>
                  </a:lnTo>
                  <a:lnTo>
                    <a:pt x="60" y="178"/>
                  </a:lnTo>
                  <a:lnTo>
                    <a:pt x="60" y="178"/>
                  </a:lnTo>
                  <a:lnTo>
                    <a:pt x="58" y="178"/>
                  </a:lnTo>
                  <a:lnTo>
                    <a:pt x="54" y="178"/>
                  </a:lnTo>
                  <a:lnTo>
                    <a:pt x="52" y="178"/>
                  </a:lnTo>
                  <a:lnTo>
                    <a:pt x="52" y="178"/>
                  </a:lnTo>
                  <a:lnTo>
                    <a:pt x="50" y="178"/>
                  </a:lnTo>
                  <a:lnTo>
                    <a:pt x="47" y="176"/>
                  </a:lnTo>
                  <a:lnTo>
                    <a:pt x="45" y="176"/>
                  </a:lnTo>
                  <a:lnTo>
                    <a:pt x="43" y="174"/>
                  </a:lnTo>
                  <a:lnTo>
                    <a:pt x="41" y="174"/>
                  </a:lnTo>
                  <a:lnTo>
                    <a:pt x="41" y="172"/>
                  </a:lnTo>
                  <a:lnTo>
                    <a:pt x="39" y="172"/>
                  </a:lnTo>
                  <a:lnTo>
                    <a:pt x="30" y="172"/>
                  </a:lnTo>
                  <a:lnTo>
                    <a:pt x="28" y="170"/>
                  </a:lnTo>
                  <a:lnTo>
                    <a:pt x="26" y="170"/>
                  </a:lnTo>
                  <a:lnTo>
                    <a:pt x="24" y="168"/>
                  </a:lnTo>
                  <a:lnTo>
                    <a:pt x="21" y="172"/>
                  </a:lnTo>
                  <a:lnTo>
                    <a:pt x="17" y="176"/>
                  </a:lnTo>
                  <a:lnTo>
                    <a:pt x="13" y="178"/>
                  </a:lnTo>
                  <a:lnTo>
                    <a:pt x="9" y="181"/>
                  </a:lnTo>
                  <a:lnTo>
                    <a:pt x="6" y="185"/>
                  </a:lnTo>
                  <a:lnTo>
                    <a:pt x="4" y="187"/>
                  </a:lnTo>
                  <a:lnTo>
                    <a:pt x="0" y="191"/>
                  </a:lnTo>
                  <a:lnTo>
                    <a:pt x="2" y="191"/>
                  </a:lnTo>
                  <a:lnTo>
                    <a:pt x="2" y="192"/>
                  </a:lnTo>
                  <a:lnTo>
                    <a:pt x="4" y="194"/>
                  </a:lnTo>
                  <a:lnTo>
                    <a:pt x="6" y="194"/>
                  </a:lnTo>
                  <a:lnTo>
                    <a:pt x="7" y="196"/>
                  </a:lnTo>
                  <a:lnTo>
                    <a:pt x="9" y="196"/>
                  </a:lnTo>
                  <a:lnTo>
                    <a:pt x="11" y="198"/>
                  </a:lnTo>
                  <a:lnTo>
                    <a:pt x="11" y="200"/>
                  </a:lnTo>
                  <a:lnTo>
                    <a:pt x="13" y="200"/>
                  </a:lnTo>
                  <a:lnTo>
                    <a:pt x="15" y="202"/>
                  </a:lnTo>
                  <a:lnTo>
                    <a:pt x="17" y="202"/>
                  </a:lnTo>
                  <a:lnTo>
                    <a:pt x="19" y="204"/>
                  </a:lnTo>
                  <a:lnTo>
                    <a:pt x="21" y="206"/>
                  </a:lnTo>
                  <a:lnTo>
                    <a:pt x="22" y="206"/>
                  </a:lnTo>
                  <a:lnTo>
                    <a:pt x="22" y="207"/>
                  </a:lnTo>
                  <a:lnTo>
                    <a:pt x="24" y="207"/>
                  </a:lnTo>
                  <a:lnTo>
                    <a:pt x="26" y="209"/>
                  </a:lnTo>
                  <a:lnTo>
                    <a:pt x="28" y="211"/>
                  </a:lnTo>
                  <a:lnTo>
                    <a:pt x="30" y="211"/>
                  </a:lnTo>
                  <a:lnTo>
                    <a:pt x="32" y="213"/>
                  </a:lnTo>
                  <a:lnTo>
                    <a:pt x="34" y="213"/>
                  </a:lnTo>
                  <a:lnTo>
                    <a:pt x="34" y="215"/>
                  </a:lnTo>
                  <a:lnTo>
                    <a:pt x="35" y="217"/>
                  </a:lnTo>
                  <a:lnTo>
                    <a:pt x="37" y="217"/>
                  </a:lnTo>
                  <a:lnTo>
                    <a:pt x="39" y="219"/>
                  </a:lnTo>
                  <a:lnTo>
                    <a:pt x="41" y="219"/>
                  </a:lnTo>
                  <a:lnTo>
                    <a:pt x="43" y="221"/>
                  </a:lnTo>
                  <a:lnTo>
                    <a:pt x="45" y="222"/>
                  </a:lnTo>
                  <a:lnTo>
                    <a:pt x="47" y="222"/>
                  </a:lnTo>
                  <a:lnTo>
                    <a:pt x="49" y="224"/>
                  </a:lnTo>
                  <a:lnTo>
                    <a:pt x="50" y="224"/>
                  </a:lnTo>
                  <a:lnTo>
                    <a:pt x="50" y="226"/>
                  </a:lnTo>
                  <a:lnTo>
                    <a:pt x="56" y="226"/>
                  </a:lnTo>
                  <a:lnTo>
                    <a:pt x="62" y="226"/>
                  </a:lnTo>
                  <a:lnTo>
                    <a:pt x="67" y="226"/>
                  </a:lnTo>
                  <a:lnTo>
                    <a:pt x="71" y="226"/>
                  </a:lnTo>
                  <a:lnTo>
                    <a:pt x="73" y="228"/>
                  </a:lnTo>
                  <a:lnTo>
                    <a:pt x="75" y="230"/>
                  </a:lnTo>
                  <a:lnTo>
                    <a:pt x="75" y="234"/>
                  </a:lnTo>
                  <a:lnTo>
                    <a:pt x="77" y="236"/>
                  </a:lnTo>
                  <a:lnTo>
                    <a:pt x="78" y="236"/>
                  </a:lnTo>
                  <a:lnTo>
                    <a:pt x="80" y="237"/>
                  </a:lnTo>
                  <a:lnTo>
                    <a:pt x="84" y="237"/>
                  </a:lnTo>
                  <a:lnTo>
                    <a:pt x="90" y="237"/>
                  </a:lnTo>
                  <a:lnTo>
                    <a:pt x="93" y="239"/>
                  </a:lnTo>
                  <a:lnTo>
                    <a:pt x="97" y="239"/>
                  </a:lnTo>
                  <a:lnTo>
                    <a:pt x="103" y="239"/>
                  </a:lnTo>
                  <a:lnTo>
                    <a:pt x="106" y="239"/>
                  </a:lnTo>
                  <a:lnTo>
                    <a:pt x="112" y="241"/>
                  </a:lnTo>
                  <a:lnTo>
                    <a:pt x="116" y="241"/>
                  </a:lnTo>
                  <a:lnTo>
                    <a:pt x="120" y="241"/>
                  </a:lnTo>
                  <a:lnTo>
                    <a:pt x="125" y="241"/>
                  </a:lnTo>
                  <a:lnTo>
                    <a:pt x="129" y="243"/>
                  </a:lnTo>
                  <a:lnTo>
                    <a:pt x="133" y="243"/>
                  </a:lnTo>
                  <a:lnTo>
                    <a:pt x="138" y="243"/>
                  </a:lnTo>
                  <a:lnTo>
                    <a:pt x="142" y="245"/>
                  </a:lnTo>
                  <a:lnTo>
                    <a:pt x="148" y="245"/>
                  </a:lnTo>
                  <a:lnTo>
                    <a:pt x="151" y="245"/>
                  </a:lnTo>
                  <a:lnTo>
                    <a:pt x="149" y="247"/>
                  </a:lnTo>
                  <a:lnTo>
                    <a:pt x="146" y="250"/>
                  </a:lnTo>
                  <a:lnTo>
                    <a:pt x="144" y="254"/>
                  </a:lnTo>
                  <a:lnTo>
                    <a:pt x="140" y="258"/>
                  </a:lnTo>
                  <a:lnTo>
                    <a:pt x="136" y="262"/>
                  </a:lnTo>
                  <a:lnTo>
                    <a:pt x="135" y="265"/>
                  </a:lnTo>
                  <a:lnTo>
                    <a:pt x="131" y="269"/>
                  </a:lnTo>
                  <a:lnTo>
                    <a:pt x="127" y="273"/>
                  </a:lnTo>
                  <a:lnTo>
                    <a:pt x="125" y="277"/>
                  </a:lnTo>
                  <a:lnTo>
                    <a:pt x="121" y="279"/>
                  </a:lnTo>
                  <a:lnTo>
                    <a:pt x="118" y="282"/>
                  </a:lnTo>
                  <a:lnTo>
                    <a:pt x="116" y="286"/>
                  </a:lnTo>
                  <a:lnTo>
                    <a:pt x="112" y="290"/>
                  </a:lnTo>
                  <a:lnTo>
                    <a:pt x="108" y="294"/>
                  </a:lnTo>
                  <a:lnTo>
                    <a:pt x="106" y="297"/>
                  </a:lnTo>
                  <a:lnTo>
                    <a:pt x="103" y="301"/>
                  </a:lnTo>
                  <a:lnTo>
                    <a:pt x="99" y="305"/>
                  </a:lnTo>
                  <a:lnTo>
                    <a:pt x="97" y="309"/>
                  </a:lnTo>
                  <a:lnTo>
                    <a:pt x="176" y="309"/>
                  </a:lnTo>
                  <a:lnTo>
                    <a:pt x="181" y="309"/>
                  </a:lnTo>
                  <a:lnTo>
                    <a:pt x="183" y="307"/>
                  </a:lnTo>
                  <a:lnTo>
                    <a:pt x="187" y="305"/>
                  </a:lnTo>
                  <a:lnTo>
                    <a:pt x="189" y="303"/>
                  </a:lnTo>
                  <a:lnTo>
                    <a:pt x="189" y="301"/>
                  </a:lnTo>
                  <a:lnTo>
                    <a:pt x="189" y="301"/>
                  </a:lnTo>
                  <a:lnTo>
                    <a:pt x="189" y="301"/>
                  </a:lnTo>
                  <a:lnTo>
                    <a:pt x="189" y="301"/>
                  </a:lnTo>
                  <a:lnTo>
                    <a:pt x="191" y="301"/>
                  </a:lnTo>
                  <a:lnTo>
                    <a:pt x="192" y="299"/>
                  </a:lnTo>
                  <a:lnTo>
                    <a:pt x="194" y="297"/>
                  </a:lnTo>
                  <a:lnTo>
                    <a:pt x="198" y="295"/>
                  </a:lnTo>
                  <a:lnTo>
                    <a:pt x="202" y="294"/>
                  </a:lnTo>
                  <a:lnTo>
                    <a:pt x="204" y="292"/>
                  </a:lnTo>
                  <a:lnTo>
                    <a:pt x="206" y="290"/>
                  </a:lnTo>
                  <a:lnTo>
                    <a:pt x="206" y="290"/>
                  </a:lnTo>
                  <a:lnTo>
                    <a:pt x="206" y="288"/>
                  </a:lnTo>
                  <a:lnTo>
                    <a:pt x="206" y="288"/>
                  </a:lnTo>
                  <a:lnTo>
                    <a:pt x="207" y="288"/>
                  </a:lnTo>
                  <a:lnTo>
                    <a:pt x="207" y="288"/>
                  </a:lnTo>
                  <a:lnTo>
                    <a:pt x="209" y="288"/>
                  </a:lnTo>
                  <a:lnTo>
                    <a:pt x="209" y="286"/>
                  </a:lnTo>
                  <a:lnTo>
                    <a:pt x="209" y="286"/>
                  </a:lnTo>
                  <a:lnTo>
                    <a:pt x="213" y="284"/>
                  </a:lnTo>
                  <a:lnTo>
                    <a:pt x="219" y="282"/>
                  </a:lnTo>
                  <a:lnTo>
                    <a:pt x="219" y="282"/>
                  </a:lnTo>
                  <a:lnTo>
                    <a:pt x="220" y="282"/>
                  </a:lnTo>
                  <a:lnTo>
                    <a:pt x="220" y="282"/>
                  </a:lnTo>
                  <a:lnTo>
                    <a:pt x="219" y="280"/>
                  </a:lnTo>
                  <a:lnTo>
                    <a:pt x="219" y="280"/>
                  </a:lnTo>
                  <a:lnTo>
                    <a:pt x="219" y="280"/>
                  </a:lnTo>
                  <a:lnTo>
                    <a:pt x="219" y="279"/>
                  </a:lnTo>
                  <a:lnTo>
                    <a:pt x="220" y="279"/>
                  </a:lnTo>
                  <a:lnTo>
                    <a:pt x="222" y="279"/>
                  </a:lnTo>
                  <a:lnTo>
                    <a:pt x="222" y="279"/>
                  </a:lnTo>
                  <a:lnTo>
                    <a:pt x="222" y="279"/>
                  </a:lnTo>
                  <a:lnTo>
                    <a:pt x="222" y="279"/>
                  </a:lnTo>
                  <a:lnTo>
                    <a:pt x="222" y="279"/>
                  </a:lnTo>
                  <a:lnTo>
                    <a:pt x="224" y="279"/>
                  </a:lnTo>
                  <a:lnTo>
                    <a:pt x="226" y="277"/>
                  </a:lnTo>
                  <a:lnTo>
                    <a:pt x="228" y="277"/>
                  </a:lnTo>
                  <a:lnTo>
                    <a:pt x="228" y="277"/>
                  </a:lnTo>
                  <a:lnTo>
                    <a:pt x="226" y="277"/>
                  </a:lnTo>
                  <a:lnTo>
                    <a:pt x="228" y="277"/>
                  </a:lnTo>
                  <a:lnTo>
                    <a:pt x="230" y="275"/>
                  </a:lnTo>
                  <a:lnTo>
                    <a:pt x="230" y="275"/>
                  </a:lnTo>
                  <a:lnTo>
                    <a:pt x="230" y="275"/>
                  </a:lnTo>
                  <a:lnTo>
                    <a:pt x="228" y="273"/>
                  </a:lnTo>
                  <a:lnTo>
                    <a:pt x="228" y="273"/>
                  </a:lnTo>
                  <a:lnTo>
                    <a:pt x="228" y="273"/>
                  </a:lnTo>
                  <a:lnTo>
                    <a:pt x="232" y="273"/>
                  </a:lnTo>
                  <a:lnTo>
                    <a:pt x="232" y="275"/>
                  </a:lnTo>
                  <a:lnTo>
                    <a:pt x="234" y="275"/>
                  </a:lnTo>
                  <a:lnTo>
                    <a:pt x="234" y="275"/>
                  </a:lnTo>
                  <a:lnTo>
                    <a:pt x="234" y="277"/>
                  </a:lnTo>
                  <a:lnTo>
                    <a:pt x="234" y="275"/>
                  </a:lnTo>
                  <a:lnTo>
                    <a:pt x="234" y="275"/>
                  </a:lnTo>
                  <a:lnTo>
                    <a:pt x="234" y="273"/>
                  </a:lnTo>
                  <a:lnTo>
                    <a:pt x="234" y="273"/>
                  </a:lnTo>
                  <a:lnTo>
                    <a:pt x="234" y="273"/>
                  </a:lnTo>
                  <a:lnTo>
                    <a:pt x="235" y="273"/>
                  </a:lnTo>
                  <a:lnTo>
                    <a:pt x="237" y="271"/>
                  </a:lnTo>
                  <a:lnTo>
                    <a:pt x="237" y="271"/>
                  </a:lnTo>
                  <a:lnTo>
                    <a:pt x="237" y="269"/>
                  </a:lnTo>
                  <a:lnTo>
                    <a:pt x="239" y="269"/>
                  </a:lnTo>
                  <a:lnTo>
                    <a:pt x="239" y="269"/>
                  </a:lnTo>
                  <a:lnTo>
                    <a:pt x="241" y="269"/>
                  </a:lnTo>
                  <a:lnTo>
                    <a:pt x="241" y="269"/>
                  </a:lnTo>
                  <a:lnTo>
                    <a:pt x="243" y="269"/>
                  </a:lnTo>
                  <a:lnTo>
                    <a:pt x="243" y="269"/>
                  </a:lnTo>
                  <a:lnTo>
                    <a:pt x="245" y="271"/>
                  </a:lnTo>
                  <a:lnTo>
                    <a:pt x="245" y="269"/>
                  </a:lnTo>
                  <a:lnTo>
                    <a:pt x="245" y="269"/>
                  </a:lnTo>
                  <a:lnTo>
                    <a:pt x="247" y="269"/>
                  </a:lnTo>
                  <a:lnTo>
                    <a:pt x="245" y="269"/>
                  </a:lnTo>
                  <a:lnTo>
                    <a:pt x="243" y="267"/>
                  </a:lnTo>
                  <a:lnTo>
                    <a:pt x="243" y="267"/>
                  </a:lnTo>
                  <a:lnTo>
                    <a:pt x="243" y="267"/>
                  </a:lnTo>
                  <a:lnTo>
                    <a:pt x="243" y="267"/>
                  </a:lnTo>
                  <a:lnTo>
                    <a:pt x="243" y="265"/>
                  </a:lnTo>
                  <a:lnTo>
                    <a:pt x="243" y="265"/>
                  </a:lnTo>
                  <a:lnTo>
                    <a:pt x="245" y="265"/>
                  </a:lnTo>
                  <a:lnTo>
                    <a:pt x="247" y="265"/>
                  </a:lnTo>
                  <a:lnTo>
                    <a:pt x="247" y="265"/>
                  </a:lnTo>
                  <a:lnTo>
                    <a:pt x="247" y="265"/>
                  </a:lnTo>
                  <a:lnTo>
                    <a:pt x="249" y="265"/>
                  </a:lnTo>
                  <a:lnTo>
                    <a:pt x="254" y="265"/>
                  </a:lnTo>
                  <a:lnTo>
                    <a:pt x="254" y="265"/>
                  </a:lnTo>
                  <a:lnTo>
                    <a:pt x="258" y="264"/>
                  </a:lnTo>
                  <a:lnTo>
                    <a:pt x="260" y="264"/>
                  </a:lnTo>
                  <a:lnTo>
                    <a:pt x="262" y="264"/>
                  </a:lnTo>
                  <a:lnTo>
                    <a:pt x="263" y="264"/>
                  </a:lnTo>
                  <a:lnTo>
                    <a:pt x="263" y="264"/>
                  </a:lnTo>
                  <a:lnTo>
                    <a:pt x="265" y="262"/>
                  </a:lnTo>
                  <a:lnTo>
                    <a:pt x="265" y="262"/>
                  </a:lnTo>
                  <a:lnTo>
                    <a:pt x="267" y="258"/>
                  </a:lnTo>
                  <a:lnTo>
                    <a:pt x="267" y="258"/>
                  </a:lnTo>
                  <a:lnTo>
                    <a:pt x="267" y="256"/>
                  </a:lnTo>
                  <a:lnTo>
                    <a:pt x="265" y="256"/>
                  </a:lnTo>
                  <a:lnTo>
                    <a:pt x="263" y="256"/>
                  </a:lnTo>
                  <a:lnTo>
                    <a:pt x="262" y="254"/>
                  </a:lnTo>
                  <a:lnTo>
                    <a:pt x="262" y="254"/>
                  </a:lnTo>
                  <a:lnTo>
                    <a:pt x="260" y="252"/>
                  </a:lnTo>
                  <a:lnTo>
                    <a:pt x="258" y="252"/>
                  </a:lnTo>
                  <a:lnTo>
                    <a:pt x="256" y="254"/>
                  </a:lnTo>
                  <a:lnTo>
                    <a:pt x="252" y="254"/>
                  </a:lnTo>
                  <a:lnTo>
                    <a:pt x="250" y="254"/>
                  </a:lnTo>
                  <a:lnTo>
                    <a:pt x="250" y="254"/>
                  </a:lnTo>
                  <a:lnTo>
                    <a:pt x="256" y="254"/>
                  </a:lnTo>
                  <a:lnTo>
                    <a:pt x="256" y="252"/>
                  </a:lnTo>
                  <a:lnTo>
                    <a:pt x="256" y="252"/>
                  </a:lnTo>
                  <a:lnTo>
                    <a:pt x="254" y="252"/>
                  </a:lnTo>
                  <a:lnTo>
                    <a:pt x="252" y="252"/>
                  </a:lnTo>
                  <a:lnTo>
                    <a:pt x="247" y="250"/>
                  </a:lnTo>
                  <a:lnTo>
                    <a:pt x="247" y="249"/>
                  </a:lnTo>
                  <a:lnTo>
                    <a:pt x="245" y="249"/>
                  </a:lnTo>
                  <a:lnTo>
                    <a:pt x="245" y="249"/>
                  </a:lnTo>
                  <a:lnTo>
                    <a:pt x="245" y="250"/>
                  </a:lnTo>
                  <a:lnTo>
                    <a:pt x="245" y="250"/>
                  </a:lnTo>
                  <a:lnTo>
                    <a:pt x="245" y="250"/>
                  </a:lnTo>
                  <a:lnTo>
                    <a:pt x="245" y="250"/>
                  </a:lnTo>
                  <a:lnTo>
                    <a:pt x="243" y="250"/>
                  </a:lnTo>
                  <a:lnTo>
                    <a:pt x="243" y="250"/>
                  </a:lnTo>
                  <a:lnTo>
                    <a:pt x="241" y="249"/>
                  </a:lnTo>
                  <a:lnTo>
                    <a:pt x="243" y="249"/>
                  </a:lnTo>
                  <a:lnTo>
                    <a:pt x="243" y="249"/>
                  </a:lnTo>
                  <a:lnTo>
                    <a:pt x="245" y="249"/>
                  </a:lnTo>
                  <a:lnTo>
                    <a:pt x="245" y="247"/>
                  </a:lnTo>
                  <a:lnTo>
                    <a:pt x="245" y="249"/>
                  </a:lnTo>
                  <a:lnTo>
                    <a:pt x="250" y="249"/>
                  </a:lnTo>
                  <a:lnTo>
                    <a:pt x="254" y="250"/>
                  </a:lnTo>
                  <a:lnTo>
                    <a:pt x="256" y="252"/>
                  </a:lnTo>
                  <a:lnTo>
                    <a:pt x="256" y="252"/>
                  </a:lnTo>
                  <a:lnTo>
                    <a:pt x="258" y="252"/>
                  </a:lnTo>
                  <a:lnTo>
                    <a:pt x="260" y="250"/>
                  </a:lnTo>
                  <a:lnTo>
                    <a:pt x="260" y="250"/>
                  </a:lnTo>
                  <a:lnTo>
                    <a:pt x="260" y="250"/>
                  </a:lnTo>
                  <a:lnTo>
                    <a:pt x="260" y="250"/>
                  </a:lnTo>
                  <a:lnTo>
                    <a:pt x="260" y="252"/>
                  </a:lnTo>
                  <a:lnTo>
                    <a:pt x="260" y="252"/>
                  </a:lnTo>
                  <a:lnTo>
                    <a:pt x="260" y="252"/>
                  </a:lnTo>
                  <a:lnTo>
                    <a:pt x="262" y="252"/>
                  </a:lnTo>
                  <a:lnTo>
                    <a:pt x="263" y="252"/>
                  </a:lnTo>
                  <a:lnTo>
                    <a:pt x="267" y="254"/>
                  </a:lnTo>
                  <a:lnTo>
                    <a:pt x="269" y="254"/>
                  </a:lnTo>
                  <a:lnTo>
                    <a:pt x="269" y="254"/>
                  </a:lnTo>
                  <a:lnTo>
                    <a:pt x="271" y="254"/>
                  </a:lnTo>
                  <a:lnTo>
                    <a:pt x="273" y="254"/>
                  </a:lnTo>
                  <a:lnTo>
                    <a:pt x="273" y="254"/>
                  </a:lnTo>
                  <a:lnTo>
                    <a:pt x="275" y="254"/>
                  </a:lnTo>
                  <a:lnTo>
                    <a:pt x="275" y="254"/>
                  </a:lnTo>
                  <a:lnTo>
                    <a:pt x="275" y="254"/>
                  </a:lnTo>
                  <a:lnTo>
                    <a:pt x="277" y="254"/>
                  </a:lnTo>
                  <a:lnTo>
                    <a:pt x="278" y="252"/>
                  </a:lnTo>
                  <a:lnTo>
                    <a:pt x="282" y="250"/>
                  </a:lnTo>
                  <a:lnTo>
                    <a:pt x="282" y="250"/>
                  </a:lnTo>
                  <a:lnTo>
                    <a:pt x="282" y="250"/>
                  </a:lnTo>
                  <a:lnTo>
                    <a:pt x="282" y="249"/>
                  </a:lnTo>
                  <a:lnTo>
                    <a:pt x="282" y="249"/>
                  </a:lnTo>
                  <a:lnTo>
                    <a:pt x="284" y="249"/>
                  </a:lnTo>
                  <a:lnTo>
                    <a:pt x="286" y="249"/>
                  </a:lnTo>
                  <a:lnTo>
                    <a:pt x="286" y="249"/>
                  </a:lnTo>
                  <a:lnTo>
                    <a:pt x="286" y="247"/>
                  </a:lnTo>
                  <a:lnTo>
                    <a:pt x="286" y="247"/>
                  </a:lnTo>
                  <a:lnTo>
                    <a:pt x="284" y="247"/>
                  </a:lnTo>
                  <a:lnTo>
                    <a:pt x="286" y="247"/>
                  </a:lnTo>
                  <a:lnTo>
                    <a:pt x="288" y="245"/>
                  </a:lnTo>
                  <a:lnTo>
                    <a:pt x="288" y="247"/>
                  </a:lnTo>
                  <a:lnTo>
                    <a:pt x="288" y="247"/>
                  </a:lnTo>
                  <a:lnTo>
                    <a:pt x="288" y="247"/>
                  </a:lnTo>
                  <a:lnTo>
                    <a:pt x="290" y="249"/>
                  </a:lnTo>
                  <a:lnTo>
                    <a:pt x="290" y="249"/>
                  </a:lnTo>
                  <a:lnTo>
                    <a:pt x="290" y="249"/>
                  </a:lnTo>
                  <a:lnTo>
                    <a:pt x="290" y="249"/>
                  </a:lnTo>
                  <a:lnTo>
                    <a:pt x="292" y="249"/>
                  </a:lnTo>
                  <a:lnTo>
                    <a:pt x="293" y="249"/>
                  </a:lnTo>
                  <a:lnTo>
                    <a:pt x="293" y="249"/>
                  </a:lnTo>
                  <a:lnTo>
                    <a:pt x="293" y="249"/>
                  </a:lnTo>
                  <a:lnTo>
                    <a:pt x="295" y="247"/>
                  </a:lnTo>
                  <a:lnTo>
                    <a:pt x="295" y="247"/>
                  </a:lnTo>
                  <a:lnTo>
                    <a:pt x="295" y="249"/>
                  </a:lnTo>
                  <a:lnTo>
                    <a:pt x="295" y="249"/>
                  </a:lnTo>
                  <a:lnTo>
                    <a:pt x="297" y="249"/>
                  </a:lnTo>
                  <a:lnTo>
                    <a:pt x="299" y="249"/>
                  </a:lnTo>
                  <a:lnTo>
                    <a:pt x="303" y="247"/>
                  </a:lnTo>
                  <a:lnTo>
                    <a:pt x="308" y="245"/>
                  </a:lnTo>
                  <a:lnTo>
                    <a:pt x="310" y="245"/>
                  </a:lnTo>
                  <a:lnTo>
                    <a:pt x="310" y="243"/>
                  </a:lnTo>
                  <a:lnTo>
                    <a:pt x="312" y="243"/>
                  </a:lnTo>
                  <a:lnTo>
                    <a:pt x="325" y="236"/>
                  </a:lnTo>
                  <a:lnTo>
                    <a:pt x="327" y="236"/>
                  </a:lnTo>
                  <a:lnTo>
                    <a:pt x="331" y="232"/>
                  </a:lnTo>
                  <a:lnTo>
                    <a:pt x="331" y="232"/>
                  </a:lnTo>
                  <a:lnTo>
                    <a:pt x="331" y="230"/>
                  </a:lnTo>
                  <a:lnTo>
                    <a:pt x="331" y="230"/>
                  </a:lnTo>
                  <a:lnTo>
                    <a:pt x="329" y="230"/>
                  </a:lnTo>
                  <a:lnTo>
                    <a:pt x="323" y="230"/>
                  </a:lnTo>
                  <a:lnTo>
                    <a:pt x="320" y="230"/>
                  </a:lnTo>
                  <a:lnTo>
                    <a:pt x="312" y="228"/>
                  </a:lnTo>
                  <a:lnTo>
                    <a:pt x="310" y="228"/>
                  </a:lnTo>
                  <a:lnTo>
                    <a:pt x="310" y="226"/>
                  </a:lnTo>
                  <a:lnTo>
                    <a:pt x="308" y="224"/>
                  </a:lnTo>
                  <a:lnTo>
                    <a:pt x="306" y="222"/>
                  </a:lnTo>
                  <a:lnTo>
                    <a:pt x="306" y="222"/>
                  </a:lnTo>
                  <a:lnTo>
                    <a:pt x="305" y="222"/>
                  </a:lnTo>
                  <a:lnTo>
                    <a:pt x="305" y="222"/>
                  </a:lnTo>
                  <a:lnTo>
                    <a:pt x="301" y="221"/>
                  </a:lnTo>
                  <a:lnTo>
                    <a:pt x="295" y="221"/>
                  </a:lnTo>
                  <a:lnTo>
                    <a:pt x="295" y="221"/>
                  </a:lnTo>
                  <a:lnTo>
                    <a:pt x="295" y="221"/>
                  </a:lnTo>
                  <a:lnTo>
                    <a:pt x="295" y="221"/>
                  </a:lnTo>
                  <a:lnTo>
                    <a:pt x="292" y="221"/>
                  </a:lnTo>
                  <a:lnTo>
                    <a:pt x="292" y="221"/>
                  </a:lnTo>
                  <a:lnTo>
                    <a:pt x="292" y="219"/>
                  </a:lnTo>
                  <a:lnTo>
                    <a:pt x="293" y="219"/>
                  </a:lnTo>
                  <a:lnTo>
                    <a:pt x="297" y="219"/>
                  </a:lnTo>
                  <a:lnTo>
                    <a:pt x="299" y="221"/>
                  </a:lnTo>
                  <a:lnTo>
                    <a:pt x="299" y="221"/>
                  </a:lnTo>
                  <a:lnTo>
                    <a:pt x="301" y="221"/>
                  </a:lnTo>
                  <a:lnTo>
                    <a:pt x="303" y="221"/>
                  </a:lnTo>
                  <a:lnTo>
                    <a:pt x="305" y="221"/>
                  </a:lnTo>
                  <a:lnTo>
                    <a:pt x="306" y="221"/>
                  </a:lnTo>
                  <a:lnTo>
                    <a:pt x="308" y="221"/>
                  </a:lnTo>
                  <a:lnTo>
                    <a:pt x="308" y="221"/>
                  </a:lnTo>
                  <a:lnTo>
                    <a:pt x="308" y="221"/>
                  </a:lnTo>
                  <a:lnTo>
                    <a:pt x="308" y="221"/>
                  </a:lnTo>
                  <a:lnTo>
                    <a:pt x="310" y="221"/>
                  </a:lnTo>
                  <a:lnTo>
                    <a:pt x="312" y="221"/>
                  </a:lnTo>
                  <a:lnTo>
                    <a:pt x="312" y="221"/>
                  </a:lnTo>
                  <a:lnTo>
                    <a:pt x="316" y="222"/>
                  </a:lnTo>
                  <a:lnTo>
                    <a:pt x="316" y="222"/>
                  </a:lnTo>
                  <a:lnTo>
                    <a:pt x="318" y="224"/>
                  </a:lnTo>
                  <a:lnTo>
                    <a:pt x="318" y="224"/>
                  </a:lnTo>
                  <a:lnTo>
                    <a:pt x="318" y="224"/>
                  </a:lnTo>
                  <a:lnTo>
                    <a:pt x="320" y="224"/>
                  </a:lnTo>
                  <a:lnTo>
                    <a:pt x="320" y="226"/>
                  </a:lnTo>
                  <a:lnTo>
                    <a:pt x="321" y="228"/>
                  </a:lnTo>
                  <a:lnTo>
                    <a:pt x="323" y="228"/>
                  </a:lnTo>
                  <a:lnTo>
                    <a:pt x="325" y="228"/>
                  </a:lnTo>
                  <a:lnTo>
                    <a:pt x="329" y="228"/>
                  </a:lnTo>
                  <a:lnTo>
                    <a:pt x="331" y="228"/>
                  </a:lnTo>
                  <a:lnTo>
                    <a:pt x="333" y="228"/>
                  </a:lnTo>
                  <a:lnTo>
                    <a:pt x="335" y="228"/>
                  </a:lnTo>
                  <a:lnTo>
                    <a:pt x="336" y="226"/>
                  </a:lnTo>
                  <a:lnTo>
                    <a:pt x="340" y="224"/>
                  </a:lnTo>
                  <a:lnTo>
                    <a:pt x="351" y="219"/>
                  </a:lnTo>
                  <a:lnTo>
                    <a:pt x="353" y="219"/>
                  </a:lnTo>
                  <a:lnTo>
                    <a:pt x="353" y="217"/>
                  </a:lnTo>
                  <a:lnTo>
                    <a:pt x="355" y="217"/>
                  </a:lnTo>
                  <a:lnTo>
                    <a:pt x="355" y="217"/>
                  </a:lnTo>
                  <a:lnTo>
                    <a:pt x="353" y="215"/>
                  </a:lnTo>
                  <a:lnTo>
                    <a:pt x="351" y="215"/>
                  </a:lnTo>
                  <a:lnTo>
                    <a:pt x="349" y="215"/>
                  </a:lnTo>
                  <a:lnTo>
                    <a:pt x="349" y="213"/>
                  </a:lnTo>
                  <a:lnTo>
                    <a:pt x="349" y="213"/>
                  </a:lnTo>
                  <a:lnTo>
                    <a:pt x="349" y="213"/>
                  </a:lnTo>
                  <a:lnTo>
                    <a:pt x="349" y="213"/>
                  </a:lnTo>
                  <a:lnTo>
                    <a:pt x="349" y="213"/>
                  </a:lnTo>
                  <a:lnTo>
                    <a:pt x="349" y="211"/>
                  </a:lnTo>
                  <a:lnTo>
                    <a:pt x="351" y="211"/>
                  </a:lnTo>
                  <a:lnTo>
                    <a:pt x="351" y="211"/>
                  </a:lnTo>
                  <a:lnTo>
                    <a:pt x="357" y="211"/>
                  </a:lnTo>
                  <a:lnTo>
                    <a:pt x="361" y="211"/>
                  </a:lnTo>
                  <a:lnTo>
                    <a:pt x="363" y="211"/>
                  </a:lnTo>
                  <a:lnTo>
                    <a:pt x="364" y="211"/>
                  </a:lnTo>
                  <a:lnTo>
                    <a:pt x="364" y="213"/>
                  </a:lnTo>
                  <a:lnTo>
                    <a:pt x="366" y="213"/>
                  </a:lnTo>
                  <a:lnTo>
                    <a:pt x="366" y="215"/>
                  </a:lnTo>
                  <a:lnTo>
                    <a:pt x="368" y="215"/>
                  </a:lnTo>
                  <a:lnTo>
                    <a:pt x="370" y="217"/>
                  </a:lnTo>
                  <a:lnTo>
                    <a:pt x="372" y="217"/>
                  </a:lnTo>
                  <a:lnTo>
                    <a:pt x="372" y="217"/>
                  </a:lnTo>
                  <a:lnTo>
                    <a:pt x="374" y="215"/>
                  </a:lnTo>
                  <a:lnTo>
                    <a:pt x="374" y="215"/>
                  </a:lnTo>
                  <a:lnTo>
                    <a:pt x="374" y="215"/>
                  </a:lnTo>
                  <a:lnTo>
                    <a:pt x="377" y="215"/>
                  </a:lnTo>
                  <a:lnTo>
                    <a:pt x="377" y="217"/>
                  </a:lnTo>
                  <a:lnTo>
                    <a:pt x="377" y="217"/>
                  </a:lnTo>
                  <a:lnTo>
                    <a:pt x="379" y="215"/>
                  </a:lnTo>
                  <a:lnTo>
                    <a:pt x="379" y="215"/>
                  </a:lnTo>
                  <a:lnTo>
                    <a:pt x="379" y="213"/>
                  </a:lnTo>
                  <a:lnTo>
                    <a:pt x="379" y="211"/>
                  </a:lnTo>
                  <a:lnTo>
                    <a:pt x="379" y="211"/>
                  </a:lnTo>
                  <a:lnTo>
                    <a:pt x="379" y="209"/>
                  </a:lnTo>
                  <a:lnTo>
                    <a:pt x="379" y="209"/>
                  </a:lnTo>
                  <a:lnTo>
                    <a:pt x="379" y="209"/>
                  </a:lnTo>
                  <a:lnTo>
                    <a:pt x="377" y="207"/>
                  </a:lnTo>
                  <a:lnTo>
                    <a:pt x="377" y="206"/>
                  </a:lnTo>
                  <a:lnTo>
                    <a:pt x="377" y="206"/>
                  </a:lnTo>
                  <a:lnTo>
                    <a:pt x="377" y="206"/>
                  </a:lnTo>
                  <a:lnTo>
                    <a:pt x="376" y="206"/>
                  </a:lnTo>
                  <a:lnTo>
                    <a:pt x="376" y="206"/>
                  </a:lnTo>
                  <a:lnTo>
                    <a:pt x="374" y="206"/>
                  </a:lnTo>
                  <a:lnTo>
                    <a:pt x="374" y="206"/>
                  </a:lnTo>
                  <a:lnTo>
                    <a:pt x="372" y="206"/>
                  </a:lnTo>
                  <a:lnTo>
                    <a:pt x="372" y="206"/>
                  </a:lnTo>
                  <a:lnTo>
                    <a:pt x="374" y="206"/>
                  </a:lnTo>
                  <a:lnTo>
                    <a:pt x="377" y="204"/>
                  </a:lnTo>
                  <a:lnTo>
                    <a:pt x="377" y="204"/>
                  </a:lnTo>
                  <a:lnTo>
                    <a:pt x="379" y="206"/>
                  </a:lnTo>
                  <a:lnTo>
                    <a:pt x="379" y="206"/>
                  </a:lnTo>
                  <a:lnTo>
                    <a:pt x="379" y="206"/>
                  </a:lnTo>
                  <a:lnTo>
                    <a:pt x="381" y="206"/>
                  </a:lnTo>
                  <a:lnTo>
                    <a:pt x="381" y="207"/>
                  </a:lnTo>
                  <a:lnTo>
                    <a:pt x="379" y="207"/>
                  </a:lnTo>
                  <a:lnTo>
                    <a:pt x="379" y="207"/>
                  </a:lnTo>
                  <a:lnTo>
                    <a:pt x="379" y="207"/>
                  </a:lnTo>
                  <a:lnTo>
                    <a:pt x="381" y="207"/>
                  </a:lnTo>
                  <a:lnTo>
                    <a:pt x="381" y="207"/>
                  </a:lnTo>
                  <a:lnTo>
                    <a:pt x="383" y="207"/>
                  </a:lnTo>
                  <a:lnTo>
                    <a:pt x="383" y="209"/>
                  </a:lnTo>
                  <a:lnTo>
                    <a:pt x="383" y="209"/>
                  </a:lnTo>
                  <a:lnTo>
                    <a:pt x="383" y="211"/>
                  </a:lnTo>
                  <a:lnTo>
                    <a:pt x="383" y="211"/>
                  </a:lnTo>
                  <a:lnTo>
                    <a:pt x="383" y="213"/>
                  </a:lnTo>
                  <a:lnTo>
                    <a:pt x="383" y="213"/>
                  </a:lnTo>
                  <a:lnTo>
                    <a:pt x="383" y="213"/>
                  </a:lnTo>
                  <a:lnTo>
                    <a:pt x="385" y="213"/>
                  </a:lnTo>
                  <a:lnTo>
                    <a:pt x="387" y="213"/>
                  </a:lnTo>
                  <a:lnTo>
                    <a:pt x="389" y="213"/>
                  </a:lnTo>
                  <a:lnTo>
                    <a:pt x="392" y="211"/>
                  </a:lnTo>
                  <a:lnTo>
                    <a:pt x="396" y="211"/>
                  </a:lnTo>
                  <a:lnTo>
                    <a:pt x="398" y="209"/>
                  </a:lnTo>
                  <a:lnTo>
                    <a:pt x="400" y="209"/>
                  </a:lnTo>
                  <a:lnTo>
                    <a:pt x="402" y="207"/>
                  </a:lnTo>
                  <a:lnTo>
                    <a:pt x="404" y="207"/>
                  </a:lnTo>
                  <a:lnTo>
                    <a:pt x="404" y="207"/>
                  </a:lnTo>
                  <a:lnTo>
                    <a:pt x="407" y="206"/>
                  </a:lnTo>
                  <a:lnTo>
                    <a:pt x="407" y="206"/>
                  </a:lnTo>
                  <a:lnTo>
                    <a:pt x="409" y="206"/>
                  </a:lnTo>
                  <a:lnTo>
                    <a:pt x="411" y="206"/>
                  </a:lnTo>
                  <a:lnTo>
                    <a:pt x="411" y="204"/>
                  </a:lnTo>
                  <a:lnTo>
                    <a:pt x="415" y="204"/>
                  </a:lnTo>
                  <a:lnTo>
                    <a:pt x="415" y="204"/>
                  </a:lnTo>
                  <a:lnTo>
                    <a:pt x="417" y="202"/>
                  </a:lnTo>
                  <a:lnTo>
                    <a:pt x="419" y="200"/>
                  </a:lnTo>
                  <a:lnTo>
                    <a:pt x="420" y="198"/>
                  </a:lnTo>
                  <a:lnTo>
                    <a:pt x="420" y="198"/>
                  </a:lnTo>
                  <a:close/>
                  <a:moveTo>
                    <a:pt x="254" y="153"/>
                  </a:moveTo>
                  <a:lnTo>
                    <a:pt x="254" y="153"/>
                  </a:lnTo>
                  <a:lnTo>
                    <a:pt x="252" y="153"/>
                  </a:lnTo>
                  <a:lnTo>
                    <a:pt x="252" y="153"/>
                  </a:lnTo>
                  <a:lnTo>
                    <a:pt x="252" y="155"/>
                  </a:lnTo>
                  <a:lnTo>
                    <a:pt x="252" y="155"/>
                  </a:lnTo>
                  <a:lnTo>
                    <a:pt x="252" y="155"/>
                  </a:lnTo>
                  <a:lnTo>
                    <a:pt x="254" y="155"/>
                  </a:lnTo>
                  <a:lnTo>
                    <a:pt x="254" y="155"/>
                  </a:lnTo>
                  <a:lnTo>
                    <a:pt x="256" y="155"/>
                  </a:lnTo>
                  <a:lnTo>
                    <a:pt x="256" y="155"/>
                  </a:lnTo>
                  <a:lnTo>
                    <a:pt x="256" y="153"/>
                  </a:lnTo>
                  <a:lnTo>
                    <a:pt x="256" y="153"/>
                  </a:lnTo>
                  <a:lnTo>
                    <a:pt x="256" y="153"/>
                  </a:lnTo>
                  <a:lnTo>
                    <a:pt x="254" y="153"/>
                  </a:lnTo>
                  <a:close/>
                  <a:moveTo>
                    <a:pt x="389" y="163"/>
                  </a:moveTo>
                  <a:lnTo>
                    <a:pt x="389" y="163"/>
                  </a:lnTo>
                  <a:lnTo>
                    <a:pt x="391" y="163"/>
                  </a:lnTo>
                  <a:lnTo>
                    <a:pt x="392" y="163"/>
                  </a:lnTo>
                  <a:lnTo>
                    <a:pt x="394" y="163"/>
                  </a:lnTo>
                  <a:lnTo>
                    <a:pt x="394" y="163"/>
                  </a:lnTo>
                  <a:lnTo>
                    <a:pt x="394" y="161"/>
                  </a:lnTo>
                  <a:lnTo>
                    <a:pt x="394" y="161"/>
                  </a:lnTo>
                  <a:lnTo>
                    <a:pt x="394" y="161"/>
                  </a:lnTo>
                  <a:lnTo>
                    <a:pt x="394" y="161"/>
                  </a:lnTo>
                  <a:lnTo>
                    <a:pt x="392" y="161"/>
                  </a:lnTo>
                  <a:lnTo>
                    <a:pt x="391" y="161"/>
                  </a:lnTo>
                  <a:lnTo>
                    <a:pt x="391" y="161"/>
                  </a:lnTo>
                  <a:lnTo>
                    <a:pt x="389" y="161"/>
                  </a:lnTo>
                  <a:lnTo>
                    <a:pt x="387" y="161"/>
                  </a:lnTo>
                  <a:lnTo>
                    <a:pt x="387" y="161"/>
                  </a:lnTo>
                  <a:lnTo>
                    <a:pt x="387" y="161"/>
                  </a:lnTo>
                  <a:lnTo>
                    <a:pt x="387" y="163"/>
                  </a:lnTo>
                  <a:lnTo>
                    <a:pt x="389" y="163"/>
                  </a:lnTo>
                  <a:close/>
                  <a:moveTo>
                    <a:pt x="252" y="179"/>
                  </a:moveTo>
                  <a:lnTo>
                    <a:pt x="252" y="179"/>
                  </a:lnTo>
                  <a:lnTo>
                    <a:pt x="252" y="179"/>
                  </a:lnTo>
                  <a:lnTo>
                    <a:pt x="256" y="181"/>
                  </a:lnTo>
                  <a:lnTo>
                    <a:pt x="258" y="181"/>
                  </a:lnTo>
                  <a:lnTo>
                    <a:pt x="258" y="183"/>
                  </a:lnTo>
                  <a:lnTo>
                    <a:pt x="260" y="183"/>
                  </a:lnTo>
                  <a:lnTo>
                    <a:pt x="263" y="183"/>
                  </a:lnTo>
                  <a:lnTo>
                    <a:pt x="267" y="183"/>
                  </a:lnTo>
                  <a:lnTo>
                    <a:pt x="269" y="183"/>
                  </a:lnTo>
                  <a:lnTo>
                    <a:pt x="271" y="183"/>
                  </a:lnTo>
                  <a:lnTo>
                    <a:pt x="275" y="181"/>
                  </a:lnTo>
                  <a:lnTo>
                    <a:pt x="277" y="181"/>
                  </a:lnTo>
                  <a:lnTo>
                    <a:pt x="278" y="181"/>
                  </a:lnTo>
                  <a:lnTo>
                    <a:pt x="280" y="179"/>
                  </a:lnTo>
                  <a:lnTo>
                    <a:pt x="280" y="179"/>
                  </a:lnTo>
                  <a:lnTo>
                    <a:pt x="282" y="179"/>
                  </a:lnTo>
                  <a:lnTo>
                    <a:pt x="284" y="179"/>
                  </a:lnTo>
                  <a:lnTo>
                    <a:pt x="286" y="179"/>
                  </a:lnTo>
                  <a:lnTo>
                    <a:pt x="286" y="178"/>
                  </a:lnTo>
                  <a:lnTo>
                    <a:pt x="286" y="178"/>
                  </a:lnTo>
                  <a:lnTo>
                    <a:pt x="286" y="178"/>
                  </a:lnTo>
                  <a:lnTo>
                    <a:pt x="284" y="178"/>
                  </a:lnTo>
                  <a:lnTo>
                    <a:pt x="282" y="178"/>
                  </a:lnTo>
                  <a:lnTo>
                    <a:pt x="282" y="178"/>
                  </a:lnTo>
                  <a:lnTo>
                    <a:pt x="282" y="178"/>
                  </a:lnTo>
                  <a:lnTo>
                    <a:pt x="280" y="176"/>
                  </a:lnTo>
                  <a:lnTo>
                    <a:pt x="282" y="174"/>
                  </a:lnTo>
                  <a:lnTo>
                    <a:pt x="282" y="172"/>
                  </a:lnTo>
                  <a:lnTo>
                    <a:pt x="282" y="172"/>
                  </a:lnTo>
                  <a:lnTo>
                    <a:pt x="278" y="170"/>
                  </a:lnTo>
                  <a:lnTo>
                    <a:pt x="278" y="168"/>
                  </a:lnTo>
                  <a:lnTo>
                    <a:pt x="277" y="168"/>
                  </a:lnTo>
                  <a:lnTo>
                    <a:pt x="277" y="168"/>
                  </a:lnTo>
                  <a:lnTo>
                    <a:pt x="277" y="166"/>
                  </a:lnTo>
                  <a:lnTo>
                    <a:pt x="277" y="166"/>
                  </a:lnTo>
                  <a:lnTo>
                    <a:pt x="275" y="166"/>
                  </a:lnTo>
                  <a:lnTo>
                    <a:pt x="275" y="166"/>
                  </a:lnTo>
                  <a:lnTo>
                    <a:pt x="273" y="166"/>
                  </a:lnTo>
                  <a:lnTo>
                    <a:pt x="273" y="166"/>
                  </a:lnTo>
                  <a:lnTo>
                    <a:pt x="273" y="166"/>
                  </a:lnTo>
                  <a:lnTo>
                    <a:pt x="275" y="166"/>
                  </a:lnTo>
                  <a:lnTo>
                    <a:pt x="275" y="166"/>
                  </a:lnTo>
                  <a:lnTo>
                    <a:pt x="275" y="166"/>
                  </a:lnTo>
                  <a:lnTo>
                    <a:pt x="275" y="166"/>
                  </a:lnTo>
                  <a:lnTo>
                    <a:pt x="275" y="164"/>
                  </a:lnTo>
                  <a:lnTo>
                    <a:pt x="273" y="164"/>
                  </a:lnTo>
                  <a:lnTo>
                    <a:pt x="273" y="164"/>
                  </a:lnTo>
                  <a:lnTo>
                    <a:pt x="271" y="164"/>
                  </a:lnTo>
                  <a:lnTo>
                    <a:pt x="269" y="164"/>
                  </a:lnTo>
                  <a:lnTo>
                    <a:pt x="267" y="164"/>
                  </a:lnTo>
                  <a:lnTo>
                    <a:pt x="267" y="164"/>
                  </a:lnTo>
                  <a:lnTo>
                    <a:pt x="265" y="166"/>
                  </a:lnTo>
                  <a:lnTo>
                    <a:pt x="265" y="166"/>
                  </a:lnTo>
                  <a:lnTo>
                    <a:pt x="265" y="166"/>
                  </a:lnTo>
                  <a:lnTo>
                    <a:pt x="263" y="166"/>
                  </a:lnTo>
                  <a:lnTo>
                    <a:pt x="263" y="168"/>
                  </a:lnTo>
                  <a:lnTo>
                    <a:pt x="265" y="170"/>
                  </a:lnTo>
                  <a:lnTo>
                    <a:pt x="263" y="170"/>
                  </a:lnTo>
                  <a:lnTo>
                    <a:pt x="263" y="170"/>
                  </a:lnTo>
                  <a:lnTo>
                    <a:pt x="262" y="168"/>
                  </a:lnTo>
                  <a:lnTo>
                    <a:pt x="262" y="168"/>
                  </a:lnTo>
                  <a:lnTo>
                    <a:pt x="262" y="168"/>
                  </a:lnTo>
                  <a:lnTo>
                    <a:pt x="260" y="168"/>
                  </a:lnTo>
                  <a:lnTo>
                    <a:pt x="260" y="168"/>
                  </a:lnTo>
                  <a:lnTo>
                    <a:pt x="260" y="168"/>
                  </a:lnTo>
                  <a:lnTo>
                    <a:pt x="260" y="170"/>
                  </a:lnTo>
                  <a:lnTo>
                    <a:pt x="260" y="170"/>
                  </a:lnTo>
                  <a:lnTo>
                    <a:pt x="260" y="170"/>
                  </a:lnTo>
                  <a:lnTo>
                    <a:pt x="260" y="170"/>
                  </a:lnTo>
                  <a:lnTo>
                    <a:pt x="260" y="170"/>
                  </a:lnTo>
                  <a:lnTo>
                    <a:pt x="260" y="172"/>
                  </a:lnTo>
                  <a:lnTo>
                    <a:pt x="258" y="172"/>
                  </a:lnTo>
                  <a:lnTo>
                    <a:pt x="258" y="172"/>
                  </a:lnTo>
                  <a:lnTo>
                    <a:pt x="254" y="174"/>
                  </a:lnTo>
                  <a:lnTo>
                    <a:pt x="252" y="174"/>
                  </a:lnTo>
                  <a:lnTo>
                    <a:pt x="249" y="174"/>
                  </a:lnTo>
                  <a:lnTo>
                    <a:pt x="245" y="174"/>
                  </a:lnTo>
                  <a:lnTo>
                    <a:pt x="245" y="174"/>
                  </a:lnTo>
                  <a:lnTo>
                    <a:pt x="243" y="176"/>
                  </a:lnTo>
                  <a:lnTo>
                    <a:pt x="243" y="176"/>
                  </a:lnTo>
                  <a:lnTo>
                    <a:pt x="243" y="176"/>
                  </a:lnTo>
                  <a:lnTo>
                    <a:pt x="243" y="178"/>
                  </a:lnTo>
                  <a:lnTo>
                    <a:pt x="243" y="178"/>
                  </a:lnTo>
                  <a:lnTo>
                    <a:pt x="243" y="178"/>
                  </a:lnTo>
                  <a:lnTo>
                    <a:pt x="245" y="178"/>
                  </a:lnTo>
                  <a:lnTo>
                    <a:pt x="245" y="178"/>
                  </a:lnTo>
                  <a:lnTo>
                    <a:pt x="247" y="178"/>
                  </a:lnTo>
                  <a:lnTo>
                    <a:pt x="247" y="178"/>
                  </a:lnTo>
                  <a:lnTo>
                    <a:pt x="249" y="178"/>
                  </a:lnTo>
                  <a:lnTo>
                    <a:pt x="249" y="178"/>
                  </a:lnTo>
                  <a:lnTo>
                    <a:pt x="249" y="178"/>
                  </a:lnTo>
                  <a:lnTo>
                    <a:pt x="249" y="178"/>
                  </a:lnTo>
                  <a:lnTo>
                    <a:pt x="249" y="178"/>
                  </a:lnTo>
                  <a:lnTo>
                    <a:pt x="249" y="178"/>
                  </a:lnTo>
                  <a:lnTo>
                    <a:pt x="249" y="179"/>
                  </a:lnTo>
                  <a:lnTo>
                    <a:pt x="249" y="179"/>
                  </a:lnTo>
                  <a:lnTo>
                    <a:pt x="250" y="179"/>
                  </a:lnTo>
                  <a:lnTo>
                    <a:pt x="252" y="179"/>
                  </a:lnTo>
                  <a:lnTo>
                    <a:pt x="252" y="178"/>
                  </a:lnTo>
                  <a:lnTo>
                    <a:pt x="254" y="178"/>
                  </a:lnTo>
                  <a:lnTo>
                    <a:pt x="254" y="178"/>
                  </a:lnTo>
                  <a:lnTo>
                    <a:pt x="254" y="179"/>
                  </a:lnTo>
                  <a:lnTo>
                    <a:pt x="252" y="179"/>
                  </a:lnTo>
                  <a:close/>
                  <a:moveTo>
                    <a:pt x="458" y="164"/>
                  </a:moveTo>
                  <a:lnTo>
                    <a:pt x="458" y="164"/>
                  </a:lnTo>
                  <a:lnTo>
                    <a:pt x="456" y="164"/>
                  </a:lnTo>
                  <a:lnTo>
                    <a:pt x="456" y="164"/>
                  </a:lnTo>
                  <a:lnTo>
                    <a:pt x="456" y="166"/>
                  </a:lnTo>
                  <a:lnTo>
                    <a:pt x="456" y="166"/>
                  </a:lnTo>
                  <a:lnTo>
                    <a:pt x="454" y="166"/>
                  </a:lnTo>
                  <a:lnTo>
                    <a:pt x="452" y="166"/>
                  </a:lnTo>
                  <a:lnTo>
                    <a:pt x="452" y="166"/>
                  </a:lnTo>
                  <a:lnTo>
                    <a:pt x="450" y="166"/>
                  </a:lnTo>
                  <a:lnTo>
                    <a:pt x="450" y="166"/>
                  </a:lnTo>
                  <a:lnTo>
                    <a:pt x="454" y="166"/>
                  </a:lnTo>
                  <a:lnTo>
                    <a:pt x="454" y="166"/>
                  </a:lnTo>
                  <a:lnTo>
                    <a:pt x="454" y="168"/>
                  </a:lnTo>
                  <a:lnTo>
                    <a:pt x="456" y="168"/>
                  </a:lnTo>
                  <a:lnTo>
                    <a:pt x="456" y="168"/>
                  </a:lnTo>
                  <a:lnTo>
                    <a:pt x="456" y="168"/>
                  </a:lnTo>
                  <a:lnTo>
                    <a:pt x="456" y="168"/>
                  </a:lnTo>
                  <a:lnTo>
                    <a:pt x="456" y="168"/>
                  </a:lnTo>
                  <a:lnTo>
                    <a:pt x="458" y="168"/>
                  </a:lnTo>
                  <a:lnTo>
                    <a:pt x="458" y="168"/>
                  </a:lnTo>
                  <a:lnTo>
                    <a:pt x="458" y="168"/>
                  </a:lnTo>
                  <a:lnTo>
                    <a:pt x="458" y="168"/>
                  </a:lnTo>
                  <a:lnTo>
                    <a:pt x="458" y="166"/>
                  </a:lnTo>
                  <a:lnTo>
                    <a:pt x="460" y="168"/>
                  </a:lnTo>
                  <a:lnTo>
                    <a:pt x="463" y="166"/>
                  </a:lnTo>
                  <a:lnTo>
                    <a:pt x="465" y="166"/>
                  </a:lnTo>
                  <a:lnTo>
                    <a:pt x="467" y="166"/>
                  </a:lnTo>
                  <a:lnTo>
                    <a:pt x="467" y="166"/>
                  </a:lnTo>
                  <a:lnTo>
                    <a:pt x="467" y="164"/>
                  </a:lnTo>
                  <a:lnTo>
                    <a:pt x="465" y="164"/>
                  </a:lnTo>
                  <a:lnTo>
                    <a:pt x="463" y="164"/>
                  </a:lnTo>
                  <a:lnTo>
                    <a:pt x="462" y="166"/>
                  </a:lnTo>
                  <a:lnTo>
                    <a:pt x="460" y="166"/>
                  </a:lnTo>
                  <a:lnTo>
                    <a:pt x="460" y="166"/>
                  </a:lnTo>
                  <a:lnTo>
                    <a:pt x="460" y="166"/>
                  </a:lnTo>
                  <a:lnTo>
                    <a:pt x="460" y="164"/>
                  </a:lnTo>
                  <a:lnTo>
                    <a:pt x="458" y="164"/>
                  </a:lnTo>
                  <a:close/>
                  <a:moveTo>
                    <a:pt x="478" y="166"/>
                  </a:moveTo>
                  <a:lnTo>
                    <a:pt x="478" y="166"/>
                  </a:lnTo>
                  <a:lnTo>
                    <a:pt x="478" y="166"/>
                  </a:lnTo>
                  <a:lnTo>
                    <a:pt x="478" y="166"/>
                  </a:lnTo>
                  <a:lnTo>
                    <a:pt x="477" y="166"/>
                  </a:lnTo>
                  <a:lnTo>
                    <a:pt x="477" y="166"/>
                  </a:lnTo>
                  <a:lnTo>
                    <a:pt x="475" y="166"/>
                  </a:lnTo>
                  <a:lnTo>
                    <a:pt x="471" y="168"/>
                  </a:lnTo>
                  <a:lnTo>
                    <a:pt x="469" y="170"/>
                  </a:lnTo>
                  <a:lnTo>
                    <a:pt x="471" y="170"/>
                  </a:lnTo>
                  <a:lnTo>
                    <a:pt x="471" y="168"/>
                  </a:lnTo>
                  <a:lnTo>
                    <a:pt x="473" y="168"/>
                  </a:lnTo>
                  <a:lnTo>
                    <a:pt x="475" y="168"/>
                  </a:lnTo>
                  <a:lnTo>
                    <a:pt x="477" y="168"/>
                  </a:lnTo>
                  <a:lnTo>
                    <a:pt x="480" y="168"/>
                  </a:lnTo>
                  <a:lnTo>
                    <a:pt x="480" y="166"/>
                  </a:lnTo>
                  <a:lnTo>
                    <a:pt x="480" y="166"/>
                  </a:lnTo>
                  <a:lnTo>
                    <a:pt x="480" y="166"/>
                  </a:lnTo>
                  <a:lnTo>
                    <a:pt x="480" y="166"/>
                  </a:lnTo>
                  <a:lnTo>
                    <a:pt x="478" y="166"/>
                  </a:lnTo>
                  <a:close/>
                  <a:moveTo>
                    <a:pt x="587" y="166"/>
                  </a:moveTo>
                  <a:lnTo>
                    <a:pt x="587" y="166"/>
                  </a:lnTo>
                  <a:lnTo>
                    <a:pt x="585" y="168"/>
                  </a:lnTo>
                  <a:lnTo>
                    <a:pt x="583" y="168"/>
                  </a:lnTo>
                  <a:lnTo>
                    <a:pt x="587" y="168"/>
                  </a:lnTo>
                  <a:lnTo>
                    <a:pt x="587" y="168"/>
                  </a:lnTo>
                  <a:lnTo>
                    <a:pt x="589" y="168"/>
                  </a:lnTo>
                  <a:lnTo>
                    <a:pt x="589" y="166"/>
                  </a:lnTo>
                  <a:lnTo>
                    <a:pt x="589" y="166"/>
                  </a:lnTo>
                  <a:lnTo>
                    <a:pt x="589" y="166"/>
                  </a:lnTo>
                  <a:lnTo>
                    <a:pt x="587" y="166"/>
                  </a:lnTo>
                  <a:close/>
                  <a:moveTo>
                    <a:pt x="290" y="170"/>
                  </a:moveTo>
                  <a:lnTo>
                    <a:pt x="290" y="170"/>
                  </a:lnTo>
                  <a:lnTo>
                    <a:pt x="290" y="170"/>
                  </a:lnTo>
                  <a:lnTo>
                    <a:pt x="288" y="172"/>
                  </a:lnTo>
                  <a:lnTo>
                    <a:pt x="288" y="172"/>
                  </a:lnTo>
                  <a:lnTo>
                    <a:pt x="290" y="172"/>
                  </a:lnTo>
                  <a:lnTo>
                    <a:pt x="290" y="172"/>
                  </a:lnTo>
                  <a:lnTo>
                    <a:pt x="292" y="170"/>
                  </a:lnTo>
                  <a:lnTo>
                    <a:pt x="292" y="170"/>
                  </a:lnTo>
                  <a:lnTo>
                    <a:pt x="293" y="170"/>
                  </a:lnTo>
                  <a:lnTo>
                    <a:pt x="293" y="168"/>
                  </a:lnTo>
                  <a:lnTo>
                    <a:pt x="293" y="168"/>
                  </a:lnTo>
                  <a:lnTo>
                    <a:pt x="293" y="168"/>
                  </a:lnTo>
                  <a:lnTo>
                    <a:pt x="292" y="166"/>
                  </a:lnTo>
                  <a:lnTo>
                    <a:pt x="292" y="166"/>
                  </a:lnTo>
                  <a:lnTo>
                    <a:pt x="290" y="168"/>
                  </a:lnTo>
                  <a:lnTo>
                    <a:pt x="288" y="168"/>
                  </a:lnTo>
                  <a:lnTo>
                    <a:pt x="288" y="168"/>
                  </a:lnTo>
                  <a:lnTo>
                    <a:pt x="286" y="170"/>
                  </a:lnTo>
                  <a:lnTo>
                    <a:pt x="286" y="170"/>
                  </a:lnTo>
                  <a:lnTo>
                    <a:pt x="286" y="170"/>
                  </a:lnTo>
                  <a:lnTo>
                    <a:pt x="286" y="170"/>
                  </a:lnTo>
                  <a:lnTo>
                    <a:pt x="286" y="172"/>
                  </a:lnTo>
                  <a:lnTo>
                    <a:pt x="288" y="170"/>
                  </a:lnTo>
                  <a:lnTo>
                    <a:pt x="288" y="170"/>
                  </a:lnTo>
                  <a:lnTo>
                    <a:pt x="290" y="168"/>
                  </a:lnTo>
                  <a:lnTo>
                    <a:pt x="290" y="168"/>
                  </a:lnTo>
                  <a:lnTo>
                    <a:pt x="290" y="168"/>
                  </a:lnTo>
                  <a:lnTo>
                    <a:pt x="290" y="168"/>
                  </a:lnTo>
                  <a:lnTo>
                    <a:pt x="292" y="168"/>
                  </a:lnTo>
                  <a:lnTo>
                    <a:pt x="290" y="168"/>
                  </a:lnTo>
                  <a:lnTo>
                    <a:pt x="290" y="170"/>
                  </a:lnTo>
                  <a:close/>
                  <a:moveTo>
                    <a:pt x="230" y="170"/>
                  </a:moveTo>
                  <a:lnTo>
                    <a:pt x="230" y="170"/>
                  </a:lnTo>
                  <a:lnTo>
                    <a:pt x="230" y="170"/>
                  </a:lnTo>
                  <a:lnTo>
                    <a:pt x="232" y="170"/>
                  </a:lnTo>
                  <a:lnTo>
                    <a:pt x="232" y="170"/>
                  </a:lnTo>
                  <a:lnTo>
                    <a:pt x="232" y="170"/>
                  </a:lnTo>
                  <a:lnTo>
                    <a:pt x="234" y="170"/>
                  </a:lnTo>
                  <a:lnTo>
                    <a:pt x="234" y="168"/>
                  </a:lnTo>
                  <a:lnTo>
                    <a:pt x="234" y="168"/>
                  </a:lnTo>
                  <a:lnTo>
                    <a:pt x="232" y="168"/>
                  </a:lnTo>
                  <a:lnTo>
                    <a:pt x="232" y="168"/>
                  </a:lnTo>
                  <a:lnTo>
                    <a:pt x="230" y="168"/>
                  </a:lnTo>
                  <a:lnTo>
                    <a:pt x="230" y="168"/>
                  </a:lnTo>
                  <a:lnTo>
                    <a:pt x="230" y="168"/>
                  </a:lnTo>
                  <a:lnTo>
                    <a:pt x="232" y="168"/>
                  </a:lnTo>
                  <a:lnTo>
                    <a:pt x="232" y="170"/>
                  </a:lnTo>
                  <a:lnTo>
                    <a:pt x="232" y="170"/>
                  </a:lnTo>
                  <a:lnTo>
                    <a:pt x="230" y="170"/>
                  </a:lnTo>
                  <a:lnTo>
                    <a:pt x="230" y="170"/>
                  </a:lnTo>
                  <a:lnTo>
                    <a:pt x="230" y="170"/>
                  </a:lnTo>
                  <a:lnTo>
                    <a:pt x="230" y="170"/>
                  </a:lnTo>
                  <a:close/>
                  <a:moveTo>
                    <a:pt x="484" y="174"/>
                  </a:moveTo>
                  <a:lnTo>
                    <a:pt x="486" y="174"/>
                  </a:lnTo>
                  <a:lnTo>
                    <a:pt x="488" y="174"/>
                  </a:lnTo>
                  <a:lnTo>
                    <a:pt x="488" y="172"/>
                  </a:lnTo>
                  <a:lnTo>
                    <a:pt x="490" y="172"/>
                  </a:lnTo>
                  <a:lnTo>
                    <a:pt x="491" y="172"/>
                  </a:lnTo>
                  <a:lnTo>
                    <a:pt x="491" y="172"/>
                  </a:lnTo>
                  <a:lnTo>
                    <a:pt x="491" y="170"/>
                  </a:lnTo>
                  <a:lnTo>
                    <a:pt x="491" y="170"/>
                  </a:lnTo>
                  <a:lnTo>
                    <a:pt x="491" y="170"/>
                  </a:lnTo>
                  <a:lnTo>
                    <a:pt x="488" y="170"/>
                  </a:lnTo>
                  <a:lnTo>
                    <a:pt x="488" y="170"/>
                  </a:lnTo>
                  <a:lnTo>
                    <a:pt x="486" y="170"/>
                  </a:lnTo>
                  <a:lnTo>
                    <a:pt x="486" y="170"/>
                  </a:lnTo>
                  <a:lnTo>
                    <a:pt x="484" y="170"/>
                  </a:lnTo>
                  <a:lnTo>
                    <a:pt x="484" y="170"/>
                  </a:lnTo>
                  <a:lnTo>
                    <a:pt x="484" y="172"/>
                  </a:lnTo>
                  <a:lnTo>
                    <a:pt x="482" y="172"/>
                  </a:lnTo>
                  <a:lnTo>
                    <a:pt x="482" y="174"/>
                  </a:lnTo>
                  <a:lnTo>
                    <a:pt x="482" y="174"/>
                  </a:lnTo>
                  <a:lnTo>
                    <a:pt x="484" y="174"/>
                  </a:lnTo>
                  <a:lnTo>
                    <a:pt x="484" y="174"/>
                  </a:lnTo>
                  <a:close/>
                  <a:moveTo>
                    <a:pt x="346" y="170"/>
                  </a:moveTo>
                  <a:lnTo>
                    <a:pt x="346" y="170"/>
                  </a:lnTo>
                  <a:lnTo>
                    <a:pt x="344" y="170"/>
                  </a:lnTo>
                  <a:lnTo>
                    <a:pt x="344" y="170"/>
                  </a:lnTo>
                  <a:lnTo>
                    <a:pt x="344" y="172"/>
                  </a:lnTo>
                  <a:lnTo>
                    <a:pt x="344" y="172"/>
                  </a:lnTo>
                  <a:lnTo>
                    <a:pt x="344" y="172"/>
                  </a:lnTo>
                  <a:lnTo>
                    <a:pt x="344" y="172"/>
                  </a:lnTo>
                  <a:lnTo>
                    <a:pt x="346" y="172"/>
                  </a:lnTo>
                  <a:lnTo>
                    <a:pt x="348" y="170"/>
                  </a:lnTo>
                  <a:lnTo>
                    <a:pt x="348" y="170"/>
                  </a:lnTo>
                  <a:lnTo>
                    <a:pt x="348" y="170"/>
                  </a:lnTo>
                  <a:lnTo>
                    <a:pt x="348" y="170"/>
                  </a:lnTo>
                  <a:lnTo>
                    <a:pt x="346" y="170"/>
                  </a:lnTo>
                  <a:close/>
                  <a:moveTo>
                    <a:pt x="467" y="172"/>
                  </a:moveTo>
                  <a:lnTo>
                    <a:pt x="467" y="172"/>
                  </a:lnTo>
                  <a:lnTo>
                    <a:pt x="465" y="174"/>
                  </a:lnTo>
                  <a:lnTo>
                    <a:pt x="465" y="174"/>
                  </a:lnTo>
                  <a:lnTo>
                    <a:pt x="462" y="176"/>
                  </a:lnTo>
                  <a:lnTo>
                    <a:pt x="460" y="176"/>
                  </a:lnTo>
                  <a:lnTo>
                    <a:pt x="460" y="176"/>
                  </a:lnTo>
                  <a:lnTo>
                    <a:pt x="458" y="178"/>
                  </a:lnTo>
                  <a:lnTo>
                    <a:pt x="458" y="178"/>
                  </a:lnTo>
                  <a:lnTo>
                    <a:pt x="458" y="178"/>
                  </a:lnTo>
                  <a:lnTo>
                    <a:pt x="458" y="178"/>
                  </a:lnTo>
                  <a:lnTo>
                    <a:pt x="458" y="178"/>
                  </a:lnTo>
                  <a:lnTo>
                    <a:pt x="458" y="178"/>
                  </a:lnTo>
                  <a:lnTo>
                    <a:pt x="458" y="178"/>
                  </a:lnTo>
                  <a:lnTo>
                    <a:pt x="462" y="178"/>
                  </a:lnTo>
                  <a:lnTo>
                    <a:pt x="463" y="178"/>
                  </a:lnTo>
                  <a:lnTo>
                    <a:pt x="463" y="178"/>
                  </a:lnTo>
                  <a:lnTo>
                    <a:pt x="465" y="176"/>
                  </a:lnTo>
                  <a:lnTo>
                    <a:pt x="467" y="176"/>
                  </a:lnTo>
                  <a:lnTo>
                    <a:pt x="469" y="174"/>
                  </a:lnTo>
                  <a:lnTo>
                    <a:pt x="469" y="174"/>
                  </a:lnTo>
                  <a:lnTo>
                    <a:pt x="469" y="174"/>
                  </a:lnTo>
                  <a:lnTo>
                    <a:pt x="471" y="174"/>
                  </a:lnTo>
                  <a:lnTo>
                    <a:pt x="473" y="172"/>
                  </a:lnTo>
                  <a:lnTo>
                    <a:pt x="475" y="172"/>
                  </a:lnTo>
                  <a:lnTo>
                    <a:pt x="475" y="172"/>
                  </a:lnTo>
                  <a:lnTo>
                    <a:pt x="475" y="170"/>
                  </a:lnTo>
                  <a:lnTo>
                    <a:pt x="475" y="170"/>
                  </a:lnTo>
                  <a:lnTo>
                    <a:pt x="475" y="170"/>
                  </a:lnTo>
                  <a:lnTo>
                    <a:pt x="473" y="170"/>
                  </a:lnTo>
                  <a:lnTo>
                    <a:pt x="471" y="170"/>
                  </a:lnTo>
                  <a:lnTo>
                    <a:pt x="471" y="172"/>
                  </a:lnTo>
                  <a:lnTo>
                    <a:pt x="469" y="172"/>
                  </a:lnTo>
                  <a:lnTo>
                    <a:pt x="469" y="172"/>
                  </a:lnTo>
                  <a:lnTo>
                    <a:pt x="469" y="172"/>
                  </a:lnTo>
                  <a:lnTo>
                    <a:pt x="469" y="172"/>
                  </a:lnTo>
                  <a:lnTo>
                    <a:pt x="467" y="172"/>
                  </a:lnTo>
                  <a:close/>
                  <a:moveTo>
                    <a:pt x="342" y="172"/>
                  </a:moveTo>
                  <a:lnTo>
                    <a:pt x="342" y="174"/>
                  </a:lnTo>
                  <a:lnTo>
                    <a:pt x="342" y="174"/>
                  </a:lnTo>
                  <a:lnTo>
                    <a:pt x="342" y="172"/>
                  </a:lnTo>
                  <a:lnTo>
                    <a:pt x="342" y="172"/>
                  </a:lnTo>
                  <a:lnTo>
                    <a:pt x="344" y="172"/>
                  </a:lnTo>
                  <a:lnTo>
                    <a:pt x="342" y="170"/>
                  </a:lnTo>
                  <a:lnTo>
                    <a:pt x="342" y="170"/>
                  </a:lnTo>
                  <a:lnTo>
                    <a:pt x="342" y="170"/>
                  </a:lnTo>
                  <a:lnTo>
                    <a:pt x="340" y="172"/>
                  </a:lnTo>
                  <a:lnTo>
                    <a:pt x="340" y="172"/>
                  </a:lnTo>
                  <a:lnTo>
                    <a:pt x="340" y="172"/>
                  </a:lnTo>
                  <a:lnTo>
                    <a:pt x="340" y="172"/>
                  </a:lnTo>
                  <a:lnTo>
                    <a:pt x="342" y="172"/>
                  </a:lnTo>
                  <a:close/>
                  <a:moveTo>
                    <a:pt x="237" y="174"/>
                  </a:moveTo>
                  <a:lnTo>
                    <a:pt x="235" y="176"/>
                  </a:lnTo>
                  <a:lnTo>
                    <a:pt x="235" y="176"/>
                  </a:lnTo>
                  <a:lnTo>
                    <a:pt x="235" y="176"/>
                  </a:lnTo>
                  <a:lnTo>
                    <a:pt x="235" y="176"/>
                  </a:lnTo>
                  <a:lnTo>
                    <a:pt x="235" y="176"/>
                  </a:lnTo>
                  <a:lnTo>
                    <a:pt x="237" y="178"/>
                  </a:lnTo>
                  <a:lnTo>
                    <a:pt x="237" y="176"/>
                  </a:lnTo>
                  <a:lnTo>
                    <a:pt x="237" y="176"/>
                  </a:lnTo>
                  <a:lnTo>
                    <a:pt x="237" y="176"/>
                  </a:lnTo>
                  <a:lnTo>
                    <a:pt x="237" y="174"/>
                  </a:lnTo>
                  <a:lnTo>
                    <a:pt x="237" y="174"/>
                  </a:lnTo>
                  <a:lnTo>
                    <a:pt x="237" y="174"/>
                  </a:lnTo>
                  <a:close/>
                  <a:moveTo>
                    <a:pt x="230" y="179"/>
                  </a:moveTo>
                  <a:lnTo>
                    <a:pt x="230" y="179"/>
                  </a:lnTo>
                  <a:lnTo>
                    <a:pt x="232" y="179"/>
                  </a:lnTo>
                  <a:lnTo>
                    <a:pt x="232" y="179"/>
                  </a:lnTo>
                  <a:lnTo>
                    <a:pt x="232" y="179"/>
                  </a:lnTo>
                  <a:lnTo>
                    <a:pt x="234" y="178"/>
                  </a:lnTo>
                  <a:lnTo>
                    <a:pt x="234" y="178"/>
                  </a:lnTo>
                  <a:lnTo>
                    <a:pt x="234" y="178"/>
                  </a:lnTo>
                  <a:lnTo>
                    <a:pt x="234" y="176"/>
                  </a:lnTo>
                  <a:lnTo>
                    <a:pt x="234" y="176"/>
                  </a:lnTo>
                  <a:lnTo>
                    <a:pt x="232" y="176"/>
                  </a:lnTo>
                  <a:lnTo>
                    <a:pt x="232" y="176"/>
                  </a:lnTo>
                  <a:lnTo>
                    <a:pt x="232" y="176"/>
                  </a:lnTo>
                  <a:lnTo>
                    <a:pt x="230" y="176"/>
                  </a:lnTo>
                  <a:lnTo>
                    <a:pt x="230" y="176"/>
                  </a:lnTo>
                  <a:lnTo>
                    <a:pt x="230" y="178"/>
                  </a:lnTo>
                  <a:lnTo>
                    <a:pt x="228" y="178"/>
                  </a:lnTo>
                  <a:lnTo>
                    <a:pt x="228" y="179"/>
                  </a:lnTo>
                  <a:lnTo>
                    <a:pt x="228" y="179"/>
                  </a:lnTo>
                  <a:lnTo>
                    <a:pt x="228" y="179"/>
                  </a:lnTo>
                  <a:lnTo>
                    <a:pt x="228" y="179"/>
                  </a:lnTo>
                  <a:lnTo>
                    <a:pt x="230" y="179"/>
                  </a:lnTo>
                  <a:lnTo>
                    <a:pt x="230" y="179"/>
                  </a:lnTo>
                  <a:lnTo>
                    <a:pt x="230" y="179"/>
                  </a:lnTo>
                  <a:lnTo>
                    <a:pt x="230" y="179"/>
                  </a:lnTo>
                  <a:lnTo>
                    <a:pt x="230" y="179"/>
                  </a:lnTo>
                  <a:close/>
                  <a:moveTo>
                    <a:pt x="211" y="179"/>
                  </a:moveTo>
                  <a:lnTo>
                    <a:pt x="211" y="179"/>
                  </a:lnTo>
                  <a:lnTo>
                    <a:pt x="209" y="179"/>
                  </a:lnTo>
                  <a:lnTo>
                    <a:pt x="207" y="181"/>
                  </a:lnTo>
                  <a:lnTo>
                    <a:pt x="209" y="181"/>
                  </a:lnTo>
                  <a:lnTo>
                    <a:pt x="211" y="181"/>
                  </a:lnTo>
                  <a:lnTo>
                    <a:pt x="211" y="181"/>
                  </a:lnTo>
                  <a:lnTo>
                    <a:pt x="211" y="181"/>
                  </a:lnTo>
                  <a:lnTo>
                    <a:pt x="213" y="181"/>
                  </a:lnTo>
                  <a:lnTo>
                    <a:pt x="215" y="181"/>
                  </a:lnTo>
                  <a:lnTo>
                    <a:pt x="215" y="179"/>
                  </a:lnTo>
                  <a:lnTo>
                    <a:pt x="215" y="179"/>
                  </a:lnTo>
                  <a:lnTo>
                    <a:pt x="215" y="179"/>
                  </a:lnTo>
                  <a:lnTo>
                    <a:pt x="215" y="179"/>
                  </a:lnTo>
                  <a:lnTo>
                    <a:pt x="213" y="178"/>
                  </a:lnTo>
                  <a:lnTo>
                    <a:pt x="211" y="179"/>
                  </a:lnTo>
                  <a:close/>
                  <a:moveTo>
                    <a:pt x="501" y="181"/>
                  </a:moveTo>
                  <a:lnTo>
                    <a:pt x="501" y="179"/>
                  </a:lnTo>
                  <a:lnTo>
                    <a:pt x="499" y="181"/>
                  </a:lnTo>
                  <a:lnTo>
                    <a:pt x="497" y="181"/>
                  </a:lnTo>
                  <a:lnTo>
                    <a:pt x="497" y="181"/>
                  </a:lnTo>
                  <a:lnTo>
                    <a:pt x="497" y="183"/>
                  </a:lnTo>
                  <a:lnTo>
                    <a:pt x="495" y="183"/>
                  </a:lnTo>
                  <a:lnTo>
                    <a:pt x="497" y="183"/>
                  </a:lnTo>
                  <a:lnTo>
                    <a:pt x="499" y="185"/>
                  </a:lnTo>
                  <a:lnTo>
                    <a:pt x="499" y="185"/>
                  </a:lnTo>
                  <a:lnTo>
                    <a:pt x="499" y="185"/>
                  </a:lnTo>
                  <a:lnTo>
                    <a:pt x="501" y="185"/>
                  </a:lnTo>
                  <a:lnTo>
                    <a:pt x="501" y="185"/>
                  </a:lnTo>
                  <a:lnTo>
                    <a:pt x="501" y="185"/>
                  </a:lnTo>
                  <a:lnTo>
                    <a:pt x="501" y="185"/>
                  </a:lnTo>
                  <a:lnTo>
                    <a:pt x="501" y="183"/>
                  </a:lnTo>
                  <a:lnTo>
                    <a:pt x="503" y="183"/>
                  </a:lnTo>
                  <a:lnTo>
                    <a:pt x="503" y="183"/>
                  </a:lnTo>
                  <a:lnTo>
                    <a:pt x="503" y="183"/>
                  </a:lnTo>
                  <a:lnTo>
                    <a:pt x="503" y="181"/>
                  </a:lnTo>
                  <a:lnTo>
                    <a:pt x="501" y="181"/>
                  </a:lnTo>
                  <a:close/>
                  <a:moveTo>
                    <a:pt x="179" y="181"/>
                  </a:moveTo>
                  <a:lnTo>
                    <a:pt x="178" y="181"/>
                  </a:lnTo>
                  <a:lnTo>
                    <a:pt x="178" y="183"/>
                  </a:lnTo>
                  <a:lnTo>
                    <a:pt x="178" y="183"/>
                  </a:lnTo>
                  <a:lnTo>
                    <a:pt x="178" y="183"/>
                  </a:lnTo>
                  <a:lnTo>
                    <a:pt x="178" y="183"/>
                  </a:lnTo>
                  <a:lnTo>
                    <a:pt x="179" y="185"/>
                  </a:lnTo>
                  <a:lnTo>
                    <a:pt x="179" y="185"/>
                  </a:lnTo>
                  <a:lnTo>
                    <a:pt x="181" y="185"/>
                  </a:lnTo>
                  <a:lnTo>
                    <a:pt x="181" y="183"/>
                  </a:lnTo>
                  <a:lnTo>
                    <a:pt x="181" y="183"/>
                  </a:lnTo>
                  <a:lnTo>
                    <a:pt x="183" y="183"/>
                  </a:lnTo>
                  <a:lnTo>
                    <a:pt x="183" y="183"/>
                  </a:lnTo>
                  <a:lnTo>
                    <a:pt x="181" y="181"/>
                  </a:lnTo>
                  <a:lnTo>
                    <a:pt x="181" y="181"/>
                  </a:lnTo>
                  <a:lnTo>
                    <a:pt x="179" y="181"/>
                  </a:lnTo>
                  <a:close/>
                  <a:moveTo>
                    <a:pt x="454" y="185"/>
                  </a:moveTo>
                  <a:lnTo>
                    <a:pt x="452" y="187"/>
                  </a:lnTo>
                  <a:lnTo>
                    <a:pt x="452" y="187"/>
                  </a:lnTo>
                  <a:lnTo>
                    <a:pt x="452" y="187"/>
                  </a:lnTo>
                  <a:lnTo>
                    <a:pt x="454" y="187"/>
                  </a:lnTo>
                  <a:lnTo>
                    <a:pt x="456" y="187"/>
                  </a:lnTo>
                  <a:lnTo>
                    <a:pt x="456" y="185"/>
                  </a:lnTo>
                  <a:lnTo>
                    <a:pt x="456" y="185"/>
                  </a:lnTo>
                  <a:lnTo>
                    <a:pt x="454" y="185"/>
                  </a:lnTo>
                  <a:close/>
                  <a:moveTo>
                    <a:pt x="478" y="187"/>
                  </a:moveTo>
                  <a:lnTo>
                    <a:pt x="478" y="187"/>
                  </a:lnTo>
                  <a:lnTo>
                    <a:pt x="475" y="189"/>
                  </a:lnTo>
                  <a:lnTo>
                    <a:pt x="471" y="191"/>
                  </a:lnTo>
                  <a:lnTo>
                    <a:pt x="469" y="192"/>
                  </a:lnTo>
                  <a:lnTo>
                    <a:pt x="467" y="194"/>
                  </a:lnTo>
                  <a:lnTo>
                    <a:pt x="467" y="194"/>
                  </a:lnTo>
                  <a:lnTo>
                    <a:pt x="465" y="198"/>
                  </a:lnTo>
                  <a:lnTo>
                    <a:pt x="465" y="198"/>
                  </a:lnTo>
                  <a:lnTo>
                    <a:pt x="465" y="200"/>
                  </a:lnTo>
                  <a:lnTo>
                    <a:pt x="465" y="200"/>
                  </a:lnTo>
                  <a:lnTo>
                    <a:pt x="465" y="202"/>
                  </a:lnTo>
                  <a:lnTo>
                    <a:pt x="467" y="202"/>
                  </a:lnTo>
                  <a:lnTo>
                    <a:pt x="469" y="202"/>
                  </a:lnTo>
                  <a:lnTo>
                    <a:pt x="473" y="200"/>
                  </a:lnTo>
                  <a:lnTo>
                    <a:pt x="477" y="200"/>
                  </a:lnTo>
                  <a:lnTo>
                    <a:pt x="478" y="200"/>
                  </a:lnTo>
                  <a:lnTo>
                    <a:pt x="484" y="200"/>
                  </a:lnTo>
                  <a:lnTo>
                    <a:pt x="486" y="198"/>
                  </a:lnTo>
                  <a:lnTo>
                    <a:pt x="488" y="198"/>
                  </a:lnTo>
                  <a:lnTo>
                    <a:pt x="488" y="196"/>
                  </a:lnTo>
                  <a:lnTo>
                    <a:pt x="490" y="196"/>
                  </a:lnTo>
                  <a:lnTo>
                    <a:pt x="491" y="194"/>
                  </a:lnTo>
                  <a:lnTo>
                    <a:pt x="493" y="191"/>
                  </a:lnTo>
                  <a:lnTo>
                    <a:pt x="493" y="191"/>
                  </a:lnTo>
                  <a:lnTo>
                    <a:pt x="495" y="189"/>
                  </a:lnTo>
                  <a:lnTo>
                    <a:pt x="495" y="189"/>
                  </a:lnTo>
                  <a:lnTo>
                    <a:pt x="495" y="189"/>
                  </a:lnTo>
                  <a:lnTo>
                    <a:pt x="495" y="187"/>
                  </a:lnTo>
                  <a:lnTo>
                    <a:pt x="495" y="187"/>
                  </a:lnTo>
                  <a:lnTo>
                    <a:pt x="495" y="187"/>
                  </a:lnTo>
                  <a:lnTo>
                    <a:pt x="491" y="185"/>
                  </a:lnTo>
                  <a:lnTo>
                    <a:pt x="490" y="185"/>
                  </a:lnTo>
                  <a:lnTo>
                    <a:pt x="488" y="185"/>
                  </a:lnTo>
                  <a:lnTo>
                    <a:pt x="486" y="185"/>
                  </a:lnTo>
                  <a:lnTo>
                    <a:pt x="486" y="185"/>
                  </a:lnTo>
                  <a:lnTo>
                    <a:pt x="484" y="185"/>
                  </a:lnTo>
                  <a:lnTo>
                    <a:pt x="480" y="187"/>
                  </a:lnTo>
                  <a:lnTo>
                    <a:pt x="478" y="18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4" name="Google Shape;704;p23"/>
            <p:cNvSpPr/>
            <p:nvPr/>
          </p:nvSpPr>
          <p:spPr>
            <a:xfrm>
              <a:off x="1753" y="1160"/>
              <a:ext cx="95" cy="58"/>
            </a:xfrm>
            <a:custGeom>
              <a:avLst/>
              <a:gdLst/>
              <a:ahLst/>
              <a:cxnLst/>
              <a:rect l="l" t="t" r="r" b="b"/>
              <a:pathLst>
                <a:path w="95" h="58" extrusionOk="0">
                  <a:moveTo>
                    <a:pt x="95" y="15"/>
                  </a:moveTo>
                  <a:lnTo>
                    <a:pt x="95" y="15"/>
                  </a:lnTo>
                  <a:lnTo>
                    <a:pt x="95" y="15"/>
                  </a:lnTo>
                  <a:lnTo>
                    <a:pt x="95" y="15"/>
                  </a:lnTo>
                  <a:lnTo>
                    <a:pt x="93" y="13"/>
                  </a:lnTo>
                  <a:lnTo>
                    <a:pt x="91" y="15"/>
                  </a:lnTo>
                  <a:lnTo>
                    <a:pt x="91" y="13"/>
                  </a:lnTo>
                  <a:lnTo>
                    <a:pt x="91" y="13"/>
                  </a:lnTo>
                  <a:lnTo>
                    <a:pt x="89" y="13"/>
                  </a:lnTo>
                  <a:lnTo>
                    <a:pt x="89" y="13"/>
                  </a:lnTo>
                  <a:lnTo>
                    <a:pt x="88" y="13"/>
                  </a:lnTo>
                  <a:lnTo>
                    <a:pt x="86" y="15"/>
                  </a:lnTo>
                  <a:lnTo>
                    <a:pt x="86" y="17"/>
                  </a:lnTo>
                  <a:lnTo>
                    <a:pt x="82" y="19"/>
                  </a:lnTo>
                  <a:lnTo>
                    <a:pt x="84" y="19"/>
                  </a:lnTo>
                  <a:lnTo>
                    <a:pt x="86" y="17"/>
                  </a:lnTo>
                  <a:lnTo>
                    <a:pt x="86" y="19"/>
                  </a:lnTo>
                  <a:lnTo>
                    <a:pt x="82" y="21"/>
                  </a:lnTo>
                  <a:lnTo>
                    <a:pt x="82" y="21"/>
                  </a:lnTo>
                  <a:lnTo>
                    <a:pt x="80" y="21"/>
                  </a:lnTo>
                  <a:lnTo>
                    <a:pt x="80" y="21"/>
                  </a:lnTo>
                  <a:lnTo>
                    <a:pt x="78" y="21"/>
                  </a:lnTo>
                  <a:lnTo>
                    <a:pt x="76" y="23"/>
                  </a:lnTo>
                  <a:lnTo>
                    <a:pt x="76" y="21"/>
                  </a:lnTo>
                  <a:lnTo>
                    <a:pt x="78" y="21"/>
                  </a:lnTo>
                  <a:lnTo>
                    <a:pt x="78" y="21"/>
                  </a:lnTo>
                  <a:lnTo>
                    <a:pt x="80" y="19"/>
                  </a:lnTo>
                  <a:lnTo>
                    <a:pt x="78" y="19"/>
                  </a:lnTo>
                  <a:lnTo>
                    <a:pt x="80" y="19"/>
                  </a:lnTo>
                  <a:lnTo>
                    <a:pt x="82" y="19"/>
                  </a:lnTo>
                  <a:lnTo>
                    <a:pt x="82" y="17"/>
                  </a:lnTo>
                  <a:lnTo>
                    <a:pt x="80" y="17"/>
                  </a:lnTo>
                  <a:lnTo>
                    <a:pt x="78" y="19"/>
                  </a:lnTo>
                  <a:lnTo>
                    <a:pt x="78" y="19"/>
                  </a:lnTo>
                  <a:lnTo>
                    <a:pt x="80" y="17"/>
                  </a:lnTo>
                  <a:lnTo>
                    <a:pt x="82" y="17"/>
                  </a:lnTo>
                  <a:lnTo>
                    <a:pt x="84" y="15"/>
                  </a:lnTo>
                  <a:lnTo>
                    <a:pt x="86" y="15"/>
                  </a:lnTo>
                  <a:lnTo>
                    <a:pt x="88" y="13"/>
                  </a:lnTo>
                  <a:lnTo>
                    <a:pt x="88" y="13"/>
                  </a:lnTo>
                  <a:lnTo>
                    <a:pt x="88" y="13"/>
                  </a:lnTo>
                  <a:lnTo>
                    <a:pt x="89" y="12"/>
                  </a:lnTo>
                  <a:lnTo>
                    <a:pt x="91" y="8"/>
                  </a:lnTo>
                  <a:lnTo>
                    <a:pt x="93" y="6"/>
                  </a:lnTo>
                  <a:lnTo>
                    <a:pt x="93" y="6"/>
                  </a:lnTo>
                  <a:lnTo>
                    <a:pt x="93" y="2"/>
                  </a:lnTo>
                  <a:lnTo>
                    <a:pt x="93" y="2"/>
                  </a:lnTo>
                  <a:lnTo>
                    <a:pt x="93" y="0"/>
                  </a:lnTo>
                  <a:lnTo>
                    <a:pt x="91" y="0"/>
                  </a:lnTo>
                  <a:lnTo>
                    <a:pt x="91" y="2"/>
                  </a:lnTo>
                  <a:lnTo>
                    <a:pt x="89" y="2"/>
                  </a:lnTo>
                  <a:lnTo>
                    <a:pt x="88" y="4"/>
                  </a:lnTo>
                  <a:lnTo>
                    <a:pt x="86" y="4"/>
                  </a:lnTo>
                  <a:lnTo>
                    <a:pt x="84" y="6"/>
                  </a:lnTo>
                  <a:lnTo>
                    <a:pt x="84" y="8"/>
                  </a:lnTo>
                  <a:lnTo>
                    <a:pt x="78" y="13"/>
                  </a:lnTo>
                  <a:lnTo>
                    <a:pt x="76" y="13"/>
                  </a:lnTo>
                  <a:lnTo>
                    <a:pt x="75" y="15"/>
                  </a:lnTo>
                  <a:lnTo>
                    <a:pt x="75" y="17"/>
                  </a:lnTo>
                  <a:lnTo>
                    <a:pt x="73" y="19"/>
                  </a:lnTo>
                  <a:lnTo>
                    <a:pt x="73" y="23"/>
                  </a:lnTo>
                  <a:lnTo>
                    <a:pt x="73" y="23"/>
                  </a:lnTo>
                  <a:lnTo>
                    <a:pt x="73" y="25"/>
                  </a:lnTo>
                  <a:lnTo>
                    <a:pt x="73" y="25"/>
                  </a:lnTo>
                  <a:lnTo>
                    <a:pt x="75" y="25"/>
                  </a:lnTo>
                  <a:lnTo>
                    <a:pt x="75" y="25"/>
                  </a:lnTo>
                  <a:lnTo>
                    <a:pt x="76" y="25"/>
                  </a:lnTo>
                  <a:lnTo>
                    <a:pt x="78" y="25"/>
                  </a:lnTo>
                  <a:lnTo>
                    <a:pt x="78" y="25"/>
                  </a:lnTo>
                  <a:lnTo>
                    <a:pt x="80" y="25"/>
                  </a:lnTo>
                  <a:lnTo>
                    <a:pt x="82" y="25"/>
                  </a:lnTo>
                  <a:lnTo>
                    <a:pt x="86" y="23"/>
                  </a:lnTo>
                  <a:lnTo>
                    <a:pt x="89" y="21"/>
                  </a:lnTo>
                  <a:lnTo>
                    <a:pt x="89" y="21"/>
                  </a:lnTo>
                  <a:lnTo>
                    <a:pt x="91" y="19"/>
                  </a:lnTo>
                  <a:lnTo>
                    <a:pt x="95" y="19"/>
                  </a:lnTo>
                  <a:lnTo>
                    <a:pt x="95" y="19"/>
                  </a:lnTo>
                  <a:lnTo>
                    <a:pt x="93" y="17"/>
                  </a:lnTo>
                  <a:lnTo>
                    <a:pt x="95" y="17"/>
                  </a:lnTo>
                  <a:lnTo>
                    <a:pt x="95" y="15"/>
                  </a:lnTo>
                  <a:close/>
                  <a:moveTo>
                    <a:pt x="75" y="28"/>
                  </a:moveTo>
                  <a:lnTo>
                    <a:pt x="71" y="28"/>
                  </a:lnTo>
                  <a:lnTo>
                    <a:pt x="71" y="27"/>
                  </a:lnTo>
                  <a:lnTo>
                    <a:pt x="73" y="27"/>
                  </a:lnTo>
                  <a:lnTo>
                    <a:pt x="73" y="27"/>
                  </a:lnTo>
                  <a:lnTo>
                    <a:pt x="73" y="25"/>
                  </a:lnTo>
                  <a:lnTo>
                    <a:pt x="73" y="23"/>
                  </a:lnTo>
                  <a:lnTo>
                    <a:pt x="71" y="23"/>
                  </a:lnTo>
                  <a:lnTo>
                    <a:pt x="69" y="23"/>
                  </a:lnTo>
                  <a:lnTo>
                    <a:pt x="67" y="23"/>
                  </a:lnTo>
                  <a:lnTo>
                    <a:pt x="67" y="23"/>
                  </a:lnTo>
                  <a:lnTo>
                    <a:pt x="67" y="21"/>
                  </a:lnTo>
                  <a:lnTo>
                    <a:pt x="67" y="21"/>
                  </a:lnTo>
                  <a:lnTo>
                    <a:pt x="67" y="19"/>
                  </a:lnTo>
                  <a:lnTo>
                    <a:pt x="61" y="23"/>
                  </a:lnTo>
                  <a:lnTo>
                    <a:pt x="60" y="23"/>
                  </a:lnTo>
                  <a:lnTo>
                    <a:pt x="58" y="23"/>
                  </a:lnTo>
                  <a:lnTo>
                    <a:pt x="58" y="25"/>
                  </a:lnTo>
                  <a:lnTo>
                    <a:pt x="58" y="23"/>
                  </a:lnTo>
                  <a:lnTo>
                    <a:pt x="54" y="23"/>
                  </a:lnTo>
                  <a:lnTo>
                    <a:pt x="56" y="23"/>
                  </a:lnTo>
                  <a:lnTo>
                    <a:pt x="56" y="21"/>
                  </a:lnTo>
                  <a:lnTo>
                    <a:pt x="54" y="21"/>
                  </a:lnTo>
                  <a:lnTo>
                    <a:pt x="50" y="21"/>
                  </a:lnTo>
                  <a:lnTo>
                    <a:pt x="48" y="21"/>
                  </a:lnTo>
                  <a:lnTo>
                    <a:pt x="48" y="21"/>
                  </a:lnTo>
                  <a:lnTo>
                    <a:pt x="48" y="21"/>
                  </a:lnTo>
                  <a:lnTo>
                    <a:pt x="48" y="21"/>
                  </a:lnTo>
                  <a:lnTo>
                    <a:pt x="47" y="19"/>
                  </a:lnTo>
                  <a:lnTo>
                    <a:pt x="45" y="19"/>
                  </a:lnTo>
                  <a:lnTo>
                    <a:pt x="43" y="19"/>
                  </a:lnTo>
                  <a:lnTo>
                    <a:pt x="41" y="19"/>
                  </a:lnTo>
                  <a:lnTo>
                    <a:pt x="39" y="17"/>
                  </a:lnTo>
                  <a:lnTo>
                    <a:pt x="39" y="17"/>
                  </a:lnTo>
                  <a:lnTo>
                    <a:pt x="37" y="19"/>
                  </a:lnTo>
                  <a:lnTo>
                    <a:pt x="37" y="19"/>
                  </a:lnTo>
                  <a:lnTo>
                    <a:pt x="35" y="21"/>
                  </a:lnTo>
                  <a:lnTo>
                    <a:pt x="35" y="21"/>
                  </a:lnTo>
                  <a:lnTo>
                    <a:pt x="33" y="21"/>
                  </a:lnTo>
                  <a:lnTo>
                    <a:pt x="33" y="21"/>
                  </a:lnTo>
                  <a:lnTo>
                    <a:pt x="32" y="23"/>
                  </a:lnTo>
                  <a:lnTo>
                    <a:pt x="26" y="27"/>
                  </a:lnTo>
                  <a:lnTo>
                    <a:pt x="24" y="28"/>
                  </a:lnTo>
                  <a:lnTo>
                    <a:pt x="24" y="28"/>
                  </a:lnTo>
                  <a:lnTo>
                    <a:pt x="26" y="28"/>
                  </a:lnTo>
                  <a:lnTo>
                    <a:pt x="26" y="28"/>
                  </a:lnTo>
                  <a:lnTo>
                    <a:pt x="28" y="28"/>
                  </a:lnTo>
                  <a:lnTo>
                    <a:pt x="30" y="27"/>
                  </a:lnTo>
                  <a:lnTo>
                    <a:pt x="32" y="28"/>
                  </a:lnTo>
                  <a:lnTo>
                    <a:pt x="35" y="27"/>
                  </a:lnTo>
                  <a:lnTo>
                    <a:pt x="37" y="28"/>
                  </a:lnTo>
                  <a:lnTo>
                    <a:pt x="41" y="27"/>
                  </a:lnTo>
                  <a:lnTo>
                    <a:pt x="45" y="28"/>
                  </a:lnTo>
                  <a:lnTo>
                    <a:pt x="43" y="28"/>
                  </a:lnTo>
                  <a:lnTo>
                    <a:pt x="39" y="28"/>
                  </a:lnTo>
                  <a:lnTo>
                    <a:pt x="33" y="30"/>
                  </a:lnTo>
                  <a:lnTo>
                    <a:pt x="33" y="32"/>
                  </a:lnTo>
                  <a:lnTo>
                    <a:pt x="33" y="34"/>
                  </a:lnTo>
                  <a:lnTo>
                    <a:pt x="32" y="32"/>
                  </a:lnTo>
                  <a:lnTo>
                    <a:pt x="30" y="32"/>
                  </a:lnTo>
                  <a:lnTo>
                    <a:pt x="30" y="30"/>
                  </a:lnTo>
                  <a:lnTo>
                    <a:pt x="32" y="30"/>
                  </a:lnTo>
                  <a:lnTo>
                    <a:pt x="32" y="30"/>
                  </a:lnTo>
                  <a:lnTo>
                    <a:pt x="32" y="28"/>
                  </a:lnTo>
                  <a:lnTo>
                    <a:pt x="30" y="28"/>
                  </a:lnTo>
                  <a:lnTo>
                    <a:pt x="32" y="28"/>
                  </a:lnTo>
                  <a:lnTo>
                    <a:pt x="30" y="30"/>
                  </a:lnTo>
                  <a:lnTo>
                    <a:pt x="26" y="30"/>
                  </a:lnTo>
                  <a:lnTo>
                    <a:pt x="22" y="32"/>
                  </a:lnTo>
                  <a:lnTo>
                    <a:pt x="11" y="40"/>
                  </a:lnTo>
                  <a:lnTo>
                    <a:pt x="11" y="40"/>
                  </a:lnTo>
                  <a:lnTo>
                    <a:pt x="9" y="40"/>
                  </a:lnTo>
                  <a:lnTo>
                    <a:pt x="11" y="40"/>
                  </a:lnTo>
                  <a:lnTo>
                    <a:pt x="13" y="40"/>
                  </a:lnTo>
                  <a:lnTo>
                    <a:pt x="13" y="40"/>
                  </a:lnTo>
                  <a:lnTo>
                    <a:pt x="11" y="40"/>
                  </a:lnTo>
                  <a:lnTo>
                    <a:pt x="9" y="42"/>
                  </a:lnTo>
                  <a:lnTo>
                    <a:pt x="9" y="42"/>
                  </a:lnTo>
                  <a:lnTo>
                    <a:pt x="7" y="42"/>
                  </a:lnTo>
                  <a:lnTo>
                    <a:pt x="5" y="42"/>
                  </a:lnTo>
                  <a:lnTo>
                    <a:pt x="4" y="43"/>
                  </a:lnTo>
                  <a:lnTo>
                    <a:pt x="4" y="43"/>
                  </a:lnTo>
                  <a:lnTo>
                    <a:pt x="2" y="45"/>
                  </a:lnTo>
                  <a:lnTo>
                    <a:pt x="5" y="42"/>
                  </a:lnTo>
                  <a:lnTo>
                    <a:pt x="7" y="42"/>
                  </a:lnTo>
                  <a:lnTo>
                    <a:pt x="4" y="45"/>
                  </a:lnTo>
                  <a:lnTo>
                    <a:pt x="0" y="49"/>
                  </a:lnTo>
                  <a:lnTo>
                    <a:pt x="0" y="51"/>
                  </a:lnTo>
                  <a:lnTo>
                    <a:pt x="0" y="55"/>
                  </a:lnTo>
                  <a:lnTo>
                    <a:pt x="0" y="55"/>
                  </a:lnTo>
                  <a:lnTo>
                    <a:pt x="0" y="55"/>
                  </a:lnTo>
                  <a:lnTo>
                    <a:pt x="2" y="55"/>
                  </a:lnTo>
                  <a:lnTo>
                    <a:pt x="2" y="55"/>
                  </a:lnTo>
                  <a:lnTo>
                    <a:pt x="2" y="56"/>
                  </a:lnTo>
                  <a:lnTo>
                    <a:pt x="4" y="58"/>
                  </a:lnTo>
                  <a:lnTo>
                    <a:pt x="4" y="58"/>
                  </a:lnTo>
                  <a:lnTo>
                    <a:pt x="5" y="58"/>
                  </a:lnTo>
                  <a:lnTo>
                    <a:pt x="5" y="58"/>
                  </a:lnTo>
                  <a:lnTo>
                    <a:pt x="5" y="58"/>
                  </a:lnTo>
                  <a:lnTo>
                    <a:pt x="7" y="58"/>
                  </a:lnTo>
                  <a:lnTo>
                    <a:pt x="7" y="58"/>
                  </a:lnTo>
                  <a:lnTo>
                    <a:pt x="7" y="58"/>
                  </a:lnTo>
                  <a:lnTo>
                    <a:pt x="9" y="56"/>
                  </a:lnTo>
                  <a:lnTo>
                    <a:pt x="11" y="56"/>
                  </a:lnTo>
                  <a:lnTo>
                    <a:pt x="11" y="56"/>
                  </a:lnTo>
                  <a:lnTo>
                    <a:pt x="13" y="56"/>
                  </a:lnTo>
                  <a:lnTo>
                    <a:pt x="17" y="53"/>
                  </a:lnTo>
                  <a:lnTo>
                    <a:pt x="17" y="53"/>
                  </a:lnTo>
                  <a:lnTo>
                    <a:pt x="18" y="51"/>
                  </a:lnTo>
                  <a:lnTo>
                    <a:pt x="22" y="49"/>
                  </a:lnTo>
                  <a:lnTo>
                    <a:pt x="24" y="49"/>
                  </a:lnTo>
                  <a:lnTo>
                    <a:pt x="26" y="47"/>
                  </a:lnTo>
                  <a:lnTo>
                    <a:pt x="26" y="47"/>
                  </a:lnTo>
                  <a:lnTo>
                    <a:pt x="26" y="45"/>
                  </a:lnTo>
                  <a:lnTo>
                    <a:pt x="26" y="45"/>
                  </a:lnTo>
                  <a:lnTo>
                    <a:pt x="26" y="43"/>
                  </a:lnTo>
                  <a:lnTo>
                    <a:pt x="28" y="43"/>
                  </a:lnTo>
                  <a:lnTo>
                    <a:pt x="30" y="42"/>
                  </a:lnTo>
                  <a:lnTo>
                    <a:pt x="30" y="43"/>
                  </a:lnTo>
                  <a:lnTo>
                    <a:pt x="32" y="43"/>
                  </a:lnTo>
                  <a:lnTo>
                    <a:pt x="32" y="42"/>
                  </a:lnTo>
                  <a:lnTo>
                    <a:pt x="32" y="42"/>
                  </a:lnTo>
                  <a:lnTo>
                    <a:pt x="33" y="42"/>
                  </a:lnTo>
                  <a:lnTo>
                    <a:pt x="33" y="43"/>
                  </a:lnTo>
                  <a:lnTo>
                    <a:pt x="33" y="43"/>
                  </a:lnTo>
                  <a:lnTo>
                    <a:pt x="35" y="43"/>
                  </a:lnTo>
                  <a:lnTo>
                    <a:pt x="37" y="43"/>
                  </a:lnTo>
                  <a:lnTo>
                    <a:pt x="37" y="43"/>
                  </a:lnTo>
                  <a:lnTo>
                    <a:pt x="37" y="43"/>
                  </a:lnTo>
                  <a:lnTo>
                    <a:pt x="37" y="42"/>
                  </a:lnTo>
                  <a:lnTo>
                    <a:pt x="37" y="40"/>
                  </a:lnTo>
                  <a:lnTo>
                    <a:pt x="39" y="42"/>
                  </a:lnTo>
                  <a:lnTo>
                    <a:pt x="39" y="42"/>
                  </a:lnTo>
                  <a:lnTo>
                    <a:pt x="41" y="42"/>
                  </a:lnTo>
                  <a:lnTo>
                    <a:pt x="41" y="42"/>
                  </a:lnTo>
                  <a:lnTo>
                    <a:pt x="45" y="40"/>
                  </a:lnTo>
                  <a:lnTo>
                    <a:pt x="45" y="40"/>
                  </a:lnTo>
                  <a:lnTo>
                    <a:pt x="45" y="40"/>
                  </a:lnTo>
                  <a:lnTo>
                    <a:pt x="50" y="38"/>
                  </a:lnTo>
                  <a:lnTo>
                    <a:pt x="52" y="38"/>
                  </a:lnTo>
                  <a:lnTo>
                    <a:pt x="58" y="36"/>
                  </a:lnTo>
                  <a:lnTo>
                    <a:pt x="60" y="36"/>
                  </a:lnTo>
                  <a:lnTo>
                    <a:pt x="63" y="32"/>
                  </a:lnTo>
                  <a:lnTo>
                    <a:pt x="65" y="32"/>
                  </a:lnTo>
                  <a:lnTo>
                    <a:pt x="65" y="32"/>
                  </a:lnTo>
                  <a:lnTo>
                    <a:pt x="67" y="32"/>
                  </a:lnTo>
                  <a:lnTo>
                    <a:pt x="69" y="32"/>
                  </a:lnTo>
                  <a:lnTo>
                    <a:pt x="71" y="30"/>
                  </a:lnTo>
                  <a:lnTo>
                    <a:pt x="71" y="30"/>
                  </a:lnTo>
                  <a:lnTo>
                    <a:pt x="73" y="30"/>
                  </a:lnTo>
                  <a:lnTo>
                    <a:pt x="75" y="30"/>
                  </a:lnTo>
                  <a:lnTo>
                    <a:pt x="75" y="30"/>
                  </a:lnTo>
                  <a:lnTo>
                    <a:pt x="75" y="28"/>
                  </a:lnTo>
                  <a:lnTo>
                    <a:pt x="75" y="28"/>
                  </a:lnTo>
                  <a:lnTo>
                    <a:pt x="75" y="28"/>
                  </a:lnTo>
                  <a:close/>
                  <a:moveTo>
                    <a:pt x="76" y="25"/>
                  </a:moveTo>
                  <a:lnTo>
                    <a:pt x="76" y="25"/>
                  </a:lnTo>
                  <a:lnTo>
                    <a:pt x="76" y="27"/>
                  </a:lnTo>
                  <a:lnTo>
                    <a:pt x="76" y="27"/>
                  </a:lnTo>
                  <a:lnTo>
                    <a:pt x="76" y="27"/>
                  </a:lnTo>
                  <a:lnTo>
                    <a:pt x="78" y="25"/>
                  </a:lnTo>
                  <a:lnTo>
                    <a:pt x="78" y="25"/>
                  </a:lnTo>
                  <a:lnTo>
                    <a:pt x="76" y="25"/>
                  </a:lnTo>
                  <a:lnTo>
                    <a:pt x="76" y="25"/>
                  </a:lnTo>
                  <a:close/>
                  <a:moveTo>
                    <a:pt x="2" y="45"/>
                  </a:moveTo>
                  <a:lnTo>
                    <a:pt x="2" y="45"/>
                  </a:lnTo>
                  <a:lnTo>
                    <a:pt x="0" y="47"/>
                  </a:lnTo>
                  <a:lnTo>
                    <a:pt x="0" y="47"/>
                  </a:lnTo>
                  <a:lnTo>
                    <a:pt x="0" y="47"/>
                  </a:lnTo>
                  <a:lnTo>
                    <a:pt x="2" y="45"/>
                  </a:lnTo>
                  <a:close/>
                  <a:moveTo>
                    <a:pt x="82" y="53"/>
                  </a:moveTo>
                  <a:lnTo>
                    <a:pt x="80" y="53"/>
                  </a:lnTo>
                  <a:lnTo>
                    <a:pt x="80" y="53"/>
                  </a:lnTo>
                  <a:lnTo>
                    <a:pt x="80" y="53"/>
                  </a:lnTo>
                  <a:lnTo>
                    <a:pt x="82" y="53"/>
                  </a:lnTo>
                  <a:lnTo>
                    <a:pt x="84" y="53"/>
                  </a:lnTo>
                  <a:lnTo>
                    <a:pt x="86" y="51"/>
                  </a:lnTo>
                  <a:lnTo>
                    <a:pt x="84" y="53"/>
                  </a:lnTo>
                  <a:lnTo>
                    <a:pt x="82" y="53"/>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5" name="Google Shape;705;p23"/>
            <p:cNvSpPr/>
            <p:nvPr/>
          </p:nvSpPr>
          <p:spPr>
            <a:xfrm>
              <a:off x="1160" y="693"/>
              <a:ext cx="484" cy="262"/>
            </a:xfrm>
            <a:custGeom>
              <a:avLst/>
              <a:gdLst/>
              <a:ahLst/>
              <a:cxnLst/>
              <a:rect l="l" t="t" r="r" b="b"/>
              <a:pathLst>
                <a:path w="484" h="262" extrusionOk="0">
                  <a:moveTo>
                    <a:pt x="484" y="1"/>
                  </a:moveTo>
                  <a:lnTo>
                    <a:pt x="483" y="0"/>
                  </a:lnTo>
                  <a:lnTo>
                    <a:pt x="481" y="0"/>
                  </a:lnTo>
                  <a:lnTo>
                    <a:pt x="479" y="1"/>
                  </a:lnTo>
                  <a:lnTo>
                    <a:pt x="475" y="1"/>
                  </a:lnTo>
                  <a:lnTo>
                    <a:pt x="471" y="1"/>
                  </a:lnTo>
                  <a:lnTo>
                    <a:pt x="469" y="1"/>
                  </a:lnTo>
                  <a:lnTo>
                    <a:pt x="468" y="3"/>
                  </a:lnTo>
                  <a:lnTo>
                    <a:pt x="462" y="3"/>
                  </a:lnTo>
                  <a:lnTo>
                    <a:pt x="456" y="3"/>
                  </a:lnTo>
                  <a:lnTo>
                    <a:pt x="454" y="3"/>
                  </a:lnTo>
                  <a:lnTo>
                    <a:pt x="451" y="5"/>
                  </a:lnTo>
                  <a:lnTo>
                    <a:pt x="449" y="5"/>
                  </a:lnTo>
                  <a:lnTo>
                    <a:pt x="447" y="5"/>
                  </a:lnTo>
                  <a:lnTo>
                    <a:pt x="447" y="5"/>
                  </a:lnTo>
                  <a:lnTo>
                    <a:pt x="447" y="5"/>
                  </a:lnTo>
                  <a:lnTo>
                    <a:pt x="449" y="5"/>
                  </a:lnTo>
                  <a:lnTo>
                    <a:pt x="454" y="5"/>
                  </a:lnTo>
                  <a:lnTo>
                    <a:pt x="460" y="5"/>
                  </a:lnTo>
                  <a:lnTo>
                    <a:pt x="462" y="5"/>
                  </a:lnTo>
                  <a:lnTo>
                    <a:pt x="464" y="5"/>
                  </a:lnTo>
                  <a:lnTo>
                    <a:pt x="464" y="5"/>
                  </a:lnTo>
                  <a:lnTo>
                    <a:pt x="466" y="5"/>
                  </a:lnTo>
                  <a:lnTo>
                    <a:pt x="468" y="5"/>
                  </a:lnTo>
                  <a:lnTo>
                    <a:pt x="469" y="5"/>
                  </a:lnTo>
                  <a:lnTo>
                    <a:pt x="469" y="5"/>
                  </a:lnTo>
                  <a:lnTo>
                    <a:pt x="471" y="5"/>
                  </a:lnTo>
                  <a:lnTo>
                    <a:pt x="471" y="5"/>
                  </a:lnTo>
                  <a:lnTo>
                    <a:pt x="473" y="5"/>
                  </a:lnTo>
                  <a:lnTo>
                    <a:pt x="475" y="5"/>
                  </a:lnTo>
                  <a:lnTo>
                    <a:pt x="479" y="5"/>
                  </a:lnTo>
                  <a:lnTo>
                    <a:pt x="479" y="5"/>
                  </a:lnTo>
                  <a:lnTo>
                    <a:pt x="484" y="1"/>
                  </a:lnTo>
                  <a:lnTo>
                    <a:pt x="484" y="1"/>
                  </a:lnTo>
                  <a:close/>
                  <a:moveTo>
                    <a:pt x="468" y="9"/>
                  </a:moveTo>
                  <a:lnTo>
                    <a:pt x="466" y="9"/>
                  </a:lnTo>
                  <a:lnTo>
                    <a:pt x="462" y="9"/>
                  </a:lnTo>
                  <a:lnTo>
                    <a:pt x="451" y="9"/>
                  </a:lnTo>
                  <a:lnTo>
                    <a:pt x="445" y="11"/>
                  </a:lnTo>
                  <a:lnTo>
                    <a:pt x="441" y="11"/>
                  </a:lnTo>
                  <a:lnTo>
                    <a:pt x="441" y="11"/>
                  </a:lnTo>
                  <a:lnTo>
                    <a:pt x="440" y="11"/>
                  </a:lnTo>
                  <a:lnTo>
                    <a:pt x="440" y="11"/>
                  </a:lnTo>
                  <a:lnTo>
                    <a:pt x="438" y="11"/>
                  </a:lnTo>
                  <a:lnTo>
                    <a:pt x="438" y="11"/>
                  </a:lnTo>
                  <a:lnTo>
                    <a:pt x="438" y="13"/>
                  </a:lnTo>
                  <a:lnTo>
                    <a:pt x="436" y="13"/>
                  </a:lnTo>
                  <a:lnTo>
                    <a:pt x="436" y="13"/>
                  </a:lnTo>
                  <a:lnTo>
                    <a:pt x="436" y="14"/>
                  </a:lnTo>
                  <a:lnTo>
                    <a:pt x="436" y="14"/>
                  </a:lnTo>
                  <a:lnTo>
                    <a:pt x="434" y="14"/>
                  </a:lnTo>
                  <a:lnTo>
                    <a:pt x="434" y="14"/>
                  </a:lnTo>
                  <a:lnTo>
                    <a:pt x="434" y="14"/>
                  </a:lnTo>
                  <a:lnTo>
                    <a:pt x="434" y="14"/>
                  </a:lnTo>
                  <a:lnTo>
                    <a:pt x="434" y="14"/>
                  </a:lnTo>
                  <a:lnTo>
                    <a:pt x="434" y="16"/>
                  </a:lnTo>
                  <a:lnTo>
                    <a:pt x="436" y="16"/>
                  </a:lnTo>
                  <a:lnTo>
                    <a:pt x="438" y="16"/>
                  </a:lnTo>
                  <a:lnTo>
                    <a:pt x="440" y="18"/>
                  </a:lnTo>
                  <a:lnTo>
                    <a:pt x="441" y="18"/>
                  </a:lnTo>
                  <a:lnTo>
                    <a:pt x="451" y="16"/>
                  </a:lnTo>
                  <a:lnTo>
                    <a:pt x="451" y="16"/>
                  </a:lnTo>
                  <a:lnTo>
                    <a:pt x="453" y="16"/>
                  </a:lnTo>
                  <a:lnTo>
                    <a:pt x="456" y="16"/>
                  </a:lnTo>
                  <a:lnTo>
                    <a:pt x="460" y="16"/>
                  </a:lnTo>
                  <a:lnTo>
                    <a:pt x="462" y="14"/>
                  </a:lnTo>
                  <a:lnTo>
                    <a:pt x="464" y="14"/>
                  </a:lnTo>
                  <a:lnTo>
                    <a:pt x="464" y="14"/>
                  </a:lnTo>
                  <a:lnTo>
                    <a:pt x="466" y="13"/>
                  </a:lnTo>
                  <a:lnTo>
                    <a:pt x="466" y="13"/>
                  </a:lnTo>
                  <a:lnTo>
                    <a:pt x="466" y="13"/>
                  </a:lnTo>
                  <a:lnTo>
                    <a:pt x="466" y="13"/>
                  </a:lnTo>
                  <a:lnTo>
                    <a:pt x="466" y="13"/>
                  </a:lnTo>
                  <a:lnTo>
                    <a:pt x="462" y="13"/>
                  </a:lnTo>
                  <a:lnTo>
                    <a:pt x="460" y="13"/>
                  </a:lnTo>
                  <a:lnTo>
                    <a:pt x="460" y="11"/>
                  </a:lnTo>
                  <a:lnTo>
                    <a:pt x="462" y="11"/>
                  </a:lnTo>
                  <a:lnTo>
                    <a:pt x="462" y="11"/>
                  </a:lnTo>
                  <a:lnTo>
                    <a:pt x="469" y="11"/>
                  </a:lnTo>
                  <a:lnTo>
                    <a:pt x="471" y="11"/>
                  </a:lnTo>
                  <a:lnTo>
                    <a:pt x="473" y="9"/>
                  </a:lnTo>
                  <a:lnTo>
                    <a:pt x="469" y="9"/>
                  </a:lnTo>
                  <a:lnTo>
                    <a:pt x="468" y="9"/>
                  </a:lnTo>
                  <a:close/>
                  <a:moveTo>
                    <a:pt x="434" y="11"/>
                  </a:moveTo>
                  <a:lnTo>
                    <a:pt x="434" y="11"/>
                  </a:lnTo>
                  <a:lnTo>
                    <a:pt x="436" y="11"/>
                  </a:lnTo>
                  <a:lnTo>
                    <a:pt x="434" y="11"/>
                  </a:lnTo>
                  <a:lnTo>
                    <a:pt x="434" y="11"/>
                  </a:lnTo>
                  <a:lnTo>
                    <a:pt x="434" y="9"/>
                  </a:lnTo>
                  <a:lnTo>
                    <a:pt x="432" y="9"/>
                  </a:lnTo>
                  <a:lnTo>
                    <a:pt x="432" y="9"/>
                  </a:lnTo>
                  <a:lnTo>
                    <a:pt x="432" y="9"/>
                  </a:lnTo>
                  <a:lnTo>
                    <a:pt x="432" y="9"/>
                  </a:lnTo>
                  <a:lnTo>
                    <a:pt x="432" y="9"/>
                  </a:lnTo>
                  <a:lnTo>
                    <a:pt x="430" y="9"/>
                  </a:lnTo>
                  <a:lnTo>
                    <a:pt x="428" y="9"/>
                  </a:lnTo>
                  <a:lnTo>
                    <a:pt x="426" y="9"/>
                  </a:lnTo>
                  <a:lnTo>
                    <a:pt x="426" y="9"/>
                  </a:lnTo>
                  <a:lnTo>
                    <a:pt x="425" y="9"/>
                  </a:lnTo>
                  <a:lnTo>
                    <a:pt x="423" y="11"/>
                  </a:lnTo>
                  <a:lnTo>
                    <a:pt x="425" y="13"/>
                  </a:lnTo>
                  <a:lnTo>
                    <a:pt x="426" y="13"/>
                  </a:lnTo>
                  <a:lnTo>
                    <a:pt x="428" y="13"/>
                  </a:lnTo>
                  <a:lnTo>
                    <a:pt x="432" y="13"/>
                  </a:lnTo>
                  <a:lnTo>
                    <a:pt x="432" y="13"/>
                  </a:lnTo>
                  <a:lnTo>
                    <a:pt x="434" y="11"/>
                  </a:lnTo>
                  <a:lnTo>
                    <a:pt x="434" y="11"/>
                  </a:lnTo>
                  <a:close/>
                  <a:moveTo>
                    <a:pt x="312" y="33"/>
                  </a:moveTo>
                  <a:lnTo>
                    <a:pt x="312" y="33"/>
                  </a:lnTo>
                  <a:lnTo>
                    <a:pt x="312" y="35"/>
                  </a:lnTo>
                  <a:lnTo>
                    <a:pt x="312" y="35"/>
                  </a:lnTo>
                  <a:lnTo>
                    <a:pt x="312" y="35"/>
                  </a:lnTo>
                  <a:lnTo>
                    <a:pt x="312" y="35"/>
                  </a:lnTo>
                  <a:lnTo>
                    <a:pt x="314" y="35"/>
                  </a:lnTo>
                  <a:lnTo>
                    <a:pt x="318" y="35"/>
                  </a:lnTo>
                  <a:lnTo>
                    <a:pt x="320" y="33"/>
                  </a:lnTo>
                  <a:lnTo>
                    <a:pt x="322" y="35"/>
                  </a:lnTo>
                  <a:lnTo>
                    <a:pt x="324" y="35"/>
                  </a:lnTo>
                  <a:lnTo>
                    <a:pt x="324" y="35"/>
                  </a:lnTo>
                  <a:lnTo>
                    <a:pt x="326" y="35"/>
                  </a:lnTo>
                  <a:lnTo>
                    <a:pt x="327" y="35"/>
                  </a:lnTo>
                  <a:lnTo>
                    <a:pt x="331" y="33"/>
                  </a:lnTo>
                  <a:lnTo>
                    <a:pt x="333" y="31"/>
                  </a:lnTo>
                  <a:lnTo>
                    <a:pt x="333" y="31"/>
                  </a:lnTo>
                  <a:lnTo>
                    <a:pt x="333" y="33"/>
                  </a:lnTo>
                  <a:lnTo>
                    <a:pt x="333" y="33"/>
                  </a:lnTo>
                  <a:lnTo>
                    <a:pt x="331" y="33"/>
                  </a:lnTo>
                  <a:lnTo>
                    <a:pt x="333" y="35"/>
                  </a:lnTo>
                  <a:lnTo>
                    <a:pt x="331" y="35"/>
                  </a:lnTo>
                  <a:lnTo>
                    <a:pt x="331" y="37"/>
                  </a:lnTo>
                  <a:lnTo>
                    <a:pt x="329" y="37"/>
                  </a:lnTo>
                  <a:lnTo>
                    <a:pt x="331" y="37"/>
                  </a:lnTo>
                  <a:lnTo>
                    <a:pt x="333" y="37"/>
                  </a:lnTo>
                  <a:lnTo>
                    <a:pt x="335" y="37"/>
                  </a:lnTo>
                  <a:lnTo>
                    <a:pt x="339" y="35"/>
                  </a:lnTo>
                  <a:lnTo>
                    <a:pt x="340" y="35"/>
                  </a:lnTo>
                  <a:lnTo>
                    <a:pt x="340" y="35"/>
                  </a:lnTo>
                  <a:lnTo>
                    <a:pt x="342" y="35"/>
                  </a:lnTo>
                  <a:lnTo>
                    <a:pt x="342" y="35"/>
                  </a:lnTo>
                  <a:lnTo>
                    <a:pt x="342" y="33"/>
                  </a:lnTo>
                  <a:lnTo>
                    <a:pt x="342" y="33"/>
                  </a:lnTo>
                  <a:lnTo>
                    <a:pt x="342" y="33"/>
                  </a:lnTo>
                  <a:lnTo>
                    <a:pt x="342" y="33"/>
                  </a:lnTo>
                  <a:lnTo>
                    <a:pt x="344" y="33"/>
                  </a:lnTo>
                  <a:lnTo>
                    <a:pt x="344" y="31"/>
                  </a:lnTo>
                  <a:lnTo>
                    <a:pt x="346" y="31"/>
                  </a:lnTo>
                  <a:lnTo>
                    <a:pt x="346" y="31"/>
                  </a:lnTo>
                  <a:lnTo>
                    <a:pt x="348" y="29"/>
                  </a:lnTo>
                  <a:lnTo>
                    <a:pt x="348" y="29"/>
                  </a:lnTo>
                  <a:lnTo>
                    <a:pt x="348" y="29"/>
                  </a:lnTo>
                  <a:lnTo>
                    <a:pt x="348" y="31"/>
                  </a:lnTo>
                  <a:lnTo>
                    <a:pt x="348" y="31"/>
                  </a:lnTo>
                  <a:lnTo>
                    <a:pt x="348" y="33"/>
                  </a:lnTo>
                  <a:lnTo>
                    <a:pt x="348" y="33"/>
                  </a:lnTo>
                  <a:lnTo>
                    <a:pt x="348" y="33"/>
                  </a:lnTo>
                  <a:lnTo>
                    <a:pt x="350" y="33"/>
                  </a:lnTo>
                  <a:lnTo>
                    <a:pt x="352" y="33"/>
                  </a:lnTo>
                  <a:lnTo>
                    <a:pt x="354" y="31"/>
                  </a:lnTo>
                  <a:lnTo>
                    <a:pt x="354" y="31"/>
                  </a:lnTo>
                  <a:lnTo>
                    <a:pt x="357" y="29"/>
                  </a:lnTo>
                  <a:lnTo>
                    <a:pt x="357" y="29"/>
                  </a:lnTo>
                  <a:lnTo>
                    <a:pt x="359" y="29"/>
                  </a:lnTo>
                  <a:lnTo>
                    <a:pt x="359" y="29"/>
                  </a:lnTo>
                  <a:lnTo>
                    <a:pt x="359" y="28"/>
                  </a:lnTo>
                  <a:lnTo>
                    <a:pt x="359" y="28"/>
                  </a:lnTo>
                  <a:lnTo>
                    <a:pt x="361" y="28"/>
                  </a:lnTo>
                  <a:lnTo>
                    <a:pt x="361" y="28"/>
                  </a:lnTo>
                  <a:lnTo>
                    <a:pt x="363" y="28"/>
                  </a:lnTo>
                  <a:lnTo>
                    <a:pt x="365" y="28"/>
                  </a:lnTo>
                  <a:lnTo>
                    <a:pt x="367" y="26"/>
                  </a:lnTo>
                  <a:lnTo>
                    <a:pt x="367" y="26"/>
                  </a:lnTo>
                  <a:lnTo>
                    <a:pt x="369" y="26"/>
                  </a:lnTo>
                  <a:lnTo>
                    <a:pt x="370" y="26"/>
                  </a:lnTo>
                  <a:lnTo>
                    <a:pt x="372" y="24"/>
                  </a:lnTo>
                  <a:lnTo>
                    <a:pt x="374" y="24"/>
                  </a:lnTo>
                  <a:lnTo>
                    <a:pt x="374" y="24"/>
                  </a:lnTo>
                  <a:lnTo>
                    <a:pt x="374" y="24"/>
                  </a:lnTo>
                  <a:lnTo>
                    <a:pt x="374" y="26"/>
                  </a:lnTo>
                  <a:lnTo>
                    <a:pt x="370" y="26"/>
                  </a:lnTo>
                  <a:lnTo>
                    <a:pt x="369" y="28"/>
                  </a:lnTo>
                  <a:lnTo>
                    <a:pt x="367" y="28"/>
                  </a:lnTo>
                  <a:lnTo>
                    <a:pt x="365" y="29"/>
                  </a:lnTo>
                  <a:lnTo>
                    <a:pt x="365" y="29"/>
                  </a:lnTo>
                  <a:lnTo>
                    <a:pt x="365" y="29"/>
                  </a:lnTo>
                  <a:lnTo>
                    <a:pt x="367" y="31"/>
                  </a:lnTo>
                  <a:lnTo>
                    <a:pt x="367" y="31"/>
                  </a:lnTo>
                  <a:lnTo>
                    <a:pt x="369" y="31"/>
                  </a:lnTo>
                  <a:lnTo>
                    <a:pt x="370" y="31"/>
                  </a:lnTo>
                  <a:lnTo>
                    <a:pt x="370" y="31"/>
                  </a:lnTo>
                  <a:lnTo>
                    <a:pt x="372" y="29"/>
                  </a:lnTo>
                  <a:lnTo>
                    <a:pt x="374" y="29"/>
                  </a:lnTo>
                  <a:lnTo>
                    <a:pt x="374" y="29"/>
                  </a:lnTo>
                  <a:lnTo>
                    <a:pt x="376" y="28"/>
                  </a:lnTo>
                  <a:lnTo>
                    <a:pt x="376" y="28"/>
                  </a:lnTo>
                  <a:lnTo>
                    <a:pt x="378" y="28"/>
                  </a:lnTo>
                  <a:lnTo>
                    <a:pt x="383" y="28"/>
                  </a:lnTo>
                  <a:lnTo>
                    <a:pt x="385" y="28"/>
                  </a:lnTo>
                  <a:lnTo>
                    <a:pt x="389" y="26"/>
                  </a:lnTo>
                  <a:lnTo>
                    <a:pt x="389" y="26"/>
                  </a:lnTo>
                  <a:lnTo>
                    <a:pt x="391" y="26"/>
                  </a:lnTo>
                  <a:lnTo>
                    <a:pt x="391" y="26"/>
                  </a:lnTo>
                  <a:lnTo>
                    <a:pt x="391" y="24"/>
                  </a:lnTo>
                  <a:lnTo>
                    <a:pt x="391" y="24"/>
                  </a:lnTo>
                  <a:lnTo>
                    <a:pt x="391" y="24"/>
                  </a:lnTo>
                  <a:lnTo>
                    <a:pt x="393" y="22"/>
                  </a:lnTo>
                  <a:lnTo>
                    <a:pt x="393" y="22"/>
                  </a:lnTo>
                  <a:lnTo>
                    <a:pt x="395" y="24"/>
                  </a:lnTo>
                  <a:lnTo>
                    <a:pt x="397" y="22"/>
                  </a:lnTo>
                  <a:lnTo>
                    <a:pt x="397" y="22"/>
                  </a:lnTo>
                  <a:lnTo>
                    <a:pt x="397" y="22"/>
                  </a:lnTo>
                  <a:lnTo>
                    <a:pt x="395" y="20"/>
                  </a:lnTo>
                  <a:lnTo>
                    <a:pt x="395" y="20"/>
                  </a:lnTo>
                  <a:lnTo>
                    <a:pt x="397" y="20"/>
                  </a:lnTo>
                  <a:lnTo>
                    <a:pt x="404" y="18"/>
                  </a:lnTo>
                  <a:lnTo>
                    <a:pt x="406" y="18"/>
                  </a:lnTo>
                  <a:lnTo>
                    <a:pt x="408" y="18"/>
                  </a:lnTo>
                  <a:lnTo>
                    <a:pt x="408" y="18"/>
                  </a:lnTo>
                  <a:lnTo>
                    <a:pt x="408" y="16"/>
                  </a:lnTo>
                  <a:lnTo>
                    <a:pt x="404" y="16"/>
                  </a:lnTo>
                  <a:lnTo>
                    <a:pt x="404" y="14"/>
                  </a:lnTo>
                  <a:lnTo>
                    <a:pt x="402" y="14"/>
                  </a:lnTo>
                  <a:lnTo>
                    <a:pt x="402" y="14"/>
                  </a:lnTo>
                  <a:lnTo>
                    <a:pt x="398" y="14"/>
                  </a:lnTo>
                  <a:lnTo>
                    <a:pt x="397" y="16"/>
                  </a:lnTo>
                  <a:lnTo>
                    <a:pt x="395" y="16"/>
                  </a:lnTo>
                  <a:lnTo>
                    <a:pt x="395" y="16"/>
                  </a:lnTo>
                  <a:lnTo>
                    <a:pt x="395" y="16"/>
                  </a:lnTo>
                  <a:lnTo>
                    <a:pt x="397" y="16"/>
                  </a:lnTo>
                  <a:lnTo>
                    <a:pt x="397" y="16"/>
                  </a:lnTo>
                  <a:lnTo>
                    <a:pt x="395" y="18"/>
                  </a:lnTo>
                  <a:lnTo>
                    <a:pt x="395" y="18"/>
                  </a:lnTo>
                  <a:lnTo>
                    <a:pt x="393" y="18"/>
                  </a:lnTo>
                  <a:lnTo>
                    <a:pt x="393" y="16"/>
                  </a:lnTo>
                  <a:lnTo>
                    <a:pt x="391" y="18"/>
                  </a:lnTo>
                  <a:lnTo>
                    <a:pt x="389" y="18"/>
                  </a:lnTo>
                  <a:lnTo>
                    <a:pt x="389" y="18"/>
                  </a:lnTo>
                  <a:lnTo>
                    <a:pt x="383" y="16"/>
                  </a:lnTo>
                  <a:lnTo>
                    <a:pt x="376" y="18"/>
                  </a:lnTo>
                  <a:lnTo>
                    <a:pt x="372" y="18"/>
                  </a:lnTo>
                  <a:lnTo>
                    <a:pt x="369" y="18"/>
                  </a:lnTo>
                  <a:lnTo>
                    <a:pt x="367" y="20"/>
                  </a:lnTo>
                  <a:lnTo>
                    <a:pt x="361" y="20"/>
                  </a:lnTo>
                  <a:lnTo>
                    <a:pt x="354" y="22"/>
                  </a:lnTo>
                  <a:lnTo>
                    <a:pt x="352" y="24"/>
                  </a:lnTo>
                  <a:lnTo>
                    <a:pt x="352" y="24"/>
                  </a:lnTo>
                  <a:lnTo>
                    <a:pt x="350" y="24"/>
                  </a:lnTo>
                  <a:lnTo>
                    <a:pt x="348" y="24"/>
                  </a:lnTo>
                  <a:lnTo>
                    <a:pt x="342" y="26"/>
                  </a:lnTo>
                  <a:lnTo>
                    <a:pt x="340" y="26"/>
                  </a:lnTo>
                  <a:lnTo>
                    <a:pt x="339" y="26"/>
                  </a:lnTo>
                  <a:lnTo>
                    <a:pt x="331" y="29"/>
                  </a:lnTo>
                  <a:lnTo>
                    <a:pt x="331" y="29"/>
                  </a:lnTo>
                  <a:lnTo>
                    <a:pt x="322" y="29"/>
                  </a:lnTo>
                  <a:lnTo>
                    <a:pt x="322" y="29"/>
                  </a:lnTo>
                  <a:lnTo>
                    <a:pt x="320" y="29"/>
                  </a:lnTo>
                  <a:lnTo>
                    <a:pt x="314" y="31"/>
                  </a:lnTo>
                  <a:lnTo>
                    <a:pt x="312" y="33"/>
                  </a:lnTo>
                  <a:lnTo>
                    <a:pt x="312" y="33"/>
                  </a:lnTo>
                  <a:lnTo>
                    <a:pt x="314" y="33"/>
                  </a:lnTo>
                  <a:lnTo>
                    <a:pt x="314" y="33"/>
                  </a:lnTo>
                  <a:lnTo>
                    <a:pt x="316" y="33"/>
                  </a:lnTo>
                  <a:lnTo>
                    <a:pt x="314" y="33"/>
                  </a:lnTo>
                  <a:lnTo>
                    <a:pt x="314" y="33"/>
                  </a:lnTo>
                  <a:lnTo>
                    <a:pt x="314" y="33"/>
                  </a:lnTo>
                  <a:lnTo>
                    <a:pt x="314" y="33"/>
                  </a:lnTo>
                  <a:lnTo>
                    <a:pt x="314" y="33"/>
                  </a:lnTo>
                  <a:lnTo>
                    <a:pt x="312" y="33"/>
                  </a:lnTo>
                  <a:close/>
                  <a:moveTo>
                    <a:pt x="404" y="24"/>
                  </a:moveTo>
                  <a:lnTo>
                    <a:pt x="402" y="24"/>
                  </a:lnTo>
                  <a:lnTo>
                    <a:pt x="404" y="26"/>
                  </a:lnTo>
                  <a:lnTo>
                    <a:pt x="411" y="26"/>
                  </a:lnTo>
                  <a:lnTo>
                    <a:pt x="415" y="26"/>
                  </a:lnTo>
                  <a:lnTo>
                    <a:pt x="415" y="24"/>
                  </a:lnTo>
                  <a:lnTo>
                    <a:pt x="417" y="24"/>
                  </a:lnTo>
                  <a:lnTo>
                    <a:pt x="417" y="24"/>
                  </a:lnTo>
                  <a:lnTo>
                    <a:pt x="415" y="24"/>
                  </a:lnTo>
                  <a:lnTo>
                    <a:pt x="413" y="24"/>
                  </a:lnTo>
                  <a:lnTo>
                    <a:pt x="410" y="24"/>
                  </a:lnTo>
                  <a:lnTo>
                    <a:pt x="406" y="24"/>
                  </a:lnTo>
                  <a:lnTo>
                    <a:pt x="404" y="24"/>
                  </a:lnTo>
                  <a:close/>
                  <a:moveTo>
                    <a:pt x="423" y="41"/>
                  </a:moveTo>
                  <a:lnTo>
                    <a:pt x="421" y="41"/>
                  </a:lnTo>
                  <a:lnTo>
                    <a:pt x="419" y="41"/>
                  </a:lnTo>
                  <a:lnTo>
                    <a:pt x="417" y="41"/>
                  </a:lnTo>
                  <a:lnTo>
                    <a:pt x="415" y="41"/>
                  </a:lnTo>
                  <a:lnTo>
                    <a:pt x="415" y="39"/>
                  </a:lnTo>
                  <a:lnTo>
                    <a:pt x="415" y="39"/>
                  </a:lnTo>
                  <a:lnTo>
                    <a:pt x="417" y="37"/>
                  </a:lnTo>
                  <a:lnTo>
                    <a:pt x="417" y="37"/>
                  </a:lnTo>
                  <a:lnTo>
                    <a:pt x="417" y="37"/>
                  </a:lnTo>
                  <a:lnTo>
                    <a:pt x="415" y="37"/>
                  </a:lnTo>
                  <a:lnTo>
                    <a:pt x="413" y="37"/>
                  </a:lnTo>
                  <a:lnTo>
                    <a:pt x="411" y="37"/>
                  </a:lnTo>
                  <a:lnTo>
                    <a:pt x="411" y="37"/>
                  </a:lnTo>
                  <a:lnTo>
                    <a:pt x="413" y="37"/>
                  </a:lnTo>
                  <a:lnTo>
                    <a:pt x="415" y="35"/>
                  </a:lnTo>
                  <a:lnTo>
                    <a:pt x="415" y="35"/>
                  </a:lnTo>
                  <a:lnTo>
                    <a:pt x="413" y="33"/>
                  </a:lnTo>
                  <a:lnTo>
                    <a:pt x="413" y="31"/>
                  </a:lnTo>
                  <a:lnTo>
                    <a:pt x="411" y="31"/>
                  </a:lnTo>
                  <a:lnTo>
                    <a:pt x="410" y="31"/>
                  </a:lnTo>
                  <a:lnTo>
                    <a:pt x="408" y="31"/>
                  </a:lnTo>
                  <a:lnTo>
                    <a:pt x="402" y="31"/>
                  </a:lnTo>
                  <a:lnTo>
                    <a:pt x="400" y="31"/>
                  </a:lnTo>
                  <a:lnTo>
                    <a:pt x="400" y="31"/>
                  </a:lnTo>
                  <a:lnTo>
                    <a:pt x="402" y="29"/>
                  </a:lnTo>
                  <a:lnTo>
                    <a:pt x="402" y="29"/>
                  </a:lnTo>
                  <a:lnTo>
                    <a:pt x="402" y="29"/>
                  </a:lnTo>
                  <a:lnTo>
                    <a:pt x="402" y="29"/>
                  </a:lnTo>
                  <a:lnTo>
                    <a:pt x="402" y="29"/>
                  </a:lnTo>
                  <a:lnTo>
                    <a:pt x="402" y="28"/>
                  </a:lnTo>
                  <a:lnTo>
                    <a:pt x="400" y="28"/>
                  </a:lnTo>
                  <a:lnTo>
                    <a:pt x="398" y="28"/>
                  </a:lnTo>
                  <a:lnTo>
                    <a:pt x="397" y="28"/>
                  </a:lnTo>
                  <a:lnTo>
                    <a:pt x="389" y="29"/>
                  </a:lnTo>
                  <a:lnTo>
                    <a:pt x="385" y="29"/>
                  </a:lnTo>
                  <a:lnTo>
                    <a:pt x="385" y="29"/>
                  </a:lnTo>
                  <a:lnTo>
                    <a:pt x="383" y="31"/>
                  </a:lnTo>
                  <a:lnTo>
                    <a:pt x="383" y="31"/>
                  </a:lnTo>
                  <a:lnTo>
                    <a:pt x="383" y="31"/>
                  </a:lnTo>
                  <a:lnTo>
                    <a:pt x="385" y="31"/>
                  </a:lnTo>
                  <a:lnTo>
                    <a:pt x="391" y="31"/>
                  </a:lnTo>
                  <a:lnTo>
                    <a:pt x="391" y="31"/>
                  </a:lnTo>
                  <a:lnTo>
                    <a:pt x="391" y="33"/>
                  </a:lnTo>
                  <a:lnTo>
                    <a:pt x="391" y="33"/>
                  </a:lnTo>
                  <a:lnTo>
                    <a:pt x="382" y="31"/>
                  </a:lnTo>
                  <a:lnTo>
                    <a:pt x="380" y="31"/>
                  </a:lnTo>
                  <a:lnTo>
                    <a:pt x="378" y="31"/>
                  </a:lnTo>
                  <a:lnTo>
                    <a:pt x="374" y="33"/>
                  </a:lnTo>
                  <a:lnTo>
                    <a:pt x="372" y="33"/>
                  </a:lnTo>
                  <a:lnTo>
                    <a:pt x="372" y="33"/>
                  </a:lnTo>
                  <a:lnTo>
                    <a:pt x="372" y="35"/>
                  </a:lnTo>
                  <a:lnTo>
                    <a:pt x="370" y="35"/>
                  </a:lnTo>
                  <a:lnTo>
                    <a:pt x="369" y="35"/>
                  </a:lnTo>
                  <a:lnTo>
                    <a:pt x="369" y="35"/>
                  </a:lnTo>
                  <a:lnTo>
                    <a:pt x="370" y="35"/>
                  </a:lnTo>
                  <a:lnTo>
                    <a:pt x="370" y="37"/>
                  </a:lnTo>
                  <a:lnTo>
                    <a:pt x="378" y="35"/>
                  </a:lnTo>
                  <a:lnTo>
                    <a:pt x="385" y="35"/>
                  </a:lnTo>
                  <a:lnTo>
                    <a:pt x="382" y="37"/>
                  </a:lnTo>
                  <a:lnTo>
                    <a:pt x="378" y="37"/>
                  </a:lnTo>
                  <a:lnTo>
                    <a:pt x="376" y="37"/>
                  </a:lnTo>
                  <a:lnTo>
                    <a:pt x="369" y="37"/>
                  </a:lnTo>
                  <a:lnTo>
                    <a:pt x="365" y="37"/>
                  </a:lnTo>
                  <a:lnTo>
                    <a:pt x="363" y="37"/>
                  </a:lnTo>
                  <a:lnTo>
                    <a:pt x="361" y="39"/>
                  </a:lnTo>
                  <a:lnTo>
                    <a:pt x="359" y="39"/>
                  </a:lnTo>
                  <a:lnTo>
                    <a:pt x="357" y="39"/>
                  </a:lnTo>
                  <a:lnTo>
                    <a:pt x="359" y="39"/>
                  </a:lnTo>
                  <a:lnTo>
                    <a:pt x="365" y="41"/>
                  </a:lnTo>
                  <a:lnTo>
                    <a:pt x="369" y="39"/>
                  </a:lnTo>
                  <a:lnTo>
                    <a:pt x="380" y="39"/>
                  </a:lnTo>
                  <a:lnTo>
                    <a:pt x="380" y="39"/>
                  </a:lnTo>
                  <a:lnTo>
                    <a:pt x="380" y="39"/>
                  </a:lnTo>
                  <a:lnTo>
                    <a:pt x="378" y="39"/>
                  </a:lnTo>
                  <a:lnTo>
                    <a:pt x="376" y="39"/>
                  </a:lnTo>
                  <a:lnTo>
                    <a:pt x="367" y="41"/>
                  </a:lnTo>
                  <a:lnTo>
                    <a:pt x="365" y="41"/>
                  </a:lnTo>
                  <a:lnTo>
                    <a:pt x="357" y="41"/>
                  </a:lnTo>
                  <a:lnTo>
                    <a:pt x="355" y="41"/>
                  </a:lnTo>
                  <a:lnTo>
                    <a:pt x="354" y="41"/>
                  </a:lnTo>
                  <a:lnTo>
                    <a:pt x="354" y="43"/>
                  </a:lnTo>
                  <a:lnTo>
                    <a:pt x="352" y="43"/>
                  </a:lnTo>
                  <a:lnTo>
                    <a:pt x="350" y="43"/>
                  </a:lnTo>
                  <a:lnTo>
                    <a:pt x="348" y="43"/>
                  </a:lnTo>
                  <a:lnTo>
                    <a:pt x="348" y="44"/>
                  </a:lnTo>
                  <a:lnTo>
                    <a:pt x="346" y="44"/>
                  </a:lnTo>
                  <a:lnTo>
                    <a:pt x="346" y="44"/>
                  </a:lnTo>
                  <a:lnTo>
                    <a:pt x="346" y="44"/>
                  </a:lnTo>
                  <a:lnTo>
                    <a:pt x="350" y="46"/>
                  </a:lnTo>
                  <a:lnTo>
                    <a:pt x="352" y="46"/>
                  </a:lnTo>
                  <a:lnTo>
                    <a:pt x="355" y="44"/>
                  </a:lnTo>
                  <a:lnTo>
                    <a:pt x="357" y="46"/>
                  </a:lnTo>
                  <a:lnTo>
                    <a:pt x="359" y="48"/>
                  </a:lnTo>
                  <a:lnTo>
                    <a:pt x="361" y="48"/>
                  </a:lnTo>
                  <a:lnTo>
                    <a:pt x="361" y="48"/>
                  </a:lnTo>
                  <a:lnTo>
                    <a:pt x="363" y="46"/>
                  </a:lnTo>
                  <a:lnTo>
                    <a:pt x="363" y="46"/>
                  </a:lnTo>
                  <a:lnTo>
                    <a:pt x="365" y="46"/>
                  </a:lnTo>
                  <a:lnTo>
                    <a:pt x="365" y="46"/>
                  </a:lnTo>
                  <a:lnTo>
                    <a:pt x="367" y="46"/>
                  </a:lnTo>
                  <a:lnTo>
                    <a:pt x="367" y="46"/>
                  </a:lnTo>
                  <a:lnTo>
                    <a:pt x="367" y="46"/>
                  </a:lnTo>
                  <a:lnTo>
                    <a:pt x="367" y="48"/>
                  </a:lnTo>
                  <a:lnTo>
                    <a:pt x="367" y="48"/>
                  </a:lnTo>
                  <a:lnTo>
                    <a:pt x="367" y="48"/>
                  </a:lnTo>
                  <a:lnTo>
                    <a:pt x="369" y="48"/>
                  </a:lnTo>
                  <a:lnTo>
                    <a:pt x="374" y="46"/>
                  </a:lnTo>
                  <a:lnTo>
                    <a:pt x="376" y="46"/>
                  </a:lnTo>
                  <a:lnTo>
                    <a:pt x="378" y="44"/>
                  </a:lnTo>
                  <a:lnTo>
                    <a:pt x="378" y="44"/>
                  </a:lnTo>
                  <a:lnTo>
                    <a:pt x="378" y="44"/>
                  </a:lnTo>
                  <a:lnTo>
                    <a:pt x="378" y="44"/>
                  </a:lnTo>
                  <a:lnTo>
                    <a:pt x="378" y="44"/>
                  </a:lnTo>
                  <a:lnTo>
                    <a:pt x="380" y="44"/>
                  </a:lnTo>
                  <a:lnTo>
                    <a:pt x="380" y="44"/>
                  </a:lnTo>
                  <a:lnTo>
                    <a:pt x="382" y="44"/>
                  </a:lnTo>
                  <a:lnTo>
                    <a:pt x="383" y="43"/>
                  </a:lnTo>
                  <a:lnTo>
                    <a:pt x="385" y="43"/>
                  </a:lnTo>
                  <a:lnTo>
                    <a:pt x="385" y="43"/>
                  </a:lnTo>
                  <a:lnTo>
                    <a:pt x="385" y="43"/>
                  </a:lnTo>
                  <a:lnTo>
                    <a:pt x="385" y="43"/>
                  </a:lnTo>
                  <a:lnTo>
                    <a:pt x="385" y="43"/>
                  </a:lnTo>
                  <a:lnTo>
                    <a:pt x="389" y="43"/>
                  </a:lnTo>
                  <a:lnTo>
                    <a:pt x="391" y="43"/>
                  </a:lnTo>
                  <a:lnTo>
                    <a:pt x="389" y="43"/>
                  </a:lnTo>
                  <a:lnTo>
                    <a:pt x="385" y="43"/>
                  </a:lnTo>
                  <a:lnTo>
                    <a:pt x="385" y="44"/>
                  </a:lnTo>
                  <a:lnTo>
                    <a:pt x="383" y="44"/>
                  </a:lnTo>
                  <a:lnTo>
                    <a:pt x="383" y="44"/>
                  </a:lnTo>
                  <a:lnTo>
                    <a:pt x="382" y="44"/>
                  </a:lnTo>
                  <a:lnTo>
                    <a:pt x="382" y="46"/>
                  </a:lnTo>
                  <a:lnTo>
                    <a:pt x="382" y="46"/>
                  </a:lnTo>
                  <a:lnTo>
                    <a:pt x="382" y="46"/>
                  </a:lnTo>
                  <a:lnTo>
                    <a:pt x="382" y="46"/>
                  </a:lnTo>
                  <a:lnTo>
                    <a:pt x="385" y="46"/>
                  </a:lnTo>
                  <a:lnTo>
                    <a:pt x="389" y="46"/>
                  </a:lnTo>
                  <a:lnTo>
                    <a:pt x="391" y="46"/>
                  </a:lnTo>
                  <a:lnTo>
                    <a:pt x="393" y="46"/>
                  </a:lnTo>
                  <a:lnTo>
                    <a:pt x="395" y="44"/>
                  </a:lnTo>
                  <a:lnTo>
                    <a:pt x="395" y="44"/>
                  </a:lnTo>
                  <a:lnTo>
                    <a:pt x="395" y="44"/>
                  </a:lnTo>
                  <a:lnTo>
                    <a:pt x="397" y="44"/>
                  </a:lnTo>
                  <a:lnTo>
                    <a:pt x="397" y="46"/>
                  </a:lnTo>
                  <a:lnTo>
                    <a:pt x="398" y="46"/>
                  </a:lnTo>
                  <a:lnTo>
                    <a:pt x="400" y="46"/>
                  </a:lnTo>
                  <a:lnTo>
                    <a:pt x="402" y="44"/>
                  </a:lnTo>
                  <a:lnTo>
                    <a:pt x="404" y="44"/>
                  </a:lnTo>
                  <a:lnTo>
                    <a:pt x="406" y="44"/>
                  </a:lnTo>
                  <a:lnTo>
                    <a:pt x="410" y="44"/>
                  </a:lnTo>
                  <a:lnTo>
                    <a:pt x="411" y="44"/>
                  </a:lnTo>
                  <a:lnTo>
                    <a:pt x="411" y="44"/>
                  </a:lnTo>
                  <a:lnTo>
                    <a:pt x="410" y="44"/>
                  </a:lnTo>
                  <a:lnTo>
                    <a:pt x="408" y="46"/>
                  </a:lnTo>
                  <a:lnTo>
                    <a:pt x="404" y="46"/>
                  </a:lnTo>
                  <a:lnTo>
                    <a:pt x="400" y="46"/>
                  </a:lnTo>
                  <a:lnTo>
                    <a:pt x="400" y="48"/>
                  </a:lnTo>
                  <a:lnTo>
                    <a:pt x="398" y="48"/>
                  </a:lnTo>
                  <a:lnTo>
                    <a:pt x="397" y="48"/>
                  </a:lnTo>
                  <a:lnTo>
                    <a:pt x="391" y="48"/>
                  </a:lnTo>
                  <a:lnTo>
                    <a:pt x="389" y="48"/>
                  </a:lnTo>
                  <a:lnTo>
                    <a:pt x="382" y="48"/>
                  </a:lnTo>
                  <a:lnTo>
                    <a:pt x="376" y="50"/>
                  </a:lnTo>
                  <a:lnTo>
                    <a:pt x="372" y="50"/>
                  </a:lnTo>
                  <a:lnTo>
                    <a:pt x="369" y="52"/>
                  </a:lnTo>
                  <a:lnTo>
                    <a:pt x="369" y="52"/>
                  </a:lnTo>
                  <a:lnTo>
                    <a:pt x="369" y="52"/>
                  </a:lnTo>
                  <a:lnTo>
                    <a:pt x="369" y="54"/>
                  </a:lnTo>
                  <a:lnTo>
                    <a:pt x="370" y="54"/>
                  </a:lnTo>
                  <a:lnTo>
                    <a:pt x="370" y="54"/>
                  </a:lnTo>
                  <a:lnTo>
                    <a:pt x="372" y="56"/>
                  </a:lnTo>
                  <a:lnTo>
                    <a:pt x="376" y="56"/>
                  </a:lnTo>
                  <a:lnTo>
                    <a:pt x="382" y="56"/>
                  </a:lnTo>
                  <a:lnTo>
                    <a:pt x="391" y="54"/>
                  </a:lnTo>
                  <a:lnTo>
                    <a:pt x="397" y="54"/>
                  </a:lnTo>
                  <a:lnTo>
                    <a:pt x="402" y="52"/>
                  </a:lnTo>
                  <a:lnTo>
                    <a:pt x="404" y="52"/>
                  </a:lnTo>
                  <a:lnTo>
                    <a:pt x="406" y="50"/>
                  </a:lnTo>
                  <a:lnTo>
                    <a:pt x="408" y="50"/>
                  </a:lnTo>
                  <a:lnTo>
                    <a:pt x="410" y="50"/>
                  </a:lnTo>
                  <a:lnTo>
                    <a:pt x="413" y="50"/>
                  </a:lnTo>
                  <a:lnTo>
                    <a:pt x="415" y="50"/>
                  </a:lnTo>
                  <a:lnTo>
                    <a:pt x="415" y="48"/>
                  </a:lnTo>
                  <a:lnTo>
                    <a:pt x="425" y="43"/>
                  </a:lnTo>
                  <a:lnTo>
                    <a:pt x="426" y="41"/>
                  </a:lnTo>
                  <a:lnTo>
                    <a:pt x="426" y="41"/>
                  </a:lnTo>
                  <a:lnTo>
                    <a:pt x="423" y="41"/>
                  </a:lnTo>
                  <a:close/>
                  <a:moveTo>
                    <a:pt x="440" y="29"/>
                  </a:moveTo>
                  <a:lnTo>
                    <a:pt x="440" y="29"/>
                  </a:lnTo>
                  <a:lnTo>
                    <a:pt x="438" y="29"/>
                  </a:lnTo>
                  <a:lnTo>
                    <a:pt x="438" y="31"/>
                  </a:lnTo>
                  <a:lnTo>
                    <a:pt x="438" y="31"/>
                  </a:lnTo>
                  <a:lnTo>
                    <a:pt x="440" y="31"/>
                  </a:lnTo>
                  <a:lnTo>
                    <a:pt x="443" y="28"/>
                  </a:lnTo>
                  <a:lnTo>
                    <a:pt x="440" y="29"/>
                  </a:lnTo>
                  <a:lnTo>
                    <a:pt x="440" y="29"/>
                  </a:lnTo>
                  <a:close/>
                  <a:moveTo>
                    <a:pt x="361" y="33"/>
                  </a:moveTo>
                  <a:lnTo>
                    <a:pt x="359" y="33"/>
                  </a:lnTo>
                  <a:lnTo>
                    <a:pt x="355" y="35"/>
                  </a:lnTo>
                  <a:lnTo>
                    <a:pt x="352" y="35"/>
                  </a:lnTo>
                  <a:lnTo>
                    <a:pt x="350" y="35"/>
                  </a:lnTo>
                  <a:lnTo>
                    <a:pt x="342" y="37"/>
                  </a:lnTo>
                  <a:lnTo>
                    <a:pt x="339" y="39"/>
                  </a:lnTo>
                  <a:lnTo>
                    <a:pt x="337" y="39"/>
                  </a:lnTo>
                  <a:lnTo>
                    <a:pt x="337" y="39"/>
                  </a:lnTo>
                  <a:lnTo>
                    <a:pt x="335" y="39"/>
                  </a:lnTo>
                  <a:lnTo>
                    <a:pt x="337" y="41"/>
                  </a:lnTo>
                  <a:lnTo>
                    <a:pt x="339" y="41"/>
                  </a:lnTo>
                  <a:lnTo>
                    <a:pt x="340" y="41"/>
                  </a:lnTo>
                  <a:lnTo>
                    <a:pt x="342" y="41"/>
                  </a:lnTo>
                  <a:lnTo>
                    <a:pt x="346" y="41"/>
                  </a:lnTo>
                  <a:lnTo>
                    <a:pt x="348" y="39"/>
                  </a:lnTo>
                  <a:lnTo>
                    <a:pt x="354" y="37"/>
                  </a:lnTo>
                  <a:lnTo>
                    <a:pt x="359" y="35"/>
                  </a:lnTo>
                  <a:lnTo>
                    <a:pt x="359" y="35"/>
                  </a:lnTo>
                  <a:lnTo>
                    <a:pt x="363" y="33"/>
                  </a:lnTo>
                  <a:lnTo>
                    <a:pt x="363" y="33"/>
                  </a:lnTo>
                  <a:lnTo>
                    <a:pt x="363" y="33"/>
                  </a:lnTo>
                  <a:lnTo>
                    <a:pt x="361" y="33"/>
                  </a:lnTo>
                  <a:close/>
                  <a:moveTo>
                    <a:pt x="326" y="35"/>
                  </a:moveTo>
                  <a:lnTo>
                    <a:pt x="326" y="35"/>
                  </a:lnTo>
                  <a:lnTo>
                    <a:pt x="326" y="37"/>
                  </a:lnTo>
                  <a:lnTo>
                    <a:pt x="324" y="37"/>
                  </a:lnTo>
                  <a:lnTo>
                    <a:pt x="322" y="37"/>
                  </a:lnTo>
                  <a:lnTo>
                    <a:pt x="320" y="37"/>
                  </a:lnTo>
                  <a:lnTo>
                    <a:pt x="322" y="37"/>
                  </a:lnTo>
                  <a:lnTo>
                    <a:pt x="322" y="37"/>
                  </a:lnTo>
                  <a:lnTo>
                    <a:pt x="324" y="37"/>
                  </a:lnTo>
                  <a:lnTo>
                    <a:pt x="324" y="37"/>
                  </a:lnTo>
                  <a:lnTo>
                    <a:pt x="326" y="37"/>
                  </a:lnTo>
                  <a:lnTo>
                    <a:pt x="326" y="37"/>
                  </a:lnTo>
                  <a:lnTo>
                    <a:pt x="327" y="35"/>
                  </a:lnTo>
                  <a:lnTo>
                    <a:pt x="327" y="35"/>
                  </a:lnTo>
                  <a:lnTo>
                    <a:pt x="327" y="35"/>
                  </a:lnTo>
                  <a:lnTo>
                    <a:pt x="326" y="35"/>
                  </a:lnTo>
                  <a:lnTo>
                    <a:pt x="326" y="35"/>
                  </a:lnTo>
                  <a:close/>
                  <a:moveTo>
                    <a:pt x="208" y="87"/>
                  </a:moveTo>
                  <a:lnTo>
                    <a:pt x="210" y="87"/>
                  </a:lnTo>
                  <a:lnTo>
                    <a:pt x="210" y="89"/>
                  </a:lnTo>
                  <a:lnTo>
                    <a:pt x="212" y="89"/>
                  </a:lnTo>
                  <a:lnTo>
                    <a:pt x="217" y="91"/>
                  </a:lnTo>
                  <a:lnTo>
                    <a:pt x="217" y="93"/>
                  </a:lnTo>
                  <a:lnTo>
                    <a:pt x="217" y="93"/>
                  </a:lnTo>
                  <a:lnTo>
                    <a:pt x="217" y="95"/>
                  </a:lnTo>
                  <a:lnTo>
                    <a:pt x="217" y="95"/>
                  </a:lnTo>
                  <a:lnTo>
                    <a:pt x="215" y="99"/>
                  </a:lnTo>
                  <a:lnTo>
                    <a:pt x="215" y="99"/>
                  </a:lnTo>
                  <a:lnTo>
                    <a:pt x="215" y="99"/>
                  </a:lnTo>
                  <a:lnTo>
                    <a:pt x="215" y="101"/>
                  </a:lnTo>
                  <a:lnTo>
                    <a:pt x="217" y="101"/>
                  </a:lnTo>
                  <a:lnTo>
                    <a:pt x="219" y="101"/>
                  </a:lnTo>
                  <a:lnTo>
                    <a:pt x="221" y="99"/>
                  </a:lnTo>
                  <a:lnTo>
                    <a:pt x="223" y="99"/>
                  </a:lnTo>
                  <a:lnTo>
                    <a:pt x="228" y="97"/>
                  </a:lnTo>
                  <a:lnTo>
                    <a:pt x="236" y="95"/>
                  </a:lnTo>
                  <a:lnTo>
                    <a:pt x="238" y="95"/>
                  </a:lnTo>
                  <a:lnTo>
                    <a:pt x="238" y="95"/>
                  </a:lnTo>
                  <a:lnTo>
                    <a:pt x="238" y="95"/>
                  </a:lnTo>
                  <a:lnTo>
                    <a:pt x="238" y="95"/>
                  </a:lnTo>
                  <a:lnTo>
                    <a:pt x="241" y="95"/>
                  </a:lnTo>
                  <a:lnTo>
                    <a:pt x="245" y="95"/>
                  </a:lnTo>
                  <a:lnTo>
                    <a:pt x="249" y="95"/>
                  </a:lnTo>
                  <a:lnTo>
                    <a:pt x="251" y="93"/>
                  </a:lnTo>
                  <a:lnTo>
                    <a:pt x="253" y="93"/>
                  </a:lnTo>
                  <a:lnTo>
                    <a:pt x="253" y="93"/>
                  </a:lnTo>
                  <a:lnTo>
                    <a:pt x="258" y="89"/>
                  </a:lnTo>
                  <a:lnTo>
                    <a:pt x="260" y="87"/>
                  </a:lnTo>
                  <a:lnTo>
                    <a:pt x="264" y="86"/>
                  </a:lnTo>
                  <a:lnTo>
                    <a:pt x="266" y="84"/>
                  </a:lnTo>
                  <a:lnTo>
                    <a:pt x="268" y="84"/>
                  </a:lnTo>
                  <a:lnTo>
                    <a:pt x="271" y="84"/>
                  </a:lnTo>
                  <a:lnTo>
                    <a:pt x="275" y="84"/>
                  </a:lnTo>
                  <a:lnTo>
                    <a:pt x="277" y="82"/>
                  </a:lnTo>
                  <a:lnTo>
                    <a:pt x="283" y="80"/>
                  </a:lnTo>
                  <a:lnTo>
                    <a:pt x="284" y="78"/>
                  </a:lnTo>
                  <a:lnTo>
                    <a:pt x="286" y="78"/>
                  </a:lnTo>
                  <a:lnTo>
                    <a:pt x="299" y="74"/>
                  </a:lnTo>
                  <a:lnTo>
                    <a:pt x="309" y="73"/>
                  </a:lnTo>
                  <a:lnTo>
                    <a:pt x="312" y="73"/>
                  </a:lnTo>
                  <a:lnTo>
                    <a:pt x="322" y="71"/>
                  </a:lnTo>
                  <a:lnTo>
                    <a:pt x="326" y="71"/>
                  </a:lnTo>
                  <a:lnTo>
                    <a:pt x="327" y="69"/>
                  </a:lnTo>
                  <a:lnTo>
                    <a:pt x="335" y="69"/>
                  </a:lnTo>
                  <a:lnTo>
                    <a:pt x="335" y="69"/>
                  </a:lnTo>
                  <a:lnTo>
                    <a:pt x="337" y="67"/>
                  </a:lnTo>
                  <a:lnTo>
                    <a:pt x="337" y="67"/>
                  </a:lnTo>
                  <a:lnTo>
                    <a:pt x="337" y="67"/>
                  </a:lnTo>
                  <a:lnTo>
                    <a:pt x="339" y="67"/>
                  </a:lnTo>
                  <a:lnTo>
                    <a:pt x="339" y="65"/>
                  </a:lnTo>
                  <a:lnTo>
                    <a:pt x="337" y="65"/>
                  </a:lnTo>
                  <a:lnTo>
                    <a:pt x="335" y="63"/>
                  </a:lnTo>
                  <a:lnTo>
                    <a:pt x="333" y="59"/>
                  </a:lnTo>
                  <a:lnTo>
                    <a:pt x="331" y="59"/>
                  </a:lnTo>
                  <a:lnTo>
                    <a:pt x="331" y="58"/>
                  </a:lnTo>
                  <a:lnTo>
                    <a:pt x="329" y="58"/>
                  </a:lnTo>
                  <a:lnTo>
                    <a:pt x="327" y="58"/>
                  </a:lnTo>
                  <a:lnTo>
                    <a:pt x="326" y="58"/>
                  </a:lnTo>
                  <a:lnTo>
                    <a:pt x="322" y="58"/>
                  </a:lnTo>
                  <a:lnTo>
                    <a:pt x="318" y="58"/>
                  </a:lnTo>
                  <a:lnTo>
                    <a:pt x="318" y="58"/>
                  </a:lnTo>
                  <a:lnTo>
                    <a:pt x="316" y="58"/>
                  </a:lnTo>
                  <a:lnTo>
                    <a:pt x="311" y="59"/>
                  </a:lnTo>
                  <a:lnTo>
                    <a:pt x="309" y="59"/>
                  </a:lnTo>
                  <a:lnTo>
                    <a:pt x="309" y="61"/>
                  </a:lnTo>
                  <a:lnTo>
                    <a:pt x="309" y="59"/>
                  </a:lnTo>
                  <a:lnTo>
                    <a:pt x="311" y="59"/>
                  </a:lnTo>
                  <a:lnTo>
                    <a:pt x="311" y="58"/>
                  </a:lnTo>
                  <a:lnTo>
                    <a:pt x="311" y="58"/>
                  </a:lnTo>
                  <a:lnTo>
                    <a:pt x="311" y="58"/>
                  </a:lnTo>
                  <a:lnTo>
                    <a:pt x="311" y="58"/>
                  </a:lnTo>
                  <a:lnTo>
                    <a:pt x="309" y="58"/>
                  </a:lnTo>
                  <a:lnTo>
                    <a:pt x="305" y="59"/>
                  </a:lnTo>
                  <a:lnTo>
                    <a:pt x="305" y="59"/>
                  </a:lnTo>
                  <a:lnTo>
                    <a:pt x="305" y="59"/>
                  </a:lnTo>
                  <a:lnTo>
                    <a:pt x="305" y="59"/>
                  </a:lnTo>
                  <a:lnTo>
                    <a:pt x="309" y="58"/>
                  </a:lnTo>
                  <a:lnTo>
                    <a:pt x="305" y="58"/>
                  </a:lnTo>
                  <a:lnTo>
                    <a:pt x="301" y="56"/>
                  </a:lnTo>
                  <a:lnTo>
                    <a:pt x="297" y="56"/>
                  </a:lnTo>
                  <a:lnTo>
                    <a:pt x="297" y="54"/>
                  </a:lnTo>
                  <a:lnTo>
                    <a:pt x="296" y="54"/>
                  </a:lnTo>
                  <a:lnTo>
                    <a:pt x="294" y="54"/>
                  </a:lnTo>
                  <a:lnTo>
                    <a:pt x="292" y="54"/>
                  </a:lnTo>
                  <a:lnTo>
                    <a:pt x="283" y="54"/>
                  </a:lnTo>
                  <a:lnTo>
                    <a:pt x="273" y="56"/>
                  </a:lnTo>
                  <a:lnTo>
                    <a:pt x="258" y="56"/>
                  </a:lnTo>
                  <a:lnTo>
                    <a:pt x="258" y="56"/>
                  </a:lnTo>
                  <a:lnTo>
                    <a:pt x="258" y="56"/>
                  </a:lnTo>
                  <a:lnTo>
                    <a:pt x="258" y="58"/>
                  </a:lnTo>
                  <a:lnTo>
                    <a:pt x="258" y="58"/>
                  </a:lnTo>
                  <a:lnTo>
                    <a:pt x="256" y="61"/>
                  </a:lnTo>
                  <a:lnTo>
                    <a:pt x="254" y="61"/>
                  </a:lnTo>
                  <a:lnTo>
                    <a:pt x="256" y="63"/>
                  </a:lnTo>
                  <a:lnTo>
                    <a:pt x="256" y="63"/>
                  </a:lnTo>
                  <a:lnTo>
                    <a:pt x="256" y="63"/>
                  </a:lnTo>
                  <a:lnTo>
                    <a:pt x="256" y="63"/>
                  </a:lnTo>
                  <a:lnTo>
                    <a:pt x="253" y="65"/>
                  </a:lnTo>
                  <a:lnTo>
                    <a:pt x="249" y="67"/>
                  </a:lnTo>
                  <a:lnTo>
                    <a:pt x="243" y="69"/>
                  </a:lnTo>
                  <a:lnTo>
                    <a:pt x="240" y="71"/>
                  </a:lnTo>
                  <a:lnTo>
                    <a:pt x="238" y="71"/>
                  </a:lnTo>
                  <a:lnTo>
                    <a:pt x="234" y="73"/>
                  </a:lnTo>
                  <a:lnTo>
                    <a:pt x="234" y="73"/>
                  </a:lnTo>
                  <a:lnTo>
                    <a:pt x="234" y="73"/>
                  </a:lnTo>
                  <a:lnTo>
                    <a:pt x="234" y="74"/>
                  </a:lnTo>
                  <a:lnTo>
                    <a:pt x="234" y="74"/>
                  </a:lnTo>
                  <a:lnTo>
                    <a:pt x="234" y="74"/>
                  </a:lnTo>
                  <a:lnTo>
                    <a:pt x="234" y="74"/>
                  </a:lnTo>
                  <a:lnTo>
                    <a:pt x="234" y="74"/>
                  </a:lnTo>
                  <a:lnTo>
                    <a:pt x="234" y="74"/>
                  </a:lnTo>
                  <a:lnTo>
                    <a:pt x="234" y="74"/>
                  </a:lnTo>
                  <a:lnTo>
                    <a:pt x="228" y="76"/>
                  </a:lnTo>
                  <a:lnTo>
                    <a:pt x="228" y="76"/>
                  </a:lnTo>
                  <a:lnTo>
                    <a:pt x="226" y="76"/>
                  </a:lnTo>
                  <a:lnTo>
                    <a:pt x="226" y="76"/>
                  </a:lnTo>
                  <a:lnTo>
                    <a:pt x="225" y="78"/>
                  </a:lnTo>
                  <a:lnTo>
                    <a:pt x="223" y="78"/>
                  </a:lnTo>
                  <a:lnTo>
                    <a:pt x="223" y="80"/>
                  </a:lnTo>
                  <a:lnTo>
                    <a:pt x="223" y="80"/>
                  </a:lnTo>
                  <a:lnTo>
                    <a:pt x="223" y="80"/>
                  </a:lnTo>
                  <a:lnTo>
                    <a:pt x="221" y="80"/>
                  </a:lnTo>
                  <a:lnTo>
                    <a:pt x="219" y="80"/>
                  </a:lnTo>
                  <a:lnTo>
                    <a:pt x="217" y="82"/>
                  </a:lnTo>
                  <a:lnTo>
                    <a:pt x="215" y="82"/>
                  </a:lnTo>
                  <a:lnTo>
                    <a:pt x="215" y="82"/>
                  </a:lnTo>
                  <a:lnTo>
                    <a:pt x="213" y="84"/>
                  </a:lnTo>
                  <a:lnTo>
                    <a:pt x="212" y="84"/>
                  </a:lnTo>
                  <a:lnTo>
                    <a:pt x="210" y="84"/>
                  </a:lnTo>
                  <a:lnTo>
                    <a:pt x="210" y="84"/>
                  </a:lnTo>
                  <a:lnTo>
                    <a:pt x="210" y="84"/>
                  </a:lnTo>
                  <a:lnTo>
                    <a:pt x="210" y="86"/>
                  </a:lnTo>
                  <a:lnTo>
                    <a:pt x="210" y="86"/>
                  </a:lnTo>
                  <a:lnTo>
                    <a:pt x="206" y="86"/>
                  </a:lnTo>
                  <a:lnTo>
                    <a:pt x="206" y="86"/>
                  </a:lnTo>
                  <a:lnTo>
                    <a:pt x="206" y="86"/>
                  </a:lnTo>
                  <a:lnTo>
                    <a:pt x="206" y="87"/>
                  </a:lnTo>
                  <a:lnTo>
                    <a:pt x="204" y="87"/>
                  </a:lnTo>
                  <a:lnTo>
                    <a:pt x="202" y="87"/>
                  </a:lnTo>
                  <a:lnTo>
                    <a:pt x="202" y="87"/>
                  </a:lnTo>
                  <a:lnTo>
                    <a:pt x="204" y="87"/>
                  </a:lnTo>
                  <a:lnTo>
                    <a:pt x="208" y="87"/>
                  </a:lnTo>
                  <a:close/>
                  <a:moveTo>
                    <a:pt x="382" y="74"/>
                  </a:moveTo>
                  <a:lnTo>
                    <a:pt x="378" y="74"/>
                  </a:lnTo>
                  <a:lnTo>
                    <a:pt x="376" y="74"/>
                  </a:lnTo>
                  <a:lnTo>
                    <a:pt x="376" y="74"/>
                  </a:lnTo>
                  <a:lnTo>
                    <a:pt x="376" y="76"/>
                  </a:lnTo>
                  <a:lnTo>
                    <a:pt x="378" y="76"/>
                  </a:lnTo>
                  <a:lnTo>
                    <a:pt x="378" y="76"/>
                  </a:lnTo>
                  <a:lnTo>
                    <a:pt x="376" y="78"/>
                  </a:lnTo>
                  <a:lnTo>
                    <a:pt x="376" y="78"/>
                  </a:lnTo>
                  <a:lnTo>
                    <a:pt x="372" y="78"/>
                  </a:lnTo>
                  <a:lnTo>
                    <a:pt x="372" y="80"/>
                  </a:lnTo>
                  <a:lnTo>
                    <a:pt x="369" y="80"/>
                  </a:lnTo>
                  <a:lnTo>
                    <a:pt x="365" y="82"/>
                  </a:lnTo>
                  <a:lnTo>
                    <a:pt x="361" y="82"/>
                  </a:lnTo>
                  <a:lnTo>
                    <a:pt x="361" y="82"/>
                  </a:lnTo>
                  <a:lnTo>
                    <a:pt x="359" y="82"/>
                  </a:lnTo>
                  <a:lnTo>
                    <a:pt x="361" y="82"/>
                  </a:lnTo>
                  <a:lnTo>
                    <a:pt x="361" y="82"/>
                  </a:lnTo>
                  <a:lnTo>
                    <a:pt x="361" y="82"/>
                  </a:lnTo>
                  <a:lnTo>
                    <a:pt x="361" y="82"/>
                  </a:lnTo>
                  <a:lnTo>
                    <a:pt x="361" y="82"/>
                  </a:lnTo>
                  <a:lnTo>
                    <a:pt x="361" y="82"/>
                  </a:lnTo>
                  <a:lnTo>
                    <a:pt x="359" y="82"/>
                  </a:lnTo>
                  <a:lnTo>
                    <a:pt x="357" y="82"/>
                  </a:lnTo>
                  <a:lnTo>
                    <a:pt x="355" y="84"/>
                  </a:lnTo>
                  <a:lnTo>
                    <a:pt x="355" y="84"/>
                  </a:lnTo>
                  <a:lnTo>
                    <a:pt x="354" y="82"/>
                  </a:lnTo>
                  <a:lnTo>
                    <a:pt x="355" y="82"/>
                  </a:lnTo>
                  <a:lnTo>
                    <a:pt x="357" y="82"/>
                  </a:lnTo>
                  <a:lnTo>
                    <a:pt x="363" y="80"/>
                  </a:lnTo>
                  <a:lnTo>
                    <a:pt x="365" y="78"/>
                  </a:lnTo>
                  <a:lnTo>
                    <a:pt x="367" y="78"/>
                  </a:lnTo>
                  <a:lnTo>
                    <a:pt x="365" y="76"/>
                  </a:lnTo>
                  <a:lnTo>
                    <a:pt x="361" y="76"/>
                  </a:lnTo>
                  <a:lnTo>
                    <a:pt x="357" y="74"/>
                  </a:lnTo>
                  <a:lnTo>
                    <a:pt x="355" y="74"/>
                  </a:lnTo>
                  <a:lnTo>
                    <a:pt x="352" y="74"/>
                  </a:lnTo>
                  <a:lnTo>
                    <a:pt x="350" y="74"/>
                  </a:lnTo>
                  <a:lnTo>
                    <a:pt x="350" y="74"/>
                  </a:lnTo>
                  <a:lnTo>
                    <a:pt x="346" y="76"/>
                  </a:lnTo>
                  <a:lnTo>
                    <a:pt x="344" y="76"/>
                  </a:lnTo>
                  <a:lnTo>
                    <a:pt x="344" y="78"/>
                  </a:lnTo>
                  <a:lnTo>
                    <a:pt x="342" y="78"/>
                  </a:lnTo>
                  <a:lnTo>
                    <a:pt x="342" y="78"/>
                  </a:lnTo>
                  <a:lnTo>
                    <a:pt x="340" y="78"/>
                  </a:lnTo>
                  <a:lnTo>
                    <a:pt x="340" y="78"/>
                  </a:lnTo>
                  <a:lnTo>
                    <a:pt x="340" y="78"/>
                  </a:lnTo>
                  <a:lnTo>
                    <a:pt x="337" y="78"/>
                  </a:lnTo>
                  <a:lnTo>
                    <a:pt x="335" y="78"/>
                  </a:lnTo>
                  <a:lnTo>
                    <a:pt x="333" y="80"/>
                  </a:lnTo>
                  <a:lnTo>
                    <a:pt x="331" y="80"/>
                  </a:lnTo>
                  <a:lnTo>
                    <a:pt x="331" y="80"/>
                  </a:lnTo>
                  <a:lnTo>
                    <a:pt x="331" y="78"/>
                  </a:lnTo>
                  <a:lnTo>
                    <a:pt x="335" y="78"/>
                  </a:lnTo>
                  <a:lnTo>
                    <a:pt x="337" y="76"/>
                  </a:lnTo>
                  <a:lnTo>
                    <a:pt x="339" y="76"/>
                  </a:lnTo>
                  <a:lnTo>
                    <a:pt x="340" y="74"/>
                  </a:lnTo>
                  <a:lnTo>
                    <a:pt x="340" y="74"/>
                  </a:lnTo>
                  <a:lnTo>
                    <a:pt x="342" y="74"/>
                  </a:lnTo>
                  <a:lnTo>
                    <a:pt x="342" y="73"/>
                  </a:lnTo>
                  <a:lnTo>
                    <a:pt x="344" y="71"/>
                  </a:lnTo>
                  <a:lnTo>
                    <a:pt x="346" y="71"/>
                  </a:lnTo>
                  <a:lnTo>
                    <a:pt x="346" y="71"/>
                  </a:lnTo>
                  <a:lnTo>
                    <a:pt x="346" y="71"/>
                  </a:lnTo>
                  <a:lnTo>
                    <a:pt x="344" y="69"/>
                  </a:lnTo>
                  <a:lnTo>
                    <a:pt x="342" y="69"/>
                  </a:lnTo>
                  <a:lnTo>
                    <a:pt x="331" y="71"/>
                  </a:lnTo>
                  <a:lnTo>
                    <a:pt x="318" y="73"/>
                  </a:lnTo>
                  <a:lnTo>
                    <a:pt x="312" y="74"/>
                  </a:lnTo>
                  <a:lnTo>
                    <a:pt x="309" y="74"/>
                  </a:lnTo>
                  <a:lnTo>
                    <a:pt x="303" y="76"/>
                  </a:lnTo>
                  <a:lnTo>
                    <a:pt x="294" y="78"/>
                  </a:lnTo>
                  <a:lnTo>
                    <a:pt x="290" y="80"/>
                  </a:lnTo>
                  <a:lnTo>
                    <a:pt x="288" y="82"/>
                  </a:lnTo>
                  <a:lnTo>
                    <a:pt x="286" y="82"/>
                  </a:lnTo>
                  <a:lnTo>
                    <a:pt x="286" y="82"/>
                  </a:lnTo>
                  <a:lnTo>
                    <a:pt x="286" y="82"/>
                  </a:lnTo>
                  <a:lnTo>
                    <a:pt x="288" y="84"/>
                  </a:lnTo>
                  <a:lnTo>
                    <a:pt x="288" y="84"/>
                  </a:lnTo>
                  <a:lnTo>
                    <a:pt x="286" y="84"/>
                  </a:lnTo>
                  <a:lnTo>
                    <a:pt x="284" y="84"/>
                  </a:lnTo>
                  <a:lnTo>
                    <a:pt x="281" y="86"/>
                  </a:lnTo>
                  <a:lnTo>
                    <a:pt x="275" y="87"/>
                  </a:lnTo>
                  <a:lnTo>
                    <a:pt x="275" y="87"/>
                  </a:lnTo>
                  <a:lnTo>
                    <a:pt x="273" y="89"/>
                  </a:lnTo>
                  <a:lnTo>
                    <a:pt x="271" y="89"/>
                  </a:lnTo>
                  <a:lnTo>
                    <a:pt x="269" y="91"/>
                  </a:lnTo>
                  <a:lnTo>
                    <a:pt x="269" y="91"/>
                  </a:lnTo>
                  <a:lnTo>
                    <a:pt x="269" y="91"/>
                  </a:lnTo>
                  <a:lnTo>
                    <a:pt x="273" y="93"/>
                  </a:lnTo>
                  <a:lnTo>
                    <a:pt x="275" y="93"/>
                  </a:lnTo>
                  <a:lnTo>
                    <a:pt x="281" y="91"/>
                  </a:lnTo>
                  <a:lnTo>
                    <a:pt x="281" y="91"/>
                  </a:lnTo>
                  <a:lnTo>
                    <a:pt x="279" y="93"/>
                  </a:lnTo>
                  <a:lnTo>
                    <a:pt x="275" y="93"/>
                  </a:lnTo>
                  <a:lnTo>
                    <a:pt x="273" y="95"/>
                  </a:lnTo>
                  <a:lnTo>
                    <a:pt x="273" y="95"/>
                  </a:lnTo>
                  <a:lnTo>
                    <a:pt x="273" y="95"/>
                  </a:lnTo>
                  <a:lnTo>
                    <a:pt x="275" y="95"/>
                  </a:lnTo>
                  <a:lnTo>
                    <a:pt x="277" y="95"/>
                  </a:lnTo>
                  <a:lnTo>
                    <a:pt x="283" y="95"/>
                  </a:lnTo>
                  <a:lnTo>
                    <a:pt x="288" y="95"/>
                  </a:lnTo>
                  <a:lnTo>
                    <a:pt x="301" y="93"/>
                  </a:lnTo>
                  <a:lnTo>
                    <a:pt x="305" y="95"/>
                  </a:lnTo>
                  <a:lnTo>
                    <a:pt x="305" y="95"/>
                  </a:lnTo>
                  <a:lnTo>
                    <a:pt x="303" y="95"/>
                  </a:lnTo>
                  <a:lnTo>
                    <a:pt x="301" y="95"/>
                  </a:lnTo>
                  <a:lnTo>
                    <a:pt x="299" y="95"/>
                  </a:lnTo>
                  <a:lnTo>
                    <a:pt x="297" y="95"/>
                  </a:lnTo>
                  <a:lnTo>
                    <a:pt x="296" y="95"/>
                  </a:lnTo>
                  <a:lnTo>
                    <a:pt x="296" y="95"/>
                  </a:lnTo>
                  <a:lnTo>
                    <a:pt x="296" y="95"/>
                  </a:lnTo>
                  <a:lnTo>
                    <a:pt x="296" y="95"/>
                  </a:lnTo>
                  <a:lnTo>
                    <a:pt x="294" y="97"/>
                  </a:lnTo>
                  <a:lnTo>
                    <a:pt x="292" y="97"/>
                  </a:lnTo>
                  <a:lnTo>
                    <a:pt x="290" y="97"/>
                  </a:lnTo>
                  <a:lnTo>
                    <a:pt x="284" y="97"/>
                  </a:lnTo>
                  <a:lnTo>
                    <a:pt x="279" y="99"/>
                  </a:lnTo>
                  <a:lnTo>
                    <a:pt x="273" y="99"/>
                  </a:lnTo>
                  <a:lnTo>
                    <a:pt x="271" y="99"/>
                  </a:lnTo>
                  <a:lnTo>
                    <a:pt x="266" y="101"/>
                  </a:lnTo>
                  <a:lnTo>
                    <a:pt x="264" y="101"/>
                  </a:lnTo>
                  <a:lnTo>
                    <a:pt x="264" y="102"/>
                  </a:lnTo>
                  <a:lnTo>
                    <a:pt x="264" y="102"/>
                  </a:lnTo>
                  <a:lnTo>
                    <a:pt x="266" y="106"/>
                  </a:lnTo>
                  <a:lnTo>
                    <a:pt x="271" y="106"/>
                  </a:lnTo>
                  <a:lnTo>
                    <a:pt x="279" y="106"/>
                  </a:lnTo>
                  <a:lnTo>
                    <a:pt x="281" y="106"/>
                  </a:lnTo>
                  <a:lnTo>
                    <a:pt x="281" y="106"/>
                  </a:lnTo>
                  <a:lnTo>
                    <a:pt x="283" y="106"/>
                  </a:lnTo>
                  <a:lnTo>
                    <a:pt x="290" y="106"/>
                  </a:lnTo>
                  <a:lnTo>
                    <a:pt x="296" y="106"/>
                  </a:lnTo>
                  <a:lnTo>
                    <a:pt x="297" y="106"/>
                  </a:lnTo>
                  <a:lnTo>
                    <a:pt x="301" y="106"/>
                  </a:lnTo>
                  <a:lnTo>
                    <a:pt x="301" y="106"/>
                  </a:lnTo>
                  <a:lnTo>
                    <a:pt x="305" y="106"/>
                  </a:lnTo>
                  <a:lnTo>
                    <a:pt x="307" y="106"/>
                  </a:lnTo>
                  <a:lnTo>
                    <a:pt x="311" y="106"/>
                  </a:lnTo>
                  <a:lnTo>
                    <a:pt x="312" y="106"/>
                  </a:lnTo>
                  <a:lnTo>
                    <a:pt x="320" y="108"/>
                  </a:lnTo>
                  <a:lnTo>
                    <a:pt x="324" y="110"/>
                  </a:lnTo>
                  <a:lnTo>
                    <a:pt x="324" y="110"/>
                  </a:lnTo>
                  <a:lnTo>
                    <a:pt x="322" y="112"/>
                  </a:lnTo>
                  <a:lnTo>
                    <a:pt x="322" y="112"/>
                  </a:lnTo>
                  <a:lnTo>
                    <a:pt x="318" y="112"/>
                  </a:lnTo>
                  <a:lnTo>
                    <a:pt x="316" y="112"/>
                  </a:lnTo>
                  <a:lnTo>
                    <a:pt x="312" y="112"/>
                  </a:lnTo>
                  <a:lnTo>
                    <a:pt x="312" y="112"/>
                  </a:lnTo>
                  <a:lnTo>
                    <a:pt x="307" y="112"/>
                  </a:lnTo>
                  <a:lnTo>
                    <a:pt x="301" y="112"/>
                  </a:lnTo>
                  <a:lnTo>
                    <a:pt x="299" y="112"/>
                  </a:lnTo>
                  <a:lnTo>
                    <a:pt x="297" y="110"/>
                  </a:lnTo>
                  <a:lnTo>
                    <a:pt x="292" y="110"/>
                  </a:lnTo>
                  <a:lnTo>
                    <a:pt x="283" y="112"/>
                  </a:lnTo>
                  <a:lnTo>
                    <a:pt x="269" y="112"/>
                  </a:lnTo>
                  <a:lnTo>
                    <a:pt x="262" y="114"/>
                  </a:lnTo>
                  <a:lnTo>
                    <a:pt x="262" y="114"/>
                  </a:lnTo>
                  <a:lnTo>
                    <a:pt x="260" y="114"/>
                  </a:lnTo>
                  <a:lnTo>
                    <a:pt x="260" y="116"/>
                  </a:lnTo>
                  <a:lnTo>
                    <a:pt x="258" y="117"/>
                  </a:lnTo>
                  <a:lnTo>
                    <a:pt x="258" y="117"/>
                  </a:lnTo>
                  <a:lnTo>
                    <a:pt x="258" y="117"/>
                  </a:lnTo>
                  <a:lnTo>
                    <a:pt x="258" y="119"/>
                  </a:lnTo>
                  <a:lnTo>
                    <a:pt x="258" y="119"/>
                  </a:lnTo>
                  <a:lnTo>
                    <a:pt x="260" y="119"/>
                  </a:lnTo>
                  <a:lnTo>
                    <a:pt x="260" y="119"/>
                  </a:lnTo>
                  <a:lnTo>
                    <a:pt x="260" y="117"/>
                  </a:lnTo>
                  <a:lnTo>
                    <a:pt x="260" y="117"/>
                  </a:lnTo>
                  <a:lnTo>
                    <a:pt x="260" y="117"/>
                  </a:lnTo>
                  <a:lnTo>
                    <a:pt x="262" y="116"/>
                  </a:lnTo>
                  <a:lnTo>
                    <a:pt x="266" y="116"/>
                  </a:lnTo>
                  <a:lnTo>
                    <a:pt x="271" y="116"/>
                  </a:lnTo>
                  <a:lnTo>
                    <a:pt x="277" y="116"/>
                  </a:lnTo>
                  <a:lnTo>
                    <a:pt x="288" y="116"/>
                  </a:lnTo>
                  <a:lnTo>
                    <a:pt x="294" y="116"/>
                  </a:lnTo>
                  <a:lnTo>
                    <a:pt x="299" y="116"/>
                  </a:lnTo>
                  <a:lnTo>
                    <a:pt x="305" y="116"/>
                  </a:lnTo>
                  <a:lnTo>
                    <a:pt x="305" y="116"/>
                  </a:lnTo>
                  <a:lnTo>
                    <a:pt x="303" y="117"/>
                  </a:lnTo>
                  <a:lnTo>
                    <a:pt x="305" y="117"/>
                  </a:lnTo>
                  <a:lnTo>
                    <a:pt x="305" y="117"/>
                  </a:lnTo>
                  <a:lnTo>
                    <a:pt x="309" y="116"/>
                  </a:lnTo>
                  <a:lnTo>
                    <a:pt x="311" y="116"/>
                  </a:lnTo>
                  <a:lnTo>
                    <a:pt x="337" y="116"/>
                  </a:lnTo>
                  <a:lnTo>
                    <a:pt x="344" y="108"/>
                  </a:lnTo>
                  <a:lnTo>
                    <a:pt x="354" y="101"/>
                  </a:lnTo>
                  <a:lnTo>
                    <a:pt x="361" y="93"/>
                  </a:lnTo>
                  <a:lnTo>
                    <a:pt x="370" y="86"/>
                  </a:lnTo>
                  <a:lnTo>
                    <a:pt x="378" y="78"/>
                  </a:lnTo>
                  <a:lnTo>
                    <a:pt x="383" y="74"/>
                  </a:lnTo>
                  <a:lnTo>
                    <a:pt x="383" y="74"/>
                  </a:lnTo>
                  <a:lnTo>
                    <a:pt x="382" y="74"/>
                  </a:lnTo>
                  <a:close/>
                  <a:moveTo>
                    <a:pt x="333" y="198"/>
                  </a:moveTo>
                  <a:lnTo>
                    <a:pt x="329" y="196"/>
                  </a:lnTo>
                  <a:lnTo>
                    <a:pt x="324" y="196"/>
                  </a:lnTo>
                  <a:lnTo>
                    <a:pt x="320" y="196"/>
                  </a:lnTo>
                  <a:lnTo>
                    <a:pt x="316" y="194"/>
                  </a:lnTo>
                  <a:lnTo>
                    <a:pt x="311" y="194"/>
                  </a:lnTo>
                  <a:lnTo>
                    <a:pt x="307" y="194"/>
                  </a:lnTo>
                  <a:lnTo>
                    <a:pt x="303" y="194"/>
                  </a:lnTo>
                  <a:lnTo>
                    <a:pt x="297" y="192"/>
                  </a:lnTo>
                  <a:lnTo>
                    <a:pt x="294" y="192"/>
                  </a:lnTo>
                  <a:lnTo>
                    <a:pt x="288" y="192"/>
                  </a:lnTo>
                  <a:lnTo>
                    <a:pt x="284" y="192"/>
                  </a:lnTo>
                  <a:lnTo>
                    <a:pt x="281" y="190"/>
                  </a:lnTo>
                  <a:lnTo>
                    <a:pt x="275" y="190"/>
                  </a:lnTo>
                  <a:lnTo>
                    <a:pt x="271" y="190"/>
                  </a:lnTo>
                  <a:lnTo>
                    <a:pt x="269" y="189"/>
                  </a:lnTo>
                  <a:lnTo>
                    <a:pt x="268" y="189"/>
                  </a:lnTo>
                  <a:lnTo>
                    <a:pt x="266" y="187"/>
                  </a:lnTo>
                  <a:lnTo>
                    <a:pt x="266" y="183"/>
                  </a:lnTo>
                  <a:lnTo>
                    <a:pt x="264" y="181"/>
                  </a:lnTo>
                  <a:lnTo>
                    <a:pt x="262" y="179"/>
                  </a:lnTo>
                  <a:lnTo>
                    <a:pt x="258" y="179"/>
                  </a:lnTo>
                  <a:lnTo>
                    <a:pt x="253" y="179"/>
                  </a:lnTo>
                  <a:lnTo>
                    <a:pt x="247" y="179"/>
                  </a:lnTo>
                  <a:lnTo>
                    <a:pt x="241" y="179"/>
                  </a:lnTo>
                  <a:lnTo>
                    <a:pt x="241" y="177"/>
                  </a:lnTo>
                  <a:lnTo>
                    <a:pt x="240" y="177"/>
                  </a:lnTo>
                  <a:lnTo>
                    <a:pt x="238" y="175"/>
                  </a:lnTo>
                  <a:lnTo>
                    <a:pt x="236" y="175"/>
                  </a:lnTo>
                  <a:lnTo>
                    <a:pt x="234" y="174"/>
                  </a:lnTo>
                  <a:lnTo>
                    <a:pt x="232" y="172"/>
                  </a:lnTo>
                  <a:lnTo>
                    <a:pt x="230" y="172"/>
                  </a:lnTo>
                  <a:lnTo>
                    <a:pt x="228" y="170"/>
                  </a:lnTo>
                  <a:lnTo>
                    <a:pt x="226" y="170"/>
                  </a:lnTo>
                  <a:lnTo>
                    <a:pt x="225" y="168"/>
                  </a:lnTo>
                  <a:lnTo>
                    <a:pt x="225" y="166"/>
                  </a:lnTo>
                  <a:lnTo>
                    <a:pt x="223" y="166"/>
                  </a:lnTo>
                  <a:lnTo>
                    <a:pt x="221" y="164"/>
                  </a:lnTo>
                  <a:lnTo>
                    <a:pt x="219" y="164"/>
                  </a:lnTo>
                  <a:lnTo>
                    <a:pt x="217" y="162"/>
                  </a:lnTo>
                  <a:lnTo>
                    <a:pt x="215" y="160"/>
                  </a:lnTo>
                  <a:lnTo>
                    <a:pt x="213" y="160"/>
                  </a:lnTo>
                  <a:lnTo>
                    <a:pt x="213" y="159"/>
                  </a:lnTo>
                  <a:lnTo>
                    <a:pt x="212" y="159"/>
                  </a:lnTo>
                  <a:lnTo>
                    <a:pt x="210" y="157"/>
                  </a:lnTo>
                  <a:lnTo>
                    <a:pt x="208" y="155"/>
                  </a:lnTo>
                  <a:lnTo>
                    <a:pt x="206" y="155"/>
                  </a:lnTo>
                  <a:lnTo>
                    <a:pt x="204" y="153"/>
                  </a:lnTo>
                  <a:lnTo>
                    <a:pt x="202" y="153"/>
                  </a:lnTo>
                  <a:lnTo>
                    <a:pt x="202" y="151"/>
                  </a:lnTo>
                  <a:lnTo>
                    <a:pt x="200" y="149"/>
                  </a:lnTo>
                  <a:lnTo>
                    <a:pt x="198" y="149"/>
                  </a:lnTo>
                  <a:lnTo>
                    <a:pt x="197" y="147"/>
                  </a:lnTo>
                  <a:lnTo>
                    <a:pt x="195" y="147"/>
                  </a:lnTo>
                  <a:lnTo>
                    <a:pt x="193" y="145"/>
                  </a:lnTo>
                  <a:lnTo>
                    <a:pt x="193" y="144"/>
                  </a:lnTo>
                  <a:lnTo>
                    <a:pt x="191" y="144"/>
                  </a:lnTo>
                  <a:lnTo>
                    <a:pt x="195" y="140"/>
                  </a:lnTo>
                  <a:lnTo>
                    <a:pt x="197" y="138"/>
                  </a:lnTo>
                  <a:lnTo>
                    <a:pt x="200" y="134"/>
                  </a:lnTo>
                  <a:lnTo>
                    <a:pt x="204" y="131"/>
                  </a:lnTo>
                  <a:lnTo>
                    <a:pt x="208" y="129"/>
                  </a:lnTo>
                  <a:lnTo>
                    <a:pt x="212" y="125"/>
                  </a:lnTo>
                  <a:lnTo>
                    <a:pt x="215" y="121"/>
                  </a:lnTo>
                  <a:lnTo>
                    <a:pt x="215" y="121"/>
                  </a:lnTo>
                  <a:lnTo>
                    <a:pt x="215" y="119"/>
                  </a:lnTo>
                  <a:lnTo>
                    <a:pt x="212" y="119"/>
                  </a:lnTo>
                  <a:lnTo>
                    <a:pt x="210" y="117"/>
                  </a:lnTo>
                  <a:lnTo>
                    <a:pt x="208" y="117"/>
                  </a:lnTo>
                  <a:lnTo>
                    <a:pt x="206" y="117"/>
                  </a:lnTo>
                  <a:lnTo>
                    <a:pt x="202" y="117"/>
                  </a:lnTo>
                  <a:lnTo>
                    <a:pt x="198" y="117"/>
                  </a:lnTo>
                  <a:lnTo>
                    <a:pt x="198" y="117"/>
                  </a:lnTo>
                  <a:lnTo>
                    <a:pt x="197" y="117"/>
                  </a:lnTo>
                  <a:lnTo>
                    <a:pt x="195" y="117"/>
                  </a:lnTo>
                  <a:lnTo>
                    <a:pt x="195" y="117"/>
                  </a:lnTo>
                  <a:lnTo>
                    <a:pt x="193" y="119"/>
                  </a:lnTo>
                  <a:lnTo>
                    <a:pt x="191" y="119"/>
                  </a:lnTo>
                  <a:lnTo>
                    <a:pt x="189" y="121"/>
                  </a:lnTo>
                  <a:lnTo>
                    <a:pt x="187" y="121"/>
                  </a:lnTo>
                  <a:lnTo>
                    <a:pt x="185" y="121"/>
                  </a:lnTo>
                  <a:lnTo>
                    <a:pt x="183" y="123"/>
                  </a:lnTo>
                  <a:lnTo>
                    <a:pt x="183" y="123"/>
                  </a:lnTo>
                  <a:lnTo>
                    <a:pt x="182" y="123"/>
                  </a:lnTo>
                  <a:lnTo>
                    <a:pt x="176" y="123"/>
                  </a:lnTo>
                  <a:lnTo>
                    <a:pt x="176" y="123"/>
                  </a:lnTo>
                  <a:lnTo>
                    <a:pt x="174" y="123"/>
                  </a:lnTo>
                  <a:lnTo>
                    <a:pt x="172" y="123"/>
                  </a:lnTo>
                  <a:lnTo>
                    <a:pt x="172" y="123"/>
                  </a:lnTo>
                  <a:lnTo>
                    <a:pt x="172" y="123"/>
                  </a:lnTo>
                  <a:lnTo>
                    <a:pt x="174" y="123"/>
                  </a:lnTo>
                  <a:lnTo>
                    <a:pt x="176" y="121"/>
                  </a:lnTo>
                  <a:lnTo>
                    <a:pt x="180" y="119"/>
                  </a:lnTo>
                  <a:lnTo>
                    <a:pt x="182" y="119"/>
                  </a:lnTo>
                  <a:lnTo>
                    <a:pt x="180" y="119"/>
                  </a:lnTo>
                  <a:lnTo>
                    <a:pt x="180" y="117"/>
                  </a:lnTo>
                  <a:lnTo>
                    <a:pt x="182" y="116"/>
                  </a:lnTo>
                  <a:lnTo>
                    <a:pt x="183" y="116"/>
                  </a:lnTo>
                  <a:lnTo>
                    <a:pt x="183" y="114"/>
                  </a:lnTo>
                  <a:lnTo>
                    <a:pt x="185" y="114"/>
                  </a:lnTo>
                  <a:lnTo>
                    <a:pt x="185" y="114"/>
                  </a:lnTo>
                  <a:lnTo>
                    <a:pt x="185" y="114"/>
                  </a:lnTo>
                  <a:lnTo>
                    <a:pt x="183" y="114"/>
                  </a:lnTo>
                  <a:lnTo>
                    <a:pt x="182" y="114"/>
                  </a:lnTo>
                  <a:lnTo>
                    <a:pt x="182" y="114"/>
                  </a:lnTo>
                  <a:lnTo>
                    <a:pt x="178" y="114"/>
                  </a:lnTo>
                  <a:lnTo>
                    <a:pt x="178" y="114"/>
                  </a:lnTo>
                  <a:lnTo>
                    <a:pt x="178" y="116"/>
                  </a:lnTo>
                  <a:lnTo>
                    <a:pt x="178" y="116"/>
                  </a:lnTo>
                  <a:lnTo>
                    <a:pt x="180" y="116"/>
                  </a:lnTo>
                  <a:lnTo>
                    <a:pt x="180" y="116"/>
                  </a:lnTo>
                  <a:lnTo>
                    <a:pt x="180" y="116"/>
                  </a:lnTo>
                  <a:lnTo>
                    <a:pt x="178" y="116"/>
                  </a:lnTo>
                  <a:lnTo>
                    <a:pt x="176" y="116"/>
                  </a:lnTo>
                  <a:lnTo>
                    <a:pt x="174" y="117"/>
                  </a:lnTo>
                  <a:lnTo>
                    <a:pt x="174" y="117"/>
                  </a:lnTo>
                  <a:lnTo>
                    <a:pt x="172" y="117"/>
                  </a:lnTo>
                  <a:lnTo>
                    <a:pt x="172" y="117"/>
                  </a:lnTo>
                  <a:lnTo>
                    <a:pt x="170" y="119"/>
                  </a:lnTo>
                  <a:lnTo>
                    <a:pt x="170" y="119"/>
                  </a:lnTo>
                  <a:lnTo>
                    <a:pt x="169" y="119"/>
                  </a:lnTo>
                  <a:lnTo>
                    <a:pt x="167" y="119"/>
                  </a:lnTo>
                  <a:lnTo>
                    <a:pt x="167" y="121"/>
                  </a:lnTo>
                  <a:lnTo>
                    <a:pt x="167" y="123"/>
                  </a:lnTo>
                  <a:lnTo>
                    <a:pt x="167" y="123"/>
                  </a:lnTo>
                  <a:lnTo>
                    <a:pt x="163" y="125"/>
                  </a:lnTo>
                  <a:lnTo>
                    <a:pt x="161" y="125"/>
                  </a:lnTo>
                  <a:lnTo>
                    <a:pt x="159" y="123"/>
                  </a:lnTo>
                  <a:lnTo>
                    <a:pt x="157" y="123"/>
                  </a:lnTo>
                  <a:lnTo>
                    <a:pt x="157" y="123"/>
                  </a:lnTo>
                  <a:lnTo>
                    <a:pt x="155" y="121"/>
                  </a:lnTo>
                  <a:lnTo>
                    <a:pt x="155" y="119"/>
                  </a:lnTo>
                  <a:lnTo>
                    <a:pt x="155" y="117"/>
                  </a:lnTo>
                  <a:lnTo>
                    <a:pt x="155" y="117"/>
                  </a:lnTo>
                  <a:lnTo>
                    <a:pt x="157" y="116"/>
                  </a:lnTo>
                  <a:lnTo>
                    <a:pt x="157" y="114"/>
                  </a:lnTo>
                  <a:lnTo>
                    <a:pt x="159" y="112"/>
                  </a:lnTo>
                  <a:lnTo>
                    <a:pt x="159" y="110"/>
                  </a:lnTo>
                  <a:lnTo>
                    <a:pt x="159" y="110"/>
                  </a:lnTo>
                  <a:lnTo>
                    <a:pt x="157" y="108"/>
                  </a:lnTo>
                  <a:lnTo>
                    <a:pt x="157" y="108"/>
                  </a:lnTo>
                  <a:lnTo>
                    <a:pt x="155" y="106"/>
                  </a:lnTo>
                  <a:lnTo>
                    <a:pt x="155" y="106"/>
                  </a:lnTo>
                  <a:lnTo>
                    <a:pt x="154" y="108"/>
                  </a:lnTo>
                  <a:lnTo>
                    <a:pt x="152" y="108"/>
                  </a:lnTo>
                  <a:lnTo>
                    <a:pt x="152" y="110"/>
                  </a:lnTo>
                  <a:lnTo>
                    <a:pt x="152" y="110"/>
                  </a:lnTo>
                  <a:lnTo>
                    <a:pt x="152" y="110"/>
                  </a:lnTo>
                  <a:lnTo>
                    <a:pt x="152" y="110"/>
                  </a:lnTo>
                  <a:lnTo>
                    <a:pt x="150" y="110"/>
                  </a:lnTo>
                  <a:lnTo>
                    <a:pt x="152" y="112"/>
                  </a:lnTo>
                  <a:lnTo>
                    <a:pt x="154" y="112"/>
                  </a:lnTo>
                  <a:lnTo>
                    <a:pt x="152" y="112"/>
                  </a:lnTo>
                  <a:lnTo>
                    <a:pt x="148" y="112"/>
                  </a:lnTo>
                  <a:lnTo>
                    <a:pt x="144" y="114"/>
                  </a:lnTo>
                  <a:lnTo>
                    <a:pt x="142" y="116"/>
                  </a:lnTo>
                  <a:lnTo>
                    <a:pt x="140" y="116"/>
                  </a:lnTo>
                  <a:lnTo>
                    <a:pt x="135" y="117"/>
                  </a:lnTo>
                  <a:lnTo>
                    <a:pt x="133" y="119"/>
                  </a:lnTo>
                  <a:lnTo>
                    <a:pt x="131" y="119"/>
                  </a:lnTo>
                  <a:lnTo>
                    <a:pt x="129" y="119"/>
                  </a:lnTo>
                  <a:lnTo>
                    <a:pt x="129" y="119"/>
                  </a:lnTo>
                  <a:lnTo>
                    <a:pt x="129" y="119"/>
                  </a:lnTo>
                  <a:lnTo>
                    <a:pt x="129" y="117"/>
                  </a:lnTo>
                  <a:lnTo>
                    <a:pt x="131" y="117"/>
                  </a:lnTo>
                  <a:lnTo>
                    <a:pt x="133" y="117"/>
                  </a:lnTo>
                  <a:lnTo>
                    <a:pt x="135" y="116"/>
                  </a:lnTo>
                  <a:lnTo>
                    <a:pt x="135" y="116"/>
                  </a:lnTo>
                  <a:lnTo>
                    <a:pt x="135" y="116"/>
                  </a:lnTo>
                  <a:lnTo>
                    <a:pt x="135" y="116"/>
                  </a:lnTo>
                  <a:lnTo>
                    <a:pt x="133" y="116"/>
                  </a:lnTo>
                  <a:lnTo>
                    <a:pt x="131" y="117"/>
                  </a:lnTo>
                  <a:lnTo>
                    <a:pt x="129" y="117"/>
                  </a:lnTo>
                  <a:lnTo>
                    <a:pt x="126" y="117"/>
                  </a:lnTo>
                  <a:lnTo>
                    <a:pt x="118" y="119"/>
                  </a:lnTo>
                  <a:lnTo>
                    <a:pt x="114" y="119"/>
                  </a:lnTo>
                  <a:lnTo>
                    <a:pt x="111" y="121"/>
                  </a:lnTo>
                  <a:lnTo>
                    <a:pt x="109" y="123"/>
                  </a:lnTo>
                  <a:lnTo>
                    <a:pt x="103" y="125"/>
                  </a:lnTo>
                  <a:lnTo>
                    <a:pt x="101" y="125"/>
                  </a:lnTo>
                  <a:lnTo>
                    <a:pt x="99" y="127"/>
                  </a:lnTo>
                  <a:lnTo>
                    <a:pt x="101" y="125"/>
                  </a:lnTo>
                  <a:lnTo>
                    <a:pt x="103" y="123"/>
                  </a:lnTo>
                  <a:lnTo>
                    <a:pt x="103" y="123"/>
                  </a:lnTo>
                  <a:lnTo>
                    <a:pt x="103" y="123"/>
                  </a:lnTo>
                  <a:lnTo>
                    <a:pt x="103" y="123"/>
                  </a:lnTo>
                  <a:lnTo>
                    <a:pt x="103" y="123"/>
                  </a:lnTo>
                  <a:lnTo>
                    <a:pt x="101" y="123"/>
                  </a:lnTo>
                  <a:lnTo>
                    <a:pt x="99" y="123"/>
                  </a:lnTo>
                  <a:lnTo>
                    <a:pt x="99" y="123"/>
                  </a:lnTo>
                  <a:lnTo>
                    <a:pt x="99" y="123"/>
                  </a:lnTo>
                  <a:lnTo>
                    <a:pt x="99" y="123"/>
                  </a:lnTo>
                  <a:lnTo>
                    <a:pt x="98" y="123"/>
                  </a:lnTo>
                  <a:lnTo>
                    <a:pt x="98" y="123"/>
                  </a:lnTo>
                  <a:lnTo>
                    <a:pt x="96" y="123"/>
                  </a:lnTo>
                  <a:lnTo>
                    <a:pt x="94" y="123"/>
                  </a:lnTo>
                  <a:lnTo>
                    <a:pt x="94" y="123"/>
                  </a:lnTo>
                  <a:lnTo>
                    <a:pt x="94" y="123"/>
                  </a:lnTo>
                  <a:lnTo>
                    <a:pt x="94" y="125"/>
                  </a:lnTo>
                  <a:lnTo>
                    <a:pt x="92" y="125"/>
                  </a:lnTo>
                  <a:lnTo>
                    <a:pt x="88" y="125"/>
                  </a:lnTo>
                  <a:lnTo>
                    <a:pt x="86" y="127"/>
                  </a:lnTo>
                  <a:lnTo>
                    <a:pt x="84" y="127"/>
                  </a:lnTo>
                  <a:lnTo>
                    <a:pt x="83" y="127"/>
                  </a:lnTo>
                  <a:lnTo>
                    <a:pt x="79" y="129"/>
                  </a:lnTo>
                  <a:lnTo>
                    <a:pt x="79" y="129"/>
                  </a:lnTo>
                  <a:lnTo>
                    <a:pt x="77" y="129"/>
                  </a:lnTo>
                  <a:lnTo>
                    <a:pt x="77" y="129"/>
                  </a:lnTo>
                  <a:lnTo>
                    <a:pt x="77" y="131"/>
                  </a:lnTo>
                  <a:lnTo>
                    <a:pt x="75" y="131"/>
                  </a:lnTo>
                  <a:lnTo>
                    <a:pt x="77" y="131"/>
                  </a:lnTo>
                  <a:lnTo>
                    <a:pt x="77" y="131"/>
                  </a:lnTo>
                  <a:lnTo>
                    <a:pt x="77" y="131"/>
                  </a:lnTo>
                  <a:lnTo>
                    <a:pt x="75" y="132"/>
                  </a:lnTo>
                  <a:lnTo>
                    <a:pt x="69" y="131"/>
                  </a:lnTo>
                  <a:lnTo>
                    <a:pt x="68" y="131"/>
                  </a:lnTo>
                  <a:lnTo>
                    <a:pt x="68" y="132"/>
                  </a:lnTo>
                  <a:lnTo>
                    <a:pt x="69" y="132"/>
                  </a:lnTo>
                  <a:lnTo>
                    <a:pt x="69" y="132"/>
                  </a:lnTo>
                  <a:lnTo>
                    <a:pt x="68" y="132"/>
                  </a:lnTo>
                  <a:lnTo>
                    <a:pt x="68" y="132"/>
                  </a:lnTo>
                  <a:lnTo>
                    <a:pt x="68" y="132"/>
                  </a:lnTo>
                  <a:lnTo>
                    <a:pt x="68" y="131"/>
                  </a:lnTo>
                  <a:lnTo>
                    <a:pt x="69" y="131"/>
                  </a:lnTo>
                  <a:lnTo>
                    <a:pt x="71" y="129"/>
                  </a:lnTo>
                  <a:lnTo>
                    <a:pt x="75" y="129"/>
                  </a:lnTo>
                  <a:lnTo>
                    <a:pt x="77" y="127"/>
                  </a:lnTo>
                  <a:lnTo>
                    <a:pt x="81" y="127"/>
                  </a:lnTo>
                  <a:lnTo>
                    <a:pt x="83" y="125"/>
                  </a:lnTo>
                  <a:lnTo>
                    <a:pt x="84" y="125"/>
                  </a:lnTo>
                  <a:lnTo>
                    <a:pt x="88" y="125"/>
                  </a:lnTo>
                  <a:lnTo>
                    <a:pt x="90" y="123"/>
                  </a:lnTo>
                  <a:lnTo>
                    <a:pt x="92" y="123"/>
                  </a:lnTo>
                  <a:lnTo>
                    <a:pt x="94" y="121"/>
                  </a:lnTo>
                  <a:lnTo>
                    <a:pt x="96" y="121"/>
                  </a:lnTo>
                  <a:lnTo>
                    <a:pt x="98" y="121"/>
                  </a:lnTo>
                  <a:lnTo>
                    <a:pt x="101" y="121"/>
                  </a:lnTo>
                  <a:lnTo>
                    <a:pt x="103" y="121"/>
                  </a:lnTo>
                  <a:lnTo>
                    <a:pt x="105" y="121"/>
                  </a:lnTo>
                  <a:lnTo>
                    <a:pt x="107" y="119"/>
                  </a:lnTo>
                  <a:lnTo>
                    <a:pt x="109" y="119"/>
                  </a:lnTo>
                  <a:lnTo>
                    <a:pt x="111" y="119"/>
                  </a:lnTo>
                  <a:lnTo>
                    <a:pt x="116" y="117"/>
                  </a:lnTo>
                  <a:lnTo>
                    <a:pt x="127" y="116"/>
                  </a:lnTo>
                  <a:lnTo>
                    <a:pt x="131" y="114"/>
                  </a:lnTo>
                  <a:lnTo>
                    <a:pt x="131" y="114"/>
                  </a:lnTo>
                  <a:lnTo>
                    <a:pt x="131" y="112"/>
                  </a:lnTo>
                  <a:lnTo>
                    <a:pt x="131" y="112"/>
                  </a:lnTo>
                  <a:lnTo>
                    <a:pt x="131" y="112"/>
                  </a:lnTo>
                  <a:lnTo>
                    <a:pt x="127" y="114"/>
                  </a:lnTo>
                  <a:lnTo>
                    <a:pt x="127" y="114"/>
                  </a:lnTo>
                  <a:lnTo>
                    <a:pt x="126" y="114"/>
                  </a:lnTo>
                  <a:lnTo>
                    <a:pt x="124" y="114"/>
                  </a:lnTo>
                  <a:lnTo>
                    <a:pt x="124" y="114"/>
                  </a:lnTo>
                  <a:lnTo>
                    <a:pt x="122" y="114"/>
                  </a:lnTo>
                  <a:lnTo>
                    <a:pt x="122" y="114"/>
                  </a:lnTo>
                  <a:lnTo>
                    <a:pt x="120" y="114"/>
                  </a:lnTo>
                  <a:lnTo>
                    <a:pt x="116" y="114"/>
                  </a:lnTo>
                  <a:lnTo>
                    <a:pt x="114" y="116"/>
                  </a:lnTo>
                  <a:lnTo>
                    <a:pt x="112" y="116"/>
                  </a:lnTo>
                  <a:lnTo>
                    <a:pt x="111" y="116"/>
                  </a:lnTo>
                  <a:lnTo>
                    <a:pt x="111" y="116"/>
                  </a:lnTo>
                  <a:lnTo>
                    <a:pt x="109" y="116"/>
                  </a:lnTo>
                  <a:lnTo>
                    <a:pt x="107" y="116"/>
                  </a:lnTo>
                  <a:lnTo>
                    <a:pt x="105" y="117"/>
                  </a:lnTo>
                  <a:lnTo>
                    <a:pt x="99" y="119"/>
                  </a:lnTo>
                  <a:lnTo>
                    <a:pt x="96" y="119"/>
                  </a:lnTo>
                  <a:lnTo>
                    <a:pt x="96" y="119"/>
                  </a:lnTo>
                  <a:lnTo>
                    <a:pt x="96" y="119"/>
                  </a:lnTo>
                  <a:lnTo>
                    <a:pt x="94" y="119"/>
                  </a:lnTo>
                  <a:lnTo>
                    <a:pt x="92" y="119"/>
                  </a:lnTo>
                  <a:lnTo>
                    <a:pt x="92" y="119"/>
                  </a:lnTo>
                  <a:lnTo>
                    <a:pt x="92" y="119"/>
                  </a:lnTo>
                  <a:lnTo>
                    <a:pt x="92" y="119"/>
                  </a:lnTo>
                  <a:lnTo>
                    <a:pt x="94" y="119"/>
                  </a:lnTo>
                  <a:lnTo>
                    <a:pt x="92" y="119"/>
                  </a:lnTo>
                  <a:lnTo>
                    <a:pt x="92" y="119"/>
                  </a:lnTo>
                  <a:lnTo>
                    <a:pt x="92" y="119"/>
                  </a:lnTo>
                  <a:lnTo>
                    <a:pt x="88" y="119"/>
                  </a:lnTo>
                  <a:lnTo>
                    <a:pt x="86" y="119"/>
                  </a:lnTo>
                  <a:lnTo>
                    <a:pt x="83" y="121"/>
                  </a:lnTo>
                  <a:lnTo>
                    <a:pt x="83" y="123"/>
                  </a:lnTo>
                  <a:lnTo>
                    <a:pt x="81" y="123"/>
                  </a:lnTo>
                  <a:lnTo>
                    <a:pt x="79" y="123"/>
                  </a:lnTo>
                  <a:lnTo>
                    <a:pt x="77" y="123"/>
                  </a:lnTo>
                  <a:lnTo>
                    <a:pt x="73" y="123"/>
                  </a:lnTo>
                  <a:lnTo>
                    <a:pt x="69" y="125"/>
                  </a:lnTo>
                  <a:lnTo>
                    <a:pt x="66" y="125"/>
                  </a:lnTo>
                  <a:lnTo>
                    <a:pt x="68" y="125"/>
                  </a:lnTo>
                  <a:lnTo>
                    <a:pt x="71" y="123"/>
                  </a:lnTo>
                  <a:lnTo>
                    <a:pt x="71" y="123"/>
                  </a:lnTo>
                  <a:lnTo>
                    <a:pt x="75" y="121"/>
                  </a:lnTo>
                  <a:lnTo>
                    <a:pt x="75" y="121"/>
                  </a:lnTo>
                  <a:lnTo>
                    <a:pt x="73" y="121"/>
                  </a:lnTo>
                  <a:lnTo>
                    <a:pt x="73" y="121"/>
                  </a:lnTo>
                  <a:lnTo>
                    <a:pt x="73" y="119"/>
                  </a:lnTo>
                  <a:lnTo>
                    <a:pt x="73" y="119"/>
                  </a:lnTo>
                  <a:lnTo>
                    <a:pt x="71" y="119"/>
                  </a:lnTo>
                  <a:lnTo>
                    <a:pt x="71" y="119"/>
                  </a:lnTo>
                  <a:lnTo>
                    <a:pt x="69" y="119"/>
                  </a:lnTo>
                  <a:lnTo>
                    <a:pt x="69" y="121"/>
                  </a:lnTo>
                  <a:lnTo>
                    <a:pt x="69" y="121"/>
                  </a:lnTo>
                  <a:lnTo>
                    <a:pt x="68" y="123"/>
                  </a:lnTo>
                  <a:lnTo>
                    <a:pt x="68" y="123"/>
                  </a:lnTo>
                  <a:lnTo>
                    <a:pt x="64" y="123"/>
                  </a:lnTo>
                  <a:lnTo>
                    <a:pt x="60" y="123"/>
                  </a:lnTo>
                  <a:lnTo>
                    <a:pt x="60" y="123"/>
                  </a:lnTo>
                  <a:lnTo>
                    <a:pt x="58" y="123"/>
                  </a:lnTo>
                  <a:lnTo>
                    <a:pt x="56" y="125"/>
                  </a:lnTo>
                  <a:lnTo>
                    <a:pt x="56" y="125"/>
                  </a:lnTo>
                  <a:lnTo>
                    <a:pt x="55" y="125"/>
                  </a:lnTo>
                  <a:lnTo>
                    <a:pt x="53" y="125"/>
                  </a:lnTo>
                  <a:lnTo>
                    <a:pt x="51" y="125"/>
                  </a:lnTo>
                  <a:lnTo>
                    <a:pt x="45" y="127"/>
                  </a:lnTo>
                  <a:lnTo>
                    <a:pt x="45" y="129"/>
                  </a:lnTo>
                  <a:lnTo>
                    <a:pt x="47" y="129"/>
                  </a:lnTo>
                  <a:lnTo>
                    <a:pt x="47" y="129"/>
                  </a:lnTo>
                  <a:lnTo>
                    <a:pt x="47" y="129"/>
                  </a:lnTo>
                  <a:lnTo>
                    <a:pt x="47" y="129"/>
                  </a:lnTo>
                  <a:lnTo>
                    <a:pt x="45" y="129"/>
                  </a:lnTo>
                  <a:lnTo>
                    <a:pt x="43" y="129"/>
                  </a:lnTo>
                  <a:lnTo>
                    <a:pt x="43" y="129"/>
                  </a:lnTo>
                  <a:lnTo>
                    <a:pt x="43" y="129"/>
                  </a:lnTo>
                  <a:lnTo>
                    <a:pt x="41" y="131"/>
                  </a:lnTo>
                  <a:lnTo>
                    <a:pt x="41" y="131"/>
                  </a:lnTo>
                  <a:lnTo>
                    <a:pt x="45" y="131"/>
                  </a:lnTo>
                  <a:lnTo>
                    <a:pt x="45" y="131"/>
                  </a:lnTo>
                  <a:lnTo>
                    <a:pt x="45" y="131"/>
                  </a:lnTo>
                  <a:lnTo>
                    <a:pt x="45" y="132"/>
                  </a:lnTo>
                  <a:lnTo>
                    <a:pt x="45" y="134"/>
                  </a:lnTo>
                  <a:lnTo>
                    <a:pt x="43" y="132"/>
                  </a:lnTo>
                  <a:lnTo>
                    <a:pt x="41" y="131"/>
                  </a:lnTo>
                  <a:lnTo>
                    <a:pt x="40" y="131"/>
                  </a:lnTo>
                  <a:lnTo>
                    <a:pt x="36" y="131"/>
                  </a:lnTo>
                  <a:lnTo>
                    <a:pt x="30" y="134"/>
                  </a:lnTo>
                  <a:lnTo>
                    <a:pt x="26" y="138"/>
                  </a:lnTo>
                  <a:lnTo>
                    <a:pt x="21" y="142"/>
                  </a:lnTo>
                  <a:lnTo>
                    <a:pt x="15" y="147"/>
                  </a:lnTo>
                  <a:lnTo>
                    <a:pt x="15" y="147"/>
                  </a:lnTo>
                  <a:lnTo>
                    <a:pt x="13" y="147"/>
                  </a:lnTo>
                  <a:lnTo>
                    <a:pt x="15" y="149"/>
                  </a:lnTo>
                  <a:lnTo>
                    <a:pt x="15" y="149"/>
                  </a:lnTo>
                  <a:lnTo>
                    <a:pt x="15" y="149"/>
                  </a:lnTo>
                  <a:lnTo>
                    <a:pt x="13" y="149"/>
                  </a:lnTo>
                  <a:lnTo>
                    <a:pt x="13" y="151"/>
                  </a:lnTo>
                  <a:lnTo>
                    <a:pt x="12" y="151"/>
                  </a:lnTo>
                  <a:lnTo>
                    <a:pt x="12" y="151"/>
                  </a:lnTo>
                  <a:lnTo>
                    <a:pt x="12" y="153"/>
                  </a:lnTo>
                  <a:lnTo>
                    <a:pt x="12" y="153"/>
                  </a:lnTo>
                  <a:lnTo>
                    <a:pt x="12" y="153"/>
                  </a:lnTo>
                  <a:lnTo>
                    <a:pt x="12" y="153"/>
                  </a:lnTo>
                  <a:lnTo>
                    <a:pt x="10" y="155"/>
                  </a:lnTo>
                  <a:lnTo>
                    <a:pt x="8" y="155"/>
                  </a:lnTo>
                  <a:lnTo>
                    <a:pt x="8" y="155"/>
                  </a:lnTo>
                  <a:lnTo>
                    <a:pt x="6" y="155"/>
                  </a:lnTo>
                  <a:lnTo>
                    <a:pt x="6" y="157"/>
                  </a:lnTo>
                  <a:lnTo>
                    <a:pt x="6" y="157"/>
                  </a:lnTo>
                  <a:lnTo>
                    <a:pt x="6" y="157"/>
                  </a:lnTo>
                  <a:lnTo>
                    <a:pt x="6" y="157"/>
                  </a:lnTo>
                  <a:lnTo>
                    <a:pt x="8" y="157"/>
                  </a:lnTo>
                  <a:lnTo>
                    <a:pt x="12" y="157"/>
                  </a:lnTo>
                  <a:lnTo>
                    <a:pt x="15" y="157"/>
                  </a:lnTo>
                  <a:lnTo>
                    <a:pt x="17" y="157"/>
                  </a:lnTo>
                  <a:lnTo>
                    <a:pt x="21" y="157"/>
                  </a:lnTo>
                  <a:lnTo>
                    <a:pt x="25" y="157"/>
                  </a:lnTo>
                  <a:lnTo>
                    <a:pt x="26" y="157"/>
                  </a:lnTo>
                  <a:lnTo>
                    <a:pt x="28" y="157"/>
                  </a:lnTo>
                  <a:lnTo>
                    <a:pt x="28" y="159"/>
                  </a:lnTo>
                  <a:lnTo>
                    <a:pt x="26" y="159"/>
                  </a:lnTo>
                  <a:lnTo>
                    <a:pt x="28" y="159"/>
                  </a:lnTo>
                  <a:lnTo>
                    <a:pt x="28" y="159"/>
                  </a:lnTo>
                  <a:lnTo>
                    <a:pt x="28" y="160"/>
                  </a:lnTo>
                  <a:lnTo>
                    <a:pt x="26" y="160"/>
                  </a:lnTo>
                  <a:lnTo>
                    <a:pt x="26" y="160"/>
                  </a:lnTo>
                  <a:lnTo>
                    <a:pt x="26" y="160"/>
                  </a:lnTo>
                  <a:lnTo>
                    <a:pt x="26" y="162"/>
                  </a:lnTo>
                  <a:lnTo>
                    <a:pt x="26" y="162"/>
                  </a:lnTo>
                  <a:lnTo>
                    <a:pt x="25" y="162"/>
                  </a:lnTo>
                  <a:lnTo>
                    <a:pt x="25" y="162"/>
                  </a:lnTo>
                  <a:lnTo>
                    <a:pt x="25" y="162"/>
                  </a:lnTo>
                  <a:lnTo>
                    <a:pt x="25" y="164"/>
                  </a:lnTo>
                  <a:lnTo>
                    <a:pt x="25" y="164"/>
                  </a:lnTo>
                  <a:lnTo>
                    <a:pt x="25" y="164"/>
                  </a:lnTo>
                  <a:lnTo>
                    <a:pt x="25" y="164"/>
                  </a:lnTo>
                  <a:lnTo>
                    <a:pt x="23" y="166"/>
                  </a:lnTo>
                  <a:lnTo>
                    <a:pt x="23" y="166"/>
                  </a:lnTo>
                  <a:lnTo>
                    <a:pt x="23" y="166"/>
                  </a:lnTo>
                  <a:lnTo>
                    <a:pt x="23" y="166"/>
                  </a:lnTo>
                  <a:lnTo>
                    <a:pt x="21" y="166"/>
                  </a:lnTo>
                  <a:lnTo>
                    <a:pt x="21" y="166"/>
                  </a:lnTo>
                  <a:lnTo>
                    <a:pt x="19" y="166"/>
                  </a:lnTo>
                  <a:lnTo>
                    <a:pt x="19" y="168"/>
                  </a:lnTo>
                  <a:lnTo>
                    <a:pt x="19" y="168"/>
                  </a:lnTo>
                  <a:lnTo>
                    <a:pt x="19" y="168"/>
                  </a:lnTo>
                  <a:lnTo>
                    <a:pt x="21" y="168"/>
                  </a:lnTo>
                  <a:lnTo>
                    <a:pt x="21" y="168"/>
                  </a:lnTo>
                  <a:lnTo>
                    <a:pt x="21" y="168"/>
                  </a:lnTo>
                  <a:lnTo>
                    <a:pt x="21" y="168"/>
                  </a:lnTo>
                  <a:lnTo>
                    <a:pt x="19" y="170"/>
                  </a:lnTo>
                  <a:lnTo>
                    <a:pt x="19" y="170"/>
                  </a:lnTo>
                  <a:lnTo>
                    <a:pt x="19" y="170"/>
                  </a:lnTo>
                  <a:lnTo>
                    <a:pt x="17" y="170"/>
                  </a:lnTo>
                  <a:lnTo>
                    <a:pt x="17" y="170"/>
                  </a:lnTo>
                  <a:lnTo>
                    <a:pt x="15" y="172"/>
                  </a:lnTo>
                  <a:lnTo>
                    <a:pt x="15" y="172"/>
                  </a:lnTo>
                  <a:lnTo>
                    <a:pt x="15" y="172"/>
                  </a:lnTo>
                  <a:lnTo>
                    <a:pt x="15" y="172"/>
                  </a:lnTo>
                  <a:lnTo>
                    <a:pt x="15" y="172"/>
                  </a:lnTo>
                  <a:lnTo>
                    <a:pt x="15" y="174"/>
                  </a:lnTo>
                  <a:lnTo>
                    <a:pt x="17" y="174"/>
                  </a:lnTo>
                  <a:lnTo>
                    <a:pt x="21" y="172"/>
                  </a:lnTo>
                  <a:lnTo>
                    <a:pt x="23" y="172"/>
                  </a:lnTo>
                  <a:lnTo>
                    <a:pt x="23" y="172"/>
                  </a:lnTo>
                  <a:lnTo>
                    <a:pt x="23" y="172"/>
                  </a:lnTo>
                  <a:lnTo>
                    <a:pt x="23" y="172"/>
                  </a:lnTo>
                  <a:lnTo>
                    <a:pt x="23" y="172"/>
                  </a:lnTo>
                  <a:lnTo>
                    <a:pt x="21" y="174"/>
                  </a:lnTo>
                  <a:lnTo>
                    <a:pt x="21" y="174"/>
                  </a:lnTo>
                  <a:lnTo>
                    <a:pt x="23" y="174"/>
                  </a:lnTo>
                  <a:lnTo>
                    <a:pt x="23" y="174"/>
                  </a:lnTo>
                  <a:lnTo>
                    <a:pt x="25" y="172"/>
                  </a:lnTo>
                  <a:lnTo>
                    <a:pt x="25" y="172"/>
                  </a:lnTo>
                  <a:lnTo>
                    <a:pt x="26" y="172"/>
                  </a:lnTo>
                  <a:lnTo>
                    <a:pt x="28" y="172"/>
                  </a:lnTo>
                  <a:lnTo>
                    <a:pt x="28" y="172"/>
                  </a:lnTo>
                  <a:lnTo>
                    <a:pt x="28" y="172"/>
                  </a:lnTo>
                  <a:lnTo>
                    <a:pt x="30" y="172"/>
                  </a:lnTo>
                  <a:lnTo>
                    <a:pt x="28" y="174"/>
                  </a:lnTo>
                  <a:lnTo>
                    <a:pt x="25" y="174"/>
                  </a:lnTo>
                  <a:lnTo>
                    <a:pt x="25" y="174"/>
                  </a:lnTo>
                  <a:lnTo>
                    <a:pt x="25" y="174"/>
                  </a:lnTo>
                  <a:lnTo>
                    <a:pt x="25" y="175"/>
                  </a:lnTo>
                  <a:lnTo>
                    <a:pt x="25" y="175"/>
                  </a:lnTo>
                  <a:lnTo>
                    <a:pt x="25" y="175"/>
                  </a:lnTo>
                  <a:lnTo>
                    <a:pt x="25" y="177"/>
                  </a:lnTo>
                  <a:lnTo>
                    <a:pt x="25" y="177"/>
                  </a:lnTo>
                  <a:lnTo>
                    <a:pt x="23" y="179"/>
                  </a:lnTo>
                  <a:lnTo>
                    <a:pt x="21" y="181"/>
                  </a:lnTo>
                  <a:lnTo>
                    <a:pt x="17" y="181"/>
                  </a:lnTo>
                  <a:lnTo>
                    <a:pt x="15" y="183"/>
                  </a:lnTo>
                  <a:lnTo>
                    <a:pt x="15" y="183"/>
                  </a:lnTo>
                  <a:lnTo>
                    <a:pt x="12" y="183"/>
                  </a:lnTo>
                  <a:lnTo>
                    <a:pt x="12" y="183"/>
                  </a:lnTo>
                  <a:lnTo>
                    <a:pt x="12" y="185"/>
                  </a:lnTo>
                  <a:lnTo>
                    <a:pt x="12" y="185"/>
                  </a:lnTo>
                  <a:lnTo>
                    <a:pt x="12" y="185"/>
                  </a:lnTo>
                  <a:lnTo>
                    <a:pt x="13" y="185"/>
                  </a:lnTo>
                  <a:lnTo>
                    <a:pt x="13" y="185"/>
                  </a:lnTo>
                  <a:lnTo>
                    <a:pt x="13" y="185"/>
                  </a:lnTo>
                  <a:lnTo>
                    <a:pt x="12" y="185"/>
                  </a:lnTo>
                  <a:lnTo>
                    <a:pt x="12" y="185"/>
                  </a:lnTo>
                  <a:lnTo>
                    <a:pt x="13" y="185"/>
                  </a:lnTo>
                  <a:lnTo>
                    <a:pt x="13" y="187"/>
                  </a:lnTo>
                  <a:lnTo>
                    <a:pt x="13" y="187"/>
                  </a:lnTo>
                  <a:lnTo>
                    <a:pt x="13" y="187"/>
                  </a:lnTo>
                  <a:lnTo>
                    <a:pt x="12" y="187"/>
                  </a:lnTo>
                  <a:lnTo>
                    <a:pt x="10" y="187"/>
                  </a:lnTo>
                  <a:lnTo>
                    <a:pt x="10" y="189"/>
                  </a:lnTo>
                  <a:lnTo>
                    <a:pt x="10" y="189"/>
                  </a:lnTo>
                  <a:lnTo>
                    <a:pt x="8" y="189"/>
                  </a:lnTo>
                  <a:lnTo>
                    <a:pt x="8" y="189"/>
                  </a:lnTo>
                  <a:lnTo>
                    <a:pt x="6" y="189"/>
                  </a:lnTo>
                  <a:lnTo>
                    <a:pt x="6" y="190"/>
                  </a:lnTo>
                  <a:lnTo>
                    <a:pt x="6" y="190"/>
                  </a:lnTo>
                  <a:lnTo>
                    <a:pt x="8" y="190"/>
                  </a:lnTo>
                  <a:lnTo>
                    <a:pt x="10" y="190"/>
                  </a:lnTo>
                  <a:lnTo>
                    <a:pt x="10" y="190"/>
                  </a:lnTo>
                  <a:lnTo>
                    <a:pt x="12" y="190"/>
                  </a:lnTo>
                  <a:lnTo>
                    <a:pt x="12" y="192"/>
                  </a:lnTo>
                  <a:lnTo>
                    <a:pt x="12" y="194"/>
                  </a:lnTo>
                  <a:lnTo>
                    <a:pt x="12" y="194"/>
                  </a:lnTo>
                  <a:lnTo>
                    <a:pt x="12" y="194"/>
                  </a:lnTo>
                  <a:lnTo>
                    <a:pt x="12" y="194"/>
                  </a:lnTo>
                  <a:lnTo>
                    <a:pt x="10" y="196"/>
                  </a:lnTo>
                  <a:lnTo>
                    <a:pt x="10" y="196"/>
                  </a:lnTo>
                  <a:lnTo>
                    <a:pt x="8" y="196"/>
                  </a:lnTo>
                  <a:lnTo>
                    <a:pt x="10" y="196"/>
                  </a:lnTo>
                  <a:lnTo>
                    <a:pt x="12" y="196"/>
                  </a:lnTo>
                  <a:lnTo>
                    <a:pt x="12" y="196"/>
                  </a:lnTo>
                  <a:lnTo>
                    <a:pt x="13" y="196"/>
                  </a:lnTo>
                  <a:lnTo>
                    <a:pt x="13" y="194"/>
                  </a:lnTo>
                  <a:lnTo>
                    <a:pt x="15" y="194"/>
                  </a:lnTo>
                  <a:lnTo>
                    <a:pt x="15" y="194"/>
                  </a:lnTo>
                  <a:lnTo>
                    <a:pt x="17" y="196"/>
                  </a:lnTo>
                  <a:lnTo>
                    <a:pt x="17" y="196"/>
                  </a:lnTo>
                  <a:lnTo>
                    <a:pt x="15" y="198"/>
                  </a:lnTo>
                  <a:lnTo>
                    <a:pt x="15" y="198"/>
                  </a:lnTo>
                  <a:lnTo>
                    <a:pt x="15" y="198"/>
                  </a:lnTo>
                  <a:lnTo>
                    <a:pt x="15" y="198"/>
                  </a:lnTo>
                  <a:lnTo>
                    <a:pt x="15" y="198"/>
                  </a:lnTo>
                  <a:lnTo>
                    <a:pt x="15" y="200"/>
                  </a:lnTo>
                  <a:lnTo>
                    <a:pt x="13" y="200"/>
                  </a:lnTo>
                  <a:lnTo>
                    <a:pt x="13" y="200"/>
                  </a:lnTo>
                  <a:lnTo>
                    <a:pt x="13" y="200"/>
                  </a:lnTo>
                  <a:lnTo>
                    <a:pt x="13" y="200"/>
                  </a:lnTo>
                  <a:lnTo>
                    <a:pt x="13" y="202"/>
                  </a:lnTo>
                  <a:lnTo>
                    <a:pt x="13" y="202"/>
                  </a:lnTo>
                  <a:lnTo>
                    <a:pt x="13" y="202"/>
                  </a:lnTo>
                  <a:lnTo>
                    <a:pt x="15" y="203"/>
                  </a:lnTo>
                  <a:lnTo>
                    <a:pt x="15" y="203"/>
                  </a:lnTo>
                  <a:lnTo>
                    <a:pt x="17" y="203"/>
                  </a:lnTo>
                  <a:lnTo>
                    <a:pt x="17" y="203"/>
                  </a:lnTo>
                  <a:lnTo>
                    <a:pt x="17" y="205"/>
                  </a:lnTo>
                  <a:lnTo>
                    <a:pt x="17" y="205"/>
                  </a:lnTo>
                  <a:lnTo>
                    <a:pt x="17" y="205"/>
                  </a:lnTo>
                  <a:lnTo>
                    <a:pt x="15" y="205"/>
                  </a:lnTo>
                  <a:lnTo>
                    <a:pt x="15" y="205"/>
                  </a:lnTo>
                  <a:lnTo>
                    <a:pt x="13" y="205"/>
                  </a:lnTo>
                  <a:lnTo>
                    <a:pt x="13" y="205"/>
                  </a:lnTo>
                  <a:lnTo>
                    <a:pt x="15" y="205"/>
                  </a:lnTo>
                  <a:lnTo>
                    <a:pt x="15" y="205"/>
                  </a:lnTo>
                  <a:lnTo>
                    <a:pt x="15" y="205"/>
                  </a:lnTo>
                  <a:lnTo>
                    <a:pt x="15" y="205"/>
                  </a:lnTo>
                  <a:lnTo>
                    <a:pt x="15" y="207"/>
                  </a:lnTo>
                  <a:lnTo>
                    <a:pt x="15" y="207"/>
                  </a:lnTo>
                  <a:lnTo>
                    <a:pt x="17" y="207"/>
                  </a:lnTo>
                  <a:lnTo>
                    <a:pt x="17" y="207"/>
                  </a:lnTo>
                  <a:lnTo>
                    <a:pt x="17" y="207"/>
                  </a:lnTo>
                  <a:lnTo>
                    <a:pt x="17" y="209"/>
                  </a:lnTo>
                  <a:lnTo>
                    <a:pt x="15" y="209"/>
                  </a:lnTo>
                  <a:lnTo>
                    <a:pt x="13" y="211"/>
                  </a:lnTo>
                  <a:lnTo>
                    <a:pt x="13" y="211"/>
                  </a:lnTo>
                  <a:lnTo>
                    <a:pt x="10" y="211"/>
                  </a:lnTo>
                  <a:lnTo>
                    <a:pt x="10" y="213"/>
                  </a:lnTo>
                  <a:lnTo>
                    <a:pt x="10" y="213"/>
                  </a:lnTo>
                  <a:lnTo>
                    <a:pt x="10" y="213"/>
                  </a:lnTo>
                  <a:lnTo>
                    <a:pt x="10" y="213"/>
                  </a:lnTo>
                  <a:lnTo>
                    <a:pt x="10" y="213"/>
                  </a:lnTo>
                  <a:lnTo>
                    <a:pt x="10" y="215"/>
                  </a:lnTo>
                  <a:lnTo>
                    <a:pt x="10" y="215"/>
                  </a:lnTo>
                  <a:lnTo>
                    <a:pt x="10" y="215"/>
                  </a:lnTo>
                  <a:lnTo>
                    <a:pt x="12" y="215"/>
                  </a:lnTo>
                  <a:lnTo>
                    <a:pt x="12" y="215"/>
                  </a:lnTo>
                  <a:lnTo>
                    <a:pt x="12" y="217"/>
                  </a:lnTo>
                  <a:lnTo>
                    <a:pt x="8" y="217"/>
                  </a:lnTo>
                  <a:lnTo>
                    <a:pt x="8" y="218"/>
                  </a:lnTo>
                  <a:lnTo>
                    <a:pt x="8" y="218"/>
                  </a:lnTo>
                  <a:lnTo>
                    <a:pt x="6" y="218"/>
                  </a:lnTo>
                  <a:lnTo>
                    <a:pt x="6" y="220"/>
                  </a:lnTo>
                  <a:lnTo>
                    <a:pt x="6" y="220"/>
                  </a:lnTo>
                  <a:lnTo>
                    <a:pt x="6" y="220"/>
                  </a:lnTo>
                  <a:lnTo>
                    <a:pt x="6" y="220"/>
                  </a:lnTo>
                  <a:lnTo>
                    <a:pt x="6" y="220"/>
                  </a:lnTo>
                  <a:lnTo>
                    <a:pt x="6" y="220"/>
                  </a:lnTo>
                  <a:lnTo>
                    <a:pt x="6" y="222"/>
                  </a:lnTo>
                  <a:lnTo>
                    <a:pt x="6" y="222"/>
                  </a:lnTo>
                  <a:lnTo>
                    <a:pt x="6" y="222"/>
                  </a:lnTo>
                  <a:lnTo>
                    <a:pt x="8" y="224"/>
                  </a:lnTo>
                  <a:lnTo>
                    <a:pt x="8" y="224"/>
                  </a:lnTo>
                  <a:lnTo>
                    <a:pt x="6" y="224"/>
                  </a:lnTo>
                  <a:lnTo>
                    <a:pt x="6" y="224"/>
                  </a:lnTo>
                  <a:lnTo>
                    <a:pt x="4" y="224"/>
                  </a:lnTo>
                  <a:lnTo>
                    <a:pt x="4" y="226"/>
                  </a:lnTo>
                  <a:lnTo>
                    <a:pt x="4" y="226"/>
                  </a:lnTo>
                  <a:lnTo>
                    <a:pt x="4" y="226"/>
                  </a:lnTo>
                  <a:lnTo>
                    <a:pt x="4" y="226"/>
                  </a:lnTo>
                  <a:lnTo>
                    <a:pt x="2" y="226"/>
                  </a:lnTo>
                  <a:lnTo>
                    <a:pt x="2" y="228"/>
                  </a:lnTo>
                  <a:lnTo>
                    <a:pt x="2" y="228"/>
                  </a:lnTo>
                  <a:lnTo>
                    <a:pt x="2" y="228"/>
                  </a:lnTo>
                  <a:lnTo>
                    <a:pt x="2" y="228"/>
                  </a:lnTo>
                  <a:lnTo>
                    <a:pt x="0" y="230"/>
                  </a:lnTo>
                  <a:lnTo>
                    <a:pt x="0" y="230"/>
                  </a:lnTo>
                  <a:lnTo>
                    <a:pt x="0" y="230"/>
                  </a:lnTo>
                  <a:lnTo>
                    <a:pt x="2" y="230"/>
                  </a:lnTo>
                  <a:lnTo>
                    <a:pt x="4" y="230"/>
                  </a:lnTo>
                  <a:lnTo>
                    <a:pt x="4" y="230"/>
                  </a:lnTo>
                  <a:lnTo>
                    <a:pt x="4" y="230"/>
                  </a:lnTo>
                  <a:lnTo>
                    <a:pt x="4" y="230"/>
                  </a:lnTo>
                  <a:lnTo>
                    <a:pt x="4" y="230"/>
                  </a:lnTo>
                  <a:lnTo>
                    <a:pt x="6" y="230"/>
                  </a:lnTo>
                  <a:lnTo>
                    <a:pt x="8" y="230"/>
                  </a:lnTo>
                  <a:lnTo>
                    <a:pt x="8" y="230"/>
                  </a:lnTo>
                  <a:lnTo>
                    <a:pt x="8" y="230"/>
                  </a:lnTo>
                  <a:lnTo>
                    <a:pt x="10" y="232"/>
                  </a:lnTo>
                  <a:lnTo>
                    <a:pt x="8" y="232"/>
                  </a:lnTo>
                  <a:lnTo>
                    <a:pt x="10" y="232"/>
                  </a:lnTo>
                  <a:lnTo>
                    <a:pt x="8" y="233"/>
                  </a:lnTo>
                  <a:lnTo>
                    <a:pt x="8" y="233"/>
                  </a:lnTo>
                  <a:lnTo>
                    <a:pt x="10" y="233"/>
                  </a:lnTo>
                  <a:lnTo>
                    <a:pt x="10" y="233"/>
                  </a:lnTo>
                  <a:lnTo>
                    <a:pt x="10" y="235"/>
                  </a:lnTo>
                  <a:lnTo>
                    <a:pt x="8" y="235"/>
                  </a:lnTo>
                  <a:lnTo>
                    <a:pt x="10" y="237"/>
                  </a:lnTo>
                  <a:lnTo>
                    <a:pt x="10" y="237"/>
                  </a:lnTo>
                  <a:lnTo>
                    <a:pt x="10" y="237"/>
                  </a:lnTo>
                  <a:lnTo>
                    <a:pt x="10" y="239"/>
                  </a:lnTo>
                  <a:lnTo>
                    <a:pt x="12" y="239"/>
                  </a:lnTo>
                  <a:lnTo>
                    <a:pt x="13" y="239"/>
                  </a:lnTo>
                  <a:lnTo>
                    <a:pt x="13" y="239"/>
                  </a:lnTo>
                  <a:lnTo>
                    <a:pt x="13" y="239"/>
                  </a:lnTo>
                  <a:lnTo>
                    <a:pt x="13" y="241"/>
                  </a:lnTo>
                  <a:lnTo>
                    <a:pt x="13" y="241"/>
                  </a:lnTo>
                  <a:lnTo>
                    <a:pt x="12" y="243"/>
                  </a:lnTo>
                  <a:lnTo>
                    <a:pt x="12" y="243"/>
                  </a:lnTo>
                  <a:lnTo>
                    <a:pt x="10" y="245"/>
                  </a:lnTo>
                  <a:lnTo>
                    <a:pt x="10" y="245"/>
                  </a:lnTo>
                  <a:lnTo>
                    <a:pt x="10" y="245"/>
                  </a:lnTo>
                  <a:lnTo>
                    <a:pt x="10" y="245"/>
                  </a:lnTo>
                  <a:lnTo>
                    <a:pt x="10" y="247"/>
                  </a:lnTo>
                  <a:lnTo>
                    <a:pt x="10" y="245"/>
                  </a:lnTo>
                  <a:lnTo>
                    <a:pt x="10" y="247"/>
                  </a:lnTo>
                  <a:lnTo>
                    <a:pt x="10" y="247"/>
                  </a:lnTo>
                  <a:lnTo>
                    <a:pt x="8" y="248"/>
                  </a:lnTo>
                  <a:lnTo>
                    <a:pt x="8" y="248"/>
                  </a:lnTo>
                  <a:lnTo>
                    <a:pt x="8" y="248"/>
                  </a:lnTo>
                  <a:lnTo>
                    <a:pt x="8" y="250"/>
                  </a:lnTo>
                  <a:lnTo>
                    <a:pt x="8" y="250"/>
                  </a:lnTo>
                  <a:lnTo>
                    <a:pt x="8" y="250"/>
                  </a:lnTo>
                  <a:lnTo>
                    <a:pt x="8" y="250"/>
                  </a:lnTo>
                  <a:lnTo>
                    <a:pt x="10" y="250"/>
                  </a:lnTo>
                  <a:lnTo>
                    <a:pt x="12" y="250"/>
                  </a:lnTo>
                  <a:lnTo>
                    <a:pt x="13" y="250"/>
                  </a:lnTo>
                  <a:lnTo>
                    <a:pt x="13" y="250"/>
                  </a:lnTo>
                  <a:lnTo>
                    <a:pt x="15" y="250"/>
                  </a:lnTo>
                  <a:lnTo>
                    <a:pt x="15" y="250"/>
                  </a:lnTo>
                  <a:lnTo>
                    <a:pt x="15" y="248"/>
                  </a:lnTo>
                  <a:lnTo>
                    <a:pt x="15" y="248"/>
                  </a:lnTo>
                  <a:lnTo>
                    <a:pt x="17" y="248"/>
                  </a:lnTo>
                  <a:lnTo>
                    <a:pt x="17" y="248"/>
                  </a:lnTo>
                  <a:lnTo>
                    <a:pt x="17" y="248"/>
                  </a:lnTo>
                  <a:lnTo>
                    <a:pt x="17" y="248"/>
                  </a:lnTo>
                  <a:lnTo>
                    <a:pt x="17" y="250"/>
                  </a:lnTo>
                  <a:lnTo>
                    <a:pt x="19" y="248"/>
                  </a:lnTo>
                  <a:lnTo>
                    <a:pt x="19" y="248"/>
                  </a:lnTo>
                  <a:lnTo>
                    <a:pt x="21" y="248"/>
                  </a:lnTo>
                  <a:lnTo>
                    <a:pt x="21" y="248"/>
                  </a:lnTo>
                  <a:lnTo>
                    <a:pt x="21" y="248"/>
                  </a:lnTo>
                  <a:lnTo>
                    <a:pt x="25" y="250"/>
                  </a:lnTo>
                  <a:lnTo>
                    <a:pt x="25" y="250"/>
                  </a:lnTo>
                  <a:lnTo>
                    <a:pt x="26" y="248"/>
                  </a:lnTo>
                  <a:lnTo>
                    <a:pt x="28" y="248"/>
                  </a:lnTo>
                  <a:lnTo>
                    <a:pt x="32" y="248"/>
                  </a:lnTo>
                  <a:lnTo>
                    <a:pt x="32" y="248"/>
                  </a:lnTo>
                  <a:lnTo>
                    <a:pt x="34" y="247"/>
                  </a:lnTo>
                  <a:lnTo>
                    <a:pt x="34" y="247"/>
                  </a:lnTo>
                  <a:lnTo>
                    <a:pt x="36" y="247"/>
                  </a:lnTo>
                  <a:lnTo>
                    <a:pt x="36" y="247"/>
                  </a:lnTo>
                  <a:lnTo>
                    <a:pt x="36" y="248"/>
                  </a:lnTo>
                  <a:lnTo>
                    <a:pt x="34" y="250"/>
                  </a:lnTo>
                  <a:lnTo>
                    <a:pt x="32" y="250"/>
                  </a:lnTo>
                  <a:lnTo>
                    <a:pt x="32" y="252"/>
                  </a:lnTo>
                  <a:lnTo>
                    <a:pt x="32" y="252"/>
                  </a:lnTo>
                  <a:lnTo>
                    <a:pt x="32" y="252"/>
                  </a:lnTo>
                  <a:lnTo>
                    <a:pt x="32" y="254"/>
                  </a:lnTo>
                  <a:lnTo>
                    <a:pt x="32" y="254"/>
                  </a:lnTo>
                  <a:lnTo>
                    <a:pt x="32" y="254"/>
                  </a:lnTo>
                  <a:lnTo>
                    <a:pt x="32" y="256"/>
                  </a:lnTo>
                  <a:lnTo>
                    <a:pt x="32" y="256"/>
                  </a:lnTo>
                  <a:lnTo>
                    <a:pt x="30" y="258"/>
                  </a:lnTo>
                  <a:lnTo>
                    <a:pt x="30" y="260"/>
                  </a:lnTo>
                  <a:lnTo>
                    <a:pt x="30" y="260"/>
                  </a:lnTo>
                  <a:lnTo>
                    <a:pt x="30" y="262"/>
                  </a:lnTo>
                  <a:lnTo>
                    <a:pt x="30" y="262"/>
                  </a:lnTo>
                  <a:lnTo>
                    <a:pt x="30" y="262"/>
                  </a:lnTo>
                  <a:lnTo>
                    <a:pt x="30" y="262"/>
                  </a:lnTo>
                  <a:lnTo>
                    <a:pt x="30" y="262"/>
                  </a:lnTo>
                  <a:lnTo>
                    <a:pt x="30" y="262"/>
                  </a:lnTo>
                  <a:lnTo>
                    <a:pt x="288" y="262"/>
                  </a:lnTo>
                  <a:lnTo>
                    <a:pt x="290" y="258"/>
                  </a:lnTo>
                  <a:lnTo>
                    <a:pt x="294" y="254"/>
                  </a:lnTo>
                  <a:lnTo>
                    <a:pt x="297" y="250"/>
                  </a:lnTo>
                  <a:lnTo>
                    <a:pt x="299" y="247"/>
                  </a:lnTo>
                  <a:lnTo>
                    <a:pt x="303" y="243"/>
                  </a:lnTo>
                  <a:lnTo>
                    <a:pt x="307" y="239"/>
                  </a:lnTo>
                  <a:lnTo>
                    <a:pt x="309" y="235"/>
                  </a:lnTo>
                  <a:lnTo>
                    <a:pt x="312" y="232"/>
                  </a:lnTo>
                  <a:lnTo>
                    <a:pt x="316" y="230"/>
                  </a:lnTo>
                  <a:lnTo>
                    <a:pt x="318" y="226"/>
                  </a:lnTo>
                  <a:lnTo>
                    <a:pt x="322" y="222"/>
                  </a:lnTo>
                  <a:lnTo>
                    <a:pt x="326" y="218"/>
                  </a:lnTo>
                  <a:lnTo>
                    <a:pt x="327" y="215"/>
                  </a:lnTo>
                  <a:lnTo>
                    <a:pt x="331" y="211"/>
                  </a:lnTo>
                  <a:lnTo>
                    <a:pt x="335" y="207"/>
                  </a:lnTo>
                  <a:lnTo>
                    <a:pt x="337" y="203"/>
                  </a:lnTo>
                  <a:lnTo>
                    <a:pt x="340" y="200"/>
                  </a:lnTo>
                  <a:lnTo>
                    <a:pt x="342" y="198"/>
                  </a:lnTo>
                  <a:lnTo>
                    <a:pt x="339" y="198"/>
                  </a:lnTo>
                  <a:lnTo>
                    <a:pt x="333" y="19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23"/>
            <p:cNvSpPr/>
            <p:nvPr/>
          </p:nvSpPr>
          <p:spPr>
            <a:xfrm>
              <a:off x="1800" y="951"/>
              <a:ext cx="151" cy="217"/>
            </a:xfrm>
            <a:custGeom>
              <a:avLst/>
              <a:gdLst/>
              <a:ahLst/>
              <a:cxnLst/>
              <a:rect l="l" t="t" r="r" b="b"/>
              <a:pathLst>
                <a:path w="151" h="217" extrusionOk="0">
                  <a:moveTo>
                    <a:pt x="74" y="129"/>
                  </a:moveTo>
                  <a:lnTo>
                    <a:pt x="78" y="129"/>
                  </a:lnTo>
                  <a:lnTo>
                    <a:pt x="84" y="129"/>
                  </a:lnTo>
                  <a:lnTo>
                    <a:pt x="89" y="129"/>
                  </a:lnTo>
                  <a:lnTo>
                    <a:pt x="95" y="129"/>
                  </a:lnTo>
                  <a:lnTo>
                    <a:pt x="99" y="129"/>
                  </a:lnTo>
                  <a:lnTo>
                    <a:pt x="104" y="129"/>
                  </a:lnTo>
                  <a:lnTo>
                    <a:pt x="110" y="129"/>
                  </a:lnTo>
                  <a:lnTo>
                    <a:pt x="114" y="129"/>
                  </a:lnTo>
                  <a:lnTo>
                    <a:pt x="119" y="129"/>
                  </a:lnTo>
                  <a:lnTo>
                    <a:pt x="117" y="134"/>
                  </a:lnTo>
                  <a:lnTo>
                    <a:pt x="115" y="138"/>
                  </a:lnTo>
                  <a:lnTo>
                    <a:pt x="115" y="138"/>
                  </a:lnTo>
                  <a:lnTo>
                    <a:pt x="117" y="138"/>
                  </a:lnTo>
                  <a:lnTo>
                    <a:pt x="117" y="138"/>
                  </a:lnTo>
                  <a:lnTo>
                    <a:pt x="125" y="134"/>
                  </a:lnTo>
                  <a:lnTo>
                    <a:pt x="128" y="133"/>
                  </a:lnTo>
                  <a:lnTo>
                    <a:pt x="132" y="131"/>
                  </a:lnTo>
                  <a:lnTo>
                    <a:pt x="138" y="127"/>
                  </a:lnTo>
                  <a:lnTo>
                    <a:pt x="140" y="125"/>
                  </a:lnTo>
                  <a:lnTo>
                    <a:pt x="140" y="125"/>
                  </a:lnTo>
                  <a:lnTo>
                    <a:pt x="138" y="125"/>
                  </a:lnTo>
                  <a:lnTo>
                    <a:pt x="138" y="123"/>
                  </a:lnTo>
                  <a:lnTo>
                    <a:pt x="136" y="123"/>
                  </a:lnTo>
                  <a:lnTo>
                    <a:pt x="136" y="123"/>
                  </a:lnTo>
                  <a:lnTo>
                    <a:pt x="138" y="123"/>
                  </a:lnTo>
                  <a:lnTo>
                    <a:pt x="138" y="123"/>
                  </a:lnTo>
                  <a:lnTo>
                    <a:pt x="140" y="123"/>
                  </a:lnTo>
                  <a:lnTo>
                    <a:pt x="140" y="121"/>
                  </a:lnTo>
                  <a:lnTo>
                    <a:pt x="140" y="121"/>
                  </a:lnTo>
                  <a:lnTo>
                    <a:pt x="138" y="121"/>
                  </a:lnTo>
                  <a:lnTo>
                    <a:pt x="136" y="121"/>
                  </a:lnTo>
                  <a:lnTo>
                    <a:pt x="134" y="121"/>
                  </a:lnTo>
                  <a:lnTo>
                    <a:pt x="132" y="120"/>
                  </a:lnTo>
                  <a:lnTo>
                    <a:pt x="134" y="120"/>
                  </a:lnTo>
                  <a:lnTo>
                    <a:pt x="136" y="120"/>
                  </a:lnTo>
                  <a:lnTo>
                    <a:pt x="140" y="120"/>
                  </a:lnTo>
                  <a:lnTo>
                    <a:pt x="140" y="120"/>
                  </a:lnTo>
                  <a:lnTo>
                    <a:pt x="140" y="118"/>
                  </a:lnTo>
                  <a:lnTo>
                    <a:pt x="140" y="118"/>
                  </a:lnTo>
                  <a:lnTo>
                    <a:pt x="140" y="116"/>
                  </a:lnTo>
                  <a:lnTo>
                    <a:pt x="142" y="116"/>
                  </a:lnTo>
                  <a:lnTo>
                    <a:pt x="142" y="114"/>
                  </a:lnTo>
                  <a:lnTo>
                    <a:pt x="143" y="110"/>
                  </a:lnTo>
                  <a:lnTo>
                    <a:pt x="143" y="110"/>
                  </a:lnTo>
                  <a:lnTo>
                    <a:pt x="143" y="108"/>
                  </a:lnTo>
                  <a:lnTo>
                    <a:pt x="143" y="108"/>
                  </a:lnTo>
                  <a:lnTo>
                    <a:pt x="143" y="108"/>
                  </a:lnTo>
                  <a:lnTo>
                    <a:pt x="143" y="108"/>
                  </a:lnTo>
                  <a:lnTo>
                    <a:pt x="143" y="106"/>
                  </a:lnTo>
                  <a:lnTo>
                    <a:pt x="143" y="106"/>
                  </a:lnTo>
                  <a:lnTo>
                    <a:pt x="142" y="105"/>
                  </a:lnTo>
                  <a:lnTo>
                    <a:pt x="140" y="103"/>
                  </a:lnTo>
                  <a:lnTo>
                    <a:pt x="140" y="103"/>
                  </a:lnTo>
                  <a:lnTo>
                    <a:pt x="140" y="101"/>
                  </a:lnTo>
                  <a:lnTo>
                    <a:pt x="140" y="101"/>
                  </a:lnTo>
                  <a:lnTo>
                    <a:pt x="138" y="101"/>
                  </a:lnTo>
                  <a:lnTo>
                    <a:pt x="136" y="101"/>
                  </a:lnTo>
                  <a:lnTo>
                    <a:pt x="134" y="101"/>
                  </a:lnTo>
                  <a:lnTo>
                    <a:pt x="132" y="103"/>
                  </a:lnTo>
                  <a:lnTo>
                    <a:pt x="128" y="105"/>
                  </a:lnTo>
                  <a:lnTo>
                    <a:pt x="127" y="106"/>
                  </a:lnTo>
                  <a:lnTo>
                    <a:pt x="127" y="105"/>
                  </a:lnTo>
                  <a:lnTo>
                    <a:pt x="127" y="105"/>
                  </a:lnTo>
                  <a:lnTo>
                    <a:pt x="125" y="103"/>
                  </a:lnTo>
                  <a:lnTo>
                    <a:pt x="125" y="103"/>
                  </a:lnTo>
                  <a:lnTo>
                    <a:pt x="125" y="103"/>
                  </a:lnTo>
                  <a:lnTo>
                    <a:pt x="128" y="103"/>
                  </a:lnTo>
                  <a:lnTo>
                    <a:pt x="130" y="101"/>
                  </a:lnTo>
                  <a:lnTo>
                    <a:pt x="130" y="101"/>
                  </a:lnTo>
                  <a:lnTo>
                    <a:pt x="132" y="99"/>
                  </a:lnTo>
                  <a:lnTo>
                    <a:pt x="130" y="99"/>
                  </a:lnTo>
                  <a:lnTo>
                    <a:pt x="130" y="95"/>
                  </a:lnTo>
                  <a:lnTo>
                    <a:pt x="128" y="93"/>
                  </a:lnTo>
                  <a:lnTo>
                    <a:pt x="121" y="93"/>
                  </a:lnTo>
                  <a:lnTo>
                    <a:pt x="119" y="93"/>
                  </a:lnTo>
                  <a:lnTo>
                    <a:pt x="119" y="95"/>
                  </a:lnTo>
                  <a:lnTo>
                    <a:pt x="119" y="95"/>
                  </a:lnTo>
                  <a:lnTo>
                    <a:pt x="119" y="95"/>
                  </a:lnTo>
                  <a:lnTo>
                    <a:pt x="121" y="95"/>
                  </a:lnTo>
                  <a:lnTo>
                    <a:pt x="121" y="95"/>
                  </a:lnTo>
                  <a:lnTo>
                    <a:pt x="123" y="95"/>
                  </a:lnTo>
                  <a:lnTo>
                    <a:pt x="123" y="95"/>
                  </a:lnTo>
                  <a:lnTo>
                    <a:pt x="121" y="95"/>
                  </a:lnTo>
                  <a:lnTo>
                    <a:pt x="117" y="97"/>
                  </a:lnTo>
                  <a:lnTo>
                    <a:pt x="114" y="97"/>
                  </a:lnTo>
                  <a:lnTo>
                    <a:pt x="110" y="99"/>
                  </a:lnTo>
                  <a:lnTo>
                    <a:pt x="106" y="101"/>
                  </a:lnTo>
                  <a:lnTo>
                    <a:pt x="102" y="103"/>
                  </a:lnTo>
                  <a:lnTo>
                    <a:pt x="100" y="105"/>
                  </a:lnTo>
                  <a:lnTo>
                    <a:pt x="99" y="105"/>
                  </a:lnTo>
                  <a:lnTo>
                    <a:pt x="95" y="105"/>
                  </a:lnTo>
                  <a:lnTo>
                    <a:pt x="95" y="105"/>
                  </a:lnTo>
                  <a:lnTo>
                    <a:pt x="93" y="106"/>
                  </a:lnTo>
                  <a:lnTo>
                    <a:pt x="91" y="108"/>
                  </a:lnTo>
                  <a:lnTo>
                    <a:pt x="87" y="108"/>
                  </a:lnTo>
                  <a:lnTo>
                    <a:pt x="87" y="108"/>
                  </a:lnTo>
                  <a:lnTo>
                    <a:pt x="87" y="108"/>
                  </a:lnTo>
                  <a:lnTo>
                    <a:pt x="89" y="108"/>
                  </a:lnTo>
                  <a:lnTo>
                    <a:pt x="89" y="108"/>
                  </a:lnTo>
                  <a:lnTo>
                    <a:pt x="89" y="108"/>
                  </a:lnTo>
                  <a:lnTo>
                    <a:pt x="89" y="106"/>
                  </a:lnTo>
                  <a:lnTo>
                    <a:pt x="91" y="106"/>
                  </a:lnTo>
                  <a:lnTo>
                    <a:pt x="93" y="105"/>
                  </a:lnTo>
                  <a:lnTo>
                    <a:pt x="91" y="105"/>
                  </a:lnTo>
                  <a:lnTo>
                    <a:pt x="89" y="103"/>
                  </a:lnTo>
                  <a:lnTo>
                    <a:pt x="89" y="103"/>
                  </a:lnTo>
                  <a:lnTo>
                    <a:pt x="91" y="103"/>
                  </a:lnTo>
                  <a:lnTo>
                    <a:pt x="93" y="105"/>
                  </a:lnTo>
                  <a:lnTo>
                    <a:pt x="93" y="103"/>
                  </a:lnTo>
                  <a:lnTo>
                    <a:pt x="93" y="103"/>
                  </a:lnTo>
                  <a:lnTo>
                    <a:pt x="93" y="103"/>
                  </a:lnTo>
                  <a:lnTo>
                    <a:pt x="95" y="101"/>
                  </a:lnTo>
                  <a:lnTo>
                    <a:pt x="95" y="101"/>
                  </a:lnTo>
                  <a:lnTo>
                    <a:pt x="97" y="101"/>
                  </a:lnTo>
                  <a:lnTo>
                    <a:pt x="99" y="99"/>
                  </a:lnTo>
                  <a:lnTo>
                    <a:pt x="99" y="99"/>
                  </a:lnTo>
                  <a:lnTo>
                    <a:pt x="100" y="101"/>
                  </a:lnTo>
                  <a:lnTo>
                    <a:pt x="102" y="99"/>
                  </a:lnTo>
                  <a:lnTo>
                    <a:pt x="106" y="99"/>
                  </a:lnTo>
                  <a:lnTo>
                    <a:pt x="108" y="97"/>
                  </a:lnTo>
                  <a:lnTo>
                    <a:pt x="110" y="97"/>
                  </a:lnTo>
                  <a:lnTo>
                    <a:pt x="110" y="97"/>
                  </a:lnTo>
                  <a:lnTo>
                    <a:pt x="110" y="97"/>
                  </a:lnTo>
                  <a:lnTo>
                    <a:pt x="112" y="97"/>
                  </a:lnTo>
                  <a:lnTo>
                    <a:pt x="114" y="97"/>
                  </a:lnTo>
                  <a:lnTo>
                    <a:pt x="114" y="97"/>
                  </a:lnTo>
                  <a:lnTo>
                    <a:pt x="115" y="95"/>
                  </a:lnTo>
                  <a:lnTo>
                    <a:pt x="117" y="93"/>
                  </a:lnTo>
                  <a:lnTo>
                    <a:pt x="119" y="93"/>
                  </a:lnTo>
                  <a:lnTo>
                    <a:pt x="121" y="93"/>
                  </a:lnTo>
                  <a:lnTo>
                    <a:pt x="123" y="91"/>
                  </a:lnTo>
                  <a:lnTo>
                    <a:pt x="123" y="91"/>
                  </a:lnTo>
                  <a:lnTo>
                    <a:pt x="127" y="91"/>
                  </a:lnTo>
                  <a:lnTo>
                    <a:pt x="128" y="91"/>
                  </a:lnTo>
                  <a:lnTo>
                    <a:pt x="130" y="90"/>
                  </a:lnTo>
                  <a:lnTo>
                    <a:pt x="132" y="90"/>
                  </a:lnTo>
                  <a:lnTo>
                    <a:pt x="134" y="88"/>
                  </a:lnTo>
                  <a:lnTo>
                    <a:pt x="134" y="88"/>
                  </a:lnTo>
                  <a:lnTo>
                    <a:pt x="132" y="88"/>
                  </a:lnTo>
                  <a:lnTo>
                    <a:pt x="130" y="88"/>
                  </a:lnTo>
                  <a:lnTo>
                    <a:pt x="130" y="86"/>
                  </a:lnTo>
                  <a:lnTo>
                    <a:pt x="128" y="86"/>
                  </a:lnTo>
                  <a:lnTo>
                    <a:pt x="128" y="86"/>
                  </a:lnTo>
                  <a:lnTo>
                    <a:pt x="128" y="84"/>
                  </a:lnTo>
                  <a:lnTo>
                    <a:pt x="127" y="84"/>
                  </a:lnTo>
                  <a:lnTo>
                    <a:pt x="125" y="84"/>
                  </a:lnTo>
                  <a:lnTo>
                    <a:pt x="125" y="84"/>
                  </a:lnTo>
                  <a:lnTo>
                    <a:pt x="123" y="86"/>
                  </a:lnTo>
                  <a:lnTo>
                    <a:pt x="121" y="84"/>
                  </a:lnTo>
                  <a:lnTo>
                    <a:pt x="117" y="84"/>
                  </a:lnTo>
                  <a:lnTo>
                    <a:pt x="117" y="82"/>
                  </a:lnTo>
                  <a:lnTo>
                    <a:pt x="117" y="80"/>
                  </a:lnTo>
                  <a:lnTo>
                    <a:pt x="117" y="78"/>
                  </a:lnTo>
                  <a:lnTo>
                    <a:pt x="117" y="78"/>
                  </a:lnTo>
                  <a:lnTo>
                    <a:pt x="115" y="78"/>
                  </a:lnTo>
                  <a:lnTo>
                    <a:pt x="114" y="78"/>
                  </a:lnTo>
                  <a:lnTo>
                    <a:pt x="112" y="80"/>
                  </a:lnTo>
                  <a:lnTo>
                    <a:pt x="112" y="80"/>
                  </a:lnTo>
                  <a:lnTo>
                    <a:pt x="106" y="84"/>
                  </a:lnTo>
                  <a:lnTo>
                    <a:pt x="104" y="84"/>
                  </a:lnTo>
                  <a:lnTo>
                    <a:pt x="106" y="84"/>
                  </a:lnTo>
                  <a:lnTo>
                    <a:pt x="106" y="82"/>
                  </a:lnTo>
                  <a:lnTo>
                    <a:pt x="112" y="80"/>
                  </a:lnTo>
                  <a:lnTo>
                    <a:pt x="112" y="78"/>
                  </a:lnTo>
                  <a:lnTo>
                    <a:pt x="112" y="78"/>
                  </a:lnTo>
                  <a:lnTo>
                    <a:pt x="110" y="78"/>
                  </a:lnTo>
                  <a:lnTo>
                    <a:pt x="110" y="78"/>
                  </a:lnTo>
                  <a:lnTo>
                    <a:pt x="110" y="76"/>
                  </a:lnTo>
                  <a:lnTo>
                    <a:pt x="110" y="76"/>
                  </a:lnTo>
                  <a:lnTo>
                    <a:pt x="108" y="76"/>
                  </a:lnTo>
                  <a:lnTo>
                    <a:pt x="106" y="76"/>
                  </a:lnTo>
                  <a:lnTo>
                    <a:pt x="104" y="78"/>
                  </a:lnTo>
                  <a:lnTo>
                    <a:pt x="102" y="78"/>
                  </a:lnTo>
                  <a:lnTo>
                    <a:pt x="99" y="80"/>
                  </a:lnTo>
                  <a:lnTo>
                    <a:pt x="97" y="80"/>
                  </a:lnTo>
                  <a:lnTo>
                    <a:pt x="99" y="80"/>
                  </a:lnTo>
                  <a:lnTo>
                    <a:pt x="100" y="78"/>
                  </a:lnTo>
                  <a:lnTo>
                    <a:pt x="100" y="78"/>
                  </a:lnTo>
                  <a:lnTo>
                    <a:pt x="102" y="76"/>
                  </a:lnTo>
                  <a:lnTo>
                    <a:pt x="104" y="75"/>
                  </a:lnTo>
                  <a:lnTo>
                    <a:pt x="106" y="75"/>
                  </a:lnTo>
                  <a:lnTo>
                    <a:pt x="104" y="73"/>
                  </a:lnTo>
                  <a:lnTo>
                    <a:pt x="104" y="71"/>
                  </a:lnTo>
                  <a:lnTo>
                    <a:pt x="104" y="71"/>
                  </a:lnTo>
                  <a:lnTo>
                    <a:pt x="104" y="71"/>
                  </a:lnTo>
                  <a:lnTo>
                    <a:pt x="106" y="69"/>
                  </a:lnTo>
                  <a:lnTo>
                    <a:pt x="104" y="69"/>
                  </a:lnTo>
                  <a:lnTo>
                    <a:pt x="104" y="69"/>
                  </a:lnTo>
                  <a:lnTo>
                    <a:pt x="102" y="71"/>
                  </a:lnTo>
                  <a:lnTo>
                    <a:pt x="102" y="69"/>
                  </a:lnTo>
                  <a:lnTo>
                    <a:pt x="102" y="69"/>
                  </a:lnTo>
                  <a:lnTo>
                    <a:pt x="102" y="67"/>
                  </a:lnTo>
                  <a:lnTo>
                    <a:pt x="102" y="67"/>
                  </a:lnTo>
                  <a:lnTo>
                    <a:pt x="100" y="67"/>
                  </a:lnTo>
                  <a:lnTo>
                    <a:pt x="100" y="67"/>
                  </a:lnTo>
                  <a:lnTo>
                    <a:pt x="99" y="67"/>
                  </a:lnTo>
                  <a:lnTo>
                    <a:pt x="97" y="67"/>
                  </a:lnTo>
                  <a:lnTo>
                    <a:pt x="97" y="67"/>
                  </a:lnTo>
                  <a:lnTo>
                    <a:pt x="97" y="67"/>
                  </a:lnTo>
                  <a:lnTo>
                    <a:pt x="97" y="67"/>
                  </a:lnTo>
                  <a:lnTo>
                    <a:pt x="95" y="65"/>
                  </a:lnTo>
                  <a:lnTo>
                    <a:pt x="93" y="65"/>
                  </a:lnTo>
                  <a:lnTo>
                    <a:pt x="95" y="65"/>
                  </a:lnTo>
                  <a:lnTo>
                    <a:pt x="97" y="65"/>
                  </a:lnTo>
                  <a:lnTo>
                    <a:pt x="97" y="65"/>
                  </a:lnTo>
                  <a:lnTo>
                    <a:pt x="97" y="62"/>
                  </a:lnTo>
                  <a:lnTo>
                    <a:pt x="97" y="62"/>
                  </a:lnTo>
                  <a:lnTo>
                    <a:pt x="95" y="62"/>
                  </a:lnTo>
                  <a:lnTo>
                    <a:pt x="93" y="62"/>
                  </a:lnTo>
                  <a:lnTo>
                    <a:pt x="93" y="62"/>
                  </a:lnTo>
                  <a:lnTo>
                    <a:pt x="97" y="60"/>
                  </a:lnTo>
                  <a:lnTo>
                    <a:pt x="97" y="60"/>
                  </a:lnTo>
                  <a:lnTo>
                    <a:pt x="97" y="60"/>
                  </a:lnTo>
                  <a:lnTo>
                    <a:pt x="95" y="60"/>
                  </a:lnTo>
                  <a:lnTo>
                    <a:pt x="91" y="60"/>
                  </a:lnTo>
                  <a:lnTo>
                    <a:pt x="91" y="58"/>
                  </a:lnTo>
                  <a:lnTo>
                    <a:pt x="93" y="58"/>
                  </a:lnTo>
                  <a:lnTo>
                    <a:pt x="95" y="58"/>
                  </a:lnTo>
                  <a:lnTo>
                    <a:pt x="95" y="58"/>
                  </a:lnTo>
                  <a:lnTo>
                    <a:pt x="93" y="56"/>
                  </a:lnTo>
                  <a:lnTo>
                    <a:pt x="93" y="56"/>
                  </a:lnTo>
                  <a:lnTo>
                    <a:pt x="91" y="56"/>
                  </a:lnTo>
                  <a:lnTo>
                    <a:pt x="91" y="56"/>
                  </a:lnTo>
                  <a:lnTo>
                    <a:pt x="87" y="54"/>
                  </a:lnTo>
                  <a:lnTo>
                    <a:pt x="87" y="54"/>
                  </a:lnTo>
                  <a:lnTo>
                    <a:pt x="87" y="52"/>
                  </a:lnTo>
                  <a:lnTo>
                    <a:pt x="89" y="52"/>
                  </a:lnTo>
                  <a:lnTo>
                    <a:pt x="89" y="52"/>
                  </a:lnTo>
                  <a:lnTo>
                    <a:pt x="89" y="54"/>
                  </a:lnTo>
                  <a:lnTo>
                    <a:pt x="89" y="54"/>
                  </a:lnTo>
                  <a:lnTo>
                    <a:pt x="91" y="54"/>
                  </a:lnTo>
                  <a:lnTo>
                    <a:pt x="99" y="56"/>
                  </a:lnTo>
                  <a:lnTo>
                    <a:pt x="100" y="56"/>
                  </a:lnTo>
                  <a:lnTo>
                    <a:pt x="100" y="54"/>
                  </a:lnTo>
                  <a:lnTo>
                    <a:pt x="100" y="52"/>
                  </a:lnTo>
                  <a:lnTo>
                    <a:pt x="102" y="52"/>
                  </a:lnTo>
                  <a:lnTo>
                    <a:pt x="102" y="50"/>
                  </a:lnTo>
                  <a:lnTo>
                    <a:pt x="100" y="47"/>
                  </a:lnTo>
                  <a:lnTo>
                    <a:pt x="100" y="47"/>
                  </a:lnTo>
                  <a:lnTo>
                    <a:pt x="99" y="47"/>
                  </a:lnTo>
                  <a:lnTo>
                    <a:pt x="99" y="47"/>
                  </a:lnTo>
                  <a:lnTo>
                    <a:pt x="97" y="47"/>
                  </a:lnTo>
                  <a:lnTo>
                    <a:pt x="97" y="47"/>
                  </a:lnTo>
                  <a:lnTo>
                    <a:pt x="99" y="47"/>
                  </a:lnTo>
                  <a:lnTo>
                    <a:pt x="99" y="45"/>
                  </a:lnTo>
                  <a:lnTo>
                    <a:pt x="100" y="45"/>
                  </a:lnTo>
                  <a:lnTo>
                    <a:pt x="100" y="45"/>
                  </a:lnTo>
                  <a:lnTo>
                    <a:pt x="99" y="43"/>
                  </a:lnTo>
                  <a:lnTo>
                    <a:pt x="97" y="43"/>
                  </a:lnTo>
                  <a:lnTo>
                    <a:pt x="97" y="43"/>
                  </a:lnTo>
                  <a:lnTo>
                    <a:pt x="95" y="43"/>
                  </a:lnTo>
                  <a:lnTo>
                    <a:pt x="93" y="43"/>
                  </a:lnTo>
                  <a:lnTo>
                    <a:pt x="93" y="43"/>
                  </a:lnTo>
                  <a:lnTo>
                    <a:pt x="93" y="43"/>
                  </a:lnTo>
                  <a:lnTo>
                    <a:pt x="95" y="43"/>
                  </a:lnTo>
                  <a:lnTo>
                    <a:pt x="95" y="43"/>
                  </a:lnTo>
                  <a:lnTo>
                    <a:pt x="97" y="41"/>
                  </a:lnTo>
                  <a:lnTo>
                    <a:pt x="97" y="41"/>
                  </a:lnTo>
                  <a:lnTo>
                    <a:pt x="99" y="41"/>
                  </a:lnTo>
                  <a:lnTo>
                    <a:pt x="100" y="41"/>
                  </a:lnTo>
                  <a:lnTo>
                    <a:pt x="100" y="39"/>
                  </a:lnTo>
                  <a:lnTo>
                    <a:pt x="100" y="37"/>
                  </a:lnTo>
                  <a:lnTo>
                    <a:pt x="102" y="37"/>
                  </a:lnTo>
                  <a:lnTo>
                    <a:pt x="102" y="37"/>
                  </a:lnTo>
                  <a:lnTo>
                    <a:pt x="102" y="37"/>
                  </a:lnTo>
                  <a:lnTo>
                    <a:pt x="102" y="35"/>
                  </a:lnTo>
                  <a:lnTo>
                    <a:pt x="100" y="35"/>
                  </a:lnTo>
                  <a:lnTo>
                    <a:pt x="100" y="35"/>
                  </a:lnTo>
                  <a:lnTo>
                    <a:pt x="99" y="35"/>
                  </a:lnTo>
                  <a:lnTo>
                    <a:pt x="99" y="32"/>
                  </a:lnTo>
                  <a:lnTo>
                    <a:pt x="97" y="32"/>
                  </a:lnTo>
                  <a:lnTo>
                    <a:pt x="95" y="32"/>
                  </a:lnTo>
                  <a:lnTo>
                    <a:pt x="91" y="33"/>
                  </a:lnTo>
                  <a:lnTo>
                    <a:pt x="87" y="35"/>
                  </a:lnTo>
                  <a:lnTo>
                    <a:pt x="87" y="33"/>
                  </a:lnTo>
                  <a:lnTo>
                    <a:pt x="89" y="33"/>
                  </a:lnTo>
                  <a:lnTo>
                    <a:pt x="91" y="33"/>
                  </a:lnTo>
                  <a:lnTo>
                    <a:pt x="95" y="32"/>
                  </a:lnTo>
                  <a:lnTo>
                    <a:pt x="97" y="30"/>
                  </a:lnTo>
                  <a:lnTo>
                    <a:pt x="99" y="28"/>
                  </a:lnTo>
                  <a:lnTo>
                    <a:pt x="99" y="26"/>
                  </a:lnTo>
                  <a:lnTo>
                    <a:pt x="99" y="26"/>
                  </a:lnTo>
                  <a:lnTo>
                    <a:pt x="97" y="28"/>
                  </a:lnTo>
                  <a:lnTo>
                    <a:pt x="93" y="28"/>
                  </a:lnTo>
                  <a:lnTo>
                    <a:pt x="93" y="28"/>
                  </a:lnTo>
                  <a:lnTo>
                    <a:pt x="93" y="28"/>
                  </a:lnTo>
                  <a:lnTo>
                    <a:pt x="93" y="28"/>
                  </a:lnTo>
                  <a:lnTo>
                    <a:pt x="91" y="28"/>
                  </a:lnTo>
                  <a:lnTo>
                    <a:pt x="91" y="28"/>
                  </a:lnTo>
                  <a:lnTo>
                    <a:pt x="87" y="30"/>
                  </a:lnTo>
                  <a:lnTo>
                    <a:pt x="87" y="30"/>
                  </a:lnTo>
                  <a:lnTo>
                    <a:pt x="89" y="28"/>
                  </a:lnTo>
                  <a:lnTo>
                    <a:pt x="89" y="28"/>
                  </a:lnTo>
                  <a:lnTo>
                    <a:pt x="93" y="26"/>
                  </a:lnTo>
                  <a:lnTo>
                    <a:pt x="95" y="26"/>
                  </a:lnTo>
                  <a:lnTo>
                    <a:pt x="99" y="24"/>
                  </a:lnTo>
                  <a:lnTo>
                    <a:pt x="99" y="22"/>
                  </a:lnTo>
                  <a:lnTo>
                    <a:pt x="97" y="20"/>
                  </a:lnTo>
                  <a:lnTo>
                    <a:pt x="97" y="20"/>
                  </a:lnTo>
                  <a:lnTo>
                    <a:pt x="95" y="20"/>
                  </a:lnTo>
                  <a:lnTo>
                    <a:pt x="95" y="20"/>
                  </a:lnTo>
                  <a:lnTo>
                    <a:pt x="95" y="20"/>
                  </a:lnTo>
                  <a:lnTo>
                    <a:pt x="95" y="20"/>
                  </a:lnTo>
                  <a:lnTo>
                    <a:pt x="95" y="18"/>
                  </a:lnTo>
                  <a:lnTo>
                    <a:pt x="95" y="18"/>
                  </a:lnTo>
                  <a:lnTo>
                    <a:pt x="95" y="18"/>
                  </a:lnTo>
                  <a:lnTo>
                    <a:pt x="97" y="18"/>
                  </a:lnTo>
                  <a:lnTo>
                    <a:pt x="97" y="18"/>
                  </a:lnTo>
                  <a:lnTo>
                    <a:pt x="95" y="18"/>
                  </a:lnTo>
                  <a:lnTo>
                    <a:pt x="95" y="18"/>
                  </a:lnTo>
                  <a:lnTo>
                    <a:pt x="93" y="18"/>
                  </a:lnTo>
                  <a:lnTo>
                    <a:pt x="89" y="18"/>
                  </a:lnTo>
                  <a:lnTo>
                    <a:pt x="87" y="18"/>
                  </a:lnTo>
                  <a:lnTo>
                    <a:pt x="87" y="18"/>
                  </a:lnTo>
                  <a:lnTo>
                    <a:pt x="89" y="18"/>
                  </a:lnTo>
                  <a:lnTo>
                    <a:pt x="91" y="18"/>
                  </a:lnTo>
                  <a:lnTo>
                    <a:pt x="91" y="18"/>
                  </a:lnTo>
                  <a:lnTo>
                    <a:pt x="93" y="17"/>
                  </a:lnTo>
                  <a:lnTo>
                    <a:pt x="95" y="17"/>
                  </a:lnTo>
                  <a:lnTo>
                    <a:pt x="95" y="15"/>
                  </a:lnTo>
                  <a:lnTo>
                    <a:pt x="95" y="13"/>
                  </a:lnTo>
                  <a:lnTo>
                    <a:pt x="93" y="15"/>
                  </a:lnTo>
                  <a:lnTo>
                    <a:pt x="91" y="15"/>
                  </a:lnTo>
                  <a:lnTo>
                    <a:pt x="93" y="15"/>
                  </a:lnTo>
                  <a:lnTo>
                    <a:pt x="93" y="13"/>
                  </a:lnTo>
                  <a:lnTo>
                    <a:pt x="91" y="13"/>
                  </a:lnTo>
                  <a:lnTo>
                    <a:pt x="91" y="13"/>
                  </a:lnTo>
                  <a:lnTo>
                    <a:pt x="93" y="13"/>
                  </a:lnTo>
                  <a:lnTo>
                    <a:pt x="95" y="11"/>
                  </a:lnTo>
                  <a:lnTo>
                    <a:pt x="93" y="11"/>
                  </a:lnTo>
                  <a:lnTo>
                    <a:pt x="93" y="9"/>
                  </a:lnTo>
                  <a:lnTo>
                    <a:pt x="93" y="9"/>
                  </a:lnTo>
                  <a:lnTo>
                    <a:pt x="93" y="7"/>
                  </a:lnTo>
                  <a:lnTo>
                    <a:pt x="93" y="7"/>
                  </a:lnTo>
                  <a:lnTo>
                    <a:pt x="91" y="7"/>
                  </a:lnTo>
                  <a:lnTo>
                    <a:pt x="91" y="7"/>
                  </a:lnTo>
                  <a:lnTo>
                    <a:pt x="91" y="5"/>
                  </a:lnTo>
                  <a:lnTo>
                    <a:pt x="93" y="4"/>
                  </a:lnTo>
                  <a:lnTo>
                    <a:pt x="93" y="4"/>
                  </a:lnTo>
                  <a:lnTo>
                    <a:pt x="91" y="4"/>
                  </a:lnTo>
                  <a:lnTo>
                    <a:pt x="89" y="4"/>
                  </a:lnTo>
                  <a:lnTo>
                    <a:pt x="87" y="4"/>
                  </a:lnTo>
                  <a:lnTo>
                    <a:pt x="85" y="4"/>
                  </a:lnTo>
                  <a:lnTo>
                    <a:pt x="87" y="4"/>
                  </a:lnTo>
                  <a:lnTo>
                    <a:pt x="89" y="2"/>
                  </a:lnTo>
                  <a:lnTo>
                    <a:pt x="91" y="2"/>
                  </a:lnTo>
                  <a:lnTo>
                    <a:pt x="91" y="0"/>
                  </a:lnTo>
                  <a:lnTo>
                    <a:pt x="91" y="0"/>
                  </a:lnTo>
                  <a:lnTo>
                    <a:pt x="91" y="0"/>
                  </a:lnTo>
                  <a:lnTo>
                    <a:pt x="87" y="0"/>
                  </a:lnTo>
                  <a:lnTo>
                    <a:pt x="87" y="0"/>
                  </a:lnTo>
                  <a:lnTo>
                    <a:pt x="87" y="0"/>
                  </a:lnTo>
                  <a:lnTo>
                    <a:pt x="87" y="0"/>
                  </a:lnTo>
                  <a:lnTo>
                    <a:pt x="89" y="2"/>
                  </a:lnTo>
                  <a:lnTo>
                    <a:pt x="89" y="2"/>
                  </a:lnTo>
                  <a:lnTo>
                    <a:pt x="89" y="2"/>
                  </a:lnTo>
                  <a:lnTo>
                    <a:pt x="87" y="2"/>
                  </a:lnTo>
                  <a:lnTo>
                    <a:pt x="87" y="4"/>
                  </a:lnTo>
                  <a:lnTo>
                    <a:pt x="85" y="4"/>
                  </a:lnTo>
                  <a:lnTo>
                    <a:pt x="85" y="4"/>
                  </a:lnTo>
                  <a:lnTo>
                    <a:pt x="85" y="4"/>
                  </a:lnTo>
                  <a:lnTo>
                    <a:pt x="85" y="4"/>
                  </a:lnTo>
                  <a:lnTo>
                    <a:pt x="87" y="5"/>
                  </a:lnTo>
                  <a:lnTo>
                    <a:pt x="87" y="5"/>
                  </a:lnTo>
                  <a:lnTo>
                    <a:pt x="87" y="5"/>
                  </a:lnTo>
                  <a:lnTo>
                    <a:pt x="87" y="5"/>
                  </a:lnTo>
                  <a:lnTo>
                    <a:pt x="85" y="5"/>
                  </a:lnTo>
                  <a:lnTo>
                    <a:pt x="84" y="7"/>
                  </a:lnTo>
                  <a:lnTo>
                    <a:pt x="82" y="11"/>
                  </a:lnTo>
                  <a:lnTo>
                    <a:pt x="82" y="11"/>
                  </a:lnTo>
                  <a:lnTo>
                    <a:pt x="82" y="11"/>
                  </a:lnTo>
                  <a:lnTo>
                    <a:pt x="85" y="11"/>
                  </a:lnTo>
                  <a:lnTo>
                    <a:pt x="87" y="11"/>
                  </a:lnTo>
                  <a:lnTo>
                    <a:pt x="85" y="11"/>
                  </a:lnTo>
                  <a:lnTo>
                    <a:pt x="85" y="13"/>
                  </a:lnTo>
                  <a:lnTo>
                    <a:pt x="84" y="13"/>
                  </a:lnTo>
                  <a:lnTo>
                    <a:pt x="84" y="13"/>
                  </a:lnTo>
                  <a:lnTo>
                    <a:pt x="82" y="15"/>
                  </a:lnTo>
                  <a:lnTo>
                    <a:pt x="82" y="17"/>
                  </a:lnTo>
                  <a:lnTo>
                    <a:pt x="82" y="17"/>
                  </a:lnTo>
                  <a:lnTo>
                    <a:pt x="82" y="18"/>
                  </a:lnTo>
                  <a:lnTo>
                    <a:pt x="84" y="18"/>
                  </a:lnTo>
                  <a:lnTo>
                    <a:pt x="84" y="18"/>
                  </a:lnTo>
                  <a:lnTo>
                    <a:pt x="84" y="18"/>
                  </a:lnTo>
                  <a:lnTo>
                    <a:pt x="82" y="18"/>
                  </a:lnTo>
                  <a:lnTo>
                    <a:pt x="78" y="18"/>
                  </a:lnTo>
                  <a:lnTo>
                    <a:pt x="78" y="18"/>
                  </a:lnTo>
                  <a:lnTo>
                    <a:pt x="78" y="18"/>
                  </a:lnTo>
                  <a:lnTo>
                    <a:pt x="76" y="18"/>
                  </a:lnTo>
                  <a:lnTo>
                    <a:pt x="76" y="20"/>
                  </a:lnTo>
                  <a:lnTo>
                    <a:pt x="76" y="20"/>
                  </a:lnTo>
                  <a:lnTo>
                    <a:pt x="78" y="20"/>
                  </a:lnTo>
                  <a:lnTo>
                    <a:pt x="82" y="20"/>
                  </a:lnTo>
                  <a:lnTo>
                    <a:pt x="82" y="22"/>
                  </a:lnTo>
                  <a:lnTo>
                    <a:pt x="84" y="22"/>
                  </a:lnTo>
                  <a:lnTo>
                    <a:pt x="84" y="22"/>
                  </a:lnTo>
                  <a:lnTo>
                    <a:pt x="85" y="22"/>
                  </a:lnTo>
                  <a:lnTo>
                    <a:pt x="89" y="20"/>
                  </a:lnTo>
                  <a:lnTo>
                    <a:pt x="89" y="22"/>
                  </a:lnTo>
                  <a:lnTo>
                    <a:pt x="91" y="22"/>
                  </a:lnTo>
                  <a:lnTo>
                    <a:pt x="91" y="22"/>
                  </a:lnTo>
                  <a:lnTo>
                    <a:pt x="91" y="22"/>
                  </a:lnTo>
                  <a:lnTo>
                    <a:pt x="91" y="22"/>
                  </a:lnTo>
                  <a:lnTo>
                    <a:pt x="91" y="22"/>
                  </a:lnTo>
                  <a:lnTo>
                    <a:pt x="89" y="24"/>
                  </a:lnTo>
                  <a:lnTo>
                    <a:pt x="85" y="24"/>
                  </a:lnTo>
                  <a:lnTo>
                    <a:pt x="84" y="24"/>
                  </a:lnTo>
                  <a:lnTo>
                    <a:pt x="84" y="24"/>
                  </a:lnTo>
                  <a:lnTo>
                    <a:pt x="84" y="24"/>
                  </a:lnTo>
                  <a:lnTo>
                    <a:pt x="82" y="26"/>
                  </a:lnTo>
                  <a:lnTo>
                    <a:pt x="82" y="26"/>
                  </a:lnTo>
                  <a:lnTo>
                    <a:pt x="84" y="26"/>
                  </a:lnTo>
                  <a:lnTo>
                    <a:pt x="85" y="26"/>
                  </a:lnTo>
                  <a:lnTo>
                    <a:pt x="85" y="26"/>
                  </a:lnTo>
                  <a:lnTo>
                    <a:pt x="85" y="28"/>
                  </a:lnTo>
                  <a:lnTo>
                    <a:pt x="84" y="28"/>
                  </a:lnTo>
                  <a:lnTo>
                    <a:pt x="82" y="28"/>
                  </a:lnTo>
                  <a:lnTo>
                    <a:pt x="80" y="30"/>
                  </a:lnTo>
                  <a:lnTo>
                    <a:pt x="76" y="32"/>
                  </a:lnTo>
                  <a:lnTo>
                    <a:pt x="74" y="32"/>
                  </a:lnTo>
                  <a:lnTo>
                    <a:pt x="74" y="33"/>
                  </a:lnTo>
                  <a:lnTo>
                    <a:pt x="74" y="33"/>
                  </a:lnTo>
                  <a:lnTo>
                    <a:pt x="76" y="33"/>
                  </a:lnTo>
                  <a:lnTo>
                    <a:pt x="76" y="37"/>
                  </a:lnTo>
                  <a:lnTo>
                    <a:pt x="76" y="37"/>
                  </a:lnTo>
                  <a:lnTo>
                    <a:pt x="76" y="37"/>
                  </a:lnTo>
                  <a:lnTo>
                    <a:pt x="78" y="37"/>
                  </a:lnTo>
                  <a:lnTo>
                    <a:pt x="78" y="37"/>
                  </a:lnTo>
                  <a:lnTo>
                    <a:pt x="78" y="37"/>
                  </a:lnTo>
                  <a:lnTo>
                    <a:pt x="78" y="39"/>
                  </a:lnTo>
                  <a:lnTo>
                    <a:pt x="78" y="39"/>
                  </a:lnTo>
                  <a:lnTo>
                    <a:pt x="78" y="39"/>
                  </a:lnTo>
                  <a:lnTo>
                    <a:pt x="80" y="39"/>
                  </a:lnTo>
                  <a:lnTo>
                    <a:pt x="82" y="39"/>
                  </a:lnTo>
                  <a:lnTo>
                    <a:pt x="82" y="39"/>
                  </a:lnTo>
                  <a:lnTo>
                    <a:pt x="82" y="39"/>
                  </a:lnTo>
                  <a:lnTo>
                    <a:pt x="80" y="39"/>
                  </a:lnTo>
                  <a:lnTo>
                    <a:pt x="78" y="41"/>
                  </a:lnTo>
                  <a:lnTo>
                    <a:pt x="78" y="41"/>
                  </a:lnTo>
                  <a:lnTo>
                    <a:pt x="78" y="43"/>
                  </a:lnTo>
                  <a:lnTo>
                    <a:pt x="76" y="45"/>
                  </a:lnTo>
                  <a:lnTo>
                    <a:pt x="76" y="45"/>
                  </a:lnTo>
                  <a:lnTo>
                    <a:pt x="76" y="47"/>
                  </a:lnTo>
                  <a:lnTo>
                    <a:pt x="76" y="47"/>
                  </a:lnTo>
                  <a:lnTo>
                    <a:pt x="76" y="47"/>
                  </a:lnTo>
                  <a:lnTo>
                    <a:pt x="74" y="48"/>
                  </a:lnTo>
                  <a:lnTo>
                    <a:pt x="74" y="48"/>
                  </a:lnTo>
                  <a:lnTo>
                    <a:pt x="72" y="50"/>
                  </a:lnTo>
                  <a:lnTo>
                    <a:pt x="71" y="52"/>
                  </a:lnTo>
                  <a:lnTo>
                    <a:pt x="71" y="52"/>
                  </a:lnTo>
                  <a:lnTo>
                    <a:pt x="69" y="52"/>
                  </a:lnTo>
                  <a:lnTo>
                    <a:pt x="69" y="54"/>
                  </a:lnTo>
                  <a:lnTo>
                    <a:pt x="67" y="54"/>
                  </a:lnTo>
                  <a:lnTo>
                    <a:pt x="67" y="54"/>
                  </a:lnTo>
                  <a:lnTo>
                    <a:pt x="67" y="54"/>
                  </a:lnTo>
                  <a:lnTo>
                    <a:pt x="67" y="58"/>
                  </a:lnTo>
                  <a:lnTo>
                    <a:pt x="67" y="58"/>
                  </a:lnTo>
                  <a:lnTo>
                    <a:pt x="67" y="60"/>
                  </a:lnTo>
                  <a:lnTo>
                    <a:pt x="65" y="60"/>
                  </a:lnTo>
                  <a:lnTo>
                    <a:pt x="65" y="60"/>
                  </a:lnTo>
                  <a:lnTo>
                    <a:pt x="63" y="60"/>
                  </a:lnTo>
                  <a:lnTo>
                    <a:pt x="63" y="62"/>
                  </a:lnTo>
                  <a:lnTo>
                    <a:pt x="63" y="62"/>
                  </a:lnTo>
                  <a:lnTo>
                    <a:pt x="63" y="62"/>
                  </a:lnTo>
                  <a:lnTo>
                    <a:pt x="65" y="62"/>
                  </a:lnTo>
                  <a:lnTo>
                    <a:pt x="65" y="62"/>
                  </a:lnTo>
                  <a:lnTo>
                    <a:pt x="65" y="63"/>
                  </a:lnTo>
                  <a:lnTo>
                    <a:pt x="63" y="63"/>
                  </a:lnTo>
                  <a:lnTo>
                    <a:pt x="63" y="63"/>
                  </a:lnTo>
                  <a:lnTo>
                    <a:pt x="65" y="63"/>
                  </a:lnTo>
                  <a:lnTo>
                    <a:pt x="65" y="65"/>
                  </a:lnTo>
                  <a:lnTo>
                    <a:pt x="69" y="65"/>
                  </a:lnTo>
                  <a:lnTo>
                    <a:pt x="69" y="65"/>
                  </a:lnTo>
                  <a:lnTo>
                    <a:pt x="67" y="65"/>
                  </a:lnTo>
                  <a:lnTo>
                    <a:pt x="67" y="67"/>
                  </a:lnTo>
                  <a:lnTo>
                    <a:pt x="65" y="67"/>
                  </a:lnTo>
                  <a:lnTo>
                    <a:pt x="65" y="67"/>
                  </a:lnTo>
                  <a:lnTo>
                    <a:pt x="65" y="67"/>
                  </a:lnTo>
                  <a:lnTo>
                    <a:pt x="67" y="71"/>
                  </a:lnTo>
                  <a:lnTo>
                    <a:pt x="67" y="73"/>
                  </a:lnTo>
                  <a:lnTo>
                    <a:pt x="67" y="73"/>
                  </a:lnTo>
                  <a:lnTo>
                    <a:pt x="67" y="73"/>
                  </a:lnTo>
                  <a:lnTo>
                    <a:pt x="69" y="73"/>
                  </a:lnTo>
                  <a:lnTo>
                    <a:pt x="69" y="75"/>
                  </a:lnTo>
                  <a:lnTo>
                    <a:pt x="69" y="75"/>
                  </a:lnTo>
                  <a:lnTo>
                    <a:pt x="69" y="75"/>
                  </a:lnTo>
                  <a:lnTo>
                    <a:pt x="69" y="76"/>
                  </a:lnTo>
                  <a:lnTo>
                    <a:pt x="67" y="76"/>
                  </a:lnTo>
                  <a:lnTo>
                    <a:pt x="63" y="78"/>
                  </a:lnTo>
                  <a:lnTo>
                    <a:pt x="63" y="78"/>
                  </a:lnTo>
                  <a:lnTo>
                    <a:pt x="61" y="78"/>
                  </a:lnTo>
                  <a:lnTo>
                    <a:pt x="61" y="80"/>
                  </a:lnTo>
                  <a:lnTo>
                    <a:pt x="61" y="82"/>
                  </a:lnTo>
                  <a:lnTo>
                    <a:pt x="61" y="82"/>
                  </a:lnTo>
                  <a:lnTo>
                    <a:pt x="61" y="82"/>
                  </a:lnTo>
                  <a:lnTo>
                    <a:pt x="59" y="86"/>
                  </a:lnTo>
                  <a:lnTo>
                    <a:pt x="56" y="88"/>
                  </a:lnTo>
                  <a:lnTo>
                    <a:pt x="56" y="88"/>
                  </a:lnTo>
                  <a:lnTo>
                    <a:pt x="56" y="88"/>
                  </a:lnTo>
                  <a:lnTo>
                    <a:pt x="54" y="88"/>
                  </a:lnTo>
                  <a:lnTo>
                    <a:pt x="48" y="86"/>
                  </a:lnTo>
                  <a:lnTo>
                    <a:pt x="42" y="86"/>
                  </a:lnTo>
                  <a:lnTo>
                    <a:pt x="39" y="86"/>
                  </a:lnTo>
                  <a:lnTo>
                    <a:pt x="33" y="86"/>
                  </a:lnTo>
                  <a:lnTo>
                    <a:pt x="31" y="86"/>
                  </a:lnTo>
                  <a:lnTo>
                    <a:pt x="31" y="84"/>
                  </a:lnTo>
                  <a:lnTo>
                    <a:pt x="31" y="84"/>
                  </a:lnTo>
                  <a:lnTo>
                    <a:pt x="31" y="82"/>
                  </a:lnTo>
                  <a:lnTo>
                    <a:pt x="29" y="82"/>
                  </a:lnTo>
                  <a:lnTo>
                    <a:pt x="28" y="82"/>
                  </a:lnTo>
                  <a:lnTo>
                    <a:pt x="28" y="82"/>
                  </a:lnTo>
                  <a:lnTo>
                    <a:pt x="26" y="76"/>
                  </a:lnTo>
                  <a:lnTo>
                    <a:pt x="24" y="76"/>
                  </a:lnTo>
                  <a:lnTo>
                    <a:pt x="24" y="76"/>
                  </a:lnTo>
                  <a:lnTo>
                    <a:pt x="24" y="76"/>
                  </a:lnTo>
                  <a:lnTo>
                    <a:pt x="24" y="76"/>
                  </a:lnTo>
                  <a:lnTo>
                    <a:pt x="24" y="78"/>
                  </a:lnTo>
                  <a:lnTo>
                    <a:pt x="24" y="78"/>
                  </a:lnTo>
                  <a:lnTo>
                    <a:pt x="22" y="80"/>
                  </a:lnTo>
                  <a:lnTo>
                    <a:pt x="22" y="82"/>
                  </a:lnTo>
                  <a:lnTo>
                    <a:pt x="22" y="82"/>
                  </a:lnTo>
                  <a:lnTo>
                    <a:pt x="22" y="84"/>
                  </a:lnTo>
                  <a:lnTo>
                    <a:pt x="20" y="84"/>
                  </a:lnTo>
                  <a:lnTo>
                    <a:pt x="20" y="86"/>
                  </a:lnTo>
                  <a:lnTo>
                    <a:pt x="18" y="84"/>
                  </a:lnTo>
                  <a:lnTo>
                    <a:pt x="16" y="82"/>
                  </a:lnTo>
                  <a:lnTo>
                    <a:pt x="14" y="80"/>
                  </a:lnTo>
                  <a:lnTo>
                    <a:pt x="14" y="80"/>
                  </a:lnTo>
                  <a:lnTo>
                    <a:pt x="14" y="80"/>
                  </a:lnTo>
                  <a:lnTo>
                    <a:pt x="13" y="80"/>
                  </a:lnTo>
                  <a:lnTo>
                    <a:pt x="13" y="80"/>
                  </a:lnTo>
                  <a:lnTo>
                    <a:pt x="13" y="82"/>
                  </a:lnTo>
                  <a:lnTo>
                    <a:pt x="13" y="82"/>
                  </a:lnTo>
                  <a:lnTo>
                    <a:pt x="13" y="84"/>
                  </a:lnTo>
                  <a:lnTo>
                    <a:pt x="13" y="86"/>
                  </a:lnTo>
                  <a:lnTo>
                    <a:pt x="13" y="86"/>
                  </a:lnTo>
                  <a:lnTo>
                    <a:pt x="13" y="88"/>
                  </a:lnTo>
                  <a:lnTo>
                    <a:pt x="13" y="88"/>
                  </a:lnTo>
                  <a:lnTo>
                    <a:pt x="13" y="88"/>
                  </a:lnTo>
                  <a:lnTo>
                    <a:pt x="11" y="90"/>
                  </a:lnTo>
                  <a:lnTo>
                    <a:pt x="11" y="90"/>
                  </a:lnTo>
                  <a:lnTo>
                    <a:pt x="9" y="88"/>
                  </a:lnTo>
                  <a:lnTo>
                    <a:pt x="7" y="88"/>
                  </a:lnTo>
                  <a:lnTo>
                    <a:pt x="7" y="88"/>
                  </a:lnTo>
                  <a:lnTo>
                    <a:pt x="7" y="90"/>
                  </a:lnTo>
                  <a:lnTo>
                    <a:pt x="7" y="90"/>
                  </a:lnTo>
                  <a:lnTo>
                    <a:pt x="5" y="91"/>
                  </a:lnTo>
                  <a:lnTo>
                    <a:pt x="5" y="93"/>
                  </a:lnTo>
                  <a:lnTo>
                    <a:pt x="5" y="93"/>
                  </a:lnTo>
                  <a:lnTo>
                    <a:pt x="5" y="93"/>
                  </a:lnTo>
                  <a:lnTo>
                    <a:pt x="3" y="95"/>
                  </a:lnTo>
                  <a:lnTo>
                    <a:pt x="1" y="95"/>
                  </a:lnTo>
                  <a:lnTo>
                    <a:pt x="1" y="97"/>
                  </a:lnTo>
                  <a:lnTo>
                    <a:pt x="1" y="97"/>
                  </a:lnTo>
                  <a:lnTo>
                    <a:pt x="1" y="99"/>
                  </a:lnTo>
                  <a:lnTo>
                    <a:pt x="3" y="101"/>
                  </a:lnTo>
                  <a:lnTo>
                    <a:pt x="1" y="101"/>
                  </a:lnTo>
                  <a:lnTo>
                    <a:pt x="1" y="103"/>
                  </a:lnTo>
                  <a:lnTo>
                    <a:pt x="1" y="103"/>
                  </a:lnTo>
                  <a:lnTo>
                    <a:pt x="1" y="103"/>
                  </a:lnTo>
                  <a:lnTo>
                    <a:pt x="5" y="105"/>
                  </a:lnTo>
                  <a:lnTo>
                    <a:pt x="5" y="105"/>
                  </a:lnTo>
                  <a:lnTo>
                    <a:pt x="5" y="106"/>
                  </a:lnTo>
                  <a:lnTo>
                    <a:pt x="5" y="106"/>
                  </a:lnTo>
                  <a:lnTo>
                    <a:pt x="5" y="106"/>
                  </a:lnTo>
                  <a:lnTo>
                    <a:pt x="5" y="108"/>
                  </a:lnTo>
                  <a:lnTo>
                    <a:pt x="5" y="108"/>
                  </a:lnTo>
                  <a:lnTo>
                    <a:pt x="3" y="110"/>
                  </a:lnTo>
                  <a:lnTo>
                    <a:pt x="3" y="112"/>
                  </a:lnTo>
                  <a:lnTo>
                    <a:pt x="1" y="114"/>
                  </a:lnTo>
                  <a:lnTo>
                    <a:pt x="1" y="114"/>
                  </a:lnTo>
                  <a:lnTo>
                    <a:pt x="0" y="116"/>
                  </a:lnTo>
                  <a:lnTo>
                    <a:pt x="0" y="118"/>
                  </a:lnTo>
                  <a:lnTo>
                    <a:pt x="0" y="118"/>
                  </a:lnTo>
                  <a:lnTo>
                    <a:pt x="1" y="118"/>
                  </a:lnTo>
                  <a:lnTo>
                    <a:pt x="1" y="118"/>
                  </a:lnTo>
                  <a:lnTo>
                    <a:pt x="1" y="118"/>
                  </a:lnTo>
                  <a:lnTo>
                    <a:pt x="1" y="118"/>
                  </a:lnTo>
                  <a:lnTo>
                    <a:pt x="3" y="118"/>
                  </a:lnTo>
                  <a:lnTo>
                    <a:pt x="5" y="118"/>
                  </a:lnTo>
                  <a:lnTo>
                    <a:pt x="7" y="114"/>
                  </a:lnTo>
                  <a:lnTo>
                    <a:pt x="7" y="114"/>
                  </a:lnTo>
                  <a:lnTo>
                    <a:pt x="9" y="114"/>
                  </a:lnTo>
                  <a:lnTo>
                    <a:pt x="9" y="114"/>
                  </a:lnTo>
                  <a:lnTo>
                    <a:pt x="9" y="112"/>
                  </a:lnTo>
                  <a:lnTo>
                    <a:pt x="9" y="112"/>
                  </a:lnTo>
                  <a:lnTo>
                    <a:pt x="11" y="114"/>
                  </a:lnTo>
                  <a:lnTo>
                    <a:pt x="11" y="114"/>
                  </a:lnTo>
                  <a:lnTo>
                    <a:pt x="11" y="114"/>
                  </a:lnTo>
                  <a:lnTo>
                    <a:pt x="11" y="116"/>
                  </a:lnTo>
                  <a:lnTo>
                    <a:pt x="9" y="116"/>
                  </a:lnTo>
                  <a:lnTo>
                    <a:pt x="9" y="116"/>
                  </a:lnTo>
                  <a:lnTo>
                    <a:pt x="9" y="118"/>
                  </a:lnTo>
                  <a:lnTo>
                    <a:pt x="7" y="118"/>
                  </a:lnTo>
                  <a:lnTo>
                    <a:pt x="7" y="118"/>
                  </a:lnTo>
                  <a:lnTo>
                    <a:pt x="5" y="123"/>
                  </a:lnTo>
                  <a:lnTo>
                    <a:pt x="5" y="123"/>
                  </a:lnTo>
                  <a:lnTo>
                    <a:pt x="3" y="123"/>
                  </a:lnTo>
                  <a:lnTo>
                    <a:pt x="3" y="125"/>
                  </a:lnTo>
                  <a:lnTo>
                    <a:pt x="3" y="125"/>
                  </a:lnTo>
                  <a:lnTo>
                    <a:pt x="3" y="127"/>
                  </a:lnTo>
                  <a:lnTo>
                    <a:pt x="3" y="127"/>
                  </a:lnTo>
                  <a:lnTo>
                    <a:pt x="3" y="127"/>
                  </a:lnTo>
                  <a:lnTo>
                    <a:pt x="5" y="127"/>
                  </a:lnTo>
                  <a:lnTo>
                    <a:pt x="5" y="125"/>
                  </a:lnTo>
                  <a:lnTo>
                    <a:pt x="5" y="125"/>
                  </a:lnTo>
                  <a:lnTo>
                    <a:pt x="7" y="125"/>
                  </a:lnTo>
                  <a:lnTo>
                    <a:pt x="7" y="125"/>
                  </a:lnTo>
                  <a:lnTo>
                    <a:pt x="7" y="127"/>
                  </a:lnTo>
                  <a:lnTo>
                    <a:pt x="9" y="127"/>
                  </a:lnTo>
                  <a:lnTo>
                    <a:pt x="9" y="129"/>
                  </a:lnTo>
                  <a:lnTo>
                    <a:pt x="11" y="129"/>
                  </a:lnTo>
                  <a:lnTo>
                    <a:pt x="11" y="129"/>
                  </a:lnTo>
                  <a:lnTo>
                    <a:pt x="11" y="127"/>
                  </a:lnTo>
                  <a:lnTo>
                    <a:pt x="13" y="127"/>
                  </a:lnTo>
                  <a:lnTo>
                    <a:pt x="13" y="127"/>
                  </a:lnTo>
                  <a:lnTo>
                    <a:pt x="13" y="127"/>
                  </a:lnTo>
                  <a:lnTo>
                    <a:pt x="14" y="127"/>
                  </a:lnTo>
                  <a:lnTo>
                    <a:pt x="14" y="125"/>
                  </a:lnTo>
                  <a:lnTo>
                    <a:pt x="16" y="125"/>
                  </a:lnTo>
                  <a:lnTo>
                    <a:pt x="16" y="125"/>
                  </a:lnTo>
                  <a:lnTo>
                    <a:pt x="18" y="127"/>
                  </a:lnTo>
                  <a:lnTo>
                    <a:pt x="20" y="127"/>
                  </a:lnTo>
                  <a:lnTo>
                    <a:pt x="20" y="127"/>
                  </a:lnTo>
                  <a:lnTo>
                    <a:pt x="22" y="129"/>
                  </a:lnTo>
                  <a:lnTo>
                    <a:pt x="22" y="131"/>
                  </a:lnTo>
                  <a:lnTo>
                    <a:pt x="24" y="131"/>
                  </a:lnTo>
                  <a:lnTo>
                    <a:pt x="24" y="133"/>
                  </a:lnTo>
                  <a:lnTo>
                    <a:pt x="24" y="133"/>
                  </a:lnTo>
                  <a:lnTo>
                    <a:pt x="22" y="133"/>
                  </a:lnTo>
                  <a:lnTo>
                    <a:pt x="22" y="133"/>
                  </a:lnTo>
                  <a:lnTo>
                    <a:pt x="22" y="134"/>
                  </a:lnTo>
                  <a:lnTo>
                    <a:pt x="22" y="136"/>
                  </a:lnTo>
                  <a:lnTo>
                    <a:pt x="24" y="134"/>
                  </a:lnTo>
                  <a:lnTo>
                    <a:pt x="28" y="133"/>
                  </a:lnTo>
                  <a:lnTo>
                    <a:pt x="28" y="133"/>
                  </a:lnTo>
                  <a:lnTo>
                    <a:pt x="28" y="133"/>
                  </a:lnTo>
                  <a:lnTo>
                    <a:pt x="28" y="131"/>
                  </a:lnTo>
                  <a:lnTo>
                    <a:pt x="28" y="131"/>
                  </a:lnTo>
                  <a:lnTo>
                    <a:pt x="29" y="127"/>
                  </a:lnTo>
                  <a:lnTo>
                    <a:pt x="29" y="127"/>
                  </a:lnTo>
                  <a:lnTo>
                    <a:pt x="31" y="127"/>
                  </a:lnTo>
                  <a:lnTo>
                    <a:pt x="33" y="127"/>
                  </a:lnTo>
                  <a:lnTo>
                    <a:pt x="33" y="123"/>
                  </a:lnTo>
                  <a:lnTo>
                    <a:pt x="35" y="120"/>
                  </a:lnTo>
                  <a:lnTo>
                    <a:pt x="35" y="120"/>
                  </a:lnTo>
                  <a:lnTo>
                    <a:pt x="37" y="116"/>
                  </a:lnTo>
                  <a:lnTo>
                    <a:pt x="37" y="116"/>
                  </a:lnTo>
                  <a:lnTo>
                    <a:pt x="39" y="116"/>
                  </a:lnTo>
                  <a:lnTo>
                    <a:pt x="39" y="114"/>
                  </a:lnTo>
                  <a:lnTo>
                    <a:pt x="41" y="112"/>
                  </a:lnTo>
                  <a:lnTo>
                    <a:pt x="42" y="112"/>
                  </a:lnTo>
                  <a:lnTo>
                    <a:pt x="42" y="112"/>
                  </a:lnTo>
                  <a:lnTo>
                    <a:pt x="44" y="112"/>
                  </a:lnTo>
                  <a:lnTo>
                    <a:pt x="44" y="112"/>
                  </a:lnTo>
                  <a:lnTo>
                    <a:pt x="44" y="112"/>
                  </a:lnTo>
                  <a:lnTo>
                    <a:pt x="44" y="114"/>
                  </a:lnTo>
                  <a:lnTo>
                    <a:pt x="44" y="114"/>
                  </a:lnTo>
                  <a:lnTo>
                    <a:pt x="44" y="116"/>
                  </a:lnTo>
                  <a:lnTo>
                    <a:pt x="44" y="116"/>
                  </a:lnTo>
                  <a:lnTo>
                    <a:pt x="44" y="118"/>
                  </a:lnTo>
                  <a:lnTo>
                    <a:pt x="44" y="118"/>
                  </a:lnTo>
                  <a:lnTo>
                    <a:pt x="44" y="118"/>
                  </a:lnTo>
                  <a:lnTo>
                    <a:pt x="42" y="120"/>
                  </a:lnTo>
                  <a:lnTo>
                    <a:pt x="39" y="120"/>
                  </a:lnTo>
                  <a:lnTo>
                    <a:pt x="39" y="120"/>
                  </a:lnTo>
                  <a:lnTo>
                    <a:pt x="37" y="120"/>
                  </a:lnTo>
                  <a:lnTo>
                    <a:pt x="37" y="121"/>
                  </a:lnTo>
                  <a:lnTo>
                    <a:pt x="35" y="121"/>
                  </a:lnTo>
                  <a:lnTo>
                    <a:pt x="35" y="121"/>
                  </a:lnTo>
                  <a:lnTo>
                    <a:pt x="35" y="121"/>
                  </a:lnTo>
                  <a:lnTo>
                    <a:pt x="37" y="121"/>
                  </a:lnTo>
                  <a:lnTo>
                    <a:pt x="37" y="123"/>
                  </a:lnTo>
                  <a:lnTo>
                    <a:pt x="37" y="123"/>
                  </a:lnTo>
                  <a:lnTo>
                    <a:pt x="37" y="123"/>
                  </a:lnTo>
                  <a:lnTo>
                    <a:pt x="37" y="125"/>
                  </a:lnTo>
                  <a:lnTo>
                    <a:pt x="37" y="127"/>
                  </a:lnTo>
                  <a:lnTo>
                    <a:pt x="37" y="127"/>
                  </a:lnTo>
                  <a:lnTo>
                    <a:pt x="37" y="129"/>
                  </a:lnTo>
                  <a:lnTo>
                    <a:pt x="37" y="129"/>
                  </a:lnTo>
                  <a:lnTo>
                    <a:pt x="35" y="129"/>
                  </a:lnTo>
                  <a:lnTo>
                    <a:pt x="35" y="129"/>
                  </a:lnTo>
                  <a:lnTo>
                    <a:pt x="35" y="129"/>
                  </a:lnTo>
                  <a:lnTo>
                    <a:pt x="35" y="129"/>
                  </a:lnTo>
                  <a:lnTo>
                    <a:pt x="37" y="129"/>
                  </a:lnTo>
                  <a:lnTo>
                    <a:pt x="42" y="129"/>
                  </a:lnTo>
                  <a:lnTo>
                    <a:pt x="54" y="129"/>
                  </a:lnTo>
                  <a:lnTo>
                    <a:pt x="57" y="129"/>
                  </a:lnTo>
                  <a:lnTo>
                    <a:pt x="63" y="129"/>
                  </a:lnTo>
                  <a:lnTo>
                    <a:pt x="69" y="129"/>
                  </a:lnTo>
                  <a:lnTo>
                    <a:pt x="74" y="129"/>
                  </a:lnTo>
                  <a:close/>
                  <a:moveTo>
                    <a:pt x="100" y="41"/>
                  </a:moveTo>
                  <a:lnTo>
                    <a:pt x="100" y="41"/>
                  </a:lnTo>
                  <a:lnTo>
                    <a:pt x="100" y="41"/>
                  </a:lnTo>
                  <a:lnTo>
                    <a:pt x="100" y="41"/>
                  </a:lnTo>
                  <a:lnTo>
                    <a:pt x="99" y="41"/>
                  </a:lnTo>
                  <a:lnTo>
                    <a:pt x="99" y="41"/>
                  </a:lnTo>
                  <a:lnTo>
                    <a:pt x="99" y="43"/>
                  </a:lnTo>
                  <a:lnTo>
                    <a:pt x="100" y="43"/>
                  </a:lnTo>
                  <a:lnTo>
                    <a:pt x="102" y="43"/>
                  </a:lnTo>
                  <a:lnTo>
                    <a:pt x="102" y="43"/>
                  </a:lnTo>
                  <a:lnTo>
                    <a:pt x="102" y="41"/>
                  </a:lnTo>
                  <a:lnTo>
                    <a:pt x="100" y="41"/>
                  </a:lnTo>
                  <a:close/>
                  <a:moveTo>
                    <a:pt x="99" y="63"/>
                  </a:moveTo>
                  <a:lnTo>
                    <a:pt x="99" y="63"/>
                  </a:lnTo>
                  <a:lnTo>
                    <a:pt x="99" y="63"/>
                  </a:lnTo>
                  <a:lnTo>
                    <a:pt x="97" y="65"/>
                  </a:lnTo>
                  <a:lnTo>
                    <a:pt x="97" y="65"/>
                  </a:lnTo>
                  <a:lnTo>
                    <a:pt x="99" y="65"/>
                  </a:lnTo>
                  <a:lnTo>
                    <a:pt x="100" y="65"/>
                  </a:lnTo>
                  <a:lnTo>
                    <a:pt x="100" y="65"/>
                  </a:lnTo>
                  <a:lnTo>
                    <a:pt x="100" y="65"/>
                  </a:lnTo>
                  <a:lnTo>
                    <a:pt x="100" y="63"/>
                  </a:lnTo>
                  <a:lnTo>
                    <a:pt x="100" y="63"/>
                  </a:lnTo>
                  <a:lnTo>
                    <a:pt x="99" y="63"/>
                  </a:lnTo>
                  <a:close/>
                  <a:moveTo>
                    <a:pt x="143" y="129"/>
                  </a:moveTo>
                  <a:lnTo>
                    <a:pt x="142" y="129"/>
                  </a:lnTo>
                  <a:lnTo>
                    <a:pt x="140" y="131"/>
                  </a:lnTo>
                  <a:lnTo>
                    <a:pt x="140" y="131"/>
                  </a:lnTo>
                  <a:lnTo>
                    <a:pt x="140" y="131"/>
                  </a:lnTo>
                  <a:lnTo>
                    <a:pt x="142" y="131"/>
                  </a:lnTo>
                  <a:lnTo>
                    <a:pt x="142" y="131"/>
                  </a:lnTo>
                  <a:lnTo>
                    <a:pt x="143" y="129"/>
                  </a:lnTo>
                  <a:close/>
                  <a:moveTo>
                    <a:pt x="145" y="189"/>
                  </a:moveTo>
                  <a:lnTo>
                    <a:pt x="145" y="189"/>
                  </a:lnTo>
                  <a:lnTo>
                    <a:pt x="147" y="189"/>
                  </a:lnTo>
                  <a:lnTo>
                    <a:pt x="147" y="189"/>
                  </a:lnTo>
                  <a:lnTo>
                    <a:pt x="147" y="187"/>
                  </a:lnTo>
                  <a:lnTo>
                    <a:pt x="149" y="187"/>
                  </a:lnTo>
                  <a:lnTo>
                    <a:pt x="151" y="187"/>
                  </a:lnTo>
                  <a:lnTo>
                    <a:pt x="151" y="185"/>
                  </a:lnTo>
                  <a:lnTo>
                    <a:pt x="151" y="185"/>
                  </a:lnTo>
                  <a:lnTo>
                    <a:pt x="151" y="183"/>
                  </a:lnTo>
                  <a:lnTo>
                    <a:pt x="151" y="183"/>
                  </a:lnTo>
                  <a:lnTo>
                    <a:pt x="151" y="183"/>
                  </a:lnTo>
                  <a:lnTo>
                    <a:pt x="151" y="183"/>
                  </a:lnTo>
                  <a:lnTo>
                    <a:pt x="149" y="185"/>
                  </a:lnTo>
                  <a:lnTo>
                    <a:pt x="147" y="185"/>
                  </a:lnTo>
                  <a:lnTo>
                    <a:pt x="147" y="185"/>
                  </a:lnTo>
                  <a:lnTo>
                    <a:pt x="145" y="185"/>
                  </a:lnTo>
                  <a:lnTo>
                    <a:pt x="143" y="187"/>
                  </a:lnTo>
                  <a:lnTo>
                    <a:pt x="143" y="185"/>
                  </a:lnTo>
                  <a:lnTo>
                    <a:pt x="142" y="185"/>
                  </a:lnTo>
                  <a:lnTo>
                    <a:pt x="140" y="187"/>
                  </a:lnTo>
                  <a:lnTo>
                    <a:pt x="140" y="187"/>
                  </a:lnTo>
                  <a:lnTo>
                    <a:pt x="138" y="187"/>
                  </a:lnTo>
                  <a:lnTo>
                    <a:pt x="136" y="187"/>
                  </a:lnTo>
                  <a:lnTo>
                    <a:pt x="136" y="187"/>
                  </a:lnTo>
                  <a:lnTo>
                    <a:pt x="136" y="187"/>
                  </a:lnTo>
                  <a:lnTo>
                    <a:pt x="140" y="187"/>
                  </a:lnTo>
                  <a:lnTo>
                    <a:pt x="142" y="185"/>
                  </a:lnTo>
                  <a:lnTo>
                    <a:pt x="142" y="185"/>
                  </a:lnTo>
                  <a:lnTo>
                    <a:pt x="143" y="183"/>
                  </a:lnTo>
                  <a:lnTo>
                    <a:pt x="143" y="183"/>
                  </a:lnTo>
                  <a:lnTo>
                    <a:pt x="142" y="183"/>
                  </a:lnTo>
                  <a:lnTo>
                    <a:pt x="140" y="183"/>
                  </a:lnTo>
                  <a:lnTo>
                    <a:pt x="140" y="183"/>
                  </a:lnTo>
                  <a:lnTo>
                    <a:pt x="140" y="181"/>
                  </a:lnTo>
                  <a:lnTo>
                    <a:pt x="140" y="181"/>
                  </a:lnTo>
                  <a:lnTo>
                    <a:pt x="142" y="181"/>
                  </a:lnTo>
                  <a:lnTo>
                    <a:pt x="142" y="181"/>
                  </a:lnTo>
                  <a:lnTo>
                    <a:pt x="142" y="181"/>
                  </a:lnTo>
                  <a:lnTo>
                    <a:pt x="140" y="181"/>
                  </a:lnTo>
                  <a:lnTo>
                    <a:pt x="138" y="181"/>
                  </a:lnTo>
                  <a:lnTo>
                    <a:pt x="138" y="181"/>
                  </a:lnTo>
                  <a:lnTo>
                    <a:pt x="142" y="179"/>
                  </a:lnTo>
                  <a:lnTo>
                    <a:pt x="142" y="179"/>
                  </a:lnTo>
                  <a:lnTo>
                    <a:pt x="143" y="178"/>
                  </a:lnTo>
                  <a:lnTo>
                    <a:pt x="143" y="178"/>
                  </a:lnTo>
                  <a:lnTo>
                    <a:pt x="143" y="178"/>
                  </a:lnTo>
                  <a:lnTo>
                    <a:pt x="145" y="176"/>
                  </a:lnTo>
                  <a:lnTo>
                    <a:pt x="147" y="176"/>
                  </a:lnTo>
                  <a:lnTo>
                    <a:pt x="147" y="174"/>
                  </a:lnTo>
                  <a:lnTo>
                    <a:pt x="147" y="174"/>
                  </a:lnTo>
                  <a:lnTo>
                    <a:pt x="147" y="172"/>
                  </a:lnTo>
                  <a:lnTo>
                    <a:pt x="145" y="172"/>
                  </a:lnTo>
                  <a:lnTo>
                    <a:pt x="145" y="170"/>
                  </a:lnTo>
                  <a:lnTo>
                    <a:pt x="143" y="170"/>
                  </a:lnTo>
                  <a:lnTo>
                    <a:pt x="140" y="170"/>
                  </a:lnTo>
                  <a:lnTo>
                    <a:pt x="140" y="170"/>
                  </a:lnTo>
                  <a:lnTo>
                    <a:pt x="138" y="170"/>
                  </a:lnTo>
                  <a:lnTo>
                    <a:pt x="138" y="172"/>
                  </a:lnTo>
                  <a:lnTo>
                    <a:pt x="138" y="172"/>
                  </a:lnTo>
                  <a:lnTo>
                    <a:pt x="136" y="172"/>
                  </a:lnTo>
                  <a:lnTo>
                    <a:pt x="138" y="172"/>
                  </a:lnTo>
                  <a:lnTo>
                    <a:pt x="138" y="170"/>
                  </a:lnTo>
                  <a:lnTo>
                    <a:pt x="138" y="168"/>
                  </a:lnTo>
                  <a:lnTo>
                    <a:pt x="138" y="168"/>
                  </a:lnTo>
                  <a:lnTo>
                    <a:pt x="136" y="170"/>
                  </a:lnTo>
                  <a:lnTo>
                    <a:pt x="134" y="170"/>
                  </a:lnTo>
                  <a:lnTo>
                    <a:pt x="134" y="172"/>
                  </a:lnTo>
                  <a:lnTo>
                    <a:pt x="132" y="172"/>
                  </a:lnTo>
                  <a:lnTo>
                    <a:pt x="132" y="172"/>
                  </a:lnTo>
                  <a:lnTo>
                    <a:pt x="130" y="172"/>
                  </a:lnTo>
                  <a:lnTo>
                    <a:pt x="130" y="174"/>
                  </a:lnTo>
                  <a:lnTo>
                    <a:pt x="128" y="174"/>
                  </a:lnTo>
                  <a:lnTo>
                    <a:pt x="130" y="172"/>
                  </a:lnTo>
                  <a:lnTo>
                    <a:pt x="128" y="172"/>
                  </a:lnTo>
                  <a:lnTo>
                    <a:pt x="128" y="172"/>
                  </a:lnTo>
                  <a:lnTo>
                    <a:pt x="127" y="174"/>
                  </a:lnTo>
                  <a:lnTo>
                    <a:pt x="127" y="174"/>
                  </a:lnTo>
                  <a:lnTo>
                    <a:pt x="127" y="174"/>
                  </a:lnTo>
                  <a:lnTo>
                    <a:pt x="125" y="176"/>
                  </a:lnTo>
                  <a:lnTo>
                    <a:pt x="125" y="176"/>
                  </a:lnTo>
                  <a:lnTo>
                    <a:pt x="125" y="176"/>
                  </a:lnTo>
                  <a:lnTo>
                    <a:pt x="125" y="176"/>
                  </a:lnTo>
                  <a:lnTo>
                    <a:pt x="125" y="176"/>
                  </a:lnTo>
                  <a:lnTo>
                    <a:pt x="125" y="176"/>
                  </a:lnTo>
                  <a:lnTo>
                    <a:pt x="127" y="174"/>
                  </a:lnTo>
                  <a:lnTo>
                    <a:pt x="127" y="172"/>
                  </a:lnTo>
                  <a:lnTo>
                    <a:pt x="128" y="170"/>
                  </a:lnTo>
                  <a:lnTo>
                    <a:pt x="128" y="170"/>
                  </a:lnTo>
                  <a:lnTo>
                    <a:pt x="128" y="170"/>
                  </a:lnTo>
                  <a:lnTo>
                    <a:pt x="128" y="168"/>
                  </a:lnTo>
                  <a:lnTo>
                    <a:pt x="127" y="170"/>
                  </a:lnTo>
                  <a:lnTo>
                    <a:pt x="127" y="170"/>
                  </a:lnTo>
                  <a:lnTo>
                    <a:pt x="127" y="172"/>
                  </a:lnTo>
                  <a:lnTo>
                    <a:pt x="125" y="172"/>
                  </a:lnTo>
                  <a:lnTo>
                    <a:pt x="125" y="172"/>
                  </a:lnTo>
                  <a:lnTo>
                    <a:pt x="127" y="170"/>
                  </a:lnTo>
                  <a:lnTo>
                    <a:pt x="127" y="170"/>
                  </a:lnTo>
                  <a:lnTo>
                    <a:pt x="127" y="170"/>
                  </a:lnTo>
                  <a:lnTo>
                    <a:pt x="125" y="170"/>
                  </a:lnTo>
                  <a:lnTo>
                    <a:pt x="121" y="170"/>
                  </a:lnTo>
                  <a:lnTo>
                    <a:pt x="121" y="170"/>
                  </a:lnTo>
                  <a:lnTo>
                    <a:pt x="117" y="170"/>
                  </a:lnTo>
                  <a:lnTo>
                    <a:pt x="117" y="170"/>
                  </a:lnTo>
                  <a:lnTo>
                    <a:pt x="119" y="168"/>
                  </a:lnTo>
                  <a:lnTo>
                    <a:pt x="121" y="166"/>
                  </a:lnTo>
                  <a:lnTo>
                    <a:pt x="121" y="166"/>
                  </a:lnTo>
                  <a:lnTo>
                    <a:pt x="121" y="166"/>
                  </a:lnTo>
                  <a:lnTo>
                    <a:pt x="119" y="166"/>
                  </a:lnTo>
                  <a:lnTo>
                    <a:pt x="119" y="166"/>
                  </a:lnTo>
                  <a:lnTo>
                    <a:pt x="117" y="168"/>
                  </a:lnTo>
                  <a:lnTo>
                    <a:pt x="117" y="168"/>
                  </a:lnTo>
                  <a:lnTo>
                    <a:pt x="119" y="166"/>
                  </a:lnTo>
                  <a:lnTo>
                    <a:pt x="123" y="164"/>
                  </a:lnTo>
                  <a:lnTo>
                    <a:pt x="125" y="163"/>
                  </a:lnTo>
                  <a:lnTo>
                    <a:pt x="127" y="163"/>
                  </a:lnTo>
                  <a:lnTo>
                    <a:pt x="127" y="161"/>
                  </a:lnTo>
                  <a:lnTo>
                    <a:pt x="127" y="161"/>
                  </a:lnTo>
                  <a:lnTo>
                    <a:pt x="125" y="163"/>
                  </a:lnTo>
                  <a:lnTo>
                    <a:pt x="123" y="163"/>
                  </a:lnTo>
                  <a:lnTo>
                    <a:pt x="123" y="161"/>
                  </a:lnTo>
                  <a:lnTo>
                    <a:pt x="123" y="161"/>
                  </a:lnTo>
                  <a:lnTo>
                    <a:pt x="119" y="161"/>
                  </a:lnTo>
                  <a:lnTo>
                    <a:pt x="119" y="163"/>
                  </a:lnTo>
                  <a:lnTo>
                    <a:pt x="119" y="163"/>
                  </a:lnTo>
                  <a:lnTo>
                    <a:pt x="119" y="161"/>
                  </a:lnTo>
                  <a:lnTo>
                    <a:pt x="119" y="161"/>
                  </a:lnTo>
                  <a:lnTo>
                    <a:pt x="119" y="159"/>
                  </a:lnTo>
                  <a:lnTo>
                    <a:pt x="119" y="159"/>
                  </a:lnTo>
                  <a:lnTo>
                    <a:pt x="119" y="161"/>
                  </a:lnTo>
                  <a:lnTo>
                    <a:pt x="117" y="161"/>
                  </a:lnTo>
                  <a:lnTo>
                    <a:pt x="115" y="163"/>
                  </a:lnTo>
                  <a:lnTo>
                    <a:pt x="115" y="163"/>
                  </a:lnTo>
                  <a:lnTo>
                    <a:pt x="114" y="163"/>
                  </a:lnTo>
                  <a:lnTo>
                    <a:pt x="112" y="164"/>
                  </a:lnTo>
                  <a:lnTo>
                    <a:pt x="110" y="166"/>
                  </a:lnTo>
                  <a:lnTo>
                    <a:pt x="108" y="168"/>
                  </a:lnTo>
                  <a:lnTo>
                    <a:pt x="108" y="166"/>
                  </a:lnTo>
                  <a:lnTo>
                    <a:pt x="110" y="166"/>
                  </a:lnTo>
                  <a:lnTo>
                    <a:pt x="108" y="166"/>
                  </a:lnTo>
                  <a:lnTo>
                    <a:pt x="108" y="164"/>
                  </a:lnTo>
                  <a:lnTo>
                    <a:pt x="110" y="164"/>
                  </a:lnTo>
                  <a:lnTo>
                    <a:pt x="110" y="164"/>
                  </a:lnTo>
                  <a:lnTo>
                    <a:pt x="110" y="163"/>
                  </a:lnTo>
                  <a:lnTo>
                    <a:pt x="112" y="163"/>
                  </a:lnTo>
                  <a:lnTo>
                    <a:pt x="112" y="163"/>
                  </a:lnTo>
                  <a:lnTo>
                    <a:pt x="112" y="161"/>
                  </a:lnTo>
                  <a:lnTo>
                    <a:pt x="112" y="161"/>
                  </a:lnTo>
                  <a:lnTo>
                    <a:pt x="115" y="159"/>
                  </a:lnTo>
                  <a:lnTo>
                    <a:pt x="117" y="157"/>
                  </a:lnTo>
                  <a:lnTo>
                    <a:pt x="117" y="155"/>
                  </a:lnTo>
                  <a:lnTo>
                    <a:pt x="117" y="155"/>
                  </a:lnTo>
                  <a:lnTo>
                    <a:pt x="119" y="155"/>
                  </a:lnTo>
                  <a:lnTo>
                    <a:pt x="123" y="151"/>
                  </a:lnTo>
                  <a:lnTo>
                    <a:pt x="123" y="151"/>
                  </a:lnTo>
                  <a:lnTo>
                    <a:pt x="125" y="149"/>
                  </a:lnTo>
                  <a:lnTo>
                    <a:pt x="125" y="149"/>
                  </a:lnTo>
                  <a:lnTo>
                    <a:pt x="125" y="149"/>
                  </a:lnTo>
                  <a:lnTo>
                    <a:pt x="127" y="148"/>
                  </a:lnTo>
                  <a:lnTo>
                    <a:pt x="128" y="148"/>
                  </a:lnTo>
                  <a:lnTo>
                    <a:pt x="130" y="144"/>
                  </a:lnTo>
                  <a:lnTo>
                    <a:pt x="130" y="144"/>
                  </a:lnTo>
                  <a:lnTo>
                    <a:pt x="130" y="144"/>
                  </a:lnTo>
                  <a:lnTo>
                    <a:pt x="130" y="142"/>
                  </a:lnTo>
                  <a:lnTo>
                    <a:pt x="130" y="142"/>
                  </a:lnTo>
                  <a:lnTo>
                    <a:pt x="130" y="142"/>
                  </a:lnTo>
                  <a:lnTo>
                    <a:pt x="130" y="142"/>
                  </a:lnTo>
                  <a:lnTo>
                    <a:pt x="128" y="142"/>
                  </a:lnTo>
                  <a:lnTo>
                    <a:pt x="128" y="142"/>
                  </a:lnTo>
                  <a:lnTo>
                    <a:pt x="128" y="142"/>
                  </a:lnTo>
                  <a:lnTo>
                    <a:pt x="128" y="140"/>
                  </a:lnTo>
                  <a:lnTo>
                    <a:pt x="128" y="140"/>
                  </a:lnTo>
                  <a:lnTo>
                    <a:pt x="130" y="140"/>
                  </a:lnTo>
                  <a:lnTo>
                    <a:pt x="132" y="140"/>
                  </a:lnTo>
                  <a:lnTo>
                    <a:pt x="134" y="138"/>
                  </a:lnTo>
                  <a:lnTo>
                    <a:pt x="134" y="138"/>
                  </a:lnTo>
                  <a:lnTo>
                    <a:pt x="136" y="138"/>
                  </a:lnTo>
                  <a:lnTo>
                    <a:pt x="138" y="136"/>
                  </a:lnTo>
                  <a:lnTo>
                    <a:pt x="138" y="136"/>
                  </a:lnTo>
                  <a:lnTo>
                    <a:pt x="138" y="136"/>
                  </a:lnTo>
                  <a:lnTo>
                    <a:pt x="138" y="136"/>
                  </a:lnTo>
                  <a:lnTo>
                    <a:pt x="134" y="136"/>
                  </a:lnTo>
                  <a:lnTo>
                    <a:pt x="134" y="136"/>
                  </a:lnTo>
                  <a:lnTo>
                    <a:pt x="134" y="136"/>
                  </a:lnTo>
                  <a:lnTo>
                    <a:pt x="134" y="138"/>
                  </a:lnTo>
                  <a:lnTo>
                    <a:pt x="132" y="136"/>
                  </a:lnTo>
                  <a:lnTo>
                    <a:pt x="132" y="136"/>
                  </a:lnTo>
                  <a:lnTo>
                    <a:pt x="130" y="136"/>
                  </a:lnTo>
                  <a:lnTo>
                    <a:pt x="127" y="138"/>
                  </a:lnTo>
                  <a:lnTo>
                    <a:pt x="123" y="138"/>
                  </a:lnTo>
                  <a:lnTo>
                    <a:pt x="121" y="140"/>
                  </a:lnTo>
                  <a:lnTo>
                    <a:pt x="121" y="140"/>
                  </a:lnTo>
                  <a:lnTo>
                    <a:pt x="119" y="140"/>
                  </a:lnTo>
                  <a:lnTo>
                    <a:pt x="117" y="142"/>
                  </a:lnTo>
                  <a:lnTo>
                    <a:pt x="117" y="144"/>
                  </a:lnTo>
                  <a:lnTo>
                    <a:pt x="115" y="144"/>
                  </a:lnTo>
                  <a:lnTo>
                    <a:pt x="114" y="146"/>
                  </a:lnTo>
                  <a:lnTo>
                    <a:pt x="114" y="146"/>
                  </a:lnTo>
                  <a:lnTo>
                    <a:pt x="114" y="146"/>
                  </a:lnTo>
                  <a:lnTo>
                    <a:pt x="114" y="146"/>
                  </a:lnTo>
                  <a:lnTo>
                    <a:pt x="114" y="148"/>
                  </a:lnTo>
                  <a:lnTo>
                    <a:pt x="112" y="149"/>
                  </a:lnTo>
                  <a:lnTo>
                    <a:pt x="110" y="149"/>
                  </a:lnTo>
                  <a:lnTo>
                    <a:pt x="110" y="149"/>
                  </a:lnTo>
                  <a:lnTo>
                    <a:pt x="108" y="149"/>
                  </a:lnTo>
                  <a:lnTo>
                    <a:pt x="108" y="151"/>
                  </a:lnTo>
                  <a:lnTo>
                    <a:pt x="108" y="151"/>
                  </a:lnTo>
                  <a:lnTo>
                    <a:pt x="110" y="151"/>
                  </a:lnTo>
                  <a:lnTo>
                    <a:pt x="110" y="151"/>
                  </a:lnTo>
                  <a:lnTo>
                    <a:pt x="108" y="151"/>
                  </a:lnTo>
                  <a:lnTo>
                    <a:pt x="108" y="151"/>
                  </a:lnTo>
                  <a:lnTo>
                    <a:pt x="106" y="153"/>
                  </a:lnTo>
                  <a:lnTo>
                    <a:pt x="104" y="153"/>
                  </a:lnTo>
                  <a:lnTo>
                    <a:pt x="102" y="159"/>
                  </a:lnTo>
                  <a:lnTo>
                    <a:pt x="99" y="161"/>
                  </a:lnTo>
                  <a:lnTo>
                    <a:pt x="95" y="166"/>
                  </a:lnTo>
                  <a:lnTo>
                    <a:pt x="95" y="166"/>
                  </a:lnTo>
                  <a:lnTo>
                    <a:pt x="95" y="168"/>
                  </a:lnTo>
                  <a:lnTo>
                    <a:pt x="95" y="170"/>
                  </a:lnTo>
                  <a:lnTo>
                    <a:pt x="95" y="170"/>
                  </a:lnTo>
                  <a:lnTo>
                    <a:pt x="95" y="170"/>
                  </a:lnTo>
                  <a:lnTo>
                    <a:pt x="93" y="168"/>
                  </a:lnTo>
                  <a:lnTo>
                    <a:pt x="93" y="168"/>
                  </a:lnTo>
                  <a:lnTo>
                    <a:pt x="91" y="170"/>
                  </a:lnTo>
                  <a:lnTo>
                    <a:pt x="89" y="170"/>
                  </a:lnTo>
                  <a:lnTo>
                    <a:pt x="89" y="172"/>
                  </a:lnTo>
                  <a:lnTo>
                    <a:pt x="89" y="172"/>
                  </a:lnTo>
                  <a:lnTo>
                    <a:pt x="89" y="174"/>
                  </a:lnTo>
                  <a:lnTo>
                    <a:pt x="89" y="174"/>
                  </a:lnTo>
                  <a:lnTo>
                    <a:pt x="91" y="174"/>
                  </a:lnTo>
                  <a:lnTo>
                    <a:pt x="91" y="174"/>
                  </a:lnTo>
                  <a:lnTo>
                    <a:pt x="89" y="174"/>
                  </a:lnTo>
                  <a:lnTo>
                    <a:pt x="89" y="176"/>
                  </a:lnTo>
                  <a:lnTo>
                    <a:pt x="89" y="178"/>
                  </a:lnTo>
                  <a:lnTo>
                    <a:pt x="89" y="178"/>
                  </a:lnTo>
                  <a:lnTo>
                    <a:pt x="89" y="178"/>
                  </a:lnTo>
                  <a:lnTo>
                    <a:pt x="89" y="178"/>
                  </a:lnTo>
                  <a:lnTo>
                    <a:pt x="89" y="178"/>
                  </a:lnTo>
                  <a:lnTo>
                    <a:pt x="87" y="176"/>
                  </a:lnTo>
                  <a:lnTo>
                    <a:pt x="85" y="176"/>
                  </a:lnTo>
                  <a:lnTo>
                    <a:pt x="85" y="176"/>
                  </a:lnTo>
                  <a:lnTo>
                    <a:pt x="85" y="176"/>
                  </a:lnTo>
                  <a:lnTo>
                    <a:pt x="84" y="178"/>
                  </a:lnTo>
                  <a:lnTo>
                    <a:pt x="82" y="179"/>
                  </a:lnTo>
                  <a:lnTo>
                    <a:pt x="80" y="181"/>
                  </a:lnTo>
                  <a:lnTo>
                    <a:pt x="78" y="183"/>
                  </a:lnTo>
                  <a:lnTo>
                    <a:pt x="78" y="185"/>
                  </a:lnTo>
                  <a:lnTo>
                    <a:pt x="76" y="183"/>
                  </a:lnTo>
                  <a:lnTo>
                    <a:pt x="76" y="183"/>
                  </a:lnTo>
                  <a:lnTo>
                    <a:pt x="76" y="183"/>
                  </a:lnTo>
                  <a:lnTo>
                    <a:pt x="76" y="183"/>
                  </a:lnTo>
                  <a:lnTo>
                    <a:pt x="78" y="181"/>
                  </a:lnTo>
                  <a:lnTo>
                    <a:pt x="76" y="181"/>
                  </a:lnTo>
                  <a:lnTo>
                    <a:pt x="72" y="183"/>
                  </a:lnTo>
                  <a:lnTo>
                    <a:pt x="72" y="185"/>
                  </a:lnTo>
                  <a:lnTo>
                    <a:pt x="71" y="185"/>
                  </a:lnTo>
                  <a:lnTo>
                    <a:pt x="74" y="185"/>
                  </a:lnTo>
                  <a:lnTo>
                    <a:pt x="78" y="185"/>
                  </a:lnTo>
                  <a:lnTo>
                    <a:pt x="78" y="185"/>
                  </a:lnTo>
                  <a:lnTo>
                    <a:pt x="80" y="185"/>
                  </a:lnTo>
                  <a:lnTo>
                    <a:pt x="82" y="185"/>
                  </a:lnTo>
                  <a:lnTo>
                    <a:pt x="82" y="185"/>
                  </a:lnTo>
                  <a:lnTo>
                    <a:pt x="80" y="187"/>
                  </a:lnTo>
                  <a:lnTo>
                    <a:pt x="78" y="187"/>
                  </a:lnTo>
                  <a:lnTo>
                    <a:pt x="76" y="189"/>
                  </a:lnTo>
                  <a:lnTo>
                    <a:pt x="72" y="191"/>
                  </a:lnTo>
                  <a:lnTo>
                    <a:pt x="67" y="194"/>
                  </a:lnTo>
                  <a:lnTo>
                    <a:pt x="65" y="194"/>
                  </a:lnTo>
                  <a:lnTo>
                    <a:pt x="65" y="196"/>
                  </a:lnTo>
                  <a:lnTo>
                    <a:pt x="65" y="196"/>
                  </a:lnTo>
                  <a:lnTo>
                    <a:pt x="65" y="198"/>
                  </a:lnTo>
                  <a:lnTo>
                    <a:pt x="65" y="200"/>
                  </a:lnTo>
                  <a:lnTo>
                    <a:pt x="65" y="200"/>
                  </a:lnTo>
                  <a:lnTo>
                    <a:pt x="67" y="202"/>
                  </a:lnTo>
                  <a:lnTo>
                    <a:pt x="69" y="200"/>
                  </a:lnTo>
                  <a:lnTo>
                    <a:pt x="72" y="200"/>
                  </a:lnTo>
                  <a:lnTo>
                    <a:pt x="74" y="200"/>
                  </a:lnTo>
                  <a:lnTo>
                    <a:pt x="76" y="200"/>
                  </a:lnTo>
                  <a:lnTo>
                    <a:pt x="78" y="198"/>
                  </a:lnTo>
                  <a:lnTo>
                    <a:pt x="78" y="198"/>
                  </a:lnTo>
                  <a:lnTo>
                    <a:pt x="78" y="200"/>
                  </a:lnTo>
                  <a:lnTo>
                    <a:pt x="78" y="200"/>
                  </a:lnTo>
                  <a:lnTo>
                    <a:pt x="82" y="200"/>
                  </a:lnTo>
                  <a:lnTo>
                    <a:pt x="84" y="200"/>
                  </a:lnTo>
                  <a:lnTo>
                    <a:pt x="85" y="200"/>
                  </a:lnTo>
                  <a:lnTo>
                    <a:pt x="87" y="200"/>
                  </a:lnTo>
                  <a:lnTo>
                    <a:pt x="95" y="200"/>
                  </a:lnTo>
                  <a:lnTo>
                    <a:pt x="97" y="202"/>
                  </a:lnTo>
                  <a:lnTo>
                    <a:pt x="99" y="200"/>
                  </a:lnTo>
                  <a:lnTo>
                    <a:pt x="100" y="200"/>
                  </a:lnTo>
                  <a:lnTo>
                    <a:pt x="102" y="200"/>
                  </a:lnTo>
                  <a:lnTo>
                    <a:pt x="104" y="200"/>
                  </a:lnTo>
                  <a:lnTo>
                    <a:pt x="104" y="200"/>
                  </a:lnTo>
                  <a:lnTo>
                    <a:pt x="106" y="198"/>
                  </a:lnTo>
                  <a:lnTo>
                    <a:pt x="106" y="198"/>
                  </a:lnTo>
                  <a:lnTo>
                    <a:pt x="106" y="198"/>
                  </a:lnTo>
                  <a:lnTo>
                    <a:pt x="108" y="198"/>
                  </a:lnTo>
                  <a:lnTo>
                    <a:pt x="110" y="198"/>
                  </a:lnTo>
                  <a:lnTo>
                    <a:pt x="110" y="196"/>
                  </a:lnTo>
                  <a:lnTo>
                    <a:pt x="110" y="198"/>
                  </a:lnTo>
                  <a:lnTo>
                    <a:pt x="108" y="200"/>
                  </a:lnTo>
                  <a:lnTo>
                    <a:pt x="106" y="202"/>
                  </a:lnTo>
                  <a:lnTo>
                    <a:pt x="104" y="202"/>
                  </a:lnTo>
                  <a:lnTo>
                    <a:pt x="106" y="202"/>
                  </a:lnTo>
                  <a:lnTo>
                    <a:pt x="108" y="202"/>
                  </a:lnTo>
                  <a:lnTo>
                    <a:pt x="110" y="202"/>
                  </a:lnTo>
                  <a:lnTo>
                    <a:pt x="110" y="202"/>
                  </a:lnTo>
                  <a:lnTo>
                    <a:pt x="112" y="202"/>
                  </a:lnTo>
                  <a:lnTo>
                    <a:pt x="114" y="202"/>
                  </a:lnTo>
                  <a:lnTo>
                    <a:pt x="114" y="202"/>
                  </a:lnTo>
                  <a:lnTo>
                    <a:pt x="114" y="202"/>
                  </a:lnTo>
                  <a:lnTo>
                    <a:pt x="114" y="202"/>
                  </a:lnTo>
                  <a:lnTo>
                    <a:pt x="115" y="200"/>
                  </a:lnTo>
                  <a:lnTo>
                    <a:pt x="115" y="200"/>
                  </a:lnTo>
                  <a:lnTo>
                    <a:pt x="117" y="200"/>
                  </a:lnTo>
                  <a:lnTo>
                    <a:pt x="119" y="200"/>
                  </a:lnTo>
                  <a:lnTo>
                    <a:pt x="119" y="200"/>
                  </a:lnTo>
                  <a:lnTo>
                    <a:pt x="121" y="200"/>
                  </a:lnTo>
                  <a:lnTo>
                    <a:pt x="121" y="200"/>
                  </a:lnTo>
                  <a:lnTo>
                    <a:pt x="123" y="200"/>
                  </a:lnTo>
                  <a:lnTo>
                    <a:pt x="123" y="200"/>
                  </a:lnTo>
                  <a:lnTo>
                    <a:pt x="121" y="202"/>
                  </a:lnTo>
                  <a:lnTo>
                    <a:pt x="119" y="202"/>
                  </a:lnTo>
                  <a:lnTo>
                    <a:pt x="117" y="204"/>
                  </a:lnTo>
                  <a:lnTo>
                    <a:pt x="114" y="206"/>
                  </a:lnTo>
                  <a:lnTo>
                    <a:pt x="114" y="207"/>
                  </a:lnTo>
                  <a:lnTo>
                    <a:pt x="112" y="207"/>
                  </a:lnTo>
                  <a:lnTo>
                    <a:pt x="110" y="207"/>
                  </a:lnTo>
                  <a:lnTo>
                    <a:pt x="108" y="209"/>
                  </a:lnTo>
                  <a:lnTo>
                    <a:pt x="106" y="209"/>
                  </a:lnTo>
                  <a:lnTo>
                    <a:pt x="104" y="209"/>
                  </a:lnTo>
                  <a:lnTo>
                    <a:pt x="104" y="211"/>
                  </a:lnTo>
                  <a:lnTo>
                    <a:pt x="104" y="211"/>
                  </a:lnTo>
                  <a:lnTo>
                    <a:pt x="104" y="211"/>
                  </a:lnTo>
                  <a:lnTo>
                    <a:pt x="104" y="211"/>
                  </a:lnTo>
                  <a:lnTo>
                    <a:pt x="104" y="213"/>
                  </a:lnTo>
                  <a:lnTo>
                    <a:pt x="106" y="213"/>
                  </a:lnTo>
                  <a:lnTo>
                    <a:pt x="108" y="213"/>
                  </a:lnTo>
                  <a:lnTo>
                    <a:pt x="110" y="211"/>
                  </a:lnTo>
                  <a:lnTo>
                    <a:pt x="110" y="211"/>
                  </a:lnTo>
                  <a:lnTo>
                    <a:pt x="112" y="211"/>
                  </a:lnTo>
                  <a:lnTo>
                    <a:pt x="112" y="211"/>
                  </a:lnTo>
                  <a:lnTo>
                    <a:pt x="114" y="211"/>
                  </a:lnTo>
                  <a:lnTo>
                    <a:pt x="115" y="209"/>
                  </a:lnTo>
                  <a:lnTo>
                    <a:pt x="115" y="209"/>
                  </a:lnTo>
                  <a:lnTo>
                    <a:pt x="117" y="207"/>
                  </a:lnTo>
                  <a:lnTo>
                    <a:pt x="121" y="204"/>
                  </a:lnTo>
                  <a:lnTo>
                    <a:pt x="121" y="204"/>
                  </a:lnTo>
                  <a:lnTo>
                    <a:pt x="123" y="204"/>
                  </a:lnTo>
                  <a:lnTo>
                    <a:pt x="123" y="204"/>
                  </a:lnTo>
                  <a:lnTo>
                    <a:pt x="125" y="202"/>
                  </a:lnTo>
                  <a:lnTo>
                    <a:pt x="127" y="202"/>
                  </a:lnTo>
                  <a:lnTo>
                    <a:pt x="127" y="202"/>
                  </a:lnTo>
                  <a:lnTo>
                    <a:pt x="125" y="204"/>
                  </a:lnTo>
                  <a:lnTo>
                    <a:pt x="125" y="204"/>
                  </a:lnTo>
                  <a:lnTo>
                    <a:pt x="127" y="204"/>
                  </a:lnTo>
                  <a:lnTo>
                    <a:pt x="127" y="204"/>
                  </a:lnTo>
                  <a:lnTo>
                    <a:pt x="127" y="202"/>
                  </a:lnTo>
                  <a:lnTo>
                    <a:pt x="128" y="202"/>
                  </a:lnTo>
                  <a:lnTo>
                    <a:pt x="130" y="198"/>
                  </a:lnTo>
                  <a:lnTo>
                    <a:pt x="132" y="196"/>
                  </a:lnTo>
                  <a:lnTo>
                    <a:pt x="132" y="196"/>
                  </a:lnTo>
                  <a:lnTo>
                    <a:pt x="134" y="196"/>
                  </a:lnTo>
                  <a:lnTo>
                    <a:pt x="134" y="198"/>
                  </a:lnTo>
                  <a:lnTo>
                    <a:pt x="134" y="200"/>
                  </a:lnTo>
                  <a:lnTo>
                    <a:pt x="134" y="202"/>
                  </a:lnTo>
                  <a:lnTo>
                    <a:pt x="134" y="202"/>
                  </a:lnTo>
                  <a:lnTo>
                    <a:pt x="134" y="204"/>
                  </a:lnTo>
                  <a:lnTo>
                    <a:pt x="134" y="204"/>
                  </a:lnTo>
                  <a:lnTo>
                    <a:pt x="132" y="206"/>
                  </a:lnTo>
                  <a:lnTo>
                    <a:pt x="128" y="209"/>
                  </a:lnTo>
                  <a:lnTo>
                    <a:pt x="128" y="211"/>
                  </a:lnTo>
                  <a:lnTo>
                    <a:pt x="127" y="211"/>
                  </a:lnTo>
                  <a:lnTo>
                    <a:pt x="127" y="213"/>
                  </a:lnTo>
                  <a:lnTo>
                    <a:pt x="127" y="213"/>
                  </a:lnTo>
                  <a:lnTo>
                    <a:pt x="128" y="213"/>
                  </a:lnTo>
                  <a:lnTo>
                    <a:pt x="128" y="213"/>
                  </a:lnTo>
                  <a:lnTo>
                    <a:pt x="128" y="213"/>
                  </a:lnTo>
                  <a:lnTo>
                    <a:pt x="132" y="211"/>
                  </a:lnTo>
                  <a:lnTo>
                    <a:pt x="132" y="209"/>
                  </a:lnTo>
                  <a:lnTo>
                    <a:pt x="134" y="209"/>
                  </a:lnTo>
                  <a:lnTo>
                    <a:pt x="136" y="207"/>
                  </a:lnTo>
                  <a:lnTo>
                    <a:pt x="136" y="207"/>
                  </a:lnTo>
                  <a:lnTo>
                    <a:pt x="136" y="207"/>
                  </a:lnTo>
                  <a:lnTo>
                    <a:pt x="136" y="209"/>
                  </a:lnTo>
                  <a:lnTo>
                    <a:pt x="134" y="209"/>
                  </a:lnTo>
                  <a:lnTo>
                    <a:pt x="136" y="211"/>
                  </a:lnTo>
                  <a:lnTo>
                    <a:pt x="134" y="211"/>
                  </a:lnTo>
                  <a:lnTo>
                    <a:pt x="134" y="215"/>
                  </a:lnTo>
                  <a:lnTo>
                    <a:pt x="134" y="217"/>
                  </a:lnTo>
                  <a:lnTo>
                    <a:pt x="134" y="217"/>
                  </a:lnTo>
                  <a:lnTo>
                    <a:pt x="134" y="217"/>
                  </a:lnTo>
                  <a:lnTo>
                    <a:pt x="136" y="215"/>
                  </a:lnTo>
                  <a:lnTo>
                    <a:pt x="138" y="215"/>
                  </a:lnTo>
                  <a:lnTo>
                    <a:pt x="138" y="215"/>
                  </a:lnTo>
                  <a:lnTo>
                    <a:pt x="138" y="215"/>
                  </a:lnTo>
                  <a:lnTo>
                    <a:pt x="138" y="215"/>
                  </a:lnTo>
                  <a:lnTo>
                    <a:pt x="140" y="217"/>
                  </a:lnTo>
                  <a:lnTo>
                    <a:pt x="140" y="215"/>
                  </a:lnTo>
                  <a:lnTo>
                    <a:pt x="140" y="215"/>
                  </a:lnTo>
                  <a:lnTo>
                    <a:pt x="142" y="215"/>
                  </a:lnTo>
                  <a:lnTo>
                    <a:pt x="142" y="213"/>
                  </a:lnTo>
                  <a:lnTo>
                    <a:pt x="143" y="211"/>
                  </a:lnTo>
                  <a:lnTo>
                    <a:pt x="145" y="209"/>
                  </a:lnTo>
                  <a:lnTo>
                    <a:pt x="145" y="209"/>
                  </a:lnTo>
                  <a:lnTo>
                    <a:pt x="145" y="209"/>
                  </a:lnTo>
                  <a:lnTo>
                    <a:pt x="149" y="204"/>
                  </a:lnTo>
                  <a:lnTo>
                    <a:pt x="149" y="202"/>
                  </a:lnTo>
                  <a:lnTo>
                    <a:pt x="151" y="202"/>
                  </a:lnTo>
                  <a:lnTo>
                    <a:pt x="151" y="200"/>
                  </a:lnTo>
                  <a:lnTo>
                    <a:pt x="151" y="198"/>
                  </a:lnTo>
                  <a:lnTo>
                    <a:pt x="151" y="198"/>
                  </a:lnTo>
                  <a:lnTo>
                    <a:pt x="151" y="198"/>
                  </a:lnTo>
                  <a:lnTo>
                    <a:pt x="149" y="198"/>
                  </a:lnTo>
                  <a:lnTo>
                    <a:pt x="149" y="198"/>
                  </a:lnTo>
                  <a:lnTo>
                    <a:pt x="147" y="200"/>
                  </a:lnTo>
                  <a:lnTo>
                    <a:pt x="147" y="202"/>
                  </a:lnTo>
                  <a:lnTo>
                    <a:pt x="145" y="202"/>
                  </a:lnTo>
                  <a:lnTo>
                    <a:pt x="143" y="204"/>
                  </a:lnTo>
                  <a:lnTo>
                    <a:pt x="143" y="202"/>
                  </a:lnTo>
                  <a:lnTo>
                    <a:pt x="143" y="202"/>
                  </a:lnTo>
                  <a:lnTo>
                    <a:pt x="143" y="200"/>
                  </a:lnTo>
                  <a:lnTo>
                    <a:pt x="145" y="198"/>
                  </a:lnTo>
                  <a:lnTo>
                    <a:pt x="145" y="196"/>
                  </a:lnTo>
                  <a:lnTo>
                    <a:pt x="149" y="194"/>
                  </a:lnTo>
                  <a:lnTo>
                    <a:pt x="149" y="194"/>
                  </a:lnTo>
                  <a:lnTo>
                    <a:pt x="151" y="193"/>
                  </a:lnTo>
                  <a:lnTo>
                    <a:pt x="151" y="193"/>
                  </a:lnTo>
                  <a:lnTo>
                    <a:pt x="151" y="193"/>
                  </a:lnTo>
                  <a:lnTo>
                    <a:pt x="151" y="191"/>
                  </a:lnTo>
                  <a:lnTo>
                    <a:pt x="147" y="193"/>
                  </a:lnTo>
                  <a:lnTo>
                    <a:pt x="145" y="194"/>
                  </a:lnTo>
                  <a:lnTo>
                    <a:pt x="140" y="198"/>
                  </a:lnTo>
                  <a:lnTo>
                    <a:pt x="138" y="200"/>
                  </a:lnTo>
                  <a:lnTo>
                    <a:pt x="138" y="200"/>
                  </a:lnTo>
                  <a:lnTo>
                    <a:pt x="136" y="200"/>
                  </a:lnTo>
                  <a:lnTo>
                    <a:pt x="136" y="200"/>
                  </a:lnTo>
                  <a:lnTo>
                    <a:pt x="136" y="198"/>
                  </a:lnTo>
                  <a:lnTo>
                    <a:pt x="136" y="198"/>
                  </a:lnTo>
                  <a:lnTo>
                    <a:pt x="136" y="198"/>
                  </a:lnTo>
                  <a:lnTo>
                    <a:pt x="140" y="194"/>
                  </a:lnTo>
                  <a:lnTo>
                    <a:pt x="140" y="194"/>
                  </a:lnTo>
                  <a:lnTo>
                    <a:pt x="140" y="194"/>
                  </a:lnTo>
                  <a:lnTo>
                    <a:pt x="140" y="194"/>
                  </a:lnTo>
                  <a:lnTo>
                    <a:pt x="138" y="194"/>
                  </a:lnTo>
                  <a:lnTo>
                    <a:pt x="138" y="194"/>
                  </a:lnTo>
                  <a:lnTo>
                    <a:pt x="138" y="193"/>
                  </a:lnTo>
                  <a:lnTo>
                    <a:pt x="140" y="193"/>
                  </a:lnTo>
                  <a:lnTo>
                    <a:pt x="140" y="193"/>
                  </a:lnTo>
                  <a:lnTo>
                    <a:pt x="142" y="193"/>
                  </a:lnTo>
                  <a:lnTo>
                    <a:pt x="142" y="193"/>
                  </a:lnTo>
                  <a:lnTo>
                    <a:pt x="142" y="191"/>
                  </a:lnTo>
                  <a:lnTo>
                    <a:pt x="142" y="191"/>
                  </a:lnTo>
                  <a:lnTo>
                    <a:pt x="143" y="191"/>
                  </a:lnTo>
                  <a:lnTo>
                    <a:pt x="145" y="189"/>
                  </a:lnTo>
                  <a:close/>
                  <a:moveTo>
                    <a:pt x="130" y="149"/>
                  </a:moveTo>
                  <a:lnTo>
                    <a:pt x="130" y="149"/>
                  </a:lnTo>
                  <a:lnTo>
                    <a:pt x="130" y="149"/>
                  </a:lnTo>
                  <a:lnTo>
                    <a:pt x="130" y="149"/>
                  </a:lnTo>
                  <a:lnTo>
                    <a:pt x="130" y="149"/>
                  </a:lnTo>
                  <a:lnTo>
                    <a:pt x="132" y="149"/>
                  </a:lnTo>
                  <a:lnTo>
                    <a:pt x="132" y="149"/>
                  </a:lnTo>
                  <a:lnTo>
                    <a:pt x="132" y="148"/>
                  </a:lnTo>
                  <a:lnTo>
                    <a:pt x="132" y="148"/>
                  </a:lnTo>
                  <a:lnTo>
                    <a:pt x="130" y="149"/>
                  </a:lnTo>
                  <a:lnTo>
                    <a:pt x="130" y="149"/>
                  </a:lnTo>
                  <a:close/>
                  <a:moveTo>
                    <a:pt x="143" y="166"/>
                  </a:moveTo>
                  <a:lnTo>
                    <a:pt x="142" y="166"/>
                  </a:lnTo>
                  <a:lnTo>
                    <a:pt x="142" y="166"/>
                  </a:lnTo>
                  <a:lnTo>
                    <a:pt x="142" y="166"/>
                  </a:lnTo>
                  <a:lnTo>
                    <a:pt x="142" y="166"/>
                  </a:lnTo>
                  <a:lnTo>
                    <a:pt x="140" y="168"/>
                  </a:lnTo>
                  <a:lnTo>
                    <a:pt x="142" y="168"/>
                  </a:lnTo>
                  <a:lnTo>
                    <a:pt x="142" y="168"/>
                  </a:lnTo>
                  <a:lnTo>
                    <a:pt x="145" y="166"/>
                  </a:lnTo>
                  <a:lnTo>
                    <a:pt x="145" y="166"/>
                  </a:lnTo>
                  <a:lnTo>
                    <a:pt x="143" y="166"/>
                  </a:lnTo>
                  <a:lnTo>
                    <a:pt x="143" y="166"/>
                  </a:lnTo>
                  <a:close/>
                  <a:moveTo>
                    <a:pt x="134" y="168"/>
                  </a:moveTo>
                  <a:lnTo>
                    <a:pt x="134" y="168"/>
                  </a:lnTo>
                  <a:lnTo>
                    <a:pt x="132" y="168"/>
                  </a:lnTo>
                  <a:lnTo>
                    <a:pt x="134" y="170"/>
                  </a:lnTo>
                  <a:lnTo>
                    <a:pt x="134" y="170"/>
                  </a:lnTo>
                  <a:lnTo>
                    <a:pt x="134" y="170"/>
                  </a:lnTo>
                  <a:lnTo>
                    <a:pt x="134" y="168"/>
                  </a:lnTo>
                  <a:lnTo>
                    <a:pt x="138" y="168"/>
                  </a:lnTo>
                  <a:lnTo>
                    <a:pt x="138" y="168"/>
                  </a:lnTo>
                  <a:lnTo>
                    <a:pt x="138" y="168"/>
                  </a:lnTo>
                  <a:lnTo>
                    <a:pt x="136" y="168"/>
                  </a:lnTo>
                  <a:lnTo>
                    <a:pt x="134" y="168"/>
                  </a:lnTo>
                  <a:lnTo>
                    <a:pt x="134" y="168"/>
                  </a:lnTo>
                  <a:lnTo>
                    <a:pt x="134" y="168"/>
                  </a:lnTo>
                  <a:lnTo>
                    <a:pt x="134" y="168"/>
                  </a:lnTo>
                  <a:lnTo>
                    <a:pt x="134" y="168"/>
                  </a:lnTo>
                  <a:close/>
                  <a:moveTo>
                    <a:pt x="130" y="200"/>
                  </a:moveTo>
                  <a:lnTo>
                    <a:pt x="132" y="200"/>
                  </a:lnTo>
                  <a:lnTo>
                    <a:pt x="130" y="200"/>
                  </a:lnTo>
                  <a:lnTo>
                    <a:pt x="130" y="200"/>
                  </a:lnTo>
                  <a:lnTo>
                    <a:pt x="130" y="202"/>
                  </a:lnTo>
                  <a:lnTo>
                    <a:pt x="130" y="202"/>
                  </a:lnTo>
                  <a:lnTo>
                    <a:pt x="128" y="202"/>
                  </a:lnTo>
                  <a:lnTo>
                    <a:pt x="128" y="204"/>
                  </a:lnTo>
                  <a:lnTo>
                    <a:pt x="128" y="204"/>
                  </a:lnTo>
                  <a:lnTo>
                    <a:pt x="128" y="204"/>
                  </a:lnTo>
                  <a:lnTo>
                    <a:pt x="128" y="204"/>
                  </a:lnTo>
                  <a:lnTo>
                    <a:pt x="130" y="20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7" name="Google Shape;707;p23"/>
            <p:cNvSpPr/>
            <p:nvPr/>
          </p:nvSpPr>
          <p:spPr>
            <a:xfrm>
              <a:off x="1736" y="1144"/>
              <a:ext cx="64" cy="58"/>
            </a:xfrm>
            <a:custGeom>
              <a:avLst/>
              <a:gdLst/>
              <a:ahLst/>
              <a:cxnLst/>
              <a:rect l="l" t="t" r="r" b="b"/>
              <a:pathLst>
                <a:path w="64" h="58" extrusionOk="0">
                  <a:moveTo>
                    <a:pt x="60" y="31"/>
                  </a:moveTo>
                  <a:lnTo>
                    <a:pt x="60" y="31"/>
                  </a:lnTo>
                  <a:lnTo>
                    <a:pt x="56" y="31"/>
                  </a:lnTo>
                  <a:lnTo>
                    <a:pt x="56" y="29"/>
                  </a:lnTo>
                  <a:lnTo>
                    <a:pt x="52" y="29"/>
                  </a:lnTo>
                  <a:lnTo>
                    <a:pt x="52" y="29"/>
                  </a:lnTo>
                  <a:lnTo>
                    <a:pt x="50" y="28"/>
                  </a:lnTo>
                  <a:lnTo>
                    <a:pt x="52" y="28"/>
                  </a:lnTo>
                  <a:lnTo>
                    <a:pt x="50" y="26"/>
                  </a:lnTo>
                  <a:lnTo>
                    <a:pt x="52" y="22"/>
                  </a:lnTo>
                  <a:lnTo>
                    <a:pt x="50" y="22"/>
                  </a:lnTo>
                  <a:lnTo>
                    <a:pt x="50" y="20"/>
                  </a:lnTo>
                  <a:lnTo>
                    <a:pt x="50" y="18"/>
                  </a:lnTo>
                  <a:lnTo>
                    <a:pt x="52" y="18"/>
                  </a:lnTo>
                  <a:lnTo>
                    <a:pt x="52" y="16"/>
                  </a:lnTo>
                  <a:lnTo>
                    <a:pt x="52" y="16"/>
                  </a:lnTo>
                  <a:lnTo>
                    <a:pt x="50" y="16"/>
                  </a:lnTo>
                  <a:lnTo>
                    <a:pt x="49" y="16"/>
                  </a:lnTo>
                  <a:lnTo>
                    <a:pt x="47" y="16"/>
                  </a:lnTo>
                  <a:lnTo>
                    <a:pt x="47" y="16"/>
                  </a:lnTo>
                  <a:lnTo>
                    <a:pt x="50" y="13"/>
                  </a:lnTo>
                  <a:lnTo>
                    <a:pt x="54" y="11"/>
                  </a:lnTo>
                  <a:lnTo>
                    <a:pt x="56" y="9"/>
                  </a:lnTo>
                  <a:lnTo>
                    <a:pt x="58" y="7"/>
                  </a:lnTo>
                  <a:lnTo>
                    <a:pt x="58" y="5"/>
                  </a:lnTo>
                  <a:lnTo>
                    <a:pt x="56" y="5"/>
                  </a:lnTo>
                  <a:lnTo>
                    <a:pt x="54" y="5"/>
                  </a:lnTo>
                  <a:lnTo>
                    <a:pt x="56" y="3"/>
                  </a:lnTo>
                  <a:lnTo>
                    <a:pt x="52" y="3"/>
                  </a:lnTo>
                  <a:lnTo>
                    <a:pt x="50" y="5"/>
                  </a:lnTo>
                  <a:lnTo>
                    <a:pt x="49" y="5"/>
                  </a:lnTo>
                  <a:lnTo>
                    <a:pt x="47" y="7"/>
                  </a:lnTo>
                  <a:lnTo>
                    <a:pt x="47" y="5"/>
                  </a:lnTo>
                  <a:lnTo>
                    <a:pt x="47" y="3"/>
                  </a:lnTo>
                  <a:lnTo>
                    <a:pt x="45" y="3"/>
                  </a:lnTo>
                  <a:lnTo>
                    <a:pt x="41" y="1"/>
                  </a:lnTo>
                  <a:lnTo>
                    <a:pt x="39" y="0"/>
                  </a:lnTo>
                  <a:lnTo>
                    <a:pt x="39" y="0"/>
                  </a:lnTo>
                  <a:lnTo>
                    <a:pt x="35" y="1"/>
                  </a:lnTo>
                  <a:lnTo>
                    <a:pt x="35" y="1"/>
                  </a:lnTo>
                  <a:lnTo>
                    <a:pt x="34" y="1"/>
                  </a:lnTo>
                  <a:lnTo>
                    <a:pt x="32" y="1"/>
                  </a:lnTo>
                  <a:lnTo>
                    <a:pt x="30" y="3"/>
                  </a:lnTo>
                  <a:lnTo>
                    <a:pt x="30" y="1"/>
                  </a:lnTo>
                  <a:lnTo>
                    <a:pt x="28" y="3"/>
                  </a:lnTo>
                  <a:lnTo>
                    <a:pt x="26" y="3"/>
                  </a:lnTo>
                  <a:lnTo>
                    <a:pt x="24" y="3"/>
                  </a:lnTo>
                  <a:lnTo>
                    <a:pt x="22" y="1"/>
                  </a:lnTo>
                  <a:lnTo>
                    <a:pt x="22" y="1"/>
                  </a:lnTo>
                  <a:lnTo>
                    <a:pt x="22" y="1"/>
                  </a:lnTo>
                  <a:lnTo>
                    <a:pt x="17" y="1"/>
                  </a:lnTo>
                  <a:lnTo>
                    <a:pt x="15" y="1"/>
                  </a:lnTo>
                  <a:lnTo>
                    <a:pt x="13" y="1"/>
                  </a:lnTo>
                  <a:lnTo>
                    <a:pt x="11" y="3"/>
                  </a:lnTo>
                  <a:lnTo>
                    <a:pt x="11" y="5"/>
                  </a:lnTo>
                  <a:lnTo>
                    <a:pt x="11" y="5"/>
                  </a:lnTo>
                  <a:lnTo>
                    <a:pt x="9" y="7"/>
                  </a:lnTo>
                  <a:lnTo>
                    <a:pt x="9" y="9"/>
                  </a:lnTo>
                  <a:lnTo>
                    <a:pt x="9" y="9"/>
                  </a:lnTo>
                  <a:lnTo>
                    <a:pt x="7" y="9"/>
                  </a:lnTo>
                  <a:lnTo>
                    <a:pt x="6" y="11"/>
                  </a:lnTo>
                  <a:lnTo>
                    <a:pt x="0" y="13"/>
                  </a:lnTo>
                  <a:lnTo>
                    <a:pt x="0" y="13"/>
                  </a:lnTo>
                  <a:lnTo>
                    <a:pt x="0" y="13"/>
                  </a:lnTo>
                  <a:lnTo>
                    <a:pt x="0" y="14"/>
                  </a:lnTo>
                  <a:lnTo>
                    <a:pt x="0" y="14"/>
                  </a:lnTo>
                  <a:lnTo>
                    <a:pt x="2" y="14"/>
                  </a:lnTo>
                  <a:lnTo>
                    <a:pt x="4" y="13"/>
                  </a:lnTo>
                  <a:lnTo>
                    <a:pt x="7" y="13"/>
                  </a:lnTo>
                  <a:lnTo>
                    <a:pt x="7" y="13"/>
                  </a:lnTo>
                  <a:lnTo>
                    <a:pt x="9" y="11"/>
                  </a:lnTo>
                  <a:lnTo>
                    <a:pt x="9" y="11"/>
                  </a:lnTo>
                  <a:lnTo>
                    <a:pt x="11" y="11"/>
                  </a:lnTo>
                  <a:lnTo>
                    <a:pt x="11" y="13"/>
                  </a:lnTo>
                  <a:lnTo>
                    <a:pt x="13" y="14"/>
                  </a:lnTo>
                  <a:lnTo>
                    <a:pt x="15" y="16"/>
                  </a:lnTo>
                  <a:lnTo>
                    <a:pt x="13" y="18"/>
                  </a:lnTo>
                  <a:lnTo>
                    <a:pt x="13" y="20"/>
                  </a:lnTo>
                  <a:lnTo>
                    <a:pt x="11" y="24"/>
                  </a:lnTo>
                  <a:lnTo>
                    <a:pt x="11" y="26"/>
                  </a:lnTo>
                  <a:lnTo>
                    <a:pt x="9" y="28"/>
                  </a:lnTo>
                  <a:lnTo>
                    <a:pt x="9" y="29"/>
                  </a:lnTo>
                  <a:lnTo>
                    <a:pt x="7" y="33"/>
                  </a:lnTo>
                  <a:lnTo>
                    <a:pt x="7" y="35"/>
                  </a:lnTo>
                  <a:lnTo>
                    <a:pt x="7" y="35"/>
                  </a:lnTo>
                  <a:lnTo>
                    <a:pt x="7" y="35"/>
                  </a:lnTo>
                  <a:lnTo>
                    <a:pt x="7" y="35"/>
                  </a:lnTo>
                  <a:lnTo>
                    <a:pt x="7" y="35"/>
                  </a:lnTo>
                  <a:lnTo>
                    <a:pt x="7" y="37"/>
                  </a:lnTo>
                  <a:lnTo>
                    <a:pt x="7" y="37"/>
                  </a:lnTo>
                  <a:lnTo>
                    <a:pt x="6" y="37"/>
                  </a:lnTo>
                  <a:lnTo>
                    <a:pt x="6" y="37"/>
                  </a:lnTo>
                  <a:lnTo>
                    <a:pt x="6" y="39"/>
                  </a:lnTo>
                  <a:lnTo>
                    <a:pt x="6" y="39"/>
                  </a:lnTo>
                  <a:lnTo>
                    <a:pt x="6" y="39"/>
                  </a:lnTo>
                  <a:lnTo>
                    <a:pt x="6" y="39"/>
                  </a:lnTo>
                  <a:lnTo>
                    <a:pt x="7" y="39"/>
                  </a:lnTo>
                  <a:lnTo>
                    <a:pt x="7" y="39"/>
                  </a:lnTo>
                  <a:lnTo>
                    <a:pt x="7" y="41"/>
                  </a:lnTo>
                  <a:lnTo>
                    <a:pt x="9" y="41"/>
                  </a:lnTo>
                  <a:lnTo>
                    <a:pt x="9" y="41"/>
                  </a:lnTo>
                  <a:lnTo>
                    <a:pt x="9" y="41"/>
                  </a:lnTo>
                  <a:lnTo>
                    <a:pt x="9" y="41"/>
                  </a:lnTo>
                  <a:lnTo>
                    <a:pt x="9" y="41"/>
                  </a:lnTo>
                  <a:lnTo>
                    <a:pt x="9" y="41"/>
                  </a:lnTo>
                  <a:lnTo>
                    <a:pt x="7" y="43"/>
                  </a:lnTo>
                  <a:lnTo>
                    <a:pt x="7" y="43"/>
                  </a:lnTo>
                  <a:lnTo>
                    <a:pt x="7" y="43"/>
                  </a:lnTo>
                  <a:lnTo>
                    <a:pt x="7" y="43"/>
                  </a:lnTo>
                  <a:lnTo>
                    <a:pt x="7" y="44"/>
                  </a:lnTo>
                  <a:lnTo>
                    <a:pt x="7" y="44"/>
                  </a:lnTo>
                  <a:lnTo>
                    <a:pt x="7" y="44"/>
                  </a:lnTo>
                  <a:lnTo>
                    <a:pt x="7" y="46"/>
                  </a:lnTo>
                  <a:lnTo>
                    <a:pt x="7" y="46"/>
                  </a:lnTo>
                  <a:lnTo>
                    <a:pt x="7" y="46"/>
                  </a:lnTo>
                  <a:lnTo>
                    <a:pt x="7" y="46"/>
                  </a:lnTo>
                  <a:lnTo>
                    <a:pt x="9" y="48"/>
                  </a:lnTo>
                  <a:lnTo>
                    <a:pt x="9" y="46"/>
                  </a:lnTo>
                  <a:lnTo>
                    <a:pt x="9" y="46"/>
                  </a:lnTo>
                  <a:lnTo>
                    <a:pt x="9" y="46"/>
                  </a:lnTo>
                  <a:lnTo>
                    <a:pt x="9" y="46"/>
                  </a:lnTo>
                  <a:lnTo>
                    <a:pt x="11" y="46"/>
                  </a:lnTo>
                  <a:lnTo>
                    <a:pt x="11" y="46"/>
                  </a:lnTo>
                  <a:lnTo>
                    <a:pt x="11" y="48"/>
                  </a:lnTo>
                  <a:lnTo>
                    <a:pt x="13" y="48"/>
                  </a:lnTo>
                  <a:lnTo>
                    <a:pt x="13" y="48"/>
                  </a:lnTo>
                  <a:lnTo>
                    <a:pt x="13" y="48"/>
                  </a:lnTo>
                  <a:lnTo>
                    <a:pt x="13" y="48"/>
                  </a:lnTo>
                  <a:lnTo>
                    <a:pt x="17" y="48"/>
                  </a:lnTo>
                  <a:lnTo>
                    <a:pt x="19" y="48"/>
                  </a:lnTo>
                  <a:lnTo>
                    <a:pt x="21" y="48"/>
                  </a:lnTo>
                  <a:lnTo>
                    <a:pt x="21" y="48"/>
                  </a:lnTo>
                  <a:lnTo>
                    <a:pt x="22" y="46"/>
                  </a:lnTo>
                  <a:lnTo>
                    <a:pt x="24" y="46"/>
                  </a:lnTo>
                  <a:lnTo>
                    <a:pt x="24" y="46"/>
                  </a:lnTo>
                  <a:lnTo>
                    <a:pt x="24" y="44"/>
                  </a:lnTo>
                  <a:lnTo>
                    <a:pt x="26" y="44"/>
                  </a:lnTo>
                  <a:lnTo>
                    <a:pt x="26" y="43"/>
                  </a:lnTo>
                  <a:lnTo>
                    <a:pt x="26" y="43"/>
                  </a:lnTo>
                  <a:lnTo>
                    <a:pt x="26" y="44"/>
                  </a:lnTo>
                  <a:lnTo>
                    <a:pt x="26" y="44"/>
                  </a:lnTo>
                  <a:lnTo>
                    <a:pt x="26" y="46"/>
                  </a:lnTo>
                  <a:lnTo>
                    <a:pt x="28" y="46"/>
                  </a:lnTo>
                  <a:lnTo>
                    <a:pt x="34" y="44"/>
                  </a:lnTo>
                  <a:lnTo>
                    <a:pt x="37" y="43"/>
                  </a:lnTo>
                  <a:lnTo>
                    <a:pt x="41" y="41"/>
                  </a:lnTo>
                  <a:lnTo>
                    <a:pt x="43" y="39"/>
                  </a:lnTo>
                  <a:lnTo>
                    <a:pt x="45" y="39"/>
                  </a:lnTo>
                  <a:lnTo>
                    <a:pt x="49" y="37"/>
                  </a:lnTo>
                  <a:lnTo>
                    <a:pt x="49" y="35"/>
                  </a:lnTo>
                  <a:lnTo>
                    <a:pt x="49" y="35"/>
                  </a:lnTo>
                  <a:lnTo>
                    <a:pt x="49" y="35"/>
                  </a:lnTo>
                  <a:lnTo>
                    <a:pt x="50" y="37"/>
                  </a:lnTo>
                  <a:lnTo>
                    <a:pt x="50" y="37"/>
                  </a:lnTo>
                  <a:lnTo>
                    <a:pt x="52" y="37"/>
                  </a:lnTo>
                  <a:lnTo>
                    <a:pt x="52" y="37"/>
                  </a:lnTo>
                  <a:lnTo>
                    <a:pt x="54" y="35"/>
                  </a:lnTo>
                  <a:lnTo>
                    <a:pt x="54" y="35"/>
                  </a:lnTo>
                  <a:lnTo>
                    <a:pt x="56" y="33"/>
                  </a:lnTo>
                  <a:lnTo>
                    <a:pt x="56" y="33"/>
                  </a:lnTo>
                  <a:lnTo>
                    <a:pt x="56" y="33"/>
                  </a:lnTo>
                  <a:lnTo>
                    <a:pt x="60" y="31"/>
                  </a:lnTo>
                  <a:lnTo>
                    <a:pt x="60" y="31"/>
                  </a:lnTo>
                  <a:close/>
                  <a:moveTo>
                    <a:pt x="64" y="1"/>
                  </a:moveTo>
                  <a:lnTo>
                    <a:pt x="64" y="1"/>
                  </a:lnTo>
                  <a:lnTo>
                    <a:pt x="62" y="1"/>
                  </a:lnTo>
                  <a:lnTo>
                    <a:pt x="62" y="3"/>
                  </a:lnTo>
                  <a:lnTo>
                    <a:pt x="64" y="1"/>
                  </a:lnTo>
                  <a:lnTo>
                    <a:pt x="64" y="1"/>
                  </a:lnTo>
                  <a:lnTo>
                    <a:pt x="64" y="1"/>
                  </a:lnTo>
                  <a:close/>
                  <a:moveTo>
                    <a:pt x="62" y="3"/>
                  </a:moveTo>
                  <a:lnTo>
                    <a:pt x="60" y="3"/>
                  </a:lnTo>
                  <a:lnTo>
                    <a:pt x="60" y="5"/>
                  </a:lnTo>
                  <a:lnTo>
                    <a:pt x="60" y="5"/>
                  </a:lnTo>
                  <a:lnTo>
                    <a:pt x="60" y="5"/>
                  </a:lnTo>
                  <a:lnTo>
                    <a:pt x="60" y="5"/>
                  </a:lnTo>
                  <a:lnTo>
                    <a:pt x="62" y="3"/>
                  </a:lnTo>
                  <a:lnTo>
                    <a:pt x="62" y="3"/>
                  </a:lnTo>
                  <a:lnTo>
                    <a:pt x="62" y="3"/>
                  </a:lnTo>
                  <a:lnTo>
                    <a:pt x="62" y="3"/>
                  </a:lnTo>
                  <a:close/>
                  <a:moveTo>
                    <a:pt x="13" y="56"/>
                  </a:moveTo>
                  <a:lnTo>
                    <a:pt x="11" y="58"/>
                  </a:lnTo>
                  <a:lnTo>
                    <a:pt x="13" y="56"/>
                  </a:lnTo>
                  <a:lnTo>
                    <a:pt x="13" y="56"/>
                  </a:lnTo>
                  <a:lnTo>
                    <a:pt x="13" y="54"/>
                  </a:lnTo>
                  <a:lnTo>
                    <a:pt x="13" y="54"/>
                  </a:lnTo>
                  <a:lnTo>
                    <a:pt x="13" y="5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8" name="Google Shape;708;p23"/>
            <p:cNvSpPr/>
            <p:nvPr/>
          </p:nvSpPr>
          <p:spPr>
            <a:xfrm>
              <a:off x="1330" y="955"/>
              <a:ext cx="238" cy="174"/>
            </a:xfrm>
            <a:custGeom>
              <a:avLst/>
              <a:gdLst/>
              <a:ahLst/>
              <a:cxnLst/>
              <a:rect l="l" t="t" r="r" b="b"/>
              <a:pathLst>
                <a:path w="238" h="174" extrusionOk="0">
                  <a:moveTo>
                    <a:pt x="234" y="48"/>
                  </a:moveTo>
                  <a:lnTo>
                    <a:pt x="234" y="48"/>
                  </a:lnTo>
                  <a:lnTo>
                    <a:pt x="228" y="46"/>
                  </a:lnTo>
                  <a:lnTo>
                    <a:pt x="227" y="44"/>
                  </a:lnTo>
                  <a:lnTo>
                    <a:pt x="223" y="44"/>
                  </a:lnTo>
                  <a:lnTo>
                    <a:pt x="221" y="43"/>
                  </a:lnTo>
                  <a:lnTo>
                    <a:pt x="217" y="43"/>
                  </a:lnTo>
                  <a:lnTo>
                    <a:pt x="215" y="43"/>
                  </a:lnTo>
                  <a:lnTo>
                    <a:pt x="202" y="44"/>
                  </a:lnTo>
                  <a:lnTo>
                    <a:pt x="199" y="46"/>
                  </a:lnTo>
                  <a:lnTo>
                    <a:pt x="197" y="46"/>
                  </a:lnTo>
                  <a:lnTo>
                    <a:pt x="197" y="46"/>
                  </a:lnTo>
                  <a:lnTo>
                    <a:pt x="199" y="46"/>
                  </a:lnTo>
                  <a:lnTo>
                    <a:pt x="199" y="44"/>
                  </a:lnTo>
                  <a:lnTo>
                    <a:pt x="197" y="46"/>
                  </a:lnTo>
                  <a:lnTo>
                    <a:pt x="197" y="46"/>
                  </a:lnTo>
                  <a:lnTo>
                    <a:pt x="193" y="46"/>
                  </a:lnTo>
                  <a:lnTo>
                    <a:pt x="193" y="46"/>
                  </a:lnTo>
                  <a:lnTo>
                    <a:pt x="191" y="48"/>
                  </a:lnTo>
                  <a:lnTo>
                    <a:pt x="191" y="46"/>
                  </a:lnTo>
                  <a:lnTo>
                    <a:pt x="193" y="46"/>
                  </a:lnTo>
                  <a:lnTo>
                    <a:pt x="193" y="46"/>
                  </a:lnTo>
                  <a:lnTo>
                    <a:pt x="195" y="46"/>
                  </a:lnTo>
                  <a:lnTo>
                    <a:pt x="197" y="44"/>
                  </a:lnTo>
                  <a:lnTo>
                    <a:pt x="199" y="43"/>
                  </a:lnTo>
                  <a:lnTo>
                    <a:pt x="200" y="43"/>
                  </a:lnTo>
                  <a:lnTo>
                    <a:pt x="200" y="41"/>
                  </a:lnTo>
                  <a:lnTo>
                    <a:pt x="200" y="41"/>
                  </a:lnTo>
                  <a:lnTo>
                    <a:pt x="200" y="39"/>
                  </a:lnTo>
                  <a:lnTo>
                    <a:pt x="202" y="33"/>
                  </a:lnTo>
                  <a:lnTo>
                    <a:pt x="202" y="33"/>
                  </a:lnTo>
                  <a:lnTo>
                    <a:pt x="204" y="29"/>
                  </a:lnTo>
                  <a:lnTo>
                    <a:pt x="204" y="28"/>
                  </a:lnTo>
                  <a:lnTo>
                    <a:pt x="206" y="24"/>
                  </a:lnTo>
                  <a:lnTo>
                    <a:pt x="206" y="22"/>
                  </a:lnTo>
                  <a:lnTo>
                    <a:pt x="208" y="20"/>
                  </a:lnTo>
                  <a:lnTo>
                    <a:pt x="208" y="20"/>
                  </a:lnTo>
                  <a:lnTo>
                    <a:pt x="206" y="18"/>
                  </a:lnTo>
                  <a:lnTo>
                    <a:pt x="204" y="18"/>
                  </a:lnTo>
                  <a:lnTo>
                    <a:pt x="204" y="18"/>
                  </a:lnTo>
                  <a:lnTo>
                    <a:pt x="200" y="18"/>
                  </a:lnTo>
                  <a:lnTo>
                    <a:pt x="197" y="18"/>
                  </a:lnTo>
                  <a:lnTo>
                    <a:pt x="197" y="18"/>
                  </a:lnTo>
                  <a:lnTo>
                    <a:pt x="193" y="20"/>
                  </a:lnTo>
                  <a:lnTo>
                    <a:pt x="189" y="24"/>
                  </a:lnTo>
                  <a:lnTo>
                    <a:pt x="189" y="26"/>
                  </a:lnTo>
                  <a:lnTo>
                    <a:pt x="189" y="26"/>
                  </a:lnTo>
                  <a:lnTo>
                    <a:pt x="193" y="20"/>
                  </a:lnTo>
                  <a:lnTo>
                    <a:pt x="193" y="20"/>
                  </a:lnTo>
                  <a:lnTo>
                    <a:pt x="193" y="18"/>
                  </a:lnTo>
                  <a:lnTo>
                    <a:pt x="193" y="18"/>
                  </a:lnTo>
                  <a:lnTo>
                    <a:pt x="191" y="16"/>
                  </a:lnTo>
                  <a:lnTo>
                    <a:pt x="191" y="16"/>
                  </a:lnTo>
                  <a:lnTo>
                    <a:pt x="191" y="16"/>
                  </a:lnTo>
                  <a:lnTo>
                    <a:pt x="191" y="16"/>
                  </a:lnTo>
                  <a:lnTo>
                    <a:pt x="191" y="16"/>
                  </a:lnTo>
                  <a:lnTo>
                    <a:pt x="191" y="14"/>
                  </a:lnTo>
                  <a:lnTo>
                    <a:pt x="191" y="14"/>
                  </a:lnTo>
                  <a:lnTo>
                    <a:pt x="189" y="14"/>
                  </a:lnTo>
                  <a:lnTo>
                    <a:pt x="191" y="14"/>
                  </a:lnTo>
                  <a:lnTo>
                    <a:pt x="193" y="13"/>
                  </a:lnTo>
                  <a:lnTo>
                    <a:pt x="195" y="11"/>
                  </a:lnTo>
                  <a:lnTo>
                    <a:pt x="197" y="7"/>
                  </a:lnTo>
                  <a:lnTo>
                    <a:pt x="202" y="0"/>
                  </a:lnTo>
                  <a:lnTo>
                    <a:pt x="202" y="0"/>
                  </a:lnTo>
                  <a:lnTo>
                    <a:pt x="197" y="0"/>
                  </a:lnTo>
                  <a:lnTo>
                    <a:pt x="118" y="0"/>
                  </a:lnTo>
                  <a:lnTo>
                    <a:pt x="114" y="3"/>
                  </a:lnTo>
                  <a:lnTo>
                    <a:pt x="111" y="7"/>
                  </a:lnTo>
                  <a:lnTo>
                    <a:pt x="109" y="13"/>
                  </a:lnTo>
                  <a:lnTo>
                    <a:pt x="105" y="16"/>
                  </a:lnTo>
                  <a:lnTo>
                    <a:pt x="101" y="20"/>
                  </a:lnTo>
                  <a:lnTo>
                    <a:pt x="98" y="24"/>
                  </a:lnTo>
                  <a:lnTo>
                    <a:pt x="96" y="28"/>
                  </a:lnTo>
                  <a:lnTo>
                    <a:pt x="92" y="31"/>
                  </a:lnTo>
                  <a:lnTo>
                    <a:pt x="88" y="35"/>
                  </a:lnTo>
                  <a:lnTo>
                    <a:pt x="86" y="41"/>
                  </a:lnTo>
                  <a:lnTo>
                    <a:pt x="83" y="44"/>
                  </a:lnTo>
                  <a:lnTo>
                    <a:pt x="79" y="48"/>
                  </a:lnTo>
                  <a:lnTo>
                    <a:pt x="75" y="52"/>
                  </a:lnTo>
                  <a:lnTo>
                    <a:pt x="73" y="56"/>
                  </a:lnTo>
                  <a:lnTo>
                    <a:pt x="70" y="61"/>
                  </a:lnTo>
                  <a:lnTo>
                    <a:pt x="66" y="65"/>
                  </a:lnTo>
                  <a:lnTo>
                    <a:pt x="62" y="71"/>
                  </a:lnTo>
                  <a:lnTo>
                    <a:pt x="58" y="78"/>
                  </a:lnTo>
                  <a:lnTo>
                    <a:pt x="53" y="86"/>
                  </a:lnTo>
                  <a:lnTo>
                    <a:pt x="49" y="91"/>
                  </a:lnTo>
                  <a:lnTo>
                    <a:pt x="45" y="99"/>
                  </a:lnTo>
                  <a:lnTo>
                    <a:pt x="40" y="104"/>
                  </a:lnTo>
                  <a:lnTo>
                    <a:pt x="36" y="112"/>
                  </a:lnTo>
                  <a:lnTo>
                    <a:pt x="32" y="119"/>
                  </a:lnTo>
                  <a:lnTo>
                    <a:pt x="28" y="125"/>
                  </a:lnTo>
                  <a:lnTo>
                    <a:pt x="23" y="132"/>
                  </a:lnTo>
                  <a:lnTo>
                    <a:pt x="19" y="140"/>
                  </a:lnTo>
                  <a:lnTo>
                    <a:pt x="15" y="145"/>
                  </a:lnTo>
                  <a:lnTo>
                    <a:pt x="12" y="153"/>
                  </a:lnTo>
                  <a:lnTo>
                    <a:pt x="8" y="160"/>
                  </a:lnTo>
                  <a:lnTo>
                    <a:pt x="4" y="166"/>
                  </a:lnTo>
                  <a:lnTo>
                    <a:pt x="0" y="174"/>
                  </a:lnTo>
                  <a:lnTo>
                    <a:pt x="28" y="174"/>
                  </a:lnTo>
                  <a:lnTo>
                    <a:pt x="34" y="174"/>
                  </a:lnTo>
                  <a:lnTo>
                    <a:pt x="40" y="174"/>
                  </a:lnTo>
                  <a:lnTo>
                    <a:pt x="77" y="174"/>
                  </a:lnTo>
                  <a:lnTo>
                    <a:pt x="81" y="174"/>
                  </a:lnTo>
                  <a:lnTo>
                    <a:pt x="83" y="170"/>
                  </a:lnTo>
                  <a:lnTo>
                    <a:pt x="84" y="168"/>
                  </a:lnTo>
                  <a:lnTo>
                    <a:pt x="88" y="160"/>
                  </a:lnTo>
                  <a:lnTo>
                    <a:pt x="92" y="153"/>
                  </a:lnTo>
                  <a:lnTo>
                    <a:pt x="96" y="147"/>
                  </a:lnTo>
                  <a:lnTo>
                    <a:pt x="101" y="140"/>
                  </a:lnTo>
                  <a:lnTo>
                    <a:pt x="105" y="132"/>
                  </a:lnTo>
                  <a:lnTo>
                    <a:pt x="109" y="125"/>
                  </a:lnTo>
                  <a:lnTo>
                    <a:pt x="114" y="119"/>
                  </a:lnTo>
                  <a:lnTo>
                    <a:pt x="118" y="112"/>
                  </a:lnTo>
                  <a:lnTo>
                    <a:pt x="126" y="108"/>
                  </a:lnTo>
                  <a:lnTo>
                    <a:pt x="133" y="104"/>
                  </a:lnTo>
                  <a:lnTo>
                    <a:pt x="141" y="101"/>
                  </a:lnTo>
                  <a:lnTo>
                    <a:pt x="146" y="97"/>
                  </a:lnTo>
                  <a:lnTo>
                    <a:pt x="152" y="95"/>
                  </a:lnTo>
                  <a:lnTo>
                    <a:pt x="157" y="91"/>
                  </a:lnTo>
                  <a:lnTo>
                    <a:pt x="163" y="89"/>
                  </a:lnTo>
                  <a:lnTo>
                    <a:pt x="167" y="86"/>
                  </a:lnTo>
                  <a:lnTo>
                    <a:pt x="174" y="82"/>
                  </a:lnTo>
                  <a:lnTo>
                    <a:pt x="180" y="78"/>
                  </a:lnTo>
                  <a:lnTo>
                    <a:pt x="185" y="76"/>
                  </a:lnTo>
                  <a:lnTo>
                    <a:pt x="191" y="72"/>
                  </a:lnTo>
                  <a:lnTo>
                    <a:pt x="199" y="69"/>
                  </a:lnTo>
                  <a:lnTo>
                    <a:pt x="204" y="65"/>
                  </a:lnTo>
                  <a:lnTo>
                    <a:pt x="212" y="61"/>
                  </a:lnTo>
                  <a:lnTo>
                    <a:pt x="217" y="58"/>
                  </a:lnTo>
                  <a:lnTo>
                    <a:pt x="223" y="56"/>
                  </a:lnTo>
                  <a:lnTo>
                    <a:pt x="228" y="54"/>
                  </a:lnTo>
                  <a:lnTo>
                    <a:pt x="232" y="50"/>
                  </a:lnTo>
                  <a:lnTo>
                    <a:pt x="238" y="48"/>
                  </a:lnTo>
                  <a:lnTo>
                    <a:pt x="234" y="48"/>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9" name="Google Shape;709;p23"/>
            <p:cNvSpPr/>
            <p:nvPr/>
          </p:nvSpPr>
          <p:spPr>
            <a:xfrm>
              <a:off x="985" y="955"/>
              <a:ext cx="250" cy="185"/>
            </a:xfrm>
            <a:custGeom>
              <a:avLst/>
              <a:gdLst/>
              <a:ahLst/>
              <a:cxnLst/>
              <a:rect l="l" t="t" r="r" b="b"/>
              <a:pathLst>
                <a:path w="250" h="185" extrusionOk="0">
                  <a:moveTo>
                    <a:pt x="37" y="0"/>
                  </a:moveTo>
                  <a:lnTo>
                    <a:pt x="26" y="0"/>
                  </a:lnTo>
                  <a:lnTo>
                    <a:pt x="26" y="0"/>
                  </a:lnTo>
                  <a:lnTo>
                    <a:pt x="28" y="1"/>
                  </a:lnTo>
                  <a:lnTo>
                    <a:pt x="30" y="1"/>
                  </a:lnTo>
                  <a:lnTo>
                    <a:pt x="28" y="3"/>
                  </a:lnTo>
                  <a:lnTo>
                    <a:pt x="28" y="5"/>
                  </a:lnTo>
                  <a:lnTo>
                    <a:pt x="30" y="5"/>
                  </a:lnTo>
                  <a:lnTo>
                    <a:pt x="30" y="7"/>
                  </a:lnTo>
                  <a:lnTo>
                    <a:pt x="30" y="9"/>
                  </a:lnTo>
                  <a:lnTo>
                    <a:pt x="30" y="9"/>
                  </a:lnTo>
                  <a:lnTo>
                    <a:pt x="31" y="11"/>
                  </a:lnTo>
                  <a:lnTo>
                    <a:pt x="31" y="11"/>
                  </a:lnTo>
                  <a:lnTo>
                    <a:pt x="30" y="13"/>
                  </a:lnTo>
                  <a:lnTo>
                    <a:pt x="28" y="14"/>
                  </a:lnTo>
                  <a:lnTo>
                    <a:pt x="26" y="16"/>
                  </a:lnTo>
                  <a:lnTo>
                    <a:pt x="28" y="16"/>
                  </a:lnTo>
                  <a:lnTo>
                    <a:pt x="31" y="14"/>
                  </a:lnTo>
                  <a:lnTo>
                    <a:pt x="33" y="14"/>
                  </a:lnTo>
                  <a:lnTo>
                    <a:pt x="37" y="13"/>
                  </a:lnTo>
                  <a:lnTo>
                    <a:pt x="39" y="13"/>
                  </a:lnTo>
                  <a:lnTo>
                    <a:pt x="43" y="13"/>
                  </a:lnTo>
                  <a:lnTo>
                    <a:pt x="44" y="11"/>
                  </a:lnTo>
                  <a:lnTo>
                    <a:pt x="48" y="9"/>
                  </a:lnTo>
                  <a:lnTo>
                    <a:pt x="50" y="9"/>
                  </a:lnTo>
                  <a:lnTo>
                    <a:pt x="50" y="7"/>
                  </a:lnTo>
                  <a:lnTo>
                    <a:pt x="52" y="7"/>
                  </a:lnTo>
                  <a:lnTo>
                    <a:pt x="52" y="5"/>
                  </a:lnTo>
                  <a:lnTo>
                    <a:pt x="56" y="5"/>
                  </a:lnTo>
                  <a:lnTo>
                    <a:pt x="58" y="5"/>
                  </a:lnTo>
                  <a:lnTo>
                    <a:pt x="61" y="3"/>
                  </a:lnTo>
                  <a:lnTo>
                    <a:pt x="65" y="3"/>
                  </a:lnTo>
                  <a:lnTo>
                    <a:pt x="65" y="3"/>
                  </a:lnTo>
                  <a:lnTo>
                    <a:pt x="67" y="5"/>
                  </a:lnTo>
                  <a:lnTo>
                    <a:pt x="67" y="7"/>
                  </a:lnTo>
                  <a:lnTo>
                    <a:pt x="67" y="7"/>
                  </a:lnTo>
                  <a:lnTo>
                    <a:pt x="65" y="7"/>
                  </a:lnTo>
                  <a:lnTo>
                    <a:pt x="65" y="9"/>
                  </a:lnTo>
                  <a:lnTo>
                    <a:pt x="63" y="11"/>
                  </a:lnTo>
                  <a:lnTo>
                    <a:pt x="63" y="11"/>
                  </a:lnTo>
                  <a:lnTo>
                    <a:pt x="65" y="11"/>
                  </a:lnTo>
                  <a:lnTo>
                    <a:pt x="65" y="13"/>
                  </a:lnTo>
                  <a:lnTo>
                    <a:pt x="65" y="13"/>
                  </a:lnTo>
                  <a:lnTo>
                    <a:pt x="67" y="14"/>
                  </a:lnTo>
                  <a:lnTo>
                    <a:pt x="65" y="14"/>
                  </a:lnTo>
                  <a:lnTo>
                    <a:pt x="65" y="14"/>
                  </a:lnTo>
                  <a:lnTo>
                    <a:pt x="65" y="16"/>
                  </a:lnTo>
                  <a:lnTo>
                    <a:pt x="65" y="16"/>
                  </a:lnTo>
                  <a:lnTo>
                    <a:pt x="65" y="16"/>
                  </a:lnTo>
                  <a:lnTo>
                    <a:pt x="65" y="18"/>
                  </a:lnTo>
                  <a:lnTo>
                    <a:pt x="65" y="18"/>
                  </a:lnTo>
                  <a:lnTo>
                    <a:pt x="67" y="18"/>
                  </a:lnTo>
                  <a:lnTo>
                    <a:pt x="67" y="20"/>
                  </a:lnTo>
                  <a:lnTo>
                    <a:pt x="67" y="22"/>
                  </a:lnTo>
                  <a:lnTo>
                    <a:pt x="67" y="22"/>
                  </a:lnTo>
                  <a:lnTo>
                    <a:pt x="67" y="24"/>
                  </a:lnTo>
                  <a:lnTo>
                    <a:pt x="67" y="26"/>
                  </a:lnTo>
                  <a:lnTo>
                    <a:pt x="67" y="28"/>
                  </a:lnTo>
                  <a:lnTo>
                    <a:pt x="65" y="29"/>
                  </a:lnTo>
                  <a:lnTo>
                    <a:pt x="65" y="31"/>
                  </a:lnTo>
                  <a:lnTo>
                    <a:pt x="65" y="33"/>
                  </a:lnTo>
                  <a:lnTo>
                    <a:pt x="65" y="33"/>
                  </a:lnTo>
                  <a:lnTo>
                    <a:pt x="65" y="37"/>
                  </a:lnTo>
                  <a:lnTo>
                    <a:pt x="63" y="39"/>
                  </a:lnTo>
                  <a:lnTo>
                    <a:pt x="63" y="39"/>
                  </a:lnTo>
                  <a:lnTo>
                    <a:pt x="63" y="43"/>
                  </a:lnTo>
                  <a:lnTo>
                    <a:pt x="63" y="43"/>
                  </a:lnTo>
                  <a:lnTo>
                    <a:pt x="61" y="44"/>
                  </a:lnTo>
                  <a:lnTo>
                    <a:pt x="59" y="44"/>
                  </a:lnTo>
                  <a:lnTo>
                    <a:pt x="61" y="44"/>
                  </a:lnTo>
                  <a:lnTo>
                    <a:pt x="63" y="46"/>
                  </a:lnTo>
                  <a:lnTo>
                    <a:pt x="61" y="46"/>
                  </a:lnTo>
                  <a:lnTo>
                    <a:pt x="59" y="48"/>
                  </a:lnTo>
                  <a:lnTo>
                    <a:pt x="61" y="48"/>
                  </a:lnTo>
                  <a:lnTo>
                    <a:pt x="61" y="50"/>
                  </a:lnTo>
                  <a:lnTo>
                    <a:pt x="59" y="50"/>
                  </a:lnTo>
                  <a:lnTo>
                    <a:pt x="59" y="52"/>
                  </a:lnTo>
                  <a:lnTo>
                    <a:pt x="59" y="52"/>
                  </a:lnTo>
                  <a:lnTo>
                    <a:pt x="61" y="52"/>
                  </a:lnTo>
                  <a:lnTo>
                    <a:pt x="61" y="52"/>
                  </a:lnTo>
                  <a:lnTo>
                    <a:pt x="63" y="54"/>
                  </a:lnTo>
                  <a:lnTo>
                    <a:pt x="63" y="54"/>
                  </a:lnTo>
                  <a:lnTo>
                    <a:pt x="65" y="54"/>
                  </a:lnTo>
                  <a:lnTo>
                    <a:pt x="65" y="56"/>
                  </a:lnTo>
                  <a:lnTo>
                    <a:pt x="67" y="56"/>
                  </a:lnTo>
                  <a:lnTo>
                    <a:pt x="69" y="56"/>
                  </a:lnTo>
                  <a:lnTo>
                    <a:pt x="69" y="58"/>
                  </a:lnTo>
                  <a:lnTo>
                    <a:pt x="69" y="58"/>
                  </a:lnTo>
                  <a:lnTo>
                    <a:pt x="69" y="59"/>
                  </a:lnTo>
                  <a:lnTo>
                    <a:pt x="71" y="61"/>
                  </a:lnTo>
                  <a:lnTo>
                    <a:pt x="73" y="59"/>
                  </a:lnTo>
                  <a:lnTo>
                    <a:pt x="73" y="61"/>
                  </a:lnTo>
                  <a:lnTo>
                    <a:pt x="73" y="61"/>
                  </a:lnTo>
                  <a:lnTo>
                    <a:pt x="71" y="63"/>
                  </a:lnTo>
                  <a:lnTo>
                    <a:pt x="71" y="63"/>
                  </a:lnTo>
                  <a:lnTo>
                    <a:pt x="71" y="63"/>
                  </a:lnTo>
                  <a:lnTo>
                    <a:pt x="69" y="65"/>
                  </a:lnTo>
                  <a:lnTo>
                    <a:pt x="67" y="65"/>
                  </a:lnTo>
                  <a:lnTo>
                    <a:pt x="67" y="67"/>
                  </a:lnTo>
                  <a:lnTo>
                    <a:pt x="65" y="67"/>
                  </a:lnTo>
                  <a:lnTo>
                    <a:pt x="65" y="69"/>
                  </a:lnTo>
                  <a:lnTo>
                    <a:pt x="63" y="71"/>
                  </a:lnTo>
                  <a:lnTo>
                    <a:pt x="63" y="72"/>
                  </a:lnTo>
                  <a:lnTo>
                    <a:pt x="61" y="72"/>
                  </a:lnTo>
                  <a:lnTo>
                    <a:pt x="59" y="74"/>
                  </a:lnTo>
                  <a:lnTo>
                    <a:pt x="58" y="76"/>
                  </a:lnTo>
                  <a:lnTo>
                    <a:pt x="58" y="76"/>
                  </a:lnTo>
                  <a:lnTo>
                    <a:pt x="59" y="76"/>
                  </a:lnTo>
                  <a:lnTo>
                    <a:pt x="63" y="74"/>
                  </a:lnTo>
                  <a:lnTo>
                    <a:pt x="63" y="72"/>
                  </a:lnTo>
                  <a:lnTo>
                    <a:pt x="65" y="71"/>
                  </a:lnTo>
                  <a:lnTo>
                    <a:pt x="67" y="69"/>
                  </a:lnTo>
                  <a:lnTo>
                    <a:pt x="69" y="69"/>
                  </a:lnTo>
                  <a:lnTo>
                    <a:pt x="67" y="69"/>
                  </a:lnTo>
                  <a:lnTo>
                    <a:pt x="67" y="71"/>
                  </a:lnTo>
                  <a:lnTo>
                    <a:pt x="67" y="71"/>
                  </a:lnTo>
                  <a:lnTo>
                    <a:pt x="69" y="71"/>
                  </a:lnTo>
                  <a:lnTo>
                    <a:pt x="69" y="71"/>
                  </a:lnTo>
                  <a:lnTo>
                    <a:pt x="69" y="71"/>
                  </a:lnTo>
                  <a:lnTo>
                    <a:pt x="65" y="72"/>
                  </a:lnTo>
                  <a:lnTo>
                    <a:pt x="61" y="74"/>
                  </a:lnTo>
                  <a:lnTo>
                    <a:pt x="59" y="76"/>
                  </a:lnTo>
                  <a:lnTo>
                    <a:pt x="54" y="80"/>
                  </a:lnTo>
                  <a:lnTo>
                    <a:pt x="54" y="80"/>
                  </a:lnTo>
                  <a:lnTo>
                    <a:pt x="50" y="82"/>
                  </a:lnTo>
                  <a:lnTo>
                    <a:pt x="50" y="82"/>
                  </a:lnTo>
                  <a:lnTo>
                    <a:pt x="48" y="84"/>
                  </a:lnTo>
                  <a:lnTo>
                    <a:pt x="48" y="84"/>
                  </a:lnTo>
                  <a:lnTo>
                    <a:pt x="46" y="86"/>
                  </a:lnTo>
                  <a:lnTo>
                    <a:pt x="44" y="86"/>
                  </a:lnTo>
                  <a:lnTo>
                    <a:pt x="44" y="87"/>
                  </a:lnTo>
                  <a:lnTo>
                    <a:pt x="43" y="87"/>
                  </a:lnTo>
                  <a:lnTo>
                    <a:pt x="43" y="89"/>
                  </a:lnTo>
                  <a:lnTo>
                    <a:pt x="44" y="91"/>
                  </a:lnTo>
                  <a:lnTo>
                    <a:pt x="48" y="89"/>
                  </a:lnTo>
                  <a:lnTo>
                    <a:pt x="48" y="89"/>
                  </a:lnTo>
                  <a:lnTo>
                    <a:pt x="50" y="89"/>
                  </a:lnTo>
                  <a:lnTo>
                    <a:pt x="48" y="91"/>
                  </a:lnTo>
                  <a:lnTo>
                    <a:pt x="44" y="91"/>
                  </a:lnTo>
                  <a:lnTo>
                    <a:pt x="44" y="91"/>
                  </a:lnTo>
                  <a:lnTo>
                    <a:pt x="41" y="93"/>
                  </a:lnTo>
                  <a:lnTo>
                    <a:pt x="39" y="95"/>
                  </a:lnTo>
                  <a:lnTo>
                    <a:pt x="35" y="97"/>
                  </a:lnTo>
                  <a:lnTo>
                    <a:pt x="35" y="99"/>
                  </a:lnTo>
                  <a:lnTo>
                    <a:pt x="37" y="101"/>
                  </a:lnTo>
                  <a:lnTo>
                    <a:pt x="37" y="101"/>
                  </a:lnTo>
                  <a:lnTo>
                    <a:pt x="37" y="102"/>
                  </a:lnTo>
                  <a:lnTo>
                    <a:pt x="37" y="104"/>
                  </a:lnTo>
                  <a:lnTo>
                    <a:pt x="37" y="104"/>
                  </a:lnTo>
                  <a:lnTo>
                    <a:pt x="41" y="104"/>
                  </a:lnTo>
                  <a:lnTo>
                    <a:pt x="43" y="102"/>
                  </a:lnTo>
                  <a:lnTo>
                    <a:pt x="44" y="102"/>
                  </a:lnTo>
                  <a:lnTo>
                    <a:pt x="44" y="102"/>
                  </a:lnTo>
                  <a:lnTo>
                    <a:pt x="46" y="101"/>
                  </a:lnTo>
                  <a:lnTo>
                    <a:pt x="48" y="99"/>
                  </a:lnTo>
                  <a:lnTo>
                    <a:pt x="52" y="97"/>
                  </a:lnTo>
                  <a:lnTo>
                    <a:pt x="52" y="97"/>
                  </a:lnTo>
                  <a:lnTo>
                    <a:pt x="54" y="95"/>
                  </a:lnTo>
                  <a:lnTo>
                    <a:pt x="54" y="95"/>
                  </a:lnTo>
                  <a:lnTo>
                    <a:pt x="54" y="97"/>
                  </a:lnTo>
                  <a:lnTo>
                    <a:pt x="54" y="97"/>
                  </a:lnTo>
                  <a:lnTo>
                    <a:pt x="58" y="95"/>
                  </a:lnTo>
                  <a:lnTo>
                    <a:pt x="59" y="95"/>
                  </a:lnTo>
                  <a:lnTo>
                    <a:pt x="59" y="95"/>
                  </a:lnTo>
                  <a:lnTo>
                    <a:pt x="59" y="95"/>
                  </a:lnTo>
                  <a:lnTo>
                    <a:pt x="58" y="97"/>
                  </a:lnTo>
                  <a:lnTo>
                    <a:pt x="56" y="97"/>
                  </a:lnTo>
                  <a:lnTo>
                    <a:pt x="56" y="97"/>
                  </a:lnTo>
                  <a:lnTo>
                    <a:pt x="56" y="97"/>
                  </a:lnTo>
                  <a:lnTo>
                    <a:pt x="54" y="99"/>
                  </a:lnTo>
                  <a:lnTo>
                    <a:pt x="54" y="99"/>
                  </a:lnTo>
                  <a:lnTo>
                    <a:pt x="54" y="101"/>
                  </a:lnTo>
                  <a:lnTo>
                    <a:pt x="54" y="101"/>
                  </a:lnTo>
                  <a:lnTo>
                    <a:pt x="54" y="102"/>
                  </a:lnTo>
                  <a:lnTo>
                    <a:pt x="54" y="102"/>
                  </a:lnTo>
                  <a:lnTo>
                    <a:pt x="56" y="101"/>
                  </a:lnTo>
                  <a:lnTo>
                    <a:pt x="58" y="101"/>
                  </a:lnTo>
                  <a:lnTo>
                    <a:pt x="59" y="102"/>
                  </a:lnTo>
                  <a:lnTo>
                    <a:pt x="59" y="104"/>
                  </a:lnTo>
                  <a:lnTo>
                    <a:pt x="59" y="104"/>
                  </a:lnTo>
                  <a:lnTo>
                    <a:pt x="58" y="102"/>
                  </a:lnTo>
                  <a:lnTo>
                    <a:pt x="58" y="102"/>
                  </a:lnTo>
                  <a:lnTo>
                    <a:pt x="58" y="102"/>
                  </a:lnTo>
                  <a:lnTo>
                    <a:pt x="56" y="102"/>
                  </a:lnTo>
                  <a:lnTo>
                    <a:pt x="54" y="102"/>
                  </a:lnTo>
                  <a:lnTo>
                    <a:pt x="54" y="102"/>
                  </a:lnTo>
                  <a:lnTo>
                    <a:pt x="52" y="101"/>
                  </a:lnTo>
                  <a:lnTo>
                    <a:pt x="50" y="101"/>
                  </a:lnTo>
                  <a:lnTo>
                    <a:pt x="52" y="99"/>
                  </a:lnTo>
                  <a:lnTo>
                    <a:pt x="54" y="99"/>
                  </a:lnTo>
                  <a:lnTo>
                    <a:pt x="52" y="99"/>
                  </a:lnTo>
                  <a:lnTo>
                    <a:pt x="50" y="99"/>
                  </a:lnTo>
                  <a:lnTo>
                    <a:pt x="48" y="99"/>
                  </a:lnTo>
                  <a:lnTo>
                    <a:pt x="46" y="101"/>
                  </a:lnTo>
                  <a:lnTo>
                    <a:pt x="46" y="102"/>
                  </a:lnTo>
                  <a:lnTo>
                    <a:pt x="46" y="102"/>
                  </a:lnTo>
                  <a:lnTo>
                    <a:pt x="48" y="104"/>
                  </a:lnTo>
                  <a:lnTo>
                    <a:pt x="50" y="106"/>
                  </a:lnTo>
                  <a:lnTo>
                    <a:pt x="50" y="106"/>
                  </a:lnTo>
                  <a:lnTo>
                    <a:pt x="46" y="112"/>
                  </a:lnTo>
                  <a:lnTo>
                    <a:pt x="46" y="112"/>
                  </a:lnTo>
                  <a:lnTo>
                    <a:pt x="52" y="110"/>
                  </a:lnTo>
                  <a:lnTo>
                    <a:pt x="52" y="110"/>
                  </a:lnTo>
                  <a:lnTo>
                    <a:pt x="50" y="112"/>
                  </a:lnTo>
                  <a:lnTo>
                    <a:pt x="50" y="112"/>
                  </a:lnTo>
                  <a:lnTo>
                    <a:pt x="46" y="116"/>
                  </a:lnTo>
                  <a:lnTo>
                    <a:pt x="43" y="117"/>
                  </a:lnTo>
                  <a:lnTo>
                    <a:pt x="43" y="119"/>
                  </a:lnTo>
                  <a:lnTo>
                    <a:pt x="43" y="119"/>
                  </a:lnTo>
                  <a:lnTo>
                    <a:pt x="44" y="119"/>
                  </a:lnTo>
                  <a:lnTo>
                    <a:pt x="46" y="117"/>
                  </a:lnTo>
                  <a:lnTo>
                    <a:pt x="48" y="116"/>
                  </a:lnTo>
                  <a:lnTo>
                    <a:pt x="48" y="116"/>
                  </a:lnTo>
                  <a:lnTo>
                    <a:pt x="46" y="117"/>
                  </a:lnTo>
                  <a:lnTo>
                    <a:pt x="46" y="117"/>
                  </a:lnTo>
                  <a:lnTo>
                    <a:pt x="46" y="117"/>
                  </a:lnTo>
                  <a:lnTo>
                    <a:pt x="44" y="119"/>
                  </a:lnTo>
                  <a:lnTo>
                    <a:pt x="44" y="119"/>
                  </a:lnTo>
                  <a:lnTo>
                    <a:pt x="39" y="123"/>
                  </a:lnTo>
                  <a:lnTo>
                    <a:pt x="39" y="125"/>
                  </a:lnTo>
                  <a:lnTo>
                    <a:pt x="37" y="129"/>
                  </a:lnTo>
                  <a:lnTo>
                    <a:pt x="41" y="127"/>
                  </a:lnTo>
                  <a:lnTo>
                    <a:pt x="44" y="123"/>
                  </a:lnTo>
                  <a:lnTo>
                    <a:pt x="46" y="121"/>
                  </a:lnTo>
                  <a:lnTo>
                    <a:pt x="46" y="121"/>
                  </a:lnTo>
                  <a:lnTo>
                    <a:pt x="48" y="119"/>
                  </a:lnTo>
                  <a:lnTo>
                    <a:pt x="50" y="119"/>
                  </a:lnTo>
                  <a:lnTo>
                    <a:pt x="52" y="119"/>
                  </a:lnTo>
                  <a:lnTo>
                    <a:pt x="59" y="116"/>
                  </a:lnTo>
                  <a:lnTo>
                    <a:pt x="61" y="116"/>
                  </a:lnTo>
                  <a:lnTo>
                    <a:pt x="61" y="114"/>
                  </a:lnTo>
                  <a:lnTo>
                    <a:pt x="63" y="114"/>
                  </a:lnTo>
                  <a:lnTo>
                    <a:pt x="63" y="114"/>
                  </a:lnTo>
                  <a:lnTo>
                    <a:pt x="65" y="112"/>
                  </a:lnTo>
                  <a:lnTo>
                    <a:pt x="65" y="112"/>
                  </a:lnTo>
                  <a:lnTo>
                    <a:pt x="63" y="112"/>
                  </a:lnTo>
                  <a:lnTo>
                    <a:pt x="63" y="114"/>
                  </a:lnTo>
                  <a:lnTo>
                    <a:pt x="63" y="114"/>
                  </a:lnTo>
                  <a:lnTo>
                    <a:pt x="61" y="114"/>
                  </a:lnTo>
                  <a:lnTo>
                    <a:pt x="58" y="117"/>
                  </a:lnTo>
                  <a:lnTo>
                    <a:pt x="58" y="117"/>
                  </a:lnTo>
                  <a:lnTo>
                    <a:pt x="58" y="117"/>
                  </a:lnTo>
                  <a:lnTo>
                    <a:pt x="56" y="119"/>
                  </a:lnTo>
                  <a:lnTo>
                    <a:pt x="56" y="119"/>
                  </a:lnTo>
                  <a:lnTo>
                    <a:pt x="58" y="119"/>
                  </a:lnTo>
                  <a:lnTo>
                    <a:pt x="58" y="121"/>
                  </a:lnTo>
                  <a:lnTo>
                    <a:pt x="58" y="121"/>
                  </a:lnTo>
                  <a:lnTo>
                    <a:pt x="58" y="123"/>
                  </a:lnTo>
                  <a:lnTo>
                    <a:pt x="58" y="125"/>
                  </a:lnTo>
                  <a:lnTo>
                    <a:pt x="58" y="125"/>
                  </a:lnTo>
                  <a:lnTo>
                    <a:pt x="58" y="123"/>
                  </a:lnTo>
                  <a:lnTo>
                    <a:pt x="58" y="123"/>
                  </a:lnTo>
                  <a:lnTo>
                    <a:pt x="58" y="121"/>
                  </a:lnTo>
                  <a:lnTo>
                    <a:pt x="58" y="121"/>
                  </a:lnTo>
                  <a:lnTo>
                    <a:pt x="56" y="119"/>
                  </a:lnTo>
                  <a:lnTo>
                    <a:pt x="56" y="119"/>
                  </a:lnTo>
                  <a:lnTo>
                    <a:pt x="52" y="119"/>
                  </a:lnTo>
                  <a:lnTo>
                    <a:pt x="50" y="121"/>
                  </a:lnTo>
                  <a:lnTo>
                    <a:pt x="48" y="121"/>
                  </a:lnTo>
                  <a:lnTo>
                    <a:pt x="46" y="121"/>
                  </a:lnTo>
                  <a:lnTo>
                    <a:pt x="44" y="123"/>
                  </a:lnTo>
                  <a:lnTo>
                    <a:pt x="43" y="125"/>
                  </a:lnTo>
                  <a:lnTo>
                    <a:pt x="44" y="125"/>
                  </a:lnTo>
                  <a:lnTo>
                    <a:pt x="41" y="127"/>
                  </a:lnTo>
                  <a:lnTo>
                    <a:pt x="39" y="129"/>
                  </a:lnTo>
                  <a:lnTo>
                    <a:pt x="39" y="129"/>
                  </a:lnTo>
                  <a:lnTo>
                    <a:pt x="39" y="130"/>
                  </a:lnTo>
                  <a:lnTo>
                    <a:pt x="37" y="132"/>
                  </a:lnTo>
                  <a:lnTo>
                    <a:pt x="37" y="132"/>
                  </a:lnTo>
                  <a:lnTo>
                    <a:pt x="37" y="132"/>
                  </a:lnTo>
                  <a:lnTo>
                    <a:pt x="37" y="132"/>
                  </a:lnTo>
                  <a:lnTo>
                    <a:pt x="37" y="134"/>
                  </a:lnTo>
                  <a:lnTo>
                    <a:pt x="39" y="134"/>
                  </a:lnTo>
                  <a:lnTo>
                    <a:pt x="39" y="132"/>
                  </a:lnTo>
                  <a:lnTo>
                    <a:pt x="41" y="132"/>
                  </a:lnTo>
                  <a:lnTo>
                    <a:pt x="43" y="130"/>
                  </a:lnTo>
                  <a:lnTo>
                    <a:pt x="44" y="130"/>
                  </a:lnTo>
                  <a:lnTo>
                    <a:pt x="48" y="130"/>
                  </a:lnTo>
                  <a:lnTo>
                    <a:pt x="54" y="130"/>
                  </a:lnTo>
                  <a:lnTo>
                    <a:pt x="52" y="130"/>
                  </a:lnTo>
                  <a:lnTo>
                    <a:pt x="48" y="130"/>
                  </a:lnTo>
                  <a:lnTo>
                    <a:pt x="44" y="130"/>
                  </a:lnTo>
                  <a:lnTo>
                    <a:pt x="44" y="130"/>
                  </a:lnTo>
                  <a:lnTo>
                    <a:pt x="43" y="130"/>
                  </a:lnTo>
                  <a:lnTo>
                    <a:pt x="37" y="134"/>
                  </a:lnTo>
                  <a:lnTo>
                    <a:pt x="35" y="136"/>
                  </a:lnTo>
                  <a:lnTo>
                    <a:pt x="35" y="136"/>
                  </a:lnTo>
                  <a:lnTo>
                    <a:pt x="33" y="138"/>
                  </a:lnTo>
                  <a:lnTo>
                    <a:pt x="33" y="140"/>
                  </a:lnTo>
                  <a:lnTo>
                    <a:pt x="35" y="142"/>
                  </a:lnTo>
                  <a:lnTo>
                    <a:pt x="35" y="142"/>
                  </a:lnTo>
                  <a:lnTo>
                    <a:pt x="35" y="142"/>
                  </a:lnTo>
                  <a:lnTo>
                    <a:pt x="37" y="144"/>
                  </a:lnTo>
                  <a:lnTo>
                    <a:pt x="39" y="144"/>
                  </a:lnTo>
                  <a:lnTo>
                    <a:pt x="39" y="144"/>
                  </a:lnTo>
                  <a:lnTo>
                    <a:pt x="44" y="142"/>
                  </a:lnTo>
                  <a:lnTo>
                    <a:pt x="44" y="142"/>
                  </a:lnTo>
                  <a:lnTo>
                    <a:pt x="46" y="140"/>
                  </a:lnTo>
                  <a:lnTo>
                    <a:pt x="46" y="142"/>
                  </a:lnTo>
                  <a:lnTo>
                    <a:pt x="44" y="144"/>
                  </a:lnTo>
                  <a:lnTo>
                    <a:pt x="44" y="144"/>
                  </a:lnTo>
                  <a:lnTo>
                    <a:pt x="46" y="144"/>
                  </a:lnTo>
                  <a:lnTo>
                    <a:pt x="46" y="144"/>
                  </a:lnTo>
                  <a:lnTo>
                    <a:pt x="44" y="144"/>
                  </a:lnTo>
                  <a:lnTo>
                    <a:pt x="44" y="145"/>
                  </a:lnTo>
                  <a:lnTo>
                    <a:pt x="43" y="145"/>
                  </a:lnTo>
                  <a:lnTo>
                    <a:pt x="43" y="145"/>
                  </a:lnTo>
                  <a:lnTo>
                    <a:pt x="43" y="147"/>
                  </a:lnTo>
                  <a:lnTo>
                    <a:pt x="44" y="147"/>
                  </a:lnTo>
                  <a:lnTo>
                    <a:pt x="50" y="145"/>
                  </a:lnTo>
                  <a:lnTo>
                    <a:pt x="50" y="145"/>
                  </a:lnTo>
                  <a:lnTo>
                    <a:pt x="50" y="145"/>
                  </a:lnTo>
                  <a:lnTo>
                    <a:pt x="48" y="147"/>
                  </a:lnTo>
                  <a:lnTo>
                    <a:pt x="44" y="147"/>
                  </a:lnTo>
                  <a:lnTo>
                    <a:pt x="43" y="147"/>
                  </a:lnTo>
                  <a:lnTo>
                    <a:pt x="43" y="147"/>
                  </a:lnTo>
                  <a:lnTo>
                    <a:pt x="41" y="149"/>
                  </a:lnTo>
                  <a:lnTo>
                    <a:pt x="41" y="149"/>
                  </a:lnTo>
                  <a:lnTo>
                    <a:pt x="44" y="149"/>
                  </a:lnTo>
                  <a:lnTo>
                    <a:pt x="44" y="149"/>
                  </a:lnTo>
                  <a:lnTo>
                    <a:pt x="46" y="149"/>
                  </a:lnTo>
                  <a:lnTo>
                    <a:pt x="46" y="149"/>
                  </a:lnTo>
                  <a:lnTo>
                    <a:pt x="48" y="149"/>
                  </a:lnTo>
                  <a:lnTo>
                    <a:pt x="50" y="149"/>
                  </a:lnTo>
                  <a:lnTo>
                    <a:pt x="50" y="149"/>
                  </a:lnTo>
                  <a:lnTo>
                    <a:pt x="50" y="149"/>
                  </a:lnTo>
                  <a:lnTo>
                    <a:pt x="50" y="149"/>
                  </a:lnTo>
                  <a:lnTo>
                    <a:pt x="52" y="149"/>
                  </a:lnTo>
                  <a:lnTo>
                    <a:pt x="52" y="147"/>
                  </a:lnTo>
                  <a:lnTo>
                    <a:pt x="54" y="147"/>
                  </a:lnTo>
                  <a:lnTo>
                    <a:pt x="54" y="147"/>
                  </a:lnTo>
                  <a:lnTo>
                    <a:pt x="52" y="149"/>
                  </a:lnTo>
                  <a:lnTo>
                    <a:pt x="52" y="149"/>
                  </a:lnTo>
                  <a:lnTo>
                    <a:pt x="54" y="149"/>
                  </a:lnTo>
                  <a:lnTo>
                    <a:pt x="56" y="149"/>
                  </a:lnTo>
                  <a:lnTo>
                    <a:pt x="59" y="149"/>
                  </a:lnTo>
                  <a:lnTo>
                    <a:pt x="61" y="147"/>
                  </a:lnTo>
                  <a:lnTo>
                    <a:pt x="61" y="147"/>
                  </a:lnTo>
                  <a:lnTo>
                    <a:pt x="63" y="145"/>
                  </a:lnTo>
                  <a:lnTo>
                    <a:pt x="63" y="145"/>
                  </a:lnTo>
                  <a:lnTo>
                    <a:pt x="63" y="144"/>
                  </a:lnTo>
                  <a:lnTo>
                    <a:pt x="65" y="144"/>
                  </a:lnTo>
                  <a:lnTo>
                    <a:pt x="65" y="144"/>
                  </a:lnTo>
                  <a:lnTo>
                    <a:pt x="63" y="145"/>
                  </a:lnTo>
                  <a:lnTo>
                    <a:pt x="63" y="147"/>
                  </a:lnTo>
                  <a:lnTo>
                    <a:pt x="63" y="147"/>
                  </a:lnTo>
                  <a:lnTo>
                    <a:pt x="61" y="149"/>
                  </a:lnTo>
                  <a:lnTo>
                    <a:pt x="58" y="151"/>
                  </a:lnTo>
                  <a:lnTo>
                    <a:pt x="58" y="151"/>
                  </a:lnTo>
                  <a:lnTo>
                    <a:pt x="58" y="151"/>
                  </a:lnTo>
                  <a:lnTo>
                    <a:pt x="58" y="153"/>
                  </a:lnTo>
                  <a:lnTo>
                    <a:pt x="58" y="153"/>
                  </a:lnTo>
                  <a:lnTo>
                    <a:pt x="58" y="157"/>
                  </a:lnTo>
                  <a:lnTo>
                    <a:pt x="56" y="157"/>
                  </a:lnTo>
                  <a:lnTo>
                    <a:pt x="56" y="159"/>
                  </a:lnTo>
                  <a:lnTo>
                    <a:pt x="58" y="160"/>
                  </a:lnTo>
                  <a:lnTo>
                    <a:pt x="58" y="160"/>
                  </a:lnTo>
                  <a:lnTo>
                    <a:pt x="59" y="160"/>
                  </a:lnTo>
                  <a:lnTo>
                    <a:pt x="61" y="160"/>
                  </a:lnTo>
                  <a:lnTo>
                    <a:pt x="63" y="160"/>
                  </a:lnTo>
                  <a:lnTo>
                    <a:pt x="65" y="159"/>
                  </a:lnTo>
                  <a:lnTo>
                    <a:pt x="65" y="159"/>
                  </a:lnTo>
                  <a:lnTo>
                    <a:pt x="65" y="159"/>
                  </a:lnTo>
                  <a:lnTo>
                    <a:pt x="67" y="157"/>
                  </a:lnTo>
                  <a:lnTo>
                    <a:pt x="69" y="157"/>
                  </a:lnTo>
                  <a:lnTo>
                    <a:pt x="69" y="155"/>
                  </a:lnTo>
                  <a:lnTo>
                    <a:pt x="69" y="155"/>
                  </a:lnTo>
                  <a:lnTo>
                    <a:pt x="69" y="155"/>
                  </a:lnTo>
                  <a:lnTo>
                    <a:pt x="69" y="155"/>
                  </a:lnTo>
                  <a:lnTo>
                    <a:pt x="71" y="155"/>
                  </a:lnTo>
                  <a:lnTo>
                    <a:pt x="71" y="155"/>
                  </a:lnTo>
                  <a:lnTo>
                    <a:pt x="69" y="157"/>
                  </a:lnTo>
                  <a:lnTo>
                    <a:pt x="69" y="157"/>
                  </a:lnTo>
                  <a:lnTo>
                    <a:pt x="67" y="157"/>
                  </a:lnTo>
                  <a:lnTo>
                    <a:pt x="67" y="159"/>
                  </a:lnTo>
                  <a:lnTo>
                    <a:pt x="65" y="160"/>
                  </a:lnTo>
                  <a:lnTo>
                    <a:pt x="65" y="162"/>
                  </a:lnTo>
                  <a:lnTo>
                    <a:pt x="65" y="162"/>
                  </a:lnTo>
                  <a:lnTo>
                    <a:pt x="65" y="162"/>
                  </a:lnTo>
                  <a:lnTo>
                    <a:pt x="65" y="162"/>
                  </a:lnTo>
                  <a:lnTo>
                    <a:pt x="67" y="162"/>
                  </a:lnTo>
                  <a:lnTo>
                    <a:pt x="67" y="162"/>
                  </a:lnTo>
                  <a:lnTo>
                    <a:pt x="65" y="164"/>
                  </a:lnTo>
                  <a:lnTo>
                    <a:pt x="63" y="164"/>
                  </a:lnTo>
                  <a:lnTo>
                    <a:pt x="63" y="162"/>
                  </a:lnTo>
                  <a:lnTo>
                    <a:pt x="63" y="162"/>
                  </a:lnTo>
                  <a:lnTo>
                    <a:pt x="63" y="162"/>
                  </a:lnTo>
                  <a:lnTo>
                    <a:pt x="63" y="162"/>
                  </a:lnTo>
                  <a:lnTo>
                    <a:pt x="61" y="162"/>
                  </a:lnTo>
                  <a:lnTo>
                    <a:pt x="61" y="162"/>
                  </a:lnTo>
                  <a:lnTo>
                    <a:pt x="61" y="164"/>
                  </a:lnTo>
                  <a:lnTo>
                    <a:pt x="61" y="164"/>
                  </a:lnTo>
                  <a:lnTo>
                    <a:pt x="61" y="166"/>
                  </a:lnTo>
                  <a:lnTo>
                    <a:pt x="61" y="166"/>
                  </a:lnTo>
                  <a:lnTo>
                    <a:pt x="65" y="168"/>
                  </a:lnTo>
                  <a:lnTo>
                    <a:pt x="65" y="168"/>
                  </a:lnTo>
                  <a:lnTo>
                    <a:pt x="67" y="166"/>
                  </a:lnTo>
                  <a:lnTo>
                    <a:pt x="67" y="166"/>
                  </a:lnTo>
                  <a:lnTo>
                    <a:pt x="67" y="166"/>
                  </a:lnTo>
                  <a:lnTo>
                    <a:pt x="69" y="166"/>
                  </a:lnTo>
                  <a:lnTo>
                    <a:pt x="69" y="164"/>
                  </a:lnTo>
                  <a:lnTo>
                    <a:pt x="69" y="164"/>
                  </a:lnTo>
                  <a:lnTo>
                    <a:pt x="73" y="162"/>
                  </a:lnTo>
                  <a:lnTo>
                    <a:pt x="73" y="162"/>
                  </a:lnTo>
                  <a:lnTo>
                    <a:pt x="73" y="162"/>
                  </a:lnTo>
                  <a:lnTo>
                    <a:pt x="71" y="164"/>
                  </a:lnTo>
                  <a:lnTo>
                    <a:pt x="69" y="166"/>
                  </a:lnTo>
                  <a:lnTo>
                    <a:pt x="69" y="168"/>
                  </a:lnTo>
                  <a:lnTo>
                    <a:pt x="67" y="168"/>
                  </a:lnTo>
                  <a:lnTo>
                    <a:pt x="67" y="168"/>
                  </a:lnTo>
                  <a:lnTo>
                    <a:pt x="67" y="168"/>
                  </a:lnTo>
                  <a:lnTo>
                    <a:pt x="69" y="168"/>
                  </a:lnTo>
                  <a:lnTo>
                    <a:pt x="71" y="168"/>
                  </a:lnTo>
                  <a:lnTo>
                    <a:pt x="71" y="168"/>
                  </a:lnTo>
                  <a:lnTo>
                    <a:pt x="73" y="168"/>
                  </a:lnTo>
                  <a:lnTo>
                    <a:pt x="73" y="168"/>
                  </a:lnTo>
                  <a:lnTo>
                    <a:pt x="71" y="168"/>
                  </a:lnTo>
                  <a:lnTo>
                    <a:pt x="69" y="168"/>
                  </a:lnTo>
                  <a:lnTo>
                    <a:pt x="67" y="170"/>
                  </a:lnTo>
                  <a:lnTo>
                    <a:pt x="67" y="170"/>
                  </a:lnTo>
                  <a:lnTo>
                    <a:pt x="67" y="170"/>
                  </a:lnTo>
                  <a:lnTo>
                    <a:pt x="65" y="172"/>
                  </a:lnTo>
                  <a:lnTo>
                    <a:pt x="65" y="172"/>
                  </a:lnTo>
                  <a:lnTo>
                    <a:pt x="67" y="172"/>
                  </a:lnTo>
                  <a:lnTo>
                    <a:pt x="67" y="172"/>
                  </a:lnTo>
                  <a:lnTo>
                    <a:pt x="67" y="172"/>
                  </a:lnTo>
                  <a:lnTo>
                    <a:pt x="67" y="172"/>
                  </a:lnTo>
                  <a:lnTo>
                    <a:pt x="65" y="174"/>
                  </a:lnTo>
                  <a:lnTo>
                    <a:pt x="65" y="174"/>
                  </a:lnTo>
                  <a:lnTo>
                    <a:pt x="67" y="174"/>
                  </a:lnTo>
                  <a:lnTo>
                    <a:pt x="67" y="174"/>
                  </a:lnTo>
                  <a:lnTo>
                    <a:pt x="67" y="174"/>
                  </a:lnTo>
                  <a:lnTo>
                    <a:pt x="69" y="172"/>
                  </a:lnTo>
                  <a:lnTo>
                    <a:pt x="69" y="172"/>
                  </a:lnTo>
                  <a:lnTo>
                    <a:pt x="69" y="174"/>
                  </a:lnTo>
                  <a:lnTo>
                    <a:pt x="69" y="174"/>
                  </a:lnTo>
                  <a:lnTo>
                    <a:pt x="110" y="174"/>
                  </a:lnTo>
                  <a:lnTo>
                    <a:pt x="116" y="174"/>
                  </a:lnTo>
                  <a:lnTo>
                    <a:pt x="119" y="174"/>
                  </a:lnTo>
                  <a:lnTo>
                    <a:pt x="181" y="174"/>
                  </a:lnTo>
                  <a:lnTo>
                    <a:pt x="183" y="174"/>
                  </a:lnTo>
                  <a:lnTo>
                    <a:pt x="183" y="174"/>
                  </a:lnTo>
                  <a:lnTo>
                    <a:pt x="183" y="172"/>
                  </a:lnTo>
                  <a:lnTo>
                    <a:pt x="183" y="172"/>
                  </a:lnTo>
                  <a:lnTo>
                    <a:pt x="183" y="172"/>
                  </a:lnTo>
                  <a:lnTo>
                    <a:pt x="181" y="170"/>
                  </a:lnTo>
                  <a:lnTo>
                    <a:pt x="181" y="170"/>
                  </a:lnTo>
                  <a:lnTo>
                    <a:pt x="181" y="170"/>
                  </a:lnTo>
                  <a:lnTo>
                    <a:pt x="181" y="170"/>
                  </a:lnTo>
                  <a:lnTo>
                    <a:pt x="181" y="168"/>
                  </a:lnTo>
                  <a:lnTo>
                    <a:pt x="179" y="168"/>
                  </a:lnTo>
                  <a:lnTo>
                    <a:pt x="179" y="166"/>
                  </a:lnTo>
                  <a:lnTo>
                    <a:pt x="181" y="166"/>
                  </a:lnTo>
                  <a:lnTo>
                    <a:pt x="181" y="166"/>
                  </a:lnTo>
                  <a:lnTo>
                    <a:pt x="181" y="164"/>
                  </a:lnTo>
                  <a:lnTo>
                    <a:pt x="181" y="164"/>
                  </a:lnTo>
                  <a:lnTo>
                    <a:pt x="181" y="164"/>
                  </a:lnTo>
                  <a:lnTo>
                    <a:pt x="179" y="164"/>
                  </a:lnTo>
                  <a:lnTo>
                    <a:pt x="179" y="164"/>
                  </a:lnTo>
                  <a:lnTo>
                    <a:pt x="179" y="164"/>
                  </a:lnTo>
                  <a:lnTo>
                    <a:pt x="181" y="162"/>
                  </a:lnTo>
                  <a:lnTo>
                    <a:pt x="183" y="162"/>
                  </a:lnTo>
                  <a:lnTo>
                    <a:pt x="183" y="160"/>
                  </a:lnTo>
                  <a:lnTo>
                    <a:pt x="185" y="159"/>
                  </a:lnTo>
                  <a:lnTo>
                    <a:pt x="185" y="159"/>
                  </a:lnTo>
                  <a:lnTo>
                    <a:pt x="185" y="157"/>
                  </a:lnTo>
                  <a:lnTo>
                    <a:pt x="187" y="157"/>
                  </a:lnTo>
                  <a:lnTo>
                    <a:pt x="187" y="157"/>
                  </a:lnTo>
                  <a:lnTo>
                    <a:pt x="187" y="155"/>
                  </a:lnTo>
                  <a:lnTo>
                    <a:pt x="188" y="151"/>
                  </a:lnTo>
                  <a:lnTo>
                    <a:pt x="187" y="149"/>
                  </a:lnTo>
                  <a:lnTo>
                    <a:pt x="187" y="147"/>
                  </a:lnTo>
                  <a:lnTo>
                    <a:pt x="187" y="147"/>
                  </a:lnTo>
                  <a:lnTo>
                    <a:pt x="187" y="147"/>
                  </a:lnTo>
                  <a:lnTo>
                    <a:pt x="185" y="149"/>
                  </a:lnTo>
                  <a:lnTo>
                    <a:pt x="185" y="149"/>
                  </a:lnTo>
                  <a:lnTo>
                    <a:pt x="185" y="147"/>
                  </a:lnTo>
                  <a:lnTo>
                    <a:pt x="185" y="147"/>
                  </a:lnTo>
                  <a:lnTo>
                    <a:pt x="185" y="147"/>
                  </a:lnTo>
                  <a:lnTo>
                    <a:pt x="185" y="147"/>
                  </a:lnTo>
                  <a:lnTo>
                    <a:pt x="185" y="147"/>
                  </a:lnTo>
                  <a:lnTo>
                    <a:pt x="185" y="147"/>
                  </a:lnTo>
                  <a:lnTo>
                    <a:pt x="185" y="145"/>
                  </a:lnTo>
                  <a:lnTo>
                    <a:pt x="185" y="145"/>
                  </a:lnTo>
                  <a:lnTo>
                    <a:pt x="185" y="145"/>
                  </a:lnTo>
                  <a:lnTo>
                    <a:pt x="185" y="145"/>
                  </a:lnTo>
                  <a:lnTo>
                    <a:pt x="185" y="145"/>
                  </a:lnTo>
                  <a:lnTo>
                    <a:pt x="185" y="145"/>
                  </a:lnTo>
                  <a:lnTo>
                    <a:pt x="185" y="145"/>
                  </a:lnTo>
                  <a:lnTo>
                    <a:pt x="185" y="145"/>
                  </a:lnTo>
                  <a:lnTo>
                    <a:pt x="183" y="144"/>
                  </a:lnTo>
                  <a:lnTo>
                    <a:pt x="183" y="144"/>
                  </a:lnTo>
                  <a:lnTo>
                    <a:pt x="185" y="142"/>
                  </a:lnTo>
                  <a:lnTo>
                    <a:pt x="185" y="142"/>
                  </a:lnTo>
                  <a:lnTo>
                    <a:pt x="185" y="142"/>
                  </a:lnTo>
                  <a:lnTo>
                    <a:pt x="183" y="140"/>
                  </a:lnTo>
                  <a:lnTo>
                    <a:pt x="181" y="140"/>
                  </a:lnTo>
                  <a:lnTo>
                    <a:pt x="181" y="140"/>
                  </a:lnTo>
                  <a:lnTo>
                    <a:pt x="181" y="138"/>
                  </a:lnTo>
                  <a:lnTo>
                    <a:pt x="183" y="138"/>
                  </a:lnTo>
                  <a:lnTo>
                    <a:pt x="183" y="138"/>
                  </a:lnTo>
                  <a:lnTo>
                    <a:pt x="183" y="138"/>
                  </a:lnTo>
                  <a:lnTo>
                    <a:pt x="181" y="136"/>
                  </a:lnTo>
                  <a:lnTo>
                    <a:pt x="181" y="136"/>
                  </a:lnTo>
                  <a:lnTo>
                    <a:pt x="181" y="136"/>
                  </a:lnTo>
                  <a:lnTo>
                    <a:pt x="181" y="136"/>
                  </a:lnTo>
                  <a:lnTo>
                    <a:pt x="181" y="134"/>
                  </a:lnTo>
                  <a:lnTo>
                    <a:pt x="181" y="132"/>
                  </a:lnTo>
                  <a:lnTo>
                    <a:pt x="181" y="132"/>
                  </a:lnTo>
                  <a:lnTo>
                    <a:pt x="181" y="132"/>
                  </a:lnTo>
                  <a:lnTo>
                    <a:pt x="181" y="130"/>
                  </a:lnTo>
                  <a:lnTo>
                    <a:pt x="181" y="130"/>
                  </a:lnTo>
                  <a:lnTo>
                    <a:pt x="181" y="129"/>
                  </a:lnTo>
                  <a:lnTo>
                    <a:pt x="181" y="129"/>
                  </a:lnTo>
                  <a:lnTo>
                    <a:pt x="181" y="129"/>
                  </a:lnTo>
                  <a:lnTo>
                    <a:pt x="179" y="129"/>
                  </a:lnTo>
                  <a:lnTo>
                    <a:pt x="179" y="129"/>
                  </a:lnTo>
                  <a:lnTo>
                    <a:pt x="179" y="129"/>
                  </a:lnTo>
                  <a:lnTo>
                    <a:pt x="177" y="129"/>
                  </a:lnTo>
                  <a:lnTo>
                    <a:pt x="177" y="130"/>
                  </a:lnTo>
                  <a:lnTo>
                    <a:pt x="177" y="130"/>
                  </a:lnTo>
                  <a:lnTo>
                    <a:pt x="177" y="129"/>
                  </a:lnTo>
                  <a:lnTo>
                    <a:pt x="177" y="127"/>
                  </a:lnTo>
                  <a:lnTo>
                    <a:pt x="177" y="127"/>
                  </a:lnTo>
                  <a:lnTo>
                    <a:pt x="177" y="125"/>
                  </a:lnTo>
                  <a:lnTo>
                    <a:pt x="177" y="123"/>
                  </a:lnTo>
                  <a:lnTo>
                    <a:pt x="177" y="123"/>
                  </a:lnTo>
                  <a:lnTo>
                    <a:pt x="175" y="123"/>
                  </a:lnTo>
                  <a:lnTo>
                    <a:pt x="173" y="123"/>
                  </a:lnTo>
                  <a:lnTo>
                    <a:pt x="172" y="121"/>
                  </a:lnTo>
                  <a:lnTo>
                    <a:pt x="172" y="121"/>
                  </a:lnTo>
                  <a:lnTo>
                    <a:pt x="172" y="121"/>
                  </a:lnTo>
                  <a:lnTo>
                    <a:pt x="173" y="119"/>
                  </a:lnTo>
                  <a:lnTo>
                    <a:pt x="175" y="119"/>
                  </a:lnTo>
                  <a:lnTo>
                    <a:pt x="175" y="119"/>
                  </a:lnTo>
                  <a:lnTo>
                    <a:pt x="173" y="117"/>
                  </a:lnTo>
                  <a:lnTo>
                    <a:pt x="173" y="117"/>
                  </a:lnTo>
                  <a:lnTo>
                    <a:pt x="172" y="117"/>
                  </a:lnTo>
                  <a:lnTo>
                    <a:pt x="172" y="117"/>
                  </a:lnTo>
                  <a:lnTo>
                    <a:pt x="172" y="119"/>
                  </a:lnTo>
                  <a:lnTo>
                    <a:pt x="170" y="119"/>
                  </a:lnTo>
                  <a:lnTo>
                    <a:pt x="168" y="119"/>
                  </a:lnTo>
                  <a:lnTo>
                    <a:pt x="168" y="119"/>
                  </a:lnTo>
                  <a:lnTo>
                    <a:pt x="170" y="117"/>
                  </a:lnTo>
                  <a:lnTo>
                    <a:pt x="170" y="117"/>
                  </a:lnTo>
                  <a:lnTo>
                    <a:pt x="170" y="117"/>
                  </a:lnTo>
                  <a:lnTo>
                    <a:pt x="170" y="116"/>
                  </a:lnTo>
                  <a:lnTo>
                    <a:pt x="170" y="116"/>
                  </a:lnTo>
                  <a:lnTo>
                    <a:pt x="172" y="114"/>
                  </a:lnTo>
                  <a:lnTo>
                    <a:pt x="172" y="114"/>
                  </a:lnTo>
                  <a:lnTo>
                    <a:pt x="172" y="114"/>
                  </a:lnTo>
                  <a:lnTo>
                    <a:pt x="172" y="112"/>
                  </a:lnTo>
                  <a:lnTo>
                    <a:pt x="172" y="112"/>
                  </a:lnTo>
                  <a:lnTo>
                    <a:pt x="172" y="112"/>
                  </a:lnTo>
                  <a:lnTo>
                    <a:pt x="172" y="112"/>
                  </a:lnTo>
                  <a:lnTo>
                    <a:pt x="170" y="110"/>
                  </a:lnTo>
                  <a:lnTo>
                    <a:pt x="170" y="110"/>
                  </a:lnTo>
                  <a:lnTo>
                    <a:pt x="170" y="110"/>
                  </a:lnTo>
                  <a:lnTo>
                    <a:pt x="172" y="108"/>
                  </a:lnTo>
                  <a:lnTo>
                    <a:pt x="172" y="108"/>
                  </a:lnTo>
                  <a:lnTo>
                    <a:pt x="170" y="108"/>
                  </a:lnTo>
                  <a:lnTo>
                    <a:pt x="172" y="108"/>
                  </a:lnTo>
                  <a:lnTo>
                    <a:pt x="172" y="106"/>
                  </a:lnTo>
                  <a:lnTo>
                    <a:pt x="170" y="106"/>
                  </a:lnTo>
                  <a:lnTo>
                    <a:pt x="170" y="106"/>
                  </a:lnTo>
                  <a:lnTo>
                    <a:pt x="170" y="106"/>
                  </a:lnTo>
                  <a:lnTo>
                    <a:pt x="168" y="106"/>
                  </a:lnTo>
                  <a:lnTo>
                    <a:pt x="168" y="106"/>
                  </a:lnTo>
                  <a:lnTo>
                    <a:pt x="166" y="106"/>
                  </a:lnTo>
                  <a:lnTo>
                    <a:pt x="166" y="106"/>
                  </a:lnTo>
                  <a:lnTo>
                    <a:pt x="166" y="104"/>
                  </a:lnTo>
                  <a:lnTo>
                    <a:pt x="166" y="104"/>
                  </a:lnTo>
                  <a:lnTo>
                    <a:pt x="164" y="102"/>
                  </a:lnTo>
                  <a:lnTo>
                    <a:pt x="164" y="102"/>
                  </a:lnTo>
                  <a:lnTo>
                    <a:pt x="162" y="102"/>
                  </a:lnTo>
                  <a:lnTo>
                    <a:pt x="162" y="102"/>
                  </a:lnTo>
                  <a:lnTo>
                    <a:pt x="162" y="101"/>
                  </a:lnTo>
                  <a:lnTo>
                    <a:pt x="162" y="101"/>
                  </a:lnTo>
                  <a:lnTo>
                    <a:pt x="162" y="101"/>
                  </a:lnTo>
                  <a:lnTo>
                    <a:pt x="162" y="101"/>
                  </a:lnTo>
                  <a:lnTo>
                    <a:pt x="162" y="99"/>
                  </a:lnTo>
                  <a:lnTo>
                    <a:pt x="162" y="99"/>
                  </a:lnTo>
                  <a:lnTo>
                    <a:pt x="164" y="99"/>
                  </a:lnTo>
                  <a:lnTo>
                    <a:pt x="166" y="99"/>
                  </a:lnTo>
                  <a:lnTo>
                    <a:pt x="166" y="99"/>
                  </a:lnTo>
                  <a:lnTo>
                    <a:pt x="166" y="99"/>
                  </a:lnTo>
                  <a:lnTo>
                    <a:pt x="164" y="99"/>
                  </a:lnTo>
                  <a:lnTo>
                    <a:pt x="164" y="97"/>
                  </a:lnTo>
                  <a:lnTo>
                    <a:pt x="166" y="97"/>
                  </a:lnTo>
                  <a:lnTo>
                    <a:pt x="164" y="97"/>
                  </a:lnTo>
                  <a:lnTo>
                    <a:pt x="166" y="95"/>
                  </a:lnTo>
                  <a:lnTo>
                    <a:pt x="170" y="89"/>
                  </a:lnTo>
                  <a:lnTo>
                    <a:pt x="175" y="84"/>
                  </a:lnTo>
                  <a:lnTo>
                    <a:pt x="181" y="78"/>
                  </a:lnTo>
                  <a:lnTo>
                    <a:pt x="187" y="71"/>
                  </a:lnTo>
                  <a:lnTo>
                    <a:pt x="190" y="65"/>
                  </a:lnTo>
                  <a:lnTo>
                    <a:pt x="196" y="59"/>
                  </a:lnTo>
                  <a:lnTo>
                    <a:pt x="201" y="54"/>
                  </a:lnTo>
                  <a:lnTo>
                    <a:pt x="207" y="48"/>
                  </a:lnTo>
                  <a:lnTo>
                    <a:pt x="213" y="41"/>
                  </a:lnTo>
                  <a:lnTo>
                    <a:pt x="218" y="35"/>
                  </a:lnTo>
                  <a:lnTo>
                    <a:pt x="224" y="29"/>
                  </a:lnTo>
                  <a:lnTo>
                    <a:pt x="230" y="24"/>
                  </a:lnTo>
                  <a:lnTo>
                    <a:pt x="233" y="18"/>
                  </a:lnTo>
                  <a:lnTo>
                    <a:pt x="239" y="11"/>
                  </a:lnTo>
                  <a:lnTo>
                    <a:pt x="244" y="5"/>
                  </a:lnTo>
                  <a:lnTo>
                    <a:pt x="250" y="0"/>
                  </a:lnTo>
                  <a:lnTo>
                    <a:pt x="37" y="0"/>
                  </a:lnTo>
                  <a:close/>
                  <a:moveTo>
                    <a:pt x="67" y="65"/>
                  </a:moveTo>
                  <a:lnTo>
                    <a:pt x="67" y="67"/>
                  </a:lnTo>
                  <a:lnTo>
                    <a:pt x="65" y="67"/>
                  </a:lnTo>
                  <a:lnTo>
                    <a:pt x="65" y="69"/>
                  </a:lnTo>
                  <a:lnTo>
                    <a:pt x="63" y="69"/>
                  </a:lnTo>
                  <a:lnTo>
                    <a:pt x="63" y="71"/>
                  </a:lnTo>
                  <a:lnTo>
                    <a:pt x="61" y="72"/>
                  </a:lnTo>
                  <a:lnTo>
                    <a:pt x="61" y="72"/>
                  </a:lnTo>
                  <a:lnTo>
                    <a:pt x="58" y="74"/>
                  </a:lnTo>
                  <a:lnTo>
                    <a:pt x="56" y="76"/>
                  </a:lnTo>
                  <a:lnTo>
                    <a:pt x="56" y="76"/>
                  </a:lnTo>
                  <a:lnTo>
                    <a:pt x="59" y="74"/>
                  </a:lnTo>
                  <a:lnTo>
                    <a:pt x="61" y="72"/>
                  </a:lnTo>
                  <a:lnTo>
                    <a:pt x="61" y="72"/>
                  </a:lnTo>
                  <a:lnTo>
                    <a:pt x="63" y="72"/>
                  </a:lnTo>
                  <a:lnTo>
                    <a:pt x="63" y="71"/>
                  </a:lnTo>
                  <a:lnTo>
                    <a:pt x="63" y="71"/>
                  </a:lnTo>
                  <a:lnTo>
                    <a:pt x="65" y="69"/>
                  </a:lnTo>
                  <a:lnTo>
                    <a:pt x="67" y="67"/>
                  </a:lnTo>
                  <a:lnTo>
                    <a:pt x="67" y="65"/>
                  </a:lnTo>
                  <a:lnTo>
                    <a:pt x="71" y="63"/>
                  </a:lnTo>
                  <a:lnTo>
                    <a:pt x="69" y="65"/>
                  </a:lnTo>
                  <a:lnTo>
                    <a:pt x="67" y="65"/>
                  </a:lnTo>
                  <a:close/>
                  <a:moveTo>
                    <a:pt x="48" y="80"/>
                  </a:moveTo>
                  <a:lnTo>
                    <a:pt x="46" y="82"/>
                  </a:lnTo>
                  <a:lnTo>
                    <a:pt x="46" y="82"/>
                  </a:lnTo>
                  <a:lnTo>
                    <a:pt x="50" y="80"/>
                  </a:lnTo>
                  <a:lnTo>
                    <a:pt x="54" y="78"/>
                  </a:lnTo>
                  <a:lnTo>
                    <a:pt x="56" y="76"/>
                  </a:lnTo>
                  <a:lnTo>
                    <a:pt x="52" y="78"/>
                  </a:lnTo>
                  <a:lnTo>
                    <a:pt x="48" y="80"/>
                  </a:lnTo>
                  <a:close/>
                  <a:moveTo>
                    <a:pt x="43" y="84"/>
                  </a:moveTo>
                  <a:lnTo>
                    <a:pt x="43" y="84"/>
                  </a:lnTo>
                  <a:lnTo>
                    <a:pt x="43" y="84"/>
                  </a:lnTo>
                  <a:lnTo>
                    <a:pt x="43" y="84"/>
                  </a:lnTo>
                  <a:lnTo>
                    <a:pt x="41" y="84"/>
                  </a:lnTo>
                  <a:lnTo>
                    <a:pt x="41" y="84"/>
                  </a:lnTo>
                  <a:lnTo>
                    <a:pt x="39" y="86"/>
                  </a:lnTo>
                  <a:lnTo>
                    <a:pt x="39" y="86"/>
                  </a:lnTo>
                  <a:lnTo>
                    <a:pt x="39" y="86"/>
                  </a:lnTo>
                  <a:lnTo>
                    <a:pt x="39" y="86"/>
                  </a:lnTo>
                  <a:lnTo>
                    <a:pt x="41" y="84"/>
                  </a:lnTo>
                  <a:lnTo>
                    <a:pt x="43" y="84"/>
                  </a:lnTo>
                  <a:close/>
                  <a:moveTo>
                    <a:pt x="22" y="93"/>
                  </a:moveTo>
                  <a:lnTo>
                    <a:pt x="22" y="93"/>
                  </a:lnTo>
                  <a:lnTo>
                    <a:pt x="24" y="91"/>
                  </a:lnTo>
                  <a:lnTo>
                    <a:pt x="24" y="91"/>
                  </a:lnTo>
                  <a:lnTo>
                    <a:pt x="22" y="91"/>
                  </a:lnTo>
                  <a:lnTo>
                    <a:pt x="20" y="93"/>
                  </a:lnTo>
                  <a:lnTo>
                    <a:pt x="16" y="93"/>
                  </a:lnTo>
                  <a:lnTo>
                    <a:pt x="16" y="93"/>
                  </a:lnTo>
                  <a:lnTo>
                    <a:pt x="15" y="95"/>
                  </a:lnTo>
                  <a:lnTo>
                    <a:pt x="15" y="95"/>
                  </a:lnTo>
                  <a:lnTo>
                    <a:pt x="13" y="97"/>
                  </a:lnTo>
                  <a:lnTo>
                    <a:pt x="13" y="99"/>
                  </a:lnTo>
                  <a:lnTo>
                    <a:pt x="11" y="99"/>
                  </a:lnTo>
                  <a:lnTo>
                    <a:pt x="7" y="99"/>
                  </a:lnTo>
                  <a:lnTo>
                    <a:pt x="7" y="99"/>
                  </a:lnTo>
                  <a:lnTo>
                    <a:pt x="7" y="99"/>
                  </a:lnTo>
                  <a:lnTo>
                    <a:pt x="7" y="99"/>
                  </a:lnTo>
                  <a:lnTo>
                    <a:pt x="7" y="99"/>
                  </a:lnTo>
                  <a:lnTo>
                    <a:pt x="13" y="97"/>
                  </a:lnTo>
                  <a:lnTo>
                    <a:pt x="15" y="95"/>
                  </a:lnTo>
                  <a:lnTo>
                    <a:pt x="15" y="95"/>
                  </a:lnTo>
                  <a:lnTo>
                    <a:pt x="15" y="93"/>
                  </a:lnTo>
                  <a:lnTo>
                    <a:pt x="16" y="93"/>
                  </a:lnTo>
                  <a:lnTo>
                    <a:pt x="16" y="91"/>
                  </a:lnTo>
                  <a:lnTo>
                    <a:pt x="16" y="91"/>
                  </a:lnTo>
                  <a:lnTo>
                    <a:pt x="15" y="91"/>
                  </a:lnTo>
                  <a:lnTo>
                    <a:pt x="13" y="93"/>
                  </a:lnTo>
                  <a:lnTo>
                    <a:pt x="13" y="91"/>
                  </a:lnTo>
                  <a:lnTo>
                    <a:pt x="9" y="91"/>
                  </a:lnTo>
                  <a:lnTo>
                    <a:pt x="9" y="91"/>
                  </a:lnTo>
                  <a:lnTo>
                    <a:pt x="7" y="91"/>
                  </a:lnTo>
                  <a:lnTo>
                    <a:pt x="7" y="91"/>
                  </a:lnTo>
                  <a:lnTo>
                    <a:pt x="5" y="93"/>
                  </a:lnTo>
                  <a:lnTo>
                    <a:pt x="3" y="95"/>
                  </a:lnTo>
                  <a:lnTo>
                    <a:pt x="1" y="95"/>
                  </a:lnTo>
                  <a:lnTo>
                    <a:pt x="1" y="97"/>
                  </a:lnTo>
                  <a:lnTo>
                    <a:pt x="1" y="99"/>
                  </a:lnTo>
                  <a:lnTo>
                    <a:pt x="1" y="99"/>
                  </a:lnTo>
                  <a:lnTo>
                    <a:pt x="1" y="101"/>
                  </a:lnTo>
                  <a:lnTo>
                    <a:pt x="1" y="101"/>
                  </a:lnTo>
                  <a:lnTo>
                    <a:pt x="1" y="102"/>
                  </a:lnTo>
                  <a:lnTo>
                    <a:pt x="3" y="104"/>
                  </a:lnTo>
                  <a:lnTo>
                    <a:pt x="3" y="104"/>
                  </a:lnTo>
                  <a:lnTo>
                    <a:pt x="3" y="104"/>
                  </a:lnTo>
                  <a:lnTo>
                    <a:pt x="1" y="104"/>
                  </a:lnTo>
                  <a:lnTo>
                    <a:pt x="1" y="102"/>
                  </a:lnTo>
                  <a:lnTo>
                    <a:pt x="0" y="102"/>
                  </a:lnTo>
                  <a:lnTo>
                    <a:pt x="0" y="104"/>
                  </a:lnTo>
                  <a:lnTo>
                    <a:pt x="0" y="104"/>
                  </a:lnTo>
                  <a:lnTo>
                    <a:pt x="0" y="106"/>
                  </a:lnTo>
                  <a:lnTo>
                    <a:pt x="1" y="106"/>
                  </a:lnTo>
                  <a:lnTo>
                    <a:pt x="7" y="104"/>
                  </a:lnTo>
                  <a:lnTo>
                    <a:pt x="9" y="104"/>
                  </a:lnTo>
                  <a:lnTo>
                    <a:pt x="11" y="102"/>
                  </a:lnTo>
                  <a:lnTo>
                    <a:pt x="13" y="101"/>
                  </a:lnTo>
                  <a:lnTo>
                    <a:pt x="15" y="99"/>
                  </a:lnTo>
                  <a:lnTo>
                    <a:pt x="18" y="95"/>
                  </a:lnTo>
                  <a:lnTo>
                    <a:pt x="22" y="93"/>
                  </a:lnTo>
                  <a:close/>
                  <a:moveTo>
                    <a:pt x="35" y="93"/>
                  </a:moveTo>
                  <a:lnTo>
                    <a:pt x="33" y="95"/>
                  </a:lnTo>
                  <a:lnTo>
                    <a:pt x="33" y="95"/>
                  </a:lnTo>
                  <a:lnTo>
                    <a:pt x="33" y="95"/>
                  </a:lnTo>
                  <a:lnTo>
                    <a:pt x="33" y="95"/>
                  </a:lnTo>
                  <a:lnTo>
                    <a:pt x="33" y="95"/>
                  </a:lnTo>
                  <a:lnTo>
                    <a:pt x="33" y="95"/>
                  </a:lnTo>
                  <a:lnTo>
                    <a:pt x="33" y="95"/>
                  </a:lnTo>
                  <a:lnTo>
                    <a:pt x="33" y="95"/>
                  </a:lnTo>
                  <a:lnTo>
                    <a:pt x="33" y="95"/>
                  </a:lnTo>
                  <a:lnTo>
                    <a:pt x="35" y="95"/>
                  </a:lnTo>
                  <a:lnTo>
                    <a:pt x="35" y="95"/>
                  </a:lnTo>
                  <a:lnTo>
                    <a:pt x="35" y="95"/>
                  </a:lnTo>
                  <a:lnTo>
                    <a:pt x="35" y="95"/>
                  </a:lnTo>
                  <a:lnTo>
                    <a:pt x="35" y="95"/>
                  </a:lnTo>
                  <a:lnTo>
                    <a:pt x="35" y="95"/>
                  </a:lnTo>
                  <a:lnTo>
                    <a:pt x="37" y="95"/>
                  </a:lnTo>
                  <a:lnTo>
                    <a:pt x="39" y="95"/>
                  </a:lnTo>
                  <a:lnTo>
                    <a:pt x="39" y="93"/>
                  </a:lnTo>
                  <a:lnTo>
                    <a:pt x="41" y="93"/>
                  </a:lnTo>
                  <a:lnTo>
                    <a:pt x="39" y="93"/>
                  </a:lnTo>
                  <a:lnTo>
                    <a:pt x="39" y="91"/>
                  </a:lnTo>
                  <a:lnTo>
                    <a:pt x="39" y="91"/>
                  </a:lnTo>
                  <a:lnTo>
                    <a:pt x="39" y="91"/>
                  </a:lnTo>
                  <a:lnTo>
                    <a:pt x="35" y="93"/>
                  </a:lnTo>
                  <a:close/>
                  <a:moveTo>
                    <a:pt x="30" y="101"/>
                  </a:moveTo>
                  <a:lnTo>
                    <a:pt x="31" y="101"/>
                  </a:lnTo>
                  <a:lnTo>
                    <a:pt x="31" y="102"/>
                  </a:lnTo>
                  <a:lnTo>
                    <a:pt x="31" y="104"/>
                  </a:lnTo>
                  <a:lnTo>
                    <a:pt x="31" y="106"/>
                  </a:lnTo>
                  <a:lnTo>
                    <a:pt x="33" y="106"/>
                  </a:lnTo>
                  <a:lnTo>
                    <a:pt x="33" y="106"/>
                  </a:lnTo>
                  <a:lnTo>
                    <a:pt x="35" y="106"/>
                  </a:lnTo>
                  <a:lnTo>
                    <a:pt x="35" y="104"/>
                  </a:lnTo>
                  <a:lnTo>
                    <a:pt x="35" y="102"/>
                  </a:lnTo>
                  <a:lnTo>
                    <a:pt x="35" y="101"/>
                  </a:lnTo>
                  <a:lnTo>
                    <a:pt x="35" y="101"/>
                  </a:lnTo>
                  <a:lnTo>
                    <a:pt x="33" y="99"/>
                  </a:lnTo>
                  <a:lnTo>
                    <a:pt x="31" y="99"/>
                  </a:lnTo>
                  <a:lnTo>
                    <a:pt x="30" y="101"/>
                  </a:lnTo>
                  <a:close/>
                  <a:moveTo>
                    <a:pt x="41" y="108"/>
                  </a:moveTo>
                  <a:lnTo>
                    <a:pt x="41" y="108"/>
                  </a:lnTo>
                  <a:lnTo>
                    <a:pt x="43" y="104"/>
                  </a:lnTo>
                  <a:lnTo>
                    <a:pt x="43" y="104"/>
                  </a:lnTo>
                  <a:lnTo>
                    <a:pt x="43" y="104"/>
                  </a:lnTo>
                  <a:lnTo>
                    <a:pt x="43" y="104"/>
                  </a:lnTo>
                  <a:lnTo>
                    <a:pt x="43" y="104"/>
                  </a:lnTo>
                  <a:lnTo>
                    <a:pt x="41" y="106"/>
                  </a:lnTo>
                  <a:lnTo>
                    <a:pt x="39" y="106"/>
                  </a:lnTo>
                  <a:lnTo>
                    <a:pt x="39" y="106"/>
                  </a:lnTo>
                  <a:lnTo>
                    <a:pt x="39" y="108"/>
                  </a:lnTo>
                  <a:lnTo>
                    <a:pt x="39" y="108"/>
                  </a:lnTo>
                  <a:lnTo>
                    <a:pt x="41" y="108"/>
                  </a:lnTo>
                  <a:close/>
                  <a:moveTo>
                    <a:pt x="37" y="114"/>
                  </a:moveTo>
                  <a:lnTo>
                    <a:pt x="39" y="114"/>
                  </a:lnTo>
                  <a:lnTo>
                    <a:pt x="39" y="114"/>
                  </a:lnTo>
                  <a:lnTo>
                    <a:pt x="41" y="114"/>
                  </a:lnTo>
                  <a:lnTo>
                    <a:pt x="41" y="114"/>
                  </a:lnTo>
                  <a:lnTo>
                    <a:pt x="39" y="116"/>
                  </a:lnTo>
                  <a:lnTo>
                    <a:pt x="39" y="116"/>
                  </a:lnTo>
                  <a:lnTo>
                    <a:pt x="37" y="117"/>
                  </a:lnTo>
                  <a:lnTo>
                    <a:pt x="35" y="119"/>
                  </a:lnTo>
                  <a:lnTo>
                    <a:pt x="35" y="121"/>
                  </a:lnTo>
                  <a:lnTo>
                    <a:pt x="37" y="119"/>
                  </a:lnTo>
                  <a:lnTo>
                    <a:pt x="39" y="117"/>
                  </a:lnTo>
                  <a:lnTo>
                    <a:pt x="41" y="117"/>
                  </a:lnTo>
                  <a:lnTo>
                    <a:pt x="43" y="116"/>
                  </a:lnTo>
                  <a:lnTo>
                    <a:pt x="46" y="110"/>
                  </a:lnTo>
                  <a:lnTo>
                    <a:pt x="48" y="108"/>
                  </a:lnTo>
                  <a:lnTo>
                    <a:pt x="46" y="106"/>
                  </a:lnTo>
                  <a:lnTo>
                    <a:pt x="46" y="106"/>
                  </a:lnTo>
                  <a:lnTo>
                    <a:pt x="46" y="104"/>
                  </a:lnTo>
                  <a:lnTo>
                    <a:pt x="44" y="104"/>
                  </a:lnTo>
                  <a:lnTo>
                    <a:pt x="44" y="106"/>
                  </a:lnTo>
                  <a:lnTo>
                    <a:pt x="43" y="106"/>
                  </a:lnTo>
                  <a:lnTo>
                    <a:pt x="41" y="108"/>
                  </a:lnTo>
                  <a:lnTo>
                    <a:pt x="39" y="108"/>
                  </a:lnTo>
                  <a:lnTo>
                    <a:pt x="39" y="110"/>
                  </a:lnTo>
                  <a:lnTo>
                    <a:pt x="39" y="110"/>
                  </a:lnTo>
                  <a:lnTo>
                    <a:pt x="39" y="112"/>
                  </a:lnTo>
                  <a:lnTo>
                    <a:pt x="39" y="112"/>
                  </a:lnTo>
                  <a:lnTo>
                    <a:pt x="37" y="114"/>
                  </a:lnTo>
                  <a:close/>
                  <a:moveTo>
                    <a:pt x="9" y="106"/>
                  </a:moveTo>
                  <a:lnTo>
                    <a:pt x="7" y="106"/>
                  </a:lnTo>
                  <a:lnTo>
                    <a:pt x="5" y="106"/>
                  </a:lnTo>
                  <a:lnTo>
                    <a:pt x="3" y="106"/>
                  </a:lnTo>
                  <a:lnTo>
                    <a:pt x="1" y="106"/>
                  </a:lnTo>
                  <a:lnTo>
                    <a:pt x="0" y="106"/>
                  </a:lnTo>
                  <a:lnTo>
                    <a:pt x="0" y="106"/>
                  </a:lnTo>
                  <a:lnTo>
                    <a:pt x="0" y="108"/>
                  </a:lnTo>
                  <a:lnTo>
                    <a:pt x="0" y="108"/>
                  </a:lnTo>
                  <a:lnTo>
                    <a:pt x="1" y="110"/>
                  </a:lnTo>
                  <a:lnTo>
                    <a:pt x="1" y="110"/>
                  </a:lnTo>
                  <a:lnTo>
                    <a:pt x="0" y="110"/>
                  </a:lnTo>
                  <a:lnTo>
                    <a:pt x="0" y="110"/>
                  </a:lnTo>
                  <a:lnTo>
                    <a:pt x="0" y="110"/>
                  </a:lnTo>
                  <a:lnTo>
                    <a:pt x="0" y="112"/>
                  </a:lnTo>
                  <a:lnTo>
                    <a:pt x="0" y="112"/>
                  </a:lnTo>
                  <a:lnTo>
                    <a:pt x="0" y="114"/>
                  </a:lnTo>
                  <a:lnTo>
                    <a:pt x="0" y="116"/>
                  </a:lnTo>
                  <a:lnTo>
                    <a:pt x="1" y="117"/>
                  </a:lnTo>
                  <a:lnTo>
                    <a:pt x="1" y="119"/>
                  </a:lnTo>
                  <a:lnTo>
                    <a:pt x="1" y="119"/>
                  </a:lnTo>
                  <a:lnTo>
                    <a:pt x="1" y="121"/>
                  </a:lnTo>
                  <a:lnTo>
                    <a:pt x="1" y="123"/>
                  </a:lnTo>
                  <a:lnTo>
                    <a:pt x="3" y="121"/>
                  </a:lnTo>
                  <a:lnTo>
                    <a:pt x="5" y="121"/>
                  </a:lnTo>
                  <a:lnTo>
                    <a:pt x="3" y="121"/>
                  </a:lnTo>
                  <a:lnTo>
                    <a:pt x="3" y="121"/>
                  </a:lnTo>
                  <a:lnTo>
                    <a:pt x="3" y="119"/>
                  </a:lnTo>
                  <a:lnTo>
                    <a:pt x="5" y="119"/>
                  </a:lnTo>
                  <a:lnTo>
                    <a:pt x="5" y="119"/>
                  </a:lnTo>
                  <a:lnTo>
                    <a:pt x="5" y="117"/>
                  </a:lnTo>
                  <a:lnTo>
                    <a:pt x="3" y="119"/>
                  </a:lnTo>
                  <a:lnTo>
                    <a:pt x="3" y="119"/>
                  </a:lnTo>
                  <a:lnTo>
                    <a:pt x="3" y="117"/>
                  </a:lnTo>
                  <a:lnTo>
                    <a:pt x="3" y="116"/>
                  </a:lnTo>
                  <a:lnTo>
                    <a:pt x="3" y="116"/>
                  </a:lnTo>
                  <a:lnTo>
                    <a:pt x="7" y="114"/>
                  </a:lnTo>
                  <a:lnTo>
                    <a:pt x="5" y="114"/>
                  </a:lnTo>
                  <a:lnTo>
                    <a:pt x="3" y="114"/>
                  </a:lnTo>
                  <a:lnTo>
                    <a:pt x="3" y="112"/>
                  </a:lnTo>
                  <a:lnTo>
                    <a:pt x="3" y="112"/>
                  </a:lnTo>
                  <a:lnTo>
                    <a:pt x="3" y="112"/>
                  </a:lnTo>
                  <a:lnTo>
                    <a:pt x="3" y="110"/>
                  </a:lnTo>
                  <a:lnTo>
                    <a:pt x="3" y="110"/>
                  </a:lnTo>
                  <a:lnTo>
                    <a:pt x="5" y="112"/>
                  </a:lnTo>
                  <a:lnTo>
                    <a:pt x="7" y="110"/>
                  </a:lnTo>
                  <a:lnTo>
                    <a:pt x="9" y="108"/>
                  </a:lnTo>
                  <a:lnTo>
                    <a:pt x="9" y="108"/>
                  </a:lnTo>
                  <a:lnTo>
                    <a:pt x="9" y="106"/>
                  </a:lnTo>
                  <a:lnTo>
                    <a:pt x="9" y="106"/>
                  </a:lnTo>
                  <a:lnTo>
                    <a:pt x="9" y="106"/>
                  </a:lnTo>
                  <a:close/>
                  <a:moveTo>
                    <a:pt x="37" y="106"/>
                  </a:moveTo>
                  <a:lnTo>
                    <a:pt x="37" y="106"/>
                  </a:lnTo>
                  <a:lnTo>
                    <a:pt x="37" y="106"/>
                  </a:lnTo>
                  <a:lnTo>
                    <a:pt x="37" y="108"/>
                  </a:lnTo>
                  <a:lnTo>
                    <a:pt x="37" y="108"/>
                  </a:lnTo>
                  <a:lnTo>
                    <a:pt x="37" y="110"/>
                  </a:lnTo>
                  <a:lnTo>
                    <a:pt x="37" y="110"/>
                  </a:lnTo>
                  <a:lnTo>
                    <a:pt x="37" y="110"/>
                  </a:lnTo>
                  <a:lnTo>
                    <a:pt x="37" y="108"/>
                  </a:lnTo>
                  <a:lnTo>
                    <a:pt x="39" y="106"/>
                  </a:lnTo>
                  <a:lnTo>
                    <a:pt x="39" y="106"/>
                  </a:lnTo>
                  <a:lnTo>
                    <a:pt x="37" y="106"/>
                  </a:lnTo>
                  <a:close/>
                  <a:moveTo>
                    <a:pt x="35" y="112"/>
                  </a:moveTo>
                  <a:lnTo>
                    <a:pt x="35" y="112"/>
                  </a:lnTo>
                  <a:lnTo>
                    <a:pt x="35" y="112"/>
                  </a:lnTo>
                  <a:lnTo>
                    <a:pt x="35" y="114"/>
                  </a:lnTo>
                  <a:lnTo>
                    <a:pt x="35" y="114"/>
                  </a:lnTo>
                  <a:lnTo>
                    <a:pt x="33" y="116"/>
                  </a:lnTo>
                  <a:lnTo>
                    <a:pt x="35" y="116"/>
                  </a:lnTo>
                  <a:lnTo>
                    <a:pt x="35" y="117"/>
                  </a:lnTo>
                  <a:lnTo>
                    <a:pt x="35" y="117"/>
                  </a:lnTo>
                  <a:lnTo>
                    <a:pt x="37" y="116"/>
                  </a:lnTo>
                  <a:lnTo>
                    <a:pt x="37" y="114"/>
                  </a:lnTo>
                  <a:lnTo>
                    <a:pt x="37" y="112"/>
                  </a:lnTo>
                  <a:lnTo>
                    <a:pt x="35" y="112"/>
                  </a:lnTo>
                  <a:close/>
                  <a:moveTo>
                    <a:pt x="43" y="116"/>
                  </a:moveTo>
                  <a:lnTo>
                    <a:pt x="43" y="117"/>
                  </a:lnTo>
                  <a:lnTo>
                    <a:pt x="41" y="117"/>
                  </a:lnTo>
                  <a:lnTo>
                    <a:pt x="41" y="117"/>
                  </a:lnTo>
                  <a:lnTo>
                    <a:pt x="41" y="119"/>
                  </a:lnTo>
                  <a:lnTo>
                    <a:pt x="41" y="119"/>
                  </a:lnTo>
                  <a:lnTo>
                    <a:pt x="43" y="117"/>
                  </a:lnTo>
                  <a:lnTo>
                    <a:pt x="43" y="117"/>
                  </a:lnTo>
                  <a:lnTo>
                    <a:pt x="44" y="116"/>
                  </a:lnTo>
                  <a:lnTo>
                    <a:pt x="48" y="114"/>
                  </a:lnTo>
                  <a:lnTo>
                    <a:pt x="48" y="112"/>
                  </a:lnTo>
                  <a:lnTo>
                    <a:pt x="46" y="112"/>
                  </a:lnTo>
                  <a:lnTo>
                    <a:pt x="44" y="114"/>
                  </a:lnTo>
                  <a:lnTo>
                    <a:pt x="43" y="116"/>
                  </a:lnTo>
                  <a:close/>
                  <a:moveTo>
                    <a:pt x="3" y="123"/>
                  </a:moveTo>
                  <a:lnTo>
                    <a:pt x="3" y="123"/>
                  </a:lnTo>
                  <a:lnTo>
                    <a:pt x="1" y="125"/>
                  </a:lnTo>
                  <a:lnTo>
                    <a:pt x="1" y="125"/>
                  </a:lnTo>
                  <a:lnTo>
                    <a:pt x="1" y="125"/>
                  </a:lnTo>
                  <a:lnTo>
                    <a:pt x="1" y="125"/>
                  </a:lnTo>
                  <a:lnTo>
                    <a:pt x="3" y="123"/>
                  </a:lnTo>
                  <a:lnTo>
                    <a:pt x="3" y="123"/>
                  </a:lnTo>
                  <a:lnTo>
                    <a:pt x="3" y="123"/>
                  </a:lnTo>
                  <a:close/>
                  <a:moveTo>
                    <a:pt x="33" y="130"/>
                  </a:moveTo>
                  <a:lnTo>
                    <a:pt x="33" y="130"/>
                  </a:lnTo>
                  <a:lnTo>
                    <a:pt x="33" y="132"/>
                  </a:lnTo>
                  <a:lnTo>
                    <a:pt x="33" y="134"/>
                  </a:lnTo>
                  <a:lnTo>
                    <a:pt x="33" y="134"/>
                  </a:lnTo>
                  <a:lnTo>
                    <a:pt x="33" y="134"/>
                  </a:lnTo>
                  <a:lnTo>
                    <a:pt x="35" y="134"/>
                  </a:lnTo>
                  <a:lnTo>
                    <a:pt x="35" y="132"/>
                  </a:lnTo>
                  <a:lnTo>
                    <a:pt x="35" y="132"/>
                  </a:lnTo>
                  <a:lnTo>
                    <a:pt x="37" y="130"/>
                  </a:lnTo>
                  <a:lnTo>
                    <a:pt x="37" y="130"/>
                  </a:lnTo>
                  <a:lnTo>
                    <a:pt x="37" y="130"/>
                  </a:lnTo>
                  <a:lnTo>
                    <a:pt x="37" y="130"/>
                  </a:lnTo>
                  <a:lnTo>
                    <a:pt x="35" y="130"/>
                  </a:lnTo>
                  <a:lnTo>
                    <a:pt x="33" y="130"/>
                  </a:lnTo>
                  <a:close/>
                  <a:moveTo>
                    <a:pt x="58" y="179"/>
                  </a:moveTo>
                  <a:lnTo>
                    <a:pt x="58" y="179"/>
                  </a:lnTo>
                  <a:lnTo>
                    <a:pt x="56" y="181"/>
                  </a:lnTo>
                  <a:lnTo>
                    <a:pt x="56" y="181"/>
                  </a:lnTo>
                  <a:lnTo>
                    <a:pt x="58" y="177"/>
                  </a:lnTo>
                  <a:lnTo>
                    <a:pt x="56" y="174"/>
                  </a:lnTo>
                  <a:lnTo>
                    <a:pt x="58" y="172"/>
                  </a:lnTo>
                  <a:lnTo>
                    <a:pt x="58" y="172"/>
                  </a:lnTo>
                  <a:lnTo>
                    <a:pt x="58" y="172"/>
                  </a:lnTo>
                  <a:lnTo>
                    <a:pt x="56" y="170"/>
                  </a:lnTo>
                  <a:lnTo>
                    <a:pt x="56" y="168"/>
                  </a:lnTo>
                  <a:lnTo>
                    <a:pt x="52" y="168"/>
                  </a:lnTo>
                  <a:lnTo>
                    <a:pt x="50" y="166"/>
                  </a:lnTo>
                  <a:lnTo>
                    <a:pt x="50" y="164"/>
                  </a:lnTo>
                  <a:lnTo>
                    <a:pt x="50" y="162"/>
                  </a:lnTo>
                  <a:lnTo>
                    <a:pt x="50" y="162"/>
                  </a:lnTo>
                  <a:lnTo>
                    <a:pt x="50" y="162"/>
                  </a:lnTo>
                  <a:lnTo>
                    <a:pt x="50" y="162"/>
                  </a:lnTo>
                  <a:lnTo>
                    <a:pt x="50" y="160"/>
                  </a:lnTo>
                  <a:lnTo>
                    <a:pt x="50" y="157"/>
                  </a:lnTo>
                  <a:lnTo>
                    <a:pt x="50" y="155"/>
                  </a:lnTo>
                  <a:lnTo>
                    <a:pt x="50" y="153"/>
                  </a:lnTo>
                  <a:lnTo>
                    <a:pt x="50" y="153"/>
                  </a:lnTo>
                  <a:lnTo>
                    <a:pt x="50" y="151"/>
                  </a:lnTo>
                  <a:lnTo>
                    <a:pt x="50" y="151"/>
                  </a:lnTo>
                  <a:lnTo>
                    <a:pt x="46" y="151"/>
                  </a:lnTo>
                  <a:lnTo>
                    <a:pt x="43" y="149"/>
                  </a:lnTo>
                  <a:lnTo>
                    <a:pt x="37" y="149"/>
                  </a:lnTo>
                  <a:lnTo>
                    <a:pt x="33" y="147"/>
                  </a:lnTo>
                  <a:lnTo>
                    <a:pt x="30" y="144"/>
                  </a:lnTo>
                  <a:lnTo>
                    <a:pt x="26" y="144"/>
                  </a:lnTo>
                  <a:lnTo>
                    <a:pt x="24" y="144"/>
                  </a:lnTo>
                  <a:lnTo>
                    <a:pt x="22" y="144"/>
                  </a:lnTo>
                  <a:lnTo>
                    <a:pt x="20" y="144"/>
                  </a:lnTo>
                  <a:lnTo>
                    <a:pt x="20" y="145"/>
                  </a:lnTo>
                  <a:lnTo>
                    <a:pt x="18" y="145"/>
                  </a:lnTo>
                  <a:lnTo>
                    <a:pt x="18" y="147"/>
                  </a:lnTo>
                  <a:lnTo>
                    <a:pt x="20" y="149"/>
                  </a:lnTo>
                  <a:lnTo>
                    <a:pt x="20" y="149"/>
                  </a:lnTo>
                  <a:lnTo>
                    <a:pt x="22" y="149"/>
                  </a:lnTo>
                  <a:lnTo>
                    <a:pt x="22" y="149"/>
                  </a:lnTo>
                  <a:lnTo>
                    <a:pt x="24" y="149"/>
                  </a:lnTo>
                  <a:lnTo>
                    <a:pt x="26" y="147"/>
                  </a:lnTo>
                  <a:lnTo>
                    <a:pt x="26" y="147"/>
                  </a:lnTo>
                  <a:lnTo>
                    <a:pt x="28" y="147"/>
                  </a:lnTo>
                  <a:lnTo>
                    <a:pt x="30" y="147"/>
                  </a:lnTo>
                  <a:lnTo>
                    <a:pt x="28" y="149"/>
                  </a:lnTo>
                  <a:lnTo>
                    <a:pt x="28" y="149"/>
                  </a:lnTo>
                  <a:lnTo>
                    <a:pt x="26" y="151"/>
                  </a:lnTo>
                  <a:lnTo>
                    <a:pt x="26" y="151"/>
                  </a:lnTo>
                  <a:lnTo>
                    <a:pt x="26" y="149"/>
                  </a:lnTo>
                  <a:lnTo>
                    <a:pt x="26" y="149"/>
                  </a:lnTo>
                  <a:lnTo>
                    <a:pt x="22" y="149"/>
                  </a:lnTo>
                  <a:lnTo>
                    <a:pt x="22" y="149"/>
                  </a:lnTo>
                  <a:lnTo>
                    <a:pt x="22" y="149"/>
                  </a:lnTo>
                  <a:lnTo>
                    <a:pt x="20" y="151"/>
                  </a:lnTo>
                  <a:lnTo>
                    <a:pt x="20" y="153"/>
                  </a:lnTo>
                  <a:lnTo>
                    <a:pt x="20" y="153"/>
                  </a:lnTo>
                  <a:lnTo>
                    <a:pt x="20" y="153"/>
                  </a:lnTo>
                  <a:lnTo>
                    <a:pt x="20" y="155"/>
                  </a:lnTo>
                  <a:lnTo>
                    <a:pt x="18" y="155"/>
                  </a:lnTo>
                  <a:lnTo>
                    <a:pt x="18" y="155"/>
                  </a:lnTo>
                  <a:lnTo>
                    <a:pt x="18" y="155"/>
                  </a:lnTo>
                  <a:lnTo>
                    <a:pt x="18" y="155"/>
                  </a:lnTo>
                  <a:lnTo>
                    <a:pt x="20" y="155"/>
                  </a:lnTo>
                  <a:lnTo>
                    <a:pt x="24" y="155"/>
                  </a:lnTo>
                  <a:lnTo>
                    <a:pt x="24" y="155"/>
                  </a:lnTo>
                  <a:lnTo>
                    <a:pt x="24" y="157"/>
                  </a:lnTo>
                  <a:lnTo>
                    <a:pt x="24" y="157"/>
                  </a:lnTo>
                  <a:lnTo>
                    <a:pt x="24" y="157"/>
                  </a:lnTo>
                  <a:lnTo>
                    <a:pt x="26" y="157"/>
                  </a:lnTo>
                  <a:lnTo>
                    <a:pt x="26" y="155"/>
                  </a:lnTo>
                  <a:lnTo>
                    <a:pt x="26" y="155"/>
                  </a:lnTo>
                  <a:lnTo>
                    <a:pt x="26" y="155"/>
                  </a:lnTo>
                  <a:lnTo>
                    <a:pt x="26" y="155"/>
                  </a:lnTo>
                  <a:lnTo>
                    <a:pt x="26" y="157"/>
                  </a:lnTo>
                  <a:lnTo>
                    <a:pt x="26" y="157"/>
                  </a:lnTo>
                  <a:lnTo>
                    <a:pt x="24" y="157"/>
                  </a:lnTo>
                  <a:lnTo>
                    <a:pt x="24" y="159"/>
                  </a:lnTo>
                  <a:lnTo>
                    <a:pt x="24" y="159"/>
                  </a:lnTo>
                  <a:lnTo>
                    <a:pt x="24" y="159"/>
                  </a:lnTo>
                  <a:lnTo>
                    <a:pt x="26" y="159"/>
                  </a:lnTo>
                  <a:lnTo>
                    <a:pt x="26" y="159"/>
                  </a:lnTo>
                  <a:lnTo>
                    <a:pt x="28" y="159"/>
                  </a:lnTo>
                  <a:lnTo>
                    <a:pt x="28" y="159"/>
                  </a:lnTo>
                  <a:lnTo>
                    <a:pt x="28" y="159"/>
                  </a:lnTo>
                  <a:lnTo>
                    <a:pt x="28" y="159"/>
                  </a:lnTo>
                  <a:lnTo>
                    <a:pt x="30" y="159"/>
                  </a:lnTo>
                  <a:lnTo>
                    <a:pt x="30" y="159"/>
                  </a:lnTo>
                  <a:lnTo>
                    <a:pt x="30" y="160"/>
                  </a:lnTo>
                  <a:lnTo>
                    <a:pt x="30" y="162"/>
                  </a:lnTo>
                  <a:lnTo>
                    <a:pt x="30" y="162"/>
                  </a:lnTo>
                  <a:lnTo>
                    <a:pt x="31" y="162"/>
                  </a:lnTo>
                  <a:lnTo>
                    <a:pt x="31" y="162"/>
                  </a:lnTo>
                  <a:lnTo>
                    <a:pt x="31" y="162"/>
                  </a:lnTo>
                  <a:lnTo>
                    <a:pt x="35" y="162"/>
                  </a:lnTo>
                  <a:lnTo>
                    <a:pt x="33" y="162"/>
                  </a:lnTo>
                  <a:lnTo>
                    <a:pt x="30" y="164"/>
                  </a:lnTo>
                  <a:lnTo>
                    <a:pt x="28" y="164"/>
                  </a:lnTo>
                  <a:lnTo>
                    <a:pt x="28" y="164"/>
                  </a:lnTo>
                  <a:lnTo>
                    <a:pt x="28" y="164"/>
                  </a:lnTo>
                  <a:lnTo>
                    <a:pt x="26" y="166"/>
                  </a:lnTo>
                  <a:lnTo>
                    <a:pt x="26" y="168"/>
                  </a:lnTo>
                  <a:lnTo>
                    <a:pt x="26" y="168"/>
                  </a:lnTo>
                  <a:lnTo>
                    <a:pt x="28" y="166"/>
                  </a:lnTo>
                  <a:lnTo>
                    <a:pt x="28" y="166"/>
                  </a:lnTo>
                  <a:lnTo>
                    <a:pt x="30" y="168"/>
                  </a:lnTo>
                  <a:lnTo>
                    <a:pt x="30" y="168"/>
                  </a:lnTo>
                  <a:lnTo>
                    <a:pt x="30" y="166"/>
                  </a:lnTo>
                  <a:lnTo>
                    <a:pt x="30" y="166"/>
                  </a:lnTo>
                  <a:lnTo>
                    <a:pt x="31" y="166"/>
                  </a:lnTo>
                  <a:lnTo>
                    <a:pt x="31" y="166"/>
                  </a:lnTo>
                  <a:lnTo>
                    <a:pt x="31" y="166"/>
                  </a:lnTo>
                  <a:lnTo>
                    <a:pt x="31" y="168"/>
                  </a:lnTo>
                  <a:lnTo>
                    <a:pt x="31" y="168"/>
                  </a:lnTo>
                  <a:lnTo>
                    <a:pt x="33" y="168"/>
                  </a:lnTo>
                  <a:lnTo>
                    <a:pt x="33" y="168"/>
                  </a:lnTo>
                  <a:lnTo>
                    <a:pt x="31" y="170"/>
                  </a:lnTo>
                  <a:lnTo>
                    <a:pt x="31" y="170"/>
                  </a:lnTo>
                  <a:lnTo>
                    <a:pt x="31" y="170"/>
                  </a:lnTo>
                  <a:lnTo>
                    <a:pt x="33" y="170"/>
                  </a:lnTo>
                  <a:lnTo>
                    <a:pt x="33" y="170"/>
                  </a:lnTo>
                  <a:lnTo>
                    <a:pt x="33" y="170"/>
                  </a:lnTo>
                  <a:lnTo>
                    <a:pt x="35" y="170"/>
                  </a:lnTo>
                  <a:lnTo>
                    <a:pt x="35" y="170"/>
                  </a:lnTo>
                  <a:lnTo>
                    <a:pt x="35" y="170"/>
                  </a:lnTo>
                  <a:lnTo>
                    <a:pt x="33" y="172"/>
                  </a:lnTo>
                  <a:lnTo>
                    <a:pt x="31" y="172"/>
                  </a:lnTo>
                  <a:lnTo>
                    <a:pt x="31" y="172"/>
                  </a:lnTo>
                  <a:lnTo>
                    <a:pt x="33" y="174"/>
                  </a:lnTo>
                  <a:lnTo>
                    <a:pt x="33" y="174"/>
                  </a:lnTo>
                  <a:lnTo>
                    <a:pt x="33" y="175"/>
                  </a:lnTo>
                  <a:lnTo>
                    <a:pt x="35" y="175"/>
                  </a:lnTo>
                  <a:lnTo>
                    <a:pt x="37" y="174"/>
                  </a:lnTo>
                  <a:lnTo>
                    <a:pt x="39" y="174"/>
                  </a:lnTo>
                  <a:lnTo>
                    <a:pt x="43" y="174"/>
                  </a:lnTo>
                  <a:lnTo>
                    <a:pt x="43" y="174"/>
                  </a:lnTo>
                  <a:lnTo>
                    <a:pt x="44" y="172"/>
                  </a:lnTo>
                  <a:lnTo>
                    <a:pt x="44" y="172"/>
                  </a:lnTo>
                  <a:lnTo>
                    <a:pt x="46" y="170"/>
                  </a:lnTo>
                  <a:lnTo>
                    <a:pt x="46" y="170"/>
                  </a:lnTo>
                  <a:lnTo>
                    <a:pt x="44" y="172"/>
                  </a:lnTo>
                  <a:lnTo>
                    <a:pt x="44" y="172"/>
                  </a:lnTo>
                  <a:lnTo>
                    <a:pt x="43" y="174"/>
                  </a:lnTo>
                  <a:lnTo>
                    <a:pt x="41" y="174"/>
                  </a:lnTo>
                  <a:lnTo>
                    <a:pt x="37" y="177"/>
                  </a:lnTo>
                  <a:lnTo>
                    <a:pt x="37" y="177"/>
                  </a:lnTo>
                  <a:lnTo>
                    <a:pt x="37" y="177"/>
                  </a:lnTo>
                  <a:lnTo>
                    <a:pt x="37" y="179"/>
                  </a:lnTo>
                  <a:lnTo>
                    <a:pt x="39" y="179"/>
                  </a:lnTo>
                  <a:lnTo>
                    <a:pt x="41" y="181"/>
                  </a:lnTo>
                  <a:lnTo>
                    <a:pt x="43" y="181"/>
                  </a:lnTo>
                  <a:lnTo>
                    <a:pt x="46" y="183"/>
                  </a:lnTo>
                  <a:lnTo>
                    <a:pt x="48" y="183"/>
                  </a:lnTo>
                  <a:lnTo>
                    <a:pt x="52" y="185"/>
                  </a:lnTo>
                  <a:lnTo>
                    <a:pt x="52" y="185"/>
                  </a:lnTo>
                  <a:lnTo>
                    <a:pt x="52" y="185"/>
                  </a:lnTo>
                  <a:lnTo>
                    <a:pt x="54" y="183"/>
                  </a:lnTo>
                  <a:lnTo>
                    <a:pt x="54" y="183"/>
                  </a:lnTo>
                  <a:lnTo>
                    <a:pt x="56" y="183"/>
                  </a:lnTo>
                  <a:lnTo>
                    <a:pt x="56" y="183"/>
                  </a:lnTo>
                  <a:lnTo>
                    <a:pt x="58" y="183"/>
                  </a:lnTo>
                  <a:lnTo>
                    <a:pt x="58" y="179"/>
                  </a:lnTo>
                  <a:lnTo>
                    <a:pt x="58" y="179"/>
                  </a:lnTo>
                  <a:lnTo>
                    <a:pt x="58" y="179"/>
                  </a:lnTo>
                  <a:lnTo>
                    <a:pt x="58" y="179"/>
                  </a:lnTo>
                  <a:close/>
                  <a:moveTo>
                    <a:pt x="56" y="151"/>
                  </a:moveTo>
                  <a:lnTo>
                    <a:pt x="54" y="151"/>
                  </a:lnTo>
                  <a:lnTo>
                    <a:pt x="54" y="151"/>
                  </a:lnTo>
                  <a:lnTo>
                    <a:pt x="52" y="153"/>
                  </a:lnTo>
                  <a:lnTo>
                    <a:pt x="52" y="155"/>
                  </a:lnTo>
                  <a:lnTo>
                    <a:pt x="52" y="157"/>
                  </a:lnTo>
                  <a:lnTo>
                    <a:pt x="52" y="157"/>
                  </a:lnTo>
                  <a:lnTo>
                    <a:pt x="54" y="155"/>
                  </a:lnTo>
                  <a:lnTo>
                    <a:pt x="54" y="153"/>
                  </a:lnTo>
                  <a:lnTo>
                    <a:pt x="56" y="153"/>
                  </a:lnTo>
                  <a:lnTo>
                    <a:pt x="56" y="153"/>
                  </a:lnTo>
                  <a:lnTo>
                    <a:pt x="56" y="151"/>
                  </a:lnTo>
                  <a:lnTo>
                    <a:pt x="56" y="151"/>
                  </a:lnTo>
                  <a:lnTo>
                    <a:pt x="56" y="151"/>
                  </a:lnTo>
                  <a:close/>
                  <a:moveTo>
                    <a:pt x="56" y="155"/>
                  </a:moveTo>
                  <a:lnTo>
                    <a:pt x="56" y="155"/>
                  </a:lnTo>
                  <a:lnTo>
                    <a:pt x="54" y="155"/>
                  </a:lnTo>
                  <a:lnTo>
                    <a:pt x="54" y="157"/>
                  </a:lnTo>
                  <a:lnTo>
                    <a:pt x="54" y="157"/>
                  </a:lnTo>
                  <a:lnTo>
                    <a:pt x="56" y="157"/>
                  </a:lnTo>
                  <a:lnTo>
                    <a:pt x="56" y="157"/>
                  </a:lnTo>
                  <a:lnTo>
                    <a:pt x="56" y="155"/>
                  </a:lnTo>
                  <a:lnTo>
                    <a:pt x="56" y="155"/>
                  </a:lnTo>
                  <a:lnTo>
                    <a:pt x="56" y="153"/>
                  </a:lnTo>
                  <a:lnTo>
                    <a:pt x="56" y="155"/>
                  </a:lnTo>
                  <a:close/>
                  <a:moveTo>
                    <a:pt x="28" y="164"/>
                  </a:moveTo>
                  <a:lnTo>
                    <a:pt x="28" y="164"/>
                  </a:lnTo>
                  <a:lnTo>
                    <a:pt x="28" y="162"/>
                  </a:lnTo>
                  <a:lnTo>
                    <a:pt x="30" y="162"/>
                  </a:lnTo>
                  <a:lnTo>
                    <a:pt x="30" y="160"/>
                  </a:lnTo>
                  <a:lnTo>
                    <a:pt x="30" y="160"/>
                  </a:lnTo>
                  <a:lnTo>
                    <a:pt x="28" y="159"/>
                  </a:lnTo>
                  <a:lnTo>
                    <a:pt x="26" y="160"/>
                  </a:lnTo>
                  <a:lnTo>
                    <a:pt x="26" y="160"/>
                  </a:lnTo>
                  <a:lnTo>
                    <a:pt x="26" y="160"/>
                  </a:lnTo>
                  <a:lnTo>
                    <a:pt x="26" y="162"/>
                  </a:lnTo>
                  <a:lnTo>
                    <a:pt x="24" y="162"/>
                  </a:lnTo>
                  <a:lnTo>
                    <a:pt x="24" y="162"/>
                  </a:lnTo>
                  <a:lnTo>
                    <a:pt x="26" y="162"/>
                  </a:lnTo>
                  <a:lnTo>
                    <a:pt x="26" y="164"/>
                  </a:lnTo>
                  <a:lnTo>
                    <a:pt x="26" y="164"/>
                  </a:lnTo>
                  <a:lnTo>
                    <a:pt x="28" y="164"/>
                  </a:lnTo>
                  <a:close/>
                  <a:moveTo>
                    <a:pt x="54" y="160"/>
                  </a:moveTo>
                  <a:lnTo>
                    <a:pt x="54" y="162"/>
                  </a:lnTo>
                  <a:lnTo>
                    <a:pt x="56" y="162"/>
                  </a:lnTo>
                  <a:lnTo>
                    <a:pt x="56" y="162"/>
                  </a:lnTo>
                  <a:lnTo>
                    <a:pt x="56" y="164"/>
                  </a:lnTo>
                  <a:lnTo>
                    <a:pt x="56" y="164"/>
                  </a:lnTo>
                  <a:lnTo>
                    <a:pt x="58" y="166"/>
                  </a:lnTo>
                  <a:lnTo>
                    <a:pt x="58" y="164"/>
                  </a:lnTo>
                  <a:lnTo>
                    <a:pt x="58" y="162"/>
                  </a:lnTo>
                  <a:lnTo>
                    <a:pt x="58" y="162"/>
                  </a:lnTo>
                  <a:lnTo>
                    <a:pt x="56" y="160"/>
                  </a:lnTo>
                  <a:lnTo>
                    <a:pt x="56" y="160"/>
                  </a:lnTo>
                  <a:lnTo>
                    <a:pt x="54" y="160"/>
                  </a:lnTo>
                  <a:close/>
                  <a:moveTo>
                    <a:pt x="30" y="168"/>
                  </a:moveTo>
                  <a:lnTo>
                    <a:pt x="30" y="168"/>
                  </a:lnTo>
                  <a:lnTo>
                    <a:pt x="30" y="168"/>
                  </a:lnTo>
                  <a:lnTo>
                    <a:pt x="30" y="170"/>
                  </a:lnTo>
                  <a:lnTo>
                    <a:pt x="30" y="170"/>
                  </a:lnTo>
                  <a:lnTo>
                    <a:pt x="31" y="168"/>
                  </a:lnTo>
                  <a:lnTo>
                    <a:pt x="31" y="168"/>
                  </a:lnTo>
                  <a:lnTo>
                    <a:pt x="30" y="168"/>
                  </a:lnTo>
                  <a:close/>
                  <a:moveTo>
                    <a:pt x="59" y="172"/>
                  </a:moveTo>
                  <a:lnTo>
                    <a:pt x="59" y="174"/>
                  </a:lnTo>
                  <a:lnTo>
                    <a:pt x="59" y="175"/>
                  </a:lnTo>
                  <a:lnTo>
                    <a:pt x="59" y="175"/>
                  </a:lnTo>
                  <a:lnTo>
                    <a:pt x="61" y="175"/>
                  </a:lnTo>
                  <a:lnTo>
                    <a:pt x="61" y="175"/>
                  </a:lnTo>
                  <a:lnTo>
                    <a:pt x="59" y="174"/>
                  </a:lnTo>
                  <a:lnTo>
                    <a:pt x="59" y="172"/>
                  </a:lnTo>
                  <a:close/>
                  <a:moveTo>
                    <a:pt x="59" y="175"/>
                  </a:moveTo>
                  <a:lnTo>
                    <a:pt x="58" y="175"/>
                  </a:lnTo>
                  <a:lnTo>
                    <a:pt x="58" y="177"/>
                  </a:lnTo>
                  <a:lnTo>
                    <a:pt x="58" y="177"/>
                  </a:lnTo>
                  <a:lnTo>
                    <a:pt x="58" y="177"/>
                  </a:lnTo>
                  <a:lnTo>
                    <a:pt x="58" y="177"/>
                  </a:lnTo>
                  <a:lnTo>
                    <a:pt x="59" y="177"/>
                  </a:lnTo>
                  <a:lnTo>
                    <a:pt x="59" y="177"/>
                  </a:lnTo>
                  <a:lnTo>
                    <a:pt x="59" y="175"/>
                  </a:lnTo>
                  <a:lnTo>
                    <a:pt x="59" y="175"/>
                  </a:lnTo>
                  <a:lnTo>
                    <a:pt x="59" y="17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0" name="Google Shape;710;p23"/>
            <p:cNvSpPr/>
            <p:nvPr/>
          </p:nvSpPr>
          <p:spPr>
            <a:xfrm>
              <a:off x="1147" y="955"/>
              <a:ext cx="206" cy="174"/>
            </a:xfrm>
            <a:custGeom>
              <a:avLst/>
              <a:gdLst/>
              <a:ahLst/>
              <a:cxnLst/>
              <a:rect l="l" t="t" r="r" b="b"/>
              <a:pathLst>
                <a:path w="206" h="174" extrusionOk="0">
                  <a:moveTo>
                    <a:pt x="88" y="0"/>
                  </a:moveTo>
                  <a:lnTo>
                    <a:pt x="82" y="5"/>
                  </a:lnTo>
                  <a:lnTo>
                    <a:pt x="77" y="11"/>
                  </a:lnTo>
                  <a:lnTo>
                    <a:pt x="71" y="18"/>
                  </a:lnTo>
                  <a:lnTo>
                    <a:pt x="68" y="24"/>
                  </a:lnTo>
                  <a:lnTo>
                    <a:pt x="62" y="29"/>
                  </a:lnTo>
                  <a:lnTo>
                    <a:pt x="56" y="35"/>
                  </a:lnTo>
                  <a:lnTo>
                    <a:pt x="51" y="41"/>
                  </a:lnTo>
                  <a:lnTo>
                    <a:pt x="45" y="48"/>
                  </a:lnTo>
                  <a:lnTo>
                    <a:pt x="39" y="54"/>
                  </a:lnTo>
                  <a:lnTo>
                    <a:pt x="34" y="59"/>
                  </a:lnTo>
                  <a:lnTo>
                    <a:pt x="28" y="65"/>
                  </a:lnTo>
                  <a:lnTo>
                    <a:pt x="25" y="71"/>
                  </a:lnTo>
                  <a:lnTo>
                    <a:pt x="19" y="78"/>
                  </a:lnTo>
                  <a:lnTo>
                    <a:pt x="13" y="84"/>
                  </a:lnTo>
                  <a:lnTo>
                    <a:pt x="8" y="89"/>
                  </a:lnTo>
                  <a:lnTo>
                    <a:pt x="4" y="95"/>
                  </a:lnTo>
                  <a:lnTo>
                    <a:pt x="2" y="97"/>
                  </a:lnTo>
                  <a:lnTo>
                    <a:pt x="4" y="97"/>
                  </a:lnTo>
                  <a:lnTo>
                    <a:pt x="2" y="97"/>
                  </a:lnTo>
                  <a:lnTo>
                    <a:pt x="2" y="99"/>
                  </a:lnTo>
                  <a:lnTo>
                    <a:pt x="4" y="99"/>
                  </a:lnTo>
                  <a:lnTo>
                    <a:pt x="4" y="99"/>
                  </a:lnTo>
                  <a:lnTo>
                    <a:pt x="4" y="99"/>
                  </a:lnTo>
                  <a:lnTo>
                    <a:pt x="2" y="99"/>
                  </a:lnTo>
                  <a:lnTo>
                    <a:pt x="0" y="99"/>
                  </a:lnTo>
                  <a:lnTo>
                    <a:pt x="0" y="99"/>
                  </a:lnTo>
                  <a:lnTo>
                    <a:pt x="0" y="101"/>
                  </a:lnTo>
                  <a:lnTo>
                    <a:pt x="0" y="101"/>
                  </a:lnTo>
                  <a:lnTo>
                    <a:pt x="0" y="101"/>
                  </a:lnTo>
                  <a:lnTo>
                    <a:pt x="0" y="101"/>
                  </a:lnTo>
                  <a:lnTo>
                    <a:pt x="0" y="102"/>
                  </a:lnTo>
                  <a:lnTo>
                    <a:pt x="0" y="102"/>
                  </a:lnTo>
                  <a:lnTo>
                    <a:pt x="2" y="102"/>
                  </a:lnTo>
                  <a:lnTo>
                    <a:pt x="2" y="102"/>
                  </a:lnTo>
                  <a:lnTo>
                    <a:pt x="4" y="104"/>
                  </a:lnTo>
                  <a:lnTo>
                    <a:pt x="4" y="104"/>
                  </a:lnTo>
                  <a:lnTo>
                    <a:pt x="4" y="106"/>
                  </a:lnTo>
                  <a:lnTo>
                    <a:pt x="4" y="106"/>
                  </a:lnTo>
                  <a:lnTo>
                    <a:pt x="6" y="106"/>
                  </a:lnTo>
                  <a:lnTo>
                    <a:pt x="6" y="106"/>
                  </a:lnTo>
                  <a:lnTo>
                    <a:pt x="8" y="106"/>
                  </a:lnTo>
                  <a:lnTo>
                    <a:pt x="8" y="106"/>
                  </a:lnTo>
                  <a:lnTo>
                    <a:pt x="8" y="106"/>
                  </a:lnTo>
                  <a:lnTo>
                    <a:pt x="10" y="106"/>
                  </a:lnTo>
                  <a:lnTo>
                    <a:pt x="10" y="108"/>
                  </a:lnTo>
                  <a:lnTo>
                    <a:pt x="8" y="108"/>
                  </a:lnTo>
                  <a:lnTo>
                    <a:pt x="10" y="108"/>
                  </a:lnTo>
                  <a:lnTo>
                    <a:pt x="10" y="108"/>
                  </a:lnTo>
                  <a:lnTo>
                    <a:pt x="8" y="110"/>
                  </a:lnTo>
                  <a:lnTo>
                    <a:pt x="8" y="110"/>
                  </a:lnTo>
                  <a:lnTo>
                    <a:pt x="8" y="110"/>
                  </a:lnTo>
                  <a:lnTo>
                    <a:pt x="10" y="112"/>
                  </a:lnTo>
                  <a:lnTo>
                    <a:pt x="10" y="112"/>
                  </a:lnTo>
                  <a:lnTo>
                    <a:pt x="10" y="112"/>
                  </a:lnTo>
                  <a:lnTo>
                    <a:pt x="10" y="112"/>
                  </a:lnTo>
                  <a:lnTo>
                    <a:pt x="10" y="114"/>
                  </a:lnTo>
                  <a:lnTo>
                    <a:pt x="10" y="114"/>
                  </a:lnTo>
                  <a:lnTo>
                    <a:pt x="10" y="114"/>
                  </a:lnTo>
                  <a:lnTo>
                    <a:pt x="8" y="116"/>
                  </a:lnTo>
                  <a:lnTo>
                    <a:pt x="8" y="116"/>
                  </a:lnTo>
                  <a:lnTo>
                    <a:pt x="8" y="117"/>
                  </a:lnTo>
                  <a:lnTo>
                    <a:pt x="8" y="117"/>
                  </a:lnTo>
                  <a:lnTo>
                    <a:pt x="8" y="117"/>
                  </a:lnTo>
                  <a:lnTo>
                    <a:pt x="6" y="119"/>
                  </a:lnTo>
                  <a:lnTo>
                    <a:pt x="6" y="119"/>
                  </a:lnTo>
                  <a:lnTo>
                    <a:pt x="8" y="119"/>
                  </a:lnTo>
                  <a:lnTo>
                    <a:pt x="10" y="119"/>
                  </a:lnTo>
                  <a:lnTo>
                    <a:pt x="10" y="117"/>
                  </a:lnTo>
                  <a:lnTo>
                    <a:pt x="10" y="117"/>
                  </a:lnTo>
                  <a:lnTo>
                    <a:pt x="11" y="117"/>
                  </a:lnTo>
                  <a:lnTo>
                    <a:pt x="11" y="117"/>
                  </a:lnTo>
                  <a:lnTo>
                    <a:pt x="13" y="119"/>
                  </a:lnTo>
                  <a:lnTo>
                    <a:pt x="13" y="119"/>
                  </a:lnTo>
                  <a:lnTo>
                    <a:pt x="11" y="119"/>
                  </a:lnTo>
                  <a:lnTo>
                    <a:pt x="10" y="121"/>
                  </a:lnTo>
                  <a:lnTo>
                    <a:pt x="10" y="121"/>
                  </a:lnTo>
                  <a:lnTo>
                    <a:pt x="10" y="121"/>
                  </a:lnTo>
                  <a:lnTo>
                    <a:pt x="11" y="123"/>
                  </a:lnTo>
                  <a:lnTo>
                    <a:pt x="13" y="123"/>
                  </a:lnTo>
                  <a:lnTo>
                    <a:pt x="15" y="123"/>
                  </a:lnTo>
                  <a:lnTo>
                    <a:pt x="15" y="123"/>
                  </a:lnTo>
                  <a:lnTo>
                    <a:pt x="15" y="125"/>
                  </a:lnTo>
                  <a:lnTo>
                    <a:pt x="15" y="127"/>
                  </a:lnTo>
                  <a:lnTo>
                    <a:pt x="15" y="127"/>
                  </a:lnTo>
                  <a:lnTo>
                    <a:pt x="15" y="129"/>
                  </a:lnTo>
                  <a:lnTo>
                    <a:pt x="15" y="130"/>
                  </a:lnTo>
                  <a:lnTo>
                    <a:pt x="15" y="130"/>
                  </a:lnTo>
                  <a:lnTo>
                    <a:pt x="15" y="129"/>
                  </a:lnTo>
                  <a:lnTo>
                    <a:pt x="17" y="129"/>
                  </a:lnTo>
                  <a:lnTo>
                    <a:pt x="17" y="129"/>
                  </a:lnTo>
                  <a:lnTo>
                    <a:pt x="17" y="129"/>
                  </a:lnTo>
                  <a:lnTo>
                    <a:pt x="19" y="129"/>
                  </a:lnTo>
                  <a:lnTo>
                    <a:pt x="19" y="129"/>
                  </a:lnTo>
                  <a:lnTo>
                    <a:pt x="19" y="129"/>
                  </a:lnTo>
                  <a:lnTo>
                    <a:pt x="19" y="130"/>
                  </a:lnTo>
                  <a:lnTo>
                    <a:pt x="19" y="130"/>
                  </a:lnTo>
                  <a:lnTo>
                    <a:pt x="19" y="132"/>
                  </a:lnTo>
                  <a:lnTo>
                    <a:pt x="19" y="132"/>
                  </a:lnTo>
                  <a:lnTo>
                    <a:pt x="19" y="132"/>
                  </a:lnTo>
                  <a:lnTo>
                    <a:pt x="19" y="134"/>
                  </a:lnTo>
                  <a:lnTo>
                    <a:pt x="19" y="136"/>
                  </a:lnTo>
                  <a:lnTo>
                    <a:pt x="19" y="136"/>
                  </a:lnTo>
                  <a:lnTo>
                    <a:pt x="19" y="136"/>
                  </a:lnTo>
                  <a:lnTo>
                    <a:pt x="19" y="136"/>
                  </a:lnTo>
                  <a:lnTo>
                    <a:pt x="21" y="138"/>
                  </a:lnTo>
                  <a:lnTo>
                    <a:pt x="21" y="138"/>
                  </a:lnTo>
                  <a:lnTo>
                    <a:pt x="21" y="138"/>
                  </a:lnTo>
                  <a:lnTo>
                    <a:pt x="19" y="138"/>
                  </a:lnTo>
                  <a:lnTo>
                    <a:pt x="19" y="140"/>
                  </a:lnTo>
                  <a:lnTo>
                    <a:pt x="19" y="140"/>
                  </a:lnTo>
                  <a:lnTo>
                    <a:pt x="21" y="140"/>
                  </a:lnTo>
                  <a:lnTo>
                    <a:pt x="23" y="142"/>
                  </a:lnTo>
                  <a:lnTo>
                    <a:pt x="23" y="142"/>
                  </a:lnTo>
                  <a:lnTo>
                    <a:pt x="23" y="142"/>
                  </a:lnTo>
                  <a:lnTo>
                    <a:pt x="21" y="144"/>
                  </a:lnTo>
                  <a:lnTo>
                    <a:pt x="21" y="144"/>
                  </a:lnTo>
                  <a:lnTo>
                    <a:pt x="23" y="145"/>
                  </a:lnTo>
                  <a:lnTo>
                    <a:pt x="23" y="145"/>
                  </a:lnTo>
                  <a:lnTo>
                    <a:pt x="23" y="145"/>
                  </a:lnTo>
                  <a:lnTo>
                    <a:pt x="23" y="145"/>
                  </a:lnTo>
                  <a:lnTo>
                    <a:pt x="23" y="145"/>
                  </a:lnTo>
                  <a:lnTo>
                    <a:pt x="23" y="145"/>
                  </a:lnTo>
                  <a:lnTo>
                    <a:pt x="23" y="145"/>
                  </a:lnTo>
                  <a:lnTo>
                    <a:pt x="23" y="145"/>
                  </a:lnTo>
                  <a:lnTo>
                    <a:pt x="23" y="147"/>
                  </a:lnTo>
                  <a:lnTo>
                    <a:pt x="23" y="147"/>
                  </a:lnTo>
                  <a:lnTo>
                    <a:pt x="23" y="147"/>
                  </a:lnTo>
                  <a:lnTo>
                    <a:pt x="23" y="147"/>
                  </a:lnTo>
                  <a:lnTo>
                    <a:pt x="23" y="147"/>
                  </a:lnTo>
                  <a:lnTo>
                    <a:pt x="23" y="147"/>
                  </a:lnTo>
                  <a:lnTo>
                    <a:pt x="23" y="149"/>
                  </a:lnTo>
                  <a:lnTo>
                    <a:pt x="23" y="149"/>
                  </a:lnTo>
                  <a:lnTo>
                    <a:pt x="25" y="147"/>
                  </a:lnTo>
                  <a:lnTo>
                    <a:pt x="25" y="147"/>
                  </a:lnTo>
                  <a:lnTo>
                    <a:pt x="25" y="147"/>
                  </a:lnTo>
                  <a:lnTo>
                    <a:pt x="25" y="149"/>
                  </a:lnTo>
                  <a:lnTo>
                    <a:pt x="26" y="151"/>
                  </a:lnTo>
                  <a:lnTo>
                    <a:pt x="25" y="155"/>
                  </a:lnTo>
                  <a:lnTo>
                    <a:pt x="25" y="157"/>
                  </a:lnTo>
                  <a:lnTo>
                    <a:pt x="25" y="157"/>
                  </a:lnTo>
                  <a:lnTo>
                    <a:pt x="23" y="157"/>
                  </a:lnTo>
                  <a:lnTo>
                    <a:pt x="23" y="159"/>
                  </a:lnTo>
                  <a:lnTo>
                    <a:pt x="23" y="159"/>
                  </a:lnTo>
                  <a:lnTo>
                    <a:pt x="21" y="160"/>
                  </a:lnTo>
                  <a:lnTo>
                    <a:pt x="21" y="162"/>
                  </a:lnTo>
                  <a:lnTo>
                    <a:pt x="19" y="162"/>
                  </a:lnTo>
                  <a:lnTo>
                    <a:pt x="17" y="164"/>
                  </a:lnTo>
                  <a:lnTo>
                    <a:pt x="17" y="164"/>
                  </a:lnTo>
                  <a:lnTo>
                    <a:pt x="17" y="164"/>
                  </a:lnTo>
                  <a:lnTo>
                    <a:pt x="19" y="164"/>
                  </a:lnTo>
                  <a:lnTo>
                    <a:pt x="19" y="164"/>
                  </a:lnTo>
                  <a:lnTo>
                    <a:pt x="19" y="164"/>
                  </a:lnTo>
                  <a:lnTo>
                    <a:pt x="19" y="166"/>
                  </a:lnTo>
                  <a:lnTo>
                    <a:pt x="19" y="166"/>
                  </a:lnTo>
                  <a:lnTo>
                    <a:pt x="17" y="166"/>
                  </a:lnTo>
                  <a:lnTo>
                    <a:pt x="17" y="168"/>
                  </a:lnTo>
                  <a:lnTo>
                    <a:pt x="19" y="168"/>
                  </a:lnTo>
                  <a:lnTo>
                    <a:pt x="19" y="170"/>
                  </a:lnTo>
                  <a:lnTo>
                    <a:pt x="19" y="170"/>
                  </a:lnTo>
                  <a:lnTo>
                    <a:pt x="19" y="170"/>
                  </a:lnTo>
                  <a:lnTo>
                    <a:pt x="19" y="170"/>
                  </a:lnTo>
                  <a:lnTo>
                    <a:pt x="21" y="172"/>
                  </a:lnTo>
                  <a:lnTo>
                    <a:pt x="21" y="172"/>
                  </a:lnTo>
                  <a:lnTo>
                    <a:pt x="21" y="172"/>
                  </a:lnTo>
                  <a:lnTo>
                    <a:pt x="21" y="174"/>
                  </a:lnTo>
                  <a:lnTo>
                    <a:pt x="21" y="174"/>
                  </a:lnTo>
                  <a:lnTo>
                    <a:pt x="19" y="174"/>
                  </a:lnTo>
                  <a:lnTo>
                    <a:pt x="73" y="174"/>
                  </a:lnTo>
                  <a:lnTo>
                    <a:pt x="75" y="168"/>
                  </a:lnTo>
                  <a:lnTo>
                    <a:pt x="79" y="162"/>
                  </a:lnTo>
                  <a:lnTo>
                    <a:pt x="82" y="157"/>
                  </a:lnTo>
                  <a:lnTo>
                    <a:pt x="86" y="151"/>
                  </a:lnTo>
                  <a:lnTo>
                    <a:pt x="90" y="145"/>
                  </a:lnTo>
                  <a:lnTo>
                    <a:pt x="96" y="140"/>
                  </a:lnTo>
                  <a:lnTo>
                    <a:pt x="99" y="134"/>
                  </a:lnTo>
                  <a:lnTo>
                    <a:pt x="103" y="129"/>
                  </a:lnTo>
                  <a:lnTo>
                    <a:pt x="107" y="123"/>
                  </a:lnTo>
                  <a:lnTo>
                    <a:pt x="111" y="117"/>
                  </a:lnTo>
                  <a:lnTo>
                    <a:pt x="114" y="112"/>
                  </a:lnTo>
                  <a:lnTo>
                    <a:pt x="118" y="108"/>
                  </a:lnTo>
                  <a:lnTo>
                    <a:pt x="124" y="102"/>
                  </a:lnTo>
                  <a:lnTo>
                    <a:pt x="127" y="97"/>
                  </a:lnTo>
                  <a:lnTo>
                    <a:pt x="131" y="91"/>
                  </a:lnTo>
                  <a:lnTo>
                    <a:pt x="135" y="86"/>
                  </a:lnTo>
                  <a:lnTo>
                    <a:pt x="140" y="80"/>
                  </a:lnTo>
                  <a:lnTo>
                    <a:pt x="144" y="74"/>
                  </a:lnTo>
                  <a:lnTo>
                    <a:pt x="148" y="69"/>
                  </a:lnTo>
                  <a:lnTo>
                    <a:pt x="153" y="63"/>
                  </a:lnTo>
                  <a:lnTo>
                    <a:pt x="157" y="58"/>
                  </a:lnTo>
                  <a:lnTo>
                    <a:pt x="161" y="54"/>
                  </a:lnTo>
                  <a:lnTo>
                    <a:pt x="167" y="48"/>
                  </a:lnTo>
                  <a:lnTo>
                    <a:pt x="170" y="43"/>
                  </a:lnTo>
                  <a:lnTo>
                    <a:pt x="174" y="37"/>
                  </a:lnTo>
                  <a:lnTo>
                    <a:pt x="180" y="31"/>
                  </a:lnTo>
                  <a:lnTo>
                    <a:pt x="183" y="26"/>
                  </a:lnTo>
                  <a:lnTo>
                    <a:pt x="189" y="20"/>
                  </a:lnTo>
                  <a:lnTo>
                    <a:pt x="193" y="16"/>
                  </a:lnTo>
                  <a:lnTo>
                    <a:pt x="196" y="11"/>
                  </a:lnTo>
                  <a:lnTo>
                    <a:pt x="202" y="5"/>
                  </a:lnTo>
                  <a:lnTo>
                    <a:pt x="206" y="0"/>
                  </a:lnTo>
                  <a:lnTo>
                    <a:pt x="88"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1" name="Google Shape;711;p23"/>
            <p:cNvSpPr/>
            <p:nvPr/>
          </p:nvSpPr>
          <p:spPr>
            <a:xfrm>
              <a:off x="4229" y="2175"/>
              <a:ext cx="271" cy="355"/>
            </a:xfrm>
            <a:custGeom>
              <a:avLst/>
              <a:gdLst/>
              <a:ahLst/>
              <a:cxnLst/>
              <a:rect l="l" t="t" r="r" b="b"/>
              <a:pathLst>
                <a:path w="271" h="355" extrusionOk="0">
                  <a:moveTo>
                    <a:pt x="11" y="205"/>
                  </a:moveTo>
                  <a:lnTo>
                    <a:pt x="11" y="205"/>
                  </a:lnTo>
                  <a:lnTo>
                    <a:pt x="11" y="204"/>
                  </a:lnTo>
                  <a:lnTo>
                    <a:pt x="11" y="204"/>
                  </a:lnTo>
                  <a:lnTo>
                    <a:pt x="11" y="202"/>
                  </a:lnTo>
                  <a:lnTo>
                    <a:pt x="11" y="202"/>
                  </a:lnTo>
                  <a:lnTo>
                    <a:pt x="11" y="196"/>
                  </a:lnTo>
                  <a:lnTo>
                    <a:pt x="10" y="196"/>
                  </a:lnTo>
                  <a:lnTo>
                    <a:pt x="10" y="196"/>
                  </a:lnTo>
                  <a:lnTo>
                    <a:pt x="10" y="200"/>
                  </a:lnTo>
                  <a:lnTo>
                    <a:pt x="11" y="205"/>
                  </a:lnTo>
                  <a:close/>
                  <a:moveTo>
                    <a:pt x="58" y="117"/>
                  </a:moveTo>
                  <a:lnTo>
                    <a:pt x="60" y="117"/>
                  </a:lnTo>
                  <a:lnTo>
                    <a:pt x="60" y="116"/>
                  </a:lnTo>
                  <a:lnTo>
                    <a:pt x="60" y="116"/>
                  </a:lnTo>
                  <a:lnTo>
                    <a:pt x="58" y="116"/>
                  </a:lnTo>
                  <a:lnTo>
                    <a:pt x="58" y="117"/>
                  </a:lnTo>
                  <a:lnTo>
                    <a:pt x="58" y="117"/>
                  </a:lnTo>
                  <a:lnTo>
                    <a:pt x="58" y="117"/>
                  </a:lnTo>
                  <a:close/>
                  <a:moveTo>
                    <a:pt x="206" y="28"/>
                  </a:moveTo>
                  <a:lnTo>
                    <a:pt x="206" y="28"/>
                  </a:lnTo>
                  <a:lnTo>
                    <a:pt x="206" y="28"/>
                  </a:lnTo>
                  <a:lnTo>
                    <a:pt x="208" y="26"/>
                  </a:lnTo>
                  <a:lnTo>
                    <a:pt x="206" y="26"/>
                  </a:lnTo>
                  <a:lnTo>
                    <a:pt x="206" y="24"/>
                  </a:lnTo>
                  <a:lnTo>
                    <a:pt x="206" y="24"/>
                  </a:lnTo>
                  <a:lnTo>
                    <a:pt x="206" y="26"/>
                  </a:lnTo>
                  <a:lnTo>
                    <a:pt x="206" y="26"/>
                  </a:lnTo>
                  <a:lnTo>
                    <a:pt x="206" y="26"/>
                  </a:lnTo>
                  <a:lnTo>
                    <a:pt x="206" y="28"/>
                  </a:lnTo>
                  <a:close/>
                  <a:moveTo>
                    <a:pt x="217" y="13"/>
                  </a:moveTo>
                  <a:lnTo>
                    <a:pt x="217" y="13"/>
                  </a:lnTo>
                  <a:lnTo>
                    <a:pt x="217" y="11"/>
                  </a:lnTo>
                  <a:lnTo>
                    <a:pt x="217" y="11"/>
                  </a:lnTo>
                  <a:lnTo>
                    <a:pt x="217" y="11"/>
                  </a:lnTo>
                  <a:lnTo>
                    <a:pt x="215" y="13"/>
                  </a:lnTo>
                  <a:lnTo>
                    <a:pt x="217" y="15"/>
                  </a:lnTo>
                  <a:lnTo>
                    <a:pt x="217" y="13"/>
                  </a:lnTo>
                  <a:close/>
                  <a:moveTo>
                    <a:pt x="267" y="16"/>
                  </a:moveTo>
                  <a:lnTo>
                    <a:pt x="266" y="16"/>
                  </a:lnTo>
                  <a:lnTo>
                    <a:pt x="264" y="16"/>
                  </a:lnTo>
                  <a:lnTo>
                    <a:pt x="264" y="16"/>
                  </a:lnTo>
                  <a:lnTo>
                    <a:pt x="264" y="18"/>
                  </a:lnTo>
                  <a:lnTo>
                    <a:pt x="262" y="18"/>
                  </a:lnTo>
                  <a:lnTo>
                    <a:pt x="262" y="18"/>
                  </a:lnTo>
                  <a:lnTo>
                    <a:pt x="260" y="20"/>
                  </a:lnTo>
                  <a:lnTo>
                    <a:pt x="260" y="20"/>
                  </a:lnTo>
                  <a:lnTo>
                    <a:pt x="260" y="22"/>
                  </a:lnTo>
                  <a:lnTo>
                    <a:pt x="260" y="24"/>
                  </a:lnTo>
                  <a:lnTo>
                    <a:pt x="260" y="24"/>
                  </a:lnTo>
                  <a:lnTo>
                    <a:pt x="260" y="26"/>
                  </a:lnTo>
                  <a:lnTo>
                    <a:pt x="260" y="24"/>
                  </a:lnTo>
                  <a:lnTo>
                    <a:pt x="258" y="24"/>
                  </a:lnTo>
                  <a:lnTo>
                    <a:pt x="258" y="26"/>
                  </a:lnTo>
                  <a:lnTo>
                    <a:pt x="258" y="26"/>
                  </a:lnTo>
                  <a:lnTo>
                    <a:pt x="258" y="22"/>
                  </a:lnTo>
                  <a:lnTo>
                    <a:pt x="260" y="18"/>
                  </a:lnTo>
                  <a:lnTo>
                    <a:pt x="260" y="16"/>
                  </a:lnTo>
                  <a:lnTo>
                    <a:pt x="260" y="16"/>
                  </a:lnTo>
                  <a:lnTo>
                    <a:pt x="260" y="15"/>
                  </a:lnTo>
                  <a:lnTo>
                    <a:pt x="256" y="11"/>
                  </a:lnTo>
                  <a:lnTo>
                    <a:pt x="254" y="9"/>
                  </a:lnTo>
                  <a:lnTo>
                    <a:pt x="254" y="7"/>
                  </a:lnTo>
                  <a:lnTo>
                    <a:pt x="253" y="5"/>
                  </a:lnTo>
                  <a:lnTo>
                    <a:pt x="251" y="3"/>
                  </a:lnTo>
                  <a:lnTo>
                    <a:pt x="249" y="1"/>
                  </a:lnTo>
                  <a:lnTo>
                    <a:pt x="247" y="1"/>
                  </a:lnTo>
                  <a:lnTo>
                    <a:pt x="245" y="0"/>
                  </a:lnTo>
                  <a:lnTo>
                    <a:pt x="243" y="0"/>
                  </a:lnTo>
                  <a:lnTo>
                    <a:pt x="241" y="0"/>
                  </a:lnTo>
                  <a:lnTo>
                    <a:pt x="241" y="1"/>
                  </a:lnTo>
                  <a:lnTo>
                    <a:pt x="241" y="3"/>
                  </a:lnTo>
                  <a:lnTo>
                    <a:pt x="239" y="5"/>
                  </a:lnTo>
                  <a:lnTo>
                    <a:pt x="238" y="5"/>
                  </a:lnTo>
                  <a:lnTo>
                    <a:pt x="238" y="5"/>
                  </a:lnTo>
                  <a:lnTo>
                    <a:pt x="236" y="3"/>
                  </a:lnTo>
                  <a:lnTo>
                    <a:pt x="236" y="5"/>
                  </a:lnTo>
                  <a:lnTo>
                    <a:pt x="234" y="5"/>
                  </a:lnTo>
                  <a:lnTo>
                    <a:pt x="234" y="5"/>
                  </a:lnTo>
                  <a:lnTo>
                    <a:pt x="234" y="5"/>
                  </a:lnTo>
                  <a:lnTo>
                    <a:pt x="232" y="3"/>
                  </a:lnTo>
                  <a:lnTo>
                    <a:pt x="232" y="3"/>
                  </a:lnTo>
                  <a:lnTo>
                    <a:pt x="230" y="3"/>
                  </a:lnTo>
                  <a:lnTo>
                    <a:pt x="232" y="5"/>
                  </a:lnTo>
                  <a:lnTo>
                    <a:pt x="232" y="5"/>
                  </a:lnTo>
                  <a:lnTo>
                    <a:pt x="232" y="7"/>
                  </a:lnTo>
                  <a:lnTo>
                    <a:pt x="230" y="7"/>
                  </a:lnTo>
                  <a:lnTo>
                    <a:pt x="230" y="9"/>
                  </a:lnTo>
                  <a:lnTo>
                    <a:pt x="230" y="9"/>
                  </a:lnTo>
                  <a:lnTo>
                    <a:pt x="230" y="11"/>
                  </a:lnTo>
                  <a:lnTo>
                    <a:pt x="228" y="13"/>
                  </a:lnTo>
                  <a:lnTo>
                    <a:pt x="226" y="15"/>
                  </a:lnTo>
                  <a:lnTo>
                    <a:pt x="226" y="13"/>
                  </a:lnTo>
                  <a:lnTo>
                    <a:pt x="226" y="13"/>
                  </a:lnTo>
                  <a:lnTo>
                    <a:pt x="226" y="11"/>
                  </a:lnTo>
                  <a:lnTo>
                    <a:pt x="224" y="11"/>
                  </a:lnTo>
                  <a:lnTo>
                    <a:pt x="224" y="13"/>
                  </a:lnTo>
                  <a:lnTo>
                    <a:pt x="224" y="13"/>
                  </a:lnTo>
                  <a:lnTo>
                    <a:pt x="224" y="13"/>
                  </a:lnTo>
                  <a:lnTo>
                    <a:pt x="224" y="11"/>
                  </a:lnTo>
                  <a:lnTo>
                    <a:pt x="224" y="9"/>
                  </a:lnTo>
                  <a:lnTo>
                    <a:pt x="224" y="9"/>
                  </a:lnTo>
                  <a:lnTo>
                    <a:pt x="224" y="7"/>
                  </a:lnTo>
                  <a:lnTo>
                    <a:pt x="224" y="9"/>
                  </a:lnTo>
                  <a:lnTo>
                    <a:pt x="223" y="9"/>
                  </a:lnTo>
                  <a:lnTo>
                    <a:pt x="223" y="11"/>
                  </a:lnTo>
                  <a:lnTo>
                    <a:pt x="223" y="13"/>
                  </a:lnTo>
                  <a:lnTo>
                    <a:pt x="221" y="13"/>
                  </a:lnTo>
                  <a:lnTo>
                    <a:pt x="219" y="13"/>
                  </a:lnTo>
                  <a:lnTo>
                    <a:pt x="219" y="13"/>
                  </a:lnTo>
                  <a:lnTo>
                    <a:pt x="219" y="15"/>
                  </a:lnTo>
                  <a:lnTo>
                    <a:pt x="217" y="15"/>
                  </a:lnTo>
                  <a:lnTo>
                    <a:pt x="217" y="16"/>
                  </a:lnTo>
                  <a:lnTo>
                    <a:pt x="217" y="18"/>
                  </a:lnTo>
                  <a:lnTo>
                    <a:pt x="217" y="18"/>
                  </a:lnTo>
                  <a:lnTo>
                    <a:pt x="219" y="20"/>
                  </a:lnTo>
                  <a:lnTo>
                    <a:pt x="219" y="22"/>
                  </a:lnTo>
                  <a:lnTo>
                    <a:pt x="219" y="22"/>
                  </a:lnTo>
                  <a:lnTo>
                    <a:pt x="217" y="22"/>
                  </a:lnTo>
                  <a:lnTo>
                    <a:pt x="215" y="20"/>
                  </a:lnTo>
                  <a:lnTo>
                    <a:pt x="215" y="20"/>
                  </a:lnTo>
                  <a:lnTo>
                    <a:pt x="213" y="20"/>
                  </a:lnTo>
                  <a:lnTo>
                    <a:pt x="213" y="20"/>
                  </a:lnTo>
                  <a:lnTo>
                    <a:pt x="213" y="22"/>
                  </a:lnTo>
                  <a:lnTo>
                    <a:pt x="213" y="22"/>
                  </a:lnTo>
                  <a:lnTo>
                    <a:pt x="211" y="22"/>
                  </a:lnTo>
                  <a:lnTo>
                    <a:pt x="211" y="22"/>
                  </a:lnTo>
                  <a:lnTo>
                    <a:pt x="211" y="24"/>
                  </a:lnTo>
                  <a:lnTo>
                    <a:pt x="211" y="24"/>
                  </a:lnTo>
                  <a:lnTo>
                    <a:pt x="211" y="26"/>
                  </a:lnTo>
                  <a:lnTo>
                    <a:pt x="213" y="26"/>
                  </a:lnTo>
                  <a:lnTo>
                    <a:pt x="213" y="26"/>
                  </a:lnTo>
                  <a:lnTo>
                    <a:pt x="213" y="26"/>
                  </a:lnTo>
                  <a:lnTo>
                    <a:pt x="213" y="28"/>
                  </a:lnTo>
                  <a:lnTo>
                    <a:pt x="213" y="28"/>
                  </a:lnTo>
                  <a:lnTo>
                    <a:pt x="211" y="28"/>
                  </a:lnTo>
                  <a:lnTo>
                    <a:pt x="210" y="26"/>
                  </a:lnTo>
                  <a:lnTo>
                    <a:pt x="208" y="24"/>
                  </a:lnTo>
                  <a:lnTo>
                    <a:pt x="208" y="26"/>
                  </a:lnTo>
                  <a:lnTo>
                    <a:pt x="208" y="26"/>
                  </a:lnTo>
                  <a:lnTo>
                    <a:pt x="208" y="28"/>
                  </a:lnTo>
                  <a:lnTo>
                    <a:pt x="206" y="28"/>
                  </a:lnTo>
                  <a:lnTo>
                    <a:pt x="206" y="28"/>
                  </a:lnTo>
                  <a:lnTo>
                    <a:pt x="204" y="28"/>
                  </a:lnTo>
                  <a:lnTo>
                    <a:pt x="204" y="31"/>
                  </a:lnTo>
                  <a:lnTo>
                    <a:pt x="202" y="33"/>
                  </a:lnTo>
                  <a:lnTo>
                    <a:pt x="204" y="35"/>
                  </a:lnTo>
                  <a:lnTo>
                    <a:pt x="204" y="37"/>
                  </a:lnTo>
                  <a:lnTo>
                    <a:pt x="206" y="33"/>
                  </a:lnTo>
                  <a:lnTo>
                    <a:pt x="206" y="33"/>
                  </a:lnTo>
                  <a:lnTo>
                    <a:pt x="206" y="35"/>
                  </a:lnTo>
                  <a:lnTo>
                    <a:pt x="206" y="35"/>
                  </a:lnTo>
                  <a:lnTo>
                    <a:pt x="206" y="37"/>
                  </a:lnTo>
                  <a:lnTo>
                    <a:pt x="204" y="39"/>
                  </a:lnTo>
                  <a:lnTo>
                    <a:pt x="204" y="39"/>
                  </a:lnTo>
                  <a:lnTo>
                    <a:pt x="202" y="39"/>
                  </a:lnTo>
                  <a:lnTo>
                    <a:pt x="202" y="39"/>
                  </a:lnTo>
                  <a:lnTo>
                    <a:pt x="202" y="41"/>
                  </a:lnTo>
                  <a:lnTo>
                    <a:pt x="202" y="43"/>
                  </a:lnTo>
                  <a:lnTo>
                    <a:pt x="202" y="43"/>
                  </a:lnTo>
                  <a:lnTo>
                    <a:pt x="204" y="43"/>
                  </a:lnTo>
                  <a:lnTo>
                    <a:pt x="206" y="43"/>
                  </a:lnTo>
                  <a:lnTo>
                    <a:pt x="206" y="43"/>
                  </a:lnTo>
                  <a:lnTo>
                    <a:pt x="206" y="43"/>
                  </a:lnTo>
                  <a:lnTo>
                    <a:pt x="206" y="43"/>
                  </a:lnTo>
                  <a:lnTo>
                    <a:pt x="204" y="43"/>
                  </a:lnTo>
                  <a:lnTo>
                    <a:pt x="202" y="43"/>
                  </a:lnTo>
                  <a:lnTo>
                    <a:pt x="200" y="43"/>
                  </a:lnTo>
                  <a:lnTo>
                    <a:pt x="198" y="43"/>
                  </a:lnTo>
                  <a:lnTo>
                    <a:pt x="198" y="41"/>
                  </a:lnTo>
                  <a:lnTo>
                    <a:pt x="196" y="41"/>
                  </a:lnTo>
                  <a:lnTo>
                    <a:pt x="195" y="41"/>
                  </a:lnTo>
                  <a:lnTo>
                    <a:pt x="195" y="43"/>
                  </a:lnTo>
                  <a:lnTo>
                    <a:pt x="193" y="43"/>
                  </a:lnTo>
                  <a:lnTo>
                    <a:pt x="193" y="41"/>
                  </a:lnTo>
                  <a:lnTo>
                    <a:pt x="191" y="39"/>
                  </a:lnTo>
                  <a:lnTo>
                    <a:pt x="191" y="41"/>
                  </a:lnTo>
                  <a:lnTo>
                    <a:pt x="191" y="43"/>
                  </a:lnTo>
                  <a:lnTo>
                    <a:pt x="191" y="44"/>
                  </a:lnTo>
                  <a:lnTo>
                    <a:pt x="189" y="44"/>
                  </a:lnTo>
                  <a:lnTo>
                    <a:pt x="189" y="44"/>
                  </a:lnTo>
                  <a:lnTo>
                    <a:pt x="187" y="44"/>
                  </a:lnTo>
                  <a:lnTo>
                    <a:pt x="189" y="46"/>
                  </a:lnTo>
                  <a:lnTo>
                    <a:pt x="189" y="48"/>
                  </a:lnTo>
                  <a:lnTo>
                    <a:pt x="191" y="48"/>
                  </a:lnTo>
                  <a:lnTo>
                    <a:pt x="191" y="50"/>
                  </a:lnTo>
                  <a:lnTo>
                    <a:pt x="191" y="52"/>
                  </a:lnTo>
                  <a:lnTo>
                    <a:pt x="193" y="52"/>
                  </a:lnTo>
                  <a:lnTo>
                    <a:pt x="193" y="52"/>
                  </a:lnTo>
                  <a:lnTo>
                    <a:pt x="191" y="54"/>
                  </a:lnTo>
                  <a:lnTo>
                    <a:pt x="191" y="56"/>
                  </a:lnTo>
                  <a:lnTo>
                    <a:pt x="191" y="56"/>
                  </a:lnTo>
                  <a:lnTo>
                    <a:pt x="191" y="56"/>
                  </a:lnTo>
                  <a:lnTo>
                    <a:pt x="189" y="54"/>
                  </a:lnTo>
                  <a:lnTo>
                    <a:pt x="189" y="54"/>
                  </a:lnTo>
                  <a:lnTo>
                    <a:pt x="187" y="54"/>
                  </a:lnTo>
                  <a:lnTo>
                    <a:pt x="187" y="56"/>
                  </a:lnTo>
                  <a:lnTo>
                    <a:pt x="187" y="58"/>
                  </a:lnTo>
                  <a:lnTo>
                    <a:pt x="187" y="61"/>
                  </a:lnTo>
                  <a:lnTo>
                    <a:pt x="187" y="61"/>
                  </a:lnTo>
                  <a:lnTo>
                    <a:pt x="187" y="61"/>
                  </a:lnTo>
                  <a:lnTo>
                    <a:pt x="185" y="61"/>
                  </a:lnTo>
                  <a:lnTo>
                    <a:pt x="185" y="59"/>
                  </a:lnTo>
                  <a:lnTo>
                    <a:pt x="183" y="58"/>
                  </a:lnTo>
                  <a:lnTo>
                    <a:pt x="183" y="54"/>
                  </a:lnTo>
                  <a:lnTo>
                    <a:pt x="181" y="52"/>
                  </a:lnTo>
                  <a:lnTo>
                    <a:pt x="181" y="48"/>
                  </a:lnTo>
                  <a:lnTo>
                    <a:pt x="180" y="44"/>
                  </a:lnTo>
                  <a:lnTo>
                    <a:pt x="180" y="44"/>
                  </a:lnTo>
                  <a:lnTo>
                    <a:pt x="178" y="46"/>
                  </a:lnTo>
                  <a:lnTo>
                    <a:pt x="176" y="48"/>
                  </a:lnTo>
                  <a:lnTo>
                    <a:pt x="176" y="50"/>
                  </a:lnTo>
                  <a:lnTo>
                    <a:pt x="174" y="52"/>
                  </a:lnTo>
                  <a:lnTo>
                    <a:pt x="172" y="52"/>
                  </a:lnTo>
                  <a:lnTo>
                    <a:pt x="170" y="54"/>
                  </a:lnTo>
                  <a:lnTo>
                    <a:pt x="170" y="54"/>
                  </a:lnTo>
                  <a:lnTo>
                    <a:pt x="168" y="56"/>
                  </a:lnTo>
                  <a:lnTo>
                    <a:pt x="167" y="59"/>
                  </a:lnTo>
                  <a:lnTo>
                    <a:pt x="167" y="61"/>
                  </a:lnTo>
                  <a:lnTo>
                    <a:pt x="165" y="63"/>
                  </a:lnTo>
                  <a:lnTo>
                    <a:pt x="167" y="65"/>
                  </a:lnTo>
                  <a:lnTo>
                    <a:pt x="167" y="69"/>
                  </a:lnTo>
                  <a:lnTo>
                    <a:pt x="167" y="71"/>
                  </a:lnTo>
                  <a:lnTo>
                    <a:pt x="167" y="71"/>
                  </a:lnTo>
                  <a:lnTo>
                    <a:pt x="167" y="73"/>
                  </a:lnTo>
                  <a:lnTo>
                    <a:pt x="167" y="73"/>
                  </a:lnTo>
                  <a:lnTo>
                    <a:pt x="161" y="76"/>
                  </a:lnTo>
                  <a:lnTo>
                    <a:pt x="159" y="78"/>
                  </a:lnTo>
                  <a:lnTo>
                    <a:pt x="157" y="80"/>
                  </a:lnTo>
                  <a:lnTo>
                    <a:pt x="157" y="82"/>
                  </a:lnTo>
                  <a:lnTo>
                    <a:pt x="155" y="84"/>
                  </a:lnTo>
                  <a:lnTo>
                    <a:pt x="153" y="86"/>
                  </a:lnTo>
                  <a:lnTo>
                    <a:pt x="152" y="89"/>
                  </a:lnTo>
                  <a:lnTo>
                    <a:pt x="150" y="93"/>
                  </a:lnTo>
                  <a:lnTo>
                    <a:pt x="146" y="95"/>
                  </a:lnTo>
                  <a:lnTo>
                    <a:pt x="144" y="97"/>
                  </a:lnTo>
                  <a:lnTo>
                    <a:pt x="142" y="99"/>
                  </a:lnTo>
                  <a:lnTo>
                    <a:pt x="135" y="101"/>
                  </a:lnTo>
                  <a:lnTo>
                    <a:pt x="131" y="103"/>
                  </a:lnTo>
                  <a:lnTo>
                    <a:pt x="125" y="103"/>
                  </a:lnTo>
                  <a:lnTo>
                    <a:pt x="122" y="104"/>
                  </a:lnTo>
                  <a:lnTo>
                    <a:pt x="118" y="104"/>
                  </a:lnTo>
                  <a:lnTo>
                    <a:pt x="114" y="104"/>
                  </a:lnTo>
                  <a:lnTo>
                    <a:pt x="109" y="108"/>
                  </a:lnTo>
                  <a:lnTo>
                    <a:pt x="105" y="110"/>
                  </a:lnTo>
                  <a:lnTo>
                    <a:pt x="101" y="110"/>
                  </a:lnTo>
                  <a:lnTo>
                    <a:pt x="99" y="110"/>
                  </a:lnTo>
                  <a:lnTo>
                    <a:pt x="96" y="114"/>
                  </a:lnTo>
                  <a:lnTo>
                    <a:pt x="92" y="114"/>
                  </a:lnTo>
                  <a:lnTo>
                    <a:pt x="88" y="116"/>
                  </a:lnTo>
                  <a:lnTo>
                    <a:pt x="86" y="116"/>
                  </a:lnTo>
                  <a:lnTo>
                    <a:pt x="84" y="114"/>
                  </a:lnTo>
                  <a:lnTo>
                    <a:pt x="82" y="114"/>
                  </a:lnTo>
                  <a:lnTo>
                    <a:pt x="81" y="114"/>
                  </a:lnTo>
                  <a:lnTo>
                    <a:pt x="79" y="114"/>
                  </a:lnTo>
                  <a:lnTo>
                    <a:pt x="77" y="116"/>
                  </a:lnTo>
                  <a:lnTo>
                    <a:pt x="67" y="121"/>
                  </a:lnTo>
                  <a:lnTo>
                    <a:pt x="66" y="123"/>
                  </a:lnTo>
                  <a:lnTo>
                    <a:pt x="64" y="125"/>
                  </a:lnTo>
                  <a:lnTo>
                    <a:pt x="60" y="127"/>
                  </a:lnTo>
                  <a:lnTo>
                    <a:pt x="58" y="129"/>
                  </a:lnTo>
                  <a:lnTo>
                    <a:pt x="54" y="131"/>
                  </a:lnTo>
                  <a:lnTo>
                    <a:pt x="49" y="132"/>
                  </a:lnTo>
                  <a:lnTo>
                    <a:pt x="47" y="134"/>
                  </a:lnTo>
                  <a:lnTo>
                    <a:pt x="45" y="136"/>
                  </a:lnTo>
                  <a:lnTo>
                    <a:pt x="41" y="142"/>
                  </a:lnTo>
                  <a:lnTo>
                    <a:pt x="39" y="142"/>
                  </a:lnTo>
                  <a:lnTo>
                    <a:pt x="39" y="144"/>
                  </a:lnTo>
                  <a:lnTo>
                    <a:pt x="38" y="146"/>
                  </a:lnTo>
                  <a:lnTo>
                    <a:pt x="36" y="146"/>
                  </a:lnTo>
                  <a:lnTo>
                    <a:pt x="38" y="142"/>
                  </a:lnTo>
                  <a:lnTo>
                    <a:pt x="36" y="140"/>
                  </a:lnTo>
                  <a:lnTo>
                    <a:pt x="38" y="136"/>
                  </a:lnTo>
                  <a:lnTo>
                    <a:pt x="38" y="134"/>
                  </a:lnTo>
                  <a:lnTo>
                    <a:pt x="36" y="134"/>
                  </a:lnTo>
                  <a:lnTo>
                    <a:pt x="36" y="136"/>
                  </a:lnTo>
                  <a:lnTo>
                    <a:pt x="32" y="142"/>
                  </a:lnTo>
                  <a:lnTo>
                    <a:pt x="30" y="147"/>
                  </a:lnTo>
                  <a:lnTo>
                    <a:pt x="30" y="151"/>
                  </a:lnTo>
                  <a:lnTo>
                    <a:pt x="30" y="153"/>
                  </a:lnTo>
                  <a:lnTo>
                    <a:pt x="30" y="155"/>
                  </a:lnTo>
                  <a:lnTo>
                    <a:pt x="28" y="157"/>
                  </a:lnTo>
                  <a:lnTo>
                    <a:pt x="28" y="159"/>
                  </a:lnTo>
                  <a:lnTo>
                    <a:pt x="28" y="161"/>
                  </a:lnTo>
                  <a:lnTo>
                    <a:pt x="25" y="166"/>
                  </a:lnTo>
                  <a:lnTo>
                    <a:pt x="23" y="168"/>
                  </a:lnTo>
                  <a:lnTo>
                    <a:pt x="21" y="172"/>
                  </a:lnTo>
                  <a:lnTo>
                    <a:pt x="21" y="175"/>
                  </a:lnTo>
                  <a:lnTo>
                    <a:pt x="21" y="177"/>
                  </a:lnTo>
                  <a:lnTo>
                    <a:pt x="21" y="181"/>
                  </a:lnTo>
                  <a:lnTo>
                    <a:pt x="23" y="181"/>
                  </a:lnTo>
                  <a:lnTo>
                    <a:pt x="23" y="187"/>
                  </a:lnTo>
                  <a:lnTo>
                    <a:pt x="23" y="190"/>
                  </a:lnTo>
                  <a:lnTo>
                    <a:pt x="25" y="196"/>
                  </a:lnTo>
                  <a:lnTo>
                    <a:pt x="26" y="202"/>
                  </a:lnTo>
                  <a:lnTo>
                    <a:pt x="26" y="204"/>
                  </a:lnTo>
                  <a:lnTo>
                    <a:pt x="26" y="205"/>
                  </a:lnTo>
                  <a:lnTo>
                    <a:pt x="26" y="209"/>
                  </a:lnTo>
                  <a:lnTo>
                    <a:pt x="25" y="209"/>
                  </a:lnTo>
                  <a:lnTo>
                    <a:pt x="23" y="211"/>
                  </a:lnTo>
                  <a:lnTo>
                    <a:pt x="23" y="209"/>
                  </a:lnTo>
                  <a:lnTo>
                    <a:pt x="23" y="207"/>
                  </a:lnTo>
                  <a:lnTo>
                    <a:pt x="23" y="204"/>
                  </a:lnTo>
                  <a:lnTo>
                    <a:pt x="21" y="204"/>
                  </a:lnTo>
                  <a:lnTo>
                    <a:pt x="21" y="205"/>
                  </a:lnTo>
                  <a:lnTo>
                    <a:pt x="19" y="207"/>
                  </a:lnTo>
                  <a:lnTo>
                    <a:pt x="19" y="205"/>
                  </a:lnTo>
                  <a:lnTo>
                    <a:pt x="19" y="205"/>
                  </a:lnTo>
                  <a:lnTo>
                    <a:pt x="19" y="205"/>
                  </a:lnTo>
                  <a:lnTo>
                    <a:pt x="19" y="204"/>
                  </a:lnTo>
                  <a:lnTo>
                    <a:pt x="21" y="202"/>
                  </a:lnTo>
                  <a:lnTo>
                    <a:pt x="19" y="200"/>
                  </a:lnTo>
                  <a:lnTo>
                    <a:pt x="19" y="198"/>
                  </a:lnTo>
                  <a:lnTo>
                    <a:pt x="17" y="198"/>
                  </a:lnTo>
                  <a:lnTo>
                    <a:pt x="17" y="198"/>
                  </a:lnTo>
                  <a:lnTo>
                    <a:pt x="15" y="200"/>
                  </a:lnTo>
                  <a:lnTo>
                    <a:pt x="17" y="202"/>
                  </a:lnTo>
                  <a:lnTo>
                    <a:pt x="17" y="205"/>
                  </a:lnTo>
                  <a:lnTo>
                    <a:pt x="19" y="207"/>
                  </a:lnTo>
                  <a:lnTo>
                    <a:pt x="19" y="207"/>
                  </a:lnTo>
                  <a:lnTo>
                    <a:pt x="21" y="209"/>
                  </a:lnTo>
                  <a:lnTo>
                    <a:pt x="19" y="213"/>
                  </a:lnTo>
                  <a:lnTo>
                    <a:pt x="19" y="213"/>
                  </a:lnTo>
                  <a:lnTo>
                    <a:pt x="17" y="213"/>
                  </a:lnTo>
                  <a:lnTo>
                    <a:pt x="15" y="213"/>
                  </a:lnTo>
                  <a:lnTo>
                    <a:pt x="15" y="211"/>
                  </a:lnTo>
                  <a:lnTo>
                    <a:pt x="15" y="207"/>
                  </a:lnTo>
                  <a:lnTo>
                    <a:pt x="15" y="205"/>
                  </a:lnTo>
                  <a:lnTo>
                    <a:pt x="13" y="205"/>
                  </a:lnTo>
                  <a:lnTo>
                    <a:pt x="13" y="205"/>
                  </a:lnTo>
                  <a:lnTo>
                    <a:pt x="13" y="207"/>
                  </a:lnTo>
                  <a:lnTo>
                    <a:pt x="13" y="207"/>
                  </a:lnTo>
                  <a:lnTo>
                    <a:pt x="13" y="207"/>
                  </a:lnTo>
                  <a:lnTo>
                    <a:pt x="11" y="207"/>
                  </a:lnTo>
                  <a:lnTo>
                    <a:pt x="11" y="207"/>
                  </a:lnTo>
                  <a:lnTo>
                    <a:pt x="11" y="207"/>
                  </a:lnTo>
                  <a:lnTo>
                    <a:pt x="11" y="207"/>
                  </a:lnTo>
                  <a:lnTo>
                    <a:pt x="13" y="211"/>
                  </a:lnTo>
                  <a:lnTo>
                    <a:pt x="17" y="219"/>
                  </a:lnTo>
                  <a:lnTo>
                    <a:pt x="19" y="226"/>
                  </a:lnTo>
                  <a:lnTo>
                    <a:pt x="19" y="230"/>
                  </a:lnTo>
                  <a:lnTo>
                    <a:pt x="19" y="237"/>
                  </a:lnTo>
                  <a:lnTo>
                    <a:pt x="19" y="239"/>
                  </a:lnTo>
                  <a:lnTo>
                    <a:pt x="19" y="243"/>
                  </a:lnTo>
                  <a:lnTo>
                    <a:pt x="21" y="247"/>
                  </a:lnTo>
                  <a:lnTo>
                    <a:pt x="21" y="248"/>
                  </a:lnTo>
                  <a:lnTo>
                    <a:pt x="21" y="250"/>
                  </a:lnTo>
                  <a:lnTo>
                    <a:pt x="21" y="252"/>
                  </a:lnTo>
                  <a:lnTo>
                    <a:pt x="23" y="256"/>
                  </a:lnTo>
                  <a:lnTo>
                    <a:pt x="23" y="262"/>
                  </a:lnTo>
                  <a:lnTo>
                    <a:pt x="23" y="263"/>
                  </a:lnTo>
                  <a:lnTo>
                    <a:pt x="23" y="265"/>
                  </a:lnTo>
                  <a:lnTo>
                    <a:pt x="21" y="271"/>
                  </a:lnTo>
                  <a:lnTo>
                    <a:pt x="21" y="275"/>
                  </a:lnTo>
                  <a:lnTo>
                    <a:pt x="21" y="280"/>
                  </a:lnTo>
                  <a:lnTo>
                    <a:pt x="21" y="284"/>
                  </a:lnTo>
                  <a:lnTo>
                    <a:pt x="21" y="286"/>
                  </a:lnTo>
                  <a:lnTo>
                    <a:pt x="21" y="292"/>
                  </a:lnTo>
                  <a:lnTo>
                    <a:pt x="23" y="299"/>
                  </a:lnTo>
                  <a:lnTo>
                    <a:pt x="23" y="303"/>
                  </a:lnTo>
                  <a:lnTo>
                    <a:pt x="19" y="310"/>
                  </a:lnTo>
                  <a:lnTo>
                    <a:pt x="19" y="314"/>
                  </a:lnTo>
                  <a:lnTo>
                    <a:pt x="17" y="314"/>
                  </a:lnTo>
                  <a:lnTo>
                    <a:pt x="17" y="316"/>
                  </a:lnTo>
                  <a:lnTo>
                    <a:pt x="15" y="321"/>
                  </a:lnTo>
                  <a:lnTo>
                    <a:pt x="15" y="323"/>
                  </a:lnTo>
                  <a:lnTo>
                    <a:pt x="13" y="327"/>
                  </a:lnTo>
                  <a:lnTo>
                    <a:pt x="11" y="329"/>
                  </a:lnTo>
                  <a:lnTo>
                    <a:pt x="8" y="331"/>
                  </a:lnTo>
                  <a:lnTo>
                    <a:pt x="6" y="331"/>
                  </a:lnTo>
                  <a:lnTo>
                    <a:pt x="4" y="331"/>
                  </a:lnTo>
                  <a:lnTo>
                    <a:pt x="4" y="329"/>
                  </a:lnTo>
                  <a:lnTo>
                    <a:pt x="2" y="335"/>
                  </a:lnTo>
                  <a:lnTo>
                    <a:pt x="0" y="338"/>
                  </a:lnTo>
                  <a:lnTo>
                    <a:pt x="0" y="340"/>
                  </a:lnTo>
                  <a:lnTo>
                    <a:pt x="0" y="342"/>
                  </a:lnTo>
                  <a:lnTo>
                    <a:pt x="0" y="344"/>
                  </a:lnTo>
                  <a:lnTo>
                    <a:pt x="2" y="342"/>
                  </a:lnTo>
                  <a:lnTo>
                    <a:pt x="2" y="342"/>
                  </a:lnTo>
                  <a:lnTo>
                    <a:pt x="6" y="344"/>
                  </a:lnTo>
                  <a:lnTo>
                    <a:pt x="8" y="346"/>
                  </a:lnTo>
                  <a:lnTo>
                    <a:pt x="10" y="351"/>
                  </a:lnTo>
                  <a:lnTo>
                    <a:pt x="13" y="351"/>
                  </a:lnTo>
                  <a:lnTo>
                    <a:pt x="15" y="353"/>
                  </a:lnTo>
                  <a:lnTo>
                    <a:pt x="21" y="355"/>
                  </a:lnTo>
                  <a:lnTo>
                    <a:pt x="25" y="355"/>
                  </a:lnTo>
                  <a:lnTo>
                    <a:pt x="30" y="355"/>
                  </a:lnTo>
                  <a:lnTo>
                    <a:pt x="32" y="355"/>
                  </a:lnTo>
                  <a:lnTo>
                    <a:pt x="34" y="355"/>
                  </a:lnTo>
                  <a:lnTo>
                    <a:pt x="36" y="355"/>
                  </a:lnTo>
                  <a:lnTo>
                    <a:pt x="39" y="353"/>
                  </a:lnTo>
                  <a:lnTo>
                    <a:pt x="45" y="350"/>
                  </a:lnTo>
                  <a:lnTo>
                    <a:pt x="53" y="346"/>
                  </a:lnTo>
                  <a:lnTo>
                    <a:pt x="54" y="346"/>
                  </a:lnTo>
                  <a:lnTo>
                    <a:pt x="58" y="346"/>
                  </a:lnTo>
                  <a:lnTo>
                    <a:pt x="60" y="344"/>
                  </a:lnTo>
                  <a:lnTo>
                    <a:pt x="66" y="338"/>
                  </a:lnTo>
                  <a:lnTo>
                    <a:pt x="66" y="338"/>
                  </a:lnTo>
                  <a:lnTo>
                    <a:pt x="69" y="336"/>
                  </a:lnTo>
                  <a:lnTo>
                    <a:pt x="73" y="336"/>
                  </a:lnTo>
                  <a:lnTo>
                    <a:pt x="77" y="336"/>
                  </a:lnTo>
                  <a:lnTo>
                    <a:pt x="79" y="336"/>
                  </a:lnTo>
                  <a:lnTo>
                    <a:pt x="82" y="335"/>
                  </a:lnTo>
                  <a:lnTo>
                    <a:pt x="92" y="335"/>
                  </a:lnTo>
                  <a:lnTo>
                    <a:pt x="96" y="335"/>
                  </a:lnTo>
                  <a:lnTo>
                    <a:pt x="99" y="335"/>
                  </a:lnTo>
                  <a:lnTo>
                    <a:pt x="99" y="335"/>
                  </a:lnTo>
                  <a:lnTo>
                    <a:pt x="101" y="336"/>
                  </a:lnTo>
                  <a:lnTo>
                    <a:pt x="110" y="336"/>
                  </a:lnTo>
                  <a:lnTo>
                    <a:pt x="112" y="335"/>
                  </a:lnTo>
                  <a:lnTo>
                    <a:pt x="114" y="336"/>
                  </a:lnTo>
                  <a:lnTo>
                    <a:pt x="116" y="336"/>
                  </a:lnTo>
                  <a:lnTo>
                    <a:pt x="118" y="336"/>
                  </a:lnTo>
                  <a:lnTo>
                    <a:pt x="120" y="336"/>
                  </a:lnTo>
                  <a:lnTo>
                    <a:pt x="122" y="335"/>
                  </a:lnTo>
                  <a:lnTo>
                    <a:pt x="127" y="331"/>
                  </a:lnTo>
                  <a:lnTo>
                    <a:pt x="129" y="329"/>
                  </a:lnTo>
                  <a:lnTo>
                    <a:pt x="133" y="323"/>
                  </a:lnTo>
                  <a:lnTo>
                    <a:pt x="135" y="321"/>
                  </a:lnTo>
                  <a:lnTo>
                    <a:pt x="139" y="320"/>
                  </a:lnTo>
                  <a:lnTo>
                    <a:pt x="140" y="320"/>
                  </a:lnTo>
                  <a:lnTo>
                    <a:pt x="144" y="320"/>
                  </a:lnTo>
                  <a:lnTo>
                    <a:pt x="152" y="314"/>
                  </a:lnTo>
                  <a:lnTo>
                    <a:pt x="155" y="314"/>
                  </a:lnTo>
                  <a:lnTo>
                    <a:pt x="157" y="312"/>
                  </a:lnTo>
                  <a:lnTo>
                    <a:pt x="163" y="308"/>
                  </a:lnTo>
                  <a:lnTo>
                    <a:pt x="167" y="308"/>
                  </a:lnTo>
                  <a:lnTo>
                    <a:pt x="176" y="308"/>
                  </a:lnTo>
                  <a:lnTo>
                    <a:pt x="180" y="308"/>
                  </a:lnTo>
                  <a:lnTo>
                    <a:pt x="183" y="308"/>
                  </a:lnTo>
                  <a:lnTo>
                    <a:pt x="189" y="306"/>
                  </a:lnTo>
                  <a:lnTo>
                    <a:pt x="195" y="305"/>
                  </a:lnTo>
                  <a:lnTo>
                    <a:pt x="202" y="303"/>
                  </a:lnTo>
                  <a:lnTo>
                    <a:pt x="210" y="299"/>
                  </a:lnTo>
                  <a:lnTo>
                    <a:pt x="210" y="299"/>
                  </a:lnTo>
                  <a:lnTo>
                    <a:pt x="238" y="204"/>
                  </a:lnTo>
                  <a:lnTo>
                    <a:pt x="271" y="18"/>
                  </a:lnTo>
                  <a:lnTo>
                    <a:pt x="267" y="16"/>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2" name="Google Shape;712;p23"/>
            <p:cNvSpPr/>
            <p:nvPr/>
          </p:nvSpPr>
          <p:spPr>
            <a:xfrm>
              <a:off x="4562" y="2513"/>
              <a:ext cx="127" cy="86"/>
            </a:xfrm>
            <a:custGeom>
              <a:avLst/>
              <a:gdLst/>
              <a:ahLst/>
              <a:cxnLst/>
              <a:rect l="l" t="t" r="r" b="b"/>
              <a:pathLst>
                <a:path w="127" h="86" extrusionOk="0">
                  <a:moveTo>
                    <a:pt x="54" y="75"/>
                  </a:moveTo>
                  <a:lnTo>
                    <a:pt x="54" y="75"/>
                  </a:lnTo>
                  <a:lnTo>
                    <a:pt x="52" y="77"/>
                  </a:lnTo>
                  <a:lnTo>
                    <a:pt x="54" y="75"/>
                  </a:lnTo>
                  <a:lnTo>
                    <a:pt x="54" y="77"/>
                  </a:lnTo>
                  <a:lnTo>
                    <a:pt x="56" y="77"/>
                  </a:lnTo>
                  <a:lnTo>
                    <a:pt x="54" y="75"/>
                  </a:lnTo>
                  <a:lnTo>
                    <a:pt x="54" y="75"/>
                  </a:lnTo>
                  <a:close/>
                  <a:moveTo>
                    <a:pt x="58" y="73"/>
                  </a:moveTo>
                  <a:lnTo>
                    <a:pt x="58" y="73"/>
                  </a:lnTo>
                  <a:lnTo>
                    <a:pt x="56" y="73"/>
                  </a:lnTo>
                  <a:lnTo>
                    <a:pt x="56" y="73"/>
                  </a:lnTo>
                  <a:lnTo>
                    <a:pt x="56" y="73"/>
                  </a:lnTo>
                  <a:lnTo>
                    <a:pt x="56" y="75"/>
                  </a:lnTo>
                  <a:lnTo>
                    <a:pt x="58" y="73"/>
                  </a:lnTo>
                  <a:close/>
                  <a:moveTo>
                    <a:pt x="108" y="47"/>
                  </a:moveTo>
                  <a:lnTo>
                    <a:pt x="108" y="47"/>
                  </a:lnTo>
                  <a:lnTo>
                    <a:pt x="108" y="45"/>
                  </a:lnTo>
                  <a:lnTo>
                    <a:pt x="110" y="43"/>
                  </a:lnTo>
                  <a:lnTo>
                    <a:pt x="110" y="43"/>
                  </a:lnTo>
                  <a:lnTo>
                    <a:pt x="112" y="36"/>
                  </a:lnTo>
                  <a:lnTo>
                    <a:pt x="112" y="34"/>
                  </a:lnTo>
                  <a:lnTo>
                    <a:pt x="112" y="34"/>
                  </a:lnTo>
                  <a:lnTo>
                    <a:pt x="110" y="32"/>
                  </a:lnTo>
                  <a:lnTo>
                    <a:pt x="108" y="32"/>
                  </a:lnTo>
                  <a:lnTo>
                    <a:pt x="106" y="32"/>
                  </a:lnTo>
                  <a:lnTo>
                    <a:pt x="106" y="32"/>
                  </a:lnTo>
                  <a:lnTo>
                    <a:pt x="106" y="32"/>
                  </a:lnTo>
                  <a:lnTo>
                    <a:pt x="106" y="32"/>
                  </a:lnTo>
                  <a:lnTo>
                    <a:pt x="105" y="32"/>
                  </a:lnTo>
                  <a:lnTo>
                    <a:pt x="105" y="34"/>
                  </a:lnTo>
                  <a:lnTo>
                    <a:pt x="103" y="34"/>
                  </a:lnTo>
                  <a:lnTo>
                    <a:pt x="103" y="34"/>
                  </a:lnTo>
                  <a:lnTo>
                    <a:pt x="103" y="34"/>
                  </a:lnTo>
                  <a:lnTo>
                    <a:pt x="101" y="34"/>
                  </a:lnTo>
                  <a:lnTo>
                    <a:pt x="99" y="34"/>
                  </a:lnTo>
                  <a:lnTo>
                    <a:pt x="99" y="36"/>
                  </a:lnTo>
                  <a:lnTo>
                    <a:pt x="97" y="34"/>
                  </a:lnTo>
                  <a:lnTo>
                    <a:pt x="95" y="34"/>
                  </a:lnTo>
                  <a:lnTo>
                    <a:pt x="93" y="34"/>
                  </a:lnTo>
                  <a:lnTo>
                    <a:pt x="91" y="34"/>
                  </a:lnTo>
                  <a:lnTo>
                    <a:pt x="90" y="34"/>
                  </a:lnTo>
                  <a:lnTo>
                    <a:pt x="90" y="34"/>
                  </a:lnTo>
                  <a:lnTo>
                    <a:pt x="88" y="34"/>
                  </a:lnTo>
                  <a:lnTo>
                    <a:pt x="86" y="34"/>
                  </a:lnTo>
                  <a:lnTo>
                    <a:pt x="82" y="32"/>
                  </a:lnTo>
                  <a:lnTo>
                    <a:pt x="82" y="32"/>
                  </a:lnTo>
                  <a:lnTo>
                    <a:pt x="80" y="30"/>
                  </a:lnTo>
                  <a:lnTo>
                    <a:pt x="78" y="30"/>
                  </a:lnTo>
                  <a:lnTo>
                    <a:pt x="75" y="30"/>
                  </a:lnTo>
                  <a:lnTo>
                    <a:pt x="73" y="30"/>
                  </a:lnTo>
                  <a:lnTo>
                    <a:pt x="73" y="32"/>
                  </a:lnTo>
                  <a:lnTo>
                    <a:pt x="71" y="32"/>
                  </a:lnTo>
                  <a:lnTo>
                    <a:pt x="71" y="32"/>
                  </a:lnTo>
                  <a:lnTo>
                    <a:pt x="71" y="34"/>
                  </a:lnTo>
                  <a:lnTo>
                    <a:pt x="71" y="34"/>
                  </a:lnTo>
                  <a:lnTo>
                    <a:pt x="69" y="36"/>
                  </a:lnTo>
                  <a:lnTo>
                    <a:pt x="67" y="36"/>
                  </a:lnTo>
                  <a:lnTo>
                    <a:pt x="65" y="34"/>
                  </a:lnTo>
                  <a:lnTo>
                    <a:pt x="65" y="34"/>
                  </a:lnTo>
                  <a:lnTo>
                    <a:pt x="63" y="32"/>
                  </a:lnTo>
                  <a:lnTo>
                    <a:pt x="63" y="30"/>
                  </a:lnTo>
                  <a:lnTo>
                    <a:pt x="63" y="28"/>
                  </a:lnTo>
                  <a:lnTo>
                    <a:pt x="62" y="26"/>
                  </a:lnTo>
                  <a:lnTo>
                    <a:pt x="60" y="25"/>
                  </a:lnTo>
                  <a:lnTo>
                    <a:pt x="58" y="23"/>
                  </a:lnTo>
                  <a:lnTo>
                    <a:pt x="56" y="21"/>
                  </a:lnTo>
                  <a:lnTo>
                    <a:pt x="58" y="21"/>
                  </a:lnTo>
                  <a:lnTo>
                    <a:pt x="56" y="21"/>
                  </a:lnTo>
                  <a:lnTo>
                    <a:pt x="56" y="19"/>
                  </a:lnTo>
                  <a:lnTo>
                    <a:pt x="56" y="19"/>
                  </a:lnTo>
                  <a:lnTo>
                    <a:pt x="56" y="19"/>
                  </a:lnTo>
                  <a:lnTo>
                    <a:pt x="56" y="17"/>
                  </a:lnTo>
                  <a:lnTo>
                    <a:pt x="58" y="13"/>
                  </a:lnTo>
                  <a:lnTo>
                    <a:pt x="58" y="13"/>
                  </a:lnTo>
                  <a:lnTo>
                    <a:pt x="56" y="12"/>
                  </a:lnTo>
                  <a:lnTo>
                    <a:pt x="52" y="12"/>
                  </a:lnTo>
                  <a:lnTo>
                    <a:pt x="52" y="10"/>
                  </a:lnTo>
                  <a:lnTo>
                    <a:pt x="52" y="10"/>
                  </a:lnTo>
                  <a:lnTo>
                    <a:pt x="50" y="10"/>
                  </a:lnTo>
                  <a:lnTo>
                    <a:pt x="50" y="10"/>
                  </a:lnTo>
                  <a:lnTo>
                    <a:pt x="50" y="10"/>
                  </a:lnTo>
                  <a:lnTo>
                    <a:pt x="48" y="12"/>
                  </a:lnTo>
                  <a:lnTo>
                    <a:pt x="47" y="13"/>
                  </a:lnTo>
                  <a:lnTo>
                    <a:pt x="47" y="12"/>
                  </a:lnTo>
                  <a:lnTo>
                    <a:pt x="47" y="12"/>
                  </a:lnTo>
                  <a:lnTo>
                    <a:pt x="47" y="10"/>
                  </a:lnTo>
                  <a:lnTo>
                    <a:pt x="47" y="8"/>
                  </a:lnTo>
                  <a:lnTo>
                    <a:pt x="47" y="6"/>
                  </a:lnTo>
                  <a:lnTo>
                    <a:pt x="47" y="6"/>
                  </a:lnTo>
                  <a:lnTo>
                    <a:pt x="47" y="4"/>
                  </a:lnTo>
                  <a:lnTo>
                    <a:pt x="47" y="4"/>
                  </a:lnTo>
                  <a:lnTo>
                    <a:pt x="47" y="4"/>
                  </a:lnTo>
                  <a:lnTo>
                    <a:pt x="45" y="2"/>
                  </a:lnTo>
                  <a:lnTo>
                    <a:pt x="43" y="2"/>
                  </a:lnTo>
                  <a:lnTo>
                    <a:pt x="41" y="2"/>
                  </a:lnTo>
                  <a:lnTo>
                    <a:pt x="39" y="2"/>
                  </a:lnTo>
                  <a:lnTo>
                    <a:pt x="37" y="2"/>
                  </a:lnTo>
                  <a:lnTo>
                    <a:pt x="35" y="2"/>
                  </a:lnTo>
                  <a:lnTo>
                    <a:pt x="34" y="2"/>
                  </a:lnTo>
                  <a:lnTo>
                    <a:pt x="34" y="0"/>
                  </a:lnTo>
                  <a:lnTo>
                    <a:pt x="32" y="0"/>
                  </a:lnTo>
                  <a:lnTo>
                    <a:pt x="30" y="0"/>
                  </a:lnTo>
                  <a:lnTo>
                    <a:pt x="30" y="0"/>
                  </a:lnTo>
                  <a:lnTo>
                    <a:pt x="30" y="0"/>
                  </a:lnTo>
                  <a:lnTo>
                    <a:pt x="0" y="68"/>
                  </a:lnTo>
                  <a:lnTo>
                    <a:pt x="0" y="68"/>
                  </a:lnTo>
                  <a:lnTo>
                    <a:pt x="2" y="70"/>
                  </a:lnTo>
                  <a:lnTo>
                    <a:pt x="4" y="73"/>
                  </a:lnTo>
                  <a:lnTo>
                    <a:pt x="4" y="73"/>
                  </a:lnTo>
                  <a:lnTo>
                    <a:pt x="5" y="73"/>
                  </a:lnTo>
                  <a:lnTo>
                    <a:pt x="7" y="71"/>
                  </a:lnTo>
                  <a:lnTo>
                    <a:pt x="11" y="71"/>
                  </a:lnTo>
                  <a:lnTo>
                    <a:pt x="13" y="73"/>
                  </a:lnTo>
                  <a:lnTo>
                    <a:pt x="15" y="73"/>
                  </a:lnTo>
                  <a:lnTo>
                    <a:pt x="17" y="73"/>
                  </a:lnTo>
                  <a:lnTo>
                    <a:pt x="19" y="75"/>
                  </a:lnTo>
                  <a:lnTo>
                    <a:pt x="20" y="77"/>
                  </a:lnTo>
                  <a:lnTo>
                    <a:pt x="22" y="79"/>
                  </a:lnTo>
                  <a:lnTo>
                    <a:pt x="24" y="79"/>
                  </a:lnTo>
                  <a:lnTo>
                    <a:pt x="26" y="81"/>
                  </a:lnTo>
                  <a:lnTo>
                    <a:pt x="28" y="81"/>
                  </a:lnTo>
                  <a:lnTo>
                    <a:pt x="30" y="81"/>
                  </a:lnTo>
                  <a:lnTo>
                    <a:pt x="34" y="79"/>
                  </a:lnTo>
                  <a:lnTo>
                    <a:pt x="39" y="75"/>
                  </a:lnTo>
                  <a:lnTo>
                    <a:pt x="43" y="73"/>
                  </a:lnTo>
                  <a:lnTo>
                    <a:pt x="45" y="73"/>
                  </a:lnTo>
                  <a:lnTo>
                    <a:pt x="47" y="71"/>
                  </a:lnTo>
                  <a:lnTo>
                    <a:pt x="48" y="71"/>
                  </a:lnTo>
                  <a:lnTo>
                    <a:pt x="48" y="70"/>
                  </a:lnTo>
                  <a:lnTo>
                    <a:pt x="47" y="70"/>
                  </a:lnTo>
                  <a:lnTo>
                    <a:pt x="45" y="70"/>
                  </a:lnTo>
                  <a:lnTo>
                    <a:pt x="47" y="70"/>
                  </a:lnTo>
                  <a:lnTo>
                    <a:pt x="48" y="68"/>
                  </a:lnTo>
                  <a:lnTo>
                    <a:pt x="54" y="66"/>
                  </a:lnTo>
                  <a:lnTo>
                    <a:pt x="56" y="66"/>
                  </a:lnTo>
                  <a:lnTo>
                    <a:pt x="56" y="68"/>
                  </a:lnTo>
                  <a:lnTo>
                    <a:pt x="56" y="70"/>
                  </a:lnTo>
                  <a:lnTo>
                    <a:pt x="54" y="71"/>
                  </a:lnTo>
                  <a:lnTo>
                    <a:pt x="52" y="71"/>
                  </a:lnTo>
                  <a:lnTo>
                    <a:pt x="50" y="73"/>
                  </a:lnTo>
                  <a:lnTo>
                    <a:pt x="48" y="73"/>
                  </a:lnTo>
                  <a:lnTo>
                    <a:pt x="48" y="73"/>
                  </a:lnTo>
                  <a:lnTo>
                    <a:pt x="48" y="75"/>
                  </a:lnTo>
                  <a:lnTo>
                    <a:pt x="50" y="75"/>
                  </a:lnTo>
                  <a:lnTo>
                    <a:pt x="54" y="73"/>
                  </a:lnTo>
                  <a:lnTo>
                    <a:pt x="56" y="71"/>
                  </a:lnTo>
                  <a:lnTo>
                    <a:pt x="56" y="71"/>
                  </a:lnTo>
                  <a:lnTo>
                    <a:pt x="58" y="71"/>
                  </a:lnTo>
                  <a:lnTo>
                    <a:pt x="60" y="71"/>
                  </a:lnTo>
                  <a:lnTo>
                    <a:pt x="60" y="73"/>
                  </a:lnTo>
                  <a:lnTo>
                    <a:pt x="60" y="73"/>
                  </a:lnTo>
                  <a:lnTo>
                    <a:pt x="58" y="75"/>
                  </a:lnTo>
                  <a:lnTo>
                    <a:pt x="56" y="75"/>
                  </a:lnTo>
                  <a:lnTo>
                    <a:pt x="56" y="77"/>
                  </a:lnTo>
                  <a:lnTo>
                    <a:pt x="58" y="77"/>
                  </a:lnTo>
                  <a:lnTo>
                    <a:pt x="58" y="79"/>
                  </a:lnTo>
                  <a:lnTo>
                    <a:pt x="58" y="79"/>
                  </a:lnTo>
                  <a:lnTo>
                    <a:pt x="60" y="79"/>
                  </a:lnTo>
                  <a:lnTo>
                    <a:pt x="60" y="81"/>
                  </a:lnTo>
                  <a:lnTo>
                    <a:pt x="60" y="83"/>
                  </a:lnTo>
                  <a:lnTo>
                    <a:pt x="62" y="83"/>
                  </a:lnTo>
                  <a:lnTo>
                    <a:pt x="62" y="81"/>
                  </a:lnTo>
                  <a:lnTo>
                    <a:pt x="63" y="83"/>
                  </a:lnTo>
                  <a:lnTo>
                    <a:pt x="63" y="83"/>
                  </a:lnTo>
                  <a:lnTo>
                    <a:pt x="63" y="84"/>
                  </a:lnTo>
                  <a:lnTo>
                    <a:pt x="63" y="86"/>
                  </a:lnTo>
                  <a:lnTo>
                    <a:pt x="63" y="86"/>
                  </a:lnTo>
                  <a:lnTo>
                    <a:pt x="65" y="86"/>
                  </a:lnTo>
                  <a:lnTo>
                    <a:pt x="65" y="84"/>
                  </a:lnTo>
                  <a:lnTo>
                    <a:pt x="67" y="84"/>
                  </a:lnTo>
                  <a:lnTo>
                    <a:pt x="67" y="81"/>
                  </a:lnTo>
                  <a:lnTo>
                    <a:pt x="67" y="81"/>
                  </a:lnTo>
                  <a:lnTo>
                    <a:pt x="65" y="83"/>
                  </a:lnTo>
                  <a:lnTo>
                    <a:pt x="65" y="81"/>
                  </a:lnTo>
                  <a:lnTo>
                    <a:pt x="65" y="81"/>
                  </a:lnTo>
                  <a:lnTo>
                    <a:pt x="65" y="79"/>
                  </a:lnTo>
                  <a:lnTo>
                    <a:pt x="67" y="79"/>
                  </a:lnTo>
                  <a:lnTo>
                    <a:pt x="67" y="79"/>
                  </a:lnTo>
                  <a:lnTo>
                    <a:pt x="69" y="79"/>
                  </a:lnTo>
                  <a:lnTo>
                    <a:pt x="75" y="79"/>
                  </a:lnTo>
                  <a:lnTo>
                    <a:pt x="86" y="71"/>
                  </a:lnTo>
                  <a:lnTo>
                    <a:pt x="90" y="68"/>
                  </a:lnTo>
                  <a:lnTo>
                    <a:pt x="95" y="66"/>
                  </a:lnTo>
                  <a:lnTo>
                    <a:pt x="99" y="64"/>
                  </a:lnTo>
                  <a:lnTo>
                    <a:pt x="101" y="64"/>
                  </a:lnTo>
                  <a:lnTo>
                    <a:pt x="110" y="64"/>
                  </a:lnTo>
                  <a:lnTo>
                    <a:pt x="116" y="64"/>
                  </a:lnTo>
                  <a:lnTo>
                    <a:pt x="118" y="64"/>
                  </a:lnTo>
                  <a:lnTo>
                    <a:pt x="120" y="62"/>
                  </a:lnTo>
                  <a:lnTo>
                    <a:pt x="123" y="60"/>
                  </a:lnTo>
                  <a:lnTo>
                    <a:pt x="125" y="60"/>
                  </a:lnTo>
                  <a:lnTo>
                    <a:pt x="127" y="58"/>
                  </a:lnTo>
                  <a:lnTo>
                    <a:pt x="127" y="58"/>
                  </a:lnTo>
                  <a:lnTo>
                    <a:pt x="108" y="4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3" name="Google Shape;713;p23"/>
            <p:cNvSpPr/>
            <p:nvPr/>
          </p:nvSpPr>
          <p:spPr>
            <a:xfrm>
              <a:off x="4577" y="2607"/>
              <a:ext cx="67" cy="65"/>
            </a:xfrm>
            <a:custGeom>
              <a:avLst/>
              <a:gdLst/>
              <a:ahLst/>
              <a:cxnLst/>
              <a:rect l="l" t="t" r="r" b="b"/>
              <a:pathLst>
                <a:path w="67" h="65" extrusionOk="0">
                  <a:moveTo>
                    <a:pt x="19" y="60"/>
                  </a:moveTo>
                  <a:lnTo>
                    <a:pt x="19" y="60"/>
                  </a:lnTo>
                  <a:lnTo>
                    <a:pt x="19" y="60"/>
                  </a:lnTo>
                  <a:lnTo>
                    <a:pt x="19" y="62"/>
                  </a:lnTo>
                  <a:lnTo>
                    <a:pt x="17" y="62"/>
                  </a:lnTo>
                  <a:lnTo>
                    <a:pt x="17" y="62"/>
                  </a:lnTo>
                  <a:lnTo>
                    <a:pt x="17" y="62"/>
                  </a:lnTo>
                  <a:lnTo>
                    <a:pt x="17" y="62"/>
                  </a:lnTo>
                  <a:lnTo>
                    <a:pt x="19" y="62"/>
                  </a:lnTo>
                  <a:lnTo>
                    <a:pt x="19" y="62"/>
                  </a:lnTo>
                  <a:lnTo>
                    <a:pt x="20" y="62"/>
                  </a:lnTo>
                  <a:lnTo>
                    <a:pt x="20" y="60"/>
                  </a:lnTo>
                  <a:lnTo>
                    <a:pt x="20" y="60"/>
                  </a:lnTo>
                  <a:lnTo>
                    <a:pt x="20" y="60"/>
                  </a:lnTo>
                  <a:lnTo>
                    <a:pt x="19" y="60"/>
                  </a:lnTo>
                  <a:close/>
                  <a:moveTo>
                    <a:pt x="22" y="56"/>
                  </a:moveTo>
                  <a:lnTo>
                    <a:pt x="22" y="56"/>
                  </a:lnTo>
                  <a:lnTo>
                    <a:pt x="22" y="58"/>
                  </a:lnTo>
                  <a:lnTo>
                    <a:pt x="22" y="58"/>
                  </a:lnTo>
                  <a:lnTo>
                    <a:pt x="22" y="58"/>
                  </a:lnTo>
                  <a:lnTo>
                    <a:pt x="22" y="58"/>
                  </a:lnTo>
                  <a:lnTo>
                    <a:pt x="22" y="58"/>
                  </a:lnTo>
                  <a:lnTo>
                    <a:pt x="24" y="56"/>
                  </a:lnTo>
                  <a:lnTo>
                    <a:pt x="24" y="56"/>
                  </a:lnTo>
                  <a:lnTo>
                    <a:pt x="22" y="56"/>
                  </a:lnTo>
                  <a:close/>
                  <a:moveTo>
                    <a:pt x="37" y="49"/>
                  </a:moveTo>
                  <a:lnTo>
                    <a:pt x="37" y="49"/>
                  </a:lnTo>
                  <a:lnTo>
                    <a:pt x="37" y="50"/>
                  </a:lnTo>
                  <a:lnTo>
                    <a:pt x="37" y="50"/>
                  </a:lnTo>
                  <a:lnTo>
                    <a:pt x="37" y="50"/>
                  </a:lnTo>
                  <a:lnTo>
                    <a:pt x="37" y="49"/>
                  </a:lnTo>
                  <a:lnTo>
                    <a:pt x="39" y="49"/>
                  </a:lnTo>
                  <a:lnTo>
                    <a:pt x="39" y="49"/>
                  </a:lnTo>
                  <a:lnTo>
                    <a:pt x="39" y="49"/>
                  </a:lnTo>
                  <a:lnTo>
                    <a:pt x="37" y="49"/>
                  </a:lnTo>
                  <a:close/>
                  <a:moveTo>
                    <a:pt x="56" y="19"/>
                  </a:moveTo>
                  <a:lnTo>
                    <a:pt x="56" y="19"/>
                  </a:lnTo>
                  <a:lnTo>
                    <a:pt x="52" y="20"/>
                  </a:lnTo>
                  <a:lnTo>
                    <a:pt x="52" y="20"/>
                  </a:lnTo>
                  <a:lnTo>
                    <a:pt x="50" y="19"/>
                  </a:lnTo>
                  <a:lnTo>
                    <a:pt x="48" y="20"/>
                  </a:lnTo>
                  <a:lnTo>
                    <a:pt x="47" y="22"/>
                  </a:lnTo>
                  <a:lnTo>
                    <a:pt x="47" y="22"/>
                  </a:lnTo>
                  <a:lnTo>
                    <a:pt x="45" y="22"/>
                  </a:lnTo>
                  <a:lnTo>
                    <a:pt x="45" y="20"/>
                  </a:lnTo>
                  <a:lnTo>
                    <a:pt x="45" y="20"/>
                  </a:lnTo>
                  <a:lnTo>
                    <a:pt x="43" y="22"/>
                  </a:lnTo>
                  <a:lnTo>
                    <a:pt x="41" y="22"/>
                  </a:lnTo>
                  <a:lnTo>
                    <a:pt x="39" y="22"/>
                  </a:lnTo>
                  <a:lnTo>
                    <a:pt x="39" y="22"/>
                  </a:lnTo>
                  <a:lnTo>
                    <a:pt x="37" y="22"/>
                  </a:lnTo>
                  <a:lnTo>
                    <a:pt x="37" y="24"/>
                  </a:lnTo>
                  <a:lnTo>
                    <a:pt x="35" y="24"/>
                  </a:lnTo>
                  <a:lnTo>
                    <a:pt x="35" y="24"/>
                  </a:lnTo>
                  <a:lnTo>
                    <a:pt x="35" y="24"/>
                  </a:lnTo>
                  <a:lnTo>
                    <a:pt x="33" y="24"/>
                  </a:lnTo>
                  <a:lnTo>
                    <a:pt x="33" y="24"/>
                  </a:lnTo>
                  <a:lnTo>
                    <a:pt x="30" y="24"/>
                  </a:lnTo>
                  <a:lnTo>
                    <a:pt x="26" y="24"/>
                  </a:lnTo>
                  <a:lnTo>
                    <a:pt x="24" y="22"/>
                  </a:lnTo>
                  <a:lnTo>
                    <a:pt x="24" y="22"/>
                  </a:lnTo>
                  <a:lnTo>
                    <a:pt x="22" y="20"/>
                  </a:lnTo>
                  <a:lnTo>
                    <a:pt x="22" y="20"/>
                  </a:lnTo>
                  <a:lnTo>
                    <a:pt x="22" y="20"/>
                  </a:lnTo>
                  <a:lnTo>
                    <a:pt x="20" y="20"/>
                  </a:lnTo>
                  <a:lnTo>
                    <a:pt x="20" y="20"/>
                  </a:lnTo>
                  <a:lnTo>
                    <a:pt x="20" y="20"/>
                  </a:lnTo>
                  <a:lnTo>
                    <a:pt x="19" y="19"/>
                  </a:lnTo>
                  <a:lnTo>
                    <a:pt x="19" y="19"/>
                  </a:lnTo>
                  <a:lnTo>
                    <a:pt x="19" y="19"/>
                  </a:lnTo>
                  <a:lnTo>
                    <a:pt x="17" y="19"/>
                  </a:lnTo>
                  <a:lnTo>
                    <a:pt x="15" y="19"/>
                  </a:lnTo>
                  <a:lnTo>
                    <a:pt x="13" y="17"/>
                  </a:lnTo>
                  <a:lnTo>
                    <a:pt x="13" y="17"/>
                  </a:lnTo>
                  <a:lnTo>
                    <a:pt x="11" y="19"/>
                  </a:lnTo>
                  <a:lnTo>
                    <a:pt x="7" y="22"/>
                  </a:lnTo>
                  <a:lnTo>
                    <a:pt x="7" y="24"/>
                  </a:lnTo>
                  <a:lnTo>
                    <a:pt x="7" y="24"/>
                  </a:lnTo>
                  <a:lnTo>
                    <a:pt x="5" y="28"/>
                  </a:lnTo>
                  <a:lnTo>
                    <a:pt x="5" y="28"/>
                  </a:lnTo>
                  <a:lnTo>
                    <a:pt x="5" y="28"/>
                  </a:lnTo>
                  <a:lnTo>
                    <a:pt x="5" y="32"/>
                  </a:lnTo>
                  <a:lnTo>
                    <a:pt x="5" y="35"/>
                  </a:lnTo>
                  <a:lnTo>
                    <a:pt x="5" y="39"/>
                  </a:lnTo>
                  <a:lnTo>
                    <a:pt x="5" y="39"/>
                  </a:lnTo>
                  <a:lnTo>
                    <a:pt x="4" y="41"/>
                  </a:lnTo>
                  <a:lnTo>
                    <a:pt x="5" y="41"/>
                  </a:lnTo>
                  <a:lnTo>
                    <a:pt x="5" y="41"/>
                  </a:lnTo>
                  <a:lnTo>
                    <a:pt x="5" y="41"/>
                  </a:lnTo>
                  <a:lnTo>
                    <a:pt x="5" y="43"/>
                  </a:lnTo>
                  <a:lnTo>
                    <a:pt x="5" y="45"/>
                  </a:lnTo>
                  <a:lnTo>
                    <a:pt x="5" y="45"/>
                  </a:lnTo>
                  <a:lnTo>
                    <a:pt x="4" y="47"/>
                  </a:lnTo>
                  <a:lnTo>
                    <a:pt x="5" y="45"/>
                  </a:lnTo>
                  <a:lnTo>
                    <a:pt x="5" y="43"/>
                  </a:lnTo>
                  <a:lnTo>
                    <a:pt x="4" y="43"/>
                  </a:lnTo>
                  <a:lnTo>
                    <a:pt x="2" y="45"/>
                  </a:lnTo>
                  <a:lnTo>
                    <a:pt x="2" y="47"/>
                  </a:lnTo>
                  <a:lnTo>
                    <a:pt x="0" y="54"/>
                  </a:lnTo>
                  <a:lnTo>
                    <a:pt x="0" y="54"/>
                  </a:lnTo>
                  <a:lnTo>
                    <a:pt x="2" y="54"/>
                  </a:lnTo>
                  <a:lnTo>
                    <a:pt x="2" y="54"/>
                  </a:lnTo>
                  <a:lnTo>
                    <a:pt x="2" y="56"/>
                  </a:lnTo>
                  <a:lnTo>
                    <a:pt x="2" y="58"/>
                  </a:lnTo>
                  <a:lnTo>
                    <a:pt x="2" y="60"/>
                  </a:lnTo>
                  <a:lnTo>
                    <a:pt x="4" y="60"/>
                  </a:lnTo>
                  <a:lnTo>
                    <a:pt x="5" y="60"/>
                  </a:lnTo>
                  <a:lnTo>
                    <a:pt x="5" y="60"/>
                  </a:lnTo>
                  <a:lnTo>
                    <a:pt x="5" y="60"/>
                  </a:lnTo>
                  <a:lnTo>
                    <a:pt x="5" y="60"/>
                  </a:lnTo>
                  <a:lnTo>
                    <a:pt x="4" y="60"/>
                  </a:lnTo>
                  <a:lnTo>
                    <a:pt x="2" y="60"/>
                  </a:lnTo>
                  <a:lnTo>
                    <a:pt x="2" y="62"/>
                  </a:lnTo>
                  <a:lnTo>
                    <a:pt x="2" y="62"/>
                  </a:lnTo>
                  <a:lnTo>
                    <a:pt x="2" y="63"/>
                  </a:lnTo>
                  <a:lnTo>
                    <a:pt x="4" y="63"/>
                  </a:lnTo>
                  <a:lnTo>
                    <a:pt x="5" y="63"/>
                  </a:lnTo>
                  <a:lnTo>
                    <a:pt x="9" y="63"/>
                  </a:lnTo>
                  <a:lnTo>
                    <a:pt x="9" y="63"/>
                  </a:lnTo>
                  <a:lnTo>
                    <a:pt x="11" y="65"/>
                  </a:lnTo>
                  <a:lnTo>
                    <a:pt x="11" y="63"/>
                  </a:lnTo>
                  <a:lnTo>
                    <a:pt x="13" y="63"/>
                  </a:lnTo>
                  <a:lnTo>
                    <a:pt x="17" y="60"/>
                  </a:lnTo>
                  <a:lnTo>
                    <a:pt x="17" y="60"/>
                  </a:lnTo>
                  <a:lnTo>
                    <a:pt x="19" y="60"/>
                  </a:lnTo>
                  <a:lnTo>
                    <a:pt x="17" y="58"/>
                  </a:lnTo>
                  <a:lnTo>
                    <a:pt x="17" y="58"/>
                  </a:lnTo>
                  <a:lnTo>
                    <a:pt x="19" y="58"/>
                  </a:lnTo>
                  <a:lnTo>
                    <a:pt x="19" y="58"/>
                  </a:lnTo>
                  <a:lnTo>
                    <a:pt x="20" y="58"/>
                  </a:lnTo>
                  <a:lnTo>
                    <a:pt x="22" y="56"/>
                  </a:lnTo>
                  <a:lnTo>
                    <a:pt x="22" y="56"/>
                  </a:lnTo>
                  <a:lnTo>
                    <a:pt x="22" y="54"/>
                  </a:lnTo>
                  <a:lnTo>
                    <a:pt x="24" y="54"/>
                  </a:lnTo>
                  <a:lnTo>
                    <a:pt x="24" y="54"/>
                  </a:lnTo>
                  <a:lnTo>
                    <a:pt x="24" y="54"/>
                  </a:lnTo>
                  <a:lnTo>
                    <a:pt x="26" y="52"/>
                  </a:lnTo>
                  <a:lnTo>
                    <a:pt x="26" y="50"/>
                  </a:lnTo>
                  <a:lnTo>
                    <a:pt x="26" y="52"/>
                  </a:lnTo>
                  <a:lnTo>
                    <a:pt x="26" y="54"/>
                  </a:lnTo>
                  <a:lnTo>
                    <a:pt x="26" y="54"/>
                  </a:lnTo>
                  <a:lnTo>
                    <a:pt x="28" y="54"/>
                  </a:lnTo>
                  <a:lnTo>
                    <a:pt x="28" y="52"/>
                  </a:lnTo>
                  <a:lnTo>
                    <a:pt x="30" y="52"/>
                  </a:lnTo>
                  <a:lnTo>
                    <a:pt x="30" y="52"/>
                  </a:lnTo>
                  <a:lnTo>
                    <a:pt x="32" y="54"/>
                  </a:lnTo>
                  <a:lnTo>
                    <a:pt x="32" y="54"/>
                  </a:lnTo>
                  <a:lnTo>
                    <a:pt x="30" y="54"/>
                  </a:lnTo>
                  <a:lnTo>
                    <a:pt x="30" y="54"/>
                  </a:lnTo>
                  <a:lnTo>
                    <a:pt x="30" y="54"/>
                  </a:lnTo>
                  <a:lnTo>
                    <a:pt x="28" y="54"/>
                  </a:lnTo>
                  <a:lnTo>
                    <a:pt x="28" y="56"/>
                  </a:lnTo>
                  <a:lnTo>
                    <a:pt x="28" y="58"/>
                  </a:lnTo>
                  <a:lnTo>
                    <a:pt x="28" y="58"/>
                  </a:lnTo>
                  <a:lnTo>
                    <a:pt x="30" y="58"/>
                  </a:lnTo>
                  <a:lnTo>
                    <a:pt x="32" y="58"/>
                  </a:lnTo>
                  <a:lnTo>
                    <a:pt x="33" y="54"/>
                  </a:lnTo>
                  <a:lnTo>
                    <a:pt x="33" y="52"/>
                  </a:lnTo>
                  <a:lnTo>
                    <a:pt x="35" y="49"/>
                  </a:lnTo>
                  <a:lnTo>
                    <a:pt x="37" y="47"/>
                  </a:lnTo>
                  <a:lnTo>
                    <a:pt x="37" y="47"/>
                  </a:lnTo>
                  <a:lnTo>
                    <a:pt x="39" y="45"/>
                  </a:lnTo>
                  <a:lnTo>
                    <a:pt x="39" y="45"/>
                  </a:lnTo>
                  <a:lnTo>
                    <a:pt x="41" y="43"/>
                  </a:lnTo>
                  <a:lnTo>
                    <a:pt x="43" y="41"/>
                  </a:lnTo>
                  <a:lnTo>
                    <a:pt x="45" y="39"/>
                  </a:lnTo>
                  <a:lnTo>
                    <a:pt x="45" y="39"/>
                  </a:lnTo>
                  <a:lnTo>
                    <a:pt x="45" y="39"/>
                  </a:lnTo>
                  <a:lnTo>
                    <a:pt x="45" y="39"/>
                  </a:lnTo>
                  <a:lnTo>
                    <a:pt x="47" y="37"/>
                  </a:lnTo>
                  <a:lnTo>
                    <a:pt x="47" y="39"/>
                  </a:lnTo>
                  <a:lnTo>
                    <a:pt x="45" y="39"/>
                  </a:lnTo>
                  <a:lnTo>
                    <a:pt x="45" y="39"/>
                  </a:lnTo>
                  <a:lnTo>
                    <a:pt x="47" y="39"/>
                  </a:lnTo>
                  <a:lnTo>
                    <a:pt x="45" y="41"/>
                  </a:lnTo>
                  <a:lnTo>
                    <a:pt x="45" y="41"/>
                  </a:lnTo>
                  <a:lnTo>
                    <a:pt x="45" y="41"/>
                  </a:lnTo>
                  <a:lnTo>
                    <a:pt x="45" y="43"/>
                  </a:lnTo>
                  <a:lnTo>
                    <a:pt x="45" y="43"/>
                  </a:lnTo>
                  <a:lnTo>
                    <a:pt x="47" y="41"/>
                  </a:lnTo>
                  <a:lnTo>
                    <a:pt x="47" y="41"/>
                  </a:lnTo>
                  <a:lnTo>
                    <a:pt x="47" y="39"/>
                  </a:lnTo>
                  <a:lnTo>
                    <a:pt x="47" y="39"/>
                  </a:lnTo>
                  <a:lnTo>
                    <a:pt x="47" y="39"/>
                  </a:lnTo>
                  <a:lnTo>
                    <a:pt x="47" y="39"/>
                  </a:lnTo>
                  <a:lnTo>
                    <a:pt x="48" y="37"/>
                  </a:lnTo>
                  <a:lnTo>
                    <a:pt x="48" y="35"/>
                  </a:lnTo>
                  <a:lnTo>
                    <a:pt x="50" y="32"/>
                  </a:lnTo>
                  <a:lnTo>
                    <a:pt x="52" y="32"/>
                  </a:lnTo>
                  <a:lnTo>
                    <a:pt x="52" y="30"/>
                  </a:lnTo>
                  <a:lnTo>
                    <a:pt x="54" y="28"/>
                  </a:lnTo>
                  <a:lnTo>
                    <a:pt x="56" y="26"/>
                  </a:lnTo>
                  <a:lnTo>
                    <a:pt x="56" y="24"/>
                  </a:lnTo>
                  <a:lnTo>
                    <a:pt x="56" y="24"/>
                  </a:lnTo>
                  <a:lnTo>
                    <a:pt x="58" y="20"/>
                  </a:lnTo>
                  <a:lnTo>
                    <a:pt x="58" y="20"/>
                  </a:lnTo>
                  <a:lnTo>
                    <a:pt x="56" y="19"/>
                  </a:lnTo>
                  <a:close/>
                  <a:moveTo>
                    <a:pt x="62" y="13"/>
                  </a:moveTo>
                  <a:lnTo>
                    <a:pt x="60" y="15"/>
                  </a:lnTo>
                  <a:lnTo>
                    <a:pt x="60" y="15"/>
                  </a:lnTo>
                  <a:lnTo>
                    <a:pt x="60" y="15"/>
                  </a:lnTo>
                  <a:lnTo>
                    <a:pt x="62" y="15"/>
                  </a:lnTo>
                  <a:lnTo>
                    <a:pt x="62" y="13"/>
                  </a:lnTo>
                  <a:lnTo>
                    <a:pt x="62" y="13"/>
                  </a:lnTo>
                  <a:close/>
                  <a:moveTo>
                    <a:pt x="15" y="13"/>
                  </a:moveTo>
                  <a:lnTo>
                    <a:pt x="15" y="13"/>
                  </a:lnTo>
                  <a:lnTo>
                    <a:pt x="15" y="13"/>
                  </a:lnTo>
                  <a:lnTo>
                    <a:pt x="13" y="13"/>
                  </a:lnTo>
                  <a:lnTo>
                    <a:pt x="13" y="15"/>
                  </a:lnTo>
                  <a:lnTo>
                    <a:pt x="15" y="13"/>
                  </a:lnTo>
                  <a:lnTo>
                    <a:pt x="15" y="13"/>
                  </a:lnTo>
                  <a:close/>
                  <a:moveTo>
                    <a:pt x="65" y="11"/>
                  </a:moveTo>
                  <a:lnTo>
                    <a:pt x="62" y="11"/>
                  </a:lnTo>
                  <a:lnTo>
                    <a:pt x="60" y="11"/>
                  </a:lnTo>
                  <a:lnTo>
                    <a:pt x="60" y="11"/>
                  </a:lnTo>
                  <a:lnTo>
                    <a:pt x="60" y="13"/>
                  </a:lnTo>
                  <a:lnTo>
                    <a:pt x="60" y="13"/>
                  </a:lnTo>
                  <a:lnTo>
                    <a:pt x="62" y="13"/>
                  </a:lnTo>
                  <a:lnTo>
                    <a:pt x="63" y="13"/>
                  </a:lnTo>
                  <a:lnTo>
                    <a:pt x="63" y="13"/>
                  </a:lnTo>
                  <a:lnTo>
                    <a:pt x="63" y="13"/>
                  </a:lnTo>
                  <a:lnTo>
                    <a:pt x="65" y="13"/>
                  </a:lnTo>
                  <a:lnTo>
                    <a:pt x="65" y="11"/>
                  </a:lnTo>
                  <a:lnTo>
                    <a:pt x="65" y="11"/>
                  </a:lnTo>
                  <a:close/>
                  <a:moveTo>
                    <a:pt x="67" y="7"/>
                  </a:moveTo>
                  <a:lnTo>
                    <a:pt x="67" y="5"/>
                  </a:lnTo>
                  <a:lnTo>
                    <a:pt x="65" y="5"/>
                  </a:lnTo>
                  <a:lnTo>
                    <a:pt x="65" y="4"/>
                  </a:lnTo>
                  <a:lnTo>
                    <a:pt x="65" y="2"/>
                  </a:lnTo>
                  <a:lnTo>
                    <a:pt x="62" y="4"/>
                  </a:lnTo>
                  <a:lnTo>
                    <a:pt x="62" y="5"/>
                  </a:lnTo>
                  <a:lnTo>
                    <a:pt x="62" y="5"/>
                  </a:lnTo>
                  <a:lnTo>
                    <a:pt x="62" y="5"/>
                  </a:lnTo>
                  <a:lnTo>
                    <a:pt x="62" y="5"/>
                  </a:lnTo>
                  <a:lnTo>
                    <a:pt x="62" y="5"/>
                  </a:lnTo>
                  <a:lnTo>
                    <a:pt x="62" y="9"/>
                  </a:lnTo>
                  <a:lnTo>
                    <a:pt x="62" y="9"/>
                  </a:lnTo>
                  <a:lnTo>
                    <a:pt x="62" y="9"/>
                  </a:lnTo>
                  <a:lnTo>
                    <a:pt x="62" y="9"/>
                  </a:lnTo>
                  <a:lnTo>
                    <a:pt x="63" y="9"/>
                  </a:lnTo>
                  <a:lnTo>
                    <a:pt x="65" y="9"/>
                  </a:lnTo>
                  <a:lnTo>
                    <a:pt x="65" y="9"/>
                  </a:lnTo>
                  <a:lnTo>
                    <a:pt x="65" y="7"/>
                  </a:lnTo>
                  <a:lnTo>
                    <a:pt x="65" y="7"/>
                  </a:lnTo>
                  <a:lnTo>
                    <a:pt x="67" y="7"/>
                  </a:lnTo>
                  <a:lnTo>
                    <a:pt x="67" y="7"/>
                  </a:lnTo>
                  <a:close/>
                  <a:moveTo>
                    <a:pt x="9" y="7"/>
                  </a:moveTo>
                  <a:lnTo>
                    <a:pt x="9" y="5"/>
                  </a:lnTo>
                  <a:lnTo>
                    <a:pt x="11" y="5"/>
                  </a:lnTo>
                  <a:lnTo>
                    <a:pt x="11" y="5"/>
                  </a:lnTo>
                  <a:lnTo>
                    <a:pt x="13" y="4"/>
                  </a:lnTo>
                  <a:lnTo>
                    <a:pt x="13" y="2"/>
                  </a:lnTo>
                  <a:lnTo>
                    <a:pt x="13" y="0"/>
                  </a:lnTo>
                  <a:lnTo>
                    <a:pt x="11" y="0"/>
                  </a:lnTo>
                  <a:lnTo>
                    <a:pt x="11" y="2"/>
                  </a:lnTo>
                  <a:lnTo>
                    <a:pt x="9" y="2"/>
                  </a:lnTo>
                  <a:lnTo>
                    <a:pt x="9" y="2"/>
                  </a:lnTo>
                  <a:lnTo>
                    <a:pt x="9" y="4"/>
                  </a:lnTo>
                  <a:lnTo>
                    <a:pt x="7" y="5"/>
                  </a:lnTo>
                  <a:lnTo>
                    <a:pt x="7" y="7"/>
                  </a:lnTo>
                  <a:lnTo>
                    <a:pt x="5" y="7"/>
                  </a:lnTo>
                  <a:lnTo>
                    <a:pt x="5" y="7"/>
                  </a:lnTo>
                  <a:lnTo>
                    <a:pt x="7" y="7"/>
                  </a:lnTo>
                  <a:lnTo>
                    <a:pt x="9" y="7"/>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4" name="Google Shape;714;p23"/>
            <p:cNvSpPr/>
            <p:nvPr/>
          </p:nvSpPr>
          <p:spPr>
            <a:xfrm>
              <a:off x="4439" y="2379"/>
              <a:ext cx="200" cy="202"/>
            </a:xfrm>
            <a:custGeom>
              <a:avLst/>
              <a:gdLst/>
              <a:ahLst/>
              <a:cxnLst/>
              <a:rect l="l" t="t" r="r" b="b"/>
              <a:pathLst>
                <a:path w="200" h="202" extrusionOk="0">
                  <a:moveTo>
                    <a:pt x="99" y="162"/>
                  </a:moveTo>
                  <a:lnTo>
                    <a:pt x="97" y="162"/>
                  </a:lnTo>
                  <a:lnTo>
                    <a:pt x="93" y="162"/>
                  </a:lnTo>
                  <a:lnTo>
                    <a:pt x="93" y="162"/>
                  </a:lnTo>
                  <a:lnTo>
                    <a:pt x="95" y="160"/>
                  </a:lnTo>
                  <a:lnTo>
                    <a:pt x="95" y="160"/>
                  </a:lnTo>
                  <a:lnTo>
                    <a:pt x="93" y="160"/>
                  </a:lnTo>
                  <a:lnTo>
                    <a:pt x="91" y="160"/>
                  </a:lnTo>
                  <a:lnTo>
                    <a:pt x="87" y="162"/>
                  </a:lnTo>
                  <a:lnTo>
                    <a:pt x="80" y="162"/>
                  </a:lnTo>
                  <a:lnTo>
                    <a:pt x="80" y="164"/>
                  </a:lnTo>
                  <a:lnTo>
                    <a:pt x="78" y="166"/>
                  </a:lnTo>
                  <a:lnTo>
                    <a:pt x="78" y="166"/>
                  </a:lnTo>
                  <a:lnTo>
                    <a:pt x="80" y="168"/>
                  </a:lnTo>
                  <a:lnTo>
                    <a:pt x="82" y="168"/>
                  </a:lnTo>
                  <a:lnTo>
                    <a:pt x="84" y="168"/>
                  </a:lnTo>
                  <a:lnTo>
                    <a:pt x="86" y="168"/>
                  </a:lnTo>
                  <a:lnTo>
                    <a:pt x="87" y="166"/>
                  </a:lnTo>
                  <a:lnTo>
                    <a:pt x="89" y="168"/>
                  </a:lnTo>
                  <a:lnTo>
                    <a:pt x="89" y="168"/>
                  </a:lnTo>
                  <a:lnTo>
                    <a:pt x="91" y="168"/>
                  </a:lnTo>
                  <a:lnTo>
                    <a:pt x="93" y="166"/>
                  </a:lnTo>
                  <a:lnTo>
                    <a:pt x="93" y="166"/>
                  </a:lnTo>
                  <a:lnTo>
                    <a:pt x="97" y="164"/>
                  </a:lnTo>
                  <a:lnTo>
                    <a:pt x="99" y="166"/>
                  </a:lnTo>
                  <a:lnTo>
                    <a:pt x="99" y="166"/>
                  </a:lnTo>
                  <a:lnTo>
                    <a:pt x="100" y="164"/>
                  </a:lnTo>
                  <a:lnTo>
                    <a:pt x="100" y="162"/>
                  </a:lnTo>
                  <a:lnTo>
                    <a:pt x="99" y="162"/>
                  </a:lnTo>
                  <a:close/>
                  <a:moveTo>
                    <a:pt x="28" y="0"/>
                  </a:moveTo>
                  <a:lnTo>
                    <a:pt x="0" y="95"/>
                  </a:lnTo>
                  <a:lnTo>
                    <a:pt x="3" y="95"/>
                  </a:lnTo>
                  <a:lnTo>
                    <a:pt x="9" y="93"/>
                  </a:lnTo>
                  <a:lnTo>
                    <a:pt x="16" y="93"/>
                  </a:lnTo>
                  <a:lnTo>
                    <a:pt x="26" y="93"/>
                  </a:lnTo>
                  <a:lnTo>
                    <a:pt x="28" y="93"/>
                  </a:lnTo>
                  <a:lnTo>
                    <a:pt x="29" y="91"/>
                  </a:lnTo>
                  <a:lnTo>
                    <a:pt x="31" y="91"/>
                  </a:lnTo>
                  <a:lnTo>
                    <a:pt x="33" y="91"/>
                  </a:lnTo>
                  <a:lnTo>
                    <a:pt x="35" y="93"/>
                  </a:lnTo>
                  <a:lnTo>
                    <a:pt x="39" y="95"/>
                  </a:lnTo>
                  <a:lnTo>
                    <a:pt x="44" y="101"/>
                  </a:lnTo>
                  <a:lnTo>
                    <a:pt x="44" y="101"/>
                  </a:lnTo>
                  <a:lnTo>
                    <a:pt x="50" y="99"/>
                  </a:lnTo>
                  <a:lnTo>
                    <a:pt x="52" y="99"/>
                  </a:lnTo>
                  <a:lnTo>
                    <a:pt x="56" y="102"/>
                  </a:lnTo>
                  <a:lnTo>
                    <a:pt x="59" y="102"/>
                  </a:lnTo>
                  <a:lnTo>
                    <a:pt x="61" y="102"/>
                  </a:lnTo>
                  <a:lnTo>
                    <a:pt x="63" y="104"/>
                  </a:lnTo>
                  <a:lnTo>
                    <a:pt x="63" y="104"/>
                  </a:lnTo>
                  <a:lnTo>
                    <a:pt x="65" y="106"/>
                  </a:lnTo>
                  <a:lnTo>
                    <a:pt x="69" y="110"/>
                  </a:lnTo>
                  <a:lnTo>
                    <a:pt x="69" y="112"/>
                  </a:lnTo>
                  <a:lnTo>
                    <a:pt x="67" y="112"/>
                  </a:lnTo>
                  <a:lnTo>
                    <a:pt x="67" y="112"/>
                  </a:lnTo>
                  <a:lnTo>
                    <a:pt x="65" y="112"/>
                  </a:lnTo>
                  <a:lnTo>
                    <a:pt x="65" y="116"/>
                  </a:lnTo>
                  <a:lnTo>
                    <a:pt x="65" y="119"/>
                  </a:lnTo>
                  <a:lnTo>
                    <a:pt x="71" y="119"/>
                  </a:lnTo>
                  <a:lnTo>
                    <a:pt x="71" y="121"/>
                  </a:lnTo>
                  <a:lnTo>
                    <a:pt x="71" y="123"/>
                  </a:lnTo>
                  <a:lnTo>
                    <a:pt x="71" y="125"/>
                  </a:lnTo>
                  <a:lnTo>
                    <a:pt x="71" y="127"/>
                  </a:lnTo>
                  <a:lnTo>
                    <a:pt x="72" y="131"/>
                  </a:lnTo>
                  <a:lnTo>
                    <a:pt x="72" y="132"/>
                  </a:lnTo>
                  <a:lnTo>
                    <a:pt x="72" y="132"/>
                  </a:lnTo>
                  <a:lnTo>
                    <a:pt x="72" y="136"/>
                  </a:lnTo>
                  <a:lnTo>
                    <a:pt x="72" y="136"/>
                  </a:lnTo>
                  <a:lnTo>
                    <a:pt x="72" y="140"/>
                  </a:lnTo>
                  <a:lnTo>
                    <a:pt x="72" y="144"/>
                  </a:lnTo>
                  <a:lnTo>
                    <a:pt x="72" y="144"/>
                  </a:lnTo>
                  <a:lnTo>
                    <a:pt x="71" y="144"/>
                  </a:lnTo>
                  <a:lnTo>
                    <a:pt x="71" y="142"/>
                  </a:lnTo>
                  <a:lnTo>
                    <a:pt x="69" y="142"/>
                  </a:lnTo>
                  <a:lnTo>
                    <a:pt x="69" y="142"/>
                  </a:lnTo>
                  <a:lnTo>
                    <a:pt x="69" y="142"/>
                  </a:lnTo>
                  <a:lnTo>
                    <a:pt x="67" y="144"/>
                  </a:lnTo>
                  <a:lnTo>
                    <a:pt x="69" y="144"/>
                  </a:lnTo>
                  <a:lnTo>
                    <a:pt x="69" y="144"/>
                  </a:lnTo>
                  <a:lnTo>
                    <a:pt x="71" y="144"/>
                  </a:lnTo>
                  <a:lnTo>
                    <a:pt x="71" y="146"/>
                  </a:lnTo>
                  <a:lnTo>
                    <a:pt x="71" y="146"/>
                  </a:lnTo>
                  <a:lnTo>
                    <a:pt x="72" y="149"/>
                  </a:lnTo>
                  <a:lnTo>
                    <a:pt x="74" y="149"/>
                  </a:lnTo>
                  <a:lnTo>
                    <a:pt x="74" y="147"/>
                  </a:lnTo>
                  <a:lnTo>
                    <a:pt x="76" y="149"/>
                  </a:lnTo>
                  <a:lnTo>
                    <a:pt x="76" y="149"/>
                  </a:lnTo>
                  <a:lnTo>
                    <a:pt x="78" y="149"/>
                  </a:lnTo>
                  <a:lnTo>
                    <a:pt x="78" y="146"/>
                  </a:lnTo>
                  <a:lnTo>
                    <a:pt x="78" y="146"/>
                  </a:lnTo>
                  <a:lnTo>
                    <a:pt x="78" y="144"/>
                  </a:lnTo>
                  <a:lnTo>
                    <a:pt x="78" y="144"/>
                  </a:lnTo>
                  <a:lnTo>
                    <a:pt x="80" y="144"/>
                  </a:lnTo>
                  <a:lnTo>
                    <a:pt x="82" y="140"/>
                  </a:lnTo>
                  <a:lnTo>
                    <a:pt x="89" y="134"/>
                  </a:lnTo>
                  <a:lnTo>
                    <a:pt x="91" y="132"/>
                  </a:lnTo>
                  <a:lnTo>
                    <a:pt x="93" y="132"/>
                  </a:lnTo>
                  <a:lnTo>
                    <a:pt x="97" y="131"/>
                  </a:lnTo>
                  <a:lnTo>
                    <a:pt x="99" y="129"/>
                  </a:lnTo>
                  <a:lnTo>
                    <a:pt x="100" y="129"/>
                  </a:lnTo>
                  <a:lnTo>
                    <a:pt x="102" y="129"/>
                  </a:lnTo>
                  <a:lnTo>
                    <a:pt x="104" y="127"/>
                  </a:lnTo>
                  <a:lnTo>
                    <a:pt x="106" y="123"/>
                  </a:lnTo>
                  <a:lnTo>
                    <a:pt x="110" y="119"/>
                  </a:lnTo>
                  <a:lnTo>
                    <a:pt x="112" y="117"/>
                  </a:lnTo>
                  <a:lnTo>
                    <a:pt x="114" y="116"/>
                  </a:lnTo>
                  <a:lnTo>
                    <a:pt x="117" y="114"/>
                  </a:lnTo>
                  <a:lnTo>
                    <a:pt x="117" y="112"/>
                  </a:lnTo>
                  <a:lnTo>
                    <a:pt x="117" y="110"/>
                  </a:lnTo>
                  <a:lnTo>
                    <a:pt x="119" y="112"/>
                  </a:lnTo>
                  <a:lnTo>
                    <a:pt x="119" y="114"/>
                  </a:lnTo>
                  <a:lnTo>
                    <a:pt x="117" y="117"/>
                  </a:lnTo>
                  <a:lnTo>
                    <a:pt x="115" y="119"/>
                  </a:lnTo>
                  <a:lnTo>
                    <a:pt x="115" y="119"/>
                  </a:lnTo>
                  <a:lnTo>
                    <a:pt x="114" y="121"/>
                  </a:lnTo>
                  <a:lnTo>
                    <a:pt x="114" y="125"/>
                  </a:lnTo>
                  <a:lnTo>
                    <a:pt x="114" y="127"/>
                  </a:lnTo>
                  <a:lnTo>
                    <a:pt x="110" y="129"/>
                  </a:lnTo>
                  <a:lnTo>
                    <a:pt x="108" y="131"/>
                  </a:lnTo>
                  <a:lnTo>
                    <a:pt x="104" y="136"/>
                  </a:lnTo>
                  <a:lnTo>
                    <a:pt x="102" y="138"/>
                  </a:lnTo>
                  <a:lnTo>
                    <a:pt x="102" y="140"/>
                  </a:lnTo>
                  <a:lnTo>
                    <a:pt x="100" y="142"/>
                  </a:lnTo>
                  <a:lnTo>
                    <a:pt x="100" y="144"/>
                  </a:lnTo>
                  <a:lnTo>
                    <a:pt x="99" y="146"/>
                  </a:lnTo>
                  <a:lnTo>
                    <a:pt x="97" y="149"/>
                  </a:lnTo>
                  <a:lnTo>
                    <a:pt x="95" y="149"/>
                  </a:lnTo>
                  <a:lnTo>
                    <a:pt x="95" y="149"/>
                  </a:lnTo>
                  <a:lnTo>
                    <a:pt x="93" y="149"/>
                  </a:lnTo>
                  <a:lnTo>
                    <a:pt x="91" y="149"/>
                  </a:lnTo>
                  <a:lnTo>
                    <a:pt x="87" y="155"/>
                  </a:lnTo>
                  <a:lnTo>
                    <a:pt x="89" y="155"/>
                  </a:lnTo>
                  <a:lnTo>
                    <a:pt x="89" y="155"/>
                  </a:lnTo>
                  <a:lnTo>
                    <a:pt x="91" y="155"/>
                  </a:lnTo>
                  <a:lnTo>
                    <a:pt x="93" y="153"/>
                  </a:lnTo>
                  <a:lnTo>
                    <a:pt x="97" y="153"/>
                  </a:lnTo>
                  <a:lnTo>
                    <a:pt x="97" y="153"/>
                  </a:lnTo>
                  <a:lnTo>
                    <a:pt x="99" y="153"/>
                  </a:lnTo>
                  <a:lnTo>
                    <a:pt x="104" y="146"/>
                  </a:lnTo>
                  <a:lnTo>
                    <a:pt x="108" y="142"/>
                  </a:lnTo>
                  <a:lnTo>
                    <a:pt x="110" y="140"/>
                  </a:lnTo>
                  <a:lnTo>
                    <a:pt x="110" y="138"/>
                  </a:lnTo>
                  <a:lnTo>
                    <a:pt x="112" y="136"/>
                  </a:lnTo>
                  <a:lnTo>
                    <a:pt x="112" y="138"/>
                  </a:lnTo>
                  <a:lnTo>
                    <a:pt x="112" y="140"/>
                  </a:lnTo>
                  <a:lnTo>
                    <a:pt x="114" y="144"/>
                  </a:lnTo>
                  <a:lnTo>
                    <a:pt x="114" y="146"/>
                  </a:lnTo>
                  <a:lnTo>
                    <a:pt x="112" y="151"/>
                  </a:lnTo>
                  <a:lnTo>
                    <a:pt x="108" y="155"/>
                  </a:lnTo>
                  <a:lnTo>
                    <a:pt x="106" y="157"/>
                  </a:lnTo>
                  <a:lnTo>
                    <a:pt x="104" y="159"/>
                  </a:lnTo>
                  <a:lnTo>
                    <a:pt x="102" y="160"/>
                  </a:lnTo>
                  <a:lnTo>
                    <a:pt x="106" y="160"/>
                  </a:lnTo>
                  <a:lnTo>
                    <a:pt x="108" y="160"/>
                  </a:lnTo>
                  <a:lnTo>
                    <a:pt x="110" y="160"/>
                  </a:lnTo>
                  <a:lnTo>
                    <a:pt x="112" y="159"/>
                  </a:lnTo>
                  <a:lnTo>
                    <a:pt x="114" y="159"/>
                  </a:lnTo>
                  <a:lnTo>
                    <a:pt x="114" y="159"/>
                  </a:lnTo>
                  <a:lnTo>
                    <a:pt x="115" y="159"/>
                  </a:lnTo>
                  <a:lnTo>
                    <a:pt x="117" y="157"/>
                  </a:lnTo>
                  <a:lnTo>
                    <a:pt x="119" y="157"/>
                  </a:lnTo>
                  <a:lnTo>
                    <a:pt x="119" y="157"/>
                  </a:lnTo>
                  <a:lnTo>
                    <a:pt x="119" y="157"/>
                  </a:lnTo>
                  <a:lnTo>
                    <a:pt x="119" y="157"/>
                  </a:lnTo>
                  <a:lnTo>
                    <a:pt x="119" y="159"/>
                  </a:lnTo>
                  <a:lnTo>
                    <a:pt x="117" y="160"/>
                  </a:lnTo>
                  <a:lnTo>
                    <a:pt x="117" y="160"/>
                  </a:lnTo>
                  <a:lnTo>
                    <a:pt x="117" y="159"/>
                  </a:lnTo>
                  <a:lnTo>
                    <a:pt x="115" y="159"/>
                  </a:lnTo>
                  <a:lnTo>
                    <a:pt x="115" y="160"/>
                  </a:lnTo>
                  <a:lnTo>
                    <a:pt x="114" y="160"/>
                  </a:lnTo>
                  <a:lnTo>
                    <a:pt x="114" y="160"/>
                  </a:lnTo>
                  <a:lnTo>
                    <a:pt x="114" y="162"/>
                  </a:lnTo>
                  <a:lnTo>
                    <a:pt x="115" y="164"/>
                  </a:lnTo>
                  <a:lnTo>
                    <a:pt x="117" y="168"/>
                  </a:lnTo>
                  <a:lnTo>
                    <a:pt x="117" y="168"/>
                  </a:lnTo>
                  <a:lnTo>
                    <a:pt x="119" y="174"/>
                  </a:lnTo>
                  <a:lnTo>
                    <a:pt x="117" y="179"/>
                  </a:lnTo>
                  <a:lnTo>
                    <a:pt x="117" y="179"/>
                  </a:lnTo>
                  <a:lnTo>
                    <a:pt x="115" y="183"/>
                  </a:lnTo>
                  <a:lnTo>
                    <a:pt x="114" y="185"/>
                  </a:lnTo>
                  <a:lnTo>
                    <a:pt x="114" y="187"/>
                  </a:lnTo>
                  <a:lnTo>
                    <a:pt x="112" y="189"/>
                  </a:lnTo>
                  <a:lnTo>
                    <a:pt x="114" y="190"/>
                  </a:lnTo>
                  <a:lnTo>
                    <a:pt x="115" y="196"/>
                  </a:lnTo>
                  <a:lnTo>
                    <a:pt x="115" y="200"/>
                  </a:lnTo>
                  <a:lnTo>
                    <a:pt x="117" y="202"/>
                  </a:lnTo>
                  <a:lnTo>
                    <a:pt x="123" y="202"/>
                  </a:lnTo>
                  <a:lnTo>
                    <a:pt x="153" y="134"/>
                  </a:lnTo>
                  <a:lnTo>
                    <a:pt x="153" y="134"/>
                  </a:lnTo>
                  <a:lnTo>
                    <a:pt x="153" y="134"/>
                  </a:lnTo>
                  <a:lnTo>
                    <a:pt x="185" y="50"/>
                  </a:lnTo>
                  <a:lnTo>
                    <a:pt x="200" y="0"/>
                  </a:lnTo>
                  <a:lnTo>
                    <a:pt x="28" y="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5" name="Google Shape;715;p23"/>
            <p:cNvSpPr/>
            <p:nvPr/>
          </p:nvSpPr>
          <p:spPr>
            <a:xfrm>
              <a:off x="4596" y="2113"/>
              <a:ext cx="226" cy="318"/>
            </a:xfrm>
            <a:custGeom>
              <a:avLst/>
              <a:gdLst/>
              <a:ahLst/>
              <a:cxnLst/>
              <a:rect l="l" t="t" r="r" b="b"/>
              <a:pathLst>
                <a:path w="226" h="318" extrusionOk="0">
                  <a:moveTo>
                    <a:pt x="108" y="2"/>
                  </a:moveTo>
                  <a:lnTo>
                    <a:pt x="108" y="4"/>
                  </a:lnTo>
                  <a:lnTo>
                    <a:pt x="110" y="2"/>
                  </a:lnTo>
                  <a:lnTo>
                    <a:pt x="110" y="2"/>
                  </a:lnTo>
                  <a:lnTo>
                    <a:pt x="108" y="2"/>
                  </a:lnTo>
                  <a:lnTo>
                    <a:pt x="108" y="2"/>
                  </a:lnTo>
                  <a:lnTo>
                    <a:pt x="108" y="2"/>
                  </a:lnTo>
                  <a:close/>
                  <a:moveTo>
                    <a:pt x="179" y="168"/>
                  </a:moveTo>
                  <a:lnTo>
                    <a:pt x="179" y="168"/>
                  </a:lnTo>
                  <a:lnTo>
                    <a:pt x="181" y="166"/>
                  </a:lnTo>
                  <a:lnTo>
                    <a:pt x="179" y="166"/>
                  </a:lnTo>
                  <a:lnTo>
                    <a:pt x="179" y="168"/>
                  </a:lnTo>
                  <a:lnTo>
                    <a:pt x="179" y="168"/>
                  </a:lnTo>
                  <a:lnTo>
                    <a:pt x="179" y="168"/>
                  </a:lnTo>
                  <a:lnTo>
                    <a:pt x="179" y="168"/>
                  </a:lnTo>
                  <a:close/>
                  <a:moveTo>
                    <a:pt x="147" y="136"/>
                  </a:moveTo>
                  <a:lnTo>
                    <a:pt x="147" y="136"/>
                  </a:lnTo>
                  <a:lnTo>
                    <a:pt x="145" y="136"/>
                  </a:lnTo>
                  <a:lnTo>
                    <a:pt x="145" y="136"/>
                  </a:lnTo>
                  <a:lnTo>
                    <a:pt x="145" y="136"/>
                  </a:lnTo>
                  <a:lnTo>
                    <a:pt x="145" y="138"/>
                  </a:lnTo>
                  <a:lnTo>
                    <a:pt x="145" y="140"/>
                  </a:lnTo>
                  <a:lnTo>
                    <a:pt x="147" y="140"/>
                  </a:lnTo>
                  <a:lnTo>
                    <a:pt x="147" y="140"/>
                  </a:lnTo>
                  <a:lnTo>
                    <a:pt x="147" y="138"/>
                  </a:lnTo>
                  <a:lnTo>
                    <a:pt x="147" y="138"/>
                  </a:lnTo>
                  <a:lnTo>
                    <a:pt x="147" y="136"/>
                  </a:lnTo>
                  <a:lnTo>
                    <a:pt x="147" y="136"/>
                  </a:lnTo>
                  <a:close/>
                  <a:moveTo>
                    <a:pt x="181" y="168"/>
                  </a:moveTo>
                  <a:lnTo>
                    <a:pt x="179" y="170"/>
                  </a:lnTo>
                  <a:lnTo>
                    <a:pt x="179" y="170"/>
                  </a:lnTo>
                  <a:lnTo>
                    <a:pt x="181" y="170"/>
                  </a:lnTo>
                  <a:lnTo>
                    <a:pt x="181" y="170"/>
                  </a:lnTo>
                  <a:lnTo>
                    <a:pt x="181" y="170"/>
                  </a:lnTo>
                  <a:lnTo>
                    <a:pt x="181" y="170"/>
                  </a:lnTo>
                  <a:lnTo>
                    <a:pt x="181" y="168"/>
                  </a:lnTo>
                  <a:close/>
                  <a:moveTo>
                    <a:pt x="200" y="228"/>
                  </a:moveTo>
                  <a:lnTo>
                    <a:pt x="200" y="228"/>
                  </a:lnTo>
                  <a:lnTo>
                    <a:pt x="201" y="228"/>
                  </a:lnTo>
                  <a:lnTo>
                    <a:pt x="200" y="226"/>
                  </a:lnTo>
                  <a:lnTo>
                    <a:pt x="200" y="226"/>
                  </a:lnTo>
                  <a:lnTo>
                    <a:pt x="200" y="224"/>
                  </a:lnTo>
                  <a:lnTo>
                    <a:pt x="200" y="224"/>
                  </a:lnTo>
                  <a:lnTo>
                    <a:pt x="200" y="224"/>
                  </a:lnTo>
                  <a:lnTo>
                    <a:pt x="200" y="224"/>
                  </a:lnTo>
                  <a:lnTo>
                    <a:pt x="198" y="223"/>
                  </a:lnTo>
                  <a:lnTo>
                    <a:pt x="198" y="224"/>
                  </a:lnTo>
                  <a:lnTo>
                    <a:pt x="200" y="228"/>
                  </a:lnTo>
                  <a:lnTo>
                    <a:pt x="200" y="228"/>
                  </a:lnTo>
                  <a:close/>
                  <a:moveTo>
                    <a:pt x="186" y="202"/>
                  </a:moveTo>
                  <a:lnTo>
                    <a:pt x="186" y="202"/>
                  </a:lnTo>
                  <a:lnTo>
                    <a:pt x="186" y="200"/>
                  </a:lnTo>
                  <a:lnTo>
                    <a:pt x="186" y="200"/>
                  </a:lnTo>
                  <a:lnTo>
                    <a:pt x="186" y="202"/>
                  </a:lnTo>
                  <a:lnTo>
                    <a:pt x="186" y="202"/>
                  </a:lnTo>
                  <a:lnTo>
                    <a:pt x="186" y="202"/>
                  </a:lnTo>
                  <a:close/>
                  <a:moveTo>
                    <a:pt x="194" y="204"/>
                  </a:moveTo>
                  <a:lnTo>
                    <a:pt x="196" y="204"/>
                  </a:lnTo>
                  <a:lnTo>
                    <a:pt x="196" y="202"/>
                  </a:lnTo>
                  <a:lnTo>
                    <a:pt x="194" y="202"/>
                  </a:lnTo>
                  <a:lnTo>
                    <a:pt x="194" y="204"/>
                  </a:lnTo>
                  <a:lnTo>
                    <a:pt x="194" y="204"/>
                  </a:lnTo>
                  <a:lnTo>
                    <a:pt x="194" y="204"/>
                  </a:lnTo>
                  <a:lnTo>
                    <a:pt x="194" y="204"/>
                  </a:lnTo>
                  <a:close/>
                  <a:moveTo>
                    <a:pt x="224" y="247"/>
                  </a:moveTo>
                  <a:lnTo>
                    <a:pt x="224" y="245"/>
                  </a:lnTo>
                  <a:lnTo>
                    <a:pt x="224" y="245"/>
                  </a:lnTo>
                  <a:lnTo>
                    <a:pt x="224" y="245"/>
                  </a:lnTo>
                  <a:lnTo>
                    <a:pt x="224" y="245"/>
                  </a:lnTo>
                  <a:lnTo>
                    <a:pt x="222" y="247"/>
                  </a:lnTo>
                  <a:lnTo>
                    <a:pt x="224" y="247"/>
                  </a:lnTo>
                  <a:lnTo>
                    <a:pt x="224" y="249"/>
                  </a:lnTo>
                  <a:lnTo>
                    <a:pt x="222" y="249"/>
                  </a:lnTo>
                  <a:lnTo>
                    <a:pt x="222" y="251"/>
                  </a:lnTo>
                  <a:lnTo>
                    <a:pt x="220" y="252"/>
                  </a:lnTo>
                  <a:lnTo>
                    <a:pt x="218" y="254"/>
                  </a:lnTo>
                  <a:lnTo>
                    <a:pt x="218" y="254"/>
                  </a:lnTo>
                  <a:lnTo>
                    <a:pt x="218" y="256"/>
                  </a:lnTo>
                  <a:lnTo>
                    <a:pt x="216" y="258"/>
                  </a:lnTo>
                  <a:lnTo>
                    <a:pt x="216" y="262"/>
                  </a:lnTo>
                  <a:lnTo>
                    <a:pt x="216" y="262"/>
                  </a:lnTo>
                  <a:lnTo>
                    <a:pt x="216" y="262"/>
                  </a:lnTo>
                  <a:lnTo>
                    <a:pt x="218" y="260"/>
                  </a:lnTo>
                  <a:lnTo>
                    <a:pt x="220" y="258"/>
                  </a:lnTo>
                  <a:lnTo>
                    <a:pt x="224" y="251"/>
                  </a:lnTo>
                  <a:lnTo>
                    <a:pt x="226" y="249"/>
                  </a:lnTo>
                  <a:lnTo>
                    <a:pt x="224" y="247"/>
                  </a:lnTo>
                  <a:close/>
                  <a:moveTo>
                    <a:pt x="214" y="284"/>
                  </a:moveTo>
                  <a:lnTo>
                    <a:pt x="214" y="284"/>
                  </a:lnTo>
                  <a:lnTo>
                    <a:pt x="214" y="286"/>
                  </a:lnTo>
                  <a:lnTo>
                    <a:pt x="214" y="288"/>
                  </a:lnTo>
                  <a:lnTo>
                    <a:pt x="214" y="288"/>
                  </a:lnTo>
                  <a:lnTo>
                    <a:pt x="214" y="286"/>
                  </a:lnTo>
                  <a:lnTo>
                    <a:pt x="216" y="282"/>
                  </a:lnTo>
                  <a:lnTo>
                    <a:pt x="216" y="282"/>
                  </a:lnTo>
                  <a:lnTo>
                    <a:pt x="214" y="284"/>
                  </a:lnTo>
                  <a:close/>
                  <a:moveTo>
                    <a:pt x="214" y="290"/>
                  </a:moveTo>
                  <a:lnTo>
                    <a:pt x="213" y="292"/>
                  </a:lnTo>
                  <a:lnTo>
                    <a:pt x="213" y="294"/>
                  </a:lnTo>
                  <a:lnTo>
                    <a:pt x="213" y="294"/>
                  </a:lnTo>
                  <a:lnTo>
                    <a:pt x="213" y="294"/>
                  </a:lnTo>
                  <a:lnTo>
                    <a:pt x="214" y="290"/>
                  </a:lnTo>
                  <a:lnTo>
                    <a:pt x="214" y="290"/>
                  </a:lnTo>
                  <a:lnTo>
                    <a:pt x="214" y="290"/>
                  </a:lnTo>
                  <a:close/>
                  <a:moveTo>
                    <a:pt x="216" y="264"/>
                  </a:moveTo>
                  <a:lnTo>
                    <a:pt x="216" y="264"/>
                  </a:lnTo>
                  <a:lnTo>
                    <a:pt x="214" y="260"/>
                  </a:lnTo>
                  <a:lnTo>
                    <a:pt x="216" y="256"/>
                  </a:lnTo>
                  <a:lnTo>
                    <a:pt x="214" y="254"/>
                  </a:lnTo>
                  <a:lnTo>
                    <a:pt x="214" y="252"/>
                  </a:lnTo>
                  <a:lnTo>
                    <a:pt x="213" y="251"/>
                  </a:lnTo>
                  <a:lnTo>
                    <a:pt x="213" y="249"/>
                  </a:lnTo>
                  <a:lnTo>
                    <a:pt x="213" y="247"/>
                  </a:lnTo>
                  <a:lnTo>
                    <a:pt x="213" y="245"/>
                  </a:lnTo>
                  <a:lnTo>
                    <a:pt x="211" y="245"/>
                  </a:lnTo>
                  <a:lnTo>
                    <a:pt x="211" y="245"/>
                  </a:lnTo>
                  <a:lnTo>
                    <a:pt x="209" y="243"/>
                  </a:lnTo>
                  <a:lnTo>
                    <a:pt x="209" y="241"/>
                  </a:lnTo>
                  <a:lnTo>
                    <a:pt x="207" y="236"/>
                  </a:lnTo>
                  <a:lnTo>
                    <a:pt x="207" y="234"/>
                  </a:lnTo>
                  <a:lnTo>
                    <a:pt x="205" y="234"/>
                  </a:lnTo>
                  <a:lnTo>
                    <a:pt x="203" y="234"/>
                  </a:lnTo>
                  <a:lnTo>
                    <a:pt x="201" y="232"/>
                  </a:lnTo>
                  <a:lnTo>
                    <a:pt x="200" y="230"/>
                  </a:lnTo>
                  <a:lnTo>
                    <a:pt x="198" y="228"/>
                  </a:lnTo>
                  <a:lnTo>
                    <a:pt x="198" y="228"/>
                  </a:lnTo>
                  <a:lnTo>
                    <a:pt x="196" y="226"/>
                  </a:lnTo>
                  <a:lnTo>
                    <a:pt x="196" y="224"/>
                  </a:lnTo>
                  <a:lnTo>
                    <a:pt x="196" y="223"/>
                  </a:lnTo>
                  <a:lnTo>
                    <a:pt x="196" y="219"/>
                  </a:lnTo>
                  <a:lnTo>
                    <a:pt x="196" y="215"/>
                  </a:lnTo>
                  <a:lnTo>
                    <a:pt x="198" y="209"/>
                  </a:lnTo>
                  <a:lnTo>
                    <a:pt x="196" y="206"/>
                  </a:lnTo>
                  <a:lnTo>
                    <a:pt x="196" y="206"/>
                  </a:lnTo>
                  <a:lnTo>
                    <a:pt x="196" y="206"/>
                  </a:lnTo>
                  <a:lnTo>
                    <a:pt x="194" y="208"/>
                  </a:lnTo>
                  <a:lnTo>
                    <a:pt x="194" y="208"/>
                  </a:lnTo>
                  <a:lnTo>
                    <a:pt x="194" y="208"/>
                  </a:lnTo>
                  <a:lnTo>
                    <a:pt x="192" y="208"/>
                  </a:lnTo>
                  <a:lnTo>
                    <a:pt x="190" y="206"/>
                  </a:lnTo>
                  <a:lnTo>
                    <a:pt x="190" y="204"/>
                  </a:lnTo>
                  <a:lnTo>
                    <a:pt x="188" y="202"/>
                  </a:lnTo>
                  <a:lnTo>
                    <a:pt x="188" y="202"/>
                  </a:lnTo>
                  <a:lnTo>
                    <a:pt x="188" y="202"/>
                  </a:lnTo>
                  <a:lnTo>
                    <a:pt x="186" y="204"/>
                  </a:lnTo>
                  <a:lnTo>
                    <a:pt x="186" y="208"/>
                  </a:lnTo>
                  <a:lnTo>
                    <a:pt x="186" y="208"/>
                  </a:lnTo>
                  <a:lnTo>
                    <a:pt x="185" y="208"/>
                  </a:lnTo>
                  <a:lnTo>
                    <a:pt x="185" y="206"/>
                  </a:lnTo>
                  <a:lnTo>
                    <a:pt x="183" y="206"/>
                  </a:lnTo>
                  <a:lnTo>
                    <a:pt x="183" y="206"/>
                  </a:lnTo>
                  <a:lnTo>
                    <a:pt x="183" y="204"/>
                  </a:lnTo>
                  <a:lnTo>
                    <a:pt x="181" y="204"/>
                  </a:lnTo>
                  <a:lnTo>
                    <a:pt x="181" y="200"/>
                  </a:lnTo>
                  <a:lnTo>
                    <a:pt x="181" y="194"/>
                  </a:lnTo>
                  <a:lnTo>
                    <a:pt x="183" y="193"/>
                  </a:lnTo>
                  <a:lnTo>
                    <a:pt x="181" y="191"/>
                  </a:lnTo>
                  <a:lnTo>
                    <a:pt x="181" y="187"/>
                  </a:lnTo>
                  <a:lnTo>
                    <a:pt x="181" y="187"/>
                  </a:lnTo>
                  <a:lnTo>
                    <a:pt x="181" y="185"/>
                  </a:lnTo>
                  <a:lnTo>
                    <a:pt x="179" y="181"/>
                  </a:lnTo>
                  <a:lnTo>
                    <a:pt x="177" y="179"/>
                  </a:lnTo>
                  <a:lnTo>
                    <a:pt x="175" y="178"/>
                  </a:lnTo>
                  <a:lnTo>
                    <a:pt x="175" y="176"/>
                  </a:lnTo>
                  <a:lnTo>
                    <a:pt x="175" y="174"/>
                  </a:lnTo>
                  <a:lnTo>
                    <a:pt x="177" y="174"/>
                  </a:lnTo>
                  <a:lnTo>
                    <a:pt x="177" y="174"/>
                  </a:lnTo>
                  <a:lnTo>
                    <a:pt x="177" y="172"/>
                  </a:lnTo>
                  <a:lnTo>
                    <a:pt x="177" y="170"/>
                  </a:lnTo>
                  <a:lnTo>
                    <a:pt x="175" y="168"/>
                  </a:lnTo>
                  <a:lnTo>
                    <a:pt x="173" y="168"/>
                  </a:lnTo>
                  <a:lnTo>
                    <a:pt x="171" y="166"/>
                  </a:lnTo>
                  <a:lnTo>
                    <a:pt x="170" y="165"/>
                  </a:lnTo>
                  <a:lnTo>
                    <a:pt x="168" y="165"/>
                  </a:lnTo>
                  <a:lnTo>
                    <a:pt x="168" y="165"/>
                  </a:lnTo>
                  <a:lnTo>
                    <a:pt x="166" y="163"/>
                  </a:lnTo>
                  <a:lnTo>
                    <a:pt x="166" y="163"/>
                  </a:lnTo>
                  <a:lnTo>
                    <a:pt x="164" y="163"/>
                  </a:lnTo>
                  <a:lnTo>
                    <a:pt x="162" y="159"/>
                  </a:lnTo>
                  <a:lnTo>
                    <a:pt x="160" y="157"/>
                  </a:lnTo>
                  <a:lnTo>
                    <a:pt x="160" y="155"/>
                  </a:lnTo>
                  <a:lnTo>
                    <a:pt x="160" y="155"/>
                  </a:lnTo>
                  <a:lnTo>
                    <a:pt x="158" y="155"/>
                  </a:lnTo>
                  <a:lnTo>
                    <a:pt x="158" y="155"/>
                  </a:lnTo>
                  <a:lnTo>
                    <a:pt x="157" y="155"/>
                  </a:lnTo>
                  <a:lnTo>
                    <a:pt x="155" y="155"/>
                  </a:lnTo>
                  <a:lnTo>
                    <a:pt x="155" y="153"/>
                  </a:lnTo>
                  <a:lnTo>
                    <a:pt x="153" y="153"/>
                  </a:lnTo>
                  <a:lnTo>
                    <a:pt x="151" y="151"/>
                  </a:lnTo>
                  <a:lnTo>
                    <a:pt x="149" y="151"/>
                  </a:lnTo>
                  <a:lnTo>
                    <a:pt x="147" y="150"/>
                  </a:lnTo>
                  <a:lnTo>
                    <a:pt x="147" y="148"/>
                  </a:lnTo>
                  <a:lnTo>
                    <a:pt x="145" y="146"/>
                  </a:lnTo>
                  <a:lnTo>
                    <a:pt x="147" y="144"/>
                  </a:lnTo>
                  <a:lnTo>
                    <a:pt x="147" y="142"/>
                  </a:lnTo>
                  <a:lnTo>
                    <a:pt x="145" y="140"/>
                  </a:lnTo>
                  <a:lnTo>
                    <a:pt x="143" y="136"/>
                  </a:lnTo>
                  <a:lnTo>
                    <a:pt x="143" y="135"/>
                  </a:lnTo>
                  <a:lnTo>
                    <a:pt x="145" y="133"/>
                  </a:lnTo>
                  <a:lnTo>
                    <a:pt x="147" y="125"/>
                  </a:lnTo>
                  <a:lnTo>
                    <a:pt x="147" y="121"/>
                  </a:lnTo>
                  <a:lnTo>
                    <a:pt x="145" y="116"/>
                  </a:lnTo>
                  <a:lnTo>
                    <a:pt x="145" y="114"/>
                  </a:lnTo>
                  <a:lnTo>
                    <a:pt x="145" y="114"/>
                  </a:lnTo>
                  <a:lnTo>
                    <a:pt x="143" y="114"/>
                  </a:lnTo>
                  <a:lnTo>
                    <a:pt x="143" y="110"/>
                  </a:lnTo>
                  <a:lnTo>
                    <a:pt x="142" y="108"/>
                  </a:lnTo>
                  <a:lnTo>
                    <a:pt x="142" y="108"/>
                  </a:lnTo>
                  <a:lnTo>
                    <a:pt x="140" y="106"/>
                  </a:lnTo>
                  <a:lnTo>
                    <a:pt x="142" y="105"/>
                  </a:lnTo>
                  <a:lnTo>
                    <a:pt x="142" y="103"/>
                  </a:lnTo>
                  <a:lnTo>
                    <a:pt x="142" y="99"/>
                  </a:lnTo>
                  <a:lnTo>
                    <a:pt x="142" y="97"/>
                  </a:lnTo>
                  <a:lnTo>
                    <a:pt x="142" y="93"/>
                  </a:lnTo>
                  <a:lnTo>
                    <a:pt x="142" y="90"/>
                  </a:lnTo>
                  <a:lnTo>
                    <a:pt x="142" y="88"/>
                  </a:lnTo>
                  <a:lnTo>
                    <a:pt x="142" y="86"/>
                  </a:lnTo>
                  <a:lnTo>
                    <a:pt x="142" y="84"/>
                  </a:lnTo>
                  <a:lnTo>
                    <a:pt x="142" y="82"/>
                  </a:lnTo>
                  <a:lnTo>
                    <a:pt x="143" y="80"/>
                  </a:lnTo>
                  <a:lnTo>
                    <a:pt x="142" y="80"/>
                  </a:lnTo>
                  <a:lnTo>
                    <a:pt x="140" y="78"/>
                  </a:lnTo>
                  <a:lnTo>
                    <a:pt x="138" y="77"/>
                  </a:lnTo>
                  <a:lnTo>
                    <a:pt x="134" y="73"/>
                  </a:lnTo>
                  <a:lnTo>
                    <a:pt x="134" y="71"/>
                  </a:lnTo>
                  <a:lnTo>
                    <a:pt x="132" y="69"/>
                  </a:lnTo>
                  <a:lnTo>
                    <a:pt x="130" y="71"/>
                  </a:lnTo>
                  <a:lnTo>
                    <a:pt x="128" y="71"/>
                  </a:lnTo>
                  <a:lnTo>
                    <a:pt x="127" y="73"/>
                  </a:lnTo>
                  <a:lnTo>
                    <a:pt x="125" y="73"/>
                  </a:lnTo>
                  <a:lnTo>
                    <a:pt x="123" y="73"/>
                  </a:lnTo>
                  <a:lnTo>
                    <a:pt x="121" y="71"/>
                  </a:lnTo>
                  <a:lnTo>
                    <a:pt x="121" y="67"/>
                  </a:lnTo>
                  <a:lnTo>
                    <a:pt x="121" y="65"/>
                  </a:lnTo>
                  <a:lnTo>
                    <a:pt x="121" y="63"/>
                  </a:lnTo>
                  <a:lnTo>
                    <a:pt x="121" y="62"/>
                  </a:lnTo>
                  <a:lnTo>
                    <a:pt x="121" y="56"/>
                  </a:lnTo>
                  <a:lnTo>
                    <a:pt x="121" y="54"/>
                  </a:lnTo>
                  <a:lnTo>
                    <a:pt x="121" y="50"/>
                  </a:lnTo>
                  <a:lnTo>
                    <a:pt x="121" y="47"/>
                  </a:lnTo>
                  <a:lnTo>
                    <a:pt x="121" y="45"/>
                  </a:lnTo>
                  <a:lnTo>
                    <a:pt x="121" y="43"/>
                  </a:lnTo>
                  <a:lnTo>
                    <a:pt x="119" y="41"/>
                  </a:lnTo>
                  <a:lnTo>
                    <a:pt x="119" y="39"/>
                  </a:lnTo>
                  <a:lnTo>
                    <a:pt x="117" y="37"/>
                  </a:lnTo>
                  <a:lnTo>
                    <a:pt x="117" y="37"/>
                  </a:lnTo>
                  <a:lnTo>
                    <a:pt x="117" y="35"/>
                  </a:lnTo>
                  <a:lnTo>
                    <a:pt x="117" y="35"/>
                  </a:lnTo>
                  <a:lnTo>
                    <a:pt x="117" y="34"/>
                  </a:lnTo>
                  <a:lnTo>
                    <a:pt x="119" y="32"/>
                  </a:lnTo>
                  <a:lnTo>
                    <a:pt x="117" y="30"/>
                  </a:lnTo>
                  <a:lnTo>
                    <a:pt x="115" y="30"/>
                  </a:lnTo>
                  <a:lnTo>
                    <a:pt x="115" y="30"/>
                  </a:lnTo>
                  <a:lnTo>
                    <a:pt x="115" y="30"/>
                  </a:lnTo>
                  <a:lnTo>
                    <a:pt x="115" y="26"/>
                  </a:lnTo>
                  <a:lnTo>
                    <a:pt x="115" y="22"/>
                  </a:lnTo>
                  <a:lnTo>
                    <a:pt x="115" y="20"/>
                  </a:lnTo>
                  <a:lnTo>
                    <a:pt x="115" y="19"/>
                  </a:lnTo>
                  <a:lnTo>
                    <a:pt x="115" y="17"/>
                  </a:lnTo>
                  <a:lnTo>
                    <a:pt x="114" y="15"/>
                  </a:lnTo>
                  <a:lnTo>
                    <a:pt x="112" y="13"/>
                  </a:lnTo>
                  <a:lnTo>
                    <a:pt x="112" y="13"/>
                  </a:lnTo>
                  <a:lnTo>
                    <a:pt x="112" y="11"/>
                  </a:lnTo>
                  <a:lnTo>
                    <a:pt x="112" y="11"/>
                  </a:lnTo>
                  <a:lnTo>
                    <a:pt x="110" y="11"/>
                  </a:lnTo>
                  <a:lnTo>
                    <a:pt x="110" y="11"/>
                  </a:lnTo>
                  <a:lnTo>
                    <a:pt x="108" y="13"/>
                  </a:lnTo>
                  <a:lnTo>
                    <a:pt x="106" y="15"/>
                  </a:lnTo>
                  <a:lnTo>
                    <a:pt x="104" y="20"/>
                  </a:lnTo>
                  <a:lnTo>
                    <a:pt x="102" y="26"/>
                  </a:lnTo>
                  <a:lnTo>
                    <a:pt x="100" y="30"/>
                  </a:lnTo>
                  <a:lnTo>
                    <a:pt x="100" y="32"/>
                  </a:lnTo>
                  <a:lnTo>
                    <a:pt x="100" y="34"/>
                  </a:lnTo>
                  <a:lnTo>
                    <a:pt x="100" y="32"/>
                  </a:lnTo>
                  <a:lnTo>
                    <a:pt x="100" y="32"/>
                  </a:lnTo>
                  <a:lnTo>
                    <a:pt x="99" y="34"/>
                  </a:lnTo>
                  <a:lnTo>
                    <a:pt x="97" y="37"/>
                  </a:lnTo>
                  <a:lnTo>
                    <a:pt x="95" y="41"/>
                  </a:lnTo>
                  <a:lnTo>
                    <a:pt x="97" y="41"/>
                  </a:lnTo>
                  <a:lnTo>
                    <a:pt x="97" y="41"/>
                  </a:lnTo>
                  <a:lnTo>
                    <a:pt x="99" y="41"/>
                  </a:lnTo>
                  <a:lnTo>
                    <a:pt x="99" y="43"/>
                  </a:lnTo>
                  <a:lnTo>
                    <a:pt x="99" y="43"/>
                  </a:lnTo>
                  <a:lnTo>
                    <a:pt x="99" y="45"/>
                  </a:lnTo>
                  <a:lnTo>
                    <a:pt x="99" y="45"/>
                  </a:lnTo>
                  <a:lnTo>
                    <a:pt x="99" y="45"/>
                  </a:lnTo>
                  <a:lnTo>
                    <a:pt x="97" y="45"/>
                  </a:lnTo>
                  <a:lnTo>
                    <a:pt x="97" y="47"/>
                  </a:lnTo>
                  <a:lnTo>
                    <a:pt x="93" y="48"/>
                  </a:lnTo>
                  <a:lnTo>
                    <a:pt x="93" y="52"/>
                  </a:lnTo>
                  <a:lnTo>
                    <a:pt x="93" y="56"/>
                  </a:lnTo>
                  <a:lnTo>
                    <a:pt x="91" y="58"/>
                  </a:lnTo>
                  <a:lnTo>
                    <a:pt x="89" y="62"/>
                  </a:lnTo>
                  <a:lnTo>
                    <a:pt x="89" y="63"/>
                  </a:lnTo>
                  <a:lnTo>
                    <a:pt x="91" y="65"/>
                  </a:lnTo>
                  <a:lnTo>
                    <a:pt x="91" y="67"/>
                  </a:lnTo>
                  <a:lnTo>
                    <a:pt x="89" y="71"/>
                  </a:lnTo>
                  <a:lnTo>
                    <a:pt x="89" y="73"/>
                  </a:lnTo>
                  <a:lnTo>
                    <a:pt x="89" y="80"/>
                  </a:lnTo>
                  <a:lnTo>
                    <a:pt x="89" y="82"/>
                  </a:lnTo>
                  <a:lnTo>
                    <a:pt x="87" y="86"/>
                  </a:lnTo>
                  <a:lnTo>
                    <a:pt x="86" y="92"/>
                  </a:lnTo>
                  <a:lnTo>
                    <a:pt x="84" y="97"/>
                  </a:lnTo>
                  <a:lnTo>
                    <a:pt x="84" y="101"/>
                  </a:lnTo>
                  <a:lnTo>
                    <a:pt x="82" y="103"/>
                  </a:lnTo>
                  <a:lnTo>
                    <a:pt x="80" y="106"/>
                  </a:lnTo>
                  <a:lnTo>
                    <a:pt x="78" y="110"/>
                  </a:lnTo>
                  <a:lnTo>
                    <a:pt x="74" y="116"/>
                  </a:lnTo>
                  <a:lnTo>
                    <a:pt x="72" y="120"/>
                  </a:lnTo>
                  <a:lnTo>
                    <a:pt x="71" y="123"/>
                  </a:lnTo>
                  <a:lnTo>
                    <a:pt x="67" y="125"/>
                  </a:lnTo>
                  <a:lnTo>
                    <a:pt x="65" y="125"/>
                  </a:lnTo>
                  <a:lnTo>
                    <a:pt x="61" y="127"/>
                  </a:lnTo>
                  <a:lnTo>
                    <a:pt x="57" y="127"/>
                  </a:lnTo>
                  <a:lnTo>
                    <a:pt x="57" y="127"/>
                  </a:lnTo>
                  <a:lnTo>
                    <a:pt x="56" y="125"/>
                  </a:lnTo>
                  <a:lnTo>
                    <a:pt x="54" y="125"/>
                  </a:lnTo>
                  <a:lnTo>
                    <a:pt x="50" y="121"/>
                  </a:lnTo>
                  <a:lnTo>
                    <a:pt x="48" y="121"/>
                  </a:lnTo>
                  <a:lnTo>
                    <a:pt x="46" y="118"/>
                  </a:lnTo>
                  <a:lnTo>
                    <a:pt x="46" y="118"/>
                  </a:lnTo>
                  <a:lnTo>
                    <a:pt x="46" y="116"/>
                  </a:lnTo>
                  <a:lnTo>
                    <a:pt x="46" y="114"/>
                  </a:lnTo>
                  <a:lnTo>
                    <a:pt x="43" y="114"/>
                  </a:lnTo>
                  <a:lnTo>
                    <a:pt x="41" y="112"/>
                  </a:lnTo>
                  <a:lnTo>
                    <a:pt x="39" y="112"/>
                  </a:lnTo>
                  <a:lnTo>
                    <a:pt x="35" y="110"/>
                  </a:lnTo>
                  <a:lnTo>
                    <a:pt x="33" y="108"/>
                  </a:lnTo>
                  <a:lnTo>
                    <a:pt x="31" y="108"/>
                  </a:lnTo>
                  <a:lnTo>
                    <a:pt x="31" y="108"/>
                  </a:lnTo>
                  <a:lnTo>
                    <a:pt x="0" y="266"/>
                  </a:lnTo>
                  <a:lnTo>
                    <a:pt x="43" y="266"/>
                  </a:lnTo>
                  <a:lnTo>
                    <a:pt x="28" y="316"/>
                  </a:lnTo>
                  <a:lnTo>
                    <a:pt x="142" y="316"/>
                  </a:lnTo>
                  <a:lnTo>
                    <a:pt x="142" y="316"/>
                  </a:lnTo>
                  <a:lnTo>
                    <a:pt x="143" y="314"/>
                  </a:lnTo>
                  <a:lnTo>
                    <a:pt x="143" y="314"/>
                  </a:lnTo>
                  <a:lnTo>
                    <a:pt x="145" y="312"/>
                  </a:lnTo>
                  <a:lnTo>
                    <a:pt x="147" y="310"/>
                  </a:lnTo>
                  <a:lnTo>
                    <a:pt x="149" y="310"/>
                  </a:lnTo>
                  <a:lnTo>
                    <a:pt x="151" y="309"/>
                  </a:lnTo>
                  <a:lnTo>
                    <a:pt x="151" y="309"/>
                  </a:lnTo>
                  <a:lnTo>
                    <a:pt x="153" y="309"/>
                  </a:lnTo>
                  <a:lnTo>
                    <a:pt x="153" y="310"/>
                  </a:lnTo>
                  <a:lnTo>
                    <a:pt x="157" y="309"/>
                  </a:lnTo>
                  <a:lnTo>
                    <a:pt x="160" y="309"/>
                  </a:lnTo>
                  <a:lnTo>
                    <a:pt x="164" y="309"/>
                  </a:lnTo>
                  <a:lnTo>
                    <a:pt x="164" y="310"/>
                  </a:lnTo>
                  <a:lnTo>
                    <a:pt x="168" y="310"/>
                  </a:lnTo>
                  <a:lnTo>
                    <a:pt x="170" y="310"/>
                  </a:lnTo>
                  <a:lnTo>
                    <a:pt x="171" y="310"/>
                  </a:lnTo>
                  <a:lnTo>
                    <a:pt x="171" y="312"/>
                  </a:lnTo>
                  <a:lnTo>
                    <a:pt x="171" y="312"/>
                  </a:lnTo>
                  <a:lnTo>
                    <a:pt x="173" y="314"/>
                  </a:lnTo>
                  <a:lnTo>
                    <a:pt x="173" y="314"/>
                  </a:lnTo>
                  <a:lnTo>
                    <a:pt x="175" y="316"/>
                  </a:lnTo>
                  <a:lnTo>
                    <a:pt x="173" y="318"/>
                  </a:lnTo>
                  <a:lnTo>
                    <a:pt x="175" y="318"/>
                  </a:lnTo>
                  <a:lnTo>
                    <a:pt x="177" y="318"/>
                  </a:lnTo>
                  <a:lnTo>
                    <a:pt x="177" y="316"/>
                  </a:lnTo>
                  <a:lnTo>
                    <a:pt x="179" y="316"/>
                  </a:lnTo>
                  <a:lnTo>
                    <a:pt x="181" y="314"/>
                  </a:lnTo>
                  <a:lnTo>
                    <a:pt x="181" y="314"/>
                  </a:lnTo>
                  <a:lnTo>
                    <a:pt x="183" y="316"/>
                  </a:lnTo>
                  <a:lnTo>
                    <a:pt x="183" y="314"/>
                  </a:lnTo>
                  <a:lnTo>
                    <a:pt x="185" y="314"/>
                  </a:lnTo>
                  <a:lnTo>
                    <a:pt x="185" y="314"/>
                  </a:lnTo>
                  <a:lnTo>
                    <a:pt x="186" y="310"/>
                  </a:lnTo>
                  <a:lnTo>
                    <a:pt x="186" y="310"/>
                  </a:lnTo>
                  <a:lnTo>
                    <a:pt x="186" y="309"/>
                  </a:lnTo>
                  <a:lnTo>
                    <a:pt x="190" y="307"/>
                  </a:lnTo>
                  <a:lnTo>
                    <a:pt x="190" y="307"/>
                  </a:lnTo>
                  <a:lnTo>
                    <a:pt x="192" y="307"/>
                  </a:lnTo>
                  <a:lnTo>
                    <a:pt x="194" y="305"/>
                  </a:lnTo>
                  <a:lnTo>
                    <a:pt x="196" y="303"/>
                  </a:lnTo>
                  <a:lnTo>
                    <a:pt x="196" y="305"/>
                  </a:lnTo>
                  <a:lnTo>
                    <a:pt x="198" y="305"/>
                  </a:lnTo>
                  <a:lnTo>
                    <a:pt x="200" y="305"/>
                  </a:lnTo>
                  <a:lnTo>
                    <a:pt x="200" y="305"/>
                  </a:lnTo>
                  <a:lnTo>
                    <a:pt x="203" y="305"/>
                  </a:lnTo>
                  <a:lnTo>
                    <a:pt x="205" y="303"/>
                  </a:lnTo>
                  <a:lnTo>
                    <a:pt x="209" y="303"/>
                  </a:lnTo>
                  <a:lnTo>
                    <a:pt x="211" y="301"/>
                  </a:lnTo>
                  <a:lnTo>
                    <a:pt x="211" y="299"/>
                  </a:lnTo>
                  <a:lnTo>
                    <a:pt x="211" y="297"/>
                  </a:lnTo>
                  <a:lnTo>
                    <a:pt x="211" y="295"/>
                  </a:lnTo>
                  <a:lnTo>
                    <a:pt x="211" y="290"/>
                  </a:lnTo>
                  <a:lnTo>
                    <a:pt x="211" y="286"/>
                  </a:lnTo>
                  <a:lnTo>
                    <a:pt x="213" y="282"/>
                  </a:lnTo>
                  <a:lnTo>
                    <a:pt x="214" y="271"/>
                  </a:lnTo>
                  <a:lnTo>
                    <a:pt x="218" y="266"/>
                  </a:lnTo>
                  <a:lnTo>
                    <a:pt x="216" y="264"/>
                  </a:lnTo>
                  <a:lnTo>
                    <a:pt x="216" y="264"/>
                  </a:lnTo>
                  <a:close/>
                  <a:moveTo>
                    <a:pt x="52" y="116"/>
                  </a:moveTo>
                  <a:lnTo>
                    <a:pt x="50" y="118"/>
                  </a:lnTo>
                  <a:lnTo>
                    <a:pt x="52" y="118"/>
                  </a:lnTo>
                  <a:lnTo>
                    <a:pt x="52" y="118"/>
                  </a:lnTo>
                  <a:lnTo>
                    <a:pt x="54" y="118"/>
                  </a:lnTo>
                  <a:lnTo>
                    <a:pt x="54" y="116"/>
                  </a:lnTo>
                  <a:lnTo>
                    <a:pt x="52" y="116"/>
                  </a:lnTo>
                  <a:lnTo>
                    <a:pt x="52" y="116"/>
                  </a:lnTo>
                  <a:close/>
                  <a:moveTo>
                    <a:pt x="108" y="2"/>
                  </a:moveTo>
                  <a:lnTo>
                    <a:pt x="108" y="0"/>
                  </a:lnTo>
                  <a:lnTo>
                    <a:pt x="108" y="0"/>
                  </a:lnTo>
                  <a:lnTo>
                    <a:pt x="106" y="0"/>
                  </a:lnTo>
                  <a:lnTo>
                    <a:pt x="106" y="2"/>
                  </a:lnTo>
                  <a:lnTo>
                    <a:pt x="108" y="2"/>
                  </a:lnTo>
                  <a:close/>
                  <a:moveTo>
                    <a:pt x="106" y="11"/>
                  </a:moveTo>
                  <a:lnTo>
                    <a:pt x="108" y="11"/>
                  </a:lnTo>
                  <a:lnTo>
                    <a:pt x="106" y="9"/>
                  </a:lnTo>
                  <a:lnTo>
                    <a:pt x="106" y="9"/>
                  </a:lnTo>
                  <a:lnTo>
                    <a:pt x="106" y="9"/>
                  </a:lnTo>
                  <a:lnTo>
                    <a:pt x="106" y="11"/>
                  </a:lnTo>
                  <a:lnTo>
                    <a:pt x="106" y="11"/>
                  </a:lnTo>
                  <a:close/>
                  <a:moveTo>
                    <a:pt x="50" y="110"/>
                  </a:moveTo>
                  <a:lnTo>
                    <a:pt x="50" y="110"/>
                  </a:lnTo>
                  <a:lnTo>
                    <a:pt x="52" y="110"/>
                  </a:lnTo>
                  <a:lnTo>
                    <a:pt x="52" y="110"/>
                  </a:lnTo>
                  <a:lnTo>
                    <a:pt x="52" y="110"/>
                  </a:lnTo>
                  <a:lnTo>
                    <a:pt x="54" y="108"/>
                  </a:lnTo>
                  <a:lnTo>
                    <a:pt x="56" y="108"/>
                  </a:lnTo>
                  <a:lnTo>
                    <a:pt x="57" y="106"/>
                  </a:lnTo>
                  <a:lnTo>
                    <a:pt x="56" y="105"/>
                  </a:lnTo>
                  <a:lnTo>
                    <a:pt x="56" y="105"/>
                  </a:lnTo>
                  <a:lnTo>
                    <a:pt x="54" y="106"/>
                  </a:lnTo>
                  <a:lnTo>
                    <a:pt x="52" y="106"/>
                  </a:lnTo>
                  <a:lnTo>
                    <a:pt x="50" y="108"/>
                  </a:lnTo>
                  <a:lnTo>
                    <a:pt x="48" y="108"/>
                  </a:lnTo>
                  <a:lnTo>
                    <a:pt x="48" y="110"/>
                  </a:lnTo>
                  <a:lnTo>
                    <a:pt x="48" y="112"/>
                  </a:lnTo>
                  <a:lnTo>
                    <a:pt x="50" y="110"/>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6" name="Google Shape;716;p23"/>
            <p:cNvSpPr/>
            <p:nvPr/>
          </p:nvSpPr>
          <p:spPr>
            <a:xfrm>
              <a:off x="4467" y="2128"/>
              <a:ext cx="160" cy="251"/>
            </a:xfrm>
            <a:custGeom>
              <a:avLst/>
              <a:gdLst/>
              <a:ahLst/>
              <a:cxnLst/>
              <a:rect l="l" t="t" r="r" b="b"/>
              <a:pathLst>
                <a:path w="160" h="251" extrusionOk="0">
                  <a:moveTo>
                    <a:pt x="149" y="77"/>
                  </a:moveTo>
                  <a:lnTo>
                    <a:pt x="149" y="78"/>
                  </a:lnTo>
                  <a:lnTo>
                    <a:pt x="149" y="78"/>
                  </a:lnTo>
                  <a:lnTo>
                    <a:pt x="147" y="78"/>
                  </a:lnTo>
                  <a:lnTo>
                    <a:pt x="149" y="78"/>
                  </a:lnTo>
                  <a:lnTo>
                    <a:pt x="149" y="80"/>
                  </a:lnTo>
                  <a:lnTo>
                    <a:pt x="149" y="80"/>
                  </a:lnTo>
                  <a:lnTo>
                    <a:pt x="149" y="80"/>
                  </a:lnTo>
                  <a:lnTo>
                    <a:pt x="149" y="80"/>
                  </a:lnTo>
                  <a:lnTo>
                    <a:pt x="149" y="78"/>
                  </a:lnTo>
                  <a:lnTo>
                    <a:pt x="149" y="77"/>
                  </a:lnTo>
                  <a:close/>
                  <a:moveTo>
                    <a:pt x="142" y="78"/>
                  </a:moveTo>
                  <a:lnTo>
                    <a:pt x="143" y="78"/>
                  </a:lnTo>
                  <a:lnTo>
                    <a:pt x="143" y="77"/>
                  </a:lnTo>
                  <a:lnTo>
                    <a:pt x="143" y="77"/>
                  </a:lnTo>
                  <a:lnTo>
                    <a:pt x="142" y="77"/>
                  </a:lnTo>
                  <a:lnTo>
                    <a:pt x="142" y="77"/>
                  </a:lnTo>
                  <a:lnTo>
                    <a:pt x="142" y="78"/>
                  </a:lnTo>
                  <a:lnTo>
                    <a:pt x="142" y="78"/>
                  </a:lnTo>
                  <a:close/>
                  <a:moveTo>
                    <a:pt x="147" y="78"/>
                  </a:moveTo>
                  <a:lnTo>
                    <a:pt x="147" y="77"/>
                  </a:lnTo>
                  <a:lnTo>
                    <a:pt x="147" y="77"/>
                  </a:lnTo>
                  <a:lnTo>
                    <a:pt x="147" y="75"/>
                  </a:lnTo>
                  <a:lnTo>
                    <a:pt x="147" y="77"/>
                  </a:lnTo>
                  <a:lnTo>
                    <a:pt x="147" y="78"/>
                  </a:lnTo>
                  <a:close/>
                  <a:moveTo>
                    <a:pt x="149" y="50"/>
                  </a:moveTo>
                  <a:lnTo>
                    <a:pt x="151" y="48"/>
                  </a:lnTo>
                  <a:lnTo>
                    <a:pt x="151" y="48"/>
                  </a:lnTo>
                  <a:lnTo>
                    <a:pt x="153" y="47"/>
                  </a:lnTo>
                  <a:lnTo>
                    <a:pt x="151" y="47"/>
                  </a:lnTo>
                  <a:lnTo>
                    <a:pt x="151" y="47"/>
                  </a:lnTo>
                  <a:lnTo>
                    <a:pt x="151" y="47"/>
                  </a:lnTo>
                  <a:lnTo>
                    <a:pt x="151" y="48"/>
                  </a:lnTo>
                  <a:lnTo>
                    <a:pt x="149" y="48"/>
                  </a:lnTo>
                  <a:lnTo>
                    <a:pt x="149" y="47"/>
                  </a:lnTo>
                  <a:lnTo>
                    <a:pt x="149" y="47"/>
                  </a:lnTo>
                  <a:lnTo>
                    <a:pt x="149" y="45"/>
                  </a:lnTo>
                  <a:lnTo>
                    <a:pt x="149" y="45"/>
                  </a:lnTo>
                  <a:lnTo>
                    <a:pt x="147" y="47"/>
                  </a:lnTo>
                  <a:lnTo>
                    <a:pt x="147" y="47"/>
                  </a:lnTo>
                  <a:lnTo>
                    <a:pt x="145" y="48"/>
                  </a:lnTo>
                  <a:lnTo>
                    <a:pt x="143" y="50"/>
                  </a:lnTo>
                  <a:lnTo>
                    <a:pt x="143" y="52"/>
                  </a:lnTo>
                  <a:lnTo>
                    <a:pt x="143" y="54"/>
                  </a:lnTo>
                  <a:lnTo>
                    <a:pt x="143" y="54"/>
                  </a:lnTo>
                  <a:lnTo>
                    <a:pt x="143" y="54"/>
                  </a:lnTo>
                  <a:lnTo>
                    <a:pt x="145" y="54"/>
                  </a:lnTo>
                  <a:lnTo>
                    <a:pt x="147" y="56"/>
                  </a:lnTo>
                  <a:lnTo>
                    <a:pt x="149" y="54"/>
                  </a:lnTo>
                  <a:lnTo>
                    <a:pt x="151" y="56"/>
                  </a:lnTo>
                  <a:lnTo>
                    <a:pt x="151" y="54"/>
                  </a:lnTo>
                  <a:lnTo>
                    <a:pt x="151" y="54"/>
                  </a:lnTo>
                  <a:lnTo>
                    <a:pt x="151" y="54"/>
                  </a:lnTo>
                  <a:lnTo>
                    <a:pt x="151" y="54"/>
                  </a:lnTo>
                  <a:lnTo>
                    <a:pt x="149" y="52"/>
                  </a:lnTo>
                  <a:lnTo>
                    <a:pt x="149" y="52"/>
                  </a:lnTo>
                  <a:lnTo>
                    <a:pt x="149" y="52"/>
                  </a:lnTo>
                  <a:lnTo>
                    <a:pt x="149" y="50"/>
                  </a:lnTo>
                  <a:close/>
                  <a:moveTo>
                    <a:pt x="143" y="47"/>
                  </a:moveTo>
                  <a:lnTo>
                    <a:pt x="143" y="45"/>
                  </a:lnTo>
                  <a:lnTo>
                    <a:pt x="142" y="45"/>
                  </a:lnTo>
                  <a:lnTo>
                    <a:pt x="142" y="47"/>
                  </a:lnTo>
                  <a:lnTo>
                    <a:pt x="142" y="47"/>
                  </a:lnTo>
                  <a:lnTo>
                    <a:pt x="140" y="47"/>
                  </a:lnTo>
                  <a:lnTo>
                    <a:pt x="140" y="47"/>
                  </a:lnTo>
                  <a:lnTo>
                    <a:pt x="142" y="48"/>
                  </a:lnTo>
                  <a:lnTo>
                    <a:pt x="142" y="47"/>
                  </a:lnTo>
                  <a:lnTo>
                    <a:pt x="143" y="47"/>
                  </a:lnTo>
                  <a:close/>
                  <a:moveTo>
                    <a:pt x="149" y="9"/>
                  </a:moveTo>
                  <a:lnTo>
                    <a:pt x="151" y="9"/>
                  </a:lnTo>
                  <a:lnTo>
                    <a:pt x="151" y="7"/>
                  </a:lnTo>
                  <a:lnTo>
                    <a:pt x="151" y="9"/>
                  </a:lnTo>
                  <a:lnTo>
                    <a:pt x="147" y="9"/>
                  </a:lnTo>
                  <a:lnTo>
                    <a:pt x="145" y="11"/>
                  </a:lnTo>
                  <a:lnTo>
                    <a:pt x="149" y="11"/>
                  </a:lnTo>
                  <a:lnTo>
                    <a:pt x="149" y="9"/>
                  </a:lnTo>
                  <a:close/>
                  <a:moveTo>
                    <a:pt x="58" y="15"/>
                  </a:moveTo>
                  <a:lnTo>
                    <a:pt x="59" y="13"/>
                  </a:lnTo>
                  <a:lnTo>
                    <a:pt x="63" y="15"/>
                  </a:lnTo>
                  <a:lnTo>
                    <a:pt x="63" y="15"/>
                  </a:lnTo>
                  <a:lnTo>
                    <a:pt x="63" y="13"/>
                  </a:lnTo>
                  <a:lnTo>
                    <a:pt x="63" y="13"/>
                  </a:lnTo>
                  <a:lnTo>
                    <a:pt x="63" y="13"/>
                  </a:lnTo>
                  <a:lnTo>
                    <a:pt x="61" y="11"/>
                  </a:lnTo>
                  <a:lnTo>
                    <a:pt x="61" y="11"/>
                  </a:lnTo>
                  <a:lnTo>
                    <a:pt x="61" y="9"/>
                  </a:lnTo>
                  <a:lnTo>
                    <a:pt x="61" y="7"/>
                  </a:lnTo>
                  <a:lnTo>
                    <a:pt x="61" y="5"/>
                  </a:lnTo>
                  <a:lnTo>
                    <a:pt x="59" y="5"/>
                  </a:lnTo>
                  <a:lnTo>
                    <a:pt x="59" y="5"/>
                  </a:lnTo>
                  <a:lnTo>
                    <a:pt x="58" y="9"/>
                  </a:lnTo>
                  <a:lnTo>
                    <a:pt x="58" y="9"/>
                  </a:lnTo>
                  <a:lnTo>
                    <a:pt x="58" y="11"/>
                  </a:lnTo>
                  <a:lnTo>
                    <a:pt x="58" y="11"/>
                  </a:lnTo>
                  <a:lnTo>
                    <a:pt x="56" y="11"/>
                  </a:lnTo>
                  <a:lnTo>
                    <a:pt x="56" y="13"/>
                  </a:lnTo>
                  <a:lnTo>
                    <a:pt x="56" y="15"/>
                  </a:lnTo>
                  <a:lnTo>
                    <a:pt x="58" y="15"/>
                  </a:lnTo>
                  <a:close/>
                  <a:moveTo>
                    <a:pt x="160" y="91"/>
                  </a:moveTo>
                  <a:lnTo>
                    <a:pt x="158" y="88"/>
                  </a:lnTo>
                  <a:lnTo>
                    <a:pt x="155" y="86"/>
                  </a:lnTo>
                  <a:lnTo>
                    <a:pt x="153" y="84"/>
                  </a:lnTo>
                  <a:lnTo>
                    <a:pt x="151" y="84"/>
                  </a:lnTo>
                  <a:lnTo>
                    <a:pt x="149" y="82"/>
                  </a:lnTo>
                  <a:lnTo>
                    <a:pt x="149" y="82"/>
                  </a:lnTo>
                  <a:lnTo>
                    <a:pt x="147" y="82"/>
                  </a:lnTo>
                  <a:lnTo>
                    <a:pt x="145" y="82"/>
                  </a:lnTo>
                  <a:lnTo>
                    <a:pt x="143" y="80"/>
                  </a:lnTo>
                  <a:lnTo>
                    <a:pt x="143" y="80"/>
                  </a:lnTo>
                  <a:lnTo>
                    <a:pt x="143" y="80"/>
                  </a:lnTo>
                  <a:lnTo>
                    <a:pt x="145" y="78"/>
                  </a:lnTo>
                  <a:lnTo>
                    <a:pt x="143" y="78"/>
                  </a:lnTo>
                  <a:lnTo>
                    <a:pt x="143" y="78"/>
                  </a:lnTo>
                  <a:lnTo>
                    <a:pt x="143" y="78"/>
                  </a:lnTo>
                  <a:lnTo>
                    <a:pt x="143" y="78"/>
                  </a:lnTo>
                  <a:lnTo>
                    <a:pt x="142" y="78"/>
                  </a:lnTo>
                  <a:lnTo>
                    <a:pt x="138" y="77"/>
                  </a:lnTo>
                  <a:lnTo>
                    <a:pt x="138" y="75"/>
                  </a:lnTo>
                  <a:lnTo>
                    <a:pt x="138" y="75"/>
                  </a:lnTo>
                  <a:lnTo>
                    <a:pt x="134" y="71"/>
                  </a:lnTo>
                  <a:lnTo>
                    <a:pt x="132" y="69"/>
                  </a:lnTo>
                  <a:lnTo>
                    <a:pt x="129" y="67"/>
                  </a:lnTo>
                  <a:lnTo>
                    <a:pt x="129" y="65"/>
                  </a:lnTo>
                  <a:lnTo>
                    <a:pt x="129" y="65"/>
                  </a:lnTo>
                  <a:lnTo>
                    <a:pt x="129" y="63"/>
                  </a:lnTo>
                  <a:lnTo>
                    <a:pt x="129" y="62"/>
                  </a:lnTo>
                  <a:lnTo>
                    <a:pt x="130" y="60"/>
                  </a:lnTo>
                  <a:lnTo>
                    <a:pt x="134" y="56"/>
                  </a:lnTo>
                  <a:lnTo>
                    <a:pt x="134" y="54"/>
                  </a:lnTo>
                  <a:lnTo>
                    <a:pt x="136" y="52"/>
                  </a:lnTo>
                  <a:lnTo>
                    <a:pt x="138" y="48"/>
                  </a:lnTo>
                  <a:lnTo>
                    <a:pt x="138" y="47"/>
                  </a:lnTo>
                  <a:lnTo>
                    <a:pt x="138" y="45"/>
                  </a:lnTo>
                  <a:lnTo>
                    <a:pt x="140" y="39"/>
                  </a:lnTo>
                  <a:lnTo>
                    <a:pt x="143" y="37"/>
                  </a:lnTo>
                  <a:lnTo>
                    <a:pt x="143" y="37"/>
                  </a:lnTo>
                  <a:lnTo>
                    <a:pt x="145" y="35"/>
                  </a:lnTo>
                  <a:lnTo>
                    <a:pt x="145" y="37"/>
                  </a:lnTo>
                  <a:lnTo>
                    <a:pt x="145" y="37"/>
                  </a:lnTo>
                  <a:lnTo>
                    <a:pt x="147" y="37"/>
                  </a:lnTo>
                  <a:lnTo>
                    <a:pt x="149" y="33"/>
                  </a:lnTo>
                  <a:lnTo>
                    <a:pt x="149" y="32"/>
                  </a:lnTo>
                  <a:lnTo>
                    <a:pt x="149" y="32"/>
                  </a:lnTo>
                  <a:lnTo>
                    <a:pt x="149" y="30"/>
                  </a:lnTo>
                  <a:lnTo>
                    <a:pt x="157" y="22"/>
                  </a:lnTo>
                  <a:lnTo>
                    <a:pt x="155" y="20"/>
                  </a:lnTo>
                  <a:lnTo>
                    <a:pt x="155" y="20"/>
                  </a:lnTo>
                  <a:lnTo>
                    <a:pt x="153" y="20"/>
                  </a:lnTo>
                  <a:lnTo>
                    <a:pt x="151" y="19"/>
                  </a:lnTo>
                  <a:lnTo>
                    <a:pt x="151" y="17"/>
                  </a:lnTo>
                  <a:lnTo>
                    <a:pt x="149" y="17"/>
                  </a:lnTo>
                  <a:lnTo>
                    <a:pt x="145" y="19"/>
                  </a:lnTo>
                  <a:lnTo>
                    <a:pt x="145" y="20"/>
                  </a:lnTo>
                  <a:lnTo>
                    <a:pt x="147" y="20"/>
                  </a:lnTo>
                  <a:lnTo>
                    <a:pt x="147" y="22"/>
                  </a:lnTo>
                  <a:lnTo>
                    <a:pt x="145" y="24"/>
                  </a:lnTo>
                  <a:lnTo>
                    <a:pt x="145" y="24"/>
                  </a:lnTo>
                  <a:lnTo>
                    <a:pt x="143" y="24"/>
                  </a:lnTo>
                  <a:lnTo>
                    <a:pt x="142" y="22"/>
                  </a:lnTo>
                  <a:lnTo>
                    <a:pt x="142" y="20"/>
                  </a:lnTo>
                  <a:lnTo>
                    <a:pt x="142" y="20"/>
                  </a:lnTo>
                  <a:lnTo>
                    <a:pt x="140" y="20"/>
                  </a:lnTo>
                  <a:lnTo>
                    <a:pt x="140" y="20"/>
                  </a:lnTo>
                  <a:lnTo>
                    <a:pt x="138" y="20"/>
                  </a:lnTo>
                  <a:lnTo>
                    <a:pt x="138" y="20"/>
                  </a:lnTo>
                  <a:lnTo>
                    <a:pt x="138" y="20"/>
                  </a:lnTo>
                  <a:lnTo>
                    <a:pt x="140" y="19"/>
                  </a:lnTo>
                  <a:lnTo>
                    <a:pt x="142" y="17"/>
                  </a:lnTo>
                  <a:lnTo>
                    <a:pt x="142" y="17"/>
                  </a:lnTo>
                  <a:lnTo>
                    <a:pt x="140" y="17"/>
                  </a:lnTo>
                  <a:lnTo>
                    <a:pt x="140" y="15"/>
                  </a:lnTo>
                  <a:lnTo>
                    <a:pt x="142" y="15"/>
                  </a:lnTo>
                  <a:lnTo>
                    <a:pt x="142" y="15"/>
                  </a:lnTo>
                  <a:lnTo>
                    <a:pt x="140" y="15"/>
                  </a:lnTo>
                  <a:lnTo>
                    <a:pt x="138" y="17"/>
                  </a:lnTo>
                  <a:lnTo>
                    <a:pt x="136" y="19"/>
                  </a:lnTo>
                  <a:lnTo>
                    <a:pt x="132" y="19"/>
                  </a:lnTo>
                  <a:lnTo>
                    <a:pt x="130" y="20"/>
                  </a:lnTo>
                  <a:lnTo>
                    <a:pt x="129" y="20"/>
                  </a:lnTo>
                  <a:lnTo>
                    <a:pt x="125" y="19"/>
                  </a:lnTo>
                  <a:lnTo>
                    <a:pt x="125" y="19"/>
                  </a:lnTo>
                  <a:lnTo>
                    <a:pt x="125" y="17"/>
                  </a:lnTo>
                  <a:lnTo>
                    <a:pt x="121" y="19"/>
                  </a:lnTo>
                  <a:lnTo>
                    <a:pt x="119" y="19"/>
                  </a:lnTo>
                  <a:lnTo>
                    <a:pt x="119" y="17"/>
                  </a:lnTo>
                  <a:lnTo>
                    <a:pt x="117" y="17"/>
                  </a:lnTo>
                  <a:lnTo>
                    <a:pt x="115" y="17"/>
                  </a:lnTo>
                  <a:lnTo>
                    <a:pt x="112" y="15"/>
                  </a:lnTo>
                  <a:lnTo>
                    <a:pt x="108" y="13"/>
                  </a:lnTo>
                  <a:lnTo>
                    <a:pt x="106" y="15"/>
                  </a:lnTo>
                  <a:lnTo>
                    <a:pt x="106" y="13"/>
                  </a:lnTo>
                  <a:lnTo>
                    <a:pt x="104" y="13"/>
                  </a:lnTo>
                  <a:lnTo>
                    <a:pt x="102" y="13"/>
                  </a:lnTo>
                  <a:lnTo>
                    <a:pt x="100" y="11"/>
                  </a:lnTo>
                  <a:lnTo>
                    <a:pt x="100" y="7"/>
                  </a:lnTo>
                  <a:lnTo>
                    <a:pt x="99" y="7"/>
                  </a:lnTo>
                  <a:lnTo>
                    <a:pt x="97" y="7"/>
                  </a:lnTo>
                  <a:lnTo>
                    <a:pt x="95" y="7"/>
                  </a:lnTo>
                  <a:lnTo>
                    <a:pt x="95" y="9"/>
                  </a:lnTo>
                  <a:lnTo>
                    <a:pt x="93" y="7"/>
                  </a:lnTo>
                  <a:lnTo>
                    <a:pt x="89" y="4"/>
                  </a:lnTo>
                  <a:lnTo>
                    <a:pt x="89" y="4"/>
                  </a:lnTo>
                  <a:lnTo>
                    <a:pt x="89" y="4"/>
                  </a:lnTo>
                  <a:lnTo>
                    <a:pt x="87" y="5"/>
                  </a:lnTo>
                  <a:lnTo>
                    <a:pt x="87" y="5"/>
                  </a:lnTo>
                  <a:lnTo>
                    <a:pt x="87" y="5"/>
                  </a:lnTo>
                  <a:lnTo>
                    <a:pt x="86" y="4"/>
                  </a:lnTo>
                  <a:lnTo>
                    <a:pt x="86" y="4"/>
                  </a:lnTo>
                  <a:lnTo>
                    <a:pt x="82" y="5"/>
                  </a:lnTo>
                  <a:lnTo>
                    <a:pt x="82" y="5"/>
                  </a:lnTo>
                  <a:lnTo>
                    <a:pt x="84" y="5"/>
                  </a:lnTo>
                  <a:lnTo>
                    <a:pt x="86" y="7"/>
                  </a:lnTo>
                  <a:lnTo>
                    <a:pt x="87" y="9"/>
                  </a:lnTo>
                  <a:lnTo>
                    <a:pt x="89" y="7"/>
                  </a:lnTo>
                  <a:lnTo>
                    <a:pt x="91" y="9"/>
                  </a:lnTo>
                  <a:lnTo>
                    <a:pt x="95" y="11"/>
                  </a:lnTo>
                  <a:lnTo>
                    <a:pt x="93" y="13"/>
                  </a:lnTo>
                  <a:lnTo>
                    <a:pt x="93" y="15"/>
                  </a:lnTo>
                  <a:lnTo>
                    <a:pt x="93" y="17"/>
                  </a:lnTo>
                  <a:lnTo>
                    <a:pt x="93" y="17"/>
                  </a:lnTo>
                  <a:lnTo>
                    <a:pt x="95" y="19"/>
                  </a:lnTo>
                  <a:lnTo>
                    <a:pt x="93" y="19"/>
                  </a:lnTo>
                  <a:lnTo>
                    <a:pt x="93" y="19"/>
                  </a:lnTo>
                  <a:lnTo>
                    <a:pt x="91" y="19"/>
                  </a:lnTo>
                  <a:lnTo>
                    <a:pt x="89" y="20"/>
                  </a:lnTo>
                  <a:lnTo>
                    <a:pt x="89" y="22"/>
                  </a:lnTo>
                  <a:lnTo>
                    <a:pt x="89" y="20"/>
                  </a:lnTo>
                  <a:lnTo>
                    <a:pt x="87" y="20"/>
                  </a:lnTo>
                  <a:lnTo>
                    <a:pt x="86" y="20"/>
                  </a:lnTo>
                  <a:lnTo>
                    <a:pt x="84" y="22"/>
                  </a:lnTo>
                  <a:lnTo>
                    <a:pt x="84" y="20"/>
                  </a:lnTo>
                  <a:lnTo>
                    <a:pt x="82" y="20"/>
                  </a:lnTo>
                  <a:lnTo>
                    <a:pt x="80" y="22"/>
                  </a:lnTo>
                  <a:lnTo>
                    <a:pt x="74" y="22"/>
                  </a:lnTo>
                  <a:lnTo>
                    <a:pt x="74" y="20"/>
                  </a:lnTo>
                  <a:lnTo>
                    <a:pt x="74" y="19"/>
                  </a:lnTo>
                  <a:lnTo>
                    <a:pt x="74" y="19"/>
                  </a:lnTo>
                  <a:lnTo>
                    <a:pt x="72" y="19"/>
                  </a:lnTo>
                  <a:lnTo>
                    <a:pt x="72" y="20"/>
                  </a:lnTo>
                  <a:lnTo>
                    <a:pt x="69" y="20"/>
                  </a:lnTo>
                  <a:lnTo>
                    <a:pt x="69" y="20"/>
                  </a:lnTo>
                  <a:lnTo>
                    <a:pt x="69" y="22"/>
                  </a:lnTo>
                  <a:lnTo>
                    <a:pt x="69" y="22"/>
                  </a:lnTo>
                  <a:lnTo>
                    <a:pt x="69" y="22"/>
                  </a:lnTo>
                  <a:lnTo>
                    <a:pt x="67" y="22"/>
                  </a:lnTo>
                  <a:lnTo>
                    <a:pt x="67" y="24"/>
                  </a:lnTo>
                  <a:lnTo>
                    <a:pt x="67" y="26"/>
                  </a:lnTo>
                  <a:lnTo>
                    <a:pt x="67" y="26"/>
                  </a:lnTo>
                  <a:lnTo>
                    <a:pt x="65" y="26"/>
                  </a:lnTo>
                  <a:lnTo>
                    <a:pt x="65" y="24"/>
                  </a:lnTo>
                  <a:lnTo>
                    <a:pt x="63" y="24"/>
                  </a:lnTo>
                  <a:lnTo>
                    <a:pt x="63" y="24"/>
                  </a:lnTo>
                  <a:lnTo>
                    <a:pt x="63" y="26"/>
                  </a:lnTo>
                  <a:lnTo>
                    <a:pt x="63" y="28"/>
                  </a:lnTo>
                  <a:lnTo>
                    <a:pt x="61" y="28"/>
                  </a:lnTo>
                  <a:lnTo>
                    <a:pt x="59" y="28"/>
                  </a:lnTo>
                  <a:lnTo>
                    <a:pt x="59" y="28"/>
                  </a:lnTo>
                  <a:lnTo>
                    <a:pt x="58" y="32"/>
                  </a:lnTo>
                  <a:lnTo>
                    <a:pt x="56" y="33"/>
                  </a:lnTo>
                  <a:lnTo>
                    <a:pt x="56" y="35"/>
                  </a:lnTo>
                  <a:lnTo>
                    <a:pt x="54" y="35"/>
                  </a:lnTo>
                  <a:lnTo>
                    <a:pt x="56" y="39"/>
                  </a:lnTo>
                  <a:lnTo>
                    <a:pt x="56" y="41"/>
                  </a:lnTo>
                  <a:lnTo>
                    <a:pt x="54" y="41"/>
                  </a:lnTo>
                  <a:lnTo>
                    <a:pt x="52" y="41"/>
                  </a:lnTo>
                  <a:lnTo>
                    <a:pt x="50" y="43"/>
                  </a:lnTo>
                  <a:lnTo>
                    <a:pt x="50" y="43"/>
                  </a:lnTo>
                  <a:lnTo>
                    <a:pt x="48" y="45"/>
                  </a:lnTo>
                  <a:lnTo>
                    <a:pt x="48" y="47"/>
                  </a:lnTo>
                  <a:lnTo>
                    <a:pt x="48" y="47"/>
                  </a:lnTo>
                  <a:lnTo>
                    <a:pt x="46" y="48"/>
                  </a:lnTo>
                  <a:lnTo>
                    <a:pt x="46" y="50"/>
                  </a:lnTo>
                  <a:lnTo>
                    <a:pt x="44" y="50"/>
                  </a:lnTo>
                  <a:lnTo>
                    <a:pt x="43" y="54"/>
                  </a:lnTo>
                  <a:lnTo>
                    <a:pt x="41" y="58"/>
                  </a:lnTo>
                  <a:lnTo>
                    <a:pt x="43" y="58"/>
                  </a:lnTo>
                  <a:lnTo>
                    <a:pt x="44" y="60"/>
                  </a:lnTo>
                  <a:lnTo>
                    <a:pt x="44" y="60"/>
                  </a:lnTo>
                  <a:lnTo>
                    <a:pt x="44" y="60"/>
                  </a:lnTo>
                  <a:lnTo>
                    <a:pt x="43" y="62"/>
                  </a:lnTo>
                  <a:lnTo>
                    <a:pt x="44" y="62"/>
                  </a:lnTo>
                  <a:lnTo>
                    <a:pt x="44" y="63"/>
                  </a:lnTo>
                  <a:lnTo>
                    <a:pt x="46" y="63"/>
                  </a:lnTo>
                  <a:lnTo>
                    <a:pt x="46" y="63"/>
                  </a:lnTo>
                  <a:lnTo>
                    <a:pt x="44" y="65"/>
                  </a:lnTo>
                  <a:lnTo>
                    <a:pt x="43" y="65"/>
                  </a:lnTo>
                  <a:lnTo>
                    <a:pt x="43" y="65"/>
                  </a:lnTo>
                  <a:lnTo>
                    <a:pt x="43" y="67"/>
                  </a:lnTo>
                  <a:lnTo>
                    <a:pt x="43" y="69"/>
                  </a:lnTo>
                  <a:lnTo>
                    <a:pt x="43" y="69"/>
                  </a:lnTo>
                  <a:lnTo>
                    <a:pt x="43" y="69"/>
                  </a:lnTo>
                  <a:lnTo>
                    <a:pt x="43" y="67"/>
                  </a:lnTo>
                  <a:lnTo>
                    <a:pt x="41" y="65"/>
                  </a:lnTo>
                  <a:lnTo>
                    <a:pt x="39" y="65"/>
                  </a:lnTo>
                  <a:lnTo>
                    <a:pt x="39" y="65"/>
                  </a:lnTo>
                  <a:lnTo>
                    <a:pt x="37" y="65"/>
                  </a:lnTo>
                  <a:lnTo>
                    <a:pt x="37" y="69"/>
                  </a:lnTo>
                  <a:lnTo>
                    <a:pt x="37" y="69"/>
                  </a:lnTo>
                  <a:lnTo>
                    <a:pt x="37" y="69"/>
                  </a:lnTo>
                  <a:lnTo>
                    <a:pt x="37" y="67"/>
                  </a:lnTo>
                  <a:lnTo>
                    <a:pt x="35" y="65"/>
                  </a:lnTo>
                  <a:lnTo>
                    <a:pt x="33" y="65"/>
                  </a:lnTo>
                  <a:lnTo>
                    <a:pt x="0" y="251"/>
                  </a:lnTo>
                  <a:lnTo>
                    <a:pt x="129" y="251"/>
                  </a:lnTo>
                  <a:lnTo>
                    <a:pt x="160" y="93"/>
                  </a:lnTo>
                  <a:lnTo>
                    <a:pt x="160" y="93"/>
                  </a:lnTo>
                  <a:lnTo>
                    <a:pt x="160" y="91"/>
                  </a:lnTo>
                  <a:close/>
                  <a:moveTo>
                    <a:pt x="61" y="7"/>
                  </a:moveTo>
                  <a:lnTo>
                    <a:pt x="63" y="11"/>
                  </a:lnTo>
                  <a:lnTo>
                    <a:pt x="65" y="13"/>
                  </a:lnTo>
                  <a:lnTo>
                    <a:pt x="69" y="17"/>
                  </a:lnTo>
                  <a:lnTo>
                    <a:pt x="74" y="13"/>
                  </a:lnTo>
                  <a:lnTo>
                    <a:pt x="76" y="9"/>
                  </a:lnTo>
                  <a:lnTo>
                    <a:pt x="76" y="9"/>
                  </a:lnTo>
                  <a:lnTo>
                    <a:pt x="76" y="9"/>
                  </a:lnTo>
                  <a:lnTo>
                    <a:pt x="78" y="7"/>
                  </a:lnTo>
                  <a:lnTo>
                    <a:pt x="78" y="7"/>
                  </a:lnTo>
                  <a:lnTo>
                    <a:pt x="78" y="7"/>
                  </a:lnTo>
                  <a:lnTo>
                    <a:pt x="76" y="5"/>
                  </a:lnTo>
                  <a:lnTo>
                    <a:pt x="76" y="4"/>
                  </a:lnTo>
                  <a:lnTo>
                    <a:pt x="74" y="4"/>
                  </a:lnTo>
                  <a:lnTo>
                    <a:pt x="74" y="4"/>
                  </a:lnTo>
                  <a:lnTo>
                    <a:pt x="72" y="5"/>
                  </a:lnTo>
                  <a:lnTo>
                    <a:pt x="71" y="5"/>
                  </a:lnTo>
                  <a:lnTo>
                    <a:pt x="71" y="5"/>
                  </a:lnTo>
                  <a:lnTo>
                    <a:pt x="69" y="5"/>
                  </a:lnTo>
                  <a:lnTo>
                    <a:pt x="67" y="7"/>
                  </a:lnTo>
                  <a:lnTo>
                    <a:pt x="65" y="7"/>
                  </a:lnTo>
                  <a:lnTo>
                    <a:pt x="63" y="5"/>
                  </a:lnTo>
                  <a:lnTo>
                    <a:pt x="63" y="5"/>
                  </a:lnTo>
                  <a:lnTo>
                    <a:pt x="63" y="4"/>
                  </a:lnTo>
                  <a:lnTo>
                    <a:pt x="61" y="4"/>
                  </a:lnTo>
                  <a:lnTo>
                    <a:pt x="61" y="4"/>
                  </a:lnTo>
                  <a:lnTo>
                    <a:pt x="61" y="4"/>
                  </a:lnTo>
                  <a:lnTo>
                    <a:pt x="61" y="5"/>
                  </a:lnTo>
                  <a:lnTo>
                    <a:pt x="61" y="7"/>
                  </a:lnTo>
                  <a:close/>
                  <a:moveTo>
                    <a:pt x="155" y="4"/>
                  </a:moveTo>
                  <a:lnTo>
                    <a:pt x="157" y="0"/>
                  </a:lnTo>
                  <a:lnTo>
                    <a:pt x="155" y="0"/>
                  </a:lnTo>
                  <a:lnTo>
                    <a:pt x="155" y="2"/>
                  </a:lnTo>
                  <a:lnTo>
                    <a:pt x="155" y="4"/>
                  </a:lnTo>
                  <a:lnTo>
                    <a:pt x="155" y="4"/>
                  </a:lnTo>
                  <a:lnTo>
                    <a:pt x="153" y="4"/>
                  </a:lnTo>
                  <a:lnTo>
                    <a:pt x="151" y="5"/>
                  </a:lnTo>
                  <a:lnTo>
                    <a:pt x="151" y="7"/>
                  </a:lnTo>
                  <a:lnTo>
                    <a:pt x="151" y="7"/>
                  </a:lnTo>
                  <a:lnTo>
                    <a:pt x="153" y="7"/>
                  </a:lnTo>
                  <a:lnTo>
                    <a:pt x="155" y="4"/>
                  </a:lnTo>
                  <a:close/>
                  <a:moveTo>
                    <a:pt x="93" y="5"/>
                  </a:moveTo>
                  <a:lnTo>
                    <a:pt x="93" y="5"/>
                  </a:lnTo>
                  <a:lnTo>
                    <a:pt x="95" y="4"/>
                  </a:lnTo>
                  <a:lnTo>
                    <a:pt x="95" y="2"/>
                  </a:lnTo>
                  <a:lnTo>
                    <a:pt x="95" y="0"/>
                  </a:lnTo>
                  <a:lnTo>
                    <a:pt x="95" y="0"/>
                  </a:lnTo>
                  <a:lnTo>
                    <a:pt x="93" y="0"/>
                  </a:lnTo>
                  <a:lnTo>
                    <a:pt x="93" y="2"/>
                  </a:lnTo>
                  <a:lnTo>
                    <a:pt x="93" y="2"/>
                  </a:lnTo>
                  <a:lnTo>
                    <a:pt x="93" y="4"/>
                  </a:lnTo>
                  <a:lnTo>
                    <a:pt x="93" y="5"/>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7" name="Google Shape;717;p23"/>
            <p:cNvSpPr/>
            <p:nvPr/>
          </p:nvSpPr>
          <p:spPr>
            <a:xfrm>
              <a:off x="4592" y="2414"/>
              <a:ext cx="215" cy="157"/>
            </a:xfrm>
            <a:custGeom>
              <a:avLst/>
              <a:gdLst/>
              <a:ahLst/>
              <a:cxnLst/>
              <a:rect l="l" t="t" r="r" b="b"/>
              <a:pathLst>
                <a:path w="215" h="157" extrusionOk="0">
                  <a:moveTo>
                    <a:pt x="215" y="0"/>
                  </a:moveTo>
                  <a:lnTo>
                    <a:pt x="213" y="2"/>
                  </a:lnTo>
                  <a:lnTo>
                    <a:pt x="209" y="2"/>
                  </a:lnTo>
                  <a:lnTo>
                    <a:pt x="207" y="4"/>
                  </a:lnTo>
                  <a:lnTo>
                    <a:pt x="204" y="4"/>
                  </a:lnTo>
                  <a:lnTo>
                    <a:pt x="204" y="4"/>
                  </a:lnTo>
                  <a:lnTo>
                    <a:pt x="202" y="4"/>
                  </a:lnTo>
                  <a:lnTo>
                    <a:pt x="200" y="4"/>
                  </a:lnTo>
                  <a:lnTo>
                    <a:pt x="200" y="2"/>
                  </a:lnTo>
                  <a:lnTo>
                    <a:pt x="198" y="4"/>
                  </a:lnTo>
                  <a:lnTo>
                    <a:pt x="196" y="6"/>
                  </a:lnTo>
                  <a:lnTo>
                    <a:pt x="194" y="6"/>
                  </a:lnTo>
                  <a:lnTo>
                    <a:pt x="194" y="6"/>
                  </a:lnTo>
                  <a:lnTo>
                    <a:pt x="190" y="8"/>
                  </a:lnTo>
                  <a:lnTo>
                    <a:pt x="190" y="9"/>
                  </a:lnTo>
                  <a:lnTo>
                    <a:pt x="190" y="9"/>
                  </a:lnTo>
                  <a:lnTo>
                    <a:pt x="189" y="13"/>
                  </a:lnTo>
                  <a:lnTo>
                    <a:pt x="189" y="13"/>
                  </a:lnTo>
                  <a:lnTo>
                    <a:pt x="187" y="13"/>
                  </a:lnTo>
                  <a:lnTo>
                    <a:pt x="187" y="15"/>
                  </a:lnTo>
                  <a:lnTo>
                    <a:pt x="185" y="13"/>
                  </a:lnTo>
                  <a:lnTo>
                    <a:pt x="185" y="13"/>
                  </a:lnTo>
                  <a:lnTo>
                    <a:pt x="183" y="15"/>
                  </a:lnTo>
                  <a:lnTo>
                    <a:pt x="181" y="15"/>
                  </a:lnTo>
                  <a:lnTo>
                    <a:pt x="181" y="17"/>
                  </a:lnTo>
                  <a:lnTo>
                    <a:pt x="179" y="17"/>
                  </a:lnTo>
                  <a:lnTo>
                    <a:pt x="177" y="17"/>
                  </a:lnTo>
                  <a:lnTo>
                    <a:pt x="179" y="15"/>
                  </a:lnTo>
                  <a:lnTo>
                    <a:pt x="177" y="13"/>
                  </a:lnTo>
                  <a:lnTo>
                    <a:pt x="177" y="13"/>
                  </a:lnTo>
                  <a:lnTo>
                    <a:pt x="175" y="11"/>
                  </a:lnTo>
                  <a:lnTo>
                    <a:pt x="175" y="11"/>
                  </a:lnTo>
                  <a:lnTo>
                    <a:pt x="175" y="9"/>
                  </a:lnTo>
                  <a:lnTo>
                    <a:pt x="174" y="9"/>
                  </a:lnTo>
                  <a:lnTo>
                    <a:pt x="172" y="9"/>
                  </a:lnTo>
                  <a:lnTo>
                    <a:pt x="168" y="9"/>
                  </a:lnTo>
                  <a:lnTo>
                    <a:pt x="168" y="8"/>
                  </a:lnTo>
                  <a:lnTo>
                    <a:pt x="164" y="8"/>
                  </a:lnTo>
                  <a:lnTo>
                    <a:pt x="161" y="8"/>
                  </a:lnTo>
                  <a:lnTo>
                    <a:pt x="157" y="9"/>
                  </a:lnTo>
                  <a:lnTo>
                    <a:pt x="157" y="8"/>
                  </a:lnTo>
                  <a:lnTo>
                    <a:pt x="155" y="8"/>
                  </a:lnTo>
                  <a:lnTo>
                    <a:pt x="155" y="8"/>
                  </a:lnTo>
                  <a:lnTo>
                    <a:pt x="153" y="9"/>
                  </a:lnTo>
                  <a:lnTo>
                    <a:pt x="151" y="9"/>
                  </a:lnTo>
                  <a:lnTo>
                    <a:pt x="149" y="11"/>
                  </a:lnTo>
                  <a:lnTo>
                    <a:pt x="147" y="13"/>
                  </a:lnTo>
                  <a:lnTo>
                    <a:pt x="147" y="13"/>
                  </a:lnTo>
                  <a:lnTo>
                    <a:pt x="146" y="15"/>
                  </a:lnTo>
                  <a:lnTo>
                    <a:pt x="146" y="15"/>
                  </a:lnTo>
                  <a:lnTo>
                    <a:pt x="32" y="15"/>
                  </a:lnTo>
                  <a:lnTo>
                    <a:pt x="0" y="99"/>
                  </a:lnTo>
                  <a:lnTo>
                    <a:pt x="2" y="99"/>
                  </a:lnTo>
                  <a:lnTo>
                    <a:pt x="4" y="99"/>
                  </a:lnTo>
                  <a:lnTo>
                    <a:pt x="4" y="101"/>
                  </a:lnTo>
                  <a:lnTo>
                    <a:pt x="5" y="101"/>
                  </a:lnTo>
                  <a:lnTo>
                    <a:pt x="7" y="101"/>
                  </a:lnTo>
                  <a:lnTo>
                    <a:pt x="9" y="101"/>
                  </a:lnTo>
                  <a:lnTo>
                    <a:pt x="11" y="101"/>
                  </a:lnTo>
                  <a:lnTo>
                    <a:pt x="13" y="101"/>
                  </a:lnTo>
                  <a:lnTo>
                    <a:pt x="15" y="101"/>
                  </a:lnTo>
                  <a:lnTo>
                    <a:pt x="17" y="103"/>
                  </a:lnTo>
                  <a:lnTo>
                    <a:pt x="17" y="103"/>
                  </a:lnTo>
                  <a:lnTo>
                    <a:pt x="17" y="103"/>
                  </a:lnTo>
                  <a:lnTo>
                    <a:pt x="17" y="105"/>
                  </a:lnTo>
                  <a:lnTo>
                    <a:pt x="17" y="105"/>
                  </a:lnTo>
                  <a:lnTo>
                    <a:pt x="17" y="107"/>
                  </a:lnTo>
                  <a:lnTo>
                    <a:pt x="17" y="109"/>
                  </a:lnTo>
                  <a:lnTo>
                    <a:pt x="17" y="111"/>
                  </a:lnTo>
                  <a:lnTo>
                    <a:pt x="17" y="111"/>
                  </a:lnTo>
                  <a:lnTo>
                    <a:pt x="17" y="112"/>
                  </a:lnTo>
                  <a:lnTo>
                    <a:pt x="18" y="111"/>
                  </a:lnTo>
                  <a:lnTo>
                    <a:pt x="20" y="109"/>
                  </a:lnTo>
                  <a:lnTo>
                    <a:pt x="20" y="109"/>
                  </a:lnTo>
                  <a:lnTo>
                    <a:pt x="20" y="109"/>
                  </a:lnTo>
                  <a:lnTo>
                    <a:pt x="22" y="109"/>
                  </a:lnTo>
                  <a:lnTo>
                    <a:pt x="22" y="109"/>
                  </a:lnTo>
                  <a:lnTo>
                    <a:pt x="22" y="111"/>
                  </a:lnTo>
                  <a:lnTo>
                    <a:pt x="26" y="111"/>
                  </a:lnTo>
                  <a:lnTo>
                    <a:pt x="28" y="112"/>
                  </a:lnTo>
                  <a:lnTo>
                    <a:pt x="28" y="112"/>
                  </a:lnTo>
                  <a:lnTo>
                    <a:pt x="26" y="116"/>
                  </a:lnTo>
                  <a:lnTo>
                    <a:pt x="26" y="118"/>
                  </a:lnTo>
                  <a:lnTo>
                    <a:pt x="26" y="118"/>
                  </a:lnTo>
                  <a:lnTo>
                    <a:pt x="26" y="118"/>
                  </a:lnTo>
                  <a:lnTo>
                    <a:pt x="26" y="120"/>
                  </a:lnTo>
                  <a:lnTo>
                    <a:pt x="28" y="120"/>
                  </a:lnTo>
                  <a:lnTo>
                    <a:pt x="26" y="120"/>
                  </a:lnTo>
                  <a:lnTo>
                    <a:pt x="28" y="122"/>
                  </a:lnTo>
                  <a:lnTo>
                    <a:pt x="30" y="124"/>
                  </a:lnTo>
                  <a:lnTo>
                    <a:pt x="32" y="125"/>
                  </a:lnTo>
                  <a:lnTo>
                    <a:pt x="33" y="127"/>
                  </a:lnTo>
                  <a:lnTo>
                    <a:pt x="33" y="129"/>
                  </a:lnTo>
                  <a:lnTo>
                    <a:pt x="33" y="131"/>
                  </a:lnTo>
                  <a:lnTo>
                    <a:pt x="35" y="133"/>
                  </a:lnTo>
                  <a:lnTo>
                    <a:pt x="35" y="133"/>
                  </a:lnTo>
                  <a:lnTo>
                    <a:pt x="37" y="135"/>
                  </a:lnTo>
                  <a:lnTo>
                    <a:pt x="39" y="135"/>
                  </a:lnTo>
                  <a:lnTo>
                    <a:pt x="41" y="133"/>
                  </a:lnTo>
                  <a:lnTo>
                    <a:pt x="41" y="133"/>
                  </a:lnTo>
                  <a:lnTo>
                    <a:pt x="41" y="131"/>
                  </a:lnTo>
                  <a:lnTo>
                    <a:pt x="41" y="131"/>
                  </a:lnTo>
                  <a:lnTo>
                    <a:pt x="43" y="131"/>
                  </a:lnTo>
                  <a:lnTo>
                    <a:pt x="43" y="129"/>
                  </a:lnTo>
                  <a:lnTo>
                    <a:pt x="45" y="129"/>
                  </a:lnTo>
                  <a:lnTo>
                    <a:pt x="48" y="129"/>
                  </a:lnTo>
                  <a:lnTo>
                    <a:pt x="50" y="129"/>
                  </a:lnTo>
                  <a:lnTo>
                    <a:pt x="52" y="131"/>
                  </a:lnTo>
                  <a:lnTo>
                    <a:pt x="52" y="131"/>
                  </a:lnTo>
                  <a:lnTo>
                    <a:pt x="56" y="133"/>
                  </a:lnTo>
                  <a:lnTo>
                    <a:pt x="58" y="133"/>
                  </a:lnTo>
                  <a:lnTo>
                    <a:pt x="60" y="133"/>
                  </a:lnTo>
                  <a:lnTo>
                    <a:pt x="60" y="133"/>
                  </a:lnTo>
                  <a:lnTo>
                    <a:pt x="61" y="133"/>
                  </a:lnTo>
                  <a:lnTo>
                    <a:pt x="63" y="133"/>
                  </a:lnTo>
                  <a:lnTo>
                    <a:pt x="65" y="133"/>
                  </a:lnTo>
                  <a:lnTo>
                    <a:pt x="67" y="133"/>
                  </a:lnTo>
                  <a:lnTo>
                    <a:pt x="69" y="135"/>
                  </a:lnTo>
                  <a:lnTo>
                    <a:pt x="69" y="133"/>
                  </a:lnTo>
                  <a:lnTo>
                    <a:pt x="71" y="133"/>
                  </a:lnTo>
                  <a:lnTo>
                    <a:pt x="73" y="133"/>
                  </a:lnTo>
                  <a:lnTo>
                    <a:pt x="73" y="133"/>
                  </a:lnTo>
                  <a:lnTo>
                    <a:pt x="73" y="133"/>
                  </a:lnTo>
                  <a:lnTo>
                    <a:pt x="75" y="133"/>
                  </a:lnTo>
                  <a:lnTo>
                    <a:pt x="75" y="131"/>
                  </a:lnTo>
                  <a:lnTo>
                    <a:pt x="76" y="131"/>
                  </a:lnTo>
                  <a:lnTo>
                    <a:pt x="76" y="131"/>
                  </a:lnTo>
                  <a:lnTo>
                    <a:pt x="76" y="131"/>
                  </a:lnTo>
                  <a:lnTo>
                    <a:pt x="76" y="131"/>
                  </a:lnTo>
                  <a:lnTo>
                    <a:pt x="78" y="131"/>
                  </a:lnTo>
                  <a:lnTo>
                    <a:pt x="80" y="131"/>
                  </a:lnTo>
                  <a:lnTo>
                    <a:pt x="82" y="133"/>
                  </a:lnTo>
                  <a:lnTo>
                    <a:pt x="82" y="133"/>
                  </a:lnTo>
                  <a:lnTo>
                    <a:pt x="82" y="135"/>
                  </a:lnTo>
                  <a:lnTo>
                    <a:pt x="80" y="142"/>
                  </a:lnTo>
                  <a:lnTo>
                    <a:pt x="80" y="142"/>
                  </a:lnTo>
                  <a:lnTo>
                    <a:pt x="78" y="144"/>
                  </a:lnTo>
                  <a:lnTo>
                    <a:pt x="78" y="146"/>
                  </a:lnTo>
                  <a:lnTo>
                    <a:pt x="78" y="146"/>
                  </a:lnTo>
                  <a:lnTo>
                    <a:pt x="97" y="157"/>
                  </a:lnTo>
                  <a:lnTo>
                    <a:pt x="97" y="157"/>
                  </a:lnTo>
                  <a:lnTo>
                    <a:pt x="99" y="155"/>
                  </a:lnTo>
                  <a:lnTo>
                    <a:pt x="99" y="154"/>
                  </a:lnTo>
                  <a:lnTo>
                    <a:pt x="101" y="150"/>
                  </a:lnTo>
                  <a:lnTo>
                    <a:pt x="103" y="146"/>
                  </a:lnTo>
                  <a:lnTo>
                    <a:pt x="104" y="144"/>
                  </a:lnTo>
                  <a:lnTo>
                    <a:pt x="106" y="142"/>
                  </a:lnTo>
                  <a:lnTo>
                    <a:pt x="108" y="139"/>
                  </a:lnTo>
                  <a:lnTo>
                    <a:pt x="112" y="135"/>
                  </a:lnTo>
                  <a:lnTo>
                    <a:pt x="112" y="131"/>
                  </a:lnTo>
                  <a:lnTo>
                    <a:pt x="114" y="129"/>
                  </a:lnTo>
                  <a:lnTo>
                    <a:pt x="118" y="127"/>
                  </a:lnTo>
                  <a:lnTo>
                    <a:pt x="119" y="125"/>
                  </a:lnTo>
                  <a:lnTo>
                    <a:pt x="125" y="118"/>
                  </a:lnTo>
                  <a:lnTo>
                    <a:pt x="125" y="118"/>
                  </a:lnTo>
                  <a:lnTo>
                    <a:pt x="127" y="118"/>
                  </a:lnTo>
                  <a:lnTo>
                    <a:pt x="127" y="118"/>
                  </a:lnTo>
                  <a:lnTo>
                    <a:pt x="127" y="118"/>
                  </a:lnTo>
                  <a:lnTo>
                    <a:pt x="127" y="116"/>
                  </a:lnTo>
                  <a:lnTo>
                    <a:pt x="127" y="116"/>
                  </a:lnTo>
                  <a:lnTo>
                    <a:pt x="129" y="116"/>
                  </a:lnTo>
                  <a:lnTo>
                    <a:pt x="129" y="116"/>
                  </a:lnTo>
                  <a:lnTo>
                    <a:pt x="129" y="116"/>
                  </a:lnTo>
                  <a:lnTo>
                    <a:pt x="129" y="114"/>
                  </a:lnTo>
                  <a:lnTo>
                    <a:pt x="131" y="114"/>
                  </a:lnTo>
                  <a:lnTo>
                    <a:pt x="132" y="111"/>
                  </a:lnTo>
                  <a:lnTo>
                    <a:pt x="134" y="107"/>
                  </a:lnTo>
                  <a:lnTo>
                    <a:pt x="136" y="105"/>
                  </a:lnTo>
                  <a:lnTo>
                    <a:pt x="138" y="103"/>
                  </a:lnTo>
                  <a:lnTo>
                    <a:pt x="140" y="101"/>
                  </a:lnTo>
                  <a:lnTo>
                    <a:pt x="144" y="99"/>
                  </a:lnTo>
                  <a:lnTo>
                    <a:pt x="142" y="99"/>
                  </a:lnTo>
                  <a:lnTo>
                    <a:pt x="142" y="99"/>
                  </a:lnTo>
                  <a:lnTo>
                    <a:pt x="142" y="97"/>
                  </a:lnTo>
                  <a:lnTo>
                    <a:pt x="144" y="97"/>
                  </a:lnTo>
                  <a:lnTo>
                    <a:pt x="144" y="97"/>
                  </a:lnTo>
                  <a:lnTo>
                    <a:pt x="144" y="97"/>
                  </a:lnTo>
                  <a:lnTo>
                    <a:pt x="146" y="96"/>
                  </a:lnTo>
                  <a:lnTo>
                    <a:pt x="147" y="94"/>
                  </a:lnTo>
                  <a:lnTo>
                    <a:pt x="147" y="92"/>
                  </a:lnTo>
                  <a:lnTo>
                    <a:pt x="149" y="90"/>
                  </a:lnTo>
                  <a:lnTo>
                    <a:pt x="149" y="90"/>
                  </a:lnTo>
                  <a:lnTo>
                    <a:pt x="151" y="88"/>
                  </a:lnTo>
                  <a:lnTo>
                    <a:pt x="151" y="88"/>
                  </a:lnTo>
                  <a:lnTo>
                    <a:pt x="153" y="86"/>
                  </a:lnTo>
                  <a:lnTo>
                    <a:pt x="155" y="84"/>
                  </a:lnTo>
                  <a:lnTo>
                    <a:pt x="157" y="82"/>
                  </a:lnTo>
                  <a:lnTo>
                    <a:pt x="161" y="81"/>
                  </a:lnTo>
                  <a:lnTo>
                    <a:pt x="162" y="79"/>
                  </a:lnTo>
                  <a:lnTo>
                    <a:pt x="166" y="77"/>
                  </a:lnTo>
                  <a:lnTo>
                    <a:pt x="166" y="77"/>
                  </a:lnTo>
                  <a:lnTo>
                    <a:pt x="166" y="77"/>
                  </a:lnTo>
                  <a:lnTo>
                    <a:pt x="166" y="77"/>
                  </a:lnTo>
                  <a:lnTo>
                    <a:pt x="166" y="77"/>
                  </a:lnTo>
                  <a:lnTo>
                    <a:pt x="168" y="75"/>
                  </a:lnTo>
                  <a:lnTo>
                    <a:pt x="170" y="75"/>
                  </a:lnTo>
                  <a:lnTo>
                    <a:pt x="172" y="73"/>
                  </a:lnTo>
                  <a:lnTo>
                    <a:pt x="174" y="71"/>
                  </a:lnTo>
                  <a:lnTo>
                    <a:pt x="175" y="69"/>
                  </a:lnTo>
                  <a:lnTo>
                    <a:pt x="175" y="66"/>
                  </a:lnTo>
                  <a:lnTo>
                    <a:pt x="181" y="62"/>
                  </a:lnTo>
                  <a:lnTo>
                    <a:pt x="187" y="56"/>
                  </a:lnTo>
                  <a:lnTo>
                    <a:pt x="189" y="53"/>
                  </a:lnTo>
                  <a:lnTo>
                    <a:pt x="189" y="51"/>
                  </a:lnTo>
                  <a:lnTo>
                    <a:pt x="190" y="47"/>
                  </a:lnTo>
                  <a:lnTo>
                    <a:pt x="192" y="43"/>
                  </a:lnTo>
                  <a:lnTo>
                    <a:pt x="192" y="41"/>
                  </a:lnTo>
                  <a:lnTo>
                    <a:pt x="198" y="34"/>
                  </a:lnTo>
                  <a:lnTo>
                    <a:pt x="200" y="32"/>
                  </a:lnTo>
                  <a:lnTo>
                    <a:pt x="202" y="30"/>
                  </a:lnTo>
                  <a:lnTo>
                    <a:pt x="204" y="23"/>
                  </a:lnTo>
                  <a:lnTo>
                    <a:pt x="205" y="21"/>
                  </a:lnTo>
                  <a:lnTo>
                    <a:pt x="209" y="15"/>
                  </a:lnTo>
                  <a:lnTo>
                    <a:pt x="213" y="13"/>
                  </a:lnTo>
                  <a:lnTo>
                    <a:pt x="213" y="9"/>
                  </a:lnTo>
                  <a:lnTo>
                    <a:pt x="213" y="8"/>
                  </a:lnTo>
                  <a:lnTo>
                    <a:pt x="215" y="2"/>
                  </a:lnTo>
                  <a:lnTo>
                    <a:pt x="215" y="0"/>
                  </a:lnTo>
                  <a:close/>
                  <a:moveTo>
                    <a:pt x="106" y="122"/>
                  </a:moveTo>
                  <a:lnTo>
                    <a:pt x="106" y="122"/>
                  </a:lnTo>
                  <a:lnTo>
                    <a:pt x="104" y="122"/>
                  </a:lnTo>
                  <a:lnTo>
                    <a:pt x="103" y="124"/>
                  </a:lnTo>
                  <a:lnTo>
                    <a:pt x="103" y="124"/>
                  </a:lnTo>
                  <a:lnTo>
                    <a:pt x="101" y="125"/>
                  </a:lnTo>
                  <a:lnTo>
                    <a:pt x="101" y="125"/>
                  </a:lnTo>
                  <a:lnTo>
                    <a:pt x="99" y="129"/>
                  </a:lnTo>
                  <a:lnTo>
                    <a:pt x="99" y="131"/>
                  </a:lnTo>
                  <a:lnTo>
                    <a:pt x="97" y="131"/>
                  </a:lnTo>
                  <a:lnTo>
                    <a:pt x="97" y="129"/>
                  </a:lnTo>
                  <a:lnTo>
                    <a:pt x="97" y="127"/>
                  </a:lnTo>
                  <a:lnTo>
                    <a:pt x="97" y="127"/>
                  </a:lnTo>
                  <a:lnTo>
                    <a:pt x="95" y="127"/>
                  </a:lnTo>
                  <a:lnTo>
                    <a:pt x="97" y="125"/>
                  </a:lnTo>
                  <a:lnTo>
                    <a:pt x="97" y="124"/>
                  </a:lnTo>
                  <a:lnTo>
                    <a:pt x="99" y="120"/>
                  </a:lnTo>
                  <a:lnTo>
                    <a:pt x="104" y="118"/>
                  </a:lnTo>
                  <a:lnTo>
                    <a:pt x="106" y="118"/>
                  </a:lnTo>
                  <a:lnTo>
                    <a:pt x="106" y="118"/>
                  </a:lnTo>
                  <a:lnTo>
                    <a:pt x="106" y="120"/>
                  </a:lnTo>
                  <a:lnTo>
                    <a:pt x="108" y="122"/>
                  </a:lnTo>
                  <a:lnTo>
                    <a:pt x="106" y="12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23"/>
            <p:cNvSpPr/>
            <p:nvPr/>
          </p:nvSpPr>
          <p:spPr>
            <a:xfrm>
              <a:off x="4687" y="2532"/>
              <a:ext cx="13" cy="13"/>
            </a:xfrm>
            <a:custGeom>
              <a:avLst/>
              <a:gdLst/>
              <a:ahLst/>
              <a:cxnLst/>
              <a:rect l="l" t="t" r="r" b="b"/>
              <a:pathLst>
                <a:path w="13" h="13" extrusionOk="0">
                  <a:moveTo>
                    <a:pt x="11" y="2"/>
                  </a:moveTo>
                  <a:lnTo>
                    <a:pt x="11" y="0"/>
                  </a:lnTo>
                  <a:lnTo>
                    <a:pt x="11" y="0"/>
                  </a:lnTo>
                  <a:lnTo>
                    <a:pt x="9" y="0"/>
                  </a:lnTo>
                  <a:lnTo>
                    <a:pt x="4" y="2"/>
                  </a:lnTo>
                  <a:lnTo>
                    <a:pt x="2" y="6"/>
                  </a:lnTo>
                  <a:lnTo>
                    <a:pt x="2" y="7"/>
                  </a:lnTo>
                  <a:lnTo>
                    <a:pt x="0" y="9"/>
                  </a:lnTo>
                  <a:lnTo>
                    <a:pt x="2" y="9"/>
                  </a:lnTo>
                  <a:lnTo>
                    <a:pt x="2" y="9"/>
                  </a:lnTo>
                  <a:lnTo>
                    <a:pt x="2" y="11"/>
                  </a:lnTo>
                  <a:lnTo>
                    <a:pt x="2" y="13"/>
                  </a:lnTo>
                  <a:lnTo>
                    <a:pt x="4" y="13"/>
                  </a:lnTo>
                  <a:lnTo>
                    <a:pt x="4" y="11"/>
                  </a:lnTo>
                  <a:lnTo>
                    <a:pt x="6" y="7"/>
                  </a:lnTo>
                  <a:lnTo>
                    <a:pt x="6" y="7"/>
                  </a:lnTo>
                  <a:lnTo>
                    <a:pt x="8" y="6"/>
                  </a:lnTo>
                  <a:lnTo>
                    <a:pt x="8" y="6"/>
                  </a:lnTo>
                  <a:lnTo>
                    <a:pt x="9" y="4"/>
                  </a:lnTo>
                  <a:lnTo>
                    <a:pt x="11" y="4"/>
                  </a:lnTo>
                  <a:lnTo>
                    <a:pt x="11" y="4"/>
                  </a:lnTo>
                  <a:lnTo>
                    <a:pt x="13" y="4"/>
                  </a:lnTo>
                  <a:lnTo>
                    <a:pt x="11" y="2"/>
                  </a:lnTo>
                  <a:close/>
                </a:path>
              </a:pathLst>
            </a:custGeom>
            <a:solidFill>
              <a:srgbClr val="D8D8D8"/>
            </a:solidFill>
            <a:ln w="9525" cap="rnd" cmpd="sng">
              <a:solidFill>
                <a:srgbClr val="BFBFBF">
                  <a:alpha val="36862"/>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19" name="Google Shape;719;p23"/>
          <p:cNvGrpSpPr/>
          <p:nvPr/>
        </p:nvGrpSpPr>
        <p:grpSpPr>
          <a:xfrm>
            <a:off x="381000" y="6458506"/>
            <a:ext cx="983325" cy="250349"/>
            <a:chOff x="445321" y="6344216"/>
            <a:chExt cx="1311101" cy="333799"/>
          </a:xfrm>
        </p:grpSpPr>
        <p:sp>
          <p:nvSpPr>
            <p:cNvPr id="720" name="Google Shape;720;p23"/>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1" name="Google Shape;721;p23"/>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2" name="Google Shape;722;p23"/>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3" name="Google Shape;723;p23"/>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4" name="Google Shape;724;p23"/>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5" name="Google Shape;725;p23"/>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6" name="Google Shape;726;p23"/>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7" name="Google Shape;727;p23"/>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8" name="Google Shape;728;p23"/>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29" name="Google Shape;729;p23"/>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30" name="Google Shape;730;p23"/>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731" name="Google Shape;731;p23"/>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de - Light">
  <p:cSld name="Code - Light">
    <p:bg>
      <p:bgPr>
        <a:blipFill>
          <a:blip r:embed="rId2">
            <a:alphaModFix/>
          </a:blip>
          <a:stretch>
            <a:fillRect/>
          </a:stretch>
        </a:blipFill>
        <a:effectLst/>
      </p:bgPr>
    </p:bg>
    <p:spTree>
      <p:nvGrpSpPr>
        <p:cNvPr id="1" name="Shape 737"/>
        <p:cNvGrpSpPr/>
        <p:nvPr/>
      </p:nvGrpSpPr>
      <p:grpSpPr>
        <a:xfrm>
          <a:off x="0" y="0"/>
          <a:ext cx="0" cy="0"/>
          <a:chOff x="0" y="0"/>
          <a:chExt cx="0" cy="0"/>
        </a:xfrm>
      </p:grpSpPr>
      <p:sp>
        <p:nvSpPr>
          <p:cNvPr id="738" name="Google Shape;738;p26"/>
          <p:cNvSpPr>
            <a:spLocks noGrp="1"/>
          </p:cNvSpPr>
          <p:nvPr>
            <p:ph type="body" idx="1"/>
          </p:nvPr>
        </p:nvSpPr>
        <p:spPr>
          <a:xfrm>
            <a:off x="381000" y="363681"/>
            <a:ext cx="11430000" cy="6130638"/>
          </a:xfrm>
          <a:prstGeom prst="roundRect">
            <a:avLst>
              <a:gd name="adj" fmla="val 2006"/>
            </a:avLst>
          </a:prstGeom>
          <a:solidFill>
            <a:schemeClr val="lt1">
              <a:alpha val="94901"/>
            </a:schemeClr>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400"/>
              <a:buNone/>
              <a:defRPr sz="2400">
                <a:solidFill>
                  <a:schemeClr val="dk1"/>
                </a:solidFill>
                <a:latin typeface="Courier New"/>
                <a:ea typeface="Courier New"/>
                <a:cs typeface="Courier New"/>
                <a:sym typeface="Courier New"/>
              </a:defRPr>
            </a:lvl1pPr>
            <a:lvl2pPr marL="914400" lvl="1" indent="-228600" algn="l">
              <a:lnSpc>
                <a:spcPct val="100000"/>
              </a:lnSpc>
              <a:spcBef>
                <a:spcPts val="500"/>
              </a:spcBef>
              <a:spcAft>
                <a:spcPts val="0"/>
              </a:spcAft>
              <a:buClr>
                <a:schemeClr val="dk1"/>
              </a:buClr>
              <a:buSzPts val="2400"/>
              <a:buNone/>
              <a:defRPr sz="2400">
                <a:solidFill>
                  <a:schemeClr val="dk1"/>
                </a:solidFill>
                <a:latin typeface="Courier New"/>
                <a:ea typeface="Courier New"/>
                <a:cs typeface="Courier New"/>
                <a:sym typeface="Courier New"/>
              </a:defRPr>
            </a:lvl2pPr>
            <a:lvl3pPr marL="1371600" lvl="2" indent="-228600" algn="l">
              <a:lnSpc>
                <a:spcPct val="100000"/>
              </a:lnSpc>
              <a:spcBef>
                <a:spcPts val="600"/>
              </a:spcBef>
              <a:spcAft>
                <a:spcPts val="0"/>
              </a:spcAft>
              <a:buClr>
                <a:schemeClr val="dk1"/>
              </a:buClr>
              <a:buSzPts val="1800"/>
              <a:buNone/>
              <a:defRPr sz="2400">
                <a:solidFill>
                  <a:schemeClr val="dk1"/>
                </a:solidFill>
                <a:latin typeface="Courier New"/>
                <a:ea typeface="Courier New"/>
                <a:cs typeface="Courier New"/>
                <a:sym typeface="Courier New"/>
              </a:defRPr>
            </a:lvl3pPr>
            <a:lvl4pPr marL="1828800" lvl="3" indent="-228600" algn="l">
              <a:lnSpc>
                <a:spcPct val="100000"/>
              </a:lnSpc>
              <a:spcBef>
                <a:spcPts val="600"/>
              </a:spcBef>
              <a:spcAft>
                <a:spcPts val="0"/>
              </a:spcAft>
              <a:buClr>
                <a:schemeClr val="dk1"/>
              </a:buClr>
              <a:buSzPts val="2400"/>
              <a:buNone/>
              <a:defRPr sz="2400">
                <a:solidFill>
                  <a:schemeClr val="dk1"/>
                </a:solidFill>
                <a:latin typeface="Courier New"/>
                <a:ea typeface="Courier New"/>
                <a:cs typeface="Courier New"/>
                <a:sym typeface="Courier New"/>
              </a:defRPr>
            </a:lvl4pPr>
            <a:lvl5pPr marL="2286000" lvl="4" indent="-228600" algn="l">
              <a:lnSpc>
                <a:spcPct val="100000"/>
              </a:lnSpc>
              <a:spcBef>
                <a:spcPts val="500"/>
              </a:spcBef>
              <a:spcAft>
                <a:spcPts val="0"/>
              </a:spcAft>
              <a:buClr>
                <a:schemeClr val="dk1"/>
              </a:buClr>
              <a:buSzPts val="2400"/>
              <a:buNone/>
              <a:defRPr sz="2400">
                <a:solidFill>
                  <a:schemeClr val="dk1"/>
                </a:solidFill>
                <a:latin typeface="Courier New"/>
                <a:ea typeface="Courier New"/>
                <a:cs typeface="Courier New"/>
                <a:sym typeface="Courier Ne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nd Slide Dark">
  <p:cSld name="End Slide Dark">
    <p:bg>
      <p:bgPr>
        <a:solidFill>
          <a:srgbClr val="0C2029"/>
        </a:solidFill>
        <a:effectLst/>
      </p:bgPr>
    </p:bg>
    <p:spTree>
      <p:nvGrpSpPr>
        <p:cNvPr id="1" name="Shape 739"/>
        <p:cNvGrpSpPr/>
        <p:nvPr/>
      </p:nvGrpSpPr>
      <p:grpSpPr>
        <a:xfrm>
          <a:off x="0" y="0"/>
          <a:ext cx="0" cy="0"/>
          <a:chOff x="0" y="0"/>
          <a:chExt cx="0" cy="0"/>
        </a:xfrm>
      </p:grpSpPr>
      <p:grpSp>
        <p:nvGrpSpPr>
          <p:cNvPr id="740" name="Google Shape;740;p27"/>
          <p:cNvGrpSpPr/>
          <p:nvPr/>
        </p:nvGrpSpPr>
        <p:grpSpPr>
          <a:xfrm>
            <a:off x="3048" y="0"/>
            <a:ext cx="12188952" cy="6858000"/>
            <a:chOff x="3048" y="0"/>
            <a:chExt cx="12188952" cy="6858000"/>
          </a:xfrm>
        </p:grpSpPr>
        <p:pic>
          <p:nvPicPr>
            <p:cNvPr id="741" name="Google Shape;741;p27" descr="A picture containing plant&#10;&#10;Description automatically generated"/>
            <p:cNvPicPr preferRelativeResize="0"/>
            <p:nvPr/>
          </p:nvPicPr>
          <p:blipFill rotWithShape="1">
            <a:blip r:embed="rId2">
              <a:alphaModFix/>
            </a:blip>
            <a:srcRect t="8395" b="41604"/>
            <a:stretch/>
          </p:blipFill>
          <p:spPr>
            <a:xfrm>
              <a:off x="3048" y="3429000"/>
              <a:ext cx="12188952" cy="3429000"/>
            </a:xfrm>
            <a:prstGeom prst="rect">
              <a:avLst/>
            </a:prstGeom>
            <a:noFill/>
            <a:ln>
              <a:noFill/>
            </a:ln>
          </p:spPr>
        </p:pic>
        <p:pic>
          <p:nvPicPr>
            <p:cNvPr id="742" name="Google Shape;742;p27" descr="A picture containing plant&#10;&#10;Description automatically generated"/>
            <p:cNvPicPr preferRelativeResize="0"/>
            <p:nvPr/>
          </p:nvPicPr>
          <p:blipFill rotWithShape="1">
            <a:blip r:embed="rId2">
              <a:alphaModFix/>
            </a:blip>
            <a:srcRect t="73457"/>
            <a:stretch/>
          </p:blipFill>
          <p:spPr>
            <a:xfrm>
              <a:off x="3048" y="0"/>
              <a:ext cx="12188952" cy="1820333"/>
            </a:xfrm>
            <a:prstGeom prst="rect">
              <a:avLst/>
            </a:prstGeom>
            <a:noFill/>
            <a:ln>
              <a:noFill/>
            </a:ln>
          </p:spPr>
        </p:pic>
      </p:grpSp>
      <p:grpSp>
        <p:nvGrpSpPr>
          <p:cNvPr id="743" name="Google Shape;743;p27"/>
          <p:cNvGrpSpPr/>
          <p:nvPr/>
        </p:nvGrpSpPr>
        <p:grpSpPr>
          <a:xfrm>
            <a:off x="3355480" y="2733321"/>
            <a:ext cx="5463625" cy="1391359"/>
            <a:chOff x="972960" y="6083030"/>
            <a:chExt cx="1893335" cy="482154"/>
          </a:xfrm>
        </p:grpSpPr>
        <p:sp>
          <p:nvSpPr>
            <p:cNvPr id="744" name="Google Shape;744;p27"/>
            <p:cNvSpPr/>
            <p:nvPr/>
          </p:nvSpPr>
          <p:spPr>
            <a:xfrm>
              <a:off x="972960" y="6083030"/>
              <a:ext cx="217747" cy="426606"/>
            </a:xfrm>
            <a:custGeom>
              <a:avLst/>
              <a:gdLst/>
              <a:ahLst/>
              <a:cxnLst/>
              <a:rect l="l" t="t" r="r" b="b"/>
              <a:pathLst>
                <a:path w="217746" h="426606" extrusionOk="0">
                  <a:moveTo>
                    <a:pt x="213345" y="193084"/>
                  </a:moveTo>
                  <a:cubicBezTo>
                    <a:pt x="188016" y="81988"/>
                    <a:pt x="128913" y="45549"/>
                    <a:pt x="122247" y="31773"/>
                  </a:cubicBezTo>
                  <a:cubicBezTo>
                    <a:pt x="116915" y="23330"/>
                    <a:pt x="112026" y="13998"/>
                    <a:pt x="108027" y="4666"/>
                  </a:cubicBezTo>
                  <a:cubicBezTo>
                    <a:pt x="108027" y="4222"/>
                    <a:pt x="107583" y="3777"/>
                    <a:pt x="107583" y="3333"/>
                  </a:cubicBezTo>
                  <a:cubicBezTo>
                    <a:pt x="106694" y="13109"/>
                    <a:pt x="106249" y="17109"/>
                    <a:pt x="97362" y="26885"/>
                  </a:cubicBezTo>
                  <a:cubicBezTo>
                    <a:pt x="83142" y="37995"/>
                    <a:pt x="9374" y="100208"/>
                    <a:pt x="3597" y="225968"/>
                  </a:cubicBezTo>
                  <a:cubicBezTo>
                    <a:pt x="-2180" y="343285"/>
                    <a:pt x="88474" y="413497"/>
                    <a:pt x="100917" y="422384"/>
                  </a:cubicBezTo>
                  <a:lnTo>
                    <a:pt x="102250" y="423273"/>
                  </a:lnTo>
                  <a:cubicBezTo>
                    <a:pt x="105805" y="415274"/>
                    <a:pt x="109360" y="392167"/>
                    <a:pt x="111582" y="361060"/>
                  </a:cubicBezTo>
                  <a:cubicBezTo>
                    <a:pt x="112026" y="386390"/>
                    <a:pt x="115581" y="413497"/>
                    <a:pt x="128468" y="419274"/>
                  </a:cubicBezTo>
                  <a:lnTo>
                    <a:pt x="129357" y="418829"/>
                  </a:lnTo>
                  <a:cubicBezTo>
                    <a:pt x="134690" y="414830"/>
                    <a:pt x="140022" y="410831"/>
                    <a:pt x="144911" y="405942"/>
                  </a:cubicBezTo>
                  <a:cubicBezTo>
                    <a:pt x="175128" y="377946"/>
                    <a:pt x="233342" y="307734"/>
                    <a:pt x="213345" y="193084"/>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5" name="Google Shape;745;p27"/>
            <p:cNvSpPr/>
            <p:nvPr/>
          </p:nvSpPr>
          <p:spPr>
            <a:xfrm>
              <a:off x="1071877" y="6440757"/>
              <a:ext cx="31107" cy="124427"/>
            </a:xfrm>
            <a:custGeom>
              <a:avLst/>
              <a:gdLst/>
              <a:ahLst/>
              <a:cxnLst/>
              <a:rect l="l" t="t" r="r" b="b"/>
              <a:pathLst>
                <a:path w="31106" h="124426" extrusionOk="0">
                  <a:moveTo>
                    <a:pt x="12665" y="3333"/>
                  </a:moveTo>
                  <a:cubicBezTo>
                    <a:pt x="10443" y="34884"/>
                    <a:pt x="6444" y="57547"/>
                    <a:pt x="3333" y="65546"/>
                  </a:cubicBezTo>
                  <a:cubicBezTo>
                    <a:pt x="3333" y="65546"/>
                    <a:pt x="7332" y="93098"/>
                    <a:pt x="9999" y="122427"/>
                  </a:cubicBezTo>
                  <a:lnTo>
                    <a:pt x="19775" y="122427"/>
                  </a:lnTo>
                  <a:cubicBezTo>
                    <a:pt x="21997" y="101986"/>
                    <a:pt x="25552" y="81544"/>
                    <a:pt x="29996" y="61547"/>
                  </a:cubicBezTo>
                  <a:cubicBezTo>
                    <a:pt x="16664" y="55770"/>
                    <a:pt x="13109" y="28663"/>
                    <a:pt x="12665" y="3333"/>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2808525" y="6411879"/>
              <a:ext cx="57770" cy="57770"/>
            </a:xfrm>
            <a:custGeom>
              <a:avLst/>
              <a:gdLst/>
              <a:ahLst/>
              <a:cxnLst/>
              <a:rect l="l" t="t" r="r" b="b"/>
              <a:pathLst>
                <a:path w="57769" h="57769" extrusionOk="0">
                  <a:moveTo>
                    <a:pt x="30434" y="59319"/>
                  </a:moveTo>
                  <a:cubicBezTo>
                    <a:pt x="14436" y="59319"/>
                    <a:pt x="1549" y="46432"/>
                    <a:pt x="1549" y="30434"/>
                  </a:cubicBezTo>
                  <a:cubicBezTo>
                    <a:pt x="1549" y="14436"/>
                    <a:pt x="14436" y="1549"/>
                    <a:pt x="30434" y="1549"/>
                  </a:cubicBezTo>
                  <a:cubicBezTo>
                    <a:pt x="45987" y="1549"/>
                    <a:pt x="58874" y="13992"/>
                    <a:pt x="59319" y="29989"/>
                  </a:cubicBezTo>
                  <a:cubicBezTo>
                    <a:pt x="59763" y="45543"/>
                    <a:pt x="47320" y="58874"/>
                    <a:pt x="31767" y="58874"/>
                  </a:cubicBezTo>
                  <a:cubicBezTo>
                    <a:pt x="30878" y="59319"/>
                    <a:pt x="30878" y="59319"/>
                    <a:pt x="30434" y="59319"/>
                  </a:cubicBezTo>
                  <a:close/>
                  <a:moveTo>
                    <a:pt x="30434" y="4660"/>
                  </a:moveTo>
                  <a:cubicBezTo>
                    <a:pt x="16214" y="4660"/>
                    <a:pt x="4215" y="16214"/>
                    <a:pt x="4215" y="30434"/>
                  </a:cubicBezTo>
                  <a:cubicBezTo>
                    <a:pt x="4215" y="44654"/>
                    <a:pt x="15769" y="56652"/>
                    <a:pt x="29989" y="56652"/>
                  </a:cubicBezTo>
                  <a:cubicBezTo>
                    <a:pt x="44210" y="56652"/>
                    <a:pt x="56208" y="45098"/>
                    <a:pt x="56208" y="30878"/>
                  </a:cubicBezTo>
                  <a:cubicBezTo>
                    <a:pt x="56208" y="30878"/>
                    <a:pt x="56208" y="30878"/>
                    <a:pt x="56208" y="30878"/>
                  </a:cubicBezTo>
                  <a:cubicBezTo>
                    <a:pt x="56652" y="16658"/>
                    <a:pt x="45098" y="5104"/>
                    <a:pt x="30878" y="4660"/>
                  </a:cubicBezTo>
                  <a:cubicBezTo>
                    <a:pt x="30878" y="4660"/>
                    <a:pt x="30434" y="4660"/>
                    <a:pt x="30434" y="4660"/>
                  </a:cubicBezTo>
                  <a:lnTo>
                    <a:pt x="30434" y="4660"/>
                  </a:lnTo>
                  <a:close/>
                  <a:moveTo>
                    <a:pt x="37100" y="49098"/>
                  </a:moveTo>
                  <a:lnTo>
                    <a:pt x="29545" y="33100"/>
                  </a:lnTo>
                  <a:lnTo>
                    <a:pt x="23768" y="33100"/>
                  </a:lnTo>
                  <a:lnTo>
                    <a:pt x="23768" y="49098"/>
                  </a:lnTo>
                  <a:lnTo>
                    <a:pt x="19324" y="49098"/>
                  </a:lnTo>
                  <a:lnTo>
                    <a:pt x="19324" y="12659"/>
                  </a:lnTo>
                  <a:lnTo>
                    <a:pt x="29989" y="12659"/>
                  </a:lnTo>
                  <a:cubicBezTo>
                    <a:pt x="37988" y="12659"/>
                    <a:pt x="41099" y="16214"/>
                    <a:pt x="41099" y="22879"/>
                  </a:cubicBezTo>
                  <a:cubicBezTo>
                    <a:pt x="41543" y="27323"/>
                    <a:pt x="38433" y="31767"/>
                    <a:pt x="33989" y="32656"/>
                  </a:cubicBezTo>
                  <a:lnTo>
                    <a:pt x="41543" y="49098"/>
                  </a:lnTo>
                  <a:lnTo>
                    <a:pt x="37100" y="49098"/>
                  </a:lnTo>
                  <a:close/>
                  <a:moveTo>
                    <a:pt x="23768" y="29101"/>
                  </a:moveTo>
                  <a:lnTo>
                    <a:pt x="29989" y="29101"/>
                  </a:lnTo>
                  <a:cubicBezTo>
                    <a:pt x="34878" y="29101"/>
                    <a:pt x="37100" y="27323"/>
                    <a:pt x="37100" y="22879"/>
                  </a:cubicBezTo>
                  <a:cubicBezTo>
                    <a:pt x="37100" y="18436"/>
                    <a:pt x="35322" y="16658"/>
                    <a:pt x="29545" y="16658"/>
                  </a:cubicBezTo>
                  <a:lnTo>
                    <a:pt x="23768" y="16658"/>
                  </a:lnTo>
                  <a:lnTo>
                    <a:pt x="23768" y="2910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2330173" y="6240347"/>
              <a:ext cx="239966" cy="231078"/>
            </a:xfrm>
            <a:custGeom>
              <a:avLst/>
              <a:gdLst/>
              <a:ahLst/>
              <a:cxnLst/>
              <a:rect l="l" t="t" r="r" b="b"/>
              <a:pathLst>
                <a:path w="239965" h="231078" extrusionOk="0">
                  <a:moveTo>
                    <a:pt x="81736" y="204631"/>
                  </a:moveTo>
                  <a:cubicBezTo>
                    <a:pt x="89734" y="210853"/>
                    <a:pt x="104843" y="213519"/>
                    <a:pt x="118619" y="213519"/>
                  </a:cubicBezTo>
                  <a:cubicBezTo>
                    <a:pt x="136394" y="213519"/>
                    <a:pt x="153725" y="210408"/>
                    <a:pt x="170612" y="194855"/>
                  </a:cubicBezTo>
                  <a:cubicBezTo>
                    <a:pt x="187498" y="179302"/>
                    <a:pt x="199941" y="154861"/>
                    <a:pt x="199941" y="116644"/>
                  </a:cubicBezTo>
                  <a:cubicBezTo>
                    <a:pt x="199941" y="79760"/>
                    <a:pt x="185721" y="49987"/>
                    <a:pt x="157280" y="32211"/>
                  </a:cubicBezTo>
                  <a:cubicBezTo>
                    <a:pt x="140838" y="21991"/>
                    <a:pt x="119952" y="17991"/>
                    <a:pt x="95956" y="17991"/>
                  </a:cubicBezTo>
                  <a:cubicBezTo>
                    <a:pt x="89734" y="17547"/>
                    <a:pt x="83513" y="18436"/>
                    <a:pt x="77736" y="20213"/>
                  </a:cubicBezTo>
                  <a:cubicBezTo>
                    <a:pt x="75958" y="21546"/>
                    <a:pt x="75070" y="23324"/>
                    <a:pt x="74181" y="25546"/>
                  </a:cubicBezTo>
                  <a:cubicBezTo>
                    <a:pt x="73292" y="32211"/>
                    <a:pt x="73292" y="81982"/>
                    <a:pt x="73292" y="111756"/>
                  </a:cubicBezTo>
                  <a:cubicBezTo>
                    <a:pt x="73292" y="141974"/>
                    <a:pt x="73292" y="184634"/>
                    <a:pt x="74181" y="189522"/>
                  </a:cubicBezTo>
                  <a:cubicBezTo>
                    <a:pt x="74625" y="195299"/>
                    <a:pt x="77292" y="201076"/>
                    <a:pt x="81736" y="204631"/>
                  </a:cubicBezTo>
                  <a:moveTo>
                    <a:pt x="7968" y="1549"/>
                  </a:moveTo>
                  <a:cubicBezTo>
                    <a:pt x="14190" y="1549"/>
                    <a:pt x="38186" y="2438"/>
                    <a:pt x="49296" y="2438"/>
                  </a:cubicBezTo>
                  <a:cubicBezTo>
                    <a:pt x="69737" y="2438"/>
                    <a:pt x="84402" y="1549"/>
                    <a:pt x="123063" y="1549"/>
                  </a:cubicBezTo>
                  <a:cubicBezTo>
                    <a:pt x="155503" y="1549"/>
                    <a:pt x="183054" y="10437"/>
                    <a:pt x="202607" y="27323"/>
                  </a:cubicBezTo>
                  <a:cubicBezTo>
                    <a:pt x="226159" y="47765"/>
                    <a:pt x="238602" y="76205"/>
                    <a:pt x="238602" y="110867"/>
                  </a:cubicBezTo>
                  <a:cubicBezTo>
                    <a:pt x="238602" y="160193"/>
                    <a:pt x="215939" y="188634"/>
                    <a:pt x="193720" y="204631"/>
                  </a:cubicBezTo>
                  <a:cubicBezTo>
                    <a:pt x="171056" y="221518"/>
                    <a:pt x="142171" y="230850"/>
                    <a:pt x="100399" y="230850"/>
                  </a:cubicBezTo>
                  <a:cubicBezTo>
                    <a:pt x="78180" y="230850"/>
                    <a:pt x="40408" y="229961"/>
                    <a:pt x="8413" y="229517"/>
                  </a:cubicBezTo>
                  <a:lnTo>
                    <a:pt x="7968" y="229517"/>
                  </a:lnTo>
                  <a:cubicBezTo>
                    <a:pt x="6635" y="226406"/>
                    <a:pt x="10635" y="215296"/>
                    <a:pt x="13301" y="214852"/>
                  </a:cubicBezTo>
                  <a:cubicBezTo>
                    <a:pt x="18189" y="214852"/>
                    <a:pt x="23522" y="213519"/>
                    <a:pt x="28410" y="211741"/>
                  </a:cubicBezTo>
                  <a:cubicBezTo>
                    <a:pt x="35076" y="209075"/>
                    <a:pt x="36853" y="205520"/>
                    <a:pt x="37297" y="193522"/>
                  </a:cubicBezTo>
                  <a:cubicBezTo>
                    <a:pt x="38630" y="170858"/>
                    <a:pt x="38186" y="143751"/>
                    <a:pt x="38186" y="113089"/>
                  </a:cubicBezTo>
                  <a:cubicBezTo>
                    <a:pt x="38186" y="91314"/>
                    <a:pt x="38630" y="48209"/>
                    <a:pt x="37742" y="34878"/>
                  </a:cubicBezTo>
                  <a:cubicBezTo>
                    <a:pt x="36409" y="23768"/>
                    <a:pt x="31965" y="20657"/>
                    <a:pt x="22188" y="18436"/>
                  </a:cubicBezTo>
                  <a:cubicBezTo>
                    <a:pt x="17300" y="17547"/>
                    <a:pt x="10635" y="16214"/>
                    <a:pt x="1747" y="15325"/>
                  </a:cubicBezTo>
                  <a:cubicBezTo>
                    <a:pt x="414" y="13547"/>
                    <a:pt x="6191" y="3771"/>
                    <a:pt x="7968"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2586448" y="6241236"/>
              <a:ext cx="195528" cy="231078"/>
            </a:xfrm>
            <a:custGeom>
              <a:avLst/>
              <a:gdLst/>
              <a:ahLst/>
              <a:cxnLst/>
              <a:rect l="l" t="t" r="r" b="b"/>
              <a:pathLst>
                <a:path w="195527" h="231078" extrusionOk="0">
                  <a:moveTo>
                    <a:pt x="73870" y="19324"/>
                  </a:moveTo>
                  <a:cubicBezTo>
                    <a:pt x="72537" y="19769"/>
                    <a:pt x="70315" y="23324"/>
                    <a:pt x="70315" y="25101"/>
                  </a:cubicBezTo>
                  <a:cubicBezTo>
                    <a:pt x="69870" y="38433"/>
                    <a:pt x="69426" y="72650"/>
                    <a:pt x="69426" y="96202"/>
                  </a:cubicBezTo>
                  <a:cubicBezTo>
                    <a:pt x="69426" y="97091"/>
                    <a:pt x="70315" y="97980"/>
                    <a:pt x="71204" y="97980"/>
                  </a:cubicBezTo>
                  <a:cubicBezTo>
                    <a:pt x="76092" y="98424"/>
                    <a:pt x="87646" y="98869"/>
                    <a:pt x="97866" y="98869"/>
                  </a:cubicBezTo>
                  <a:cubicBezTo>
                    <a:pt x="112087" y="98869"/>
                    <a:pt x="120086" y="97091"/>
                    <a:pt x="124529" y="94869"/>
                  </a:cubicBezTo>
                  <a:cubicBezTo>
                    <a:pt x="136528" y="89092"/>
                    <a:pt x="141860" y="76205"/>
                    <a:pt x="141860" y="62429"/>
                  </a:cubicBezTo>
                  <a:cubicBezTo>
                    <a:pt x="141860" y="30434"/>
                    <a:pt x="119641" y="18436"/>
                    <a:pt x="86757" y="18436"/>
                  </a:cubicBezTo>
                  <a:cubicBezTo>
                    <a:pt x="83202" y="18436"/>
                    <a:pt x="78758" y="18436"/>
                    <a:pt x="73870" y="19324"/>
                  </a:cubicBezTo>
                  <a:moveTo>
                    <a:pt x="157858" y="165081"/>
                  </a:moveTo>
                  <a:cubicBezTo>
                    <a:pt x="157858" y="133086"/>
                    <a:pt x="134306" y="114866"/>
                    <a:pt x="91201" y="114866"/>
                  </a:cubicBezTo>
                  <a:cubicBezTo>
                    <a:pt x="84979" y="114422"/>
                    <a:pt x="78758" y="114866"/>
                    <a:pt x="72537" y="115311"/>
                  </a:cubicBezTo>
                  <a:cubicBezTo>
                    <a:pt x="71204" y="115755"/>
                    <a:pt x="70315" y="116644"/>
                    <a:pt x="70315" y="117088"/>
                  </a:cubicBezTo>
                  <a:cubicBezTo>
                    <a:pt x="70315" y="140196"/>
                    <a:pt x="69870" y="177080"/>
                    <a:pt x="71204" y="191744"/>
                  </a:cubicBezTo>
                  <a:cubicBezTo>
                    <a:pt x="72092" y="197966"/>
                    <a:pt x="76536" y="206853"/>
                    <a:pt x="81869" y="209520"/>
                  </a:cubicBezTo>
                  <a:cubicBezTo>
                    <a:pt x="87646" y="212630"/>
                    <a:pt x="100977" y="213519"/>
                    <a:pt x="110309" y="213519"/>
                  </a:cubicBezTo>
                  <a:cubicBezTo>
                    <a:pt x="135639" y="213519"/>
                    <a:pt x="157858" y="199299"/>
                    <a:pt x="157858" y="165081"/>
                  </a:cubicBezTo>
                  <a:moveTo>
                    <a:pt x="7213" y="1549"/>
                  </a:moveTo>
                  <a:cubicBezTo>
                    <a:pt x="10768" y="1549"/>
                    <a:pt x="20544" y="2882"/>
                    <a:pt x="45430" y="2882"/>
                  </a:cubicBezTo>
                  <a:cubicBezTo>
                    <a:pt x="68982" y="2882"/>
                    <a:pt x="88090" y="1993"/>
                    <a:pt x="111198" y="1993"/>
                  </a:cubicBezTo>
                  <a:cubicBezTo>
                    <a:pt x="139638" y="1993"/>
                    <a:pt x="178744" y="12214"/>
                    <a:pt x="178744" y="54430"/>
                  </a:cubicBezTo>
                  <a:cubicBezTo>
                    <a:pt x="178744" y="75316"/>
                    <a:pt x="164079" y="92203"/>
                    <a:pt x="144971" y="100202"/>
                  </a:cubicBezTo>
                  <a:cubicBezTo>
                    <a:pt x="143638" y="100646"/>
                    <a:pt x="143638" y="101535"/>
                    <a:pt x="144971" y="101535"/>
                  </a:cubicBezTo>
                  <a:cubicBezTo>
                    <a:pt x="172523" y="108645"/>
                    <a:pt x="196519" y="125087"/>
                    <a:pt x="196519" y="157527"/>
                  </a:cubicBezTo>
                  <a:cubicBezTo>
                    <a:pt x="196519" y="189078"/>
                    <a:pt x="176966" y="208631"/>
                    <a:pt x="148526" y="221073"/>
                  </a:cubicBezTo>
                  <a:cubicBezTo>
                    <a:pt x="131195" y="228628"/>
                    <a:pt x="109865" y="231294"/>
                    <a:pt x="88090" y="231294"/>
                  </a:cubicBezTo>
                  <a:cubicBezTo>
                    <a:pt x="71648" y="231294"/>
                    <a:pt x="26765" y="229517"/>
                    <a:pt x="2324" y="229961"/>
                  </a:cubicBezTo>
                  <a:cubicBezTo>
                    <a:pt x="-342" y="228628"/>
                    <a:pt x="4546" y="217074"/>
                    <a:pt x="6768" y="215297"/>
                  </a:cubicBezTo>
                  <a:cubicBezTo>
                    <a:pt x="12545" y="215297"/>
                    <a:pt x="17878" y="214408"/>
                    <a:pt x="23655" y="212630"/>
                  </a:cubicBezTo>
                  <a:cubicBezTo>
                    <a:pt x="32542" y="210408"/>
                    <a:pt x="33431" y="207742"/>
                    <a:pt x="34764" y="194411"/>
                  </a:cubicBezTo>
                  <a:cubicBezTo>
                    <a:pt x="35653" y="182857"/>
                    <a:pt x="35653" y="142418"/>
                    <a:pt x="35653" y="113533"/>
                  </a:cubicBezTo>
                  <a:cubicBezTo>
                    <a:pt x="35653" y="73983"/>
                    <a:pt x="36097" y="47320"/>
                    <a:pt x="35653" y="34433"/>
                  </a:cubicBezTo>
                  <a:cubicBezTo>
                    <a:pt x="35209" y="24213"/>
                    <a:pt x="31654" y="21102"/>
                    <a:pt x="24544" y="18880"/>
                  </a:cubicBezTo>
                  <a:cubicBezTo>
                    <a:pt x="18767" y="17547"/>
                    <a:pt x="9879" y="16658"/>
                    <a:pt x="2324" y="15769"/>
                  </a:cubicBezTo>
                  <a:cubicBezTo>
                    <a:pt x="-342" y="13992"/>
                    <a:pt x="4991" y="2882"/>
                    <a:pt x="7213"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1263412" y="6316781"/>
              <a:ext cx="275516" cy="155533"/>
            </a:xfrm>
            <a:custGeom>
              <a:avLst/>
              <a:gdLst/>
              <a:ahLst/>
              <a:cxnLst/>
              <a:rect l="l" t="t" r="r" b="b"/>
              <a:pathLst>
                <a:path w="275516" h="155533" extrusionOk="0">
                  <a:moveTo>
                    <a:pt x="5104" y="154416"/>
                  </a:moveTo>
                  <a:cubicBezTo>
                    <a:pt x="4215" y="152194"/>
                    <a:pt x="3771" y="149528"/>
                    <a:pt x="3771" y="147306"/>
                  </a:cubicBezTo>
                  <a:cubicBezTo>
                    <a:pt x="3771" y="145529"/>
                    <a:pt x="4215" y="143751"/>
                    <a:pt x="5104" y="142418"/>
                  </a:cubicBezTo>
                  <a:cubicBezTo>
                    <a:pt x="9992" y="141529"/>
                    <a:pt x="14436" y="140640"/>
                    <a:pt x="19324" y="139307"/>
                  </a:cubicBezTo>
                  <a:cubicBezTo>
                    <a:pt x="25990" y="137530"/>
                    <a:pt x="28212" y="133975"/>
                    <a:pt x="28656" y="125976"/>
                  </a:cubicBezTo>
                  <a:cubicBezTo>
                    <a:pt x="29545" y="106423"/>
                    <a:pt x="29989" y="69095"/>
                    <a:pt x="29545" y="43321"/>
                  </a:cubicBezTo>
                  <a:lnTo>
                    <a:pt x="29545" y="42432"/>
                  </a:lnTo>
                  <a:cubicBezTo>
                    <a:pt x="29989" y="38877"/>
                    <a:pt x="28656" y="35322"/>
                    <a:pt x="25990" y="33100"/>
                  </a:cubicBezTo>
                  <a:cubicBezTo>
                    <a:pt x="19769" y="29101"/>
                    <a:pt x="13103" y="26434"/>
                    <a:pt x="6437" y="24657"/>
                  </a:cubicBezTo>
                  <a:cubicBezTo>
                    <a:pt x="3327" y="23768"/>
                    <a:pt x="1549" y="21991"/>
                    <a:pt x="1549" y="20213"/>
                  </a:cubicBezTo>
                  <a:cubicBezTo>
                    <a:pt x="1549" y="18436"/>
                    <a:pt x="3771" y="16214"/>
                    <a:pt x="7770" y="15325"/>
                  </a:cubicBezTo>
                  <a:cubicBezTo>
                    <a:pt x="24657" y="12659"/>
                    <a:pt x="41543" y="8659"/>
                    <a:pt x="57541" y="2438"/>
                  </a:cubicBezTo>
                  <a:cubicBezTo>
                    <a:pt x="58874" y="3771"/>
                    <a:pt x="59319" y="5548"/>
                    <a:pt x="59319" y="7326"/>
                  </a:cubicBezTo>
                  <a:cubicBezTo>
                    <a:pt x="59319" y="8659"/>
                    <a:pt x="59319" y="9548"/>
                    <a:pt x="58874" y="10881"/>
                  </a:cubicBezTo>
                  <a:cubicBezTo>
                    <a:pt x="58430" y="14436"/>
                    <a:pt x="57985" y="18880"/>
                    <a:pt x="57985" y="22879"/>
                  </a:cubicBezTo>
                  <a:cubicBezTo>
                    <a:pt x="57985" y="24213"/>
                    <a:pt x="59319" y="25101"/>
                    <a:pt x="60652" y="25101"/>
                  </a:cubicBezTo>
                  <a:cubicBezTo>
                    <a:pt x="61541" y="25101"/>
                    <a:pt x="61985" y="24657"/>
                    <a:pt x="62429" y="24213"/>
                  </a:cubicBezTo>
                  <a:cubicBezTo>
                    <a:pt x="83315" y="7770"/>
                    <a:pt x="101979" y="1993"/>
                    <a:pt x="111756" y="1993"/>
                  </a:cubicBezTo>
                  <a:cubicBezTo>
                    <a:pt x="127753" y="1993"/>
                    <a:pt x="139752" y="9548"/>
                    <a:pt x="149528" y="25101"/>
                  </a:cubicBezTo>
                  <a:cubicBezTo>
                    <a:pt x="149972" y="25990"/>
                    <a:pt x="150861" y="26434"/>
                    <a:pt x="151750" y="26434"/>
                  </a:cubicBezTo>
                  <a:cubicBezTo>
                    <a:pt x="152639" y="26434"/>
                    <a:pt x="153527" y="25990"/>
                    <a:pt x="153527" y="25101"/>
                  </a:cubicBezTo>
                  <a:cubicBezTo>
                    <a:pt x="172636" y="10437"/>
                    <a:pt x="191744" y="1549"/>
                    <a:pt x="204631" y="1549"/>
                  </a:cubicBezTo>
                  <a:cubicBezTo>
                    <a:pt x="234849" y="1549"/>
                    <a:pt x="253069" y="24213"/>
                    <a:pt x="253069" y="61985"/>
                  </a:cubicBezTo>
                  <a:cubicBezTo>
                    <a:pt x="253069" y="73094"/>
                    <a:pt x="253069" y="86870"/>
                    <a:pt x="253069" y="99757"/>
                  </a:cubicBezTo>
                  <a:cubicBezTo>
                    <a:pt x="253069" y="110867"/>
                    <a:pt x="253069" y="121532"/>
                    <a:pt x="253069" y="129087"/>
                  </a:cubicBezTo>
                  <a:cubicBezTo>
                    <a:pt x="253513" y="132197"/>
                    <a:pt x="255735" y="135308"/>
                    <a:pt x="258401" y="136641"/>
                  </a:cubicBezTo>
                  <a:cubicBezTo>
                    <a:pt x="264623" y="138863"/>
                    <a:pt x="270844" y="140196"/>
                    <a:pt x="277510" y="141085"/>
                  </a:cubicBezTo>
                  <a:lnTo>
                    <a:pt x="277954" y="141085"/>
                  </a:lnTo>
                  <a:cubicBezTo>
                    <a:pt x="278399" y="145084"/>
                    <a:pt x="277510" y="149528"/>
                    <a:pt x="276177" y="153527"/>
                  </a:cubicBezTo>
                  <a:cubicBezTo>
                    <a:pt x="274399" y="153527"/>
                    <a:pt x="271288" y="153527"/>
                    <a:pt x="267733" y="153083"/>
                  </a:cubicBezTo>
                  <a:cubicBezTo>
                    <a:pt x="261512" y="152639"/>
                    <a:pt x="253069" y="152194"/>
                    <a:pt x="242848" y="152194"/>
                  </a:cubicBezTo>
                  <a:cubicBezTo>
                    <a:pt x="222851" y="152194"/>
                    <a:pt x="212186" y="152639"/>
                    <a:pt x="202409" y="153083"/>
                  </a:cubicBezTo>
                  <a:cubicBezTo>
                    <a:pt x="201521" y="149084"/>
                    <a:pt x="201521" y="144640"/>
                    <a:pt x="202409" y="140640"/>
                  </a:cubicBezTo>
                  <a:cubicBezTo>
                    <a:pt x="206409" y="139752"/>
                    <a:pt x="210853" y="138863"/>
                    <a:pt x="214852" y="137974"/>
                  </a:cubicBezTo>
                  <a:cubicBezTo>
                    <a:pt x="221073" y="135752"/>
                    <a:pt x="223295" y="133086"/>
                    <a:pt x="223295" y="124643"/>
                  </a:cubicBezTo>
                  <a:cubicBezTo>
                    <a:pt x="223295" y="118421"/>
                    <a:pt x="224628" y="65540"/>
                    <a:pt x="222407" y="52653"/>
                  </a:cubicBezTo>
                  <a:cubicBezTo>
                    <a:pt x="220629" y="35766"/>
                    <a:pt x="205964" y="23324"/>
                    <a:pt x="189078" y="24213"/>
                  </a:cubicBezTo>
                  <a:cubicBezTo>
                    <a:pt x="177080" y="25101"/>
                    <a:pt x="165526" y="29101"/>
                    <a:pt x="155749" y="36655"/>
                  </a:cubicBezTo>
                  <a:cubicBezTo>
                    <a:pt x="154861" y="37544"/>
                    <a:pt x="154416" y="38433"/>
                    <a:pt x="154416" y="39766"/>
                  </a:cubicBezTo>
                  <a:lnTo>
                    <a:pt x="154416" y="40210"/>
                  </a:lnTo>
                  <a:cubicBezTo>
                    <a:pt x="155749" y="49098"/>
                    <a:pt x="156194" y="57986"/>
                    <a:pt x="155749" y="66873"/>
                  </a:cubicBezTo>
                  <a:cubicBezTo>
                    <a:pt x="155749" y="73539"/>
                    <a:pt x="155749" y="81093"/>
                    <a:pt x="155749" y="88203"/>
                  </a:cubicBezTo>
                  <a:cubicBezTo>
                    <a:pt x="155749" y="102868"/>
                    <a:pt x="155749" y="116644"/>
                    <a:pt x="155749" y="127309"/>
                  </a:cubicBezTo>
                  <a:cubicBezTo>
                    <a:pt x="155305" y="132197"/>
                    <a:pt x="158860" y="136641"/>
                    <a:pt x="163748" y="137530"/>
                  </a:cubicBezTo>
                  <a:lnTo>
                    <a:pt x="168636" y="138863"/>
                  </a:lnTo>
                  <a:cubicBezTo>
                    <a:pt x="171747" y="139752"/>
                    <a:pt x="174413" y="140196"/>
                    <a:pt x="178857" y="141085"/>
                  </a:cubicBezTo>
                  <a:cubicBezTo>
                    <a:pt x="179746" y="144195"/>
                    <a:pt x="179746" y="147306"/>
                    <a:pt x="178857" y="150417"/>
                  </a:cubicBezTo>
                  <a:cubicBezTo>
                    <a:pt x="178857" y="151750"/>
                    <a:pt x="178413" y="152639"/>
                    <a:pt x="177524" y="153527"/>
                  </a:cubicBezTo>
                  <a:cubicBezTo>
                    <a:pt x="166415" y="153083"/>
                    <a:pt x="154861" y="152639"/>
                    <a:pt x="138419" y="152639"/>
                  </a:cubicBezTo>
                  <a:cubicBezTo>
                    <a:pt x="133530" y="152639"/>
                    <a:pt x="125087" y="152639"/>
                    <a:pt x="117977" y="153083"/>
                  </a:cubicBezTo>
                  <a:cubicBezTo>
                    <a:pt x="112200" y="153083"/>
                    <a:pt x="106423" y="153527"/>
                    <a:pt x="103312" y="153527"/>
                  </a:cubicBezTo>
                  <a:cubicBezTo>
                    <a:pt x="102424" y="151306"/>
                    <a:pt x="101979" y="149528"/>
                    <a:pt x="101979" y="147306"/>
                  </a:cubicBezTo>
                  <a:cubicBezTo>
                    <a:pt x="101535" y="145529"/>
                    <a:pt x="101979" y="143307"/>
                    <a:pt x="102424" y="141529"/>
                  </a:cubicBezTo>
                  <a:lnTo>
                    <a:pt x="106867" y="140640"/>
                  </a:lnTo>
                  <a:cubicBezTo>
                    <a:pt x="110867" y="139752"/>
                    <a:pt x="113978" y="139307"/>
                    <a:pt x="117088" y="138419"/>
                  </a:cubicBezTo>
                  <a:cubicBezTo>
                    <a:pt x="122421" y="136641"/>
                    <a:pt x="124643" y="133530"/>
                    <a:pt x="125087" y="126865"/>
                  </a:cubicBezTo>
                  <a:cubicBezTo>
                    <a:pt x="125976" y="110422"/>
                    <a:pt x="126865" y="63762"/>
                    <a:pt x="124643" y="52209"/>
                  </a:cubicBezTo>
                  <a:cubicBezTo>
                    <a:pt x="120643" y="33545"/>
                    <a:pt x="109978" y="23768"/>
                    <a:pt x="92647" y="23768"/>
                  </a:cubicBezTo>
                  <a:cubicBezTo>
                    <a:pt x="80649" y="24657"/>
                    <a:pt x="69095" y="29101"/>
                    <a:pt x="59319" y="36211"/>
                  </a:cubicBezTo>
                  <a:cubicBezTo>
                    <a:pt x="57097" y="37988"/>
                    <a:pt x="56208" y="41099"/>
                    <a:pt x="56208" y="43765"/>
                  </a:cubicBezTo>
                  <a:cubicBezTo>
                    <a:pt x="56208" y="49542"/>
                    <a:pt x="56208" y="55764"/>
                    <a:pt x="56208" y="63318"/>
                  </a:cubicBezTo>
                  <a:cubicBezTo>
                    <a:pt x="56208" y="86870"/>
                    <a:pt x="56208" y="116199"/>
                    <a:pt x="56652" y="128642"/>
                  </a:cubicBezTo>
                  <a:cubicBezTo>
                    <a:pt x="56652" y="133975"/>
                    <a:pt x="60652" y="137974"/>
                    <a:pt x="65540" y="138863"/>
                  </a:cubicBezTo>
                  <a:cubicBezTo>
                    <a:pt x="67318" y="139307"/>
                    <a:pt x="69984" y="139752"/>
                    <a:pt x="73094" y="140196"/>
                  </a:cubicBezTo>
                  <a:lnTo>
                    <a:pt x="78871" y="141085"/>
                  </a:lnTo>
                  <a:cubicBezTo>
                    <a:pt x="79760" y="145084"/>
                    <a:pt x="79316" y="149528"/>
                    <a:pt x="77983" y="153527"/>
                  </a:cubicBezTo>
                  <a:cubicBezTo>
                    <a:pt x="74872" y="153527"/>
                    <a:pt x="70873" y="153527"/>
                    <a:pt x="66429" y="153083"/>
                  </a:cubicBezTo>
                  <a:cubicBezTo>
                    <a:pt x="59319" y="152639"/>
                    <a:pt x="50875" y="152194"/>
                    <a:pt x="41099" y="152194"/>
                  </a:cubicBezTo>
                  <a:cubicBezTo>
                    <a:pt x="29545" y="152194"/>
                    <a:pt x="21546" y="152639"/>
                    <a:pt x="14881" y="153083"/>
                  </a:cubicBezTo>
                  <a:cubicBezTo>
                    <a:pt x="12214" y="153972"/>
                    <a:pt x="8659" y="154416"/>
                    <a:pt x="5104" y="15441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1568657"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7974"/>
                    <a:pt x="108690" y="132642"/>
                  </a:cubicBezTo>
                  <a:cubicBezTo>
                    <a:pt x="118022" y="125087"/>
                    <a:pt x="123354" y="109089"/>
                    <a:pt x="123354" y="87315"/>
                  </a:cubicBezTo>
                  <a:cubicBezTo>
                    <a:pt x="122910" y="45098"/>
                    <a:pt x="102024" y="16658"/>
                    <a:pt x="70917" y="16658"/>
                  </a:cubicBezTo>
                  <a:moveTo>
                    <a:pt x="76694" y="156638"/>
                  </a:moveTo>
                  <a:cubicBezTo>
                    <a:pt x="21147" y="156638"/>
                    <a:pt x="1594" y="115755"/>
                    <a:pt x="1594" y="77983"/>
                  </a:cubicBezTo>
                  <a:cubicBezTo>
                    <a:pt x="705" y="53097"/>
                    <a:pt x="13148" y="29545"/>
                    <a:pt x="34034" y="16214"/>
                  </a:cubicBezTo>
                  <a:cubicBezTo>
                    <a:pt x="49142"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2133910"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8419"/>
                    <a:pt x="108690" y="132642"/>
                  </a:cubicBezTo>
                  <a:cubicBezTo>
                    <a:pt x="118022" y="125087"/>
                    <a:pt x="123354" y="109089"/>
                    <a:pt x="123354" y="87315"/>
                  </a:cubicBezTo>
                  <a:cubicBezTo>
                    <a:pt x="122910" y="45098"/>
                    <a:pt x="102024" y="16658"/>
                    <a:pt x="70917" y="16658"/>
                  </a:cubicBezTo>
                  <a:moveTo>
                    <a:pt x="76694" y="156638"/>
                  </a:moveTo>
                  <a:cubicBezTo>
                    <a:pt x="21146" y="156638"/>
                    <a:pt x="1594" y="115755"/>
                    <a:pt x="1594" y="77983"/>
                  </a:cubicBezTo>
                  <a:cubicBezTo>
                    <a:pt x="705" y="53097"/>
                    <a:pt x="13148" y="29545"/>
                    <a:pt x="34034" y="16214"/>
                  </a:cubicBezTo>
                  <a:cubicBezTo>
                    <a:pt x="49143"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1952203" y="6317225"/>
              <a:ext cx="155533" cy="244410"/>
            </a:xfrm>
            <a:custGeom>
              <a:avLst/>
              <a:gdLst/>
              <a:ahLst/>
              <a:cxnLst/>
              <a:rect l="l" t="t" r="r" b="b"/>
              <a:pathLst>
                <a:path w="155533" h="244409" extrusionOk="0">
                  <a:moveTo>
                    <a:pt x="65540" y="15769"/>
                  </a:moveTo>
                  <a:cubicBezTo>
                    <a:pt x="48209" y="15769"/>
                    <a:pt x="37544" y="29101"/>
                    <a:pt x="37544" y="50431"/>
                  </a:cubicBezTo>
                  <a:cubicBezTo>
                    <a:pt x="37544" y="71761"/>
                    <a:pt x="46876" y="96202"/>
                    <a:pt x="73983" y="96202"/>
                  </a:cubicBezTo>
                  <a:cubicBezTo>
                    <a:pt x="80205" y="96202"/>
                    <a:pt x="86426" y="93980"/>
                    <a:pt x="90870" y="89537"/>
                  </a:cubicBezTo>
                  <a:cubicBezTo>
                    <a:pt x="97091" y="83760"/>
                    <a:pt x="101090" y="72206"/>
                    <a:pt x="101090" y="59319"/>
                  </a:cubicBezTo>
                  <a:cubicBezTo>
                    <a:pt x="101090" y="32211"/>
                    <a:pt x="87759" y="15769"/>
                    <a:pt x="65540" y="15769"/>
                  </a:cubicBezTo>
                  <a:moveTo>
                    <a:pt x="63318" y="160193"/>
                  </a:moveTo>
                  <a:cubicBezTo>
                    <a:pt x="58430" y="160193"/>
                    <a:pt x="53542" y="161526"/>
                    <a:pt x="49542" y="163748"/>
                  </a:cubicBezTo>
                  <a:cubicBezTo>
                    <a:pt x="35766" y="172636"/>
                    <a:pt x="29545" y="181079"/>
                    <a:pt x="29545" y="191300"/>
                  </a:cubicBezTo>
                  <a:cubicBezTo>
                    <a:pt x="29545" y="200632"/>
                    <a:pt x="33545" y="209075"/>
                    <a:pt x="41099" y="214852"/>
                  </a:cubicBezTo>
                  <a:cubicBezTo>
                    <a:pt x="50431" y="222851"/>
                    <a:pt x="63318" y="226850"/>
                    <a:pt x="80205" y="226850"/>
                  </a:cubicBezTo>
                  <a:cubicBezTo>
                    <a:pt x="113533" y="226850"/>
                    <a:pt x="128198" y="209075"/>
                    <a:pt x="128198" y="191300"/>
                  </a:cubicBezTo>
                  <a:cubicBezTo>
                    <a:pt x="128198" y="178857"/>
                    <a:pt x="121976" y="170858"/>
                    <a:pt x="109089" y="165970"/>
                  </a:cubicBezTo>
                  <a:cubicBezTo>
                    <a:pt x="99757" y="161971"/>
                    <a:pt x="83315" y="160193"/>
                    <a:pt x="63318" y="160193"/>
                  </a:cubicBezTo>
                  <a:moveTo>
                    <a:pt x="65540" y="245070"/>
                  </a:moveTo>
                  <a:cubicBezTo>
                    <a:pt x="45543" y="245070"/>
                    <a:pt x="31323" y="241071"/>
                    <a:pt x="18880" y="231294"/>
                  </a:cubicBezTo>
                  <a:cubicBezTo>
                    <a:pt x="8659" y="223740"/>
                    <a:pt x="1993" y="211741"/>
                    <a:pt x="1549" y="198854"/>
                  </a:cubicBezTo>
                  <a:cubicBezTo>
                    <a:pt x="1549" y="192633"/>
                    <a:pt x="3771" y="186856"/>
                    <a:pt x="8215" y="182412"/>
                  </a:cubicBezTo>
                  <a:cubicBezTo>
                    <a:pt x="17102" y="173080"/>
                    <a:pt x="27323" y="165081"/>
                    <a:pt x="38433" y="158416"/>
                  </a:cubicBezTo>
                  <a:cubicBezTo>
                    <a:pt x="38877" y="157971"/>
                    <a:pt x="39321" y="157527"/>
                    <a:pt x="39321" y="157083"/>
                  </a:cubicBezTo>
                  <a:cubicBezTo>
                    <a:pt x="39321" y="156194"/>
                    <a:pt x="38877" y="155749"/>
                    <a:pt x="37988" y="155749"/>
                  </a:cubicBezTo>
                  <a:cubicBezTo>
                    <a:pt x="22879" y="149972"/>
                    <a:pt x="17991" y="140196"/>
                    <a:pt x="16658" y="134863"/>
                  </a:cubicBezTo>
                  <a:cubicBezTo>
                    <a:pt x="16658" y="134419"/>
                    <a:pt x="16658" y="134419"/>
                    <a:pt x="16658" y="133975"/>
                  </a:cubicBezTo>
                  <a:cubicBezTo>
                    <a:pt x="15769" y="131753"/>
                    <a:pt x="16658" y="129087"/>
                    <a:pt x="18436" y="128198"/>
                  </a:cubicBezTo>
                  <a:cubicBezTo>
                    <a:pt x="20657" y="126865"/>
                    <a:pt x="24213" y="124643"/>
                    <a:pt x="27768" y="122421"/>
                  </a:cubicBezTo>
                  <a:cubicBezTo>
                    <a:pt x="33100" y="119755"/>
                    <a:pt x="37988" y="116199"/>
                    <a:pt x="42877" y="112644"/>
                  </a:cubicBezTo>
                  <a:cubicBezTo>
                    <a:pt x="43321" y="112200"/>
                    <a:pt x="43765" y="111311"/>
                    <a:pt x="43321" y="110423"/>
                  </a:cubicBezTo>
                  <a:cubicBezTo>
                    <a:pt x="43321" y="109534"/>
                    <a:pt x="42877" y="109089"/>
                    <a:pt x="41988" y="108645"/>
                  </a:cubicBezTo>
                  <a:cubicBezTo>
                    <a:pt x="19324" y="101090"/>
                    <a:pt x="7770" y="84204"/>
                    <a:pt x="7770" y="58430"/>
                  </a:cubicBezTo>
                  <a:cubicBezTo>
                    <a:pt x="7770" y="41988"/>
                    <a:pt x="15325" y="26879"/>
                    <a:pt x="28656" y="17547"/>
                  </a:cubicBezTo>
                  <a:cubicBezTo>
                    <a:pt x="42432" y="8215"/>
                    <a:pt x="58874" y="2882"/>
                    <a:pt x="75316" y="1549"/>
                  </a:cubicBezTo>
                  <a:lnTo>
                    <a:pt x="76205" y="1549"/>
                  </a:lnTo>
                  <a:cubicBezTo>
                    <a:pt x="88648" y="1993"/>
                    <a:pt x="100646" y="4660"/>
                    <a:pt x="111756" y="9548"/>
                  </a:cubicBezTo>
                  <a:cubicBezTo>
                    <a:pt x="118421" y="11770"/>
                    <a:pt x="125531" y="13103"/>
                    <a:pt x="133086" y="13103"/>
                  </a:cubicBezTo>
                  <a:cubicBezTo>
                    <a:pt x="141529" y="13992"/>
                    <a:pt x="149972" y="10881"/>
                    <a:pt x="156194" y="4660"/>
                  </a:cubicBezTo>
                  <a:cubicBezTo>
                    <a:pt x="157083" y="6882"/>
                    <a:pt x="157527" y="9104"/>
                    <a:pt x="157527" y="11325"/>
                  </a:cubicBezTo>
                  <a:cubicBezTo>
                    <a:pt x="157971" y="16658"/>
                    <a:pt x="156194" y="21991"/>
                    <a:pt x="153527" y="26434"/>
                  </a:cubicBezTo>
                  <a:cubicBezTo>
                    <a:pt x="149972" y="30434"/>
                    <a:pt x="144640" y="32656"/>
                    <a:pt x="139307" y="32656"/>
                  </a:cubicBezTo>
                  <a:lnTo>
                    <a:pt x="137530" y="32656"/>
                  </a:lnTo>
                  <a:cubicBezTo>
                    <a:pt x="134419" y="32211"/>
                    <a:pt x="131753" y="31767"/>
                    <a:pt x="129086" y="31323"/>
                  </a:cubicBezTo>
                  <a:lnTo>
                    <a:pt x="127753" y="31767"/>
                  </a:lnTo>
                  <a:cubicBezTo>
                    <a:pt x="127309" y="32211"/>
                    <a:pt x="127753" y="33100"/>
                    <a:pt x="127753" y="33989"/>
                  </a:cubicBezTo>
                  <a:cubicBezTo>
                    <a:pt x="127753" y="33989"/>
                    <a:pt x="127753" y="34433"/>
                    <a:pt x="127753" y="34433"/>
                  </a:cubicBezTo>
                  <a:cubicBezTo>
                    <a:pt x="128642" y="38877"/>
                    <a:pt x="129531" y="43765"/>
                    <a:pt x="129975" y="48654"/>
                  </a:cubicBezTo>
                  <a:cubicBezTo>
                    <a:pt x="129975" y="75761"/>
                    <a:pt x="119310" y="87315"/>
                    <a:pt x="107756" y="95758"/>
                  </a:cubicBezTo>
                  <a:cubicBezTo>
                    <a:pt x="96647" y="104201"/>
                    <a:pt x="83315" y="109089"/>
                    <a:pt x="69539" y="110423"/>
                  </a:cubicBezTo>
                  <a:lnTo>
                    <a:pt x="69539" y="110423"/>
                  </a:lnTo>
                  <a:cubicBezTo>
                    <a:pt x="69095" y="110423"/>
                    <a:pt x="67762" y="110423"/>
                    <a:pt x="65096" y="110867"/>
                  </a:cubicBezTo>
                  <a:lnTo>
                    <a:pt x="60652" y="111311"/>
                  </a:lnTo>
                  <a:lnTo>
                    <a:pt x="60207" y="111311"/>
                  </a:lnTo>
                  <a:cubicBezTo>
                    <a:pt x="57541" y="112200"/>
                    <a:pt x="51320" y="114866"/>
                    <a:pt x="51320" y="121088"/>
                  </a:cubicBezTo>
                  <a:cubicBezTo>
                    <a:pt x="51320" y="125976"/>
                    <a:pt x="54430" y="131753"/>
                    <a:pt x="68206" y="133086"/>
                  </a:cubicBezTo>
                  <a:lnTo>
                    <a:pt x="77538" y="133530"/>
                  </a:lnTo>
                  <a:cubicBezTo>
                    <a:pt x="96202" y="134863"/>
                    <a:pt x="119310" y="136641"/>
                    <a:pt x="129975" y="140196"/>
                  </a:cubicBezTo>
                  <a:cubicBezTo>
                    <a:pt x="144640" y="145529"/>
                    <a:pt x="154416" y="159304"/>
                    <a:pt x="154416" y="175302"/>
                  </a:cubicBezTo>
                  <a:cubicBezTo>
                    <a:pt x="154416" y="199299"/>
                    <a:pt x="137085" y="221962"/>
                    <a:pt x="108645" y="236182"/>
                  </a:cubicBezTo>
                  <a:cubicBezTo>
                    <a:pt x="95314" y="242848"/>
                    <a:pt x="80205" y="245959"/>
                    <a:pt x="65096" y="24595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5" name="Google Shape;755;p27"/>
            <p:cNvSpPr/>
            <p:nvPr/>
          </p:nvSpPr>
          <p:spPr>
            <a:xfrm>
              <a:off x="1748455" y="6316762"/>
              <a:ext cx="182196" cy="155533"/>
            </a:xfrm>
            <a:custGeom>
              <a:avLst/>
              <a:gdLst/>
              <a:ahLst/>
              <a:cxnLst/>
              <a:rect l="l" t="t" r="r" b="b"/>
              <a:pathLst>
                <a:path w="182196" h="155533" extrusionOk="0">
                  <a:moveTo>
                    <a:pt x="184411" y="141548"/>
                  </a:moveTo>
                  <a:cubicBezTo>
                    <a:pt x="177301" y="141103"/>
                    <a:pt x="170191" y="138881"/>
                    <a:pt x="163525" y="136215"/>
                  </a:cubicBezTo>
                  <a:cubicBezTo>
                    <a:pt x="162192" y="134882"/>
                    <a:pt x="161303" y="133105"/>
                    <a:pt x="160859" y="130883"/>
                  </a:cubicBezTo>
                  <a:cubicBezTo>
                    <a:pt x="159970" y="119329"/>
                    <a:pt x="159970" y="86445"/>
                    <a:pt x="159970" y="65114"/>
                  </a:cubicBezTo>
                  <a:cubicBezTo>
                    <a:pt x="159970" y="47783"/>
                    <a:pt x="156860" y="32230"/>
                    <a:pt x="149749" y="21120"/>
                  </a:cubicBezTo>
                  <a:cubicBezTo>
                    <a:pt x="141306" y="8678"/>
                    <a:pt x="127086" y="1123"/>
                    <a:pt x="111977" y="1568"/>
                  </a:cubicBezTo>
                  <a:cubicBezTo>
                    <a:pt x="97757" y="1568"/>
                    <a:pt x="78204" y="11344"/>
                    <a:pt x="62651" y="25120"/>
                  </a:cubicBezTo>
                  <a:cubicBezTo>
                    <a:pt x="62206" y="25564"/>
                    <a:pt x="59984" y="27786"/>
                    <a:pt x="59984" y="24231"/>
                  </a:cubicBezTo>
                  <a:cubicBezTo>
                    <a:pt x="59984" y="20676"/>
                    <a:pt x="60429" y="13122"/>
                    <a:pt x="60873" y="8678"/>
                  </a:cubicBezTo>
                  <a:cubicBezTo>
                    <a:pt x="61318" y="6011"/>
                    <a:pt x="60429" y="3790"/>
                    <a:pt x="58651" y="2012"/>
                  </a:cubicBezTo>
                  <a:cubicBezTo>
                    <a:pt x="42654" y="8233"/>
                    <a:pt x="25767" y="12677"/>
                    <a:pt x="8436" y="15343"/>
                  </a:cubicBezTo>
                  <a:cubicBezTo>
                    <a:pt x="437" y="16677"/>
                    <a:pt x="-1340" y="24231"/>
                    <a:pt x="7103" y="26897"/>
                  </a:cubicBezTo>
                  <a:lnTo>
                    <a:pt x="7103" y="26897"/>
                  </a:lnTo>
                  <a:cubicBezTo>
                    <a:pt x="13769" y="28675"/>
                    <a:pt x="20434" y="31341"/>
                    <a:pt x="26211" y="35341"/>
                  </a:cubicBezTo>
                  <a:cubicBezTo>
                    <a:pt x="28433" y="37563"/>
                    <a:pt x="29767" y="41118"/>
                    <a:pt x="29322" y="44228"/>
                  </a:cubicBezTo>
                  <a:cubicBezTo>
                    <a:pt x="29767" y="68669"/>
                    <a:pt x="29767" y="106442"/>
                    <a:pt x="28433" y="126883"/>
                  </a:cubicBezTo>
                  <a:cubicBezTo>
                    <a:pt x="27989" y="134882"/>
                    <a:pt x="25767" y="137993"/>
                    <a:pt x="19990" y="139326"/>
                  </a:cubicBezTo>
                  <a:lnTo>
                    <a:pt x="20434" y="139326"/>
                  </a:lnTo>
                  <a:cubicBezTo>
                    <a:pt x="15991" y="140659"/>
                    <a:pt x="11547" y="141103"/>
                    <a:pt x="6659" y="141992"/>
                  </a:cubicBezTo>
                  <a:cubicBezTo>
                    <a:pt x="4881" y="146880"/>
                    <a:pt x="4881" y="151769"/>
                    <a:pt x="6659" y="156657"/>
                  </a:cubicBezTo>
                  <a:cubicBezTo>
                    <a:pt x="10214" y="156657"/>
                    <a:pt x="29322" y="155768"/>
                    <a:pt x="44875" y="155768"/>
                  </a:cubicBezTo>
                  <a:cubicBezTo>
                    <a:pt x="66206" y="155768"/>
                    <a:pt x="77315" y="156657"/>
                    <a:pt x="83092" y="156657"/>
                  </a:cubicBezTo>
                  <a:cubicBezTo>
                    <a:pt x="85314" y="152213"/>
                    <a:pt x="85759" y="146880"/>
                    <a:pt x="84425" y="141992"/>
                  </a:cubicBezTo>
                  <a:cubicBezTo>
                    <a:pt x="79093" y="141992"/>
                    <a:pt x="74205" y="141103"/>
                    <a:pt x="69316" y="139770"/>
                  </a:cubicBezTo>
                  <a:cubicBezTo>
                    <a:pt x="63540" y="138437"/>
                    <a:pt x="61762" y="135326"/>
                    <a:pt x="61762" y="128661"/>
                  </a:cubicBezTo>
                  <a:cubicBezTo>
                    <a:pt x="60873" y="111330"/>
                    <a:pt x="60873" y="74891"/>
                    <a:pt x="60873" y="50005"/>
                  </a:cubicBezTo>
                  <a:cubicBezTo>
                    <a:pt x="60429" y="45561"/>
                    <a:pt x="61762" y="41118"/>
                    <a:pt x="64873" y="38007"/>
                  </a:cubicBezTo>
                  <a:cubicBezTo>
                    <a:pt x="73316" y="30897"/>
                    <a:pt x="83981" y="27342"/>
                    <a:pt x="95091" y="26897"/>
                  </a:cubicBezTo>
                  <a:cubicBezTo>
                    <a:pt x="103089" y="26453"/>
                    <a:pt x="111533" y="29119"/>
                    <a:pt x="117754" y="34452"/>
                  </a:cubicBezTo>
                  <a:cubicBezTo>
                    <a:pt x="123531" y="39784"/>
                    <a:pt x="127530" y="46895"/>
                    <a:pt x="127975" y="54893"/>
                  </a:cubicBezTo>
                  <a:cubicBezTo>
                    <a:pt x="129308" y="68669"/>
                    <a:pt x="129308" y="96665"/>
                    <a:pt x="129308" y="120662"/>
                  </a:cubicBezTo>
                  <a:cubicBezTo>
                    <a:pt x="129308" y="133993"/>
                    <a:pt x="127975" y="137104"/>
                    <a:pt x="123531" y="138437"/>
                  </a:cubicBezTo>
                  <a:cubicBezTo>
                    <a:pt x="118643" y="140215"/>
                    <a:pt x="113310" y="141103"/>
                    <a:pt x="108422" y="141548"/>
                  </a:cubicBezTo>
                  <a:cubicBezTo>
                    <a:pt x="106200" y="143770"/>
                    <a:pt x="107089" y="153990"/>
                    <a:pt x="108422" y="156212"/>
                  </a:cubicBezTo>
                  <a:cubicBezTo>
                    <a:pt x="118198" y="156212"/>
                    <a:pt x="129308" y="155324"/>
                    <a:pt x="145306" y="155324"/>
                  </a:cubicBezTo>
                  <a:cubicBezTo>
                    <a:pt x="165747" y="155324"/>
                    <a:pt x="178634" y="156212"/>
                    <a:pt x="183522" y="156212"/>
                  </a:cubicBezTo>
                  <a:cubicBezTo>
                    <a:pt x="184856" y="151769"/>
                    <a:pt x="185744" y="146436"/>
                    <a:pt x="184411" y="14154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d Slide Light">
  <p:cSld name="End Slide Light">
    <p:spTree>
      <p:nvGrpSpPr>
        <p:cNvPr id="1" name="Shape 756"/>
        <p:cNvGrpSpPr/>
        <p:nvPr/>
      </p:nvGrpSpPr>
      <p:grpSpPr>
        <a:xfrm>
          <a:off x="0" y="0"/>
          <a:ext cx="0" cy="0"/>
          <a:chOff x="0" y="0"/>
          <a:chExt cx="0" cy="0"/>
        </a:xfrm>
      </p:grpSpPr>
      <p:pic>
        <p:nvPicPr>
          <p:cNvPr id="757" name="Google Shape;757;p28" descr="A close up of a tree&#10;&#10;Description automatically generated"/>
          <p:cNvPicPr preferRelativeResize="0"/>
          <p:nvPr/>
        </p:nvPicPr>
        <p:blipFill rotWithShape="1">
          <a:blip r:embed="rId2">
            <a:alphaModFix/>
          </a:blip>
          <a:srcRect t="5926" b="44073"/>
          <a:stretch/>
        </p:blipFill>
        <p:spPr>
          <a:xfrm>
            <a:off x="0" y="3429000"/>
            <a:ext cx="12188952" cy="3429000"/>
          </a:xfrm>
          <a:prstGeom prst="rect">
            <a:avLst/>
          </a:prstGeom>
          <a:noFill/>
          <a:ln>
            <a:noFill/>
          </a:ln>
        </p:spPr>
      </p:pic>
      <p:pic>
        <p:nvPicPr>
          <p:cNvPr id="758" name="Google Shape;758;p28" descr="A close up of a tree&#10;&#10;Description automatically generated"/>
          <p:cNvPicPr preferRelativeResize="0"/>
          <p:nvPr/>
        </p:nvPicPr>
        <p:blipFill rotWithShape="1">
          <a:blip r:embed="rId2">
            <a:alphaModFix/>
          </a:blip>
          <a:srcRect t="73457"/>
          <a:stretch/>
        </p:blipFill>
        <p:spPr>
          <a:xfrm>
            <a:off x="1524" y="-1"/>
            <a:ext cx="12188952" cy="1820333"/>
          </a:xfrm>
          <a:prstGeom prst="rect">
            <a:avLst/>
          </a:prstGeom>
          <a:noFill/>
          <a:ln>
            <a:noFill/>
          </a:ln>
        </p:spPr>
      </p:pic>
      <p:grpSp>
        <p:nvGrpSpPr>
          <p:cNvPr id="759" name="Google Shape;759;p28"/>
          <p:cNvGrpSpPr/>
          <p:nvPr/>
        </p:nvGrpSpPr>
        <p:grpSpPr>
          <a:xfrm>
            <a:off x="3356524" y="2733587"/>
            <a:ext cx="5462919" cy="1390828"/>
            <a:chOff x="445321" y="6344216"/>
            <a:chExt cx="1311101" cy="333799"/>
          </a:xfrm>
        </p:grpSpPr>
        <p:sp>
          <p:nvSpPr>
            <p:cNvPr id="760" name="Google Shape;760;p28"/>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1" name="Google Shape;761;p28"/>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2" name="Google Shape;762;p2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3" name="Google Shape;763;p2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4" name="Google Shape;764;p28"/>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5" name="Google Shape;765;p28"/>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6" name="Google Shape;766;p28"/>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7" name="Google Shape;767;p28"/>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8" name="Google Shape;768;p28"/>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9" name="Google Shape;769;p28"/>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0" name="Google Shape;770;p28"/>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1" name="Google Shape;771;p28"/>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1A1A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de w/Header - Light">
  <p:cSld name="Code w/Header - Light">
    <p:bg>
      <p:bgPr>
        <a:blipFill>
          <a:blip r:embed="rId2">
            <a:alphaModFix/>
          </a:blip>
          <a:stretch>
            <a:fillRect/>
          </a:stretch>
        </a:blipFill>
        <a:effectLst/>
      </p:bgPr>
    </p:bg>
    <p:spTree>
      <p:nvGrpSpPr>
        <p:cNvPr id="1" name="Shape 773"/>
        <p:cNvGrpSpPr/>
        <p:nvPr/>
      </p:nvGrpSpPr>
      <p:grpSpPr>
        <a:xfrm>
          <a:off x="0" y="0"/>
          <a:ext cx="0" cy="0"/>
          <a:chOff x="0" y="0"/>
          <a:chExt cx="0" cy="0"/>
        </a:xfrm>
      </p:grpSpPr>
      <p:sp>
        <p:nvSpPr>
          <p:cNvPr id="774" name="Google Shape;774;p30"/>
          <p:cNvSpPr txBox="1">
            <a:spLocks noGrp="1"/>
          </p:cNvSpPr>
          <p:nvPr>
            <p:ph type="title"/>
          </p:nvPr>
        </p:nvSpPr>
        <p:spPr>
          <a:xfrm>
            <a:off x="381000" y="363681"/>
            <a:ext cx="11430000" cy="1233488"/>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5" name="Google Shape;775;p30"/>
          <p:cNvSpPr>
            <a:spLocks noGrp="1"/>
          </p:cNvSpPr>
          <p:nvPr>
            <p:ph type="body" idx="1"/>
          </p:nvPr>
        </p:nvSpPr>
        <p:spPr>
          <a:xfrm>
            <a:off x="381000" y="1825625"/>
            <a:ext cx="11430000" cy="4668694"/>
          </a:xfrm>
          <a:prstGeom prst="roundRect">
            <a:avLst>
              <a:gd name="adj" fmla="val 2006"/>
            </a:avLst>
          </a:prstGeom>
          <a:solidFill>
            <a:schemeClr val="lt1">
              <a:alpha val="94901"/>
            </a:schemeClr>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400"/>
              <a:buNone/>
              <a:defRPr sz="2400">
                <a:solidFill>
                  <a:schemeClr val="dk2"/>
                </a:solidFill>
                <a:latin typeface="Courier New"/>
                <a:ea typeface="Courier New"/>
                <a:cs typeface="Courier New"/>
                <a:sym typeface="Courier New"/>
              </a:defRPr>
            </a:lvl1pPr>
            <a:lvl2pPr marL="914400" lvl="1" indent="-228600" algn="l">
              <a:lnSpc>
                <a:spcPct val="100000"/>
              </a:lnSpc>
              <a:spcBef>
                <a:spcPts val="500"/>
              </a:spcBef>
              <a:spcAft>
                <a:spcPts val="0"/>
              </a:spcAft>
              <a:buClr>
                <a:schemeClr val="dk2"/>
              </a:buClr>
              <a:buSzPts val="2400"/>
              <a:buNone/>
              <a:defRPr sz="2400">
                <a:solidFill>
                  <a:schemeClr val="dk2"/>
                </a:solidFill>
                <a:latin typeface="Courier New"/>
                <a:ea typeface="Courier New"/>
                <a:cs typeface="Courier New"/>
                <a:sym typeface="Courier New"/>
              </a:defRPr>
            </a:lvl2pPr>
            <a:lvl3pPr marL="1371600" lvl="2" indent="-228600" algn="l">
              <a:lnSpc>
                <a:spcPct val="100000"/>
              </a:lnSpc>
              <a:spcBef>
                <a:spcPts val="600"/>
              </a:spcBef>
              <a:spcAft>
                <a:spcPts val="0"/>
              </a:spcAft>
              <a:buClr>
                <a:schemeClr val="dk2"/>
              </a:buClr>
              <a:buSzPts val="1800"/>
              <a:buNone/>
              <a:defRPr sz="2400">
                <a:solidFill>
                  <a:schemeClr val="dk2"/>
                </a:solidFill>
                <a:latin typeface="Courier New"/>
                <a:ea typeface="Courier New"/>
                <a:cs typeface="Courier New"/>
                <a:sym typeface="Courier New"/>
              </a:defRPr>
            </a:lvl3pPr>
            <a:lvl4pPr marL="1828800" lvl="3" indent="-228600" algn="l">
              <a:lnSpc>
                <a:spcPct val="100000"/>
              </a:lnSpc>
              <a:spcBef>
                <a:spcPts val="600"/>
              </a:spcBef>
              <a:spcAft>
                <a:spcPts val="0"/>
              </a:spcAft>
              <a:buClr>
                <a:schemeClr val="dk2"/>
              </a:buClr>
              <a:buSzPts val="2400"/>
              <a:buNone/>
              <a:defRPr sz="2400">
                <a:solidFill>
                  <a:schemeClr val="dk2"/>
                </a:solidFill>
                <a:latin typeface="Courier New"/>
                <a:ea typeface="Courier New"/>
                <a:cs typeface="Courier New"/>
                <a:sym typeface="Courier New"/>
              </a:defRPr>
            </a:lvl4pPr>
            <a:lvl5pPr marL="2286000" lvl="4" indent="-228600" algn="l">
              <a:lnSpc>
                <a:spcPct val="100000"/>
              </a:lnSpc>
              <a:spcBef>
                <a:spcPts val="500"/>
              </a:spcBef>
              <a:spcAft>
                <a:spcPts val="0"/>
              </a:spcAft>
              <a:buClr>
                <a:schemeClr val="dk2"/>
              </a:buClr>
              <a:buSzPts val="2400"/>
              <a:buNone/>
              <a:defRPr sz="2400">
                <a:solidFill>
                  <a:schemeClr val="dk2"/>
                </a:solidFill>
                <a:latin typeface="Courier New"/>
                <a:ea typeface="Courier New"/>
                <a:cs typeface="Courier New"/>
                <a:sym typeface="Courier Ne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2187ADD-6946-4761-A629-06038BC568A2}"/>
              </a:ext>
            </a:extLst>
          </p:cNvPr>
          <p:cNvGrpSpPr/>
          <p:nvPr userDrawn="1"/>
        </p:nvGrpSpPr>
        <p:grpSpPr>
          <a:xfrm>
            <a:off x="1975" y="205203"/>
            <a:ext cx="12188052" cy="6652799"/>
            <a:chOff x="1480" y="153901"/>
            <a:chExt cx="9141039" cy="4989599"/>
          </a:xfrm>
        </p:grpSpPr>
        <p:pic>
          <p:nvPicPr>
            <p:cNvPr id="6" name="Picture 5" descr="A close up of a logo&#10;&#10;Description automatically generated">
              <a:extLst>
                <a:ext uri="{FF2B5EF4-FFF2-40B4-BE49-F238E27FC236}">
                  <a16:creationId xmlns:a16="http://schemas.microsoft.com/office/drawing/2014/main" id="{1772436C-49F6-4C38-9240-71CBBE828DD1}"/>
                </a:ext>
              </a:extLst>
            </p:cNvPr>
            <p:cNvPicPr>
              <a:picLocks noChangeAspect="1"/>
            </p:cNvPicPr>
            <p:nvPr userDrawn="1"/>
          </p:nvPicPr>
          <p:blipFill rotWithShape="1">
            <a:blip r:embed="rId2"/>
            <a:srcRect b="2992"/>
            <a:stretch/>
          </p:blipFill>
          <p:spPr>
            <a:xfrm>
              <a:off x="1480" y="153901"/>
              <a:ext cx="9141039" cy="4989599"/>
            </a:xfrm>
            <a:prstGeom prst="rect">
              <a:avLst/>
            </a:prstGeom>
          </p:spPr>
        </p:pic>
        <p:pic>
          <p:nvPicPr>
            <p:cNvPr id="5" name="Graphic 4">
              <a:extLst>
                <a:ext uri="{FF2B5EF4-FFF2-40B4-BE49-F238E27FC236}">
                  <a16:creationId xmlns:a16="http://schemas.microsoft.com/office/drawing/2014/main" id="{E9028DDA-775F-4D24-B924-7F7E700FBA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1180" y="4853224"/>
              <a:ext cx="1542934" cy="143965"/>
            </a:xfrm>
            <a:prstGeom prst="rect">
              <a:avLst/>
            </a:prstGeom>
          </p:spPr>
        </p:pic>
      </p:grpSp>
      <p:sp>
        <p:nvSpPr>
          <p:cNvPr id="2" name="Title 1">
            <a:extLst>
              <a:ext uri="{FF2B5EF4-FFF2-40B4-BE49-F238E27FC236}">
                <a16:creationId xmlns:a16="http://schemas.microsoft.com/office/drawing/2014/main" id="{CEB14472-E71F-499F-ABC2-7A29AFDE311C}"/>
              </a:ext>
            </a:extLst>
          </p:cNvPr>
          <p:cNvSpPr>
            <a:spLocks noGrp="1"/>
          </p:cNvSpPr>
          <p:nvPr>
            <p:ph type="title"/>
          </p:nvPr>
        </p:nvSpPr>
        <p:spPr>
          <a:xfrm>
            <a:off x="304801" y="243842"/>
            <a:ext cx="11582400" cy="11076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D6AC6DF-1734-4527-9FBD-E0B0CA45E76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50800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bg>
      <p:bgPr>
        <a:solidFill>
          <a:srgbClr val="F8F9F9"/>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CBEAFCF-05AF-4D8C-8B42-BAA437C3A256}"/>
              </a:ext>
            </a:extLst>
          </p:cNvPr>
          <p:cNvGrpSpPr/>
          <p:nvPr userDrawn="1"/>
        </p:nvGrpSpPr>
        <p:grpSpPr>
          <a:xfrm>
            <a:off x="1" y="-243"/>
            <a:ext cx="6689492" cy="6858243"/>
            <a:chOff x="0" y="-182"/>
            <a:chExt cx="5017119" cy="5143682"/>
          </a:xfrm>
        </p:grpSpPr>
        <p:sp>
          <p:nvSpPr>
            <p:cNvPr id="35" name="Rectangle 34">
              <a:extLst>
                <a:ext uri="{FF2B5EF4-FFF2-40B4-BE49-F238E27FC236}">
                  <a16:creationId xmlns:a16="http://schemas.microsoft.com/office/drawing/2014/main" id="{22C0E39C-7115-4129-BF80-2880114D6B6B}"/>
                </a:ext>
              </a:extLst>
            </p:cNvPr>
            <p:cNvSpPr/>
            <p:nvPr userDrawn="1"/>
          </p:nvSpPr>
          <p:spPr>
            <a:xfrm>
              <a:off x="0" y="-182"/>
              <a:ext cx="4276454" cy="514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7"/>
            </a:p>
          </p:txBody>
        </p:sp>
        <p:sp>
          <p:nvSpPr>
            <p:cNvPr id="7" name="Freeform: Shape 6">
              <a:extLst>
                <a:ext uri="{FF2B5EF4-FFF2-40B4-BE49-F238E27FC236}">
                  <a16:creationId xmlns:a16="http://schemas.microsoft.com/office/drawing/2014/main" id="{8C4A708C-850E-47B7-AF08-C9BAB44F0795}"/>
                </a:ext>
              </a:extLst>
            </p:cNvPr>
            <p:cNvSpPr/>
            <p:nvPr/>
          </p:nvSpPr>
          <p:spPr>
            <a:xfrm rot="10800000">
              <a:off x="1706966" y="1712052"/>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13A14F"/>
            </a:solidFill>
            <a:ln w="7344" cap="flat">
              <a:noFill/>
              <a:prstDash val="solid"/>
              <a:miter/>
            </a:ln>
          </p:spPr>
          <p:txBody>
            <a:bodyPr rtlCol="0" anchor="ctr"/>
            <a:lstStyle/>
            <a:p>
              <a:endParaRPr lang="en-US" sz="2487"/>
            </a:p>
          </p:txBody>
        </p:sp>
        <p:sp>
          <p:nvSpPr>
            <p:cNvPr id="10" name="Freeform: Shape 9">
              <a:extLst>
                <a:ext uri="{FF2B5EF4-FFF2-40B4-BE49-F238E27FC236}">
                  <a16:creationId xmlns:a16="http://schemas.microsoft.com/office/drawing/2014/main" id="{751CAE29-72F4-4AB9-AE13-86DA4B6289F2}"/>
                </a:ext>
              </a:extLst>
            </p:cNvPr>
            <p:cNvSpPr/>
            <p:nvPr/>
          </p:nvSpPr>
          <p:spPr>
            <a:xfrm rot="10800000">
              <a:off x="2" y="1709664"/>
              <a:ext cx="1712051" cy="1712051"/>
            </a:xfrm>
            <a:custGeom>
              <a:avLst/>
              <a:gdLst>
                <a:gd name="connsiteX0" fmla="*/ 0 w 1712050"/>
                <a:gd name="connsiteY0" fmla="*/ 0 h 1712050"/>
                <a:gd name="connsiteX1" fmla="*/ 1714255 w 1712050"/>
                <a:gd name="connsiteY1" fmla="*/ 0 h 1712050"/>
                <a:gd name="connsiteX2" fmla="*/ 1714255 w 1712050"/>
                <a:gd name="connsiteY2" fmla="*/ 1714255 h 1712050"/>
                <a:gd name="connsiteX3" fmla="*/ 0 w 1712050"/>
                <a:gd name="connsiteY3" fmla="*/ 1714255 h 1712050"/>
              </a:gdLst>
              <a:ahLst/>
              <a:cxnLst>
                <a:cxn ang="0">
                  <a:pos x="connsiteX0" y="connsiteY0"/>
                </a:cxn>
                <a:cxn ang="0">
                  <a:pos x="connsiteX1" y="connsiteY1"/>
                </a:cxn>
                <a:cxn ang="0">
                  <a:pos x="connsiteX2" y="connsiteY2"/>
                </a:cxn>
                <a:cxn ang="0">
                  <a:pos x="connsiteX3" y="connsiteY3"/>
                </a:cxn>
              </a:cxnLst>
              <a:rect l="l" t="t" r="r" b="b"/>
              <a:pathLst>
                <a:path w="1712050" h="1712050">
                  <a:moveTo>
                    <a:pt x="0" y="0"/>
                  </a:moveTo>
                  <a:lnTo>
                    <a:pt x="1714255" y="0"/>
                  </a:lnTo>
                  <a:lnTo>
                    <a:pt x="1714255" y="1714255"/>
                  </a:lnTo>
                  <a:lnTo>
                    <a:pt x="0" y="1714255"/>
                  </a:lnTo>
                  <a:close/>
                </a:path>
              </a:pathLst>
            </a:custGeom>
            <a:solidFill>
              <a:srgbClr val="13A14F"/>
            </a:solidFill>
            <a:ln w="7344" cap="flat">
              <a:noFill/>
              <a:prstDash val="solid"/>
              <a:miter/>
            </a:ln>
          </p:spPr>
          <p:txBody>
            <a:bodyPr rtlCol="0" anchor="ctr"/>
            <a:lstStyle/>
            <a:p>
              <a:endParaRPr lang="en-US" sz="2487"/>
            </a:p>
          </p:txBody>
        </p:sp>
        <p:sp>
          <p:nvSpPr>
            <p:cNvPr id="11" name="Freeform: Shape 10">
              <a:extLst>
                <a:ext uri="{FF2B5EF4-FFF2-40B4-BE49-F238E27FC236}">
                  <a16:creationId xmlns:a16="http://schemas.microsoft.com/office/drawing/2014/main" id="{FB23F7A5-866F-467A-8B0E-E9930A576AD5}"/>
                </a:ext>
              </a:extLst>
            </p:cNvPr>
            <p:cNvSpPr/>
            <p:nvPr/>
          </p:nvSpPr>
          <p:spPr>
            <a:xfrm rot="10800000">
              <a:off x="2133142" y="2136758"/>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12" name="Freeform: Shape 11">
              <a:extLst>
                <a:ext uri="{FF2B5EF4-FFF2-40B4-BE49-F238E27FC236}">
                  <a16:creationId xmlns:a16="http://schemas.microsoft.com/office/drawing/2014/main" id="{D34B93E8-2BB5-4809-88D2-B208743A9F55}"/>
                </a:ext>
              </a:extLst>
            </p:cNvPr>
            <p:cNvSpPr/>
            <p:nvPr/>
          </p:nvSpPr>
          <p:spPr>
            <a:xfrm rot="10800000">
              <a:off x="1920054" y="2997926"/>
              <a:ext cx="213088" cy="213088"/>
            </a:xfrm>
            <a:custGeom>
              <a:avLst/>
              <a:gdLst>
                <a:gd name="connsiteX0" fmla="*/ 0 w 213087"/>
                <a:gd name="connsiteY0" fmla="*/ 0 h 213087"/>
                <a:gd name="connsiteX1" fmla="*/ 214558 w 213087"/>
                <a:gd name="connsiteY1" fmla="*/ 0 h 213087"/>
                <a:gd name="connsiteX2" fmla="*/ 214558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8" y="0"/>
                  </a:lnTo>
                  <a:lnTo>
                    <a:pt x="214558"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13" name="Freeform: Shape 12">
              <a:extLst>
                <a:ext uri="{FF2B5EF4-FFF2-40B4-BE49-F238E27FC236}">
                  <a16:creationId xmlns:a16="http://schemas.microsoft.com/office/drawing/2014/main" id="{6BFA8ADB-DC89-41E8-8FFA-DAFDF9A8C9C5}"/>
                </a:ext>
              </a:extLst>
            </p:cNvPr>
            <p:cNvSpPr/>
            <p:nvPr/>
          </p:nvSpPr>
          <p:spPr>
            <a:xfrm rot="10800000">
              <a:off x="1822270" y="3215422"/>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15" name="Freeform: Shape 14">
              <a:extLst>
                <a:ext uri="{FF2B5EF4-FFF2-40B4-BE49-F238E27FC236}">
                  <a16:creationId xmlns:a16="http://schemas.microsoft.com/office/drawing/2014/main" id="{5B0F3E29-8817-4B9B-8050-E5AAEBD74424}"/>
                </a:ext>
              </a:extLst>
            </p:cNvPr>
            <p:cNvSpPr/>
            <p:nvPr/>
          </p:nvSpPr>
          <p:spPr>
            <a:xfrm rot="10800000">
              <a:off x="2138227" y="1"/>
              <a:ext cx="1712051" cy="1712051"/>
            </a:xfrm>
            <a:custGeom>
              <a:avLst/>
              <a:gdLst>
                <a:gd name="connsiteX0" fmla="*/ 0 w 1712050"/>
                <a:gd name="connsiteY0" fmla="*/ 0 h 1712050"/>
                <a:gd name="connsiteX1" fmla="*/ 1714255 w 1712050"/>
                <a:gd name="connsiteY1" fmla="*/ 0 h 1712050"/>
                <a:gd name="connsiteX2" fmla="*/ 1714255 w 1712050"/>
                <a:gd name="connsiteY2" fmla="*/ 1714255 h 1712050"/>
                <a:gd name="connsiteX3" fmla="*/ 0 w 1712050"/>
                <a:gd name="connsiteY3" fmla="*/ 1714255 h 1712050"/>
              </a:gdLst>
              <a:ahLst/>
              <a:cxnLst>
                <a:cxn ang="0">
                  <a:pos x="connsiteX0" y="connsiteY0"/>
                </a:cxn>
                <a:cxn ang="0">
                  <a:pos x="connsiteX1" y="connsiteY1"/>
                </a:cxn>
                <a:cxn ang="0">
                  <a:pos x="connsiteX2" y="connsiteY2"/>
                </a:cxn>
                <a:cxn ang="0">
                  <a:pos x="connsiteX3" y="connsiteY3"/>
                </a:cxn>
              </a:cxnLst>
              <a:rect l="l" t="t" r="r" b="b"/>
              <a:pathLst>
                <a:path w="1712050" h="1712050">
                  <a:moveTo>
                    <a:pt x="0" y="0"/>
                  </a:moveTo>
                  <a:lnTo>
                    <a:pt x="1714255" y="0"/>
                  </a:lnTo>
                  <a:lnTo>
                    <a:pt x="1714255" y="1714255"/>
                  </a:lnTo>
                  <a:lnTo>
                    <a:pt x="0" y="1714255"/>
                  </a:lnTo>
                  <a:close/>
                </a:path>
              </a:pathLst>
            </a:custGeom>
            <a:solidFill>
              <a:srgbClr val="13A14F"/>
            </a:solidFill>
            <a:ln w="7344" cap="flat">
              <a:noFill/>
              <a:prstDash val="solid"/>
              <a:miter/>
            </a:ln>
          </p:spPr>
          <p:txBody>
            <a:bodyPr rtlCol="0" anchor="ctr"/>
            <a:lstStyle/>
            <a:p>
              <a:endParaRPr lang="en-US" sz="2487"/>
            </a:p>
          </p:txBody>
        </p:sp>
        <p:sp>
          <p:nvSpPr>
            <p:cNvPr id="17" name="Freeform: Shape 16">
              <a:extLst>
                <a:ext uri="{FF2B5EF4-FFF2-40B4-BE49-F238E27FC236}">
                  <a16:creationId xmlns:a16="http://schemas.microsoft.com/office/drawing/2014/main" id="{F1FB886C-D21A-4C34-BF5F-6542A6CB5155}"/>
                </a:ext>
              </a:extLst>
            </p:cNvPr>
            <p:cNvSpPr/>
            <p:nvPr/>
          </p:nvSpPr>
          <p:spPr>
            <a:xfrm rot="10800000">
              <a:off x="3850278" y="1496576"/>
              <a:ext cx="213088" cy="213088"/>
            </a:xfrm>
            <a:custGeom>
              <a:avLst/>
              <a:gdLst>
                <a:gd name="connsiteX0" fmla="*/ 0 w 213087"/>
                <a:gd name="connsiteY0" fmla="*/ 0 h 213087"/>
                <a:gd name="connsiteX1" fmla="*/ 214557 w 213087"/>
                <a:gd name="connsiteY1" fmla="*/ 0 h 213087"/>
                <a:gd name="connsiteX2" fmla="*/ 214557 w 213087"/>
                <a:gd name="connsiteY2" fmla="*/ 214557 h 213087"/>
                <a:gd name="connsiteX3" fmla="*/ 0 w 213087"/>
                <a:gd name="connsiteY3" fmla="*/ 214557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7"/>
                  </a:lnTo>
                  <a:lnTo>
                    <a:pt x="0" y="214557"/>
                  </a:lnTo>
                  <a:close/>
                </a:path>
              </a:pathLst>
            </a:custGeom>
            <a:solidFill>
              <a:srgbClr val="13A14F"/>
            </a:solidFill>
            <a:ln w="7344" cap="flat">
              <a:noFill/>
              <a:prstDash val="solid"/>
              <a:miter/>
            </a:ln>
          </p:spPr>
          <p:txBody>
            <a:bodyPr rtlCol="0" anchor="ctr"/>
            <a:lstStyle/>
            <a:p>
              <a:endParaRPr lang="en-US" sz="2487"/>
            </a:p>
          </p:txBody>
        </p:sp>
        <p:sp>
          <p:nvSpPr>
            <p:cNvPr id="19" name="Freeform: Shape 18">
              <a:extLst>
                <a:ext uri="{FF2B5EF4-FFF2-40B4-BE49-F238E27FC236}">
                  <a16:creationId xmlns:a16="http://schemas.microsoft.com/office/drawing/2014/main" id="{46DDC43E-A581-43C5-A6E9-DA279A1239B0}"/>
                </a:ext>
              </a:extLst>
            </p:cNvPr>
            <p:cNvSpPr/>
            <p:nvPr/>
          </p:nvSpPr>
          <p:spPr>
            <a:xfrm rot="10800000">
              <a:off x="3960496" y="1395115"/>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20" name="Freeform: Shape 19">
              <a:extLst>
                <a:ext uri="{FF2B5EF4-FFF2-40B4-BE49-F238E27FC236}">
                  <a16:creationId xmlns:a16="http://schemas.microsoft.com/office/drawing/2014/main" id="{C9FE1491-8906-4D01-9425-B3094F557D68}"/>
                </a:ext>
              </a:extLst>
            </p:cNvPr>
            <p:cNvSpPr/>
            <p:nvPr/>
          </p:nvSpPr>
          <p:spPr>
            <a:xfrm rot="10800000">
              <a:off x="4063366" y="1289386"/>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21" name="Freeform: Shape 20">
              <a:extLst>
                <a:ext uri="{FF2B5EF4-FFF2-40B4-BE49-F238E27FC236}">
                  <a16:creationId xmlns:a16="http://schemas.microsoft.com/office/drawing/2014/main" id="{EA4B1697-C114-437D-A65F-9149B9433E57}"/>
                </a:ext>
              </a:extLst>
            </p:cNvPr>
            <p:cNvSpPr/>
            <p:nvPr/>
          </p:nvSpPr>
          <p:spPr>
            <a:xfrm rot="10800000">
              <a:off x="1" y="857495"/>
              <a:ext cx="102870" cy="102870"/>
            </a:xfrm>
            <a:custGeom>
              <a:avLst/>
              <a:gdLst>
                <a:gd name="connsiteX0" fmla="*/ 0 w 102869"/>
                <a:gd name="connsiteY0" fmla="*/ 0 h 102870"/>
                <a:gd name="connsiteX1" fmla="*/ 107278 w 102869"/>
                <a:gd name="connsiteY1" fmla="*/ 0 h 102870"/>
                <a:gd name="connsiteX2" fmla="*/ 107278 w 102869"/>
                <a:gd name="connsiteY2" fmla="*/ 107278 h 102870"/>
                <a:gd name="connsiteX3" fmla="*/ 0 w 102869"/>
                <a:gd name="connsiteY3" fmla="*/ 107278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8" y="0"/>
                  </a:lnTo>
                  <a:lnTo>
                    <a:pt x="107278" y="107278"/>
                  </a:lnTo>
                  <a:lnTo>
                    <a:pt x="0" y="107278"/>
                  </a:lnTo>
                  <a:close/>
                </a:path>
              </a:pathLst>
            </a:custGeom>
            <a:solidFill>
              <a:srgbClr val="13A14F"/>
            </a:solidFill>
            <a:ln w="7344" cap="flat">
              <a:noFill/>
              <a:prstDash val="solid"/>
              <a:miter/>
            </a:ln>
          </p:spPr>
          <p:txBody>
            <a:bodyPr rtlCol="0" anchor="ctr"/>
            <a:lstStyle/>
            <a:p>
              <a:endParaRPr lang="en-US" sz="2487"/>
            </a:p>
          </p:txBody>
        </p:sp>
        <p:sp>
          <p:nvSpPr>
            <p:cNvPr id="22" name="Freeform: Shape 21">
              <a:extLst>
                <a:ext uri="{FF2B5EF4-FFF2-40B4-BE49-F238E27FC236}">
                  <a16:creationId xmlns:a16="http://schemas.microsoft.com/office/drawing/2014/main" id="{DDA2B124-F50C-4A99-8486-9C72E5E7655F}"/>
                </a:ext>
              </a:extLst>
            </p:cNvPr>
            <p:cNvSpPr/>
            <p:nvPr/>
          </p:nvSpPr>
          <p:spPr>
            <a:xfrm rot="10800000">
              <a:off x="535660" y="1072787"/>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23" name="Freeform: Shape 22">
              <a:extLst>
                <a:ext uri="{FF2B5EF4-FFF2-40B4-BE49-F238E27FC236}">
                  <a16:creationId xmlns:a16="http://schemas.microsoft.com/office/drawing/2014/main" id="{8CFDD03C-5854-4994-A6AC-12BC860B1EFD}"/>
                </a:ext>
              </a:extLst>
            </p:cNvPr>
            <p:cNvSpPr/>
            <p:nvPr/>
          </p:nvSpPr>
          <p:spPr>
            <a:xfrm rot="10800000">
              <a:off x="321837" y="536394"/>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24" name="Freeform: Shape 23">
              <a:extLst>
                <a:ext uri="{FF2B5EF4-FFF2-40B4-BE49-F238E27FC236}">
                  <a16:creationId xmlns:a16="http://schemas.microsoft.com/office/drawing/2014/main" id="{31E18C73-F3C0-4B5F-9196-683125370AD9}"/>
                </a:ext>
              </a:extLst>
            </p:cNvPr>
            <p:cNvSpPr/>
            <p:nvPr/>
          </p:nvSpPr>
          <p:spPr>
            <a:xfrm rot="10800000">
              <a:off x="429116" y="426176"/>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25" name="Freeform: Shape 24">
              <a:extLst>
                <a:ext uri="{FF2B5EF4-FFF2-40B4-BE49-F238E27FC236}">
                  <a16:creationId xmlns:a16="http://schemas.microsoft.com/office/drawing/2014/main" id="{346B873F-E94D-4F52-8973-3DFE4D12B961}"/>
                </a:ext>
              </a:extLst>
            </p:cNvPr>
            <p:cNvSpPr/>
            <p:nvPr/>
          </p:nvSpPr>
          <p:spPr>
            <a:xfrm rot="10800000">
              <a:off x="104340" y="640733"/>
              <a:ext cx="213088" cy="213088"/>
            </a:xfrm>
            <a:custGeom>
              <a:avLst/>
              <a:gdLst>
                <a:gd name="connsiteX0" fmla="*/ 0 w 213087"/>
                <a:gd name="connsiteY0" fmla="*/ 0 h 213087"/>
                <a:gd name="connsiteX1" fmla="*/ 214557 w 213087"/>
                <a:gd name="connsiteY1" fmla="*/ 0 h 213087"/>
                <a:gd name="connsiteX2" fmla="*/ 214557 w 213087"/>
                <a:gd name="connsiteY2" fmla="*/ 214557 h 213087"/>
                <a:gd name="connsiteX3" fmla="*/ 0 w 213087"/>
                <a:gd name="connsiteY3" fmla="*/ 214557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7"/>
                  </a:lnTo>
                  <a:lnTo>
                    <a:pt x="0" y="214557"/>
                  </a:lnTo>
                  <a:close/>
                </a:path>
              </a:pathLst>
            </a:custGeom>
            <a:solidFill>
              <a:srgbClr val="13A14F"/>
            </a:solidFill>
            <a:ln w="7344" cap="flat">
              <a:noFill/>
              <a:prstDash val="solid"/>
              <a:miter/>
            </a:ln>
          </p:spPr>
          <p:txBody>
            <a:bodyPr rtlCol="0" anchor="ctr"/>
            <a:lstStyle/>
            <a:p>
              <a:endParaRPr lang="en-US" sz="2487"/>
            </a:p>
          </p:txBody>
        </p:sp>
        <p:sp>
          <p:nvSpPr>
            <p:cNvPr id="26" name="Freeform: Shape 25">
              <a:extLst>
                <a:ext uri="{FF2B5EF4-FFF2-40B4-BE49-F238E27FC236}">
                  <a16:creationId xmlns:a16="http://schemas.microsoft.com/office/drawing/2014/main" id="{4177EC9F-0E09-473B-83EB-F5F3F456052F}"/>
                </a:ext>
              </a:extLst>
            </p:cNvPr>
            <p:cNvSpPr/>
            <p:nvPr/>
          </p:nvSpPr>
          <p:spPr>
            <a:xfrm rot="10800000">
              <a:off x="318898" y="854556"/>
              <a:ext cx="213088" cy="213088"/>
            </a:xfrm>
            <a:custGeom>
              <a:avLst/>
              <a:gdLst>
                <a:gd name="connsiteX0" fmla="*/ 0 w 213087"/>
                <a:gd name="connsiteY0" fmla="*/ 0 h 213087"/>
                <a:gd name="connsiteX1" fmla="*/ 214558 w 213087"/>
                <a:gd name="connsiteY1" fmla="*/ 0 h 213087"/>
                <a:gd name="connsiteX2" fmla="*/ 214558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8" y="0"/>
                  </a:lnTo>
                  <a:lnTo>
                    <a:pt x="214558"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27" name="Freeform: Shape 26">
              <a:extLst>
                <a:ext uri="{FF2B5EF4-FFF2-40B4-BE49-F238E27FC236}">
                  <a16:creationId xmlns:a16="http://schemas.microsoft.com/office/drawing/2014/main" id="{F9059EF1-6150-4678-A281-90075EE0E184}"/>
                </a:ext>
              </a:extLst>
            </p:cNvPr>
            <p:cNvSpPr/>
            <p:nvPr/>
          </p:nvSpPr>
          <p:spPr>
            <a:xfrm rot="10800000">
              <a:off x="532721" y="426176"/>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28" name="Freeform: Shape 27">
              <a:extLst>
                <a:ext uri="{FF2B5EF4-FFF2-40B4-BE49-F238E27FC236}">
                  <a16:creationId xmlns:a16="http://schemas.microsoft.com/office/drawing/2014/main" id="{C4B21E3F-98BE-45B0-AB92-864E8685B2AF}"/>
                </a:ext>
              </a:extLst>
            </p:cNvPr>
            <p:cNvSpPr/>
            <p:nvPr/>
          </p:nvSpPr>
          <p:spPr>
            <a:xfrm rot="10800000">
              <a:off x="1070584" y="216762"/>
              <a:ext cx="213088" cy="213088"/>
            </a:xfrm>
            <a:custGeom>
              <a:avLst/>
              <a:gdLst>
                <a:gd name="connsiteX0" fmla="*/ 0 w 213087"/>
                <a:gd name="connsiteY0" fmla="*/ 0 h 213087"/>
                <a:gd name="connsiteX1" fmla="*/ 214558 w 213087"/>
                <a:gd name="connsiteY1" fmla="*/ 0 h 213087"/>
                <a:gd name="connsiteX2" fmla="*/ 214558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8" y="0"/>
                  </a:lnTo>
                  <a:lnTo>
                    <a:pt x="214558"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29" name="Freeform: Shape 28">
              <a:extLst>
                <a:ext uri="{FF2B5EF4-FFF2-40B4-BE49-F238E27FC236}">
                  <a16:creationId xmlns:a16="http://schemas.microsoft.com/office/drawing/2014/main" id="{176D7570-9D76-4186-911A-4B74276A9DC4}"/>
                </a:ext>
              </a:extLst>
            </p:cNvPr>
            <p:cNvSpPr/>
            <p:nvPr/>
          </p:nvSpPr>
          <p:spPr>
            <a:xfrm rot="10800000">
              <a:off x="105810" y="0"/>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13A14F"/>
            </a:solidFill>
            <a:ln w="7344" cap="flat">
              <a:noFill/>
              <a:prstDash val="solid"/>
              <a:miter/>
            </a:ln>
          </p:spPr>
          <p:txBody>
            <a:bodyPr rtlCol="0" anchor="ctr"/>
            <a:lstStyle/>
            <a:p>
              <a:endParaRPr lang="en-US" sz="2487"/>
            </a:p>
          </p:txBody>
        </p:sp>
        <p:sp>
          <p:nvSpPr>
            <p:cNvPr id="30" name="Freeform: Shape 29">
              <a:extLst>
                <a:ext uri="{FF2B5EF4-FFF2-40B4-BE49-F238E27FC236}">
                  <a16:creationId xmlns:a16="http://schemas.microsoft.com/office/drawing/2014/main" id="{64BB5D98-FC50-4E40-AC0B-4A22E77843C2}"/>
                </a:ext>
              </a:extLst>
            </p:cNvPr>
            <p:cNvSpPr/>
            <p:nvPr/>
          </p:nvSpPr>
          <p:spPr>
            <a:xfrm rot="10800000">
              <a:off x="1285876" y="858230"/>
              <a:ext cx="852351" cy="852351"/>
            </a:xfrm>
            <a:custGeom>
              <a:avLst/>
              <a:gdLst>
                <a:gd name="connsiteX0" fmla="*/ 0 w 852351"/>
                <a:gd name="connsiteY0" fmla="*/ 0 h 852351"/>
                <a:gd name="connsiteX1" fmla="*/ 857495 w 852351"/>
                <a:gd name="connsiteY1" fmla="*/ 0 h 852351"/>
                <a:gd name="connsiteX2" fmla="*/ 857495 w 852351"/>
                <a:gd name="connsiteY2" fmla="*/ 857495 h 852351"/>
                <a:gd name="connsiteX3" fmla="*/ 0 w 852351"/>
                <a:gd name="connsiteY3" fmla="*/ 857495 h 852351"/>
              </a:gdLst>
              <a:ahLst/>
              <a:cxnLst>
                <a:cxn ang="0">
                  <a:pos x="connsiteX0" y="connsiteY0"/>
                </a:cxn>
                <a:cxn ang="0">
                  <a:pos x="connsiteX1" y="connsiteY1"/>
                </a:cxn>
                <a:cxn ang="0">
                  <a:pos x="connsiteX2" y="connsiteY2"/>
                </a:cxn>
                <a:cxn ang="0">
                  <a:pos x="connsiteX3" y="connsiteY3"/>
                </a:cxn>
              </a:cxnLst>
              <a:rect l="l" t="t" r="r" b="b"/>
              <a:pathLst>
                <a:path w="852351" h="852351">
                  <a:moveTo>
                    <a:pt x="0" y="0"/>
                  </a:moveTo>
                  <a:lnTo>
                    <a:pt x="857495" y="0"/>
                  </a:lnTo>
                  <a:lnTo>
                    <a:pt x="857495" y="857495"/>
                  </a:lnTo>
                  <a:lnTo>
                    <a:pt x="0" y="857495"/>
                  </a:lnTo>
                  <a:close/>
                </a:path>
              </a:pathLst>
            </a:custGeom>
            <a:solidFill>
              <a:srgbClr val="13A14F"/>
            </a:solidFill>
            <a:ln w="7344" cap="flat">
              <a:noFill/>
              <a:prstDash val="solid"/>
              <a:miter/>
            </a:ln>
          </p:spPr>
          <p:txBody>
            <a:bodyPr rtlCol="0" anchor="ctr"/>
            <a:lstStyle/>
            <a:p>
              <a:endParaRPr lang="en-US" sz="2487"/>
            </a:p>
          </p:txBody>
        </p:sp>
        <p:sp>
          <p:nvSpPr>
            <p:cNvPr id="31" name="Freeform: Shape 30">
              <a:extLst>
                <a:ext uri="{FF2B5EF4-FFF2-40B4-BE49-F238E27FC236}">
                  <a16:creationId xmlns:a16="http://schemas.microsoft.com/office/drawing/2014/main" id="{A97B9AC3-513F-43A8-8F79-B09A4F2EBE8C}"/>
                </a:ext>
              </a:extLst>
            </p:cNvPr>
            <p:cNvSpPr/>
            <p:nvPr/>
          </p:nvSpPr>
          <p:spPr>
            <a:xfrm rot="10800000">
              <a:off x="857496" y="856760"/>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13A14F"/>
            </a:solidFill>
            <a:ln w="7344" cap="flat">
              <a:noFill/>
              <a:prstDash val="solid"/>
              <a:miter/>
            </a:ln>
          </p:spPr>
          <p:txBody>
            <a:bodyPr rtlCol="0" anchor="ctr"/>
            <a:lstStyle/>
            <a:p>
              <a:endParaRPr lang="en-US" sz="2487"/>
            </a:p>
          </p:txBody>
        </p:sp>
        <p:sp>
          <p:nvSpPr>
            <p:cNvPr id="32" name="Freeform: Shape 31">
              <a:extLst>
                <a:ext uri="{FF2B5EF4-FFF2-40B4-BE49-F238E27FC236}">
                  <a16:creationId xmlns:a16="http://schemas.microsoft.com/office/drawing/2014/main" id="{3A72A092-9C36-4A79-A8EB-AA979A30CE63}"/>
                </a:ext>
              </a:extLst>
            </p:cNvPr>
            <p:cNvSpPr/>
            <p:nvPr/>
          </p:nvSpPr>
          <p:spPr>
            <a:xfrm rot="10800000">
              <a:off x="3424102" y="1712052"/>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13A14F"/>
            </a:solidFill>
            <a:ln w="7344" cap="flat">
              <a:noFill/>
              <a:prstDash val="solid"/>
              <a:miter/>
            </a:ln>
          </p:spPr>
          <p:txBody>
            <a:bodyPr rtlCol="0" anchor="ctr"/>
            <a:lstStyle/>
            <a:p>
              <a:endParaRPr lang="en-US" sz="2487"/>
            </a:p>
          </p:txBody>
        </p:sp>
        <p:sp>
          <p:nvSpPr>
            <p:cNvPr id="33" name="Freeform: Shape 32">
              <a:extLst>
                <a:ext uri="{FF2B5EF4-FFF2-40B4-BE49-F238E27FC236}">
                  <a16:creationId xmlns:a16="http://schemas.microsoft.com/office/drawing/2014/main" id="{E9FC3538-F2B3-4F50-A5B3-8FFF24AE6D13}"/>
                </a:ext>
              </a:extLst>
            </p:cNvPr>
            <p:cNvSpPr/>
            <p:nvPr/>
          </p:nvSpPr>
          <p:spPr>
            <a:xfrm rot="10800000">
              <a:off x="1285125" y="426177"/>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13A14F"/>
            </a:solidFill>
            <a:ln w="7344" cap="flat">
              <a:noFill/>
              <a:prstDash val="solid"/>
              <a:miter/>
            </a:ln>
          </p:spPr>
          <p:txBody>
            <a:bodyPr rtlCol="0" anchor="ctr"/>
            <a:lstStyle/>
            <a:p>
              <a:endParaRPr lang="en-US" sz="2487"/>
            </a:p>
          </p:txBody>
        </p:sp>
        <p:sp>
          <p:nvSpPr>
            <p:cNvPr id="14" name="Freeform: Shape 13">
              <a:extLst>
                <a:ext uri="{FF2B5EF4-FFF2-40B4-BE49-F238E27FC236}">
                  <a16:creationId xmlns:a16="http://schemas.microsoft.com/office/drawing/2014/main" id="{4B1A34D4-8976-47F5-B4E4-8256ED4CDC06}"/>
                </a:ext>
              </a:extLst>
            </p:cNvPr>
            <p:cNvSpPr/>
            <p:nvPr/>
          </p:nvSpPr>
          <p:spPr>
            <a:xfrm rot="10800000">
              <a:off x="3850278" y="-182"/>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13A14F"/>
            </a:solidFill>
            <a:ln w="7344" cap="flat">
              <a:noFill/>
              <a:prstDash val="solid"/>
              <a:miter/>
            </a:ln>
          </p:spPr>
          <p:txBody>
            <a:bodyPr rtlCol="0" anchor="ctr"/>
            <a:lstStyle/>
            <a:p>
              <a:endParaRPr lang="en-US" sz="2487"/>
            </a:p>
          </p:txBody>
        </p:sp>
        <p:sp>
          <p:nvSpPr>
            <p:cNvPr id="49" name="Freeform: Shape 48">
              <a:extLst>
                <a:ext uri="{FF2B5EF4-FFF2-40B4-BE49-F238E27FC236}">
                  <a16:creationId xmlns:a16="http://schemas.microsoft.com/office/drawing/2014/main" id="{3DECABC2-4036-43EA-B852-2FBE4C2E7333}"/>
                </a:ext>
              </a:extLst>
            </p:cNvPr>
            <p:cNvSpPr/>
            <p:nvPr userDrawn="1"/>
          </p:nvSpPr>
          <p:spPr>
            <a:xfrm rot="10800000">
              <a:off x="4489174" y="-182"/>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51" name="Freeform: Shape 50">
              <a:extLst>
                <a:ext uri="{FF2B5EF4-FFF2-40B4-BE49-F238E27FC236}">
                  <a16:creationId xmlns:a16="http://schemas.microsoft.com/office/drawing/2014/main" id="{E30A743B-F0A4-4CAF-AAF6-C0DD8D17607D}"/>
                </a:ext>
              </a:extLst>
            </p:cNvPr>
            <p:cNvSpPr/>
            <p:nvPr userDrawn="1"/>
          </p:nvSpPr>
          <p:spPr>
            <a:xfrm rot="10800000">
              <a:off x="4274985" y="-182"/>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48" name="Freeform: Shape 47">
              <a:extLst>
                <a:ext uri="{FF2B5EF4-FFF2-40B4-BE49-F238E27FC236}">
                  <a16:creationId xmlns:a16="http://schemas.microsoft.com/office/drawing/2014/main" id="{1021B005-7AB5-4837-8EDF-FD52B5A15947}"/>
                </a:ext>
              </a:extLst>
            </p:cNvPr>
            <p:cNvSpPr/>
            <p:nvPr userDrawn="1"/>
          </p:nvSpPr>
          <p:spPr>
            <a:xfrm rot="10800000">
              <a:off x="4489174" y="210884"/>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50" name="Freeform: Shape 49">
              <a:extLst>
                <a:ext uri="{FF2B5EF4-FFF2-40B4-BE49-F238E27FC236}">
                  <a16:creationId xmlns:a16="http://schemas.microsoft.com/office/drawing/2014/main" id="{229204C0-DC84-4891-8393-97A53431F54A}"/>
                </a:ext>
              </a:extLst>
            </p:cNvPr>
            <p:cNvSpPr/>
            <p:nvPr userDrawn="1"/>
          </p:nvSpPr>
          <p:spPr>
            <a:xfrm rot="10800000">
              <a:off x="4274985" y="211160"/>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grpSp>
          <p:nvGrpSpPr>
            <p:cNvPr id="70" name="Group 69">
              <a:extLst>
                <a:ext uri="{FF2B5EF4-FFF2-40B4-BE49-F238E27FC236}">
                  <a16:creationId xmlns:a16="http://schemas.microsoft.com/office/drawing/2014/main" id="{28E77654-6C90-43A8-A301-1A2D48C4A098}"/>
                </a:ext>
              </a:extLst>
            </p:cNvPr>
            <p:cNvGrpSpPr/>
            <p:nvPr userDrawn="1"/>
          </p:nvGrpSpPr>
          <p:grpSpPr>
            <a:xfrm>
              <a:off x="4274985" y="420479"/>
              <a:ext cx="639264" cy="315004"/>
              <a:chOff x="4274985" y="420479"/>
              <a:chExt cx="639264" cy="315004"/>
            </a:xfrm>
          </p:grpSpPr>
          <p:sp>
            <p:nvSpPr>
              <p:cNvPr id="16" name="Freeform: Shape 15">
                <a:extLst>
                  <a:ext uri="{FF2B5EF4-FFF2-40B4-BE49-F238E27FC236}">
                    <a16:creationId xmlns:a16="http://schemas.microsoft.com/office/drawing/2014/main" id="{183422AD-F06D-47E8-A075-B2B71552F115}"/>
                  </a:ext>
                </a:extLst>
              </p:cNvPr>
              <p:cNvSpPr/>
              <p:nvPr/>
            </p:nvSpPr>
            <p:spPr>
              <a:xfrm rot="10800000">
                <a:off x="4274985" y="420479"/>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sp>
            <p:nvSpPr>
              <p:cNvPr id="52" name="Freeform: Shape 51">
                <a:extLst>
                  <a:ext uri="{FF2B5EF4-FFF2-40B4-BE49-F238E27FC236}">
                    <a16:creationId xmlns:a16="http://schemas.microsoft.com/office/drawing/2014/main" id="{FDA89A5D-5370-4535-AE15-B483AC8C3CA8}"/>
                  </a:ext>
                </a:extLst>
              </p:cNvPr>
              <p:cNvSpPr/>
              <p:nvPr userDrawn="1"/>
            </p:nvSpPr>
            <p:spPr>
              <a:xfrm rot="10800000">
                <a:off x="4492848" y="632613"/>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53" name="Freeform: Shape 52">
                <a:extLst>
                  <a:ext uri="{FF2B5EF4-FFF2-40B4-BE49-F238E27FC236}">
                    <a16:creationId xmlns:a16="http://schemas.microsoft.com/office/drawing/2014/main" id="{734F2A84-21A0-4F84-9F91-1FB163493020}"/>
                  </a:ext>
                </a:extLst>
              </p:cNvPr>
              <p:cNvSpPr/>
              <p:nvPr userDrawn="1"/>
            </p:nvSpPr>
            <p:spPr>
              <a:xfrm rot="10800000">
                <a:off x="4701161" y="422960"/>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13A14F"/>
              </a:solidFill>
              <a:ln w="7344" cap="flat">
                <a:noFill/>
                <a:prstDash val="solid"/>
                <a:miter/>
              </a:ln>
            </p:spPr>
            <p:txBody>
              <a:bodyPr rtlCol="0" anchor="ctr"/>
              <a:lstStyle/>
              <a:p>
                <a:endParaRPr lang="en-US" sz="2487"/>
              </a:p>
            </p:txBody>
          </p:sp>
        </p:grpSp>
        <p:sp>
          <p:nvSpPr>
            <p:cNvPr id="54" name="Freeform: Shape 53">
              <a:extLst>
                <a:ext uri="{FF2B5EF4-FFF2-40B4-BE49-F238E27FC236}">
                  <a16:creationId xmlns:a16="http://schemas.microsoft.com/office/drawing/2014/main" id="{BA737451-623B-4B69-859E-789FB9A80A7E}"/>
                </a:ext>
              </a:extLst>
            </p:cNvPr>
            <p:cNvSpPr/>
            <p:nvPr userDrawn="1"/>
          </p:nvSpPr>
          <p:spPr>
            <a:xfrm rot="10800000">
              <a:off x="4914249" y="328210"/>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55" name="Freeform: Shape 54">
              <a:extLst>
                <a:ext uri="{FF2B5EF4-FFF2-40B4-BE49-F238E27FC236}">
                  <a16:creationId xmlns:a16="http://schemas.microsoft.com/office/drawing/2014/main" id="{E4BCBF08-D798-4FA5-82AB-292DC5D4B5BA}"/>
                </a:ext>
              </a:extLst>
            </p:cNvPr>
            <p:cNvSpPr/>
            <p:nvPr userDrawn="1"/>
          </p:nvSpPr>
          <p:spPr>
            <a:xfrm rot="10800000">
              <a:off x="4701161" y="-181"/>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56" name="Freeform: Shape 55">
              <a:extLst>
                <a:ext uri="{FF2B5EF4-FFF2-40B4-BE49-F238E27FC236}">
                  <a16:creationId xmlns:a16="http://schemas.microsoft.com/office/drawing/2014/main" id="{B10D2EC1-100C-457F-96AB-C52AABF63E4E}"/>
                </a:ext>
              </a:extLst>
            </p:cNvPr>
            <p:cNvSpPr/>
            <p:nvPr userDrawn="1"/>
          </p:nvSpPr>
          <p:spPr>
            <a:xfrm rot="10800000">
              <a:off x="4814644" y="113940"/>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13A14F"/>
            </a:solidFill>
            <a:ln w="7344" cap="flat">
              <a:noFill/>
              <a:prstDash val="solid"/>
              <a:miter/>
            </a:ln>
          </p:spPr>
          <p:txBody>
            <a:bodyPr rtlCol="0" anchor="ctr"/>
            <a:lstStyle/>
            <a:p>
              <a:endParaRPr lang="en-US" sz="2487"/>
            </a:p>
          </p:txBody>
        </p:sp>
        <p:sp>
          <p:nvSpPr>
            <p:cNvPr id="18" name="Freeform: Shape 17">
              <a:extLst>
                <a:ext uri="{FF2B5EF4-FFF2-40B4-BE49-F238E27FC236}">
                  <a16:creationId xmlns:a16="http://schemas.microsoft.com/office/drawing/2014/main" id="{70265669-8FF9-4F40-9E47-C617CB3616F4}"/>
                </a:ext>
              </a:extLst>
            </p:cNvPr>
            <p:cNvSpPr/>
            <p:nvPr userDrawn="1"/>
          </p:nvSpPr>
          <p:spPr>
            <a:xfrm rot="10800000">
              <a:off x="3850277" y="4283803"/>
              <a:ext cx="213088" cy="213088"/>
            </a:xfrm>
            <a:custGeom>
              <a:avLst/>
              <a:gdLst>
                <a:gd name="connsiteX0" fmla="*/ 0 w 213087"/>
                <a:gd name="connsiteY0" fmla="*/ 0 h 213087"/>
                <a:gd name="connsiteX1" fmla="*/ 214557 w 213087"/>
                <a:gd name="connsiteY1" fmla="*/ 0 h 213087"/>
                <a:gd name="connsiteX2" fmla="*/ 214557 w 213087"/>
                <a:gd name="connsiteY2" fmla="*/ 214557 h 213087"/>
                <a:gd name="connsiteX3" fmla="*/ 0 w 213087"/>
                <a:gd name="connsiteY3" fmla="*/ 214557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7"/>
                  </a:lnTo>
                  <a:lnTo>
                    <a:pt x="0" y="214557"/>
                  </a:lnTo>
                  <a:close/>
                </a:path>
              </a:pathLst>
            </a:custGeom>
            <a:solidFill>
              <a:srgbClr val="13A14F"/>
            </a:solidFill>
            <a:ln w="7344" cap="flat">
              <a:noFill/>
              <a:prstDash val="solid"/>
              <a:miter/>
            </a:ln>
          </p:spPr>
          <p:txBody>
            <a:bodyPr rtlCol="0" anchor="ctr"/>
            <a:lstStyle/>
            <a:p>
              <a:endParaRPr lang="en-US" sz="2487"/>
            </a:p>
          </p:txBody>
        </p:sp>
        <p:sp>
          <p:nvSpPr>
            <p:cNvPr id="57" name="Freeform: Shape 56">
              <a:extLst>
                <a:ext uri="{FF2B5EF4-FFF2-40B4-BE49-F238E27FC236}">
                  <a16:creationId xmlns:a16="http://schemas.microsoft.com/office/drawing/2014/main" id="{7640C242-0758-44A3-A35A-A00A6868BF47}"/>
                </a:ext>
              </a:extLst>
            </p:cNvPr>
            <p:cNvSpPr/>
            <p:nvPr userDrawn="1"/>
          </p:nvSpPr>
          <p:spPr>
            <a:xfrm rot="10800000">
              <a:off x="4060410" y="3424052"/>
              <a:ext cx="216043"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F8F9F9"/>
            </a:solidFill>
            <a:ln w="7344" cap="flat">
              <a:noFill/>
              <a:prstDash val="solid"/>
              <a:miter/>
            </a:ln>
          </p:spPr>
          <p:txBody>
            <a:bodyPr rtlCol="0" anchor="ctr"/>
            <a:lstStyle/>
            <a:p>
              <a:endParaRPr lang="en-US" sz="2487"/>
            </a:p>
          </p:txBody>
        </p:sp>
        <p:sp>
          <p:nvSpPr>
            <p:cNvPr id="58" name="Freeform: Shape 57">
              <a:extLst>
                <a:ext uri="{FF2B5EF4-FFF2-40B4-BE49-F238E27FC236}">
                  <a16:creationId xmlns:a16="http://schemas.microsoft.com/office/drawing/2014/main" id="{907D550E-79AA-4661-B4A5-86A7CB39BF39}"/>
                </a:ext>
              </a:extLst>
            </p:cNvPr>
            <p:cNvSpPr/>
            <p:nvPr userDrawn="1"/>
          </p:nvSpPr>
          <p:spPr>
            <a:xfrm rot="10800000">
              <a:off x="4063365" y="3637195"/>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F8F9F9"/>
            </a:solidFill>
            <a:ln w="7344" cap="flat">
              <a:noFill/>
              <a:prstDash val="solid"/>
              <a:miter/>
            </a:ln>
          </p:spPr>
          <p:txBody>
            <a:bodyPr rtlCol="0" anchor="ctr"/>
            <a:lstStyle/>
            <a:p>
              <a:endParaRPr lang="en-US" sz="2487"/>
            </a:p>
          </p:txBody>
        </p:sp>
        <p:sp>
          <p:nvSpPr>
            <p:cNvPr id="59" name="Freeform: Shape 58">
              <a:extLst>
                <a:ext uri="{FF2B5EF4-FFF2-40B4-BE49-F238E27FC236}">
                  <a16:creationId xmlns:a16="http://schemas.microsoft.com/office/drawing/2014/main" id="{499C77F3-07A3-4C73-B21A-1417609EAF15}"/>
                </a:ext>
              </a:extLst>
            </p:cNvPr>
            <p:cNvSpPr/>
            <p:nvPr userDrawn="1"/>
          </p:nvSpPr>
          <p:spPr>
            <a:xfrm rot="10800000">
              <a:off x="3956820" y="3747411"/>
              <a:ext cx="102870" cy="102870"/>
            </a:xfrm>
            <a:custGeom>
              <a:avLst/>
              <a:gdLst>
                <a:gd name="connsiteX0" fmla="*/ 0 w 102869"/>
                <a:gd name="connsiteY0" fmla="*/ 0 h 102870"/>
                <a:gd name="connsiteX1" fmla="*/ 107279 w 102869"/>
                <a:gd name="connsiteY1" fmla="*/ 0 h 102870"/>
                <a:gd name="connsiteX2" fmla="*/ 107279 w 102869"/>
                <a:gd name="connsiteY2" fmla="*/ 107279 h 102870"/>
                <a:gd name="connsiteX3" fmla="*/ 0 w 102869"/>
                <a:gd name="connsiteY3" fmla="*/ 107279 h 102870"/>
              </a:gdLst>
              <a:ahLst/>
              <a:cxnLst>
                <a:cxn ang="0">
                  <a:pos x="connsiteX0" y="connsiteY0"/>
                </a:cxn>
                <a:cxn ang="0">
                  <a:pos x="connsiteX1" y="connsiteY1"/>
                </a:cxn>
                <a:cxn ang="0">
                  <a:pos x="connsiteX2" y="connsiteY2"/>
                </a:cxn>
                <a:cxn ang="0">
                  <a:pos x="connsiteX3" y="connsiteY3"/>
                </a:cxn>
              </a:cxnLst>
              <a:rect l="l" t="t" r="r" b="b"/>
              <a:pathLst>
                <a:path w="102869" h="102870">
                  <a:moveTo>
                    <a:pt x="0" y="0"/>
                  </a:moveTo>
                  <a:lnTo>
                    <a:pt x="107279" y="0"/>
                  </a:lnTo>
                  <a:lnTo>
                    <a:pt x="107279" y="107279"/>
                  </a:lnTo>
                  <a:lnTo>
                    <a:pt x="0" y="107279"/>
                  </a:lnTo>
                  <a:close/>
                </a:path>
              </a:pathLst>
            </a:custGeom>
            <a:solidFill>
              <a:srgbClr val="F8F9F9"/>
            </a:solidFill>
            <a:ln w="7344" cap="flat">
              <a:noFill/>
              <a:prstDash val="solid"/>
              <a:miter/>
            </a:ln>
          </p:spPr>
          <p:txBody>
            <a:bodyPr rtlCol="0" anchor="ctr"/>
            <a:lstStyle/>
            <a:p>
              <a:endParaRPr lang="en-US" sz="2487"/>
            </a:p>
          </p:txBody>
        </p:sp>
        <p:sp>
          <p:nvSpPr>
            <p:cNvPr id="60" name="Freeform: Shape 59">
              <a:extLst>
                <a:ext uri="{FF2B5EF4-FFF2-40B4-BE49-F238E27FC236}">
                  <a16:creationId xmlns:a16="http://schemas.microsoft.com/office/drawing/2014/main" id="{A55A990D-EB06-402E-8EE3-B57129699553}"/>
                </a:ext>
              </a:extLst>
            </p:cNvPr>
            <p:cNvSpPr/>
            <p:nvPr userDrawn="1"/>
          </p:nvSpPr>
          <p:spPr>
            <a:xfrm rot="10800000">
              <a:off x="3628458" y="4500563"/>
              <a:ext cx="213088" cy="213088"/>
            </a:xfrm>
            <a:custGeom>
              <a:avLst/>
              <a:gdLst>
                <a:gd name="connsiteX0" fmla="*/ 0 w 213087"/>
                <a:gd name="connsiteY0" fmla="*/ 0 h 213087"/>
                <a:gd name="connsiteX1" fmla="*/ 214557 w 213087"/>
                <a:gd name="connsiteY1" fmla="*/ 0 h 213087"/>
                <a:gd name="connsiteX2" fmla="*/ 214557 w 213087"/>
                <a:gd name="connsiteY2" fmla="*/ 214558 h 213087"/>
                <a:gd name="connsiteX3" fmla="*/ 0 w 213087"/>
                <a:gd name="connsiteY3" fmla="*/ 214558 h 213087"/>
              </a:gdLst>
              <a:ahLst/>
              <a:cxnLst>
                <a:cxn ang="0">
                  <a:pos x="connsiteX0" y="connsiteY0"/>
                </a:cxn>
                <a:cxn ang="0">
                  <a:pos x="connsiteX1" y="connsiteY1"/>
                </a:cxn>
                <a:cxn ang="0">
                  <a:pos x="connsiteX2" y="connsiteY2"/>
                </a:cxn>
                <a:cxn ang="0">
                  <a:pos x="connsiteX3" y="connsiteY3"/>
                </a:cxn>
              </a:cxnLst>
              <a:rect l="l" t="t" r="r" b="b"/>
              <a:pathLst>
                <a:path w="213087" h="213087">
                  <a:moveTo>
                    <a:pt x="0" y="0"/>
                  </a:moveTo>
                  <a:lnTo>
                    <a:pt x="214557" y="0"/>
                  </a:lnTo>
                  <a:lnTo>
                    <a:pt x="214557" y="214558"/>
                  </a:lnTo>
                  <a:lnTo>
                    <a:pt x="0" y="214558"/>
                  </a:lnTo>
                  <a:close/>
                </a:path>
              </a:pathLst>
            </a:custGeom>
            <a:solidFill>
              <a:srgbClr val="F8F9F9"/>
            </a:solidFill>
            <a:ln w="7344" cap="flat">
              <a:noFill/>
              <a:prstDash val="solid"/>
              <a:miter/>
            </a:ln>
          </p:spPr>
          <p:txBody>
            <a:bodyPr rtlCol="0" anchor="ctr"/>
            <a:lstStyle/>
            <a:p>
              <a:endParaRPr lang="en-US" sz="2487"/>
            </a:p>
          </p:txBody>
        </p:sp>
        <p:sp>
          <p:nvSpPr>
            <p:cNvPr id="61" name="Freeform: Shape 60">
              <a:extLst>
                <a:ext uri="{FF2B5EF4-FFF2-40B4-BE49-F238E27FC236}">
                  <a16:creationId xmlns:a16="http://schemas.microsoft.com/office/drawing/2014/main" id="{198E2A55-1344-465A-A5B3-76F3C1CFCA91}"/>
                </a:ext>
              </a:extLst>
            </p:cNvPr>
            <p:cNvSpPr/>
            <p:nvPr userDrawn="1"/>
          </p:nvSpPr>
          <p:spPr>
            <a:xfrm rot="10800000">
              <a:off x="3850278" y="4717323"/>
              <a:ext cx="426176" cy="426176"/>
            </a:xfrm>
            <a:custGeom>
              <a:avLst/>
              <a:gdLst>
                <a:gd name="connsiteX0" fmla="*/ 0 w 426175"/>
                <a:gd name="connsiteY0" fmla="*/ 0 h 426175"/>
                <a:gd name="connsiteX1" fmla="*/ 428380 w 426175"/>
                <a:gd name="connsiteY1" fmla="*/ 0 h 426175"/>
                <a:gd name="connsiteX2" fmla="*/ 428380 w 426175"/>
                <a:gd name="connsiteY2" fmla="*/ 428380 h 426175"/>
                <a:gd name="connsiteX3" fmla="*/ 0 w 426175"/>
                <a:gd name="connsiteY3" fmla="*/ 428380 h 426175"/>
              </a:gdLst>
              <a:ahLst/>
              <a:cxnLst>
                <a:cxn ang="0">
                  <a:pos x="connsiteX0" y="connsiteY0"/>
                </a:cxn>
                <a:cxn ang="0">
                  <a:pos x="connsiteX1" y="connsiteY1"/>
                </a:cxn>
                <a:cxn ang="0">
                  <a:pos x="connsiteX2" y="connsiteY2"/>
                </a:cxn>
                <a:cxn ang="0">
                  <a:pos x="connsiteX3" y="connsiteY3"/>
                </a:cxn>
              </a:cxnLst>
              <a:rect l="l" t="t" r="r" b="b"/>
              <a:pathLst>
                <a:path w="426175" h="426175">
                  <a:moveTo>
                    <a:pt x="0" y="0"/>
                  </a:moveTo>
                  <a:lnTo>
                    <a:pt x="428380" y="0"/>
                  </a:lnTo>
                  <a:lnTo>
                    <a:pt x="428380" y="428380"/>
                  </a:lnTo>
                  <a:lnTo>
                    <a:pt x="0" y="428380"/>
                  </a:lnTo>
                  <a:close/>
                </a:path>
              </a:pathLst>
            </a:custGeom>
            <a:solidFill>
              <a:srgbClr val="F8F9F9"/>
            </a:solidFill>
            <a:ln w="7344" cap="flat">
              <a:noFill/>
              <a:prstDash val="solid"/>
              <a:miter/>
            </a:ln>
          </p:spPr>
          <p:txBody>
            <a:bodyPr rtlCol="0" anchor="ctr"/>
            <a:lstStyle/>
            <a:p>
              <a:endParaRPr lang="en-US" sz="2487"/>
            </a:p>
          </p:txBody>
        </p:sp>
        <p:pic>
          <p:nvPicPr>
            <p:cNvPr id="67" name="Graphic 66">
              <a:extLst>
                <a:ext uri="{FF2B5EF4-FFF2-40B4-BE49-F238E27FC236}">
                  <a16:creationId xmlns:a16="http://schemas.microsoft.com/office/drawing/2014/main" id="{707A2319-FE06-4F92-9E4E-D4FAA3942B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180" y="4850885"/>
              <a:ext cx="1567997" cy="146304"/>
            </a:xfrm>
            <a:prstGeom prst="rect">
              <a:avLst/>
            </a:prstGeom>
          </p:spPr>
        </p:pic>
      </p:grpSp>
      <p:sp>
        <p:nvSpPr>
          <p:cNvPr id="2" name="Title 1">
            <a:extLst>
              <a:ext uri="{FF2B5EF4-FFF2-40B4-BE49-F238E27FC236}">
                <a16:creationId xmlns:a16="http://schemas.microsoft.com/office/drawing/2014/main" id="{CB5C1E30-E9DC-4E61-8928-C668E479DFF0}"/>
              </a:ext>
            </a:extLst>
          </p:cNvPr>
          <p:cNvSpPr>
            <a:spLocks noGrp="1"/>
          </p:cNvSpPr>
          <p:nvPr userDrawn="1">
            <p:ph type="title"/>
          </p:nvPr>
        </p:nvSpPr>
        <p:spPr>
          <a:xfrm>
            <a:off x="304801" y="988482"/>
            <a:ext cx="4966064" cy="2440516"/>
          </a:xfrm>
        </p:spPr>
        <p:txBody>
          <a:bodyPr anchor="b">
            <a:noAutofit/>
          </a:bodyPr>
          <a:lstStyle>
            <a:lvl1pPr>
              <a:lnSpc>
                <a:spcPts val="6200"/>
              </a:lnSpc>
              <a:defRPr sz="6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3FEFCC9-C03C-45AC-96E0-CB0CD284C3FE}"/>
              </a:ext>
            </a:extLst>
          </p:cNvPr>
          <p:cNvSpPr>
            <a:spLocks noGrp="1"/>
          </p:cNvSpPr>
          <p:nvPr userDrawn="1">
            <p:ph idx="1"/>
          </p:nvPr>
        </p:nvSpPr>
        <p:spPr>
          <a:xfrm>
            <a:off x="6096001" y="1122928"/>
            <a:ext cx="5670803" cy="4738124"/>
          </a:xfrm>
        </p:spPr>
        <p:txBody>
          <a:bodyPr/>
          <a:lstStyle>
            <a:lvl1pPr>
              <a:defRPr sz="3200"/>
            </a:lvl1pPr>
            <a:lvl2pPr>
              <a:defRPr sz="3200"/>
            </a:lvl2pPr>
            <a:lvl3pPr>
              <a:defRPr sz="2800"/>
            </a:lvl3pPr>
            <a:lvl4pPr>
              <a:defRPr sz="2400"/>
            </a:lvl4pPr>
            <a:lvl5pPr>
              <a:defRPr sz="2000"/>
            </a:lvl5pPr>
            <a:lvl6pPr>
              <a:defRPr sz="2666"/>
            </a:lvl6pPr>
            <a:lvl7pPr>
              <a:defRPr sz="2666"/>
            </a:lvl7pPr>
            <a:lvl8pPr>
              <a:defRPr sz="2666"/>
            </a:lvl8pPr>
            <a:lvl9pPr>
              <a:defRPr sz="26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EDF8435-604E-4064-8CE1-F1FA1EECE69E}"/>
              </a:ext>
            </a:extLst>
          </p:cNvPr>
          <p:cNvSpPr>
            <a:spLocks noGrp="1"/>
          </p:cNvSpPr>
          <p:nvPr userDrawn="1">
            <p:ph type="body" sz="half" idx="2"/>
          </p:nvPr>
        </p:nvSpPr>
        <p:spPr>
          <a:xfrm>
            <a:off x="304801" y="3466981"/>
            <a:ext cx="4962121" cy="2402536"/>
          </a:xfrm>
        </p:spPr>
        <p:txBody>
          <a:bodyPr>
            <a:normAutofit/>
          </a:bodyPr>
          <a:lstStyle>
            <a:lvl1pPr marL="0" indent="0">
              <a:lnSpc>
                <a:spcPts val="3400"/>
              </a:lnSpc>
              <a:spcBef>
                <a:spcPts val="0"/>
              </a:spcBef>
              <a:buNone/>
              <a:defRPr sz="3200">
                <a:solidFill>
                  <a:schemeClr val="bg1"/>
                </a:solidFill>
              </a:defRPr>
            </a:lvl1pPr>
            <a:lvl2pPr marL="609448" indent="0">
              <a:buNone/>
              <a:defRPr sz="1866"/>
            </a:lvl2pPr>
            <a:lvl3pPr marL="1218895" indent="0">
              <a:buNone/>
              <a:defRPr sz="1600"/>
            </a:lvl3pPr>
            <a:lvl4pPr marL="1828343" indent="0">
              <a:buNone/>
              <a:defRPr sz="1333"/>
            </a:lvl4pPr>
            <a:lvl5pPr marL="2437790" indent="0">
              <a:buNone/>
              <a:defRPr sz="1333"/>
            </a:lvl5pPr>
            <a:lvl6pPr marL="3047238" indent="0">
              <a:buNone/>
              <a:defRPr sz="1333"/>
            </a:lvl6pPr>
            <a:lvl7pPr marL="3656686" indent="0">
              <a:buNone/>
              <a:defRPr sz="1333"/>
            </a:lvl7pPr>
            <a:lvl8pPr marL="4266133" indent="0">
              <a:buNone/>
              <a:defRPr sz="1333"/>
            </a:lvl8pPr>
            <a:lvl9pPr marL="4875581" indent="0">
              <a:buNone/>
              <a:defRPr sz="1333"/>
            </a:lvl9pPr>
          </a:lstStyle>
          <a:p>
            <a:pPr lvl="0"/>
            <a:r>
              <a:rPr lang="en-US" dirty="0"/>
              <a:t>Click to edit Master text styles</a:t>
            </a:r>
          </a:p>
        </p:txBody>
      </p:sp>
    </p:spTree>
    <p:extLst>
      <p:ext uri="{BB962C8B-B14F-4D97-AF65-F5344CB8AC3E}">
        <p14:creationId xmlns:p14="http://schemas.microsoft.com/office/powerpoint/2010/main" val="136355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1 Column">
  <p:cSld name="Title 1 Column">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
          <p:cNvSpPr txBox="1">
            <a:spLocks noGrp="1"/>
          </p:cNvSpPr>
          <p:nvPr>
            <p:ph type="body" idx="1"/>
          </p:nvPr>
        </p:nvSpPr>
        <p:spPr>
          <a:xfrm>
            <a:off x="381000" y="1791730"/>
            <a:ext cx="11430000" cy="4389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1" name="Google Shape;51;p4"/>
          <p:cNvGrpSpPr/>
          <p:nvPr/>
        </p:nvGrpSpPr>
        <p:grpSpPr>
          <a:xfrm>
            <a:off x="381000" y="6458506"/>
            <a:ext cx="983325" cy="250349"/>
            <a:chOff x="445321" y="6344216"/>
            <a:chExt cx="1311101" cy="333799"/>
          </a:xfrm>
        </p:grpSpPr>
        <p:sp>
          <p:nvSpPr>
            <p:cNvPr id="52" name="Google Shape;52;p4"/>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3" name="Google Shape;53;p4"/>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4" name="Google Shape;54;p4"/>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5" name="Google Shape;55;p4"/>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6" name="Google Shape;56;p4"/>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7" name="Google Shape;57;p4"/>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8" name="Google Shape;58;p4"/>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59" name="Google Shape;59;p4"/>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60" name="Google Shape;60;p4"/>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61" name="Google Shape;61;p4"/>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62" name="Google Shape;62;p4"/>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63" name="Google Shape;63;p4"/>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lumn">
  <p:cSld name="Title 2 Column">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6"/>
          <p:cNvSpPr txBox="1">
            <a:spLocks noGrp="1"/>
          </p:cNvSpPr>
          <p:nvPr>
            <p:ph type="body" idx="1"/>
          </p:nvPr>
        </p:nvSpPr>
        <p:spPr>
          <a:xfrm>
            <a:off x="381000" y="1791728"/>
            <a:ext cx="5532438" cy="4389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6"/>
          <p:cNvSpPr txBox="1">
            <a:spLocks noGrp="1"/>
          </p:cNvSpPr>
          <p:nvPr>
            <p:ph type="body" idx="2"/>
          </p:nvPr>
        </p:nvSpPr>
        <p:spPr>
          <a:xfrm>
            <a:off x="6278562" y="1791728"/>
            <a:ext cx="5532438" cy="4389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5" name="Google Shape;85;p6"/>
          <p:cNvGrpSpPr/>
          <p:nvPr/>
        </p:nvGrpSpPr>
        <p:grpSpPr>
          <a:xfrm>
            <a:off x="381000" y="6458506"/>
            <a:ext cx="983325" cy="250349"/>
            <a:chOff x="445321" y="6344216"/>
            <a:chExt cx="1311101" cy="333799"/>
          </a:xfrm>
        </p:grpSpPr>
        <p:sp>
          <p:nvSpPr>
            <p:cNvPr id="86" name="Google Shape;86;p6"/>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87" name="Google Shape;87;p6"/>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88" name="Google Shape;88;p6"/>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89" name="Google Shape;89;p6"/>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0" name="Google Shape;90;p6"/>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1" name="Google Shape;91;p6"/>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2" name="Google Shape;92;p6"/>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3" name="Google Shape;93;p6"/>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4" name="Google Shape;94;p6"/>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5" name="Google Shape;95;p6"/>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6" name="Google Shape;96;p6"/>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97" name="Google Shape;97;p6"/>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Content 2 Column">
  <p:cSld name="Subtitle Content 2 Column">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7"/>
          <p:cNvSpPr txBox="1">
            <a:spLocks noGrp="1"/>
          </p:cNvSpPr>
          <p:nvPr>
            <p:ph type="title"/>
          </p:nvPr>
        </p:nvSpPr>
        <p:spPr>
          <a:xfrm>
            <a:off x="381000" y="365125"/>
            <a:ext cx="11430000" cy="589131"/>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
          <p:cNvSpPr txBox="1">
            <a:spLocks noGrp="1"/>
          </p:cNvSpPr>
          <p:nvPr>
            <p:ph type="body" idx="1"/>
          </p:nvPr>
        </p:nvSpPr>
        <p:spPr>
          <a:xfrm>
            <a:off x="381000" y="1791730"/>
            <a:ext cx="5532120" cy="4389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7"/>
          <p:cNvSpPr txBox="1">
            <a:spLocks noGrp="1"/>
          </p:cNvSpPr>
          <p:nvPr>
            <p:ph type="subTitle" idx="2"/>
          </p:nvPr>
        </p:nvSpPr>
        <p:spPr>
          <a:xfrm>
            <a:off x="381000" y="1005205"/>
            <a:ext cx="11429999" cy="548640"/>
          </a:xfrm>
          <a:prstGeom prst="rect">
            <a:avLst/>
          </a:prstGeom>
          <a:noFill/>
          <a:ln>
            <a:noFill/>
          </a:ln>
        </p:spPr>
        <p:txBody>
          <a:bodyPr spcFirstLastPara="1" wrap="square" lIns="91425" tIns="45700" rIns="91425" bIns="45700" anchor="t" anchorCtr="0">
            <a:noAutofit/>
          </a:bodyPr>
          <a:lstStyle>
            <a:lvl1pPr lvl="0" algn="l">
              <a:lnSpc>
                <a:spcPct val="100000"/>
              </a:lnSpc>
              <a:spcBef>
                <a:spcPts val="600"/>
              </a:spcBef>
              <a:spcAft>
                <a:spcPts val="0"/>
              </a:spcAft>
              <a:buClr>
                <a:schemeClr val="accent3"/>
              </a:buClr>
              <a:buSzPts val="2000"/>
              <a:buNone/>
              <a:defRPr sz="2000" b="1">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2" name="Google Shape;102;p7"/>
          <p:cNvGrpSpPr/>
          <p:nvPr/>
        </p:nvGrpSpPr>
        <p:grpSpPr>
          <a:xfrm>
            <a:off x="381000" y="6458506"/>
            <a:ext cx="983325" cy="250349"/>
            <a:chOff x="445321" y="6344216"/>
            <a:chExt cx="1311101" cy="333799"/>
          </a:xfrm>
        </p:grpSpPr>
        <p:sp>
          <p:nvSpPr>
            <p:cNvPr id="103" name="Google Shape;103;p7"/>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04" name="Google Shape;104;p7"/>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05" name="Google Shape;105;p7"/>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06" name="Google Shape;106;p7"/>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07" name="Google Shape;107;p7"/>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08" name="Google Shape;108;p7"/>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09" name="Google Shape;109;p7"/>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10" name="Google Shape;110;p7"/>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11" name="Google Shape;111;p7"/>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12" name="Google Shape;112;p7"/>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13" name="Google Shape;113;p7"/>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14" name="Google Shape;114;p7"/>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
        <p:nvSpPr>
          <p:cNvPr id="115" name="Google Shape;115;p7"/>
          <p:cNvSpPr txBox="1">
            <a:spLocks noGrp="1"/>
          </p:cNvSpPr>
          <p:nvPr>
            <p:ph type="body" idx="3"/>
          </p:nvPr>
        </p:nvSpPr>
        <p:spPr>
          <a:xfrm>
            <a:off x="6278879" y="1791730"/>
            <a:ext cx="5532120" cy="43891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3 Column">
  <p:cSld name="Title 3 Column">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8"/>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8"/>
          <p:cNvSpPr txBox="1">
            <a:spLocks noGrp="1"/>
          </p:cNvSpPr>
          <p:nvPr>
            <p:ph type="body" idx="1"/>
          </p:nvPr>
        </p:nvSpPr>
        <p:spPr>
          <a:xfrm>
            <a:off x="380999"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8"/>
          <p:cNvSpPr txBox="1">
            <a:spLocks noGrp="1"/>
          </p:cNvSpPr>
          <p:nvPr>
            <p:ph type="body" idx="2"/>
          </p:nvPr>
        </p:nvSpPr>
        <p:spPr>
          <a:xfrm>
            <a:off x="4312920"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8"/>
          <p:cNvSpPr txBox="1">
            <a:spLocks noGrp="1"/>
          </p:cNvSpPr>
          <p:nvPr>
            <p:ph type="body" idx="3"/>
          </p:nvPr>
        </p:nvSpPr>
        <p:spPr>
          <a:xfrm>
            <a:off x="8244840"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21" name="Google Shape;121;p8"/>
          <p:cNvGrpSpPr/>
          <p:nvPr/>
        </p:nvGrpSpPr>
        <p:grpSpPr>
          <a:xfrm>
            <a:off x="381000" y="6458506"/>
            <a:ext cx="983325" cy="250349"/>
            <a:chOff x="445321" y="6344216"/>
            <a:chExt cx="1311101" cy="333799"/>
          </a:xfrm>
        </p:grpSpPr>
        <p:sp>
          <p:nvSpPr>
            <p:cNvPr id="122" name="Google Shape;122;p8"/>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3" name="Google Shape;123;p8"/>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4" name="Google Shape;124;p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5" name="Google Shape;125;p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6" name="Google Shape;126;p8"/>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7" name="Google Shape;127;p8"/>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8" name="Google Shape;128;p8"/>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9" name="Google Shape;129;p8"/>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0" name="Google Shape;130;p8"/>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1" name="Google Shape;131;p8"/>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2" name="Google Shape;132;p8"/>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3" name="Google Shape;133;p8"/>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4 Column">
  <p:cSld name="Title 4 Column">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10"/>
          <p:cNvSpPr txBox="1">
            <a:spLocks noGrp="1"/>
          </p:cNvSpPr>
          <p:nvPr>
            <p:ph type="body" idx="1"/>
          </p:nvPr>
        </p:nvSpPr>
        <p:spPr>
          <a:xfrm>
            <a:off x="381000" y="1791727"/>
            <a:ext cx="2560320" cy="4377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0"/>
          <p:cNvSpPr txBox="1">
            <a:spLocks noGrp="1"/>
          </p:cNvSpPr>
          <p:nvPr>
            <p:ph type="body" idx="2"/>
          </p:nvPr>
        </p:nvSpPr>
        <p:spPr>
          <a:xfrm>
            <a:off x="3337560" y="1791727"/>
            <a:ext cx="2560320" cy="4377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10"/>
          <p:cNvSpPr txBox="1">
            <a:spLocks noGrp="1"/>
          </p:cNvSpPr>
          <p:nvPr>
            <p:ph type="body" idx="3"/>
          </p:nvPr>
        </p:nvSpPr>
        <p:spPr>
          <a:xfrm>
            <a:off x="6294120" y="1791727"/>
            <a:ext cx="2560320" cy="4377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0"/>
          <p:cNvSpPr txBox="1">
            <a:spLocks noGrp="1"/>
          </p:cNvSpPr>
          <p:nvPr>
            <p:ph type="body" idx="4"/>
          </p:nvPr>
        </p:nvSpPr>
        <p:spPr>
          <a:xfrm>
            <a:off x="9250680" y="1791727"/>
            <a:ext cx="2560320" cy="43772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59" name="Google Shape;159;p10"/>
          <p:cNvGrpSpPr/>
          <p:nvPr/>
        </p:nvGrpSpPr>
        <p:grpSpPr>
          <a:xfrm>
            <a:off x="381000" y="6458506"/>
            <a:ext cx="983325" cy="250349"/>
            <a:chOff x="445321" y="6344216"/>
            <a:chExt cx="1311101" cy="333799"/>
          </a:xfrm>
        </p:grpSpPr>
        <p:sp>
          <p:nvSpPr>
            <p:cNvPr id="160" name="Google Shape;160;p10"/>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1" name="Google Shape;161;p10"/>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2" name="Google Shape;162;p10"/>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3" name="Google Shape;163;p10"/>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4" name="Google Shape;164;p10"/>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5" name="Google Shape;165;p10"/>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6" name="Google Shape;166;p10"/>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7" name="Google Shape;167;p10"/>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8" name="Google Shape;168;p10"/>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9" name="Google Shape;169;p10"/>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0" name="Google Shape;170;p10"/>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1" name="Google Shape;171;p10"/>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ft Content Right Text">
  <p:cSld name="Left Content Right Text">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body" idx="1"/>
          </p:nvPr>
        </p:nvSpPr>
        <p:spPr>
          <a:xfrm>
            <a:off x="381000" y="1792288"/>
            <a:ext cx="7497762" cy="43767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11"/>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11"/>
          <p:cNvSpPr txBox="1">
            <a:spLocks noGrp="1"/>
          </p:cNvSpPr>
          <p:nvPr>
            <p:ph type="body" idx="2"/>
          </p:nvPr>
        </p:nvSpPr>
        <p:spPr>
          <a:xfrm>
            <a:off x="8244840"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76" name="Google Shape;176;p11"/>
          <p:cNvGrpSpPr/>
          <p:nvPr/>
        </p:nvGrpSpPr>
        <p:grpSpPr>
          <a:xfrm>
            <a:off x="381000" y="6458506"/>
            <a:ext cx="983325" cy="250349"/>
            <a:chOff x="445321" y="6344216"/>
            <a:chExt cx="1311101" cy="333799"/>
          </a:xfrm>
        </p:grpSpPr>
        <p:sp>
          <p:nvSpPr>
            <p:cNvPr id="177" name="Google Shape;177;p11"/>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8" name="Google Shape;178;p11"/>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9" name="Google Shape;179;p11"/>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0" name="Google Shape;180;p11"/>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1" name="Google Shape;181;p11"/>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2" name="Google Shape;182;p11"/>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3" name="Google Shape;183;p11"/>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4" name="Google Shape;184;p11"/>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5" name="Google Shape;185;p11"/>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6" name="Google Shape;186;p11"/>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7" name="Google Shape;187;p11"/>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8" name="Google Shape;188;p11"/>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ft text Right Content">
  <p:cSld name="Left text Right Content">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body" idx="1"/>
          </p:nvPr>
        </p:nvSpPr>
        <p:spPr>
          <a:xfrm>
            <a:off x="4313238" y="1792288"/>
            <a:ext cx="7497762" cy="437673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12"/>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12"/>
          <p:cNvSpPr txBox="1">
            <a:spLocks noGrp="1"/>
          </p:cNvSpPr>
          <p:nvPr>
            <p:ph type="body" idx="2"/>
          </p:nvPr>
        </p:nvSpPr>
        <p:spPr>
          <a:xfrm>
            <a:off x="380999"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2000"/>
              <a:buNone/>
              <a:defRPr sz="2000"/>
            </a:lvl1pPr>
            <a:lvl2pPr marL="914400" lvl="1" indent="-355600" algn="l">
              <a:lnSpc>
                <a:spcPct val="100000"/>
              </a:lnSpc>
              <a:spcBef>
                <a:spcPts val="500"/>
              </a:spcBef>
              <a:spcAft>
                <a:spcPts val="0"/>
              </a:spcAft>
              <a:buClr>
                <a:schemeClr val="dk2"/>
              </a:buClr>
              <a:buSzPts val="2000"/>
              <a:buChar char="•"/>
              <a:defRPr sz="2000"/>
            </a:lvl2pPr>
            <a:lvl3pPr marL="1371600" lvl="2" indent="-314325" algn="l">
              <a:lnSpc>
                <a:spcPct val="100000"/>
              </a:lnSpc>
              <a:spcBef>
                <a:spcPts val="600"/>
              </a:spcBef>
              <a:spcAft>
                <a:spcPts val="0"/>
              </a:spcAft>
              <a:buClr>
                <a:schemeClr val="dk2"/>
              </a:buClr>
              <a:buSzPts val="1350"/>
              <a:buChar char="o"/>
              <a:defRPr sz="1800"/>
            </a:lvl3pPr>
            <a:lvl4pPr marL="1828800" lvl="3" indent="-330200" algn="l">
              <a:lnSpc>
                <a:spcPct val="100000"/>
              </a:lnSpc>
              <a:spcBef>
                <a:spcPts val="600"/>
              </a:spcBef>
              <a:spcAft>
                <a:spcPts val="0"/>
              </a:spcAft>
              <a:buClr>
                <a:schemeClr val="dk2"/>
              </a:buClr>
              <a:buSzPts val="1600"/>
              <a:buChar char="•"/>
              <a:defRPr sz="1600"/>
            </a:lvl4pPr>
            <a:lvl5pPr marL="2286000" lvl="4" indent="-317500" algn="l">
              <a:lnSpc>
                <a:spcPct val="100000"/>
              </a:lnSpc>
              <a:spcBef>
                <a:spcPts val="500"/>
              </a:spcBef>
              <a:spcAft>
                <a:spcPts val="0"/>
              </a:spcAft>
              <a:buClr>
                <a:schemeClr val="dk2"/>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93" name="Google Shape;193;p12"/>
          <p:cNvGrpSpPr/>
          <p:nvPr/>
        </p:nvGrpSpPr>
        <p:grpSpPr>
          <a:xfrm>
            <a:off x="381000" y="6458506"/>
            <a:ext cx="983325" cy="250349"/>
            <a:chOff x="445321" y="6344216"/>
            <a:chExt cx="1311101" cy="333799"/>
          </a:xfrm>
        </p:grpSpPr>
        <p:sp>
          <p:nvSpPr>
            <p:cNvPr id="194" name="Google Shape;194;p12"/>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5" name="Google Shape;195;p12"/>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6" name="Google Shape;196;p12"/>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7" name="Google Shape;197;p12"/>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8" name="Google Shape;198;p12"/>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9" name="Google Shape;199;p12"/>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0" name="Google Shape;200;p12"/>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1" name="Google Shape;201;p12"/>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2" name="Google Shape;202;p12"/>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3" name="Google Shape;203;p12"/>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4" name="Google Shape;204;p12"/>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5" name="Google Shape;205;p12"/>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81000" y="363681"/>
            <a:ext cx="11430000" cy="1233488"/>
          </a:xfrm>
          <a:prstGeom prst="rect">
            <a:avLst/>
          </a:prstGeom>
          <a:noFill/>
          <a:ln>
            <a:noFill/>
          </a:ln>
        </p:spPr>
        <p:txBody>
          <a:bodyPr spcFirstLastPara="1" wrap="square" lIns="91425" tIns="45700" rIns="91425" bIns="45700" anchor="t" anchorCtr="0">
            <a:noAutofit/>
          </a:bodyPr>
          <a:lstStyle>
            <a:lvl1pPr marR="0" lvl="0" algn="l" rtl="0">
              <a:lnSpc>
                <a:spcPct val="121052"/>
              </a:lnSpc>
              <a:spcBef>
                <a:spcPts val="0"/>
              </a:spcBef>
              <a:spcAft>
                <a:spcPts val="0"/>
              </a:spcAft>
              <a:buClr>
                <a:schemeClr val="accent1"/>
              </a:buClr>
              <a:buSzPts val="3800"/>
              <a:buFont typeface="Barlow SemiBold"/>
              <a:buNone/>
              <a:defRPr sz="3800" b="0" i="0" u="none" strike="noStrike" cap="none">
                <a:solidFill>
                  <a:schemeClr val="accent1"/>
                </a:solidFill>
                <a:latin typeface="Barlow SemiBold"/>
                <a:ea typeface="Barlow SemiBold"/>
                <a:cs typeface="Barlow SemiBold"/>
                <a:sym typeface="Barlow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81000" y="1791729"/>
            <a:ext cx="11430000" cy="43852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2"/>
              </a:buClr>
              <a:buSzPts val="2800"/>
              <a:buFont typeface="Arial"/>
              <a:buNone/>
              <a:defRPr sz="2800" b="0" i="0" u="none" strike="noStrike" cap="none">
                <a:solidFill>
                  <a:schemeClr val="dk2"/>
                </a:solidFill>
                <a:latin typeface="Barlow"/>
                <a:ea typeface="Barlow"/>
                <a:cs typeface="Barlow"/>
                <a:sym typeface="Barlow"/>
              </a:defRPr>
            </a:lvl1pPr>
            <a:lvl2pPr marL="914400" marR="0" lvl="1" indent="-406400" algn="l" rtl="0">
              <a:lnSpc>
                <a:spcPct val="100000"/>
              </a:lnSpc>
              <a:spcBef>
                <a:spcPts val="500"/>
              </a:spcBef>
              <a:spcAft>
                <a:spcPts val="0"/>
              </a:spcAft>
              <a:buClr>
                <a:schemeClr val="dk2"/>
              </a:buClr>
              <a:buSzPts val="2800"/>
              <a:buFont typeface="Arial"/>
              <a:buChar char="•"/>
              <a:defRPr sz="2800" b="0" i="0" u="none" strike="noStrike" cap="none">
                <a:solidFill>
                  <a:schemeClr val="dk2"/>
                </a:solidFill>
                <a:latin typeface="Barlow"/>
                <a:ea typeface="Barlow"/>
                <a:cs typeface="Barlow"/>
                <a:sym typeface="Barlow"/>
              </a:defRPr>
            </a:lvl2pPr>
            <a:lvl3pPr marL="1371600" marR="0" lvl="2" indent="-342900" algn="l" rtl="0">
              <a:lnSpc>
                <a:spcPct val="100000"/>
              </a:lnSpc>
              <a:spcBef>
                <a:spcPts val="600"/>
              </a:spcBef>
              <a:spcAft>
                <a:spcPts val="0"/>
              </a:spcAft>
              <a:buClr>
                <a:schemeClr val="dk2"/>
              </a:buClr>
              <a:buSzPts val="1800"/>
              <a:buFont typeface="Courier New"/>
              <a:buChar char="o"/>
              <a:defRPr sz="2400" b="0" i="0" u="none" strike="noStrike" cap="none">
                <a:solidFill>
                  <a:schemeClr val="dk2"/>
                </a:solidFill>
                <a:latin typeface="Barlow"/>
                <a:ea typeface="Barlow"/>
                <a:cs typeface="Barlow"/>
                <a:sym typeface="Barlow"/>
              </a:defRPr>
            </a:lvl3pPr>
            <a:lvl4pPr marL="1828800" marR="0" lvl="3" indent="-355600" algn="l" rtl="0">
              <a:lnSpc>
                <a:spcPct val="100000"/>
              </a:lnSpc>
              <a:spcBef>
                <a:spcPts val="600"/>
              </a:spcBef>
              <a:spcAft>
                <a:spcPts val="0"/>
              </a:spcAft>
              <a:buClr>
                <a:schemeClr val="dk2"/>
              </a:buClr>
              <a:buSzPts val="2000"/>
              <a:buFont typeface="Arial"/>
              <a:buChar char="•"/>
              <a:defRPr sz="2000" b="0" i="0" u="none" strike="noStrike" cap="none">
                <a:solidFill>
                  <a:schemeClr val="dk2"/>
                </a:solidFill>
                <a:latin typeface="Barlow"/>
                <a:ea typeface="Barlow"/>
                <a:cs typeface="Barlow"/>
                <a:sym typeface="Barlow"/>
              </a:defRPr>
            </a:lvl4pPr>
            <a:lvl5pPr marL="2286000" marR="0" lvl="4" indent="-342900" algn="l" rtl="0">
              <a:lnSpc>
                <a:spcPct val="100000"/>
              </a:lnSpc>
              <a:spcBef>
                <a:spcPts val="500"/>
              </a:spcBef>
              <a:spcAft>
                <a:spcPts val="0"/>
              </a:spcAft>
              <a:buClr>
                <a:schemeClr val="dk2"/>
              </a:buClr>
              <a:buSzPts val="1800"/>
              <a:buFont typeface="Arial"/>
              <a:buChar char="•"/>
              <a:defRPr sz="1800" b="0" i="0" u="none" strike="noStrike" cap="none">
                <a:solidFill>
                  <a:schemeClr val="dk2"/>
                </a:solidFill>
                <a:latin typeface="Barlow"/>
                <a:ea typeface="Barlow"/>
                <a:cs typeface="Barlow"/>
                <a:sym typeface="Barlo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dt" idx="10"/>
          </p:nvPr>
        </p:nvSpPr>
        <p:spPr>
          <a:xfrm>
            <a:off x="381000" y="6356350"/>
            <a:ext cx="26974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9EAAA9"/>
                </a:solidFill>
                <a:latin typeface="Barlow"/>
                <a:ea typeface="Barlow"/>
                <a:cs typeface="Barlow"/>
                <a:sym typeface="Barlow"/>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9EAAA9"/>
                </a:solidFill>
                <a:latin typeface="Barlow"/>
                <a:ea typeface="Barlow"/>
                <a:cs typeface="Barlow"/>
                <a:sym typeface="Barlow"/>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9113520" y="6356350"/>
            <a:ext cx="26974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1pPr>
            <a:lvl2pPr marL="0" marR="0" lvl="1"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2pPr>
            <a:lvl3pPr marL="0" marR="0" lvl="2"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3pPr>
            <a:lvl4pPr marL="0" marR="0" lvl="3"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4pPr>
            <a:lvl5pPr marL="0" marR="0" lvl="4"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5pPr>
            <a:lvl6pPr marL="0" marR="0" lvl="5"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6pPr>
            <a:lvl7pPr marL="0" marR="0" lvl="6"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7pPr>
            <a:lvl8pPr marL="0" marR="0" lvl="7"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8pPr>
            <a:lvl9pPr marL="0" marR="0" lvl="8"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 id="2147483675" r:id="rId24"/>
    <p:sldLayoutId id="2147483676" r:id="rId25"/>
    <p:sldLayoutId id="2147483678" r:id="rId26"/>
    <p:sldLayoutId id="214748367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khuaulme/Spectra"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8.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1"/>
          <p:cNvSpPr txBox="1">
            <a:spLocks noGrp="1"/>
          </p:cNvSpPr>
          <p:nvPr>
            <p:ph type="ctrTitle"/>
          </p:nvPr>
        </p:nvSpPr>
        <p:spPr>
          <a:xfrm>
            <a:off x="977712" y="195405"/>
            <a:ext cx="10236600" cy="11049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3200"/>
              <a:buFont typeface="Barlow SemiBold"/>
              <a:buNone/>
            </a:pPr>
            <a:r>
              <a:rPr lang="en-US" sz="4800" dirty="0"/>
              <a:t>MongoDB Spectra Hackathon</a:t>
            </a:r>
            <a:endParaRPr sz="4800" dirty="0"/>
          </a:p>
        </p:txBody>
      </p:sp>
      <p:sp>
        <p:nvSpPr>
          <p:cNvPr id="782" name="Google Shape;782;p31"/>
          <p:cNvSpPr txBox="1">
            <a:spLocks noGrp="1"/>
          </p:cNvSpPr>
          <p:nvPr>
            <p:ph type="subTitle" idx="1"/>
          </p:nvPr>
        </p:nvSpPr>
        <p:spPr>
          <a:xfrm>
            <a:off x="12436501" y="3557500"/>
            <a:ext cx="10992900" cy="8043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accent3"/>
              </a:buClr>
              <a:buSzPts val="1800"/>
              <a:buNone/>
            </a:pPr>
            <a:r>
              <a:rPr lang="en-US" sz="3400">
                <a:solidFill>
                  <a:srgbClr val="0D914C"/>
                </a:solidFill>
              </a:rPr>
              <a:t>Fantastic Security Questions and Where to Find Them</a:t>
            </a:r>
            <a:endParaRPr sz="3400">
              <a:solidFill>
                <a:srgbClr val="0D914C"/>
              </a:solidFill>
            </a:endParaRPr>
          </a:p>
          <a:p>
            <a:pPr marL="0" lvl="0" indent="0" algn="l" rtl="0">
              <a:lnSpc>
                <a:spcPct val="100000"/>
              </a:lnSpc>
              <a:spcBef>
                <a:spcPts val="0"/>
              </a:spcBef>
              <a:spcAft>
                <a:spcPts val="0"/>
              </a:spcAft>
              <a:buClr>
                <a:schemeClr val="accent3"/>
              </a:buClr>
              <a:buSzPts val="1800"/>
              <a:buNone/>
            </a:pPr>
            <a:endParaRPr>
              <a:solidFill>
                <a:srgbClr val="0D914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"Paul",</a:t>
            </a:r>
          </a:p>
          <a:p>
            <a:pPr defTabSz="533036">
              <a:spcBef>
                <a:spcPts val="500"/>
              </a:spcBef>
              <a:defRPr sz="1230" b="1">
                <a:solidFill>
                  <a:srgbClr val="DDDDDD"/>
                </a:solidFill>
                <a:latin typeface="Menlo"/>
                <a:ea typeface="Menlo"/>
                <a:cs typeface="Menlo"/>
                <a:sym typeface="Menlo"/>
              </a:defRPr>
            </a:pPr>
            <a:r>
              <a:rPr lang="en-US" sz="1800" dirty="0"/>
              <a:t>    surname: "Miller", </a:t>
            </a:r>
          </a:p>
          <a:p>
            <a:pPr defTabSz="533036">
              <a:spcBef>
                <a:spcPts val="500"/>
              </a:spcBef>
              <a:defRPr sz="1230" b="1">
                <a:solidFill>
                  <a:srgbClr val="DDDDDD"/>
                </a:solidFill>
                <a:latin typeface="Menlo"/>
                <a:ea typeface="Menlo"/>
                <a:cs typeface="Menlo"/>
                <a:sym typeface="Menlo"/>
              </a:defRPr>
            </a:pPr>
            <a:r>
              <a:rPr lang="en-US" sz="1800" dirty="0"/>
              <a:t>    cell: "447557505611",</a:t>
            </a:r>
          </a:p>
          <a:p>
            <a:pPr defTabSz="533036">
              <a:spcBef>
                <a:spcPts val="500"/>
              </a:spcBef>
              <a:defRPr sz="1230" b="1">
                <a:solidFill>
                  <a:srgbClr val="DDDDDD"/>
                </a:solidFill>
                <a:latin typeface="Menlo"/>
                <a:ea typeface="Menlo"/>
                <a:cs typeface="Menlo"/>
                <a:sym typeface="Menlo"/>
              </a:defRPr>
            </a:pPr>
            <a:r>
              <a:rPr lang="en-US" sz="1800" dirty="0"/>
              <a:t>    city: "London",</a:t>
            </a:r>
          </a:p>
          <a:p>
            <a:pPr defTabSz="533036">
              <a:spcBef>
                <a:spcPts val="500"/>
              </a:spcBef>
              <a:defRPr sz="1230" b="1">
                <a:solidFill>
                  <a:srgbClr val="DDDDDD"/>
                </a:solidFill>
                <a:latin typeface="Menlo"/>
                <a:ea typeface="Menlo"/>
                <a:cs typeface="Menlo"/>
                <a:sym typeface="Menlo"/>
              </a:defRPr>
            </a:pPr>
            <a:r>
              <a:rPr lang="en-US" sz="1800" dirty="0"/>
              <a:t>    location: </a:t>
            </a:r>
            <a:r>
              <a:rPr lang="en-US" sz="1800" dirty="0">
                <a:solidFill>
                  <a:schemeClr val="accent5"/>
                </a:solidFill>
              </a:rPr>
              <a:t>[45.123,47.232]</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profession: ["banking", "finance", "trader"],</a:t>
            </a:r>
          </a:p>
          <a:p>
            <a:pPr defTabSz="533036">
              <a:spcBef>
                <a:spcPts val="500"/>
              </a:spcBef>
              <a:defRPr sz="1230" b="1">
                <a:solidFill>
                  <a:srgbClr val="DDDDDD"/>
                </a:solidFill>
                <a:latin typeface="Menlo"/>
                <a:ea typeface="Menlo"/>
                <a:cs typeface="Menlo"/>
                <a:sym typeface="Menlo"/>
              </a:defRPr>
            </a:pPr>
            <a:r>
              <a:rPr lang="en-US" sz="1800" dirty="0"/>
              <a:t>    cars: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model: "Bentley",</a:t>
            </a:r>
          </a:p>
          <a:p>
            <a:pPr defTabSz="533036">
              <a:spcBef>
                <a:spcPts val="500"/>
              </a:spcBef>
              <a:defRPr sz="1230" b="1">
                <a:solidFill>
                  <a:srgbClr val="DDDDDD"/>
                </a:solidFill>
                <a:latin typeface="Menlo"/>
                <a:ea typeface="Menlo"/>
                <a:cs typeface="Menlo"/>
                <a:sym typeface="Menlo"/>
              </a:defRPr>
            </a:pPr>
            <a:r>
              <a:rPr lang="en-US" sz="1800" dirty="0"/>
              <a:t>            year: 1973</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model: "Rolls Royce",</a:t>
            </a:r>
          </a:p>
          <a:p>
            <a:pPr defTabSz="533036">
              <a:spcBef>
                <a:spcPts val="500"/>
              </a:spcBef>
              <a:defRPr sz="1230" b="1">
                <a:solidFill>
                  <a:srgbClr val="DDDDDD"/>
                </a:solidFill>
                <a:latin typeface="Menlo"/>
                <a:ea typeface="Menlo"/>
                <a:cs typeface="Menlo"/>
                <a:sym typeface="Menlo"/>
              </a:defRPr>
            </a:pPr>
            <a:r>
              <a:rPr lang="en-US" sz="1800" dirty="0"/>
              <a:t>            year: 1965</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392857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"Paul",</a:t>
            </a:r>
          </a:p>
          <a:p>
            <a:pPr defTabSz="533036">
              <a:spcBef>
                <a:spcPts val="500"/>
              </a:spcBef>
              <a:defRPr sz="1230" b="1">
                <a:solidFill>
                  <a:srgbClr val="DDDDDD"/>
                </a:solidFill>
                <a:latin typeface="Menlo"/>
                <a:ea typeface="Menlo"/>
                <a:cs typeface="Menlo"/>
                <a:sym typeface="Menlo"/>
              </a:defRPr>
            </a:pPr>
            <a:r>
              <a:rPr lang="en-US" sz="1800" dirty="0"/>
              <a:t>    surname: "Miller", </a:t>
            </a:r>
          </a:p>
          <a:p>
            <a:pPr defTabSz="533036">
              <a:spcBef>
                <a:spcPts val="500"/>
              </a:spcBef>
              <a:defRPr sz="1230" b="1">
                <a:solidFill>
                  <a:srgbClr val="DDDDDD"/>
                </a:solidFill>
                <a:latin typeface="Menlo"/>
                <a:ea typeface="Menlo"/>
                <a:cs typeface="Menlo"/>
                <a:sym typeface="Menlo"/>
              </a:defRPr>
            </a:pPr>
            <a:r>
              <a:rPr lang="en-US" sz="1800" dirty="0"/>
              <a:t>    cell: "447557505611",</a:t>
            </a:r>
          </a:p>
          <a:p>
            <a:pPr defTabSz="533036">
              <a:spcBef>
                <a:spcPts val="500"/>
              </a:spcBef>
              <a:defRPr sz="1230" b="1">
                <a:solidFill>
                  <a:srgbClr val="DDDDDD"/>
                </a:solidFill>
                <a:latin typeface="Menlo"/>
                <a:ea typeface="Menlo"/>
                <a:cs typeface="Menlo"/>
                <a:sym typeface="Menlo"/>
              </a:defRPr>
            </a:pPr>
            <a:r>
              <a:rPr lang="en-US" sz="1800" dirty="0"/>
              <a:t>    city: "London",</a:t>
            </a:r>
          </a:p>
          <a:p>
            <a:pPr defTabSz="533036">
              <a:spcBef>
                <a:spcPts val="500"/>
              </a:spcBef>
              <a:defRPr sz="1230" b="1">
                <a:solidFill>
                  <a:srgbClr val="DDDDDD"/>
                </a:solidFill>
                <a:latin typeface="Menlo"/>
                <a:ea typeface="Menlo"/>
                <a:cs typeface="Menlo"/>
                <a:sym typeface="Menlo"/>
              </a:defRPr>
            </a:pPr>
            <a:r>
              <a:rPr lang="en-US" sz="1800" dirty="0"/>
              <a:t>    location: [45.123,47.232],</a:t>
            </a:r>
          </a:p>
          <a:p>
            <a:pPr defTabSz="533036">
              <a:spcBef>
                <a:spcPts val="500"/>
              </a:spcBef>
              <a:defRPr sz="1230" b="1">
                <a:solidFill>
                  <a:srgbClr val="DDDDDD"/>
                </a:solidFill>
                <a:latin typeface="Menlo"/>
                <a:ea typeface="Menlo"/>
                <a:cs typeface="Menlo"/>
                <a:sym typeface="Menlo"/>
              </a:defRPr>
            </a:pPr>
            <a:r>
              <a:rPr lang="en-US" sz="1800" dirty="0"/>
              <a:t>    profession: </a:t>
            </a:r>
            <a:r>
              <a:rPr lang="en-US" sz="1800" dirty="0">
                <a:solidFill>
                  <a:schemeClr val="accent5"/>
                </a:solidFill>
              </a:rPr>
              <a:t>["banking", "finance", "trader"]</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cars: </a:t>
            </a:r>
            <a:r>
              <a:rPr lang="en-US" sz="1800" dirty="0">
                <a:solidFill>
                  <a:schemeClr val="bg1"/>
                </a:solidFill>
              </a:rPr>
              <a:t>[</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model: "Bentley",</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year: 1973</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model: "Rolls Royce",</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year: 1965</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546380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"Paul",</a:t>
            </a:r>
          </a:p>
          <a:p>
            <a:pPr defTabSz="533036">
              <a:spcBef>
                <a:spcPts val="500"/>
              </a:spcBef>
              <a:defRPr sz="1230" b="1">
                <a:solidFill>
                  <a:srgbClr val="DDDDDD"/>
                </a:solidFill>
                <a:latin typeface="Menlo"/>
                <a:ea typeface="Menlo"/>
                <a:cs typeface="Menlo"/>
                <a:sym typeface="Menlo"/>
              </a:defRPr>
            </a:pPr>
            <a:r>
              <a:rPr lang="en-US" sz="1800" dirty="0"/>
              <a:t>    surname: "Miller", </a:t>
            </a:r>
          </a:p>
          <a:p>
            <a:pPr defTabSz="533036">
              <a:spcBef>
                <a:spcPts val="500"/>
              </a:spcBef>
              <a:defRPr sz="1230" b="1">
                <a:solidFill>
                  <a:srgbClr val="DDDDDD"/>
                </a:solidFill>
                <a:latin typeface="Menlo"/>
                <a:ea typeface="Menlo"/>
                <a:cs typeface="Menlo"/>
                <a:sym typeface="Menlo"/>
              </a:defRPr>
            </a:pPr>
            <a:r>
              <a:rPr lang="en-US" sz="1800" dirty="0"/>
              <a:t>    cell: "447557505611",</a:t>
            </a:r>
          </a:p>
          <a:p>
            <a:pPr defTabSz="533036">
              <a:spcBef>
                <a:spcPts val="500"/>
              </a:spcBef>
              <a:defRPr sz="1230" b="1">
                <a:solidFill>
                  <a:srgbClr val="DDDDDD"/>
                </a:solidFill>
                <a:latin typeface="Menlo"/>
                <a:ea typeface="Menlo"/>
                <a:cs typeface="Menlo"/>
                <a:sym typeface="Menlo"/>
              </a:defRPr>
            </a:pPr>
            <a:r>
              <a:rPr lang="en-US" sz="1800" dirty="0"/>
              <a:t>    city: "London",</a:t>
            </a:r>
          </a:p>
          <a:p>
            <a:pPr defTabSz="533036">
              <a:spcBef>
                <a:spcPts val="500"/>
              </a:spcBef>
              <a:defRPr sz="1230" b="1">
                <a:solidFill>
                  <a:srgbClr val="DDDDDD"/>
                </a:solidFill>
                <a:latin typeface="Menlo"/>
                <a:ea typeface="Menlo"/>
                <a:cs typeface="Menlo"/>
                <a:sym typeface="Menlo"/>
              </a:defRPr>
            </a:pPr>
            <a:r>
              <a:rPr lang="en-US" sz="1800" dirty="0"/>
              <a:t>    location: [45.123,47.232],</a:t>
            </a:r>
          </a:p>
          <a:p>
            <a:pPr defTabSz="533036">
              <a:spcBef>
                <a:spcPts val="500"/>
              </a:spcBef>
              <a:defRPr sz="1230" b="1">
                <a:solidFill>
                  <a:srgbClr val="DDDDDD"/>
                </a:solidFill>
                <a:latin typeface="Menlo"/>
                <a:ea typeface="Menlo"/>
                <a:cs typeface="Menlo"/>
                <a:sym typeface="Menlo"/>
              </a:defRPr>
            </a:pPr>
            <a:r>
              <a:rPr lang="en-US" sz="1800" dirty="0"/>
              <a:t>    profession: </a:t>
            </a:r>
            <a:r>
              <a:rPr lang="en-US" sz="1800" dirty="0">
                <a:solidFill>
                  <a:schemeClr val="bg1"/>
                </a:solidFill>
              </a:rPr>
              <a:t>["banking", "finance", "trader"]</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cars: </a:t>
            </a:r>
            <a:r>
              <a:rPr lang="en-US" sz="1800" dirty="0">
                <a:solidFill>
                  <a:schemeClr val="accent5"/>
                </a:solidFill>
              </a:rPr>
              <a:t>[</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model: "Bentley",</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year: 1973</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model: "Rolls Royce",</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year: 1965</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accent5"/>
                </a:solidFill>
              </a:rPr>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86519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"Paul",</a:t>
            </a:r>
          </a:p>
          <a:p>
            <a:pPr defTabSz="533036">
              <a:spcBef>
                <a:spcPts val="500"/>
              </a:spcBef>
              <a:defRPr sz="1230" b="1">
                <a:solidFill>
                  <a:srgbClr val="DDDDDD"/>
                </a:solidFill>
                <a:latin typeface="Menlo"/>
                <a:ea typeface="Menlo"/>
                <a:cs typeface="Menlo"/>
                <a:sym typeface="Menlo"/>
              </a:defRPr>
            </a:pPr>
            <a:r>
              <a:rPr lang="en-US" sz="1800" dirty="0"/>
              <a:t>    surname: "Miller", </a:t>
            </a:r>
          </a:p>
          <a:p>
            <a:pPr defTabSz="533036">
              <a:spcBef>
                <a:spcPts val="500"/>
              </a:spcBef>
              <a:defRPr sz="1230" b="1">
                <a:solidFill>
                  <a:srgbClr val="DDDDDD"/>
                </a:solidFill>
                <a:latin typeface="Menlo"/>
                <a:ea typeface="Menlo"/>
                <a:cs typeface="Menlo"/>
                <a:sym typeface="Menlo"/>
              </a:defRPr>
            </a:pPr>
            <a:r>
              <a:rPr lang="en-US" sz="1800" dirty="0"/>
              <a:t>    cell: "447557505611",</a:t>
            </a:r>
          </a:p>
          <a:p>
            <a:pPr defTabSz="533036">
              <a:spcBef>
                <a:spcPts val="500"/>
              </a:spcBef>
              <a:defRPr sz="1230" b="1">
                <a:solidFill>
                  <a:srgbClr val="DDDDDD"/>
                </a:solidFill>
                <a:latin typeface="Menlo"/>
                <a:ea typeface="Menlo"/>
                <a:cs typeface="Menlo"/>
                <a:sym typeface="Menlo"/>
              </a:defRPr>
            </a:pPr>
            <a:r>
              <a:rPr lang="en-US" sz="1800" dirty="0"/>
              <a:t>    city: "London",</a:t>
            </a:r>
          </a:p>
          <a:p>
            <a:pPr defTabSz="533036">
              <a:spcBef>
                <a:spcPts val="500"/>
              </a:spcBef>
              <a:defRPr sz="1230" b="1">
                <a:solidFill>
                  <a:srgbClr val="DDDDDD"/>
                </a:solidFill>
                <a:latin typeface="Menlo"/>
                <a:ea typeface="Menlo"/>
                <a:cs typeface="Menlo"/>
                <a:sym typeface="Menlo"/>
              </a:defRPr>
            </a:pPr>
            <a:r>
              <a:rPr lang="en-US" sz="1800" dirty="0"/>
              <a:t>    location: [45.123,47.232],</a:t>
            </a:r>
          </a:p>
          <a:p>
            <a:pPr defTabSz="533036">
              <a:spcBef>
                <a:spcPts val="500"/>
              </a:spcBef>
              <a:defRPr sz="1230" b="1">
                <a:solidFill>
                  <a:srgbClr val="DDDDDD"/>
                </a:solidFill>
                <a:latin typeface="Menlo"/>
                <a:ea typeface="Menlo"/>
                <a:cs typeface="Menlo"/>
                <a:sym typeface="Menlo"/>
              </a:defRPr>
            </a:pPr>
            <a:r>
              <a:rPr lang="en-US" sz="1800" dirty="0"/>
              <a:t>    profession: </a:t>
            </a:r>
            <a:r>
              <a:rPr lang="en-US" sz="1800" dirty="0">
                <a:solidFill>
                  <a:schemeClr val="bg1"/>
                </a:solidFill>
              </a:rPr>
              <a:t>["banking", "finance", "trader"]</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cars: </a:t>
            </a:r>
            <a:r>
              <a:rPr lang="en-US" sz="1800" dirty="0">
                <a:solidFill>
                  <a:schemeClr val="bg1"/>
                </a:solidFill>
              </a:rPr>
              <a:t>[</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model: "Bentley",</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year: 1973</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model: "Rolls Royce",</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year: 1965</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chemeClr val="accent4">
                    <a:lumOff val="12500"/>
                  </a:schemeClr>
                </a:solidFill>
                <a:latin typeface="Menlo"/>
                <a:ea typeface="Menlo"/>
                <a:cs typeface="Menlo"/>
                <a:sym typeface="Menlo"/>
              </a:defRPr>
            </a:pPr>
            <a:r>
              <a:rPr lang="en-US" sz="18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2664325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0" y="1256653"/>
            <a:ext cx="4983860" cy="5117432"/>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400" dirty="0"/>
              <a:t>{</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first_name: "Paul",</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surname: "Miller", </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cell: "447557505611",</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city: "London",</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location: [45.123,47.232],</a:t>
            </a:r>
          </a:p>
          <a:p>
            <a:pPr defTabSz="533036">
              <a:spcBef>
                <a:spcPts val="500"/>
              </a:spcBef>
              <a:defRPr sz="1230" b="1">
                <a:solidFill>
                  <a:srgbClr val="DDDDDD"/>
                </a:solidFill>
                <a:latin typeface="Menlo"/>
                <a:ea typeface="Menlo"/>
                <a:cs typeface="Menlo"/>
                <a:sym typeface="Menlo"/>
              </a:defRPr>
            </a:pPr>
            <a:r>
              <a:rPr lang="en-US" sz="1400" dirty="0"/>
              <a:t>    profession: ["banking", "finance", 			"trader"],</a:t>
            </a:r>
          </a:p>
          <a:p>
            <a:pPr defTabSz="533036">
              <a:spcBef>
                <a:spcPts val="500"/>
              </a:spcBef>
              <a:defRPr sz="1230" b="1">
                <a:solidFill>
                  <a:srgbClr val="DDDDDD"/>
                </a:solidFill>
                <a:latin typeface="Menlo"/>
                <a:ea typeface="Menlo"/>
                <a:cs typeface="Menlo"/>
                <a:sym typeface="Menlo"/>
              </a:defRPr>
            </a:pPr>
            <a:r>
              <a:rPr lang="en-US" sz="1400" dirty="0"/>
              <a:t>    cars: [</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model: "Bentley",</a:t>
            </a:r>
          </a:p>
          <a:p>
            <a:pPr defTabSz="533036">
              <a:spcBef>
                <a:spcPts val="500"/>
              </a:spcBef>
              <a:defRPr sz="1230" b="1">
                <a:solidFill>
                  <a:srgbClr val="DDDDDD"/>
                </a:solidFill>
                <a:latin typeface="Menlo"/>
                <a:ea typeface="Menlo"/>
                <a:cs typeface="Menlo"/>
                <a:sym typeface="Menlo"/>
              </a:defRPr>
            </a:pPr>
            <a:r>
              <a:rPr lang="en-US" sz="1400" dirty="0"/>
              <a:t>            year: 1973</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model: "Rolls Royce",</a:t>
            </a:r>
          </a:p>
          <a:p>
            <a:pPr defTabSz="533036">
              <a:spcBef>
                <a:spcPts val="500"/>
              </a:spcBef>
              <a:defRPr sz="1230" b="1">
                <a:solidFill>
                  <a:srgbClr val="DDDDDD"/>
                </a:solidFill>
                <a:latin typeface="Menlo"/>
                <a:ea typeface="Menlo"/>
                <a:cs typeface="Menlo"/>
                <a:sym typeface="Menlo"/>
              </a:defRPr>
            </a:pPr>
            <a:r>
              <a:rPr lang="en-US" sz="1400" dirty="0"/>
              <a:t>            year: 1965</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a:t>
            </a:r>
            <a:endParaRPr sz="14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0" y="0"/>
            <a:ext cx="12139181" cy="1118016"/>
          </a:xfrm>
        </p:spPr>
        <p:txBody>
          <a:bodyPr anchor="t"/>
          <a:lstStyle/>
          <a:p>
            <a:pPr algn="ctr">
              <a:lnSpc>
                <a:spcPct val="100000"/>
              </a:lnSpc>
            </a:pPr>
            <a:r>
              <a:rPr lang="en-US" sz="4800" dirty="0"/>
              <a:t>Modeling Data: MongoDB</a:t>
            </a:r>
            <a:r>
              <a:rPr lang="en-US" sz="4400" dirty="0"/>
              <a:t> </a:t>
            </a:r>
            <a:r>
              <a:rPr lang="en-US" sz="3600" dirty="0"/>
              <a:t>vs</a:t>
            </a:r>
            <a:r>
              <a:rPr lang="en-US" sz="4400" dirty="0"/>
              <a:t> SQL</a:t>
            </a:r>
          </a:p>
        </p:txBody>
      </p:sp>
      <p:grpSp>
        <p:nvGrpSpPr>
          <p:cNvPr id="2" name="Group 1">
            <a:extLst>
              <a:ext uri="{FF2B5EF4-FFF2-40B4-BE49-F238E27FC236}">
                <a16:creationId xmlns:a16="http://schemas.microsoft.com/office/drawing/2014/main" id="{3CEE030C-8DA8-CE47-8CEA-411D51623E4C}"/>
              </a:ext>
            </a:extLst>
          </p:cNvPr>
          <p:cNvGrpSpPr/>
          <p:nvPr/>
        </p:nvGrpSpPr>
        <p:grpSpPr>
          <a:xfrm>
            <a:off x="5131987" y="1256653"/>
            <a:ext cx="7007194" cy="1395289"/>
            <a:chOff x="5131987" y="4943518"/>
            <a:chExt cx="7007194" cy="1395289"/>
          </a:xfrm>
        </p:grpSpPr>
        <p:graphicFrame>
          <p:nvGraphicFramePr>
            <p:cNvPr id="7" name="Content Placeholder 4">
              <a:extLst>
                <a:ext uri="{FF2B5EF4-FFF2-40B4-BE49-F238E27FC236}">
                  <a16:creationId xmlns:a16="http://schemas.microsoft.com/office/drawing/2014/main" id="{8EF6E511-DEB4-4C4C-900A-BF418281BB60}"/>
                </a:ext>
              </a:extLst>
            </p:cNvPr>
            <p:cNvGraphicFramePr>
              <a:graphicFrameLocks/>
            </p:cNvGraphicFramePr>
            <p:nvPr>
              <p:extLst>
                <p:ext uri="{D42A27DB-BD31-4B8C-83A1-F6EECF244321}">
                  <p14:modId xmlns:p14="http://schemas.microsoft.com/office/powerpoint/2010/main" val="339526505"/>
                </p:ext>
              </p:extLst>
            </p:nvPr>
          </p:nvGraphicFramePr>
          <p:xfrm>
            <a:off x="5247490" y="5376818"/>
            <a:ext cx="6891689" cy="823352"/>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a:solidFill>
                              <a:schemeClr val="tx1"/>
                            </a:solidFill>
                            <a:latin typeface="+mj-lt"/>
                          </a:rPr>
                          <a:t>first_name</a:t>
                        </a: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bl>
            </a:graphicData>
          </a:graphic>
        </p:graphicFrame>
        <p:sp>
          <p:nvSpPr>
            <p:cNvPr id="8" name="TextBox 7">
              <a:extLst>
                <a:ext uri="{FF2B5EF4-FFF2-40B4-BE49-F238E27FC236}">
                  <a16:creationId xmlns:a16="http://schemas.microsoft.com/office/drawing/2014/main" id="{1E4455C8-25F8-1F41-A3FF-B0F7BD5C1796}"/>
                </a:ext>
              </a:extLst>
            </p:cNvPr>
            <p:cNvSpPr txBox="1"/>
            <p:nvPr/>
          </p:nvSpPr>
          <p:spPr>
            <a:xfrm>
              <a:off x="5131987" y="4943518"/>
              <a:ext cx="878767" cy="400110"/>
            </a:xfrm>
            <a:prstGeom prst="rect">
              <a:avLst/>
            </a:prstGeom>
            <a:noFill/>
          </p:spPr>
          <p:txBody>
            <a:bodyPr wrap="none" rtlCol="0">
              <a:spAutoFit/>
            </a:bodyPr>
            <a:lstStyle/>
            <a:p>
              <a:pPr algn="l"/>
              <a:r>
                <a:rPr lang="en-US" sz="2000" dirty="0">
                  <a:latin typeface="+mj-lt"/>
                </a:rPr>
                <a:t>Users</a:t>
              </a:r>
            </a:p>
          </p:txBody>
        </p:sp>
        <p:sp>
          <p:nvSpPr>
            <p:cNvPr id="9" name="Rectangle 8">
              <a:extLst>
                <a:ext uri="{FF2B5EF4-FFF2-40B4-BE49-F238E27FC236}">
                  <a16:creationId xmlns:a16="http://schemas.microsoft.com/office/drawing/2014/main" id="{396C3172-1810-2646-844D-266FD6E3529F}"/>
                </a:ext>
              </a:extLst>
            </p:cNvPr>
            <p:cNvSpPr/>
            <p:nvPr/>
          </p:nvSpPr>
          <p:spPr>
            <a:xfrm>
              <a:off x="5180115" y="4981812"/>
              <a:ext cx="6959066" cy="135699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5210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0" y="1256653"/>
            <a:ext cx="4983860" cy="5117432"/>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400" dirty="0"/>
              <a:t>{</a:t>
            </a:r>
          </a:p>
          <a:p>
            <a:pPr defTabSz="533036">
              <a:spcBef>
                <a:spcPts val="500"/>
              </a:spcBef>
              <a:defRPr sz="1230" b="1">
                <a:solidFill>
                  <a:srgbClr val="DDDDDD"/>
                </a:solidFill>
                <a:latin typeface="Menlo"/>
                <a:ea typeface="Menlo"/>
                <a:cs typeface="Menlo"/>
                <a:sym typeface="Menlo"/>
              </a:defRPr>
            </a:pPr>
            <a:r>
              <a:rPr lang="en-US" sz="1400" dirty="0"/>
              <a:t>    first_name: "Paul",</a:t>
            </a:r>
          </a:p>
          <a:p>
            <a:pPr defTabSz="533036">
              <a:spcBef>
                <a:spcPts val="500"/>
              </a:spcBef>
              <a:defRPr sz="1230" b="1">
                <a:solidFill>
                  <a:srgbClr val="DDDDDD"/>
                </a:solidFill>
                <a:latin typeface="Menlo"/>
                <a:ea typeface="Menlo"/>
                <a:cs typeface="Menlo"/>
                <a:sym typeface="Menlo"/>
              </a:defRPr>
            </a:pPr>
            <a:r>
              <a:rPr lang="en-US" sz="1400" dirty="0"/>
              <a:t>    surname: "Miller", </a:t>
            </a:r>
          </a:p>
          <a:p>
            <a:pPr defTabSz="533036">
              <a:spcBef>
                <a:spcPts val="500"/>
              </a:spcBef>
              <a:defRPr sz="1230" b="1">
                <a:solidFill>
                  <a:srgbClr val="DDDDDD"/>
                </a:solidFill>
                <a:latin typeface="Menlo"/>
                <a:ea typeface="Menlo"/>
                <a:cs typeface="Menlo"/>
                <a:sym typeface="Menlo"/>
              </a:defRPr>
            </a:pPr>
            <a:r>
              <a:rPr lang="en-US" sz="1400" dirty="0"/>
              <a:t>    cell: "447557505611",</a:t>
            </a:r>
          </a:p>
          <a:p>
            <a:pPr defTabSz="533036">
              <a:spcBef>
                <a:spcPts val="500"/>
              </a:spcBef>
              <a:defRPr sz="1230" b="1">
                <a:solidFill>
                  <a:srgbClr val="DDDDDD"/>
                </a:solidFill>
                <a:latin typeface="Menlo"/>
                <a:ea typeface="Menlo"/>
                <a:cs typeface="Menlo"/>
                <a:sym typeface="Menlo"/>
              </a:defRPr>
            </a:pPr>
            <a:r>
              <a:rPr lang="en-US" sz="1400" dirty="0"/>
              <a:t>    city: "London",</a:t>
            </a:r>
          </a:p>
          <a:p>
            <a:pPr defTabSz="533036">
              <a:spcBef>
                <a:spcPts val="500"/>
              </a:spcBef>
              <a:defRPr sz="1230" b="1">
                <a:solidFill>
                  <a:srgbClr val="DDDDDD"/>
                </a:solidFill>
                <a:latin typeface="Menlo"/>
                <a:ea typeface="Menlo"/>
                <a:cs typeface="Menlo"/>
                <a:sym typeface="Menlo"/>
              </a:defRPr>
            </a:pPr>
            <a:r>
              <a:rPr lang="en-US" sz="1400" dirty="0"/>
              <a:t>    location: [45.123,47.232],</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profession: ["banking", "finance", "trader"],</a:t>
            </a:r>
          </a:p>
          <a:p>
            <a:pPr defTabSz="533036">
              <a:spcBef>
                <a:spcPts val="500"/>
              </a:spcBef>
              <a:defRPr sz="1230" b="1">
                <a:solidFill>
                  <a:srgbClr val="DDDDDD"/>
                </a:solidFill>
                <a:latin typeface="Menlo"/>
                <a:ea typeface="Menlo"/>
                <a:cs typeface="Menlo"/>
                <a:sym typeface="Menlo"/>
              </a:defRPr>
            </a:pPr>
            <a:r>
              <a:rPr lang="en-US" sz="1400" dirty="0"/>
              <a:t>    cars: [</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model: "Bentley",</a:t>
            </a:r>
          </a:p>
          <a:p>
            <a:pPr defTabSz="533036">
              <a:spcBef>
                <a:spcPts val="500"/>
              </a:spcBef>
              <a:defRPr sz="1230" b="1">
                <a:solidFill>
                  <a:srgbClr val="DDDDDD"/>
                </a:solidFill>
                <a:latin typeface="Menlo"/>
                <a:ea typeface="Menlo"/>
                <a:cs typeface="Menlo"/>
                <a:sym typeface="Menlo"/>
              </a:defRPr>
            </a:pPr>
            <a:r>
              <a:rPr lang="en-US" sz="1400" dirty="0"/>
              <a:t>            year: 1973</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model: "Rolls Royce",</a:t>
            </a:r>
          </a:p>
          <a:p>
            <a:pPr defTabSz="533036">
              <a:spcBef>
                <a:spcPts val="500"/>
              </a:spcBef>
              <a:defRPr sz="1230" b="1">
                <a:solidFill>
                  <a:srgbClr val="DDDDDD"/>
                </a:solidFill>
                <a:latin typeface="Menlo"/>
                <a:ea typeface="Menlo"/>
                <a:cs typeface="Menlo"/>
                <a:sym typeface="Menlo"/>
              </a:defRPr>
            </a:pPr>
            <a:r>
              <a:rPr lang="en-US" sz="1400" dirty="0"/>
              <a:t>            year: 1965</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    ]</a:t>
            </a:r>
          </a:p>
          <a:p>
            <a:pPr defTabSz="533036">
              <a:spcBef>
                <a:spcPts val="500"/>
              </a:spcBef>
              <a:defRPr sz="1230" b="1">
                <a:solidFill>
                  <a:srgbClr val="DDDDDD"/>
                </a:solidFill>
                <a:latin typeface="Menlo"/>
                <a:ea typeface="Menlo"/>
                <a:cs typeface="Menlo"/>
                <a:sym typeface="Menlo"/>
              </a:defRPr>
            </a:pPr>
            <a:r>
              <a:rPr lang="en-US" sz="1400" dirty="0"/>
              <a:t>}</a:t>
            </a:r>
            <a:endParaRPr sz="14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0" y="0"/>
            <a:ext cx="12139181" cy="1118016"/>
          </a:xfrm>
        </p:spPr>
        <p:txBody>
          <a:bodyPr anchor="t"/>
          <a:lstStyle/>
          <a:p>
            <a:pPr algn="ctr">
              <a:lnSpc>
                <a:spcPct val="100000"/>
              </a:lnSpc>
            </a:pPr>
            <a:r>
              <a:rPr lang="en-US" sz="4800" dirty="0"/>
              <a:t>Modeling Data: MongoDB</a:t>
            </a:r>
            <a:r>
              <a:rPr lang="en-US" sz="4400" dirty="0"/>
              <a:t> </a:t>
            </a:r>
            <a:r>
              <a:rPr lang="en-US" sz="3600" dirty="0"/>
              <a:t>vs</a:t>
            </a:r>
            <a:r>
              <a:rPr lang="en-US" sz="4400" dirty="0"/>
              <a:t> SQL</a:t>
            </a:r>
          </a:p>
        </p:txBody>
      </p:sp>
      <p:grpSp>
        <p:nvGrpSpPr>
          <p:cNvPr id="2" name="Group 1">
            <a:extLst>
              <a:ext uri="{FF2B5EF4-FFF2-40B4-BE49-F238E27FC236}">
                <a16:creationId xmlns:a16="http://schemas.microsoft.com/office/drawing/2014/main" id="{3CEE030C-8DA8-CE47-8CEA-411D51623E4C}"/>
              </a:ext>
            </a:extLst>
          </p:cNvPr>
          <p:cNvGrpSpPr/>
          <p:nvPr/>
        </p:nvGrpSpPr>
        <p:grpSpPr>
          <a:xfrm>
            <a:off x="5131987" y="1256653"/>
            <a:ext cx="7007194" cy="1395289"/>
            <a:chOff x="5131987" y="4943518"/>
            <a:chExt cx="7007194" cy="1395289"/>
          </a:xfrm>
        </p:grpSpPr>
        <p:graphicFrame>
          <p:nvGraphicFramePr>
            <p:cNvPr id="7" name="Content Placeholder 4">
              <a:extLst>
                <a:ext uri="{FF2B5EF4-FFF2-40B4-BE49-F238E27FC236}">
                  <a16:creationId xmlns:a16="http://schemas.microsoft.com/office/drawing/2014/main" id="{8EF6E511-DEB4-4C4C-900A-BF418281BB60}"/>
                </a:ext>
              </a:extLst>
            </p:cNvPr>
            <p:cNvGraphicFramePr>
              <a:graphicFrameLocks/>
            </p:cNvGraphicFramePr>
            <p:nvPr>
              <p:extLst/>
            </p:nvPr>
          </p:nvGraphicFramePr>
          <p:xfrm>
            <a:off x="5247490" y="5376818"/>
            <a:ext cx="6891689" cy="823352"/>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a:solidFill>
                              <a:schemeClr val="tx1"/>
                            </a:solidFill>
                            <a:latin typeface="+mj-lt"/>
                          </a:rPr>
                          <a:t>first_name</a:t>
                        </a: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bl>
            </a:graphicData>
          </a:graphic>
        </p:graphicFrame>
        <p:sp>
          <p:nvSpPr>
            <p:cNvPr id="8" name="TextBox 7">
              <a:extLst>
                <a:ext uri="{FF2B5EF4-FFF2-40B4-BE49-F238E27FC236}">
                  <a16:creationId xmlns:a16="http://schemas.microsoft.com/office/drawing/2014/main" id="{1E4455C8-25F8-1F41-A3FF-B0F7BD5C1796}"/>
                </a:ext>
              </a:extLst>
            </p:cNvPr>
            <p:cNvSpPr txBox="1"/>
            <p:nvPr/>
          </p:nvSpPr>
          <p:spPr>
            <a:xfrm>
              <a:off x="5131987" y="4943518"/>
              <a:ext cx="878767" cy="400110"/>
            </a:xfrm>
            <a:prstGeom prst="rect">
              <a:avLst/>
            </a:prstGeom>
            <a:noFill/>
          </p:spPr>
          <p:txBody>
            <a:bodyPr wrap="none" rtlCol="0">
              <a:spAutoFit/>
            </a:bodyPr>
            <a:lstStyle/>
            <a:p>
              <a:pPr algn="l"/>
              <a:r>
                <a:rPr lang="en-US" sz="2000" dirty="0">
                  <a:latin typeface="+mj-lt"/>
                </a:rPr>
                <a:t>Users</a:t>
              </a:r>
            </a:p>
          </p:txBody>
        </p:sp>
        <p:sp>
          <p:nvSpPr>
            <p:cNvPr id="9" name="Rectangle 8">
              <a:extLst>
                <a:ext uri="{FF2B5EF4-FFF2-40B4-BE49-F238E27FC236}">
                  <a16:creationId xmlns:a16="http://schemas.microsoft.com/office/drawing/2014/main" id="{396C3172-1810-2646-844D-266FD6E3529F}"/>
                </a:ext>
              </a:extLst>
            </p:cNvPr>
            <p:cNvSpPr/>
            <p:nvPr/>
          </p:nvSpPr>
          <p:spPr>
            <a:xfrm>
              <a:off x="5180115" y="4981812"/>
              <a:ext cx="6959066" cy="1356995"/>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78AF64D-15B8-9844-A336-F9D2A9DECB49}"/>
              </a:ext>
            </a:extLst>
          </p:cNvPr>
          <p:cNvGrpSpPr/>
          <p:nvPr/>
        </p:nvGrpSpPr>
        <p:grpSpPr>
          <a:xfrm>
            <a:off x="5034012" y="3359925"/>
            <a:ext cx="3176337" cy="2136100"/>
            <a:chOff x="5034012" y="3359925"/>
            <a:chExt cx="3176337" cy="2136100"/>
          </a:xfrm>
        </p:grpSpPr>
        <p:graphicFrame>
          <p:nvGraphicFramePr>
            <p:cNvPr id="11" name="Content Placeholder 4">
              <a:extLst>
                <a:ext uri="{FF2B5EF4-FFF2-40B4-BE49-F238E27FC236}">
                  <a16:creationId xmlns:a16="http://schemas.microsoft.com/office/drawing/2014/main" id="{31A1B09A-9D23-EB48-91DA-E1B00DA0D4A3}"/>
                </a:ext>
              </a:extLst>
            </p:cNvPr>
            <p:cNvGraphicFramePr>
              <a:graphicFrameLocks/>
            </p:cNvGraphicFramePr>
            <p:nvPr>
              <p:extLst>
                <p:ext uri="{D42A27DB-BD31-4B8C-83A1-F6EECF244321}">
                  <p14:modId xmlns:p14="http://schemas.microsoft.com/office/powerpoint/2010/main" val="1555117962"/>
                </p:ext>
              </p:extLst>
            </p:nvPr>
          </p:nvGraphicFramePr>
          <p:xfrm>
            <a:off x="5149515" y="3793225"/>
            <a:ext cx="2954957" cy="1616780"/>
          </p:xfrm>
          <a:graphic>
            <a:graphicData uri="http://schemas.openxmlformats.org/drawingml/2006/table">
              <a:tbl>
                <a:tblPr firstRow="1" bandRow="1">
                  <a:tableStyleId>{D27102A9-8310-4765-A935-A1911B00CA55}</a:tableStyleId>
                </a:tblPr>
                <a:tblGrid>
                  <a:gridCol w="438807">
                    <a:extLst>
                      <a:ext uri="{9D8B030D-6E8A-4147-A177-3AD203B41FA5}">
                        <a16:colId xmlns:a16="http://schemas.microsoft.com/office/drawing/2014/main" val="864557309"/>
                      </a:ext>
                    </a:extLst>
                  </a:gridCol>
                  <a:gridCol w="996154">
                    <a:extLst>
                      <a:ext uri="{9D8B030D-6E8A-4147-A177-3AD203B41FA5}">
                        <a16:colId xmlns:a16="http://schemas.microsoft.com/office/drawing/2014/main" val="368752371"/>
                      </a:ext>
                    </a:extLst>
                  </a:gridCol>
                  <a:gridCol w="1519996">
                    <a:extLst>
                      <a:ext uri="{9D8B030D-6E8A-4147-A177-3AD203B41FA5}">
                        <a16:colId xmlns:a16="http://schemas.microsoft.com/office/drawing/2014/main" val="34575905"/>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user_id</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profession</a:t>
                        </a: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10</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banking</a:t>
                        </a:r>
                        <a:endParaRPr lang="en-US" sz="1400" dirty="0"/>
                      </a:p>
                    </a:txBody>
                    <a:tcPr marL="45720" marR="45720"/>
                  </a:tc>
                  <a:extLst>
                    <a:ext uri="{0D108BD9-81ED-4DB2-BD59-A6C34878D82A}">
                      <a16:rowId xmlns:a16="http://schemas.microsoft.com/office/drawing/2014/main" val="2917274176"/>
                    </a:ext>
                  </a:extLst>
                </a:tr>
                <a:tr h="396714">
                  <a:tc>
                    <a:txBody>
                      <a:bodyPr/>
                      <a:lstStyle/>
                      <a:p>
                        <a:r>
                          <a:rPr lang="en-US" sz="1400" dirty="0"/>
                          <a:t>11</a:t>
                        </a:r>
                      </a:p>
                    </a:txBody>
                    <a:tcPr marL="45720" marR="45720"/>
                  </a:tc>
                  <a:tc>
                    <a:txBody>
                      <a:bodyPr/>
                      <a:lstStyle/>
                      <a:p>
                        <a:r>
                          <a:rPr lang="en-US" sz="1400" dirty="0"/>
                          <a:t>1</a:t>
                        </a:r>
                      </a:p>
                    </a:txBody>
                    <a:tcPr marL="45720" marR="45720"/>
                  </a:tc>
                  <a:tc>
                    <a:txBody>
                      <a:bodyPr/>
                      <a:lstStyle/>
                      <a:p>
                        <a:r>
                          <a:rPr lang="en-US" sz="1400" dirty="0"/>
                          <a:t>finance</a:t>
                        </a:r>
                      </a:p>
                    </a:txBody>
                    <a:tcPr marL="45720" marR="45720"/>
                  </a:tc>
                  <a:extLst>
                    <a:ext uri="{0D108BD9-81ED-4DB2-BD59-A6C34878D82A}">
                      <a16:rowId xmlns:a16="http://schemas.microsoft.com/office/drawing/2014/main" val="10002"/>
                    </a:ext>
                  </a:extLst>
                </a:tr>
                <a:tr h="396714">
                  <a:tc>
                    <a:txBody>
                      <a:bodyPr/>
                      <a:lstStyle/>
                      <a:p>
                        <a:r>
                          <a:rPr lang="en-US" sz="1400" dirty="0"/>
                          <a:t>12</a:t>
                        </a:r>
                      </a:p>
                    </a:txBody>
                    <a:tcPr marL="45720" marR="45720"/>
                  </a:tc>
                  <a:tc>
                    <a:txBody>
                      <a:bodyPr/>
                      <a:lstStyle/>
                      <a:p>
                        <a:r>
                          <a:rPr lang="en-US" sz="1400" dirty="0"/>
                          <a:t>1</a:t>
                        </a:r>
                      </a:p>
                    </a:txBody>
                    <a:tcPr marL="45720" marR="45720"/>
                  </a:tc>
                  <a:tc>
                    <a:txBody>
                      <a:bodyPr/>
                      <a:lstStyle/>
                      <a:p>
                        <a:r>
                          <a:rPr lang="en-US" sz="1400" dirty="0"/>
                          <a:t>trader</a:t>
                        </a:r>
                      </a:p>
                    </a:txBody>
                    <a:tcPr marL="45720" marR="45720"/>
                  </a:tc>
                  <a:extLst>
                    <a:ext uri="{0D108BD9-81ED-4DB2-BD59-A6C34878D82A}">
                      <a16:rowId xmlns:a16="http://schemas.microsoft.com/office/drawing/2014/main" val="10003"/>
                    </a:ext>
                  </a:extLst>
                </a:tr>
              </a:tbl>
            </a:graphicData>
          </a:graphic>
        </p:graphicFrame>
        <p:sp>
          <p:nvSpPr>
            <p:cNvPr id="12" name="TextBox 11">
              <a:extLst>
                <a:ext uri="{FF2B5EF4-FFF2-40B4-BE49-F238E27FC236}">
                  <a16:creationId xmlns:a16="http://schemas.microsoft.com/office/drawing/2014/main" id="{E2E74413-4DD1-454C-8FF4-86462AE85A9E}"/>
                </a:ext>
              </a:extLst>
            </p:cNvPr>
            <p:cNvSpPr txBox="1"/>
            <p:nvPr/>
          </p:nvSpPr>
          <p:spPr>
            <a:xfrm>
              <a:off x="5034012" y="3359925"/>
              <a:ext cx="1595309" cy="400110"/>
            </a:xfrm>
            <a:prstGeom prst="rect">
              <a:avLst/>
            </a:prstGeom>
            <a:noFill/>
          </p:spPr>
          <p:txBody>
            <a:bodyPr wrap="none" rtlCol="0">
              <a:spAutoFit/>
            </a:bodyPr>
            <a:lstStyle/>
            <a:p>
              <a:pPr algn="l"/>
              <a:r>
                <a:rPr lang="en-US" sz="2000" dirty="0">
                  <a:latin typeface="+mj-lt"/>
                </a:rPr>
                <a:t>Professions</a:t>
              </a:r>
            </a:p>
          </p:txBody>
        </p:sp>
        <p:sp>
          <p:nvSpPr>
            <p:cNvPr id="13" name="Rectangle 12">
              <a:extLst>
                <a:ext uri="{FF2B5EF4-FFF2-40B4-BE49-F238E27FC236}">
                  <a16:creationId xmlns:a16="http://schemas.microsoft.com/office/drawing/2014/main" id="{9A9C6D67-4063-6549-82ED-DB435C949A2A}"/>
                </a:ext>
              </a:extLst>
            </p:cNvPr>
            <p:cNvSpPr/>
            <p:nvPr/>
          </p:nvSpPr>
          <p:spPr>
            <a:xfrm>
              <a:off x="5082138" y="3359925"/>
              <a:ext cx="3128211" cy="21361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7724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0" y="1256653"/>
            <a:ext cx="4983860" cy="5117432"/>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400" dirty="0"/>
              <a:t>{</a:t>
            </a:r>
          </a:p>
          <a:p>
            <a:pPr defTabSz="533036">
              <a:spcBef>
                <a:spcPts val="500"/>
              </a:spcBef>
              <a:defRPr sz="1230" b="1">
                <a:solidFill>
                  <a:srgbClr val="DDDDDD"/>
                </a:solidFill>
                <a:latin typeface="Menlo"/>
                <a:ea typeface="Menlo"/>
                <a:cs typeface="Menlo"/>
                <a:sym typeface="Menlo"/>
              </a:defRPr>
            </a:pPr>
            <a:r>
              <a:rPr lang="en-US" sz="1400" dirty="0"/>
              <a:t>    first_name: "Paul",</a:t>
            </a:r>
          </a:p>
          <a:p>
            <a:pPr defTabSz="533036">
              <a:spcBef>
                <a:spcPts val="500"/>
              </a:spcBef>
              <a:defRPr sz="1230" b="1">
                <a:solidFill>
                  <a:srgbClr val="DDDDDD"/>
                </a:solidFill>
                <a:latin typeface="Menlo"/>
                <a:ea typeface="Menlo"/>
                <a:cs typeface="Menlo"/>
                <a:sym typeface="Menlo"/>
              </a:defRPr>
            </a:pPr>
            <a:r>
              <a:rPr lang="en-US" sz="1400" dirty="0"/>
              <a:t>    surname: "Miller", </a:t>
            </a:r>
          </a:p>
          <a:p>
            <a:pPr defTabSz="533036">
              <a:spcBef>
                <a:spcPts val="500"/>
              </a:spcBef>
              <a:defRPr sz="1230" b="1">
                <a:solidFill>
                  <a:srgbClr val="DDDDDD"/>
                </a:solidFill>
                <a:latin typeface="Menlo"/>
                <a:ea typeface="Menlo"/>
                <a:cs typeface="Menlo"/>
                <a:sym typeface="Menlo"/>
              </a:defRPr>
            </a:pPr>
            <a:r>
              <a:rPr lang="en-US" sz="1400" dirty="0"/>
              <a:t>    cell: "447557505611",</a:t>
            </a:r>
          </a:p>
          <a:p>
            <a:pPr defTabSz="533036">
              <a:spcBef>
                <a:spcPts val="500"/>
              </a:spcBef>
              <a:defRPr sz="1230" b="1">
                <a:solidFill>
                  <a:srgbClr val="DDDDDD"/>
                </a:solidFill>
                <a:latin typeface="Menlo"/>
                <a:ea typeface="Menlo"/>
                <a:cs typeface="Menlo"/>
                <a:sym typeface="Menlo"/>
              </a:defRPr>
            </a:pPr>
            <a:r>
              <a:rPr lang="en-US" sz="1400" dirty="0"/>
              <a:t>    city: "London",</a:t>
            </a:r>
          </a:p>
          <a:p>
            <a:pPr defTabSz="533036">
              <a:spcBef>
                <a:spcPts val="500"/>
              </a:spcBef>
              <a:defRPr sz="1230" b="1">
                <a:solidFill>
                  <a:srgbClr val="DDDDDD"/>
                </a:solidFill>
                <a:latin typeface="Menlo"/>
                <a:ea typeface="Menlo"/>
                <a:cs typeface="Menlo"/>
                <a:sym typeface="Menlo"/>
              </a:defRPr>
            </a:pPr>
            <a:r>
              <a:rPr lang="en-US" sz="1400" dirty="0"/>
              <a:t>    location: [45.123,47.232],</a:t>
            </a:r>
          </a:p>
          <a:p>
            <a:pPr defTabSz="533036">
              <a:spcBef>
                <a:spcPts val="500"/>
              </a:spcBef>
              <a:defRPr sz="1230" b="1">
                <a:solidFill>
                  <a:srgbClr val="DDDDDD"/>
                </a:solidFill>
                <a:latin typeface="Menlo"/>
                <a:ea typeface="Menlo"/>
                <a:cs typeface="Menlo"/>
                <a:sym typeface="Menlo"/>
              </a:defRPr>
            </a:pPr>
            <a:r>
              <a:rPr lang="en-US" sz="1400" dirty="0"/>
              <a:t>    profession: ["banking", "finance", "trader"],</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cars: [</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model: "Bentley",</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year: 1973</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model: "Rolls Royce",</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year: 1965</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a:t>
            </a:r>
          </a:p>
          <a:p>
            <a:pPr defTabSz="533036">
              <a:spcBef>
                <a:spcPts val="500"/>
              </a:spcBef>
              <a:defRPr sz="1230" b="1">
                <a:solidFill>
                  <a:srgbClr val="DDDDDD"/>
                </a:solidFill>
                <a:latin typeface="Menlo"/>
                <a:ea typeface="Menlo"/>
                <a:cs typeface="Menlo"/>
                <a:sym typeface="Menlo"/>
              </a:defRPr>
            </a:pPr>
            <a:r>
              <a:rPr lang="en-US" sz="1400" dirty="0">
                <a:solidFill>
                  <a:srgbClr val="FFFF00"/>
                </a:solidFill>
              </a:rPr>
              <a:t>    ]</a:t>
            </a:r>
          </a:p>
          <a:p>
            <a:pPr defTabSz="533036">
              <a:spcBef>
                <a:spcPts val="500"/>
              </a:spcBef>
              <a:defRPr sz="1230" b="1">
                <a:solidFill>
                  <a:srgbClr val="DDDDDD"/>
                </a:solidFill>
                <a:latin typeface="Menlo"/>
                <a:ea typeface="Menlo"/>
                <a:cs typeface="Menlo"/>
                <a:sym typeface="Menlo"/>
              </a:defRPr>
            </a:pPr>
            <a:r>
              <a:rPr lang="en-US" sz="1400" dirty="0"/>
              <a:t>}</a:t>
            </a:r>
            <a:endParaRPr sz="14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0" y="0"/>
            <a:ext cx="12139181" cy="1118016"/>
          </a:xfrm>
        </p:spPr>
        <p:txBody>
          <a:bodyPr anchor="t"/>
          <a:lstStyle/>
          <a:p>
            <a:pPr algn="ctr">
              <a:lnSpc>
                <a:spcPct val="100000"/>
              </a:lnSpc>
            </a:pPr>
            <a:r>
              <a:rPr lang="en-US" sz="4800" dirty="0"/>
              <a:t>Modeling Data: MongoDB</a:t>
            </a:r>
            <a:r>
              <a:rPr lang="en-US" sz="4400" dirty="0"/>
              <a:t> </a:t>
            </a:r>
            <a:r>
              <a:rPr lang="en-US" sz="3600" dirty="0"/>
              <a:t>vs</a:t>
            </a:r>
            <a:r>
              <a:rPr lang="en-US" sz="4400" dirty="0"/>
              <a:t> SQL</a:t>
            </a:r>
          </a:p>
        </p:txBody>
      </p:sp>
      <p:grpSp>
        <p:nvGrpSpPr>
          <p:cNvPr id="2" name="Group 1">
            <a:extLst>
              <a:ext uri="{FF2B5EF4-FFF2-40B4-BE49-F238E27FC236}">
                <a16:creationId xmlns:a16="http://schemas.microsoft.com/office/drawing/2014/main" id="{3CEE030C-8DA8-CE47-8CEA-411D51623E4C}"/>
              </a:ext>
            </a:extLst>
          </p:cNvPr>
          <p:cNvGrpSpPr/>
          <p:nvPr/>
        </p:nvGrpSpPr>
        <p:grpSpPr>
          <a:xfrm>
            <a:off x="5131987" y="1256653"/>
            <a:ext cx="7007194" cy="1395289"/>
            <a:chOff x="5131987" y="4943518"/>
            <a:chExt cx="7007194" cy="1395289"/>
          </a:xfrm>
        </p:grpSpPr>
        <p:graphicFrame>
          <p:nvGraphicFramePr>
            <p:cNvPr id="7" name="Content Placeholder 4">
              <a:extLst>
                <a:ext uri="{FF2B5EF4-FFF2-40B4-BE49-F238E27FC236}">
                  <a16:creationId xmlns:a16="http://schemas.microsoft.com/office/drawing/2014/main" id="{8EF6E511-DEB4-4C4C-900A-BF418281BB60}"/>
                </a:ext>
              </a:extLst>
            </p:cNvPr>
            <p:cNvGraphicFramePr>
              <a:graphicFrameLocks/>
            </p:cNvGraphicFramePr>
            <p:nvPr>
              <p:extLst/>
            </p:nvPr>
          </p:nvGraphicFramePr>
          <p:xfrm>
            <a:off x="5247490" y="5376818"/>
            <a:ext cx="6891689" cy="823352"/>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a:solidFill>
                              <a:schemeClr val="tx1"/>
                            </a:solidFill>
                            <a:latin typeface="+mj-lt"/>
                          </a:rPr>
                          <a:t>first_name</a:t>
                        </a: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bl>
            </a:graphicData>
          </a:graphic>
        </p:graphicFrame>
        <p:sp>
          <p:nvSpPr>
            <p:cNvPr id="8" name="TextBox 7">
              <a:extLst>
                <a:ext uri="{FF2B5EF4-FFF2-40B4-BE49-F238E27FC236}">
                  <a16:creationId xmlns:a16="http://schemas.microsoft.com/office/drawing/2014/main" id="{1E4455C8-25F8-1F41-A3FF-B0F7BD5C1796}"/>
                </a:ext>
              </a:extLst>
            </p:cNvPr>
            <p:cNvSpPr txBox="1"/>
            <p:nvPr/>
          </p:nvSpPr>
          <p:spPr>
            <a:xfrm>
              <a:off x="5131987" y="4943518"/>
              <a:ext cx="878767" cy="400110"/>
            </a:xfrm>
            <a:prstGeom prst="rect">
              <a:avLst/>
            </a:prstGeom>
            <a:noFill/>
          </p:spPr>
          <p:txBody>
            <a:bodyPr wrap="none" rtlCol="0">
              <a:spAutoFit/>
            </a:bodyPr>
            <a:lstStyle/>
            <a:p>
              <a:pPr algn="l"/>
              <a:r>
                <a:rPr lang="en-US" sz="2000" dirty="0">
                  <a:latin typeface="+mj-lt"/>
                </a:rPr>
                <a:t>Users</a:t>
              </a:r>
            </a:p>
          </p:txBody>
        </p:sp>
        <p:sp>
          <p:nvSpPr>
            <p:cNvPr id="9" name="Rectangle 8">
              <a:extLst>
                <a:ext uri="{FF2B5EF4-FFF2-40B4-BE49-F238E27FC236}">
                  <a16:creationId xmlns:a16="http://schemas.microsoft.com/office/drawing/2014/main" id="{396C3172-1810-2646-844D-266FD6E3529F}"/>
                </a:ext>
              </a:extLst>
            </p:cNvPr>
            <p:cNvSpPr/>
            <p:nvPr/>
          </p:nvSpPr>
          <p:spPr>
            <a:xfrm>
              <a:off x="5180115" y="4981812"/>
              <a:ext cx="6959066" cy="1356995"/>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78AF64D-15B8-9844-A336-F9D2A9DECB49}"/>
              </a:ext>
            </a:extLst>
          </p:cNvPr>
          <p:cNvGrpSpPr/>
          <p:nvPr/>
        </p:nvGrpSpPr>
        <p:grpSpPr>
          <a:xfrm>
            <a:off x="5034012" y="3359925"/>
            <a:ext cx="3176337" cy="2136100"/>
            <a:chOff x="5034012" y="3359925"/>
            <a:chExt cx="3176337" cy="2136100"/>
          </a:xfrm>
        </p:grpSpPr>
        <p:graphicFrame>
          <p:nvGraphicFramePr>
            <p:cNvPr id="11" name="Content Placeholder 4">
              <a:extLst>
                <a:ext uri="{FF2B5EF4-FFF2-40B4-BE49-F238E27FC236}">
                  <a16:creationId xmlns:a16="http://schemas.microsoft.com/office/drawing/2014/main" id="{31A1B09A-9D23-EB48-91DA-E1B00DA0D4A3}"/>
                </a:ext>
              </a:extLst>
            </p:cNvPr>
            <p:cNvGraphicFramePr>
              <a:graphicFrameLocks/>
            </p:cNvGraphicFramePr>
            <p:nvPr>
              <p:extLst/>
            </p:nvPr>
          </p:nvGraphicFramePr>
          <p:xfrm>
            <a:off x="5149515" y="3793225"/>
            <a:ext cx="2954957" cy="1616780"/>
          </p:xfrm>
          <a:graphic>
            <a:graphicData uri="http://schemas.openxmlformats.org/drawingml/2006/table">
              <a:tbl>
                <a:tblPr firstRow="1" bandRow="1">
                  <a:tableStyleId>{D27102A9-8310-4765-A935-A1911B00CA55}</a:tableStyleId>
                </a:tblPr>
                <a:tblGrid>
                  <a:gridCol w="438807">
                    <a:extLst>
                      <a:ext uri="{9D8B030D-6E8A-4147-A177-3AD203B41FA5}">
                        <a16:colId xmlns:a16="http://schemas.microsoft.com/office/drawing/2014/main" val="864557309"/>
                      </a:ext>
                    </a:extLst>
                  </a:gridCol>
                  <a:gridCol w="996154">
                    <a:extLst>
                      <a:ext uri="{9D8B030D-6E8A-4147-A177-3AD203B41FA5}">
                        <a16:colId xmlns:a16="http://schemas.microsoft.com/office/drawing/2014/main" val="368752371"/>
                      </a:ext>
                    </a:extLst>
                  </a:gridCol>
                  <a:gridCol w="1519996">
                    <a:extLst>
                      <a:ext uri="{9D8B030D-6E8A-4147-A177-3AD203B41FA5}">
                        <a16:colId xmlns:a16="http://schemas.microsoft.com/office/drawing/2014/main" val="34575905"/>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user_id</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profession</a:t>
                        </a: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10</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banking</a:t>
                        </a:r>
                        <a:endParaRPr lang="en-US" sz="1400" dirty="0"/>
                      </a:p>
                    </a:txBody>
                    <a:tcPr marL="45720" marR="45720"/>
                  </a:tc>
                  <a:extLst>
                    <a:ext uri="{0D108BD9-81ED-4DB2-BD59-A6C34878D82A}">
                      <a16:rowId xmlns:a16="http://schemas.microsoft.com/office/drawing/2014/main" val="2917274176"/>
                    </a:ext>
                  </a:extLst>
                </a:tr>
                <a:tr h="396714">
                  <a:tc>
                    <a:txBody>
                      <a:bodyPr/>
                      <a:lstStyle/>
                      <a:p>
                        <a:r>
                          <a:rPr lang="en-US" sz="1400" dirty="0"/>
                          <a:t>11</a:t>
                        </a:r>
                      </a:p>
                    </a:txBody>
                    <a:tcPr marL="45720" marR="45720"/>
                  </a:tc>
                  <a:tc>
                    <a:txBody>
                      <a:bodyPr/>
                      <a:lstStyle/>
                      <a:p>
                        <a:r>
                          <a:rPr lang="en-US" sz="1400" dirty="0"/>
                          <a:t>1</a:t>
                        </a:r>
                      </a:p>
                    </a:txBody>
                    <a:tcPr marL="45720" marR="45720"/>
                  </a:tc>
                  <a:tc>
                    <a:txBody>
                      <a:bodyPr/>
                      <a:lstStyle/>
                      <a:p>
                        <a:r>
                          <a:rPr lang="en-US" sz="1400" dirty="0"/>
                          <a:t>finance</a:t>
                        </a:r>
                      </a:p>
                    </a:txBody>
                    <a:tcPr marL="45720" marR="45720"/>
                  </a:tc>
                  <a:extLst>
                    <a:ext uri="{0D108BD9-81ED-4DB2-BD59-A6C34878D82A}">
                      <a16:rowId xmlns:a16="http://schemas.microsoft.com/office/drawing/2014/main" val="10002"/>
                    </a:ext>
                  </a:extLst>
                </a:tr>
                <a:tr h="396714">
                  <a:tc>
                    <a:txBody>
                      <a:bodyPr/>
                      <a:lstStyle/>
                      <a:p>
                        <a:r>
                          <a:rPr lang="en-US" sz="1400" dirty="0"/>
                          <a:t>12</a:t>
                        </a:r>
                      </a:p>
                    </a:txBody>
                    <a:tcPr marL="45720" marR="45720"/>
                  </a:tc>
                  <a:tc>
                    <a:txBody>
                      <a:bodyPr/>
                      <a:lstStyle/>
                      <a:p>
                        <a:r>
                          <a:rPr lang="en-US" sz="1400" dirty="0"/>
                          <a:t>1</a:t>
                        </a:r>
                      </a:p>
                    </a:txBody>
                    <a:tcPr marL="45720" marR="45720"/>
                  </a:tc>
                  <a:tc>
                    <a:txBody>
                      <a:bodyPr/>
                      <a:lstStyle/>
                      <a:p>
                        <a:r>
                          <a:rPr lang="en-US" sz="1400" dirty="0"/>
                          <a:t>trader</a:t>
                        </a:r>
                      </a:p>
                    </a:txBody>
                    <a:tcPr marL="45720" marR="45720"/>
                  </a:tc>
                  <a:extLst>
                    <a:ext uri="{0D108BD9-81ED-4DB2-BD59-A6C34878D82A}">
                      <a16:rowId xmlns:a16="http://schemas.microsoft.com/office/drawing/2014/main" val="10003"/>
                    </a:ext>
                  </a:extLst>
                </a:tr>
              </a:tbl>
            </a:graphicData>
          </a:graphic>
        </p:graphicFrame>
        <p:sp>
          <p:nvSpPr>
            <p:cNvPr id="12" name="TextBox 11">
              <a:extLst>
                <a:ext uri="{FF2B5EF4-FFF2-40B4-BE49-F238E27FC236}">
                  <a16:creationId xmlns:a16="http://schemas.microsoft.com/office/drawing/2014/main" id="{E2E74413-4DD1-454C-8FF4-86462AE85A9E}"/>
                </a:ext>
              </a:extLst>
            </p:cNvPr>
            <p:cNvSpPr txBox="1"/>
            <p:nvPr/>
          </p:nvSpPr>
          <p:spPr>
            <a:xfrm>
              <a:off x="5034012" y="3359925"/>
              <a:ext cx="1595309" cy="400110"/>
            </a:xfrm>
            <a:prstGeom prst="rect">
              <a:avLst/>
            </a:prstGeom>
            <a:noFill/>
          </p:spPr>
          <p:txBody>
            <a:bodyPr wrap="none" rtlCol="0">
              <a:spAutoFit/>
            </a:bodyPr>
            <a:lstStyle/>
            <a:p>
              <a:pPr algn="l"/>
              <a:r>
                <a:rPr lang="en-US" sz="2000" dirty="0">
                  <a:latin typeface="+mj-lt"/>
                </a:rPr>
                <a:t>Professions</a:t>
              </a:r>
            </a:p>
          </p:txBody>
        </p:sp>
        <p:sp>
          <p:nvSpPr>
            <p:cNvPr id="13" name="Rectangle 12">
              <a:extLst>
                <a:ext uri="{FF2B5EF4-FFF2-40B4-BE49-F238E27FC236}">
                  <a16:creationId xmlns:a16="http://schemas.microsoft.com/office/drawing/2014/main" id="{9A9C6D67-4063-6549-82ED-DB435C949A2A}"/>
                </a:ext>
              </a:extLst>
            </p:cNvPr>
            <p:cNvSpPr/>
            <p:nvPr/>
          </p:nvSpPr>
          <p:spPr>
            <a:xfrm>
              <a:off x="5082138" y="3359925"/>
              <a:ext cx="3128211" cy="21361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A68B67D-7D8F-0340-AC75-6D2BB7E042D7}"/>
              </a:ext>
            </a:extLst>
          </p:cNvPr>
          <p:cNvGrpSpPr/>
          <p:nvPr/>
        </p:nvGrpSpPr>
        <p:grpSpPr>
          <a:xfrm>
            <a:off x="8659648" y="3552429"/>
            <a:ext cx="3131143" cy="1769633"/>
            <a:chOff x="8842684" y="3370257"/>
            <a:chExt cx="3131143" cy="1769633"/>
          </a:xfrm>
        </p:grpSpPr>
        <p:graphicFrame>
          <p:nvGraphicFramePr>
            <p:cNvPr id="15" name="Content Placeholder 4">
              <a:extLst>
                <a:ext uri="{FF2B5EF4-FFF2-40B4-BE49-F238E27FC236}">
                  <a16:creationId xmlns:a16="http://schemas.microsoft.com/office/drawing/2014/main" id="{DBDD4C10-0B64-C846-875E-BDDD2C917380}"/>
                </a:ext>
              </a:extLst>
            </p:cNvPr>
            <p:cNvGraphicFramePr>
              <a:graphicFrameLocks/>
            </p:cNvGraphicFramePr>
            <p:nvPr>
              <p:extLst>
                <p:ext uri="{D42A27DB-BD31-4B8C-83A1-F6EECF244321}">
                  <p14:modId xmlns:p14="http://schemas.microsoft.com/office/powerpoint/2010/main" val="2360606295"/>
                </p:ext>
              </p:extLst>
            </p:nvPr>
          </p:nvGraphicFramePr>
          <p:xfrm>
            <a:off x="8958188" y="3803558"/>
            <a:ext cx="2925917" cy="1220066"/>
          </p:xfrm>
          <a:graphic>
            <a:graphicData uri="http://schemas.openxmlformats.org/drawingml/2006/table">
              <a:tbl>
                <a:tblPr firstRow="1" bandRow="1">
                  <a:tableStyleId>{D27102A9-8310-4765-A935-A1911B00CA55}</a:tableStyleId>
                </a:tblPr>
                <a:tblGrid>
                  <a:gridCol w="384849">
                    <a:extLst>
                      <a:ext uri="{9D8B030D-6E8A-4147-A177-3AD203B41FA5}">
                        <a16:colId xmlns:a16="http://schemas.microsoft.com/office/drawing/2014/main" val="864557309"/>
                      </a:ext>
                    </a:extLst>
                  </a:gridCol>
                  <a:gridCol w="837397">
                    <a:extLst>
                      <a:ext uri="{9D8B030D-6E8A-4147-A177-3AD203B41FA5}">
                        <a16:colId xmlns:a16="http://schemas.microsoft.com/office/drawing/2014/main" val="368752371"/>
                      </a:ext>
                    </a:extLst>
                  </a:gridCol>
                  <a:gridCol w="1039529">
                    <a:extLst>
                      <a:ext uri="{9D8B030D-6E8A-4147-A177-3AD203B41FA5}">
                        <a16:colId xmlns:a16="http://schemas.microsoft.com/office/drawing/2014/main" val="34575905"/>
                      </a:ext>
                    </a:extLst>
                  </a:gridCol>
                  <a:gridCol w="664142">
                    <a:extLst>
                      <a:ext uri="{9D8B030D-6E8A-4147-A177-3AD203B41FA5}">
                        <a16:colId xmlns:a16="http://schemas.microsoft.com/office/drawing/2014/main" val="20003"/>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user_id</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model</a:t>
                        </a:r>
                      </a:p>
                    </a:txBody>
                    <a:tcPr marL="45720" marR="45720" anchor="ctr"/>
                  </a:tc>
                  <a:tc>
                    <a:txBody>
                      <a:bodyPr/>
                      <a:lstStyle/>
                      <a:p>
                        <a:r>
                          <a:rPr lang="en-US" sz="1400" b="0" dirty="0">
                            <a:solidFill>
                              <a:schemeClr val="tx1"/>
                            </a:solidFill>
                            <a:latin typeface="+mj-lt"/>
                          </a:rPr>
                          <a:t>year</a:t>
                        </a: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20</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Bentley</a:t>
                        </a:r>
                        <a:endParaRPr lang="en-US" sz="1400" dirty="0"/>
                      </a:p>
                    </a:txBody>
                    <a:tcPr marL="45720" marR="45720"/>
                  </a:tc>
                  <a:tc>
                    <a:txBody>
                      <a:bodyPr/>
                      <a:lstStyle/>
                      <a:p>
                        <a:r>
                          <a:rPr lang="en-US" sz="1400" dirty="0"/>
                          <a:t>1973</a:t>
                        </a:r>
                      </a:p>
                    </a:txBody>
                    <a:tcPr marL="45720" marR="45720"/>
                  </a:tc>
                  <a:extLst>
                    <a:ext uri="{0D108BD9-81ED-4DB2-BD59-A6C34878D82A}">
                      <a16:rowId xmlns:a16="http://schemas.microsoft.com/office/drawing/2014/main" val="2917274176"/>
                    </a:ext>
                  </a:extLst>
                </a:tr>
                <a:tr h="396714">
                  <a:tc>
                    <a:txBody>
                      <a:bodyPr/>
                      <a:lstStyle/>
                      <a:p>
                        <a:r>
                          <a:rPr lang="en-US" sz="1400" dirty="0"/>
                          <a:t>21</a:t>
                        </a:r>
                      </a:p>
                    </a:txBody>
                    <a:tcPr marL="45720" marR="45720"/>
                  </a:tc>
                  <a:tc>
                    <a:txBody>
                      <a:bodyPr/>
                      <a:lstStyle/>
                      <a:p>
                        <a:r>
                          <a:rPr lang="en-US" sz="1400" dirty="0"/>
                          <a:t>1</a:t>
                        </a:r>
                      </a:p>
                    </a:txBody>
                    <a:tcPr marL="45720" marR="45720"/>
                  </a:tc>
                  <a:tc>
                    <a:txBody>
                      <a:bodyPr/>
                      <a:lstStyle/>
                      <a:p>
                        <a:r>
                          <a:rPr lang="en-US" sz="1400" dirty="0"/>
                          <a:t>Rolls Royce</a:t>
                        </a:r>
                      </a:p>
                    </a:txBody>
                    <a:tcPr marL="45720" marR="45720"/>
                  </a:tc>
                  <a:tc>
                    <a:txBody>
                      <a:bodyPr/>
                      <a:lstStyle/>
                      <a:p>
                        <a:r>
                          <a:rPr lang="en-US" sz="1400" dirty="0"/>
                          <a:t>1965</a:t>
                        </a:r>
                      </a:p>
                    </a:txBody>
                    <a:tcPr marL="45720" marR="45720"/>
                  </a:tc>
                  <a:extLst>
                    <a:ext uri="{0D108BD9-81ED-4DB2-BD59-A6C34878D82A}">
                      <a16:rowId xmlns:a16="http://schemas.microsoft.com/office/drawing/2014/main" val="10002"/>
                    </a:ext>
                  </a:extLst>
                </a:tr>
              </a:tbl>
            </a:graphicData>
          </a:graphic>
        </p:graphicFrame>
        <p:sp>
          <p:nvSpPr>
            <p:cNvPr id="16" name="TextBox 15">
              <a:extLst>
                <a:ext uri="{FF2B5EF4-FFF2-40B4-BE49-F238E27FC236}">
                  <a16:creationId xmlns:a16="http://schemas.microsoft.com/office/drawing/2014/main" id="{B4C0D75C-5A59-C942-B031-2FC7E01D5319}"/>
                </a:ext>
              </a:extLst>
            </p:cNvPr>
            <p:cNvSpPr txBox="1"/>
            <p:nvPr/>
          </p:nvSpPr>
          <p:spPr>
            <a:xfrm>
              <a:off x="8842685" y="3370258"/>
              <a:ext cx="729687" cy="400110"/>
            </a:xfrm>
            <a:prstGeom prst="rect">
              <a:avLst/>
            </a:prstGeom>
            <a:noFill/>
          </p:spPr>
          <p:txBody>
            <a:bodyPr wrap="none" rtlCol="0">
              <a:spAutoFit/>
            </a:bodyPr>
            <a:lstStyle/>
            <a:p>
              <a:pPr algn="l"/>
              <a:r>
                <a:rPr lang="en-US" sz="2000" dirty="0">
                  <a:latin typeface="+mj-lt"/>
                </a:rPr>
                <a:t>Cars</a:t>
              </a:r>
            </a:p>
          </p:txBody>
        </p:sp>
        <p:sp>
          <p:nvSpPr>
            <p:cNvPr id="17" name="Rectangle 16">
              <a:extLst>
                <a:ext uri="{FF2B5EF4-FFF2-40B4-BE49-F238E27FC236}">
                  <a16:creationId xmlns:a16="http://schemas.microsoft.com/office/drawing/2014/main" id="{1349429A-1A5E-6448-BA4D-8E42F6F24C3B}"/>
                </a:ext>
              </a:extLst>
            </p:cNvPr>
            <p:cNvSpPr/>
            <p:nvPr/>
          </p:nvSpPr>
          <p:spPr>
            <a:xfrm>
              <a:off x="8842684" y="3370257"/>
              <a:ext cx="3131143" cy="176963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89756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0" y="1256653"/>
            <a:ext cx="4983860" cy="5117432"/>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400" dirty="0"/>
              <a:t>{</a:t>
            </a:r>
          </a:p>
          <a:p>
            <a:pPr defTabSz="533036">
              <a:spcBef>
                <a:spcPts val="500"/>
              </a:spcBef>
              <a:defRPr sz="1230" b="1">
                <a:solidFill>
                  <a:srgbClr val="DDDDDD"/>
                </a:solidFill>
                <a:latin typeface="Menlo"/>
                <a:ea typeface="Menlo"/>
                <a:cs typeface="Menlo"/>
                <a:sym typeface="Menlo"/>
              </a:defRPr>
            </a:pPr>
            <a:r>
              <a:rPr lang="en-US" sz="1400" dirty="0"/>
              <a:t>    first_name: "Paul",</a:t>
            </a:r>
          </a:p>
          <a:p>
            <a:pPr defTabSz="533036">
              <a:spcBef>
                <a:spcPts val="500"/>
              </a:spcBef>
              <a:defRPr sz="1230" b="1">
                <a:solidFill>
                  <a:srgbClr val="DDDDDD"/>
                </a:solidFill>
                <a:latin typeface="Menlo"/>
                <a:ea typeface="Menlo"/>
                <a:cs typeface="Menlo"/>
                <a:sym typeface="Menlo"/>
              </a:defRPr>
            </a:pPr>
            <a:r>
              <a:rPr lang="en-US" sz="1400" dirty="0"/>
              <a:t>    surname: "Miller", </a:t>
            </a:r>
          </a:p>
          <a:p>
            <a:pPr defTabSz="533036">
              <a:spcBef>
                <a:spcPts val="500"/>
              </a:spcBef>
              <a:defRPr sz="1230" b="1">
                <a:solidFill>
                  <a:srgbClr val="DDDDDD"/>
                </a:solidFill>
                <a:latin typeface="Menlo"/>
                <a:ea typeface="Menlo"/>
                <a:cs typeface="Menlo"/>
                <a:sym typeface="Menlo"/>
              </a:defRPr>
            </a:pPr>
            <a:r>
              <a:rPr lang="en-US" sz="1400" dirty="0"/>
              <a:t>    cell: "447557505611",</a:t>
            </a:r>
          </a:p>
          <a:p>
            <a:pPr defTabSz="533036">
              <a:spcBef>
                <a:spcPts val="500"/>
              </a:spcBef>
              <a:defRPr sz="1230" b="1">
                <a:solidFill>
                  <a:srgbClr val="DDDDDD"/>
                </a:solidFill>
                <a:latin typeface="Menlo"/>
                <a:ea typeface="Menlo"/>
                <a:cs typeface="Menlo"/>
                <a:sym typeface="Menlo"/>
              </a:defRPr>
            </a:pPr>
            <a:r>
              <a:rPr lang="en-US" sz="1400" dirty="0"/>
              <a:t>    city: "London",</a:t>
            </a:r>
          </a:p>
          <a:p>
            <a:pPr defTabSz="533036">
              <a:spcBef>
                <a:spcPts val="500"/>
              </a:spcBef>
              <a:defRPr sz="1230" b="1">
                <a:solidFill>
                  <a:srgbClr val="DDDDDD"/>
                </a:solidFill>
                <a:latin typeface="Menlo"/>
                <a:ea typeface="Menlo"/>
                <a:cs typeface="Menlo"/>
                <a:sym typeface="Menlo"/>
              </a:defRPr>
            </a:pPr>
            <a:r>
              <a:rPr lang="en-US" sz="1400" dirty="0"/>
              <a:t>    location: [45.123,47.232],</a:t>
            </a:r>
          </a:p>
          <a:p>
            <a:pPr defTabSz="533036">
              <a:spcBef>
                <a:spcPts val="500"/>
              </a:spcBef>
              <a:defRPr sz="1230" b="1">
                <a:solidFill>
                  <a:srgbClr val="DDDDDD"/>
                </a:solidFill>
                <a:latin typeface="Menlo"/>
                <a:ea typeface="Menlo"/>
                <a:cs typeface="Menlo"/>
                <a:sym typeface="Menlo"/>
              </a:defRPr>
            </a:pPr>
            <a:r>
              <a:rPr lang="en-US" sz="1400" dirty="0"/>
              <a:t>    profession: ["banking", "finance", "trader"],</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cars: [</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model: "Bentley",</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year: 1973</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model: "Rolls Royce",</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year: 1965</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400" dirty="0">
                <a:solidFill>
                  <a:schemeClr val="bg1"/>
                </a:solidFill>
              </a:rPr>
              <a:t>    ]</a:t>
            </a:r>
          </a:p>
          <a:p>
            <a:pPr defTabSz="533036">
              <a:spcBef>
                <a:spcPts val="500"/>
              </a:spcBef>
              <a:defRPr sz="1230" b="1">
                <a:solidFill>
                  <a:srgbClr val="DDDDDD"/>
                </a:solidFill>
                <a:latin typeface="Menlo"/>
                <a:ea typeface="Menlo"/>
                <a:cs typeface="Menlo"/>
                <a:sym typeface="Menlo"/>
              </a:defRPr>
            </a:pPr>
            <a:r>
              <a:rPr lang="en-US" sz="1400" dirty="0"/>
              <a:t>}</a:t>
            </a:r>
            <a:endParaRPr sz="14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0" y="0"/>
            <a:ext cx="12139181" cy="1118016"/>
          </a:xfrm>
        </p:spPr>
        <p:txBody>
          <a:bodyPr anchor="t"/>
          <a:lstStyle/>
          <a:p>
            <a:pPr algn="ctr">
              <a:lnSpc>
                <a:spcPct val="100000"/>
              </a:lnSpc>
            </a:pPr>
            <a:r>
              <a:rPr lang="en-US" sz="4800" dirty="0"/>
              <a:t>Modeling Data: MongoDB</a:t>
            </a:r>
            <a:r>
              <a:rPr lang="en-US" sz="4400" dirty="0"/>
              <a:t> </a:t>
            </a:r>
            <a:r>
              <a:rPr lang="en-US" sz="3600" dirty="0"/>
              <a:t>vs</a:t>
            </a:r>
            <a:r>
              <a:rPr lang="en-US" sz="4400" dirty="0"/>
              <a:t> SQL</a:t>
            </a:r>
          </a:p>
        </p:txBody>
      </p:sp>
      <p:grpSp>
        <p:nvGrpSpPr>
          <p:cNvPr id="2" name="Group 1">
            <a:extLst>
              <a:ext uri="{FF2B5EF4-FFF2-40B4-BE49-F238E27FC236}">
                <a16:creationId xmlns:a16="http://schemas.microsoft.com/office/drawing/2014/main" id="{3CEE030C-8DA8-CE47-8CEA-411D51623E4C}"/>
              </a:ext>
            </a:extLst>
          </p:cNvPr>
          <p:cNvGrpSpPr/>
          <p:nvPr/>
        </p:nvGrpSpPr>
        <p:grpSpPr>
          <a:xfrm>
            <a:off x="5131987" y="1256653"/>
            <a:ext cx="7007194" cy="1395289"/>
            <a:chOff x="5131987" y="4943518"/>
            <a:chExt cx="7007194" cy="1395289"/>
          </a:xfrm>
        </p:grpSpPr>
        <p:graphicFrame>
          <p:nvGraphicFramePr>
            <p:cNvPr id="7" name="Content Placeholder 4">
              <a:extLst>
                <a:ext uri="{FF2B5EF4-FFF2-40B4-BE49-F238E27FC236}">
                  <a16:creationId xmlns:a16="http://schemas.microsoft.com/office/drawing/2014/main" id="{8EF6E511-DEB4-4C4C-900A-BF418281BB60}"/>
                </a:ext>
              </a:extLst>
            </p:cNvPr>
            <p:cNvGraphicFramePr>
              <a:graphicFrameLocks/>
            </p:cNvGraphicFramePr>
            <p:nvPr>
              <p:extLst/>
            </p:nvPr>
          </p:nvGraphicFramePr>
          <p:xfrm>
            <a:off x="5247490" y="5376818"/>
            <a:ext cx="6891689" cy="823352"/>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a:solidFill>
                              <a:schemeClr val="tx1"/>
                            </a:solidFill>
                            <a:latin typeface="+mj-lt"/>
                          </a:rPr>
                          <a:t>first_name</a:t>
                        </a: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bl>
            </a:graphicData>
          </a:graphic>
        </p:graphicFrame>
        <p:sp>
          <p:nvSpPr>
            <p:cNvPr id="8" name="TextBox 7">
              <a:extLst>
                <a:ext uri="{FF2B5EF4-FFF2-40B4-BE49-F238E27FC236}">
                  <a16:creationId xmlns:a16="http://schemas.microsoft.com/office/drawing/2014/main" id="{1E4455C8-25F8-1F41-A3FF-B0F7BD5C1796}"/>
                </a:ext>
              </a:extLst>
            </p:cNvPr>
            <p:cNvSpPr txBox="1"/>
            <p:nvPr/>
          </p:nvSpPr>
          <p:spPr>
            <a:xfrm>
              <a:off x="5131987" y="4943518"/>
              <a:ext cx="878767" cy="400110"/>
            </a:xfrm>
            <a:prstGeom prst="rect">
              <a:avLst/>
            </a:prstGeom>
            <a:noFill/>
          </p:spPr>
          <p:txBody>
            <a:bodyPr wrap="none" rtlCol="0">
              <a:spAutoFit/>
            </a:bodyPr>
            <a:lstStyle/>
            <a:p>
              <a:pPr algn="l"/>
              <a:r>
                <a:rPr lang="en-US" sz="2000" dirty="0">
                  <a:latin typeface="+mj-lt"/>
                </a:rPr>
                <a:t>Users</a:t>
              </a:r>
            </a:p>
          </p:txBody>
        </p:sp>
        <p:sp>
          <p:nvSpPr>
            <p:cNvPr id="9" name="Rectangle 8">
              <a:extLst>
                <a:ext uri="{FF2B5EF4-FFF2-40B4-BE49-F238E27FC236}">
                  <a16:creationId xmlns:a16="http://schemas.microsoft.com/office/drawing/2014/main" id="{396C3172-1810-2646-844D-266FD6E3529F}"/>
                </a:ext>
              </a:extLst>
            </p:cNvPr>
            <p:cNvSpPr/>
            <p:nvPr/>
          </p:nvSpPr>
          <p:spPr>
            <a:xfrm>
              <a:off x="5180115" y="4981812"/>
              <a:ext cx="6959066" cy="1356995"/>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78AF64D-15B8-9844-A336-F9D2A9DECB49}"/>
              </a:ext>
            </a:extLst>
          </p:cNvPr>
          <p:cNvGrpSpPr/>
          <p:nvPr/>
        </p:nvGrpSpPr>
        <p:grpSpPr>
          <a:xfrm>
            <a:off x="5034012" y="3359925"/>
            <a:ext cx="3176337" cy="2136100"/>
            <a:chOff x="5034012" y="3359925"/>
            <a:chExt cx="3176337" cy="2136100"/>
          </a:xfrm>
        </p:grpSpPr>
        <p:graphicFrame>
          <p:nvGraphicFramePr>
            <p:cNvPr id="11" name="Content Placeholder 4">
              <a:extLst>
                <a:ext uri="{FF2B5EF4-FFF2-40B4-BE49-F238E27FC236}">
                  <a16:creationId xmlns:a16="http://schemas.microsoft.com/office/drawing/2014/main" id="{31A1B09A-9D23-EB48-91DA-E1B00DA0D4A3}"/>
                </a:ext>
              </a:extLst>
            </p:cNvPr>
            <p:cNvGraphicFramePr>
              <a:graphicFrameLocks/>
            </p:cNvGraphicFramePr>
            <p:nvPr>
              <p:extLst/>
            </p:nvPr>
          </p:nvGraphicFramePr>
          <p:xfrm>
            <a:off x="5149515" y="3793225"/>
            <a:ext cx="2954957" cy="1616780"/>
          </p:xfrm>
          <a:graphic>
            <a:graphicData uri="http://schemas.openxmlformats.org/drawingml/2006/table">
              <a:tbl>
                <a:tblPr firstRow="1" bandRow="1">
                  <a:tableStyleId>{D27102A9-8310-4765-A935-A1911B00CA55}</a:tableStyleId>
                </a:tblPr>
                <a:tblGrid>
                  <a:gridCol w="438807">
                    <a:extLst>
                      <a:ext uri="{9D8B030D-6E8A-4147-A177-3AD203B41FA5}">
                        <a16:colId xmlns:a16="http://schemas.microsoft.com/office/drawing/2014/main" val="864557309"/>
                      </a:ext>
                    </a:extLst>
                  </a:gridCol>
                  <a:gridCol w="996154">
                    <a:extLst>
                      <a:ext uri="{9D8B030D-6E8A-4147-A177-3AD203B41FA5}">
                        <a16:colId xmlns:a16="http://schemas.microsoft.com/office/drawing/2014/main" val="368752371"/>
                      </a:ext>
                    </a:extLst>
                  </a:gridCol>
                  <a:gridCol w="1519996">
                    <a:extLst>
                      <a:ext uri="{9D8B030D-6E8A-4147-A177-3AD203B41FA5}">
                        <a16:colId xmlns:a16="http://schemas.microsoft.com/office/drawing/2014/main" val="34575905"/>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user_id</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profession</a:t>
                        </a: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10</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banking</a:t>
                        </a:r>
                        <a:endParaRPr lang="en-US" sz="1400" dirty="0"/>
                      </a:p>
                    </a:txBody>
                    <a:tcPr marL="45720" marR="45720"/>
                  </a:tc>
                  <a:extLst>
                    <a:ext uri="{0D108BD9-81ED-4DB2-BD59-A6C34878D82A}">
                      <a16:rowId xmlns:a16="http://schemas.microsoft.com/office/drawing/2014/main" val="2917274176"/>
                    </a:ext>
                  </a:extLst>
                </a:tr>
                <a:tr h="396714">
                  <a:tc>
                    <a:txBody>
                      <a:bodyPr/>
                      <a:lstStyle/>
                      <a:p>
                        <a:r>
                          <a:rPr lang="en-US" sz="1400" dirty="0"/>
                          <a:t>11</a:t>
                        </a:r>
                      </a:p>
                    </a:txBody>
                    <a:tcPr marL="45720" marR="45720"/>
                  </a:tc>
                  <a:tc>
                    <a:txBody>
                      <a:bodyPr/>
                      <a:lstStyle/>
                      <a:p>
                        <a:r>
                          <a:rPr lang="en-US" sz="1400" dirty="0"/>
                          <a:t>1</a:t>
                        </a:r>
                      </a:p>
                    </a:txBody>
                    <a:tcPr marL="45720" marR="45720"/>
                  </a:tc>
                  <a:tc>
                    <a:txBody>
                      <a:bodyPr/>
                      <a:lstStyle/>
                      <a:p>
                        <a:r>
                          <a:rPr lang="en-US" sz="1400" dirty="0"/>
                          <a:t>finance</a:t>
                        </a:r>
                      </a:p>
                    </a:txBody>
                    <a:tcPr marL="45720" marR="45720"/>
                  </a:tc>
                  <a:extLst>
                    <a:ext uri="{0D108BD9-81ED-4DB2-BD59-A6C34878D82A}">
                      <a16:rowId xmlns:a16="http://schemas.microsoft.com/office/drawing/2014/main" val="10002"/>
                    </a:ext>
                  </a:extLst>
                </a:tr>
                <a:tr h="396714">
                  <a:tc>
                    <a:txBody>
                      <a:bodyPr/>
                      <a:lstStyle/>
                      <a:p>
                        <a:r>
                          <a:rPr lang="en-US" sz="1400" dirty="0"/>
                          <a:t>12</a:t>
                        </a:r>
                      </a:p>
                    </a:txBody>
                    <a:tcPr marL="45720" marR="45720"/>
                  </a:tc>
                  <a:tc>
                    <a:txBody>
                      <a:bodyPr/>
                      <a:lstStyle/>
                      <a:p>
                        <a:r>
                          <a:rPr lang="en-US" sz="1400" dirty="0"/>
                          <a:t>1</a:t>
                        </a:r>
                      </a:p>
                    </a:txBody>
                    <a:tcPr marL="45720" marR="45720"/>
                  </a:tc>
                  <a:tc>
                    <a:txBody>
                      <a:bodyPr/>
                      <a:lstStyle/>
                      <a:p>
                        <a:r>
                          <a:rPr lang="en-US" sz="1400" dirty="0"/>
                          <a:t>trader</a:t>
                        </a:r>
                      </a:p>
                    </a:txBody>
                    <a:tcPr marL="45720" marR="45720"/>
                  </a:tc>
                  <a:extLst>
                    <a:ext uri="{0D108BD9-81ED-4DB2-BD59-A6C34878D82A}">
                      <a16:rowId xmlns:a16="http://schemas.microsoft.com/office/drawing/2014/main" val="10003"/>
                    </a:ext>
                  </a:extLst>
                </a:tr>
              </a:tbl>
            </a:graphicData>
          </a:graphic>
        </p:graphicFrame>
        <p:sp>
          <p:nvSpPr>
            <p:cNvPr id="12" name="TextBox 11">
              <a:extLst>
                <a:ext uri="{FF2B5EF4-FFF2-40B4-BE49-F238E27FC236}">
                  <a16:creationId xmlns:a16="http://schemas.microsoft.com/office/drawing/2014/main" id="{E2E74413-4DD1-454C-8FF4-86462AE85A9E}"/>
                </a:ext>
              </a:extLst>
            </p:cNvPr>
            <p:cNvSpPr txBox="1"/>
            <p:nvPr/>
          </p:nvSpPr>
          <p:spPr>
            <a:xfrm>
              <a:off x="5034012" y="3359925"/>
              <a:ext cx="1595309" cy="400110"/>
            </a:xfrm>
            <a:prstGeom prst="rect">
              <a:avLst/>
            </a:prstGeom>
            <a:noFill/>
          </p:spPr>
          <p:txBody>
            <a:bodyPr wrap="none" rtlCol="0">
              <a:spAutoFit/>
            </a:bodyPr>
            <a:lstStyle/>
            <a:p>
              <a:pPr algn="l"/>
              <a:r>
                <a:rPr lang="en-US" sz="2000" dirty="0">
                  <a:latin typeface="+mj-lt"/>
                </a:rPr>
                <a:t>Professions</a:t>
              </a:r>
            </a:p>
          </p:txBody>
        </p:sp>
        <p:sp>
          <p:nvSpPr>
            <p:cNvPr id="13" name="Rectangle 12">
              <a:extLst>
                <a:ext uri="{FF2B5EF4-FFF2-40B4-BE49-F238E27FC236}">
                  <a16:creationId xmlns:a16="http://schemas.microsoft.com/office/drawing/2014/main" id="{9A9C6D67-4063-6549-82ED-DB435C949A2A}"/>
                </a:ext>
              </a:extLst>
            </p:cNvPr>
            <p:cNvSpPr/>
            <p:nvPr/>
          </p:nvSpPr>
          <p:spPr>
            <a:xfrm>
              <a:off x="5082138" y="3359925"/>
              <a:ext cx="3128211" cy="21361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A68B67D-7D8F-0340-AC75-6D2BB7E042D7}"/>
              </a:ext>
            </a:extLst>
          </p:cNvPr>
          <p:cNvGrpSpPr/>
          <p:nvPr/>
        </p:nvGrpSpPr>
        <p:grpSpPr>
          <a:xfrm>
            <a:off x="8659648" y="3552429"/>
            <a:ext cx="3131143" cy="1769633"/>
            <a:chOff x="8842684" y="3370257"/>
            <a:chExt cx="3131143" cy="1769633"/>
          </a:xfrm>
        </p:grpSpPr>
        <p:graphicFrame>
          <p:nvGraphicFramePr>
            <p:cNvPr id="15" name="Content Placeholder 4">
              <a:extLst>
                <a:ext uri="{FF2B5EF4-FFF2-40B4-BE49-F238E27FC236}">
                  <a16:creationId xmlns:a16="http://schemas.microsoft.com/office/drawing/2014/main" id="{DBDD4C10-0B64-C846-875E-BDDD2C917380}"/>
                </a:ext>
              </a:extLst>
            </p:cNvPr>
            <p:cNvGraphicFramePr>
              <a:graphicFrameLocks/>
            </p:cNvGraphicFramePr>
            <p:nvPr>
              <p:extLst/>
            </p:nvPr>
          </p:nvGraphicFramePr>
          <p:xfrm>
            <a:off x="8958188" y="3803558"/>
            <a:ext cx="2925917" cy="1220066"/>
          </p:xfrm>
          <a:graphic>
            <a:graphicData uri="http://schemas.openxmlformats.org/drawingml/2006/table">
              <a:tbl>
                <a:tblPr firstRow="1" bandRow="1">
                  <a:tableStyleId>{D27102A9-8310-4765-A935-A1911B00CA55}</a:tableStyleId>
                </a:tblPr>
                <a:tblGrid>
                  <a:gridCol w="384849">
                    <a:extLst>
                      <a:ext uri="{9D8B030D-6E8A-4147-A177-3AD203B41FA5}">
                        <a16:colId xmlns:a16="http://schemas.microsoft.com/office/drawing/2014/main" val="864557309"/>
                      </a:ext>
                    </a:extLst>
                  </a:gridCol>
                  <a:gridCol w="837397">
                    <a:extLst>
                      <a:ext uri="{9D8B030D-6E8A-4147-A177-3AD203B41FA5}">
                        <a16:colId xmlns:a16="http://schemas.microsoft.com/office/drawing/2014/main" val="368752371"/>
                      </a:ext>
                    </a:extLst>
                  </a:gridCol>
                  <a:gridCol w="1039529">
                    <a:extLst>
                      <a:ext uri="{9D8B030D-6E8A-4147-A177-3AD203B41FA5}">
                        <a16:colId xmlns:a16="http://schemas.microsoft.com/office/drawing/2014/main" val="34575905"/>
                      </a:ext>
                    </a:extLst>
                  </a:gridCol>
                  <a:gridCol w="664142">
                    <a:extLst>
                      <a:ext uri="{9D8B030D-6E8A-4147-A177-3AD203B41FA5}">
                        <a16:colId xmlns:a16="http://schemas.microsoft.com/office/drawing/2014/main" val="20003"/>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user_id</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model</a:t>
                        </a:r>
                      </a:p>
                    </a:txBody>
                    <a:tcPr marL="45720" marR="45720" anchor="ctr"/>
                  </a:tc>
                  <a:tc>
                    <a:txBody>
                      <a:bodyPr/>
                      <a:lstStyle/>
                      <a:p>
                        <a:r>
                          <a:rPr lang="en-US" sz="1400" b="0" dirty="0">
                            <a:solidFill>
                              <a:schemeClr val="tx1"/>
                            </a:solidFill>
                            <a:latin typeface="+mj-lt"/>
                          </a:rPr>
                          <a:t>year</a:t>
                        </a: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20</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Bentley</a:t>
                        </a:r>
                        <a:endParaRPr lang="en-US" sz="1400" dirty="0"/>
                      </a:p>
                    </a:txBody>
                    <a:tcPr marL="45720" marR="45720"/>
                  </a:tc>
                  <a:tc>
                    <a:txBody>
                      <a:bodyPr/>
                      <a:lstStyle/>
                      <a:p>
                        <a:r>
                          <a:rPr lang="en-US" sz="1400" dirty="0"/>
                          <a:t>1973</a:t>
                        </a:r>
                      </a:p>
                    </a:txBody>
                    <a:tcPr marL="45720" marR="45720"/>
                  </a:tc>
                  <a:extLst>
                    <a:ext uri="{0D108BD9-81ED-4DB2-BD59-A6C34878D82A}">
                      <a16:rowId xmlns:a16="http://schemas.microsoft.com/office/drawing/2014/main" val="2917274176"/>
                    </a:ext>
                  </a:extLst>
                </a:tr>
                <a:tr h="396714">
                  <a:tc>
                    <a:txBody>
                      <a:bodyPr/>
                      <a:lstStyle/>
                      <a:p>
                        <a:r>
                          <a:rPr lang="en-US" sz="1400" dirty="0"/>
                          <a:t>21</a:t>
                        </a:r>
                      </a:p>
                    </a:txBody>
                    <a:tcPr marL="45720" marR="45720"/>
                  </a:tc>
                  <a:tc>
                    <a:txBody>
                      <a:bodyPr/>
                      <a:lstStyle/>
                      <a:p>
                        <a:r>
                          <a:rPr lang="en-US" sz="1400" dirty="0"/>
                          <a:t>1</a:t>
                        </a:r>
                      </a:p>
                    </a:txBody>
                    <a:tcPr marL="45720" marR="45720"/>
                  </a:tc>
                  <a:tc>
                    <a:txBody>
                      <a:bodyPr/>
                      <a:lstStyle/>
                      <a:p>
                        <a:r>
                          <a:rPr lang="en-US" sz="1400" dirty="0"/>
                          <a:t>Rolls Royce</a:t>
                        </a:r>
                      </a:p>
                    </a:txBody>
                    <a:tcPr marL="45720" marR="45720"/>
                  </a:tc>
                  <a:tc>
                    <a:txBody>
                      <a:bodyPr/>
                      <a:lstStyle/>
                      <a:p>
                        <a:r>
                          <a:rPr lang="en-US" sz="1400" dirty="0"/>
                          <a:t>1965</a:t>
                        </a:r>
                      </a:p>
                    </a:txBody>
                    <a:tcPr marL="45720" marR="45720"/>
                  </a:tc>
                  <a:extLst>
                    <a:ext uri="{0D108BD9-81ED-4DB2-BD59-A6C34878D82A}">
                      <a16:rowId xmlns:a16="http://schemas.microsoft.com/office/drawing/2014/main" val="10002"/>
                    </a:ext>
                  </a:extLst>
                </a:tr>
              </a:tbl>
            </a:graphicData>
          </a:graphic>
        </p:graphicFrame>
        <p:sp>
          <p:nvSpPr>
            <p:cNvPr id="16" name="TextBox 15">
              <a:extLst>
                <a:ext uri="{FF2B5EF4-FFF2-40B4-BE49-F238E27FC236}">
                  <a16:creationId xmlns:a16="http://schemas.microsoft.com/office/drawing/2014/main" id="{B4C0D75C-5A59-C942-B031-2FC7E01D5319}"/>
                </a:ext>
              </a:extLst>
            </p:cNvPr>
            <p:cNvSpPr txBox="1"/>
            <p:nvPr/>
          </p:nvSpPr>
          <p:spPr>
            <a:xfrm>
              <a:off x="8842685" y="3370258"/>
              <a:ext cx="729687" cy="400110"/>
            </a:xfrm>
            <a:prstGeom prst="rect">
              <a:avLst/>
            </a:prstGeom>
            <a:noFill/>
          </p:spPr>
          <p:txBody>
            <a:bodyPr wrap="none" rtlCol="0">
              <a:spAutoFit/>
            </a:bodyPr>
            <a:lstStyle/>
            <a:p>
              <a:pPr algn="l"/>
              <a:r>
                <a:rPr lang="en-US" sz="2000" dirty="0">
                  <a:latin typeface="+mj-lt"/>
                </a:rPr>
                <a:t>Cars</a:t>
              </a:r>
            </a:p>
          </p:txBody>
        </p:sp>
        <p:sp>
          <p:nvSpPr>
            <p:cNvPr id="17" name="Rectangle 16">
              <a:extLst>
                <a:ext uri="{FF2B5EF4-FFF2-40B4-BE49-F238E27FC236}">
                  <a16:creationId xmlns:a16="http://schemas.microsoft.com/office/drawing/2014/main" id="{1349429A-1A5E-6448-BA4D-8E42F6F24C3B}"/>
                </a:ext>
              </a:extLst>
            </p:cNvPr>
            <p:cNvSpPr/>
            <p:nvPr/>
          </p:nvSpPr>
          <p:spPr>
            <a:xfrm>
              <a:off x="8842684" y="3370257"/>
              <a:ext cx="3131143" cy="1769633"/>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5944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
            <a:extLst>
              <a:ext uri="{FF2B5EF4-FFF2-40B4-BE49-F238E27FC236}">
                <a16:creationId xmlns:a16="http://schemas.microsoft.com/office/drawing/2014/main" id="{5EFDBE27-7296-BC48-8DE9-478D7904AB07}"/>
              </a:ext>
            </a:extLst>
          </p:cNvPr>
          <p:cNvSpPr txBox="1">
            <a:spLocks/>
          </p:cNvSpPr>
          <p:nvPr/>
        </p:nvSpPr>
        <p:spPr>
          <a:xfrm>
            <a:off x="24883" y="1572807"/>
            <a:ext cx="4450865" cy="4542440"/>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first_name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Paul</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surname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Miller</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cell</a:t>
            </a:r>
            <a:r>
              <a:rPr lang="mr-IN" sz="1400" b="1" dirty="0">
                <a:solidFill>
                  <a:srgbClr val="DDDDDD"/>
                </a:solidFill>
                <a:latin typeface="Menlo"/>
                <a:ea typeface="Menlo"/>
                <a:cs typeface="Menlo"/>
                <a:sym typeface="Menlo"/>
              </a:rPr>
              <a:t>: "447557505611",</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city</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London</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location</a:t>
            </a:r>
            <a:r>
              <a:rPr lang="mr-IN" sz="1400" b="1" dirty="0">
                <a:solidFill>
                  <a:srgbClr val="DDDDDD"/>
                </a:solidFill>
                <a:latin typeface="Menlo"/>
                <a:ea typeface="Menlo"/>
                <a:cs typeface="Menlo"/>
                <a:sym typeface="Menlo"/>
              </a:rPr>
              <a:t>: [45.123,47.232],</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profession</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banking</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finance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trader</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cars</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model</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Bentley</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year</a:t>
            </a:r>
            <a:r>
              <a:rPr lang="mr-IN" sz="1400" b="1" dirty="0">
                <a:solidFill>
                  <a:srgbClr val="DDDDDD"/>
                </a:solidFill>
                <a:latin typeface="Menlo"/>
                <a:ea typeface="Menlo"/>
                <a:cs typeface="Menlo"/>
                <a:sym typeface="Menlo"/>
              </a:rPr>
              <a:t>: 1973</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model</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Rolls</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Royce</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year</a:t>
            </a:r>
            <a:r>
              <a:rPr lang="mr-IN" sz="1400" b="1" dirty="0">
                <a:solidFill>
                  <a:srgbClr val="DDDDDD"/>
                </a:solidFill>
                <a:latin typeface="Menlo"/>
                <a:ea typeface="Menlo"/>
                <a:cs typeface="Menlo"/>
                <a:sym typeface="Menlo"/>
              </a:rPr>
              <a:t>: 1965</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9" name="{…">
            <a:extLst>
              <a:ext uri="{FF2B5EF4-FFF2-40B4-BE49-F238E27FC236}">
                <a16:creationId xmlns:a16="http://schemas.microsoft.com/office/drawing/2014/main" id="{557D0152-0B17-F04D-B781-0BA5B4E16DEE}"/>
              </a:ext>
            </a:extLst>
          </p:cNvPr>
          <p:cNvSpPr txBox="1">
            <a:spLocks/>
          </p:cNvSpPr>
          <p:nvPr/>
        </p:nvSpPr>
        <p:spPr>
          <a:xfrm>
            <a:off x="2787661" y="4002584"/>
            <a:ext cx="3661265" cy="1804658"/>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first_name</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Sydney</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surname</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Schaefer</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city</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Lancaster</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school</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”Daisy’s Daycare”</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aphicFrame>
        <p:nvGraphicFramePr>
          <p:cNvPr id="10" name="Content Placeholder 4">
            <a:extLst>
              <a:ext uri="{FF2B5EF4-FFF2-40B4-BE49-F238E27FC236}">
                <a16:creationId xmlns:a16="http://schemas.microsoft.com/office/drawing/2014/main" id="{785898C8-8715-1342-976A-B39894532133}"/>
              </a:ext>
            </a:extLst>
          </p:cNvPr>
          <p:cNvGraphicFramePr>
            <a:graphicFrameLocks/>
          </p:cNvGraphicFramePr>
          <p:nvPr>
            <p:extLst>
              <p:ext uri="{D42A27DB-BD31-4B8C-83A1-F6EECF244321}">
                <p14:modId xmlns:p14="http://schemas.microsoft.com/office/powerpoint/2010/main" val="2361532306"/>
              </p:ext>
            </p:extLst>
          </p:nvPr>
        </p:nvGraphicFramePr>
        <p:xfrm>
          <a:off x="4992416" y="2193187"/>
          <a:ext cx="6891689" cy="1616780"/>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first_name</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r h="396714">
                <a:tc>
                  <a:txBody>
                    <a:bodyPr/>
                    <a:lstStyle/>
                    <a:p>
                      <a:r>
                        <a:rPr lang="en-US" sz="1400" dirty="0"/>
                        <a:t>2</a:t>
                      </a:r>
                    </a:p>
                  </a:txBody>
                  <a:tcPr marL="45720" marR="45720"/>
                </a:tc>
                <a:tc>
                  <a:txBody>
                    <a:bodyPr/>
                    <a:lstStyle/>
                    <a:p>
                      <a:r>
                        <a:rPr lang="en-US" sz="1400" dirty="0"/>
                        <a:t>Lauren</a:t>
                      </a:r>
                    </a:p>
                  </a:txBody>
                  <a:tcPr marL="45720" marR="45720"/>
                </a:tc>
                <a:tc>
                  <a:txBody>
                    <a:bodyPr/>
                    <a:lstStyle/>
                    <a:p>
                      <a:r>
                        <a:rPr lang="en-US" sz="1400" dirty="0"/>
                        <a:t>Schaefer</a:t>
                      </a:r>
                    </a:p>
                  </a:txBody>
                  <a:tcPr marL="45720" marR="45720"/>
                </a:tc>
                <a:tc>
                  <a:txBody>
                    <a:bodyPr/>
                    <a:lstStyle/>
                    <a:p>
                      <a:r>
                        <a:rPr lang="en-US" sz="1400" dirty="0"/>
                        <a:t>1235552222</a:t>
                      </a:r>
                    </a:p>
                  </a:txBody>
                  <a:tcPr marL="45720" marR="45720"/>
                </a:tc>
                <a:tc>
                  <a:txBody>
                    <a:bodyPr/>
                    <a:lstStyle/>
                    <a:p>
                      <a:r>
                        <a:rPr lang="en-US" sz="1400" dirty="0"/>
                        <a:t>Lancaster</a:t>
                      </a:r>
                    </a:p>
                  </a:txBody>
                  <a:tcPr marL="45720" marR="45720"/>
                </a:tc>
                <a:tc>
                  <a:txBody>
                    <a:bodyPr/>
                    <a:lstStyle/>
                    <a:p>
                      <a:r>
                        <a:rPr lang="en-US" sz="1400" dirty="0"/>
                        <a:t>NULL</a:t>
                      </a:r>
                    </a:p>
                  </a:txBody>
                  <a:tcPr marL="45720" marR="45720"/>
                </a:tc>
                <a:tc>
                  <a:txBody>
                    <a:bodyPr/>
                    <a:lstStyle/>
                    <a:p>
                      <a:r>
                        <a:rPr lang="en-US" sz="1400" dirty="0"/>
                        <a:t>NULL</a:t>
                      </a:r>
                    </a:p>
                  </a:txBody>
                  <a:tcPr marL="45720" marR="45720"/>
                </a:tc>
                <a:extLst>
                  <a:ext uri="{0D108BD9-81ED-4DB2-BD59-A6C34878D82A}">
                    <a16:rowId xmlns:a16="http://schemas.microsoft.com/office/drawing/2014/main" val="10002"/>
                  </a:ext>
                </a:extLst>
              </a:tr>
              <a:tr h="396714">
                <a:tc>
                  <a:txBody>
                    <a:bodyPr/>
                    <a:lstStyle/>
                    <a:p>
                      <a:r>
                        <a:rPr lang="en-US" sz="1400" dirty="0"/>
                        <a:t>3</a:t>
                      </a:r>
                    </a:p>
                  </a:txBody>
                  <a:tcPr marL="45720" marR="45720"/>
                </a:tc>
                <a:tc>
                  <a:txBody>
                    <a:bodyPr/>
                    <a:lstStyle/>
                    <a:p>
                      <a:r>
                        <a:rPr lang="en-US" sz="1400" dirty="0"/>
                        <a:t>Sydney</a:t>
                      </a:r>
                    </a:p>
                  </a:txBody>
                  <a:tcPr marL="45720" marR="45720"/>
                </a:tc>
                <a:tc>
                  <a:txBody>
                    <a:bodyPr/>
                    <a:lstStyle/>
                    <a:p>
                      <a:r>
                        <a:rPr lang="en-US" sz="1400" dirty="0"/>
                        <a:t>Schaefer</a:t>
                      </a:r>
                    </a:p>
                  </a:txBody>
                  <a:tcPr marL="45720" marR="45720"/>
                </a:tc>
                <a:tc>
                  <a:txBody>
                    <a:bodyPr/>
                    <a:lstStyle/>
                    <a:p>
                      <a:r>
                        <a:rPr lang="en-US" sz="1400" dirty="0"/>
                        <a:t>NULL</a:t>
                      </a:r>
                    </a:p>
                  </a:txBody>
                  <a:tcPr marL="45720" marR="45720"/>
                </a:tc>
                <a:tc>
                  <a:txBody>
                    <a:bodyPr/>
                    <a:lstStyle/>
                    <a:p>
                      <a:r>
                        <a:rPr lang="en-US" sz="1400" dirty="0"/>
                        <a:t>Lancaster</a:t>
                      </a:r>
                    </a:p>
                  </a:txBody>
                  <a:tcPr marL="45720" marR="45720"/>
                </a:tc>
                <a:tc>
                  <a:txBody>
                    <a:bodyPr/>
                    <a:lstStyle/>
                    <a:p>
                      <a:r>
                        <a:rPr lang="en-US" sz="1400" dirty="0"/>
                        <a:t>NULL</a:t>
                      </a:r>
                    </a:p>
                  </a:txBody>
                  <a:tcPr marL="45720" marR="45720"/>
                </a:tc>
                <a:tc>
                  <a:txBody>
                    <a:bodyPr/>
                    <a:lstStyle/>
                    <a:p>
                      <a:r>
                        <a:rPr lang="en-US" sz="1400" dirty="0"/>
                        <a:t>NULL</a:t>
                      </a:r>
                    </a:p>
                  </a:txBody>
                  <a:tcPr marL="45720" marR="45720"/>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36DE59BB-45F3-8A48-A276-D904CA1EE839}"/>
              </a:ext>
            </a:extLst>
          </p:cNvPr>
          <p:cNvSpPr txBox="1"/>
          <p:nvPr/>
        </p:nvSpPr>
        <p:spPr>
          <a:xfrm>
            <a:off x="4921888" y="1145356"/>
            <a:ext cx="878767" cy="400110"/>
          </a:xfrm>
          <a:prstGeom prst="rect">
            <a:avLst/>
          </a:prstGeom>
          <a:noFill/>
        </p:spPr>
        <p:txBody>
          <a:bodyPr wrap="none" rtlCol="0">
            <a:spAutoFit/>
          </a:bodyPr>
          <a:lstStyle/>
          <a:p>
            <a:pPr algn="l"/>
            <a:r>
              <a:rPr lang="en-US" sz="2000" dirty="0">
                <a:latin typeface="+mj-lt"/>
              </a:rPr>
              <a:t>Users</a:t>
            </a:r>
          </a:p>
        </p:txBody>
      </p:sp>
      <p:sp>
        <p:nvSpPr>
          <p:cNvPr id="12" name="TextBox 11">
            <a:extLst>
              <a:ext uri="{FF2B5EF4-FFF2-40B4-BE49-F238E27FC236}">
                <a16:creationId xmlns:a16="http://schemas.microsoft.com/office/drawing/2014/main" id="{E9C2735E-43EE-7D4B-B8D8-0A8EFD156DB9}"/>
              </a:ext>
            </a:extLst>
          </p:cNvPr>
          <p:cNvSpPr txBox="1"/>
          <p:nvPr/>
        </p:nvSpPr>
        <p:spPr>
          <a:xfrm>
            <a:off x="0" y="1145356"/>
            <a:ext cx="878767" cy="400110"/>
          </a:xfrm>
          <a:prstGeom prst="rect">
            <a:avLst/>
          </a:prstGeom>
          <a:noFill/>
        </p:spPr>
        <p:txBody>
          <a:bodyPr wrap="none" rtlCol="0">
            <a:spAutoFit/>
          </a:bodyPr>
          <a:lstStyle/>
          <a:p>
            <a:pPr algn="l"/>
            <a:r>
              <a:rPr lang="en-US" sz="2000" dirty="0">
                <a:latin typeface="+mj-lt"/>
              </a:rPr>
              <a:t>Users</a:t>
            </a:r>
          </a:p>
        </p:txBody>
      </p:sp>
      <p:sp>
        <p:nvSpPr>
          <p:cNvPr id="15" name="Title 2">
            <a:extLst>
              <a:ext uri="{FF2B5EF4-FFF2-40B4-BE49-F238E27FC236}">
                <a16:creationId xmlns:a16="http://schemas.microsoft.com/office/drawing/2014/main" id="{26F3AF81-BAD5-7A4A-8072-2FBD8C8EE2C3}"/>
              </a:ext>
            </a:extLst>
          </p:cNvPr>
          <p:cNvSpPr>
            <a:spLocks noGrp="1"/>
          </p:cNvSpPr>
          <p:nvPr>
            <p:ph type="title"/>
          </p:nvPr>
        </p:nvSpPr>
        <p:spPr>
          <a:xfrm>
            <a:off x="0" y="0"/>
            <a:ext cx="12139181" cy="1118016"/>
          </a:xfrm>
        </p:spPr>
        <p:txBody>
          <a:bodyPr anchor="t"/>
          <a:lstStyle/>
          <a:p>
            <a:pPr algn="ctr">
              <a:lnSpc>
                <a:spcPct val="100000"/>
              </a:lnSpc>
            </a:pPr>
            <a:r>
              <a:rPr lang="en-US" sz="4800" dirty="0"/>
              <a:t>Collections vs Tables : MongoDB</a:t>
            </a:r>
            <a:r>
              <a:rPr lang="en-US" sz="4400" dirty="0"/>
              <a:t> </a:t>
            </a:r>
            <a:r>
              <a:rPr lang="en-US" sz="3600" dirty="0"/>
              <a:t>vs</a:t>
            </a:r>
            <a:r>
              <a:rPr lang="en-US" sz="4400" dirty="0"/>
              <a:t> SQL</a:t>
            </a:r>
          </a:p>
        </p:txBody>
      </p:sp>
    </p:spTree>
    <p:extLst>
      <p:ext uri="{BB962C8B-B14F-4D97-AF65-F5344CB8AC3E}">
        <p14:creationId xmlns:p14="http://schemas.microsoft.com/office/powerpoint/2010/main" val="2160890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6DE59BB-45F3-8A48-A276-D904CA1EE839}"/>
              </a:ext>
            </a:extLst>
          </p:cNvPr>
          <p:cNvSpPr txBox="1"/>
          <p:nvPr/>
        </p:nvSpPr>
        <p:spPr>
          <a:xfrm>
            <a:off x="4921888" y="1145356"/>
            <a:ext cx="878767" cy="400110"/>
          </a:xfrm>
          <a:prstGeom prst="rect">
            <a:avLst/>
          </a:prstGeom>
          <a:noFill/>
        </p:spPr>
        <p:txBody>
          <a:bodyPr wrap="none" rtlCol="0">
            <a:spAutoFit/>
          </a:bodyPr>
          <a:lstStyle/>
          <a:p>
            <a:pPr algn="l"/>
            <a:r>
              <a:rPr lang="en-US" sz="2000" dirty="0">
                <a:latin typeface="+mj-lt"/>
              </a:rPr>
              <a:t>Users</a:t>
            </a:r>
          </a:p>
        </p:txBody>
      </p:sp>
      <p:sp>
        <p:nvSpPr>
          <p:cNvPr id="12" name="TextBox 11">
            <a:extLst>
              <a:ext uri="{FF2B5EF4-FFF2-40B4-BE49-F238E27FC236}">
                <a16:creationId xmlns:a16="http://schemas.microsoft.com/office/drawing/2014/main" id="{E9C2735E-43EE-7D4B-B8D8-0A8EFD156DB9}"/>
              </a:ext>
            </a:extLst>
          </p:cNvPr>
          <p:cNvSpPr txBox="1"/>
          <p:nvPr/>
        </p:nvSpPr>
        <p:spPr>
          <a:xfrm>
            <a:off x="0" y="1145356"/>
            <a:ext cx="878767" cy="400110"/>
          </a:xfrm>
          <a:prstGeom prst="rect">
            <a:avLst/>
          </a:prstGeom>
          <a:noFill/>
        </p:spPr>
        <p:txBody>
          <a:bodyPr wrap="none" rtlCol="0">
            <a:spAutoFit/>
          </a:bodyPr>
          <a:lstStyle/>
          <a:p>
            <a:pPr algn="l"/>
            <a:r>
              <a:rPr lang="en-US" sz="2000" dirty="0">
                <a:latin typeface="+mj-lt"/>
              </a:rPr>
              <a:t>Users</a:t>
            </a:r>
          </a:p>
        </p:txBody>
      </p:sp>
      <p:sp>
        <p:nvSpPr>
          <p:cNvPr id="15" name="Title 2">
            <a:extLst>
              <a:ext uri="{FF2B5EF4-FFF2-40B4-BE49-F238E27FC236}">
                <a16:creationId xmlns:a16="http://schemas.microsoft.com/office/drawing/2014/main" id="{26F3AF81-BAD5-7A4A-8072-2FBD8C8EE2C3}"/>
              </a:ext>
            </a:extLst>
          </p:cNvPr>
          <p:cNvSpPr>
            <a:spLocks noGrp="1"/>
          </p:cNvSpPr>
          <p:nvPr>
            <p:ph type="title"/>
          </p:nvPr>
        </p:nvSpPr>
        <p:spPr>
          <a:xfrm>
            <a:off x="0" y="0"/>
            <a:ext cx="12139181" cy="1118016"/>
          </a:xfrm>
        </p:spPr>
        <p:txBody>
          <a:bodyPr anchor="t"/>
          <a:lstStyle/>
          <a:p>
            <a:pPr algn="ctr">
              <a:lnSpc>
                <a:spcPct val="100000"/>
              </a:lnSpc>
            </a:pPr>
            <a:r>
              <a:rPr lang="en-US" sz="4800" dirty="0"/>
              <a:t>Collections vs Tables : MongoDB</a:t>
            </a:r>
            <a:r>
              <a:rPr lang="en-US" sz="4400" dirty="0"/>
              <a:t> </a:t>
            </a:r>
            <a:r>
              <a:rPr lang="en-US" sz="3600" dirty="0"/>
              <a:t>vs</a:t>
            </a:r>
            <a:r>
              <a:rPr lang="en-US" sz="4400" dirty="0"/>
              <a:t> SQL</a:t>
            </a:r>
          </a:p>
        </p:txBody>
      </p:sp>
      <p:sp>
        <p:nvSpPr>
          <p:cNvPr id="13" name="{…">
            <a:extLst>
              <a:ext uri="{FF2B5EF4-FFF2-40B4-BE49-F238E27FC236}">
                <a16:creationId xmlns:a16="http://schemas.microsoft.com/office/drawing/2014/main" id="{98AEEA03-F78A-244D-9899-80D8CA14D0FC}"/>
              </a:ext>
            </a:extLst>
          </p:cNvPr>
          <p:cNvSpPr txBox="1">
            <a:spLocks/>
          </p:cNvSpPr>
          <p:nvPr/>
        </p:nvSpPr>
        <p:spPr>
          <a:xfrm>
            <a:off x="153219" y="1520959"/>
            <a:ext cx="3937518" cy="5337041"/>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first_name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Paul</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surname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Miller</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cell</a:t>
            </a:r>
            <a:r>
              <a:rPr lang="mr-IN" sz="1400" b="1" dirty="0">
                <a:solidFill>
                  <a:srgbClr val="DDDDDD"/>
                </a:solidFill>
                <a:latin typeface="Menlo"/>
                <a:ea typeface="Menlo"/>
                <a:cs typeface="Menlo"/>
                <a:sym typeface="Menlo"/>
              </a:rPr>
              <a:t>: "447557505611",</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city</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London</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location</a:t>
            </a:r>
            <a:r>
              <a:rPr lang="mr-IN" sz="1400" b="1" dirty="0">
                <a:solidFill>
                  <a:srgbClr val="DDDDDD"/>
                </a:solidFill>
                <a:latin typeface="Menlo"/>
                <a:ea typeface="Menlo"/>
                <a:cs typeface="Menlo"/>
                <a:sym typeface="Menlo"/>
              </a:rPr>
              <a:t>: [45.123,47.232],</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profession</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banking</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finance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trader</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cars</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model</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Bentley</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year</a:t>
            </a:r>
            <a:r>
              <a:rPr lang="mr-IN" sz="1400" b="1" dirty="0">
                <a:solidFill>
                  <a:srgbClr val="DDDDDD"/>
                </a:solidFill>
                <a:latin typeface="Menlo"/>
                <a:ea typeface="Menlo"/>
                <a:cs typeface="Menlo"/>
                <a:sym typeface="Menlo"/>
              </a:rPr>
              <a:t>: 1973</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model</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Rolls</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Royce</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year</a:t>
            </a:r>
            <a:r>
              <a:rPr lang="mr-IN" sz="1400" b="1" dirty="0">
                <a:solidFill>
                  <a:srgbClr val="DDDDDD"/>
                </a:solidFill>
                <a:latin typeface="Menlo"/>
                <a:ea typeface="Menlo"/>
                <a:cs typeface="Menlo"/>
                <a:sym typeface="Menlo"/>
              </a:rPr>
              <a:t>: 1965</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4" name="{…">
            <a:extLst>
              <a:ext uri="{FF2B5EF4-FFF2-40B4-BE49-F238E27FC236}">
                <a16:creationId xmlns:a16="http://schemas.microsoft.com/office/drawing/2014/main" id="{3EEBE8FF-EA0C-D94D-8918-909701DAA8F0}"/>
              </a:ext>
            </a:extLst>
          </p:cNvPr>
          <p:cNvSpPr txBox="1">
            <a:spLocks/>
          </p:cNvSpPr>
          <p:nvPr/>
        </p:nvSpPr>
        <p:spPr>
          <a:xfrm>
            <a:off x="1747293" y="4822078"/>
            <a:ext cx="6883355" cy="1915605"/>
          </a:xfrm>
          <a:prstGeom prst="rect">
            <a:avLst/>
          </a:prstGeom>
          <a:solidFill>
            <a:srgbClr val="1B2B36"/>
          </a:solidFill>
          <a:ln w="57150">
            <a:solidFill>
              <a:srgbClr val="FFFF00"/>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0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first_name</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Lauren</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surname</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Schaefer</a:t>
            </a:r>
            <a:r>
              <a:rPr lang="mr-IN" sz="1400" b="1" dirty="0">
                <a:solidFill>
                  <a:schemeClr val="bg1"/>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cell</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1235552222</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city</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Lancaster</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en-US"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profession</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software engineer</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developer advocate</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a:t>
            </a:r>
          </a:p>
        </p:txBody>
      </p:sp>
      <p:sp>
        <p:nvSpPr>
          <p:cNvPr id="16" name="{…">
            <a:extLst>
              <a:ext uri="{FF2B5EF4-FFF2-40B4-BE49-F238E27FC236}">
                <a16:creationId xmlns:a16="http://schemas.microsoft.com/office/drawing/2014/main" id="{F44DEB6E-0F79-1C46-A110-CA5F62FEC58C}"/>
              </a:ext>
            </a:extLst>
          </p:cNvPr>
          <p:cNvSpPr txBox="1">
            <a:spLocks/>
          </p:cNvSpPr>
          <p:nvPr/>
        </p:nvSpPr>
        <p:spPr>
          <a:xfrm>
            <a:off x="2787662" y="3344862"/>
            <a:ext cx="3324380" cy="1371517"/>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first_name</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Sydney</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surname</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Schaefer</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city</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Lancaster</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school</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”Daisy’s Daycare”</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aphicFrame>
        <p:nvGraphicFramePr>
          <p:cNvPr id="17" name="Content Placeholder 4">
            <a:extLst>
              <a:ext uri="{FF2B5EF4-FFF2-40B4-BE49-F238E27FC236}">
                <a16:creationId xmlns:a16="http://schemas.microsoft.com/office/drawing/2014/main" id="{68656DCA-0F7D-3F42-9411-ED82591D2965}"/>
              </a:ext>
            </a:extLst>
          </p:cNvPr>
          <p:cNvGraphicFramePr>
            <a:graphicFrameLocks/>
          </p:cNvGraphicFramePr>
          <p:nvPr>
            <p:extLst>
              <p:ext uri="{D42A27DB-BD31-4B8C-83A1-F6EECF244321}">
                <p14:modId xmlns:p14="http://schemas.microsoft.com/office/powerpoint/2010/main" val="3951895581"/>
              </p:ext>
            </p:extLst>
          </p:nvPr>
        </p:nvGraphicFramePr>
        <p:xfrm>
          <a:off x="4992416" y="1535465"/>
          <a:ext cx="6891689" cy="1616780"/>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first_name</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r h="396714">
                <a:tc>
                  <a:txBody>
                    <a:bodyPr/>
                    <a:lstStyle/>
                    <a:p>
                      <a:r>
                        <a:rPr lang="en-US" sz="1400" dirty="0"/>
                        <a:t>2</a:t>
                      </a:r>
                    </a:p>
                  </a:txBody>
                  <a:tcPr marL="45720" marR="45720"/>
                </a:tc>
                <a:tc>
                  <a:txBody>
                    <a:bodyPr/>
                    <a:lstStyle/>
                    <a:p>
                      <a:r>
                        <a:rPr lang="en-US" sz="1400" dirty="0"/>
                        <a:t>Lauren</a:t>
                      </a:r>
                    </a:p>
                  </a:txBody>
                  <a:tcPr marL="45720" marR="45720"/>
                </a:tc>
                <a:tc>
                  <a:txBody>
                    <a:bodyPr/>
                    <a:lstStyle/>
                    <a:p>
                      <a:r>
                        <a:rPr lang="en-US" sz="1400" dirty="0"/>
                        <a:t>Schaefer</a:t>
                      </a:r>
                    </a:p>
                  </a:txBody>
                  <a:tcPr marL="45720" marR="45720"/>
                </a:tc>
                <a:tc>
                  <a:txBody>
                    <a:bodyPr/>
                    <a:lstStyle/>
                    <a:p>
                      <a:r>
                        <a:rPr lang="en-US" sz="1400" dirty="0"/>
                        <a:t>1235552222</a:t>
                      </a:r>
                    </a:p>
                  </a:txBody>
                  <a:tcPr marL="45720" marR="45720"/>
                </a:tc>
                <a:tc>
                  <a:txBody>
                    <a:bodyPr/>
                    <a:lstStyle/>
                    <a:p>
                      <a:r>
                        <a:rPr lang="en-US" sz="1400" dirty="0"/>
                        <a:t>Lancaster</a:t>
                      </a:r>
                    </a:p>
                  </a:txBody>
                  <a:tcPr marL="45720" marR="45720"/>
                </a:tc>
                <a:tc>
                  <a:txBody>
                    <a:bodyPr/>
                    <a:lstStyle/>
                    <a:p>
                      <a:r>
                        <a:rPr lang="en-US" sz="1400" dirty="0"/>
                        <a:t>NULL</a:t>
                      </a:r>
                    </a:p>
                  </a:txBody>
                  <a:tcPr marL="45720" marR="45720"/>
                </a:tc>
                <a:tc>
                  <a:txBody>
                    <a:bodyPr/>
                    <a:lstStyle/>
                    <a:p>
                      <a:r>
                        <a:rPr lang="en-US" sz="1400" dirty="0"/>
                        <a:t>NULL</a:t>
                      </a:r>
                    </a:p>
                  </a:txBody>
                  <a:tcPr marL="45720" marR="45720"/>
                </a:tc>
                <a:extLst>
                  <a:ext uri="{0D108BD9-81ED-4DB2-BD59-A6C34878D82A}">
                    <a16:rowId xmlns:a16="http://schemas.microsoft.com/office/drawing/2014/main" val="10002"/>
                  </a:ext>
                </a:extLst>
              </a:tr>
              <a:tr h="396714">
                <a:tc>
                  <a:txBody>
                    <a:bodyPr/>
                    <a:lstStyle/>
                    <a:p>
                      <a:r>
                        <a:rPr lang="en-US" sz="1400" dirty="0"/>
                        <a:t>3</a:t>
                      </a:r>
                    </a:p>
                  </a:txBody>
                  <a:tcPr marL="45720" marR="45720"/>
                </a:tc>
                <a:tc>
                  <a:txBody>
                    <a:bodyPr/>
                    <a:lstStyle/>
                    <a:p>
                      <a:r>
                        <a:rPr lang="en-US" sz="1400" dirty="0"/>
                        <a:t>Sydney</a:t>
                      </a:r>
                    </a:p>
                  </a:txBody>
                  <a:tcPr marL="45720" marR="45720"/>
                </a:tc>
                <a:tc>
                  <a:txBody>
                    <a:bodyPr/>
                    <a:lstStyle/>
                    <a:p>
                      <a:r>
                        <a:rPr lang="en-US" sz="1400" dirty="0"/>
                        <a:t>Schaefer</a:t>
                      </a:r>
                    </a:p>
                  </a:txBody>
                  <a:tcPr marL="45720" marR="45720"/>
                </a:tc>
                <a:tc>
                  <a:txBody>
                    <a:bodyPr/>
                    <a:lstStyle/>
                    <a:p>
                      <a:r>
                        <a:rPr lang="en-US" sz="1400" dirty="0"/>
                        <a:t>NULL</a:t>
                      </a:r>
                    </a:p>
                  </a:txBody>
                  <a:tcPr marL="45720" marR="45720"/>
                </a:tc>
                <a:tc>
                  <a:txBody>
                    <a:bodyPr/>
                    <a:lstStyle/>
                    <a:p>
                      <a:r>
                        <a:rPr lang="en-US" sz="1400" dirty="0"/>
                        <a:t>Lancaster</a:t>
                      </a:r>
                    </a:p>
                  </a:txBody>
                  <a:tcPr marL="45720" marR="45720"/>
                </a:tc>
                <a:tc>
                  <a:txBody>
                    <a:bodyPr/>
                    <a:lstStyle/>
                    <a:p>
                      <a:r>
                        <a:rPr lang="en-US" sz="1400" dirty="0"/>
                        <a:t>NULL</a:t>
                      </a:r>
                    </a:p>
                  </a:txBody>
                  <a:tcPr marL="45720" marR="45720"/>
                </a:tc>
                <a:tc>
                  <a:txBody>
                    <a:bodyPr/>
                    <a:lstStyle/>
                    <a:p>
                      <a:r>
                        <a:rPr lang="en-US" sz="1400" dirty="0"/>
                        <a:t>NULL</a:t>
                      </a:r>
                    </a:p>
                  </a:txBody>
                  <a:tcPr marL="45720" marR="45720"/>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587F086B-C71E-5043-BD92-296DF271A75D}"/>
              </a:ext>
            </a:extLst>
          </p:cNvPr>
          <p:cNvSpPr/>
          <p:nvPr/>
        </p:nvSpPr>
        <p:spPr>
          <a:xfrm>
            <a:off x="4921888" y="2326105"/>
            <a:ext cx="6965312" cy="433137"/>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accent2"/>
                </a:solidFill>
              </a:ln>
            </a:endParaRPr>
          </a:p>
        </p:txBody>
      </p:sp>
    </p:spTree>
    <p:extLst>
      <p:ext uri="{BB962C8B-B14F-4D97-AF65-F5344CB8AC3E}">
        <p14:creationId xmlns:p14="http://schemas.microsoft.com/office/powerpoint/2010/main" val="454521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2"/>
          <p:cNvSpPr txBox="1">
            <a:spLocks noGrp="1"/>
          </p:cNvSpPr>
          <p:nvPr>
            <p:ph type="title"/>
          </p:nvPr>
        </p:nvSpPr>
        <p:spPr>
          <a:xfrm>
            <a:off x="335280" y="363680"/>
            <a:ext cx="3642360" cy="3065319"/>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Clr>
                <a:schemeClr val="lt1"/>
              </a:buClr>
              <a:buSzPts val="4000"/>
              <a:buFont typeface="Barlow SemiBold"/>
              <a:buNone/>
            </a:pPr>
            <a:r>
              <a:rPr lang="en-US"/>
              <a:t>The Team</a:t>
            </a:r>
            <a:endParaRPr/>
          </a:p>
        </p:txBody>
      </p:sp>
      <p:sp>
        <p:nvSpPr>
          <p:cNvPr id="788" name="Google Shape;788;p32"/>
          <p:cNvSpPr txBox="1">
            <a:spLocks noGrp="1"/>
          </p:cNvSpPr>
          <p:nvPr>
            <p:ph type="subTitle" idx="1"/>
          </p:nvPr>
        </p:nvSpPr>
        <p:spPr>
          <a:xfrm>
            <a:off x="335281" y="3486149"/>
            <a:ext cx="3642360" cy="2570407"/>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accent3"/>
              </a:buClr>
              <a:buSzPts val="2000"/>
              <a:buNone/>
            </a:pPr>
            <a:r>
              <a:rPr lang="en-US"/>
              <a:t>Building Together</a:t>
            </a:r>
            <a:endParaRPr/>
          </a:p>
        </p:txBody>
      </p:sp>
      <p:sp>
        <p:nvSpPr>
          <p:cNvPr id="789" name="Google Shape;789;p32"/>
          <p:cNvSpPr txBox="1">
            <a:spLocks noGrp="1"/>
          </p:cNvSpPr>
          <p:nvPr>
            <p:ph type="body" idx="4"/>
          </p:nvPr>
        </p:nvSpPr>
        <p:spPr>
          <a:xfrm>
            <a:off x="7431127" y="749013"/>
            <a:ext cx="3474600" cy="1592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None/>
            </a:pPr>
            <a:endParaRPr dirty="0"/>
          </a:p>
          <a:p>
            <a:pPr marL="0" lvl="1" indent="0" algn="l" rtl="0">
              <a:spcBef>
                <a:spcPts val="0"/>
              </a:spcBef>
              <a:spcAft>
                <a:spcPts val="0"/>
              </a:spcAft>
              <a:buClr>
                <a:schemeClr val="dk2"/>
              </a:buClr>
              <a:buSzPts val="2000"/>
              <a:buNone/>
            </a:pPr>
            <a:r>
              <a:rPr lang="en-US" b="1" dirty="0"/>
              <a:t>Karen Huaulmé</a:t>
            </a:r>
            <a:endParaRPr b="1" dirty="0"/>
          </a:p>
          <a:p>
            <a:pPr marL="0" lvl="1" indent="0" algn="l" rtl="0">
              <a:spcBef>
                <a:spcPts val="0"/>
              </a:spcBef>
              <a:spcAft>
                <a:spcPts val="0"/>
              </a:spcAft>
              <a:buClr>
                <a:schemeClr val="dk2"/>
              </a:buClr>
              <a:buSzPts val="2000"/>
              <a:buNone/>
            </a:pPr>
            <a:r>
              <a:rPr lang="en-US" dirty="0"/>
              <a:t>Austin - Developer Advocate	</a:t>
            </a:r>
          </a:p>
          <a:p>
            <a:pPr marL="0" lvl="1" indent="0" algn="l" rtl="0">
              <a:spcBef>
                <a:spcPts val="0"/>
              </a:spcBef>
              <a:spcAft>
                <a:spcPts val="0"/>
              </a:spcAft>
              <a:buClr>
                <a:schemeClr val="dk2"/>
              </a:buClr>
              <a:buSzPts val="2000"/>
              <a:buNone/>
            </a:pPr>
            <a:r>
              <a:rPr lang="en-US" dirty="0"/>
              <a:t>	@YouOldMaid</a:t>
            </a:r>
          </a:p>
          <a:p>
            <a:pPr marL="0" lvl="1" indent="0" algn="l" rtl="0">
              <a:spcBef>
                <a:spcPts val="0"/>
              </a:spcBef>
              <a:spcAft>
                <a:spcPts val="0"/>
              </a:spcAft>
              <a:buClr>
                <a:schemeClr val="dk2"/>
              </a:buClr>
              <a:buSzPts val="2000"/>
              <a:buNone/>
            </a:pPr>
            <a:endParaRPr lang="en-US" dirty="0"/>
          </a:p>
          <a:p>
            <a:pPr marL="0" lvl="1" indent="0" algn="l" rtl="0">
              <a:spcBef>
                <a:spcPts val="0"/>
              </a:spcBef>
              <a:spcAft>
                <a:spcPts val="0"/>
              </a:spcAft>
              <a:buClr>
                <a:schemeClr val="dk2"/>
              </a:buClr>
              <a:buSzPts val="2000"/>
              <a:buNone/>
            </a:pPr>
            <a:endParaRPr lang="en-US" dirty="0"/>
          </a:p>
          <a:p>
            <a:pPr marL="0" lvl="1" indent="0" algn="l" rtl="0">
              <a:spcBef>
                <a:spcPts val="0"/>
              </a:spcBef>
              <a:spcAft>
                <a:spcPts val="0"/>
              </a:spcAft>
              <a:buClr>
                <a:schemeClr val="dk2"/>
              </a:buClr>
              <a:buSzPts val="2000"/>
              <a:buNone/>
            </a:pPr>
            <a:endParaRPr dirty="0"/>
          </a:p>
        </p:txBody>
      </p:sp>
      <p:sp>
        <p:nvSpPr>
          <p:cNvPr id="790" name="Google Shape;790;p32"/>
          <p:cNvSpPr txBox="1">
            <a:spLocks noGrp="1"/>
          </p:cNvSpPr>
          <p:nvPr>
            <p:ph type="body" idx="6"/>
          </p:nvPr>
        </p:nvSpPr>
        <p:spPr>
          <a:xfrm>
            <a:off x="7431127" y="3006964"/>
            <a:ext cx="3474600" cy="1592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3"/>
              </a:buClr>
              <a:buSzPts val="4000"/>
              <a:buNone/>
            </a:pPr>
            <a:endParaRPr dirty="0"/>
          </a:p>
          <a:p>
            <a:pPr marL="0" lvl="1" indent="0" algn="l" rtl="0">
              <a:spcBef>
                <a:spcPts val="0"/>
              </a:spcBef>
              <a:spcAft>
                <a:spcPts val="0"/>
              </a:spcAft>
              <a:buClr>
                <a:schemeClr val="dk2"/>
              </a:buClr>
              <a:buSzPts val="2000"/>
              <a:buNone/>
            </a:pPr>
            <a:r>
              <a:rPr lang="en-US" sz="2000" b="1" dirty="0"/>
              <a:t>Ken W. Alger</a:t>
            </a:r>
            <a:endParaRPr sz="2000" b="1" dirty="0"/>
          </a:p>
          <a:p>
            <a:pPr marL="0" lvl="1" indent="0" algn="l" rtl="0">
              <a:spcBef>
                <a:spcPts val="0"/>
              </a:spcBef>
              <a:spcAft>
                <a:spcPts val="0"/>
              </a:spcAft>
              <a:buClr>
                <a:schemeClr val="dk2"/>
              </a:buClr>
              <a:buSzPts val="2000"/>
              <a:buFont typeface="Arial"/>
              <a:buNone/>
            </a:pPr>
            <a:r>
              <a:rPr lang="en-US" sz="2000" dirty="0"/>
              <a:t>Oregon - Developer Advocate</a:t>
            </a:r>
          </a:p>
          <a:p>
            <a:pPr marL="0" lvl="1" indent="0" algn="l" rtl="0">
              <a:spcBef>
                <a:spcPts val="0"/>
              </a:spcBef>
              <a:spcAft>
                <a:spcPts val="0"/>
              </a:spcAft>
              <a:buClr>
                <a:schemeClr val="dk2"/>
              </a:buClr>
              <a:buSzPts val="2000"/>
              <a:buFont typeface="Arial"/>
              <a:buNone/>
            </a:pPr>
            <a:endParaRPr lang="en-US" sz="2000" dirty="0"/>
          </a:p>
          <a:p>
            <a:pPr marL="0" lvl="1" indent="0" algn="l" rtl="0">
              <a:spcBef>
                <a:spcPts val="0"/>
              </a:spcBef>
              <a:spcAft>
                <a:spcPts val="0"/>
              </a:spcAft>
              <a:buClr>
                <a:schemeClr val="dk2"/>
              </a:buClr>
              <a:buSzPts val="2000"/>
              <a:buFont typeface="Arial"/>
              <a:buNone/>
            </a:pPr>
            <a:r>
              <a:rPr lang="en-US" sz="2000" dirty="0"/>
              <a:t>	@KenWalger</a:t>
            </a:r>
          </a:p>
          <a:p>
            <a:pPr marL="0" lvl="1" indent="0" algn="l" rtl="0">
              <a:spcBef>
                <a:spcPts val="0"/>
              </a:spcBef>
              <a:spcAft>
                <a:spcPts val="0"/>
              </a:spcAft>
              <a:buClr>
                <a:schemeClr val="dk2"/>
              </a:buClr>
              <a:buSzPts val="2000"/>
              <a:buFont typeface="Arial"/>
              <a:buNone/>
            </a:pPr>
            <a:endParaRPr lang="en-US" sz="2000" dirty="0"/>
          </a:p>
          <a:p>
            <a:pPr marL="0" lvl="1" indent="0" algn="l" rtl="0">
              <a:spcBef>
                <a:spcPts val="0"/>
              </a:spcBef>
              <a:spcAft>
                <a:spcPts val="0"/>
              </a:spcAft>
              <a:buClr>
                <a:schemeClr val="dk2"/>
              </a:buClr>
              <a:buSzPts val="2000"/>
              <a:buFont typeface="Arial"/>
              <a:buNone/>
            </a:pPr>
            <a:endParaRPr sz="2000" dirty="0"/>
          </a:p>
        </p:txBody>
      </p:sp>
      <p:sp>
        <p:nvSpPr>
          <p:cNvPr id="791" name="Google Shape;791;p32"/>
          <p:cNvSpPr txBox="1">
            <a:spLocks noGrp="1"/>
          </p:cNvSpPr>
          <p:nvPr>
            <p:ph type="body" idx="6"/>
          </p:nvPr>
        </p:nvSpPr>
        <p:spPr>
          <a:xfrm>
            <a:off x="7431127" y="4852894"/>
            <a:ext cx="3474600" cy="18195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3"/>
              </a:buClr>
              <a:buSzPts val="4000"/>
              <a:buNone/>
            </a:pPr>
            <a:endParaRPr dirty="0"/>
          </a:p>
          <a:p>
            <a:pPr marL="0" lvl="1" indent="0" algn="l" rtl="0">
              <a:spcBef>
                <a:spcPts val="0"/>
              </a:spcBef>
              <a:spcAft>
                <a:spcPts val="0"/>
              </a:spcAft>
              <a:buClr>
                <a:schemeClr val="dk2"/>
              </a:buClr>
              <a:buSzPts val="2000"/>
              <a:buNone/>
            </a:pPr>
            <a:r>
              <a:rPr lang="en-US" sz="2000" b="1" dirty="0"/>
              <a:t>Wesley Faulkner</a:t>
            </a:r>
            <a:endParaRPr sz="2000" b="1" dirty="0"/>
          </a:p>
          <a:p>
            <a:pPr marL="0" lvl="1" indent="0" algn="l" rtl="0">
              <a:spcBef>
                <a:spcPts val="0"/>
              </a:spcBef>
              <a:spcAft>
                <a:spcPts val="0"/>
              </a:spcAft>
              <a:buClr>
                <a:schemeClr val="dk2"/>
              </a:buClr>
              <a:buSzPts val="2000"/>
              <a:buNone/>
            </a:pPr>
            <a:r>
              <a:rPr lang="en-US" sz="2000" dirty="0"/>
              <a:t>Austin - Developer Advocate</a:t>
            </a:r>
          </a:p>
          <a:p>
            <a:pPr marL="0" lvl="1" indent="0" algn="l" rtl="0">
              <a:spcBef>
                <a:spcPts val="0"/>
              </a:spcBef>
              <a:spcAft>
                <a:spcPts val="0"/>
              </a:spcAft>
              <a:buClr>
                <a:schemeClr val="dk2"/>
              </a:buClr>
              <a:buSzPts val="2000"/>
              <a:buNone/>
            </a:pPr>
            <a:endParaRPr lang="en-US" sz="2000" dirty="0"/>
          </a:p>
          <a:p>
            <a:pPr marL="0" lvl="1" indent="0" algn="l" rtl="0">
              <a:spcBef>
                <a:spcPts val="0"/>
              </a:spcBef>
              <a:spcAft>
                <a:spcPts val="0"/>
              </a:spcAft>
              <a:buClr>
                <a:schemeClr val="dk2"/>
              </a:buClr>
              <a:buSzPts val="2000"/>
              <a:buNone/>
            </a:pPr>
            <a:r>
              <a:rPr lang="en-US" sz="2000" dirty="0"/>
              <a:t>	@Wesley83</a:t>
            </a:r>
            <a:endParaRPr sz="2000" dirty="0"/>
          </a:p>
        </p:txBody>
      </p:sp>
      <p:pic>
        <p:nvPicPr>
          <p:cNvPr id="794" name="Google Shape;794;p32"/>
          <p:cNvPicPr preferRelativeResize="0"/>
          <p:nvPr/>
        </p:nvPicPr>
        <p:blipFill>
          <a:blip r:embed="rId3">
            <a:alphaModFix/>
          </a:blip>
          <a:stretch>
            <a:fillRect/>
          </a:stretch>
        </p:blipFill>
        <p:spPr>
          <a:xfrm>
            <a:off x="4800099" y="110836"/>
            <a:ext cx="2265720" cy="2230577"/>
          </a:xfrm>
          <a:prstGeom prst="rect">
            <a:avLst/>
          </a:prstGeom>
          <a:noFill/>
          <a:ln>
            <a:noFill/>
          </a:ln>
        </p:spPr>
      </p:pic>
      <p:pic>
        <p:nvPicPr>
          <p:cNvPr id="3" name="Picture 2">
            <a:extLst>
              <a:ext uri="{FF2B5EF4-FFF2-40B4-BE49-F238E27FC236}">
                <a16:creationId xmlns:a16="http://schemas.microsoft.com/office/drawing/2014/main" id="{04DCD23F-6FD9-3E46-9542-F7D09ED64604}"/>
              </a:ext>
            </a:extLst>
          </p:cNvPr>
          <p:cNvPicPr>
            <a:picLocks noChangeAspect="1"/>
          </p:cNvPicPr>
          <p:nvPr/>
        </p:nvPicPr>
        <p:blipFill>
          <a:blip r:embed="rId4"/>
          <a:stretch>
            <a:fillRect/>
          </a:stretch>
        </p:blipFill>
        <p:spPr>
          <a:xfrm>
            <a:off x="4800098" y="2587175"/>
            <a:ext cx="2265719" cy="2265719"/>
          </a:xfrm>
          <a:prstGeom prst="rect">
            <a:avLst/>
          </a:prstGeom>
        </p:spPr>
      </p:pic>
      <p:pic>
        <p:nvPicPr>
          <p:cNvPr id="4" name="Picture 3">
            <a:extLst>
              <a:ext uri="{FF2B5EF4-FFF2-40B4-BE49-F238E27FC236}">
                <a16:creationId xmlns:a16="http://schemas.microsoft.com/office/drawing/2014/main" id="{D493AEE6-144B-AC40-9794-A8F2456D2525}"/>
              </a:ext>
            </a:extLst>
          </p:cNvPr>
          <p:cNvPicPr>
            <a:picLocks noChangeAspect="1"/>
          </p:cNvPicPr>
          <p:nvPr/>
        </p:nvPicPr>
        <p:blipFill>
          <a:blip r:embed="rId5"/>
          <a:stretch>
            <a:fillRect/>
          </a:stretch>
        </p:blipFill>
        <p:spPr>
          <a:xfrm>
            <a:off x="4524895" y="4922169"/>
            <a:ext cx="2889274" cy="1908124"/>
          </a:xfrm>
          <a:prstGeom prst="rect">
            <a:avLst/>
          </a:prstGeom>
        </p:spPr>
      </p:pic>
      <p:pic>
        <p:nvPicPr>
          <p:cNvPr id="7" name="Picture 6">
            <a:extLst>
              <a:ext uri="{FF2B5EF4-FFF2-40B4-BE49-F238E27FC236}">
                <a16:creationId xmlns:a16="http://schemas.microsoft.com/office/drawing/2014/main" id="{DA7AE44E-87A2-AD45-85FA-260322D4E15C}"/>
              </a:ext>
            </a:extLst>
          </p:cNvPr>
          <p:cNvPicPr>
            <a:picLocks noChangeAspect="1"/>
          </p:cNvPicPr>
          <p:nvPr/>
        </p:nvPicPr>
        <p:blipFill>
          <a:blip r:embed="rId6"/>
          <a:stretch>
            <a:fillRect/>
          </a:stretch>
        </p:blipFill>
        <p:spPr>
          <a:xfrm>
            <a:off x="7363901" y="1545213"/>
            <a:ext cx="1048753" cy="587302"/>
          </a:xfrm>
          <a:prstGeom prst="rect">
            <a:avLst/>
          </a:prstGeom>
        </p:spPr>
      </p:pic>
      <p:pic>
        <p:nvPicPr>
          <p:cNvPr id="19" name="Picture 18">
            <a:extLst>
              <a:ext uri="{FF2B5EF4-FFF2-40B4-BE49-F238E27FC236}">
                <a16:creationId xmlns:a16="http://schemas.microsoft.com/office/drawing/2014/main" id="{E18D1FB6-AE08-0246-9FAA-E55076842C44}"/>
              </a:ext>
            </a:extLst>
          </p:cNvPr>
          <p:cNvPicPr>
            <a:picLocks noChangeAspect="1"/>
          </p:cNvPicPr>
          <p:nvPr/>
        </p:nvPicPr>
        <p:blipFill>
          <a:blip r:embed="rId6"/>
          <a:stretch>
            <a:fillRect/>
          </a:stretch>
        </p:blipFill>
        <p:spPr>
          <a:xfrm>
            <a:off x="7363897" y="3960671"/>
            <a:ext cx="1048753" cy="587302"/>
          </a:xfrm>
          <a:prstGeom prst="rect">
            <a:avLst/>
          </a:prstGeom>
        </p:spPr>
      </p:pic>
      <p:pic>
        <p:nvPicPr>
          <p:cNvPr id="20" name="Picture 19">
            <a:extLst>
              <a:ext uri="{FF2B5EF4-FFF2-40B4-BE49-F238E27FC236}">
                <a16:creationId xmlns:a16="http://schemas.microsoft.com/office/drawing/2014/main" id="{BBC1E93B-CC51-5545-9DE2-E6EB2CBAF1D2}"/>
              </a:ext>
            </a:extLst>
          </p:cNvPr>
          <p:cNvPicPr>
            <a:picLocks noChangeAspect="1"/>
          </p:cNvPicPr>
          <p:nvPr/>
        </p:nvPicPr>
        <p:blipFill>
          <a:blip r:embed="rId6"/>
          <a:stretch>
            <a:fillRect/>
          </a:stretch>
        </p:blipFill>
        <p:spPr>
          <a:xfrm>
            <a:off x="7255102" y="6154404"/>
            <a:ext cx="1048753" cy="5873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6DE59BB-45F3-8A48-A276-D904CA1EE839}"/>
              </a:ext>
            </a:extLst>
          </p:cNvPr>
          <p:cNvSpPr txBox="1"/>
          <p:nvPr/>
        </p:nvSpPr>
        <p:spPr>
          <a:xfrm>
            <a:off x="4921888" y="1145356"/>
            <a:ext cx="878767" cy="400110"/>
          </a:xfrm>
          <a:prstGeom prst="rect">
            <a:avLst/>
          </a:prstGeom>
          <a:noFill/>
        </p:spPr>
        <p:txBody>
          <a:bodyPr wrap="none" rtlCol="0">
            <a:spAutoFit/>
          </a:bodyPr>
          <a:lstStyle/>
          <a:p>
            <a:pPr algn="l"/>
            <a:r>
              <a:rPr lang="en-US" sz="2000" dirty="0">
                <a:latin typeface="+mj-lt"/>
              </a:rPr>
              <a:t>Users</a:t>
            </a:r>
          </a:p>
        </p:txBody>
      </p:sp>
      <p:sp>
        <p:nvSpPr>
          <p:cNvPr id="12" name="TextBox 11">
            <a:extLst>
              <a:ext uri="{FF2B5EF4-FFF2-40B4-BE49-F238E27FC236}">
                <a16:creationId xmlns:a16="http://schemas.microsoft.com/office/drawing/2014/main" id="{E9C2735E-43EE-7D4B-B8D8-0A8EFD156DB9}"/>
              </a:ext>
            </a:extLst>
          </p:cNvPr>
          <p:cNvSpPr txBox="1"/>
          <p:nvPr/>
        </p:nvSpPr>
        <p:spPr>
          <a:xfrm>
            <a:off x="0" y="1145356"/>
            <a:ext cx="878767" cy="400110"/>
          </a:xfrm>
          <a:prstGeom prst="rect">
            <a:avLst/>
          </a:prstGeom>
          <a:noFill/>
        </p:spPr>
        <p:txBody>
          <a:bodyPr wrap="none" rtlCol="0">
            <a:spAutoFit/>
          </a:bodyPr>
          <a:lstStyle/>
          <a:p>
            <a:pPr algn="l"/>
            <a:r>
              <a:rPr lang="en-US" sz="2000" dirty="0">
                <a:latin typeface="+mj-lt"/>
              </a:rPr>
              <a:t>Users</a:t>
            </a:r>
          </a:p>
        </p:txBody>
      </p:sp>
      <p:sp>
        <p:nvSpPr>
          <p:cNvPr id="15" name="Title 2">
            <a:extLst>
              <a:ext uri="{FF2B5EF4-FFF2-40B4-BE49-F238E27FC236}">
                <a16:creationId xmlns:a16="http://schemas.microsoft.com/office/drawing/2014/main" id="{26F3AF81-BAD5-7A4A-8072-2FBD8C8EE2C3}"/>
              </a:ext>
            </a:extLst>
          </p:cNvPr>
          <p:cNvSpPr>
            <a:spLocks noGrp="1"/>
          </p:cNvSpPr>
          <p:nvPr>
            <p:ph type="title"/>
          </p:nvPr>
        </p:nvSpPr>
        <p:spPr>
          <a:xfrm>
            <a:off x="0" y="0"/>
            <a:ext cx="12139181" cy="1118016"/>
          </a:xfrm>
        </p:spPr>
        <p:txBody>
          <a:bodyPr anchor="t"/>
          <a:lstStyle/>
          <a:p>
            <a:pPr algn="ctr">
              <a:lnSpc>
                <a:spcPct val="100000"/>
              </a:lnSpc>
            </a:pPr>
            <a:r>
              <a:rPr lang="en-US" sz="4800" dirty="0"/>
              <a:t>Collections vs Tables : MongoDB</a:t>
            </a:r>
            <a:r>
              <a:rPr lang="en-US" sz="4400" dirty="0"/>
              <a:t> </a:t>
            </a:r>
            <a:r>
              <a:rPr lang="en-US" sz="3600" dirty="0"/>
              <a:t>vs</a:t>
            </a:r>
            <a:r>
              <a:rPr lang="en-US" sz="4400" dirty="0"/>
              <a:t> SQL</a:t>
            </a:r>
          </a:p>
        </p:txBody>
      </p:sp>
      <p:sp>
        <p:nvSpPr>
          <p:cNvPr id="13" name="{…">
            <a:extLst>
              <a:ext uri="{FF2B5EF4-FFF2-40B4-BE49-F238E27FC236}">
                <a16:creationId xmlns:a16="http://schemas.microsoft.com/office/drawing/2014/main" id="{98AEEA03-F78A-244D-9899-80D8CA14D0FC}"/>
              </a:ext>
            </a:extLst>
          </p:cNvPr>
          <p:cNvSpPr txBox="1">
            <a:spLocks/>
          </p:cNvSpPr>
          <p:nvPr/>
        </p:nvSpPr>
        <p:spPr>
          <a:xfrm>
            <a:off x="153219" y="1520959"/>
            <a:ext cx="3937518" cy="5337041"/>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first_name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Paul</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surname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Miller</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cell</a:t>
            </a:r>
            <a:r>
              <a:rPr lang="mr-IN" sz="1400" b="1" dirty="0">
                <a:solidFill>
                  <a:srgbClr val="DDDDDD"/>
                </a:solidFill>
                <a:latin typeface="Menlo"/>
                <a:ea typeface="Menlo"/>
                <a:cs typeface="Menlo"/>
                <a:sym typeface="Menlo"/>
              </a:rPr>
              <a:t>: "447557505611",</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city</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London</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location</a:t>
            </a:r>
            <a:r>
              <a:rPr lang="mr-IN" sz="1400" b="1" dirty="0">
                <a:solidFill>
                  <a:srgbClr val="DDDDDD"/>
                </a:solidFill>
                <a:latin typeface="Menlo"/>
                <a:ea typeface="Menlo"/>
                <a:cs typeface="Menlo"/>
                <a:sym typeface="Menlo"/>
              </a:rPr>
              <a:t>: [45.123,47.232],</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profession</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banking</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finance</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trader</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cars</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model</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Bentley</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year</a:t>
            </a:r>
            <a:r>
              <a:rPr lang="mr-IN" sz="1400" b="1" dirty="0">
                <a:solidFill>
                  <a:srgbClr val="DDDDDD"/>
                </a:solidFill>
                <a:latin typeface="Menlo"/>
                <a:ea typeface="Menlo"/>
                <a:cs typeface="Menlo"/>
                <a:sym typeface="Menlo"/>
              </a:rPr>
              <a:t>: 1973</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model</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Rolls</a:t>
            </a: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Royce</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year</a:t>
            </a:r>
            <a:r>
              <a:rPr lang="mr-IN" sz="1400" b="1" dirty="0">
                <a:solidFill>
                  <a:srgbClr val="DDDDDD"/>
                </a:solidFill>
                <a:latin typeface="Menlo"/>
                <a:ea typeface="Menlo"/>
                <a:cs typeface="Menlo"/>
                <a:sym typeface="Menlo"/>
              </a:rPr>
              <a:t>: 1965</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4" name="{…">
            <a:extLst>
              <a:ext uri="{FF2B5EF4-FFF2-40B4-BE49-F238E27FC236}">
                <a16:creationId xmlns:a16="http://schemas.microsoft.com/office/drawing/2014/main" id="{3EEBE8FF-EA0C-D94D-8918-909701DAA8F0}"/>
              </a:ext>
            </a:extLst>
          </p:cNvPr>
          <p:cNvSpPr txBox="1">
            <a:spLocks/>
          </p:cNvSpPr>
          <p:nvPr/>
        </p:nvSpPr>
        <p:spPr>
          <a:xfrm>
            <a:off x="1747293" y="4822078"/>
            <a:ext cx="6883355" cy="1915605"/>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0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first_name</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Lauren</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surname</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Schaefer</a:t>
            </a:r>
            <a:r>
              <a:rPr lang="mr-IN" sz="1400" b="1" dirty="0">
                <a:solidFill>
                  <a:schemeClr val="bg1"/>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cell</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1235552222</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city</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Lancaster</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en-US" sz="1400" b="1" dirty="0">
                <a:solidFill>
                  <a:schemeClr val="bg1"/>
                </a:solidFill>
                <a:latin typeface="Menlo"/>
                <a:ea typeface="Menlo"/>
                <a:cs typeface="Menlo"/>
                <a:sym typeface="Menlo"/>
              </a:rPr>
              <a:t>    </a:t>
            </a:r>
            <a:r>
              <a:rPr lang="mr-IN" sz="1400" b="1" dirty="0" err="1">
                <a:solidFill>
                  <a:schemeClr val="bg1"/>
                </a:solidFill>
                <a:latin typeface="Menlo"/>
                <a:ea typeface="Menlo"/>
                <a:cs typeface="Menlo"/>
                <a:sym typeface="Menlo"/>
              </a:rPr>
              <a:t>profession</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software engineer</a:t>
            </a:r>
            <a:r>
              <a:rPr lang="mr-IN" sz="1400" b="1" dirty="0">
                <a:solidFill>
                  <a:schemeClr val="bg1"/>
                </a:solidFill>
                <a:latin typeface="Menlo"/>
                <a:ea typeface="Menlo"/>
                <a:cs typeface="Menlo"/>
                <a:sym typeface="Menlo"/>
              </a:rPr>
              <a:t>", ”</a:t>
            </a:r>
            <a:r>
              <a:rPr lang="en-US" sz="1400" b="1" dirty="0">
                <a:solidFill>
                  <a:schemeClr val="bg1"/>
                </a:solidFill>
                <a:latin typeface="Menlo"/>
                <a:ea typeface="Menlo"/>
                <a:cs typeface="Menlo"/>
                <a:sym typeface="Menlo"/>
              </a:rPr>
              <a:t>developer advocate</a:t>
            </a:r>
            <a:r>
              <a:rPr lang="mr-IN" sz="1400" b="1" dirty="0">
                <a:solidFill>
                  <a:schemeClr val="bg1"/>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chemeClr val="bg1"/>
                </a:solidFill>
                <a:latin typeface="Menlo"/>
                <a:ea typeface="Menlo"/>
                <a:cs typeface="Menlo"/>
                <a:sym typeface="Menlo"/>
              </a:rPr>
              <a:t>}</a:t>
            </a:r>
          </a:p>
        </p:txBody>
      </p:sp>
      <p:sp>
        <p:nvSpPr>
          <p:cNvPr id="16" name="{…">
            <a:extLst>
              <a:ext uri="{FF2B5EF4-FFF2-40B4-BE49-F238E27FC236}">
                <a16:creationId xmlns:a16="http://schemas.microsoft.com/office/drawing/2014/main" id="{F44DEB6E-0F79-1C46-A110-CA5F62FEC58C}"/>
              </a:ext>
            </a:extLst>
          </p:cNvPr>
          <p:cNvSpPr txBox="1">
            <a:spLocks/>
          </p:cNvSpPr>
          <p:nvPr/>
        </p:nvSpPr>
        <p:spPr>
          <a:xfrm>
            <a:off x="2787662" y="3344862"/>
            <a:ext cx="3324380" cy="1692359"/>
          </a:xfrm>
          <a:prstGeom prst="rect">
            <a:avLst/>
          </a:prstGeom>
          <a:solidFill>
            <a:srgbClr val="1B2B36"/>
          </a:solidFill>
          <a:ln w="76200">
            <a:solidFill>
              <a:srgbClr val="FFFF00"/>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first_name</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Sydney</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surname</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Schaefer</a:t>
            </a:r>
            <a:r>
              <a:rPr lang="mr-IN"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mr-IN" sz="1400" b="1" dirty="0" err="1">
                <a:solidFill>
                  <a:srgbClr val="DDDDDD"/>
                </a:solidFill>
                <a:latin typeface="Menlo"/>
                <a:ea typeface="Menlo"/>
                <a:cs typeface="Menlo"/>
                <a:sym typeface="Menlo"/>
              </a:rPr>
              <a:t>city</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Lancaster</a:t>
            </a:r>
            <a:r>
              <a:rPr lang="mr-IN" sz="1400" b="1" dirty="0">
                <a:solidFill>
                  <a:srgbClr val="DDDDDD"/>
                </a:solidFill>
                <a:latin typeface="Menlo"/>
                <a:ea typeface="Menlo"/>
                <a:cs typeface="Menlo"/>
                <a:sym typeface="Menlo"/>
              </a:rPr>
              <a:t>",</a:t>
            </a: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school</a:t>
            </a:r>
            <a:r>
              <a:rPr lang="mr-IN" sz="1400" b="1" dirty="0">
                <a:solidFill>
                  <a:srgbClr val="DDDDDD"/>
                </a:solidFill>
                <a:latin typeface="Menlo"/>
                <a:ea typeface="Menlo"/>
                <a:cs typeface="Menlo"/>
                <a:sym typeface="Menlo"/>
              </a:rPr>
              <a:t>: </a:t>
            </a:r>
            <a:r>
              <a:rPr lang="en-US" sz="1400" b="1" dirty="0">
                <a:solidFill>
                  <a:srgbClr val="DDDDDD"/>
                </a:solidFill>
                <a:latin typeface="Menlo"/>
                <a:ea typeface="Menlo"/>
                <a:cs typeface="Menlo"/>
                <a:sym typeface="Menlo"/>
              </a:rPr>
              <a:t>”Daisy’s Daycare”</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aphicFrame>
        <p:nvGraphicFramePr>
          <p:cNvPr id="17" name="Content Placeholder 4">
            <a:extLst>
              <a:ext uri="{FF2B5EF4-FFF2-40B4-BE49-F238E27FC236}">
                <a16:creationId xmlns:a16="http://schemas.microsoft.com/office/drawing/2014/main" id="{68656DCA-0F7D-3F42-9411-ED82591D2965}"/>
              </a:ext>
            </a:extLst>
          </p:cNvPr>
          <p:cNvGraphicFramePr>
            <a:graphicFrameLocks/>
          </p:cNvGraphicFramePr>
          <p:nvPr>
            <p:extLst/>
          </p:nvPr>
        </p:nvGraphicFramePr>
        <p:xfrm>
          <a:off x="4992416" y="1535465"/>
          <a:ext cx="6891689" cy="1616780"/>
        </p:xfrm>
        <a:graphic>
          <a:graphicData uri="http://schemas.openxmlformats.org/drawingml/2006/table">
            <a:tbl>
              <a:tblPr firstRow="1" bandRow="1">
                <a:tableStyleId>{D27102A9-8310-4765-A935-A1911B00CA55}</a:tableStyleId>
              </a:tblPr>
              <a:tblGrid>
                <a:gridCol w="365761">
                  <a:extLst>
                    <a:ext uri="{9D8B030D-6E8A-4147-A177-3AD203B41FA5}">
                      <a16:colId xmlns:a16="http://schemas.microsoft.com/office/drawing/2014/main" val="864557309"/>
                    </a:ext>
                  </a:extLst>
                </a:gridCol>
                <a:gridCol w="1134776">
                  <a:extLst>
                    <a:ext uri="{9D8B030D-6E8A-4147-A177-3AD203B41FA5}">
                      <a16:colId xmlns:a16="http://schemas.microsoft.com/office/drawing/2014/main" val="368752371"/>
                    </a:ext>
                  </a:extLst>
                </a:gridCol>
                <a:gridCol w="962526">
                  <a:extLst>
                    <a:ext uri="{9D8B030D-6E8A-4147-A177-3AD203B41FA5}">
                      <a16:colId xmlns:a16="http://schemas.microsoft.com/office/drawing/2014/main" val="34575905"/>
                    </a:ext>
                  </a:extLst>
                </a:gridCol>
                <a:gridCol w="1318661">
                  <a:extLst>
                    <a:ext uri="{9D8B030D-6E8A-4147-A177-3AD203B41FA5}">
                      <a16:colId xmlns:a16="http://schemas.microsoft.com/office/drawing/2014/main" val="1543284715"/>
                    </a:ext>
                  </a:extLst>
                </a:gridCol>
                <a:gridCol w="885524">
                  <a:extLst>
                    <a:ext uri="{9D8B030D-6E8A-4147-A177-3AD203B41FA5}">
                      <a16:colId xmlns:a16="http://schemas.microsoft.com/office/drawing/2014/main" val="3669364513"/>
                    </a:ext>
                  </a:extLst>
                </a:gridCol>
                <a:gridCol w="1193533">
                  <a:extLst>
                    <a:ext uri="{9D8B030D-6E8A-4147-A177-3AD203B41FA5}">
                      <a16:colId xmlns:a16="http://schemas.microsoft.com/office/drawing/2014/main" val="20005"/>
                    </a:ext>
                  </a:extLst>
                </a:gridCol>
                <a:gridCol w="1030908">
                  <a:extLst>
                    <a:ext uri="{9D8B030D-6E8A-4147-A177-3AD203B41FA5}">
                      <a16:colId xmlns:a16="http://schemas.microsoft.com/office/drawing/2014/main" val="20006"/>
                    </a:ext>
                  </a:extLst>
                </a:gridCol>
              </a:tblGrid>
              <a:tr h="426638">
                <a:tc>
                  <a:txBody>
                    <a:bodyPr/>
                    <a:lstStyle/>
                    <a:p>
                      <a:r>
                        <a:rPr lang="en-US" sz="1400" b="0" dirty="0">
                          <a:solidFill>
                            <a:schemeClr val="tx1"/>
                          </a:solidFill>
                          <a:latin typeface="+mj-lt"/>
                        </a:rPr>
                        <a:t>ID</a:t>
                      </a:r>
                    </a:p>
                  </a:txBody>
                  <a:tcPr marL="45720" marR="45720" anchor="ctr"/>
                </a:tc>
                <a:tc>
                  <a:txBody>
                    <a:bodyPr/>
                    <a:lstStyle/>
                    <a:p>
                      <a:r>
                        <a:rPr lang="en-US" sz="1400" b="0" dirty="0" err="1">
                          <a:solidFill>
                            <a:schemeClr val="tx1"/>
                          </a:solidFill>
                          <a:latin typeface="+mj-lt"/>
                        </a:rPr>
                        <a:t>first_name</a:t>
                      </a:r>
                      <a:endParaRPr lang="en-US" sz="1400" b="0" dirty="0">
                        <a:solidFill>
                          <a:schemeClr val="tx1"/>
                        </a:solidFill>
                        <a:latin typeface="+mj-lt"/>
                      </a:endParaRPr>
                    </a:p>
                  </a:txBody>
                  <a:tcPr marL="45720" marR="45720" anchor="ctr"/>
                </a:tc>
                <a:tc>
                  <a:txBody>
                    <a:bodyPr/>
                    <a:lstStyle/>
                    <a:p>
                      <a:r>
                        <a:rPr lang="en-US" sz="1400" b="0" dirty="0">
                          <a:solidFill>
                            <a:schemeClr val="tx1"/>
                          </a:solidFill>
                          <a:latin typeface="+mj-lt"/>
                        </a:rPr>
                        <a:t>surname</a:t>
                      </a:r>
                    </a:p>
                  </a:txBody>
                  <a:tcPr marL="45720" marR="45720" anchor="ctr"/>
                </a:tc>
                <a:tc>
                  <a:txBody>
                    <a:bodyPr/>
                    <a:lstStyle/>
                    <a:p>
                      <a:r>
                        <a:rPr lang="en-US" sz="1400" b="0" dirty="0">
                          <a:solidFill>
                            <a:schemeClr val="tx1"/>
                          </a:solidFill>
                          <a:latin typeface="+mj-lt"/>
                        </a:rPr>
                        <a:t>cell</a:t>
                      </a:r>
                    </a:p>
                  </a:txBody>
                  <a:tcPr marL="45720" marR="45720" anchor="ctr"/>
                </a:tc>
                <a:tc>
                  <a:txBody>
                    <a:bodyPr/>
                    <a:lstStyle/>
                    <a:p>
                      <a:r>
                        <a:rPr lang="en-US" sz="1400" b="0" dirty="0">
                          <a:solidFill>
                            <a:schemeClr val="tx1"/>
                          </a:solidFill>
                          <a:latin typeface="+mj-lt"/>
                        </a:rPr>
                        <a:t>city</a:t>
                      </a:r>
                    </a:p>
                  </a:txBody>
                  <a:tcPr marL="45720" marR="45720" anchor="ctr"/>
                </a:tc>
                <a:tc>
                  <a:txBody>
                    <a:bodyPr/>
                    <a:lstStyle/>
                    <a:p>
                      <a:r>
                        <a:rPr lang="en-US" sz="1400" b="0" dirty="0" err="1">
                          <a:solidFill>
                            <a:schemeClr val="tx1"/>
                          </a:solidFill>
                          <a:latin typeface="+mj-lt"/>
                        </a:rPr>
                        <a:t>location_x</a:t>
                      </a:r>
                      <a:endParaRPr lang="en-US" sz="1400" b="0" dirty="0">
                        <a:solidFill>
                          <a:schemeClr val="tx1"/>
                        </a:solidFill>
                        <a:latin typeface="+mj-lt"/>
                      </a:endParaRPr>
                    </a:p>
                  </a:txBody>
                  <a:tcPr marL="45720" marR="45720" anchor="ctr"/>
                </a:tc>
                <a:tc>
                  <a:txBody>
                    <a:bodyPr/>
                    <a:lstStyle/>
                    <a:p>
                      <a:r>
                        <a:rPr lang="en-US" sz="1400" b="0" dirty="0" err="1">
                          <a:solidFill>
                            <a:schemeClr val="tx1"/>
                          </a:solidFill>
                          <a:latin typeface="+mj-lt"/>
                        </a:rPr>
                        <a:t>location_y</a:t>
                      </a:r>
                      <a:endParaRPr lang="en-US" sz="1400" b="0" dirty="0">
                        <a:solidFill>
                          <a:schemeClr val="tx1"/>
                        </a:solidFill>
                        <a:latin typeface="+mj-lt"/>
                      </a:endParaRPr>
                    </a:p>
                  </a:txBody>
                  <a:tcPr marL="45720" marR="45720" anchor="ctr"/>
                </a:tc>
                <a:extLst>
                  <a:ext uri="{0D108BD9-81ED-4DB2-BD59-A6C34878D82A}">
                    <a16:rowId xmlns:a16="http://schemas.microsoft.com/office/drawing/2014/main" val="2111597677"/>
                  </a:ext>
                </a:extLst>
              </a:tr>
              <a:tr h="396714">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Paul</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Miller</a:t>
                      </a:r>
                      <a:endParaRPr lang="en-US" sz="1400" dirty="0"/>
                    </a:p>
                  </a:txBody>
                  <a:tcPr marL="45720" marR="45720"/>
                </a:tc>
                <a:tc>
                  <a:txBody>
                    <a:bodyPr/>
                    <a:lstStyle/>
                    <a:p>
                      <a:r>
                        <a:rPr kumimoji="0" lang="is-IS" sz="1400" b="0" i="0" u="none" strike="noStrike" kern="1200" cap="none" spc="0" normalizeH="0" baseline="0" noProof="0" dirty="0">
                          <a:ln>
                            <a:noFill/>
                          </a:ln>
                          <a:solidFill>
                            <a:srgbClr val="21313C"/>
                          </a:solidFill>
                          <a:effectLst/>
                          <a:uLnTx/>
                          <a:uFillTx/>
                          <a:latin typeface="+mn-lt"/>
                          <a:ea typeface="+mn-ea"/>
                          <a:cs typeface="+mn-cs"/>
                        </a:rPr>
                        <a:t>447557505611</a:t>
                      </a:r>
                      <a:endParaRPr lang="en-US" sz="1400" dirty="0"/>
                    </a:p>
                  </a:txBody>
                  <a:tcPr marL="45720" marR="45720"/>
                </a:tc>
                <a:tc>
                  <a:txBody>
                    <a:bodyPr/>
                    <a:lstStyle/>
                    <a:p>
                      <a:r>
                        <a:rPr kumimoji="0" lang="en-US" sz="1400" b="0" i="0" u="none" strike="noStrike" kern="1200" cap="none" spc="0" normalizeH="0" baseline="0" noProof="0" dirty="0">
                          <a:ln>
                            <a:noFill/>
                          </a:ln>
                          <a:solidFill>
                            <a:srgbClr val="21313C"/>
                          </a:solidFill>
                          <a:effectLst/>
                          <a:uLnTx/>
                          <a:uFillTx/>
                          <a:latin typeface="DINOT"/>
                          <a:ea typeface="+mn-ea"/>
                          <a:cs typeface="+mn-cs"/>
                        </a:rPr>
                        <a:t>London</a:t>
                      </a:r>
                      <a:endParaRPr lang="en-US" sz="1400" dirty="0"/>
                    </a:p>
                  </a:txBody>
                  <a:tcPr marL="45720" marR="45720"/>
                </a:tc>
                <a:tc>
                  <a:txBody>
                    <a:bodyPr/>
                    <a:lstStyle/>
                    <a:p>
                      <a:r>
                        <a:rPr lang="en-US" sz="1400" dirty="0"/>
                        <a:t>45.123</a:t>
                      </a:r>
                    </a:p>
                  </a:txBody>
                  <a:tcPr marL="45720" marR="45720"/>
                </a:tc>
                <a:tc>
                  <a:txBody>
                    <a:bodyPr/>
                    <a:lstStyle/>
                    <a:p>
                      <a:r>
                        <a:rPr lang="en-US" sz="1400" dirty="0"/>
                        <a:t>47.232</a:t>
                      </a:r>
                    </a:p>
                  </a:txBody>
                  <a:tcPr marL="45720" marR="45720"/>
                </a:tc>
                <a:extLst>
                  <a:ext uri="{0D108BD9-81ED-4DB2-BD59-A6C34878D82A}">
                    <a16:rowId xmlns:a16="http://schemas.microsoft.com/office/drawing/2014/main" val="2917274176"/>
                  </a:ext>
                </a:extLst>
              </a:tr>
              <a:tr h="396714">
                <a:tc>
                  <a:txBody>
                    <a:bodyPr/>
                    <a:lstStyle/>
                    <a:p>
                      <a:r>
                        <a:rPr lang="en-US" sz="1400" dirty="0"/>
                        <a:t>2</a:t>
                      </a:r>
                    </a:p>
                  </a:txBody>
                  <a:tcPr marL="45720" marR="45720"/>
                </a:tc>
                <a:tc>
                  <a:txBody>
                    <a:bodyPr/>
                    <a:lstStyle/>
                    <a:p>
                      <a:r>
                        <a:rPr lang="en-US" sz="1400" dirty="0"/>
                        <a:t>Lauren</a:t>
                      </a:r>
                    </a:p>
                  </a:txBody>
                  <a:tcPr marL="45720" marR="45720"/>
                </a:tc>
                <a:tc>
                  <a:txBody>
                    <a:bodyPr/>
                    <a:lstStyle/>
                    <a:p>
                      <a:r>
                        <a:rPr lang="en-US" sz="1400" dirty="0"/>
                        <a:t>Schaefer</a:t>
                      </a:r>
                    </a:p>
                  </a:txBody>
                  <a:tcPr marL="45720" marR="45720"/>
                </a:tc>
                <a:tc>
                  <a:txBody>
                    <a:bodyPr/>
                    <a:lstStyle/>
                    <a:p>
                      <a:r>
                        <a:rPr lang="en-US" sz="1400" dirty="0"/>
                        <a:t>1235552222</a:t>
                      </a:r>
                    </a:p>
                  </a:txBody>
                  <a:tcPr marL="45720" marR="45720"/>
                </a:tc>
                <a:tc>
                  <a:txBody>
                    <a:bodyPr/>
                    <a:lstStyle/>
                    <a:p>
                      <a:r>
                        <a:rPr lang="en-US" sz="1400" dirty="0"/>
                        <a:t>Lancaster</a:t>
                      </a:r>
                    </a:p>
                  </a:txBody>
                  <a:tcPr marL="45720" marR="45720"/>
                </a:tc>
                <a:tc>
                  <a:txBody>
                    <a:bodyPr/>
                    <a:lstStyle/>
                    <a:p>
                      <a:r>
                        <a:rPr lang="en-US" sz="1400" dirty="0"/>
                        <a:t>NULL</a:t>
                      </a:r>
                    </a:p>
                  </a:txBody>
                  <a:tcPr marL="45720" marR="45720"/>
                </a:tc>
                <a:tc>
                  <a:txBody>
                    <a:bodyPr/>
                    <a:lstStyle/>
                    <a:p>
                      <a:r>
                        <a:rPr lang="en-US" sz="1400" dirty="0"/>
                        <a:t>NULL</a:t>
                      </a:r>
                    </a:p>
                  </a:txBody>
                  <a:tcPr marL="45720" marR="45720"/>
                </a:tc>
                <a:extLst>
                  <a:ext uri="{0D108BD9-81ED-4DB2-BD59-A6C34878D82A}">
                    <a16:rowId xmlns:a16="http://schemas.microsoft.com/office/drawing/2014/main" val="10002"/>
                  </a:ext>
                </a:extLst>
              </a:tr>
              <a:tr h="396714">
                <a:tc>
                  <a:txBody>
                    <a:bodyPr/>
                    <a:lstStyle/>
                    <a:p>
                      <a:r>
                        <a:rPr lang="en-US" sz="1400" dirty="0"/>
                        <a:t>3</a:t>
                      </a:r>
                    </a:p>
                  </a:txBody>
                  <a:tcPr marL="45720" marR="45720"/>
                </a:tc>
                <a:tc>
                  <a:txBody>
                    <a:bodyPr/>
                    <a:lstStyle/>
                    <a:p>
                      <a:r>
                        <a:rPr lang="en-US" sz="1400" dirty="0"/>
                        <a:t>Sydney</a:t>
                      </a:r>
                    </a:p>
                  </a:txBody>
                  <a:tcPr marL="45720" marR="45720"/>
                </a:tc>
                <a:tc>
                  <a:txBody>
                    <a:bodyPr/>
                    <a:lstStyle/>
                    <a:p>
                      <a:r>
                        <a:rPr lang="en-US" sz="1400" dirty="0"/>
                        <a:t>Schaefer</a:t>
                      </a:r>
                    </a:p>
                  </a:txBody>
                  <a:tcPr marL="45720" marR="45720"/>
                </a:tc>
                <a:tc>
                  <a:txBody>
                    <a:bodyPr/>
                    <a:lstStyle/>
                    <a:p>
                      <a:r>
                        <a:rPr lang="en-US" sz="1400" dirty="0"/>
                        <a:t>NULL</a:t>
                      </a:r>
                    </a:p>
                  </a:txBody>
                  <a:tcPr marL="45720" marR="45720"/>
                </a:tc>
                <a:tc>
                  <a:txBody>
                    <a:bodyPr/>
                    <a:lstStyle/>
                    <a:p>
                      <a:r>
                        <a:rPr lang="en-US" sz="1400" dirty="0"/>
                        <a:t>Lancaster</a:t>
                      </a:r>
                    </a:p>
                  </a:txBody>
                  <a:tcPr marL="45720" marR="45720"/>
                </a:tc>
                <a:tc>
                  <a:txBody>
                    <a:bodyPr/>
                    <a:lstStyle/>
                    <a:p>
                      <a:r>
                        <a:rPr lang="en-US" sz="1400" dirty="0"/>
                        <a:t>NULL</a:t>
                      </a:r>
                    </a:p>
                  </a:txBody>
                  <a:tcPr marL="45720" marR="45720"/>
                </a:tc>
                <a:tc>
                  <a:txBody>
                    <a:bodyPr/>
                    <a:lstStyle/>
                    <a:p>
                      <a:r>
                        <a:rPr lang="en-US" sz="1400" dirty="0"/>
                        <a:t>NULL</a:t>
                      </a:r>
                    </a:p>
                  </a:txBody>
                  <a:tcPr marL="45720" marR="45720"/>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587F086B-C71E-5043-BD92-296DF271A75D}"/>
              </a:ext>
            </a:extLst>
          </p:cNvPr>
          <p:cNvSpPr/>
          <p:nvPr/>
        </p:nvSpPr>
        <p:spPr>
          <a:xfrm>
            <a:off x="4921888" y="2695071"/>
            <a:ext cx="6965312" cy="433137"/>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accent2"/>
                </a:solidFill>
              </a:ln>
            </a:endParaRPr>
          </a:p>
        </p:txBody>
      </p:sp>
      <p:sp>
        <p:nvSpPr>
          <p:cNvPr id="7" name="Left Arrow Callout 6">
            <a:extLst>
              <a:ext uri="{FF2B5EF4-FFF2-40B4-BE49-F238E27FC236}">
                <a16:creationId xmlns:a16="http://schemas.microsoft.com/office/drawing/2014/main" id="{29C92C7D-60C8-034B-B18E-9F1B0853CB97}"/>
              </a:ext>
            </a:extLst>
          </p:cNvPr>
          <p:cNvSpPr/>
          <p:nvPr/>
        </p:nvSpPr>
        <p:spPr>
          <a:xfrm rot="21226841">
            <a:off x="6182103" y="3961935"/>
            <a:ext cx="4004874" cy="914400"/>
          </a:xfrm>
          <a:prstGeom prst="leftArrowCallout">
            <a:avLst>
              <a:gd name="adj1" fmla="val 25000"/>
              <a:gd name="adj2" fmla="val 9211"/>
              <a:gd name="adj3" fmla="val 25000"/>
              <a:gd name="adj4" fmla="val 6497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NEW FIELD ALERT!!</a:t>
            </a:r>
          </a:p>
          <a:p>
            <a:pPr algn="ctr"/>
            <a:r>
              <a:rPr lang="en-US" sz="1800" b="1" dirty="0"/>
              <a:t>SCHOOL</a:t>
            </a:r>
          </a:p>
        </p:txBody>
      </p:sp>
    </p:spTree>
    <p:extLst>
      <p:ext uri="{BB962C8B-B14F-4D97-AF65-F5344CB8AC3E}">
        <p14:creationId xmlns:p14="http://schemas.microsoft.com/office/powerpoint/2010/main" val="220555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800" b="1" dirty="0"/>
              <a:t>Schemaless</a:t>
            </a:r>
            <a:br>
              <a:rPr lang="en-US" sz="4800" b="1" dirty="0"/>
            </a:br>
            <a:r>
              <a:rPr lang="en-US" sz="4800" b="1" dirty="0"/>
              <a:t>database</a:t>
            </a:r>
          </a:p>
        </p:txBody>
      </p:sp>
      <p:sp>
        <p:nvSpPr>
          <p:cNvPr id="2" name="Subtitle 1">
            <a:extLst>
              <a:ext uri="{FF2B5EF4-FFF2-40B4-BE49-F238E27FC236}">
                <a16:creationId xmlns:a16="http://schemas.microsoft.com/office/drawing/2014/main" id="{77D44333-0AF5-ED4C-A501-76136FDBA56C}"/>
              </a:ext>
            </a:extLst>
          </p:cNvPr>
          <p:cNvSpPr>
            <a:spLocks noGrp="1"/>
          </p:cNvSpPr>
          <p:nvPr>
            <p:ph type="subTitle" idx="1"/>
          </p:nvPr>
        </p:nvSpPr>
        <p:spPr>
          <a:xfrm rot="20315695">
            <a:off x="335281" y="3486149"/>
            <a:ext cx="3642360" cy="2570407"/>
          </a:xfrm>
        </p:spPr>
        <p:txBody>
          <a:bodyPr/>
          <a:lstStyle/>
          <a:p>
            <a:r>
              <a:rPr lang="en-US" sz="6000" b="1" dirty="0"/>
              <a:t>DON’T PANIC!!!</a:t>
            </a:r>
          </a:p>
        </p:txBody>
      </p:sp>
      <p:sp>
        <p:nvSpPr>
          <p:cNvPr id="3" name="Text Placeholder 2">
            <a:extLst>
              <a:ext uri="{FF2B5EF4-FFF2-40B4-BE49-F238E27FC236}">
                <a16:creationId xmlns:a16="http://schemas.microsoft.com/office/drawing/2014/main" id="{6A6E2AE6-30BF-EC4D-8843-52A573574F28}"/>
              </a:ext>
            </a:extLst>
          </p:cNvPr>
          <p:cNvSpPr>
            <a:spLocks noGrp="1"/>
          </p:cNvSpPr>
          <p:nvPr>
            <p:ph type="body" idx="2"/>
          </p:nvPr>
        </p:nvSpPr>
        <p:spPr/>
        <p:txBody>
          <a:bodyPr/>
          <a:lstStyle/>
          <a:p>
            <a:endParaRPr lang="en-US" dirty="0"/>
          </a:p>
        </p:txBody>
      </p:sp>
      <p:pic>
        <p:nvPicPr>
          <p:cNvPr id="4" name="giphy (1).mp4">
            <a:hlinkClick r:id="" action="ppaction://media"/>
            <a:extLst>
              <a:ext uri="{FF2B5EF4-FFF2-40B4-BE49-F238E27FC236}">
                <a16:creationId xmlns:a16="http://schemas.microsoft.com/office/drawing/2014/main" id="{394A9325-76E4-2741-B589-DF6B09DFC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91869" y="1655777"/>
            <a:ext cx="6096000" cy="3429000"/>
          </a:xfrm>
          <a:prstGeom prst="rect">
            <a:avLst/>
          </a:prstGeom>
        </p:spPr>
      </p:pic>
    </p:spTree>
    <p:extLst>
      <p:ext uri="{BB962C8B-B14F-4D97-AF65-F5344CB8AC3E}">
        <p14:creationId xmlns:p14="http://schemas.microsoft.com/office/powerpoint/2010/main" val="13871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par>
                          <p:cTn id="11" fill="hold">
                            <p:stCondLst>
                              <p:cond delay="0"/>
                            </p:stCondLst>
                            <p:childTnLst>
                              <p:par>
                                <p:cTn id="12" presetID="32" presetClass="emph" presetSubtype="0" repeatCount="indefinite" fill="hold" grpId="1" nodeType="afterEffect">
                                  <p:stCondLst>
                                    <p:cond delay="0"/>
                                  </p:stCondLst>
                                  <p:iterate type="lt">
                                    <p:tmPct val="0"/>
                                  </p:iterate>
                                  <p:childTnLst>
                                    <p:animRot by="120000">
                                      <p:cBhvr>
                                        <p:cTn id="13" dur="100" fill="hold">
                                          <p:stCondLst>
                                            <p:cond delay="0"/>
                                          </p:stCondLst>
                                        </p:cTn>
                                        <p:tgtEl>
                                          <p:spTgt spid="2">
                                            <p:txEl>
                                              <p:pRg st="0" end="0"/>
                                            </p:txEl>
                                          </p:spTgt>
                                        </p:tgtEl>
                                        <p:attrNameLst>
                                          <p:attrName>r</p:attrName>
                                        </p:attrNameLst>
                                      </p:cBhvr>
                                    </p:animRot>
                                    <p:animRot by="-240000">
                                      <p:cBhvr>
                                        <p:cTn id="14" dur="200" fill="hold">
                                          <p:stCondLst>
                                            <p:cond delay="200"/>
                                          </p:stCondLst>
                                        </p:cTn>
                                        <p:tgtEl>
                                          <p:spTgt spid="2">
                                            <p:txEl>
                                              <p:pRg st="0" end="0"/>
                                            </p:txEl>
                                          </p:spTgt>
                                        </p:tgtEl>
                                        <p:attrNameLst>
                                          <p:attrName>r</p:attrName>
                                        </p:attrNameLst>
                                      </p:cBhvr>
                                    </p:animRot>
                                    <p:animRot by="240000">
                                      <p:cBhvr>
                                        <p:cTn id="15" dur="200" fill="hold">
                                          <p:stCondLst>
                                            <p:cond delay="400"/>
                                          </p:stCondLst>
                                        </p:cTn>
                                        <p:tgtEl>
                                          <p:spTgt spid="2">
                                            <p:txEl>
                                              <p:pRg st="0" end="0"/>
                                            </p:txEl>
                                          </p:spTgt>
                                        </p:tgtEl>
                                        <p:attrNameLst>
                                          <p:attrName>r</p:attrName>
                                        </p:attrNameLst>
                                      </p:cBhvr>
                                    </p:animRot>
                                    <p:animRot by="-240000">
                                      <p:cBhvr>
                                        <p:cTn id="16" dur="200" fill="hold">
                                          <p:stCondLst>
                                            <p:cond delay="600"/>
                                          </p:stCondLst>
                                        </p:cTn>
                                        <p:tgtEl>
                                          <p:spTgt spid="2">
                                            <p:txEl>
                                              <p:pRg st="0" end="0"/>
                                            </p:txEl>
                                          </p:spTgt>
                                        </p:tgtEl>
                                        <p:attrNameLst>
                                          <p:attrName>r</p:attrName>
                                        </p:attrNameLst>
                                      </p:cBhvr>
                                    </p:animRot>
                                    <p:animRot by="120000">
                                      <p:cBhvr>
                                        <p:cTn id="17" dur="200" fill="hold">
                                          <p:stCondLst>
                                            <p:cond delay="800"/>
                                          </p:stCondLst>
                                        </p:cTn>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build="p"/>
      <p:bldP spid="2" grpI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E25D9-BB50-D54B-9C4B-6B216ADE5AE3}"/>
              </a:ext>
            </a:extLst>
          </p:cNvPr>
          <p:cNvSpPr>
            <a:spLocks noGrp="1"/>
          </p:cNvSpPr>
          <p:nvPr>
            <p:ph type="title"/>
          </p:nvPr>
        </p:nvSpPr>
        <p:spPr>
          <a:xfrm>
            <a:off x="335281" y="986778"/>
            <a:ext cx="3642360" cy="1449078"/>
          </a:xfrm>
        </p:spPr>
        <p:txBody>
          <a:bodyPr anchor="t"/>
          <a:lstStyle/>
          <a:p>
            <a:r>
              <a:rPr lang="en-US" b="1" dirty="0"/>
              <a:t>DOCUMENT</a:t>
            </a:r>
          </a:p>
        </p:txBody>
      </p:sp>
      <p:sp>
        <p:nvSpPr>
          <p:cNvPr id="3" name="Text Placeholder 2"/>
          <p:cNvSpPr>
            <a:spLocks noGrp="1"/>
          </p:cNvSpPr>
          <p:nvPr>
            <p:ph type="body" idx="2"/>
          </p:nvPr>
        </p:nvSpPr>
        <p:spPr>
          <a:xfrm>
            <a:off x="4761182" y="732649"/>
            <a:ext cx="7209518" cy="5825982"/>
          </a:xfrm>
        </p:spPr>
        <p:txBody>
          <a:bodyPr/>
          <a:lstStyle/>
          <a:p>
            <a:r>
              <a:rPr lang="en-US" sz="4000" b="1" dirty="0"/>
              <a:t>ROW</a:t>
            </a:r>
          </a:p>
        </p:txBody>
      </p:sp>
      <p:grpSp>
        <p:nvGrpSpPr>
          <p:cNvPr id="5" name="Group 4">
            <a:extLst>
              <a:ext uri="{FF2B5EF4-FFF2-40B4-BE49-F238E27FC236}">
                <a16:creationId xmlns:a16="http://schemas.microsoft.com/office/drawing/2014/main" id="{6DEE04A1-8D93-1A4C-BE33-C871B051863A}"/>
              </a:ext>
            </a:extLst>
          </p:cNvPr>
          <p:cNvGrpSpPr/>
          <p:nvPr/>
        </p:nvGrpSpPr>
        <p:grpSpPr>
          <a:xfrm>
            <a:off x="898356" y="2493419"/>
            <a:ext cx="2053392" cy="2828222"/>
            <a:chOff x="1572124" y="2834641"/>
            <a:chExt cx="2053392" cy="2828222"/>
          </a:xfrm>
        </p:grpSpPr>
        <p:sp>
          <p:nvSpPr>
            <p:cNvPr id="8" name="{…"/>
            <p:cNvSpPr txBox="1">
              <a:spLocks/>
            </p:cNvSpPr>
            <p:nvPr/>
          </p:nvSpPr>
          <p:spPr>
            <a:xfrm>
              <a:off x="1572125" y="2834641"/>
              <a:ext cx="2053391" cy="2828222"/>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2800" b="1" dirty="0">
                  <a:solidFill>
                    <a:srgbClr val="DDDDDD"/>
                  </a:solidFill>
                  <a:latin typeface="Menlo"/>
                  <a:ea typeface="Menlo"/>
                  <a:cs typeface="Menlo"/>
                  <a:sym typeface="Menlo"/>
                </a:rPr>
                <a:t>{</a:t>
              </a:r>
              <a:endParaRPr lang="en-US" sz="28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2800" b="1" dirty="0">
                  <a:solidFill>
                    <a:srgbClr val="DDDDDD"/>
                  </a:solidFill>
                  <a:latin typeface="Menlo"/>
                  <a:ea typeface="Menlo"/>
                  <a:cs typeface="Menlo"/>
                  <a:sym typeface="Menlo"/>
                </a:rPr>
                <a:t> ...</a:t>
              </a:r>
              <a:br>
                <a:rPr lang="en-US" sz="2800" b="1" dirty="0">
                  <a:solidFill>
                    <a:srgbClr val="DDDDDD"/>
                  </a:solidFill>
                  <a:latin typeface="Menlo"/>
                  <a:ea typeface="Menlo"/>
                  <a:cs typeface="Menlo"/>
                  <a:sym typeface="Menlo"/>
                </a:rPr>
              </a:br>
              <a:r>
                <a:rPr lang="en-US" sz="2800" b="1" dirty="0">
                  <a:solidFill>
                    <a:srgbClr val="DDDDDD"/>
                  </a:solidFill>
                  <a:latin typeface="Menlo"/>
                  <a:ea typeface="Menlo"/>
                  <a:cs typeface="Menlo"/>
                  <a:sym typeface="Menlo"/>
                </a:rPr>
                <a:t> a: “b”</a:t>
              </a:r>
              <a:br>
                <a:rPr lang="en-US" sz="2800" b="1" dirty="0">
                  <a:solidFill>
                    <a:srgbClr val="DDDDDD"/>
                  </a:solidFill>
                  <a:latin typeface="Menlo"/>
                  <a:ea typeface="Menlo"/>
                  <a:cs typeface="Menlo"/>
                  <a:sym typeface="Menlo"/>
                </a:rPr>
              </a:br>
              <a:r>
                <a:rPr lang="en-US" sz="2800" b="1" dirty="0">
                  <a:solidFill>
                    <a:srgbClr val="DDDDDD"/>
                  </a:solidFill>
                  <a:latin typeface="Menlo"/>
                  <a:ea typeface="Menlo"/>
                  <a:cs typeface="Menlo"/>
                  <a:sym typeface="Menlo"/>
                </a:rPr>
                <a:t> ...</a:t>
              </a:r>
              <a:endParaRPr lang="mr-IN" sz="28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2800" b="1" dirty="0">
                  <a:solidFill>
                    <a:srgbClr val="DDDDDD"/>
                  </a:solidFill>
                  <a:latin typeface="Menlo"/>
                  <a:ea typeface="Menlo"/>
                  <a:cs typeface="Menlo"/>
                  <a:sym typeface="Menlo"/>
                </a:rPr>
                <a:t>}</a:t>
              </a:r>
            </a:p>
          </p:txBody>
        </p:sp>
        <p:sp>
          <p:nvSpPr>
            <p:cNvPr id="10" name="Rectangle 9"/>
            <p:cNvSpPr/>
            <p:nvPr/>
          </p:nvSpPr>
          <p:spPr>
            <a:xfrm>
              <a:off x="1572124" y="2850683"/>
              <a:ext cx="2053392" cy="2812179"/>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Content Placeholder 4">
            <a:extLst>
              <a:ext uri="{FF2B5EF4-FFF2-40B4-BE49-F238E27FC236}">
                <a16:creationId xmlns:a16="http://schemas.microsoft.com/office/drawing/2014/main" id="{A2DD206F-8A78-1443-8975-A160F83B22E9}"/>
              </a:ext>
            </a:extLst>
          </p:cNvPr>
          <p:cNvGraphicFramePr>
            <a:graphicFrameLocks/>
          </p:cNvGraphicFramePr>
          <p:nvPr>
            <p:extLst>
              <p:ext uri="{D42A27DB-BD31-4B8C-83A1-F6EECF244321}">
                <p14:modId xmlns:p14="http://schemas.microsoft.com/office/powerpoint/2010/main" val="2061311234"/>
              </p:ext>
            </p:extLst>
          </p:nvPr>
        </p:nvGraphicFramePr>
        <p:xfrm>
          <a:off x="6827521" y="2688330"/>
          <a:ext cx="1538420" cy="1219200"/>
        </p:xfrm>
        <a:graphic>
          <a:graphicData uri="http://schemas.openxmlformats.org/drawingml/2006/table">
            <a:tbl>
              <a:tblPr firstRow="1" bandRow="1">
                <a:tableStyleId>{D27102A9-8310-4765-A935-A1911B00CA55}</a:tableStyleId>
              </a:tblPr>
              <a:tblGrid>
                <a:gridCol w="373764">
                  <a:extLst>
                    <a:ext uri="{9D8B030D-6E8A-4147-A177-3AD203B41FA5}">
                      <a16:colId xmlns:a16="http://schemas.microsoft.com/office/drawing/2014/main" val="864557309"/>
                    </a:ext>
                  </a:extLst>
                </a:gridCol>
                <a:gridCol w="519764">
                  <a:extLst>
                    <a:ext uri="{9D8B030D-6E8A-4147-A177-3AD203B41FA5}">
                      <a16:colId xmlns:a16="http://schemas.microsoft.com/office/drawing/2014/main" val="368752371"/>
                    </a:ext>
                  </a:extLst>
                </a:gridCol>
                <a:gridCol w="64489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ID</a:t>
                      </a:r>
                    </a:p>
                  </a:txBody>
                  <a:tcPr marL="45720" marR="45720" anchor="ctr"/>
                </a:tc>
                <a:tc>
                  <a:txBody>
                    <a:bodyPr/>
                    <a:lstStyle/>
                    <a:p>
                      <a:r>
                        <a:rPr lang="en-US" sz="1400" b="0" dirty="0">
                          <a:solidFill>
                            <a:schemeClr val="tx1"/>
                          </a:solidFill>
                          <a:latin typeface="Menlo" charset="0"/>
                          <a:ea typeface="Menlo" charset="0"/>
                          <a:cs typeface="Menlo" charset="0"/>
                        </a:rPr>
                        <a:t>a</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dirty="0">
                          <a:latin typeface="Menlo" charset="0"/>
                          <a:ea typeface="Menlo" charset="0"/>
                          <a:cs typeface="Menlo" charset="0"/>
                        </a:rPr>
                        <a:t>b</a:t>
                      </a: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2</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dirty="0">
                          <a:latin typeface="Menlo" charset="0"/>
                          <a:ea typeface="Menlo" charset="0"/>
                          <a:cs typeface="Menlo" charset="0"/>
                        </a:rPr>
                        <a:t>3</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D8690B9D-447A-7545-B43B-A9E8177B9111}"/>
              </a:ext>
            </a:extLst>
          </p:cNvPr>
          <p:cNvSpPr/>
          <p:nvPr/>
        </p:nvSpPr>
        <p:spPr>
          <a:xfrm>
            <a:off x="6827523" y="2993457"/>
            <a:ext cx="1538419" cy="31763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302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3EDB87-1F8F-A44F-B2E5-130DDB2EBED9}"/>
              </a:ext>
            </a:extLst>
          </p:cNvPr>
          <p:cNvSpPr>
            <a:spLocks noGrp="1"/>
          </p:cNvSpPr>
          <p:nvPr>
            <p:ph type="title"/>
          </p:nvPr>
        </p:nvSpPr>
        <p:spPr>
          <a:xfrm>
            <a:off x="271568" y="1152025"/>
            <a:ext cx="3642360" cy="3065319"/>
          </a:xfrm>
        </p:spPr>
        <p:txBody>
          <a:bodyPr anchor="t"/>
          <a:lstStyle/>
          <a:p>
            <a:r>
              <a:rPr lang="en-US" dirty="0"/>
              <a:t>FIELD</a:t>
            </a:r>
          </a:p>
        </p:txBody>
      </p:sp>
      <p:sp>
        <p:nvSpPr>
          <p:cNvPr id="3" name="Text Placeholder 2"/>
          <p:cNvSpPr>
            <a:spLocks noGrp="1"/>
          </p:cNvSpPr>
          <p:nvPr>
            <p:ph type="body" idx="2"/>
          </p:nvPr>
        </p:nvSpPr>
        <p:spPr>
          <a:xfrm>
            <a:off x="4599077" y="979099"/>
            <a:ext cx="7209518" cy="5825982"/>
          </a:xfrm>
        </p:spPr>
        <p:txBody>
          <a:bodyPr/>
          <a:lstStyle/>
          <a:p>
            <a:r>
              <a:rPr lang="en-US" sz="4000" b="1" dirty="0"/>
              <a:t>COLUMN</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6823012" y="2688336"/>
          <a:ext cx="1538420" cy="1219200"/>
        </p:xfrm>
        <a:graphic>
          <a:graphicData uri="http://schemas.openxmlformats.org/drawingml/2006/table">
            <a:tbl>
              <a:tblPr firstRow="1" bandRow="1">
                <a:tableStyleId>{D27102A9-8310-4765-A935-A1911B00CA55}</a:tableStyleId>
              </a:tblPr>
              <a:tblGrid>
                <a:gridCol w="373764">
                  <a:extLst>
                    <a:ext uri="{9D8B030D-6E8A-4147-A177-3AD203B41FA5}">
                      <a16:colId xmlns:a16="http://schemas.microsoft.com/office/drawing/2014/main" val="864557309"/>
                    </a:ext>
                  </a:extLst>
                </a:gridCol>
                <a:gridCol w="519764">
                  <a:extLst>
                    <a:ext uri="{9D8B030D-6E8A-4147-A177-3AD203B41FA5}">
                      <a16:colId xmlns:a16="http://schemas.microsoft.com/office/drawing/2014/main" val="368752371"/>
                    </a:ext>
                  </a:extLst>
                </a:gridCol>
                <a:gridCol w="64489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ID</a:t>
                      </a:r>
                    </a:p>
                  </a:txBody>
                  <a:tcPr marL="45720" marR="45720" anchor="ctr"/>
                </a:tc>
                <a:tc>
                  <a:txBody>
                    <a:bodyPr/>
                    <a:lstStyle/>
                    <a:p>
                      <a:r>
                        <a:rPr lang="en-US" sz="1400" b="0" dirty="0">
                          <a:solidFill>
                            <a:schemeClr val="tx1"/>
                          </a:solidFill>
                          <a:latin typeface="Menlo" charset="0"/>
                          <a:ea typeface="Menlo" charset="0"/>
                          <a:cs typeface="Menlo" charset="0"/>
                        </a:rPr>
                        <a:t>a</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dirty="0">
                          <a:latin typeface="Menlo" charset="0"/>
                          <a:ea typeface="Menlo" charset="0"/>
                          <a:cs typeface="Menlo" charset="0"/>
                        </a:rPr>
                        <a:t>b</a:t>
                      </a: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2</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c</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dirty="0">
                          <a:latin typeface="Menlo" charset="0"/>
                          <a:ea typeface="Menlo" charset="0"/>
                          <a:cs typeface="Menlo" charset="0"/>
                        </a:rPr>
                        <a:t>3</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grpSp>
        <p:nvGrpSpPr>
          <p:cNvPr id="4" name="Group 3"/>
          <p:cNvGrpSpPr/>
          <p:nvPr/>
        </p:nvGrpSpPr>
        <p:grpSpPr>
          <a:xfrm>
            <a:off x="1151914" y="2833586"/>
            <a:ext cx="1440808" cy="1383760"/>
            <a:chOff x="1918410" y="2833584"/>
            <a:chExt cx="1440808" cy="1383760"/>
          </a:xfrm>
        </p:grpSpPr>
        <p:sp>
          <p:nvSpPr>
            <p:cNvPr id="8" name="{…"/>
            <p:cNvSpPr txBox="1">
              <a:spLocks/>
            </p:cNvSpPr>
            <p:nvPr/>
          </p:nvSpPr>
          <p:spPr>
            <a:xfrm>
              <a:off x="1918410" y="2833584"/>
              <a:ext cx="1440808" cy="1383760"/>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 “b”</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0" name="Rectangle 9"/>
            <p:cNvSpPr/>
            <p:nvPr/>
          </p:nvSpPr>
          <p:spPr>
            <a:xfrm>
              <a:off x="1986016" y="3386954"/>
              <a:ext cx="298384" cy="231006"/>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7221067" y="2703782"/>
            <a:ext cx="473242" cy="118830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878457" y="2833585"/>
            <a:ext cx="1100568" cy="1383759"/>
            <a:chOff x="2258650" y="2833584"/>
            <a:chExt cx="1100568" cy="1383759"/>
          </a:xfrm>
        </p:grpSpPr>
        <p:sp>
          <p:nvSpPr>
            <p:cNvPr id="18" name="{…"/>
            <p:cNvSpPr txBox="1">
              <a:spLocks/>
            </p:cNvSpPr>
            <p:nvPr/>
          </p:nvSpPr>
          <p:spPr>
            <a:xfrm>
              <a:off x="2258650" y="2833584"/>
              <a:ext cx="1100568" cy="1383759"/>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 “c”</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9" name="Rectangle 18"/>
            <p:cNvSpPr/>
            <p:nvPr/>
          </p:nvSpPr>
          <p:spPr>
            <a:xfrm>
              <a:off x="2387066" y="3386954"/>
              <a:ext cx="298384" cy="231006"/>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864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2F95D5-C25D-EF49-9BE0-3D059BD68922}"/>
              </a:ext>
            </a:extLst>
          </p:cNvPr>
          <p:cNvSpPr>
            <a:spLocks noGrp="1"/>
          </p:cNvSpPr>
          <p:nvPr>
            <p:ph type="title"/>
          </p:nvPr>
        </p:nvSpPr>
        <p:spPr>
          <a:xfrm>
            <a:off x="210082" y="1181828"/>
            <a:ext cx="3642360" cy="3065319"/>
          </a:xfrm>
        </p:spPr>
        <p:txBody>
          <a:bodyPr anchor="t"/>
          <a:lstStyle/>
          <a:p>
            <a:r>
              <a:rPr lang="en-US" b="1" dirty="0"/>
              <a:t>COLLECTION</a:t>
            </a:r>
          </a:p>
        </p:txBody>
      </p:sp>
      <p:sp>
        <p:nvSpPr>
          <p:cNvPr id="3" name="Text Placeholder 2"/>
          <p:cNvSpPr>
            <a:spLocks noGrp="1"/>
          </p:cNvSpPr>
          <p:nvPr>
            <p:ph type="body" idx="2"/>
          </p:nvPr>
        </p:nvSpPr>
        <p:spPr>
          <a:xfrm>
            <a:off x="4550951" y="1032018"/>
            <a:ext cx="7209518" cy="5825982"/>
          </a:xfrm>
        </p:spPr>
        <p:txBody>
          <a:bodyPr/>
          <a:lstStyle/>
          <a:p>
            <a:r>
              <a:rPr lang="en-US" sz="4000" b="1" dirty="0"/>
              <a:t>TABLE</a:t>
            </a:r>
          </a:p>
        </p:txBody>
      </p:sp>
      <p:sp>
        <p:nvSpPr>
          <p:cNvPr id="8" name="{…"/>
          <p:cNvSpPr txBox="1">
            <a:spLocks/>
          </p:cNvSpPr>
          <p:nvPr/>
        </p:nvSpPr>
        <p:spPr>
          <a:xfrm>
            <a:off x="1105239" y="2846387"/>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ext uri="{D42A27DB-BD31-4B8C-83A1-F6EECF244321}">
                <p14:modId xmlns:p14="http://schemas.microsoft.com/office/powerpoint/2010/main" val="1288415285"/>
              </p:ext>
            </p:extLst>
          </p:nvPr>
        </p:nvGraphicFramePr>
        <p:xfrm>
          <a:off x="7214599" y="2846387"/>
          <a:ext cx="1538420" cy="1219200"/>
        </p:xfrm>
        <a:graphic>
          <a:graphicData uri="http://schemas.openxmlformats.org/drawingml/2006/table">
            <a:tbl>
              <a:tblPr firstRow="1" bandRow="1">
                <a:tableStyleId>{D27102A9-8310-4765-A935-A1911B00CA55}</a:tableStyleId>
              </a:tblPr>
              <a:tblGrid>
                <a:gridCol w="518143">
                  <a:extLst>
                    <a:ext uri="{9D8B030D-6E8A-4147-A177-3AD203B41FA5}">
                      <a16:colId xmlns:a16="http://schemas.microsoft.com/office/drawing/2014/main" val="864557309"/>
                    </a:ext>
                  </a:extLst>
                </a:gridCol>
                <a:gridCol w="490888">
                  <a:extLst>
                    <a:ext uri="{9D8B030D-6E8A-4147-A177-3AD203B41FA5}">
                      <a16:colId xmlns:a16="http://schemas.microsoft.com/office/drawing/2014/main" val="368752371"/>
                    </a:ext>
                  </a:extLst>
                </a:gridCol>
                <a:gridCol w="529389">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sp>
        <p:nvSpPr>
          <p:cNvPr id="11" name="{…"/>
          <p:cNvSpPr txBox="1">
            <a:spLocks/>
          </p:cNvSpPr>
          <p:nvPr/>
        </p:nvSpPr>
        <p:spPr>
          <a:xfrm>
            <a:off x="1472642" y="3172042"/>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2" name="{…"/>
          <p:cNvSpPr txBox="1">
            <a:spLocks/>
          </p:cNvSpPr>
          <p:nvPr/>
        </p:nvSpPr>
        <p:spPr>
          <a:xfrm>
            <a:off x="1723720" y="3538266"/>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Tree>
    <p:extLst>
      <p:ext uri="{BB962C8B-B14F-4D97-AF65-F5344CB8AC3E}">
        <p14:creationId xmlns:p14="http://schemas.microsoft.com/office/powerpoint/2010/main" val="2092964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n 15"/>
          <p:cNvSpPr/>
          <p:nvPr/>
        </p:nvSpPr>
        <p:spPr>
          <a:xfrm>
            <a:off x="6517894" y="1916586"/>
            <a:ext cx="4806293" cy="4041877"/>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n 3"/>
          <p:cNvSpPr/>
          <p:nvPr/>
        </p:nvSpPr>
        <p:spPr>
          <a:xfrm>
            <a:off x="364062" y="1819176"/>
            <a:ext cx="4806293" cy="4041877"/>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2C024D4-676E-4F4A-83FD-F8C6CDCE2F03}"/>
              </a:ext>
            </a:extLst>
          </p:cNvPr>
          <p:cNvSpPr>
            <a:spLocks noGrp="1"/>
          </p:cNvSpPr>
          <p:nvPr>
            <p:ph type="title"/>
          </p:nvPr>
        </p:nvSpPr>
        <p:spPr>
          <a:xfrm>
            <a:off x="216415" y="1037216"/>
            <a:ext cx="3642360" cy="3065319"/>
          </a:xfrm>
        </p:spPr>
        <p:txBody>
          <a:bodyPr anchor="t"/>
          <a:lstStyle/>
          <a:p>
            <a:r>
              <a:rPr lang="en-US" b="1" dirty="0"/>
              <a:t>DATABASE</a:t>
            </a:r>
          </a:p>
        </p:txBody>
      </p:sp>
      <p:sp>
        <p:nvSpPr>
          <p:cNvPr id="2" name="Content Placeholder 1"/>
          <p:cNvSpPr>
            <a:spLocks noGrp="1"/>
          </p:cNvSpPr>
          <p:nvPr>
            <p:ph type="subTitle" idx="1"/>
          </p:nvPr>
        </p:nvSpPr>
        <p:spPr/>
        <p:txBody>
          <a:bodyPr/>
          <a:lstStyle/>
          <a:p>
            <a:r>
              <a:rPr lang="en-US" dirty="0"/>
              <a:t>Database</a:t>
            </a:r>
          </a:p>
        </p:txBody>
      </p:sp>
      <p:sp>
        <p:nvSpPr>
          <p:cNvPr id="3" name="Text Placeholder 2"/>
          <p:cNvSpPr>
            <a:spLocks noGrp="1"/>
          </p:cNvSpPr>
          <p:nvPr>
            <p:ph type="body" idx="2"/>
          </p:nvPr>
        </p:nvSpPr>
        <p:spPr>
          <a:xfrm>
            <a:off x="4658888" y="926208"/>
            <a:ext cx="7209518" cy="3769881"/>
          </a:xfrm>
        </p:spPr>
        <p:txBody>
          <a:bodyPr/>
          <a:lstStyle/>
          <a:p>
            <a:r>
              <a:rPr lang="en-US" sz="4000" b="1" dirty="0"/>
              <a:t>DATABASE</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6987394" y="3525464"/>
          <a:ext cx="1538420" cy="1219200"/>
        </p:xfrm>
        <a:graphic>
          <a:graphicData uri="http://schemas.openxmlformats.org/drawingml/2006/table">
            <a:tbl>
              <a:tblPr firstRow="1" bandRow="1">
                <a:tableStyleId>{08FB837D-C827-4EFA-A057-4D05807E0F7C}</a:tableStyleId>
              </a:tblPr>
              <a:tblGrid>
                <a:gridCol w="518143">
                  <a:extLst>
                    <a:ext uri="{9D8B030D-6E8A-4147-A177-3AD203B41FA5}">
                      <a16:colId xmlns:a16="http://schemas.microsoft.com/office/drawing/2014/main" val="864557309"/>
                    </a:ext>
                  </a:extLst>
                </a:gridCol>
                <a:gridCol w="490888">
                  <a:extLst>
                    <a:ext uri="{9D8B030D-6E8A-4147-A177-3AD203B41FA5}">
                      <a16:colId xmlns:a16="http://schemas.microsoft.com/office/drawing/2014/main" val="368752371"/>
                    </a:ext>
                  </a:extLst>
                </a:gridCol>
                <a:gridCol w="529389">
                  <a:extLst>
                    <a:ext uri="{9D8B030D-6E8A-4147-A177-3AD203B41FA5}">
                      <a16:colId xmlns:a16="http://schemas.microsoft.com/office/drawing/2014/main" val="34575905"/>
                    </a:ext>
                  </a:extLst>
                </a:gridCol>
              </a:tblGrid>
              <a:tr h="253232">
                <a:tc>
                  <a:txBody>
                    <a:bodyPr/>
                    <a:lstStyle/>
                    <a:p>
                      <a:r>
                        <a:rPr lang="en-US" sz="1400" dirty="0"/>
                        <a:t>...</a:t>
                      </a:r>
                      <a:endParaRPr lang="en-US" sz="1400" b="0" dirty="0">
                        <a:solidFill>
                          <a:schemeClr val="tx1"/>
                        </a:solidFill>
                        <a:latin typeface="Menlo" charset="0"/>
                        <a:ea typeface="Menlo" charset="0"/>
                        <a:cs typeface="Menlo" charset="0"/>
                      </a:endParaRPr>
                    </a:p>
                  </a:txBody>
                  <a:tcPr marL="45720" marR="45720" anchor="ctr"/>
                </a:tc>
                <a:tc>
                  <a:txBody>
                    <a:bodyPr/>
                    <a:lstStyle/>
                    <a:p>
                      <a:r>
                        <a:rPr lang="en-US" sz="1400" dirty="0"/>
                        <a:t>...</a:t>
                      </a:r>
                      <a:endParaRPr lang="en-US" sz="1400" b="0" dirty="0">
                        <a:solidFill>
                          <a:schemeClr val="tx1"/>
                        </a:solidFill>
                        <a:latin typeface="Menlo" charset="0"/>
                        <a:ea typeface="Menlo" charset="0"/>
                        <a:cs typeface="Menlo" charset="0"/>
                      </a:endParaRPr>
                    </a:p>
                  </a:txBody>
                  <a:tcPr marL="45720" marR="45720" anchor="ctr"/>
                </a:tc>
                <a:tc>
                  <a:txBody>
                    <a:bodyPr/>
                    <a:lstStyle/>
                    <a:p>
                      <a:r>
                        <a:rPr lang="en-US" sz="1400" dirty="0"/>
                        <a:t>...</a:t>
                      </a:r>
                      <a:endParaRPr lang="en-US" sz="1400" b="0" dirty="0">
                        <a:solidFill>
                          <a:schemeClr val="tx1"/>
                        </a:solidFill>
                        <a:latin typeface="Menlo" charset="0"/>
                        <a:ea typeface="Menlo" charset="0"/>
                        <a:cs typeface="Menlo" charset="0"/>
                      </a:endParaRPr>
                    </a:p>
                  </a:txBody>
                  <a:tcPr marL="45720" marR="45720" anchor="ctr"/>
                </a:tc>
                <a:extLst>
                  <a:ext uri="{0D108BD9-81ED-4DB2-BD59-A6C34878D82A}">
                    <a16:rowId xmlns:a16="http://schemas.microsoft.com/office/drawing/2014/main" val="2111597677"/>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r>
                        <a:rPr lang="en-US" sz="1400" dirty="0"/>
                        <a:t>...</a:t>
                      </a:r>
                      <a:endParaRPr lang="en-US" sz="1400" dirty="0">
                        <a:latin typeface="Menlo" charset="0"/>
                        <a:ea typeface="Menlo" charset="0"/>
                        <a:cs typeface="Menlo" charset="0"/>
                      </a:endParaRPr>
                    </a:p>
                  </a:txBody>
                  <a:tcPr marL="45720" marR="45720"/>
                </a:tc>
                <a:tc>
                  <a:txBody>
                    <a:bodyPr/>
                    <a:lstStyle/>
                    <a:p>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2917274176"/>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10002"/>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10003"/>
                  </a:ext>
                </a:extLst>
              </a:tr>
            </a:tbl>
          </a:graphicData>
        </a:graphic>
      </p:graphicFrame>
      <p:grpSp>
        <p:nvGrpSpPr>
          <p:cNvPr id="5" name="Group 4"/>
          <p:cNvGrpSpPr/>
          <p:nvPr/>
        </p:nvGrpSpPr>
        <p:grpSpPr>
          <a:xfrm>
            <a:off x="969173" y="3245646"/>
            <a:ext cx="1353288" cy="1639883"/>
            <a:chOff x="1953881" y="2846387"/>
            <a:chExt cx="1353288" cy="1639883"/>
          </a:xfrm>
        </p:grpSpPr>
        <p:sp>
          <p:nvSpPr>
            <p:cNvPr id="8" name="{…"/>
            <p:cNvSpPr txBox="1">
              <a:spLocks/>
            </p:cNvSpPr>
            <p:nvPr/>
          </p:nvSpPr>
          <p:spPr>
            <a:xfrm>
              <a:off x="1953881" y="2846387"/>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1" name="{…"/>
            <p:cNvSpPr txBox="1">
              <a:spLocks/>
            </p:cNvSpPr>
            <p:nvPr/>
          </p:nvSpPr>
          <p:spPr>
            <a:xfrm>
              <a:off x="2321284" y="3172042"/>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2" name="{…"/>
            <p:cNvSpPr txBox="1">
              <a:spLocks/>
            </p:cNvSpPr>
            <p:nvPr/>
          </p:nvSpPr>
          <p:spPr>
            <a:xfrm>
              <a:off x="2572362" y="3538266"/>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pSp>
      <p:grpSp>
        <p:nvGrpSpPr>
          <p:cNvPr id="6" name="Group 5"/>
          <p:cNvGrpSpPr/>
          <p:nvPr/>
        </p:nvGrpSpPr>
        <p:grpSpPr>
          <a:xfrm>
            <a:off x="2823370" y="3245645"/>
            <a:ext cx="1604366" cy="1969906"/>
            <a:chOff x="3177062" y="3117583"/>
            <a:chExt cx="1604366" cy="1969906"/>
          </a:xfrm>
        </p:grpSpPr>
        <p:sp>
          <p:nvSpPr>
            <p:cNvPr id="10" name="{…"/>
            <p:cNvSpPr txBox="1">
              <a:spLocks/>
            </p:cNvSpPr>
            <p:nvPr/>
          </p:nvSpPr>
          <p:spPr>
            <a:xfrm>
              <a:off x="3177062" y="3117583"/>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3" name="{…"/>
            <p:cNvSpPr txBox="1">
              <a:spLocks/>
            </p:cNvSpPr>
            <p:nvPr/>
          </p:nvSpPr>
          <p:spPr>
            <a:xfrm>
              <a:off x="3544465" y="3443238"/>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4" name="{…"/>
            <p:cNvSpPr txBox="1">
              <a:spLocks/>
            </p:cNvSpPr>
            <p:nvPr/>
          </p:nvSpPr>
          <p:spPr>
            <a:xfrm>
              <a:off x="3795543" y="3809462"/>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sp>
          <p:nvSpPr>
            <p:cNvPr id="15" name="{…"/>
            <p:cNvSpPr txBox="1">
              <a:spLocks/>
            </p:cNvSpPr>
            <p:nvPr/>
          </p:nvSpPr>
          <p:spPr>
            <a:xfrm>
              <a:off x="4046621" y="4139485"/>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grpSp>
      <p:graphicFrame>
        <p:nvGraphicFramePr>
          <p:cNvPr id="17"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9132772" y="3522349"/>
          <a:ext cx="1538420" cy="1524000"/>
        </p:xfrm>
        <a:graphic>
          <a:graphicData uri="http://schemas.openxmlformats.org/drawingml/2006/table">
            <a:tbl>
              <a:tblPr firstRow="1" bandRow="1">
                <a:tableStyleId>{08FB837D-C827-4EFA-A057-4D05807E0F7C}</a:tableStyleId>
              </a:tblPr>
              <a:tblGrid>
                <a:gridCol w="518143">
                  <a:extLst>
                    <a:ext uri="{9D8B030D-6E8A-4147-A177-3AD203B41FA5}">
                      <a16:colId xmlns:a16="http://schemas.microsoft.com/office/drawing/2014/main" val="864557309"/>
                    </a:ext>
                  </a:extLst>
                </a:gridCol>
                <a:gridCol w="490888">
                  <a:extLst>
                    <a:ext uri="{9D8B030D-6E8A-4147-A177-3AD203B41FA5}">
                      <a16:colId xmlns:a16="http://schemas.microsoft.com/office/drawing/2014/main" val="368752371"/>
                    </a:ext>
                  </a:extLst>
                </a:gridCol>
                <a:gridCol w="529389">
                  <a:extLst>
                    <a:ext uri="{9D8B030D-6E8A-4147-A177-3AD203B41FA5}">
                      <a16:colId xmlns:a16="http://schemas.microsoft.com/office/drawing/2014/main" val="34575905"/>
                    </a:ext>
                  </a:extLst>
                </a:gridCol>
              </a:tblGrid>
              <a:tr h="253232">
                <a:tc>
                  <a:txBody>
                    <a:bodyPr/>
                    <a:lstStyle/>
                    <a:p>
                      <a:r>
                        <a:rPr lang="en-US" sz="1400" dirty="0"/>
                        <a:t>...</a:t>
                      </a:r>
                      <a:endParaRPr lang="en-US" sz="1400" b="0" dirty="0">
                        <a:solidFill>
                          <a:schemeClr val="tx1"/>
                        </a:solidFill>
                        <a:latin typeface="Menlo" charset="0"/>
                        <a:ea typeface="Menlo" charset="0"/>
                        <a:cs typeface="Menlo" charset="0"/>
                      </a:endParaRPr>
                    </a:p>
                  </a:txBody>
                  <a:tcPr marL="45720" marR="45720" anchor="ctr"/>
                </a:tc>
                <a:tc>
                  <a:txBody>
                    <a:bodyPr/>
                    <a:lstStyle/>
                    <a:p>
                      <a:r>
                        <a:rPr lang="en-US" sz="1400" dirty="0"/>
                        <a:t>...</a:t>
                      </a:r>
                      <a:endParaRPr lang="en-US" sz="1400" b="0" dirty="0">
                        <a:solidFill>
                          <a:schemeClr val="tx1"/>
                        </a:solidFill>
                        <a:latin typeface="Menlo" charset="0"/>
                        <a:ea typeface="Menlo" charset="0"/>
                        <a:cs typeface="Menlo" charset="0"/>
                      </a:endParaRPr>
                    </a:p>
                  </a:txBody>
                  <a:tcPr marL="45720" marR="45720" anchor="ctr"/>
                </a:tc>
                <a:tc>
                  <a:txBody>
                    <a:bodyPr/>
                    <a:lstStyle/>
                    <a:p>
                      <a:r>
                        <a:rPr lang="en-US" sz="1400" dirty="0"/>
                        <a:t>...</a:t>
                      </a:r>
                      <a:endParaRPr lang="en-US" sz="1400" b="0" dirty="0">
                        <a:solidFill>
                          <a:schemeClr val="tx1"/>
                        </a:solidFill>
                        <a:latin typeface="Menlo" charset="0"/>
                        <a:ea typeface="Menlo" charset="0"/>
                        <a:cs typeface="Menlo" charset="0"/>
                      </a:endParaRPr>
                    </a:p>
                  </a:txBody>
                  <a:tcPr marL="45720" marR="45720" anchor="ctr"/>
                </a:tc>
                <a:extLst>
                  <a:ext uri="{0D108BD9-81ED-4DB2-BD59-A6C34878D82A}">
                    <a16:rowId xmlns:a16="http://schemas.microsoft.com/office/drawing/2014/main" val="2111597677"/>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r>
                        <a:rPr lang="en-US" sz="1400" dirty="0"/>
                        <a:t>...</a:t>
                      </a:r>
                      <a:endParaRPr lang="en-US" sz="1400" dirty="0">
                        <a:latin typeface="Menlo" charset="0"/>
                        <a:ea typeface="Menlo" charset="0"/>
                        <a:cs typeface="Menlo" charset="0"/>
                      </a:endParaRPr>
                    </a:p>
                  </a:txBody>
                  <a:tcPr marL="45720" marR="45720"/>
                </a:tc>
                <a:tc>
                  <a:txBody>
                    <a:bodyPr/>
                    <a:lstStyle/>
                    <a:p>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2917274176"/>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10002"/>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10003"/>
                  </a:ext>
                </a:extLst>
              </a:tr>
              <a:tr h="235471">
                <a:tc>
                  <a:txBody>
                    <a:bodyPr/>
                    <a:lstStyle/>
                    <a:p>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t>...</a:t>
                      </a:r>
                      <a:endParaRPr lang="en-US" sz="1400" dirty="0">
                        <a:latin typeface="Menlo" charset="0"/>
                        <a:ea typeface="Menlo" charset="0"/>
                        <a:cs typeface="Menlo" charset="0"/>
                      </a:endParaRPr>
                    </a:p>
                  </a:txBody>
                  <a:tcPr marL="45720" marR="4572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22553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FE69F6-5224-D04E-ABE9-9B6278CFD8BA}"/>
              </a:ext>
            </a:extLst>
          </p:cNvPr>
          <p:cNvSpPr>
            <a:spLocks noGrp="1"/>
          </p:cNvSpPr>
          <p:nvPr>
            <p:ph type="title"/>
          </p:nvPr>
        </p:nvSpPr>
        <p:spPr>
          <a:xfrm>
            <a:off x="304325" y="1050120"/>
            <a:ext cx="3642360" cy="3065319"/>
          </a:xfrm>
        </p:spPr>
        <p:txBody>
          <a:bodyPr anchor="t"/>
          <a:lstStyle/>
          <a:p>
            <a:r>
              <a:rPr lang="en-US" dirty="0"/>
              <a:t>INDEX</a:t>
            </a:r>
          </a:p>
        </p:txBody>
      </p:sp>
      <p:sp>
        <p:nvSpPr>
          <p:cNvPr id="3" name="Text Placeholder 2"/>
          <p:cNvSpPr>
            <a:spLocks noGrp="1"/>
          </p:cNvSpPr>
          <p:nvPr>
            <p:ph type="body" idx="2"/>
          </p:nvPr>
        </p:nvSpPr>
        <p:spPr/>
        <p:txBody>
          <a:bodyPr/>
          <a:lstStyle/>
          <a:p>
            <a:r>
              <a:rPr lang="en-US" sz="4000" b="1" dirty="0"/>
              <a:t>INDEX</a:t>
            </a:r>
          </a:p>
        </p:txBody>
      </p:sp>
      <p:grpSp>
        <p:nvGrpSpPr>
          <p:cNvPr id="6" name="Group 5"/>
          <p:cNvGrpSpPr/>
          <p:nvPr/>
        </p:nvGrpSpPr>
        <p:grpSpPr>
          <a:xfrm>
            <a:off x="2603845" y="2706630"/>
            <a:ext cx="1604366" cy="1969906"/>
            <a:chOff x="3177062" y="3117583"/>
            <a:chExt cx="1604366" cy="1969906"/>
          </a:xfrm>
        </p:grpSpPr>
        <p:sp>
          <p:nvSpPr>
            <p:cNvPr id="10" name="{…"/>
            <p:cNvSpPr txBox="1">
              <a:spLocks/>
            </p:cNvSpPr>
            <p:nvPr/>
          </p:nvSpPr>
          <p:spPr>
            <a:xfrm>
              <a:off x="3177062" y="3117583"/>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3" name="{…"/>
            <p:cNvSpPr txBox="1">
              <a:spLocks/>
            </p:cNvSpPr>
            <p:nvPr/>
          </p:nvSpPr>
          <p:spPr>
            <a:xfrm>
              <a:off x="3544465" y="3443238"/>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4" name="{…"/>
            <p:cNvSpPr txBox="1">
              <a:spLocks/>
            </p:cNvSpPr>
            <p:nvPr/>
          </p:nvSpPr>
          <p:spPr>
            <a:xfrm>
              <a:off x="3795543" y="3809462"/>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sp>
          <p:nvSpPr>
            <p:cNvPr id="15" name="{…"/>
            <p:cNvSpPr txBox="1">
              <a:spLocks/>
            </p:cNvSpPr>
            <p:nvPr/>
          </p:nvSpPr>
          <p:spPr>
            <a:xfrm>
              <a:off x="4046621" y="4139485"/>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grpSp>
      <p:graphicFrame>
        <p:nvGraphicFramePr>
          <p:cNvPr id="17"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8921040" y="2835957"/>
          <a:ext cx="1538420" cy="1524000"/>
        </p:xfrm>
        <a:graphic>
          <a:graphicData uri="http://schemas.openxmlformats.org/drawingml/2006/table">
            <a:tbl>
              <a:tblPr firstRow="1" bandRow="1">
                <a:tableStyleId>{D27102A9-8310-4765-A935-A1911B00CA55}</a:tableStyleId>
              </a:tblPr>
              <a:tblGrid>
                <a:gridCol w="518143">
                  <a:extLst>
                    <a:ext uri="{9D8B030D-6E8A-4147-A177-3AD203B41FA5}">
                      <a16:colId xmlns:a16="http://schemas.microsoft.com/office/drawing/2014/main" val="864557309"/>
                    </a:ext>
                  </a:extLst>
                </a:gridCol>
                <a:gridCol w="490888">
                  <a:extLst>
                    <a:ext uri="{9D8B030D-6E8A-4147-A177-3AD203B41FA5}">
                      <a16:colId xmlns:a16="http://schemas.microsoft.com/office/drawing/2014/main" val="368752371"/>
                    </a:ext>
                  </a:extLst>
                </a:gridCol>
                <a:gridCol w="529389">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a:t>
                      </a:r>
                    </a:p>
                  </a:txBody>
                  <a:tcPr marL="45720" marR="45720" anchor="ctr">
                    <a:solidFill>
                      <a:schemeClr val="bg1"/>
                    </a:solidFill>
                  </a:tcPr>
                </a:tc>
                <a:tc>
                  <a:txBody>
                    <a:bodyPr/>
                    <a:lstStyle/>
                    <a:p>
                      <a:r>
                        <a:rPr lang="en-US" sz="1400" b="0" dirty="0">
                          <a:solidFill>
                            <a:schemeClr val="tx1"/>
                          </a:solidFill>
                          <a:latin typeface="Menlo" charset="0"/>
                          <a:ea typeface="Menlo" charset="0"/>
                          <a:cs typeface="Menlo" charset="0"/>
                        </a:rPr>
                        <a:t>...</a:t>
                      </a:r>
                    </a:p>
                  </a:txBody>
                  <a:tcPr marL="45720" marR="45720" anchor="ctr">
                    <a:solidFill>
                      <a:schemeClr val="bg1"/>
                    </a:solidFill>
                  </a:tcPr>
                </a:tc>
                <a:tc>
                  <a:txBody>
                    <a:bodyPr/>
                    <a:lstStyle/>
                    <a:p>
                      <a:r>
                        <a:rPr lang="en-US" sz="1400" b="0" dirty="0">
                          <a:solidFill>
                            <a:schemeClr val="tx1"/>
                          </a:solidFill>
                          <a:latin typeface="Menlo" charset="0"/>
                          <a:ea typeface="Menlo" charset="0"/>
                          <a:cs typeface="Menlo" charset="0"/>
                        </a:rPr>
                        <a:t>...</a:t>
                      </a:r>
                    </a:p>
                  </a:txBody>
                  <a:tcPr marL="45720" marR="45720" anchor="ctr">
                    <a:solidFill>
                      <a:schemeClr val="bg1"/>
                    </a:solidFill>
                  </a:tcPr>
                </a:tc>
                <a:extLst>
                  <a:ext uri="{0D108BD9-81ED-4DB2-BD59-A6C34878D82A}">
                    <a16:rowId xmlns:a16="http://schemas.microsoft.com/office/drawing/2014/main" val="2111597677"/>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solidFill>
                      <a:schemeClr val="bg1"/>
                    </a:solidFill>
                  </a:tcPr>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solidFill>
                      <a:schemeClr val="bg1"/>
                    </a:solidFill>
                  </a:tcPr>
                </a:tc>
                <a:tc>
                  <a:txBody>
                    <a:bodyPr/>
                    <a:lstStyle/>
                    <a:p>
                      <a:r>
                        <a:rPr lang="en-US" sz="1400" dirty="0">
                          <a:latin typeface="Menlo" charset="0"/>
                          <a:ea typeface="Menlo" charset="0"/>
                          <a:cs typeface="Menlo" charset="0"/>
                        </a:rPr>
                        <a:t>...</a:t>
                      </a:r>
                    </a:p>
                  </a:txBody>
                  <a:tcPr marL="45720" marR="45720">
                    <a:solidFill>
                      <a:schemeClr val="bg1"/>
                    </a:solidFill>
                  </a:tcPr>
                </a:tc>
                <a:extLst>
                  <a:ext uri="{0D108BD9-81ED-4DB2-BD59-A6C34878D82A}">
                    <a16:rowId xmlns:a16="http://schemas.microsoft.com/office/drawing/2014/main" val="2917274176"/>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solidFill>
                      <a:schemeClr val="bg1"/>
                    </a:solidFill>
                  </a:tcPr>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solidFill>
                      <a:schemeClr val="bg1"/>
                    </a:solidFill>
                  </a:tcPr>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solidFill>
                      <a:schemeClr val="bg1"/>
                    </a:solidFill>
                  </a:tcPr>
                </a:tc>
                <a:extLst>
                  <a:ext uri="{0D108BD9-81ED-4DB2-BD59-A6C34878D82A}">
                    <a16:rowId xmlns:a16="http://schemas.microsoft.com/office/drawing/2014/main" val="10002"/>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solidFill>
                      <a:schemeClr val="bg1"/>
                    </a:solidFill>
                  </a:tcPr>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solidFill>
                      <a:schemeClr val="bg1"/>
                    </a:solidFill>
                  </a:tcPr>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solidFill>
                      <a:schemeClr val="bg1"/>
                    </a:solidFill>
                  </a:tcPr>
                </a:tc>
                <a:extLst>
                  <a:ext uri="{0D108BD9-81ED-4DB2-BD59-A6C34878D82A}">
                    <a16:rowId xmlns:a16="http://schemas.microsoft.com/office/drawing/2014/main" val="10003"/>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solidFill>
                      <a:schemeClr val="bg1"/>
                    </a:solidFill>
                  </a:tcPr>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solidFill>
                      <a:schemeClr val="bg1"/>
                    </a:solidFill>
                  </a:tcPr>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solidFill>
                      <a:schemeClr val="bg1"/>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26080104"/>
              </p:ext>
            </p:extLst>
          </p:nvPr>
        </p:nvGraphicFramePr>
        <p:xfrm>
          <a:off x="273713" y="2806281"/>
          <a:ext cx="692596" cy="1483360"/>
        </p:xfrm>
        <a:graphic>
          <a:graphicData uri="http://schemas.openxmlformats.org/drawingml/2006/table">
            <a:tbl>
              <a:tblPr bandRow="1">
                <a:tableStyleId>{073A0DAA-6AF3-43AB-8588-CEC1D06C72B9}</a:tableStyleId>
              </a:tblPr>
              <a:tblGrid>
                <a:gridCol w="692596">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extLst>
                  <a:ext uri="{0D108BD9-81ED-4DB2-BD59-A6C34878D82A}">
                    <a16:rowId xmlns:a16="http://schemas.microsoft.com/office/drawing/2014/main" val="10002"/>
                  </a:ext>
                </a:extLst>
              </a:tr>
              <a:tr h="370840">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9" name="Straight Arrow Connector 18"/>
          <p:cNvCxnSpPr>
            <a:endCxn id="13" idx="1"/>
          </p:cNvCxnSpPr>
          <p:nvPr/>
        </p:nvCxnSpPr>
        <p:spPr>
          <a:xfrm>
            <a:off x="983366" y="3032285"/>
            <a:ext cx="1987882" cy="47400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5" idx="1"/>
          </p:cNvCxnSpPr>
          <p:nvPr/>
        </p:nvCxnSpPr>
        <p:spPr>
          <a:xfrm>
            <a:off x="974838" y="3461590"/>
            <a:ext cx="2498567" cy="74094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1"/>
          </p:cNvCxnSpPr>
          <p:nvPr/>
        </p:nvCxnSpPr>
        <p:spPr>
          <a:xfrm flipV="1">
            <a:off x="983366" y="3872512"/>
            <a:ext cx="2238960" cy="6308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0" idx="1"/>
          </p:cNvCxnSpPr>
          <p:nvPr/>
        </p:nvCxnSpPr>
        <p:spPr>
          <a:xfrm flipV="1">
            <a:off x="974837" y="3180633"/>
            <a:ext cx="1629008" cy="120287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nvPr>
        </p:nvGraphicFramePr>
        <p:xfrm>
          <a:off x="6162543" y="2711152"/>
          <a:ext cx="692596" cy="1483360"/>
        </p:xfrm>
        <a:graphic>
          <a:graphicData uri="http://schemas.openxmlformats.org/drawingml/2006/table">
            <a:tbl>
              <a:tblPr bandRow="1">
                <a:tableStyleId>{073A0DAA-6AF3-43AB-8588-CEC1D06C72B9}</a:tableStyleId>
              </a:tblPr>
              <a:tblGrid>
                <a:gridCol w="692596">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extLst>
                  <a:ext uri="{0D108BD9-81ED-4DB2-BD59-A6C34878D82A}">
                    <a16:rowId xmlns:a16="http://schemas.microsoft.com/office/drawing/2014/main" val="10002"/>
                  </a:ext>
                </a:extLst>
              </a:tr>
              <a:tr h="370840">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28" name="Straight Arrow Connector 27"/>
          <p:cNvCxnSpPr>
            <a:endCxn id="17" idx="1"/>
          </p:cNvCxnSpPr>
          <p:nvPr/>
        </p:nvCxnSpPr>
        <p:spPr>
          <a:xfrm>
            <a:off x="6838018" y="2943631"/>
            <a:ext cx="2083023" cy="6543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838016" y="3378468"/>
            <a:ext cx="2083024" cy="8240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855140" y="3830437"/>
            <a:ext cx="2065901" cy="4207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855140" y="3349507"/>
            <a:ext cx="2065901" cy="94148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351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BEE688-1BF9-ED4E-8A3C-11FA68D666FF}"/>
              </a:ext>
            </a:extLst>
          </p:cNvPr>
          <p:cNvSpPr>
            <a:spLocks noGrp="1"/>
          </p:cNvSpPr>
          <p:nvPr>
            <p:ph type="title"/>
          </p:nvPr>
        </p:nvSpPr>
        <p:spPr>
          <a:xfrm>
            <a:off x="501693" y="1000268"/>
            <a:ext cx="3642360" cy="3065319"/>
          </a:xfrm>
        </p:spPr>
        <p:txBody>
          <a:bodyPr anchor="t"/>
          <a:lstStyle/>
          <a:p>
            <a:r>
              <a:rPr lang="en-US" dirty="0"/>
              <a:t>VIEW</a:t>
            </a:r>
          </a:p>
        </p:txBody>
      </p:sp>
      <p:sp>
        <p:nvSpPr>
          <p:cNvPr id="3" name="Text Placeholder 2"/>
          <p:cNvSpPr>
            <a:spLocks noGrp="1"/>
          </p:cNvSpPr>
          <p:nvPr>
            <p:ph type="body" idx="2"/>
          </p:nvPr>
        </p:nvSpPr>
        <p:spPr>
          <a:xfrm>
            <a:off x="4677869" y="733053"/>
            <a:ext cx="7209518" cy="5825982"/>
          </a:xfrm>
        </p:spPr>
        <p:txBody>
          <a:bodyPr/>
          <a:lstStyle/>
          <a:p>
            <a:r>
              <a:rPr lang="en-US" sz="4000" b="1" dirty="0"/>
              <a:t>VIEW</a:t>
            </a:r>
          </a:p>
        </p:txBody>
      </p:sp>
      <p:sp>
        <p:nvSpPr>
          <p:cNvPr id="8" name="{…"/>
          <p:cNvSpPr txBox="1">
            <a:spLocks/>
          </p:cNvSpPr>
          <p:nvPr/>
        </p:nvSpPr>
        <p:spPr>
          <a:xfrm>
            <a:off x="1458168" y="2846387"/>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8353588" y="2846387"/>
          <a:ext cx="1538420" cy="1219200"/>
        </p:xfrm>
        <a:graphic>
          <a:graphicData uri="http://schemas.openxmlformats.org/drawingml/2006/table">
            <a:tbl>
              <a:tblPr firstRow="1" bandRow="1">
                <a:tableStyleId>{D27102A9-8310-4765-A935-A1911B00CA55}</a:tableStyleId>
              </a:tblPr>
              <a:tblGrid>
                <a:gridCol w="518143">
                  <a:extLst>
                    <a:ext uri="{9D8B030D-6E8A-4147-A177-3AD203B41FA5}">
                      <a16:colId xmlns:a16="http://schemas.microsoft.com/office/drawing/2014/main" val="864557309"/>
                    </a:ext>
                  </a:extLst>
                </a:gridCol>
                <a:gridCol w="490888">
                  <a:extLst>
                    <a:ext uri="{9D8B030D-6E8A-4147-A177-3AD203B41FA5}">
                      <a16:colId xmlns:a16="http://schemas.microsoft.com/office/drawing/2014/main" val="368752371"/>
                    </a:ext>
                  </a:extLst>
                </a:gridCol>
                <a:gridCol w="529389">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sp>
        <p:nvSpPr>
          <p:cNvPr id="11" name="{…"/>
          <p:cNvSpPr txBox="1">
            <a:spLocks/>
          </p:cNvSpPr>
          <p:nvPr/>
        </p:nvSpPr>
        <p:spPr>
          <a:xfrm>
            <a:off x="1825571" y="3172042"/>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2" name="{…"/>
          <p:cNvSpPr txBox="1">
            <a:spLocks/>
          </p:cNvSpPr>
          <p:nvPr/>
        </p:nvSpPr>
        <p:spPr>
          <a:xfrm>
            <a:off x="2076649" y="3538266"/>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Tree>
    <p:extLst>
      <p:ext uri="{BB962C8B-B14F-4D97-AF65-F5344CB8AC3E}">
        <p14:creationId xmlns:p14="http://schemas.microsoft.com/office/powerpoint/2010/main" val="75988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82447-31CB-2743-80E5-DEAD0AF848E7}"/>
              </a:ext>
            </a:extLst>
          </p:cNvPr>
          <p:cNvSpPr>
            <a:spLocks noGrp="1"/>
          </p:cNvSpPr>
          <p:nvPr>
            <p:ph type="title"/>
          </p:nvPr>
        </p:nvSpPr>
        <p:spPr>
          <a:xfrm>
            <a:off x="313913" y="1155670"/>
            <a:ext cx="3642360" cy="3065319"/>
          </a:xfrm>
        </p:spPr>
        <p:txBody>
          <a:bodyPr anchor="t"/>
          <a:lstStyle/>
          <a:p>
            <a:r>
              <a:rPr lang="en-US" b="1" dirty="0"/>
              <a:t>EMBEDDING</a:t>
            </a:r>
          </a:p>
        </p:txBody>
      </p:sp>
      <p:sp>
        <p:nvSpPr>
          <p:cNvPr id="3" name="Text Placeholder 2"/>
          <p:cNvSpPr>
            <a:spLocks noGrp="1"/>
          </p:cNvSpPr>
          <p:nvPr>
            <p:ph type="body" idx="2"/>
          </p:nvPr>
        </p:nvSpPr>
        <p:spPr>
          <a:xfrm>
            <a:off x="4615119" y="994539"/>
            <a:ext cx="7209518" cy="5825982"/>
          </a:xfrm>
        </p:spPr>
        <p:txBody>
          <a:bodyPr/>
          <a:lstStyle/>
          <a:p>
            <a:r>
              <a:rPr lang="en-US" sz="4000" b="1" dirty="0"/>
              <a:t>JOIN</a:t>
            </a:r>
          </a:p>
        </p:txBody>
      </p:sp>
      <p:sp>
        <p:nvSpPr>
          <p:cNvPr id="8" name="{…"/>
          <p:cNvSpPr txBox="1">
            <a:spLocks/>
          </p:cNvSpPr>
          <p:nvPr/>
        </p:nvSpPr>
        <p:spPr>
          <a:xfrm>
            <a:off x="1368524" y="2430379"/>
            <a:ext cx="1861046" cy="2508351"/>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 “b”,</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c: {</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d: “e”</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a:t>
            </a:r>
            <a:br>
              <a:rPr lang="en-US" sz="1400" b="1" dirty="0">
                <a:solidFill>
                  <a:srgbClr val="DDDDDD"/>
                </a:solidFill>
                <a:latin typeface="Menlo"/>
                <a:ea typeface="Menlo"/>
                <a:cs typeface="Menlo"/>
                <a:sym typeface="Menlo"/>
              </a:rPr>
            </a:br>
            <a:r>
              <a:rPr lang="en-US" sz="1400" b="1" dirty="0">
                <a:solidFill>
                  <a:srgbClr val="DDDDDD"/>
                </a:solidFill>
                <a:latin typeface="Menlo"/>
                <a:ea typeface="Menlo"/>
                <a:cs typeface="Menlo"/>
                <a:sym typeface="Menlo"/>
              </a:rPr>
              <a:t> ...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6827521" y="2688330"/>
          <a:ext cx="1538420" cy="1219200"/>
        </p:xfrm>
        <a:graphic>
          <a:graphicData uri="http://schemas.openxmlformats.org/drawingml/2006/table">
            <a:tbl>
              <a:tblPr firstRow="1" bandRow="1">
                <a:tableStyleId>{D27102A9-8310-4765-A935-A1911B00CA55}</a:tableStyleId>
              </a:tblPr>
              <a:tblGrid>
                <a:gridCol w="373764">
                  <a:extLst>
                    <a:ext uri="{9D8B030D-6E8A-4147-A177-3AD203B41FA5}">
                      <a16:colId xmlns:a16="http://schemas.microsoft.com/office/drawing/2014/main" val="864557309"/>
                    </a:ext>
                  </a:extLst>
                </a:gridCol>
                <a:gridCol w="519764">
                  <a:extLst>
                    <a:ext uri="{9D8B030D-6E8A-4147-A177-3AD203B41FA5}">
                      <a16:colId xmlns:a16="http://schemas.microsoft.com/office/drawing/2014/main" val="368752371"/>
                    </a:ext>
                  </a:extLst>
                </a:gridCol>
                <a:gridCol w="64489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ID</a:t>
                      </a:r>
                    </a:p>
                  </a:txBody>
                  <a:tcPr marL="45720" marR="45720" anchor="ctr"/>
                </a:tc>
                <a:tc>
                  <a:txBody>
                    <a:bodyPr/>
                    <a:lstStyle/>
                    <a:p>
                      <a:r>
                        <a:rPr lang="en-US" sz="1400" b="0" dirty="0">
                          <a:solidFill>
                            <a:schemeClr val="tx1"/>
                          </a:solidFill>
                          <a:latin typeface="Menlo" charset="0"/>
                          <a:ea typeface="Menlo" charset="0"/>
                          <a:cs typeface="Menlo" charset="0"/>
                        </a:rPr>
                        <a:t>a</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dirty="0">
                          <a:latin typeface="Menlo" charset="0"/>
                          <a:ea typeface="Menlo" charset="0"/>
                          <a:cs typeface="Menlo" charset="0"/>
                        </a:rPr>
                        <a:t>b</a:t>
                      </a: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2</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dirty="0">
                          <a:latin typeface="Menlo" charset="0"/>
                          <a:ea typeface="Menlo" charset="0"/>
                          <a:cs typeface="Menlo" charset="0"/>
                        </a:rPr>
                        <a:t>3</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sp>
        <p:nvSpPr>
          <p:cNvPr id="10" name="Rectangle 9"/>
          <p:cNvSpPr/>
          <p:nvPr/>
        </p:nvSpPr>
        <p:spPr>
          <a:xfrm>
            <a:off x="1368523" y="2430379"/>
            <a:ext cx="1861047" cy="2508351"/>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27523" y="2993457"/>
            <a:ext cx="1538419" cy="31763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9056871" y="2688330"/>
          <a:ext cx="1734638" cy="914400"/>
        </p:xfrm>
        <a:graphic>
          <a:graphicData uri="http://schemas.openxmlformats.org/drawingml/2006/table">
            <a:tbl>
              <a:tblPr firstRow="1" bandRow="1">
                <a:tableStyleId>{D27102A9-8310-4765-A935-A1911B00CA55}</a:tableStyleId>
              </a:tblPr>
              <a:tblGrid>
                <a:gridCol w="492978">
                  <a:extLst>
                    <a:ext uri="{9D8B030D-6E8A-4147-A177-3AD203B41FA5}">
                      <a16:colId xmlns:a16="http://schemas.microsoft.com/office/drawing/2014/main" val="864557309"/>
                    </a:ext>
                  </a:extLst>
                </a:gridCol>
                <a:gridCol w="654518">
                  <a:extLst>
                    <a:ext uri="{9D8B030D-6E8A-4147-A177-3AD203B41FA5}">
                      <a16:colId xmlns:a16="http://schemas.microsoft.com/office/drawing/2014/main" val="368752371"/>
                    </a:ext>
                  </a:extLst>
                </a:gridCol>
                <a:gridCol w="58714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d</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dirty="0">
                          <a:latin typeface="Menlo" charset="0"/>
                          <a:ea typeface="Menlo" charset="0"/>
                          <a:cs typeface="Menlo" charset="0"/>
                        </a:rPr>
                        <a:t>e</a:t>
                      </a: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bl>
          </a:graphicData>
        </a:graphic>
      </p:graphicFrame>
      <p:sp>
        <p:nvSpPr>
          <p:cNvPr id="14" name="Rectangle 13"/>
          <p:cNvSpPr/>
          <p:nvPr/>
        </p:nvSpPr>
        <p:spPr>
          <a:xfrm>
            <a:off x="9056871" y="3009172"/>
            <a:ext cx="1734638" cy="31763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72227DF-9705-3940-97FA-02009113348C}"/>
              </a:ext>
            </a:extLst>
          </p:cNvPr>
          <p:cNvCxnSpPr/>
          <p:nvPr/>
        </p:nvCxnSpPr>
        <p:spPr>
          <a:xfrm flipH="1" flipV="1">
            <a:off x="6999155" y="3051838"/>
            <a:ext cx="2057716" cy="769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667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7C433B-5217-C54E-8826-B1EAB66E140A}"/>
              </a:ext>
            </a:extLst>
          </p:cNvPr>
          <p:cNvSpPr>
            <a:spLocks noGrp="1"/>
          </p:cNvSpPr>
          <p:nvPr>
            <p:ph type="title"/>
          </p:nvPr>
        </p:nvSpPr>
        <p:spPr>
          <a:xfrm>
            <a:off x="335280" y="842211"/>
            <a:ext cx="3642360" cy="3065319"/>
          </a:xfrm>
        </p:spPr>
        <p:txBody>
          <a:bodyPr anchor="t"/>
          <a:lstStyle/>
          <a:p>
            <a:r>
              <a:rPr lang="en-US" dirty="0"/>
              <a:t>DATABASE REFERENCES</a:t>
            </a:r>
            <a:br>
              <a:rPr lang="en-US" dirty="0"/>
            </a:br>
            <a:endParaRPr lang="en-US" dirty="0"/>
          </a:p>
        </p:txBody>
      </p:sp>
      <p:sp>
        <p:nvSpPr>
          <p:cNvPr id="3" name="Text Placeholder 2"/>
          <p:cNvSpPr>
            <a:spLocks noGrp="1"/>
          </p:cNvSpPr>
          <p:nvPr>
            <p:ph type="body" idx="2"/>
          </p:nvPr>
        </p:nvSpPr>
        <p:spPr/>
        <p:txBody>
          <a:bodyPr/>
          <a:lstStyle/>
          <a:p>
            <a:r>
              <a:rPr lang="en-US" sz="4000" b="1" dirty="0"/>
              <a:t>JOIN</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6827521" y="2688330"/>
          <a:ext cx="1538420" cy="1219200"/>
        </p:xfrm>
        <a:graphic>
          <a:graphicData uri="http://schemas.openxmlformats.org/drawingml/2006/table">
            <a:tbl>
              <a:tblPr firstRow="1" bandRow="1">
                <a:tableStyleId>{D27102A9-8310-4765-A935-A1911B00CA55}</a:tableStyleId>
              </a:tblPr>
              <a:tblGrid>
                <a:gridCol w="373764">
                  <a:extLst>
                    <a:ext uri="{9D8B030D-6E8A-4147-A177-3AD203B41FA5}">
                      <a16:colId xmlns:a16="http://schemas.microsoft.com/office/drawing/2014/main" val="864557309"/>
                    </a:ext>
                  </a:extLst>
                </a:gridCol>
                <a:gridCol w="519764">
                  <a:extLst>
                    <a:ext uri="{9D8B030D-6E8A-4147-A177-3AD203B41FA5}">
                      <a16:colId xmlns:a16="http://schemas.microsoft.com/office/drawing/2014/main" val="368752371"/>
                    </a:ext>
                  </a:extLst>
                </a:gridCol>
                <a:gridCol w="64489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ID</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2</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dirty="0">
                          <a:latin typeface="Menlo" charset="0"/>
                          <a:ea typeface="Menlo" charset="0"/>
                          <a:cs typeface="Menlo" charset="0"/>
                        </a:rPr>
                        <a:t>3</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sp>
        <p:nvSpPr>
          <p:cNvPr id="11" name="Rectangle 10"/>
          <p:cNvSpPr/>
          <p:nvPr/>
        </p:nvSpPr>
        <p:spPr>
          <a:xfrm>
            <a:off x="6827523" y="2993457"/>
            <a:ext cx="1538419" cy="31763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9056871" y="2688330"/>
          <a:ext cx="1734638" cy="914400"/>
        </p:xfrm>
        <a:graphic>
          <a:graphicData uri="http://schemas.openxmlformats.org/drawingml/2006/table">
            <a:tbl>
              <a:tblPr firstRow="1" bandRow="1">
                <a:tableStyleId>{D27102A9-8310-4765-A935-A1911B00CA55}</a:tableStyleId>
              </a:tblPr>
              <a:tblGrid>
                <a:gridCol w="492978">
                  <a:extLst>
                    <a:ext uri="{9D8B030D-6E8A-4147-A177-3AD203B41FA5}">
                      <a16:colId xmlns:a16="http://schemas.microsoft.com/office/drawing/2014/main" val="864557309"/>
                    </a:ext>
                  </a:extLst>
                </a:gridCol>
                <a:gridCol w="654518">
                  <a:extLst>
                    <a:ext uri="{9D8B030D-6E8A-4147-A177-3AD203B41FA5}">
                      <a16:colId xmlns:a16="http://schemas.microsoft.com/office/drawing/2014/main" val="368752371"/>
                    </a:ext>
                  </a:extLst>
                </a:gridCol>
                <a:gridCol w="58714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bl>
          </a:graphicData>
        </a:graphic>
      </p:graphicFrame>
      <p:sp>
        <p:nvSpPr>
          <p:cNvPr id="14" name="Rectangle 13"/>
          <p:cNvSpPr/>
          <p:nvPr/>
        </p:nvSpPr>
        <p:spPr>
          <a:xfrm>
            <a:off x="9056871" y="3009172"/>
            <a:ext cx="1734638" cy="31763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898532" y="2620004"/>
            <a:ext cx="1353288" cy="1639883"/>
            <a:chOff x="1953881" y="2846387"/>
            <a:chExt cx="1353288" cy="1639883"/>
          </a:xfrm>
        </p:grpSpPr>
        <p:sp>
          <p:nvSpPr>
            <p:cNvPr id="15" name="{…"/>
            <p:cNvSpPr txBox="1">
              <a:spLocks/>
            </p:cNvSpPr>
            <p:nvPr/>
          </p:nvSpPr>
          <p:spPr>
            <a:xfrm>
              <a:off x="1953881" y="2846387"/>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6" name="{…"/>
            <p:cNvSpPr txBox="1">
              <a:spLocks/>
            </p:cNvSpPr>
            <p:nvPr/>
          </p:nvSpPr>
          <p:spPr>
            <a:xfrm>
              <a:off x="2321284" y="3172042"/>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7" name="{…"/>
            <p:cNvSpPr txBox="1">
              <a:spLocks/>
            </p:cNvSpPr>
            <p:nvPr/>
          </p:nvSpPr>
          <p:spPr>
            <a:xfrm>
              <a:off x="2572362" y="3538266"/>
              <a:ext cx="734807" cy="948004"/>
            </a:xfrm>
            <a:prstGeom prst="rect">
              <a:avLst/>
            </a:prstGeom>
            <a:solidFill>
              <a:srgbClr val="1B2B36"/>
            </a:solidFill>
            <a:ln w="57150">
              <a:solidFill>
                <a:schemeClr val="accent5"/>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pSp>
      <p:grpSp>
        <p:nvGrpSpPr>
          <p:cNvPr id="18" name="Group 17"/>
          <p:cNvGrpSpPr/>
          <p:nvPr/>
        </p:nvGrpSpPr>
        <p:grpSpPr>
          <a:xfrm>
            <a:off x="2752729" y="2620003"/>
            <a:ext cx="1604366" cy="1969906"/>
            <a:chOff x="3177062" y="3117583"/>
            <a:chExt cx="1604366" cy="1969906"/>
          </a:xfrm>
        </p:grpSpPr>
        <p:sp>
          <p:nvSpPr>
            <p:cNvPr id="19" name="{…"/>
            <p:cNvSpPr txBox="1">
              <a:spLocks/>
            </p:cNvSpPr>
            <p:nvPr/>
          </p:nvSpPr>
          <p:spPr>
            <a:xfrm>
              <a:off x="3177062" y="3117583"/>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20" name="{…"/>
            <p:cNvSpPr txBox="1">
              <a:spLocks/>
            </p:cNvSpPr>
            <p:nvPr/>
          </p:nvSpPr>
          <p:spPr>
            <a:xfrm>
              <a:off x="3544465" y="3443238"/>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21" name="{…"/>
            <p:cNvSpPr txBox="1">
              <a:spLocks/>
            </p:cNvSpPr>
            <p:nvPr/>
          </p:nvSpPr>
          <p:spPr>
            <a:xfrm>
              <a:off x="3795543" y="3809462"/>
              <a:ext cx="734807" cy="948004"/>
            </a:xfrm>
            <a:prstGeom prst="rect">
              <a:avLst/>
            </a:prstGeom>
            <a:solidFill>
              <a:srgbClr val="1B2B36"/>
            </a:solidFill>
            <a:ln w="57150">
              <a:solidFill>
                <a:schemeClr val="accent5"/>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sp>
          <p:nvSpPr>
            <p:cNvPr id="22" name="{…"/>
            <p:cNvSpPr txBox="1">
              <a:spLocks/>
            </p:cNvSpPr>
            <p:nvPr/>
          </p:nvSpPr>
          <p:spPr>
            <a:xfrm>
              <a:off x="4046621" y="4139485"/>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grpSp>
      <p:cxnSp>
        <p:nvCxnSpPr>
          <p:cNvPr id="5" name="Straight Arrow Connector 4"/>
          <p:cNvCxnSpPr>
            <a:stCxn id="12" idx="1"/>
          </p:cNvCxnSpPr>
          <p:nvPr/>
        </p:nvCxnSpPr>
        <p:spPr>
          <a:xfrm flipH="1" flipV="1">
            <a:off x="6999155" y="3137836"/>
            <a:ext cx="2057716" cy="769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080645" y="3785884"/>
            <a:ext cx="1447466"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3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3"/>
          <p:cNvSpPr txBox="1">
            <a:spLocks noGrp="1"/>
          </p:cNvSpPr>
          <p:nvPr>
            <p:ph type="ctrTitle" idx="4294967295"/>
          </p:nvPr>
        </p:nvSpPr>
        <p:spPr>
          <a:xfrm>
            <a:off x="796375" y="1295914"/>
            <a:ext cx="10236600" cy="4110311"/>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lt1"/>
              </a:buClr>
              <a:buSzPts val="3200"/>
              <a:buFont typeface="Barlow SemiBold"/>
              <a:buNone/>
            </a:pPr>
            <a:r>
              <a:rPr lang="en-US" dirty="0"/>
              <a:t>AGENDA</a:t>
            </a:r>
            <a:br>
              <a:rPr lang="en-US" dirty="0"/>
            </a:br>
            <a:r>
              <a:rPr lang="en-US" dirty="0"/>
              <a:t>Why MongoDB?</a:t>
            </a:r>
            <a:br>
              <a:rPr lang="en-US" dirty="0"/>
            </a:br>
            <a:r>
              <a:rPr lang="en-US" dirty="0"/>
              <a:t>What is Atlas?</a:t>
            </a:r>
            <a:br>
              <a:rPr lang="en-US" dirty="0"/>
            </a:br>
            <a:r>
              <a:rPr lang="en-US" dirty="0"/>
              <a:t>What is Stitch?</a:t>
            </a:r>
            <a:br>
              <a:rPr lang="en-US" dirty="0"/>
            </a:br>
            <a:r>
              <a:rPr lang="en-US" dirty="0"/>
              <a:t>Build Your 1st MongoDB Application</a:t>
            </a:r>
            <a:br>
              <a:rPr lang="en-US" dirty="0"/>
            </a:br>
            <a:br>
              <a:rPr lang="en-US" dirty="0"/>
            </a:br>
            <a:endParaRPr dirty="0"/>
          </a:p>
        </p:txBody>
      </p:sp>
      <p:sp>
        <p:nvSpPr>
          <p:cNvPr id="2" name="TextBox 1">
            <a:extLst>
              <a:ext uri="{FF2B5EF4-FFF2-40B4-BE49-F238E27FC236}">
                <a16:creationId xmlns:a16="http://schemas.microsoft.com/office/drawing/2014/main" id="{075CABC1-660C-824D-8D3E-4F0037B88A85}"/>
              </a:ext>
            </a:extLst>
          </p:cNvPr>
          <p:cNvSpPr txBox="1"/>
          <p:nvPr/>
        </p:nvSpPr>
        <p:spPr>
          <a:xfrm>
            <a:off x="796375" y="526473"/>
            <a:ext cx="6754352" cy="769441"/>
          </a:xfrm>
          <a:prstGeom prst="rect">
            <a:avLst/>
          </a:prstGeom>
          <a:noFill/>
        </p:spPr>
        <p:txBody>
          <a:bodyPr wrap="square" rtlCol="0">
            <a:spAutoFit/>
          </a:bodyPr>
          <a:lstStyle/>
          <a:p>
            <a:r>
              <a:rPr lang="en-US" sz="4400" b="1" dirty="0">
                <a:solidFill>
                  <a:schemeClr val="tx1"/>
                </a:solidFill>
              </a:rPr>
              <a:t>MongoDB Jumpstart!</a:t>
            </a:r>
          </a:p>
        </p:txBody>
      </p:sp>
      <p:cxnSp>
        <p:nvCxnSpPr>
          <p:cNvPr id="4" name="Straight Connector 3">
            <a:extLst>
              <a:ext uri="{FF2B5EF4-FFF2-40B4-BE49-F238E27FC236}">
                <a16:creationId xmlns:a16="http://schemas.microsoft.com/office/drawing/2014/main" id="{FB06BEA6-4A51-A84B-BA7E-72E77126FAB2}"/>
              </a:ext>
            </a:extLst>
          </p:cNvPr>
          <p:cNvCxnSpPr/>
          <p:nvPr/>
        </p:nvCxnSpPr>
        <p:spPr>
          <a:xfrm>
            <a:off x="796375" y="2147438"/>
            <a:ext cx="5992352" cy="0"/>
          </a:xfrm>
          <a:prstGeom prst="line">
            <a:avLst/>
          </a:prstGeom>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58337-37A2-F44B-9590-AFF13B4797AC}"/>
              </a:ext>
            </a:extLst>
          </p:cNvPr>
          <p:cNvSpPr>
            <a:spLocks noGrp="1"/>
          </p:cNvSpPr>
          <p:nvPr>
            <p:ph type="title"/>
          </p:nvPr>
        </p:nvSpPr>
        <p:spPr>
          <a:xfrm>
            <a:off x="222223" y="226278"/>
            <a:ext cx="3883794" cy="3065319"/>
          </a:xfrm>
        </p:spPr>
        <p:txBody>
          <a:bodyPr anchor="t"/>
          <a:lstStyle/>
          <a:p>
            <a:r>
              <a:rPr lang="en-US" dirty="0"/>
              <a:t>$lookup</a:t>
            </a:r>
            <a:br>
              <a:rPr lang="en-US" dirty="0"/>
            </a:br>
            <a:r>
              <a:rPr lang="en-US" dirty="0"/>
              <a:t>(Aggregation Pipeline)</a:t>
            </a:r>
          </a:p>
        </p:txBody>
      </p:sp>
      <p:graphicFrame>
        <p:nvGraphicFramePr>
          <p:cNvPr id="9"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6827521" y="2688330"/>
          <a:ext cx="1538420" cy="1219200"/>
        </p:xfrm>
        <a:graphic>
          <a:graphicData uri="http://schemas.openxmlformats.org/drawingml/2006/table">
            <a:tbl>
              <a:tblPr firstRow="1" bandRow="1">
                <a:tableStyleId>{D27102A9-8310-4765-A935-A1911B00CA55}</a:tableStyleId>
              </a:tblPr>
              <a:tblGrid>
                <a:gridCol w="373764">
                  <a:extLst>
                    <a:ext uri="{9D8B030D-6E8A-4147-A177-3AD203B41FA5}">
                      <a16:colId xmlns:a16="http://schemas.microsoft.com/office/drawing/2014/main" val="864557309"/>
                    </a:ext>
                  </a:extLst>
                </a:gridCol>
                <a:gridCol w="519764">
                  <a:extLst>
                    <a:ext uri="{9D8B030D-6E8A-4147-A177-3AD203B41FA5}">
                      <a16:colId xmlns:a16="http://schemas.microsoft.com/office/drawing/2014/main" val="368752371"/>
                    </a:ext>
                  </a:extLst>
                </a:gridCol>
                <a:gridCol w="64489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ID</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2</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r h="235471">
                <a:tc>
                  <a:txBody>
                    <a:bodyPr/>
                    <a:lstStyle/>
                    <a:p>
                      <a:r>
                        <a:rPr lang="en-US" sz="1400" dirty="0">
                          <a:latin typeface="Menlo" charset="0"/>
                          <a:ea typeface="Menlo" charset="0"/>
                          <a:cs typeface="Menlo" charset="0"/>
                        </a:rPr>
                        <a:t>3</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3"/>
                  </a:ext>
                </a:extLst>
              </a:tr>
            </a:tbl>
          </a:graphicData>
        </a:graphic>
      </p:graphicFrame>
      <p:sp>
        <p:nvSpPr>
          <p:cNvPr id="11" name="Rectangle 10"/>
          <p:cNvSpPr/>
          <p:nvPr/>
        </p:nvSpPr>
        <p:spPr>
          <a:xfrm>
            <a:off x="6827523" y="2993457"/>
            <a:ext cx="1538419" cy="90020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4">
            <a:extLst>
              <a:ext uri="{FF2B5EF4-FFF2-40B4-BE49-F238E27FC236}">
                <a16:creationId xmlns:a16="http://schemas.microsoft.com/office/drawing/2014/main" id="{01E3DF64-10E4-43E3-BCBE-0317CA6F5C0D}"/>
              </a:ext>
            </a:extLst>
          </p:cNvPr>
          <p:cNvGraphicFramePr>
            <a:graphicFrameLocks/>
          </p:cNvGraphicFramePr>
          <p:nvPr>
            <p:extLst/>
          </p:nvPr>
        </p:nvGraphicFramePr>
        <p:xfrm>
          <a:off x="9056871" y="2688330"/>
          <a:ext cx="1734638" cy="914400"/>
        </p:xfrm>
        <a:graphic>
          <a:graphicData uri="http://schemas.openxmlformats.org/drawingml/2006/table">
            <a:tbl>
              <a:tblPr firstRow="1" bandRow="1">
                <a:tableStyleId>{D27102A9-8310-4765-A935-A1911B00CA55}</a:tableStyleId>
              </a:tblPr>
              <a:tblGrid>
                <a:gridCol w="492978">
                  <a:extLst>
                    <a:ext uri="{9D8B030D-6E8A-4147-A177-3AD203B41FA5}">
                      <a16:colId xmlns:a16="http://schemas.microsoft.com/office/drawing/2014/main" val="864557309"/>
                    </a:ext>
                  </a:extLst>
                </a:gridCol>
                <a:gridCol w="654518">
                  <a:extLst>
                    <a:ext uri="{9D8B030D-6E8A-4147-A177-3AD203B41FA5}">
                      <a16:colId xmlns:a16="http://schemas.microsoft.com/office/drawing/2014/main" val="368752371"/>
                    </a:ext>
                  </a:extLst>
                </a:gridCol>
                <a:gridCol w="587142">
                  <a:extLst>
                    <a:ext uri="{9D8B030D-6E8A-4147-A177-3AD203B41FA5}">
                      <a16:colId xmlns:a16="http://schemas.microsoft.com/office/drawing/2014/main" val="34575905"/>
                    </a:ext>
                  </a:extLst>
                </a:gridCol>
              </a:tblGrid>
              <a:tr h="253232">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tc>
                  <a:txBody>
                    <a:bodyPr/>
                    <a:lstStyle/>
                    <a:p>
                      <a:r>
                        <a:rPr lang="en-US" sz="1400" b="0" dirty="0">
                          <a:solidFill>
                            <a:schemeClr val="tx1"/>
                          </a:solidFill>
                          <a:latin typeface="Menlo" charset="0"/>
                          <a:ea typeface="Menlo" charset="0"/>
                          <a:cs typeface="Menlo" charset="0"/>
                        </a:rPr>
                        <a:t>...</a:t>
                      </a:r>
                    </a:p>
                  </a:txBody>
                  <a:tcPr marL="45720" marR="45720" anchor="ctr"/>
                </a:tc>
                <a:extLst>
                  <a:ext uri="{0D108BD9-81ED-4DB2-BD59-A6C34878D82A}">
                    <a16:rowId xmlns:a16="http://schemas.microsoft.com/office/drawing/2014/main" val="2111597677"/>
                  </a:ext>
                </a:extLst>
              </a:tr>
              <a:tr h="235471">
                <a:tc>
                  <a:txBody>
                    <a:bodyPr/>
                    <a:lstStyle/>
                    <a:p>
                      <a:r>
                        <a:rPr lang="en-US" sz="1400" dirty="0">
                          <a:latin typeface="Menlo" charset="0"/>
                          <a:ea typeface="Menlo" charset="0"/>
                          <a:cs typeface="Menlo" charset="0"/>
                        </a:rPr>
                        <a:t>1</a:t>
                      </a:r>
                    </a:p>
                  </a:txBody>
                  <a:tcPr marL="45720" marR="45720"/>
                </a:tc>
                <a:tc>
                  <a:txBody>
                    <a:bodyPr/>
                    <a:lstStyle/>
                    <a:p>
                      <a:r>
                        <a:rPr lang="en-US" sz="1400" b="0" dirty="0">
                          <a:solidFill>
                            <a:schemeClr val="tx1"/>
                          </a:solidFill>
                          <a:latin typeface="Menlo" charset="0"/>
                          <a:ea typeface="Menlo" charset="0"/>
                          <a:cs typeface="Menlo" charset="0"/>
                        </a:rPr>
                        <a:t>...</a:t>
                      </a:r>
                      <a:endParaRPr lang="en-US" sz="1400" dirty="0">
                        <a:latin typeface="Menlo" charset="0"/>
                        <a:ea typeface="Menlo" charset="0"/>
                        <a:cs typeface="Menlo" charset="0"/>
                      </a:endParaRPr>
                    </a:p>
                  </a:txBody>
                  <a:tcPr marL="45720" marR="45720"/>
                </a:tc>
                <a:tc>
                  <a:txBody>
                    <a:bodyPr/>
                    <a:lstStyle/>
                    <a:p>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2917274176"/>
                  </a:ext>
                </a:extLst>
              </a:tr>
              <a:tr h="235471">
                <a:tc>
                  <a:txBody>
                    <a:bodyPr/>
                    <a:lstStyle/>
                    <a:p>
                      <a:r>
                        <a:rPr lang="en-US" sz="1400" dirty="0">
                          <a:latin typeface="Menlo" charset="0"/>
                          <a:ea typeface="Menlo" charset="0"/>
                          <a:cs typeface="Menlo" charset="0"/>
                        </a:rPr>
                        <a:t>4</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tc>
                  <a:txBody>
                    <a:bodyPr/>
                    <a:lstStyle/>
                    <a:p>
                      <a:pPr marL="0" marR="0" indent="0" algn="l" defTabSz="1218895" rtl="0" eaLnBrk="1" fontAlgn="auto" latinLnBrk="0" hangingPunct="1">
                        <a:lnSpc>
                          <a:spcPct val="100000"/>
                        </a:lnSpc>
                        <a:spcBef>
                          <a:spcPts val="0"/>
                        </a:spcBef>
                        <a:spcAft>
                          <a:spcPts val="0"/>
                        </a:spcAft>
                        <a:buClrTx/>
                        <a:buSzTx/>
                        <a:buFontTx/>
                        <a:buNone/>
                        <a:tabLst/>
                        <a:defRPr/>
                      </a:pPr>
                      <a:r>
                        <a:rPr lang="en-US" sz="1400" dirty="0">
                          <a:latin typeface="Menlo" charset="0"/>
                          <a:ea typeface="Menlo" charset="0"/>
                          <a:cs typeface="Menlo" charset="0"/>
                        </a:rPr>
                        <a:t>...</a:t>
                      </a:r>
                    </a:p>
                  </a:txBody>
                  <a:tcPr marL="45720" marR="45720"/>
                </a:tc>
                <a:extLst>
                  <a:ext uri="{0D108BD9-81ED-4DB2-BD59-A6C34878D82A}">
                    <a16:rowId xmlns:a16="http://schemas.microsoft.com/office/drawing/2014/main" val="10002"/>
                  </a:ext>
                </a:extLst>
              </a:tr>
            </a:tbl>
          </a:graphicData>
        </a:graphic>
      </p:graphicFrame>
      <p:sp>
        <p:nvSpPr>
          <p:cNvPr id="14" name="Rectangle 13"/>
          <p:cNvSpPr/>
          <p:nvPr/>
        </p:nvSpPr>
        <p:spPr>
          <a:xfrm>
            <a:off x="9056871" y="3009172"/>
            <a:ext cx="1734638" cy="317634"/>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65398" y="3053138"/>
            <a:ext cx="1353288" cy="1639883"/>
            <a:chOff x="1953881" y="2846387"/>
            <a:chExt cx="1353288" cy="1639883"/>
          </a:xfrm>
        </p:grpSpPr>
        <p:sp>
          <p:nvSpPr>
            <p:cNvPr id="15" name="{…"/>
            <p:cNvSpPr txBox="1">
              <a:spLocks/>
            </p:cNvSpPr>
            <p:nvPr/>
          </p:nvSpPr>
          <p:spPr>
            <a:xfrm>
              <a:off x="1953881" y="2846387"/>
              <a:ext cx="734807" cy="948004"/>
            </a:xfrm>
            <a:prstGeom prst="rect">
              <a:avLst/>
            </a:prstGeom>
            <a:solidFill>
              <a:srgbClr val="1B2B36"/>
            </a:solidFill>
            <a:ln w="57150">
              <a:solidFill>
                <a:schemeClr val="accent5"/>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6" name="{…"/>
            <p:cNvSpPr txBox="1">
              <a:spLocks/>
            </p:cNvSpPr>
            <p:nvPr/>
          </p:nvSpPr>
          <p:spPr>
            <a:xfrm>
              <a:off x="2321284" y="3172042"/>
              <a:ext cx="734807" cy="948004"/>
            </a:xfrm>
            <a:prstGeom prst="rect">
              <a:avLst/>
            </a:prstGeom>
            <a:solidFill>
              <a:srgbClr val="1B2B36"/>
            </a:solidFill>
            <a:ln w="57150">
              <a:solidFill>
                <a:schemeClr val="accent5"/>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17" name="{…"/>
            <p:cNvSpPr txBox="1">
              <a:spLocks/>
            </p:cNvSpPr>
            <p:nvPr/>
          </p:nvSpPr>
          <p:spPr>
            <a:xfrm>
              <a:off x="2572362" y="3538266"/>
              <a:ext cx="734807" cy="948004"/>
            </a:xfrm>
            <a:prstGeom prst="rect">
              <a:avLst/>
            </a:prstGeom>
            <a:solidFill>
              <a:srgbClr val="1B2B36"/>
            </a:solidFill>
            <a:ln w="57150">
              <a:solidFill>
                <a:schemeClr val="accent5"/>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grpSp>
      <p:grpSp>
        <p:nvGrpSpPr>
          <p:cNvPr id="18" name="Group 17"/>
          <p:cNvGrpSpPr/>
          <p:nvPr/>
        </p:nvGrpSpPr>
        <p:grpSpPr>
          <a:xfrm>
            <a:off x="2319595" y="3053137"/>
            <a:ext cx="1604366" cy="1969906"/>
            <a:chOff x="3177062" y="3117583"/>
            <a:chExt cx="1604366" cy="1969906"/>
          </a:xfrm>
        </p:grpSpPr>
        <p:sp>
          <p:nvSpPr>
            <p:cNvPr id="19" name="{…"/>
            <p:cNvSpPr txBox="1">
              <a:spLocks/>
            </p:cNvSpPr>
            <p:nvPr/>
          </p:nvSpPr>
          <p:spPr>
            <a:xfrm>
              <a:off x="3177062" y="3117583"/>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20" name="{…"/>
            <p:cNvSpPr txBox="1">
              <a:spLocks/>
            </p:cNvSpPr>
            <p:nvPr/>
          </p:nvSpPr>
          <p:spPr>
            <a:xfrm>
              <a:off x="3544465" y="3443238"/>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p>
          </p:txBody>
        </p:sp>
        <p:sp>
          <p:nvSpPr>
            <p:cNvPr id="21" name="{…"/>
            <p:cNvSpPr txBox="1">
              <a:spLocks/>
            </p:cNvSpPr>
            <p:nvPr/>
          </p:nvSpPr>
          <p:spPr>
            <a:xfrm>
              <a:off x="3795543" y="3809462"/>
              <a:ext cx="734807" cy="948004"/>
            </a:xfrm>
            <a:prstGeom prst="rect">
              <a:avLst/>
            </a:prstGeom>
            <a:solidFill>
              <a:srgbClr val="1B2B36"/>
            </a:solidFill>
            <a:ln w="57150">
              <a:solidFill>
                <a:schemeClr val="accent5"/>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sp>
          <p:nvSpPr>
            <p:cNvPr id="22" name="{…"/>
            <p:cNvSpPr txBox="1">
              <a:spLocks/>
            </p:cNvSpPr>
            <p:nvPr/>
          </p:nvSpPr>
          <p:spPr>
            <a:xfrm>
              <a:off x="4046621" y="4139485"/>
              <a:ext cx="734807" cy="948004"/>
            </a:xfrm>
            <a:prstGeom prst="rect">
              <a:avLst/>
            </a:prstGeom>
            <a:solidFill>
              <a:srgbClr val="1B2B36"/>
            </a:solidFill>
            <a:ln w="12700">
              <a:solidFill>
                <a:schemeClr val="accent4"/>
              </a:solidFill>
            </a:ln>
          </p:spPr>
          <p:txBody>
            <a:bodyPr vert="horz" lIns="91440" tIns="45720" rIns="91440" bIns="45720" rtlCol="0">
              <a:noAutofit/>
            </a:bodyPr>
            <a:lstStyle>
              <a:lvl1pPr marL="0" indent="0" algn="l" defTabSz="1218895" rtl="0" eaLnBrk="1" latinLnBrk="0" hangingPunct="1">
                <a:lnSpc>
                  <a:spcPct val="100000"/>
                </a:lnSpc>
                <a:spcBef>
                  <a:spcPts val="1200"/>
                </a:spcBef>
                <a:buFont typeface="Arial" panose="020B0604020202020204" pitchFamily="34" charset="0"/>
                <a:buNone/>
                <a:defRPr sz="3199" kern="1200">
                  <a:solidFill>
                    <a:schemeClr val="tx1"/>
                  </a:solidFill>
                  <a:latin typeface="DINOT" panose="020B0504020101010102" pitchFamily="34" charset="0"/>
                  <a:ea typeface="+mn-ea"/>
                  <a:cs typeface="+mn-cs"/>
                </a:defRPr>
              </a:lvl1pPr>
              <a:lvl2pPr marL="304724" indent="-304724" algn="l" defTabSz="1218895" rtl="0" eaLnBrk="1" latinLnBrk="0" hangingPunct="1">
                <a:lnSpc>
                  <a:spcPct val="100000"/>
                </a:lnSpc>
                <a:spcBef>
                  <a:spcPts val="600"/>
                </a:spcBef>
                <a:buSzPct val="95000"/>
                <a:buFont typeface="Wingdings" panose="05000000000000000000" pitchFamily="2" charset="2"/>
                <a:buChar char="§"/>
                <a:defRPr sz="3199" kern="1200">
                  <a:solidFill>
                    <a:schemeClr val="tx1"/>
                  </a:solidFill>
                  <a:latin typeface="DINOT" panose="020B0504020101010102" pitchFamily="34" charset="0"/>
                  <a:ea typeface="+mn-ea"/>
                  <a:cs typeface="+mn-cs"/>
                </a:defRPr>
              </a:lvl2pPr>
              <a:lvl3pPr marL="609448" indent="-304724" algn="l" defTabSz="1218895" rtl="0" eaLnBrk="1" latinLnBrk="0" hangingPunct="1">
                <a:lnSpc>
                  <a:spcPct val="100000"/>
                </a:lnSpc>
                <a:spcBef>
                  <a:spcPts val="0"/>
                </a:spcBef>
                <a:buSzPct val="95000"/>
                <a:buFont typeface="Wingdings" panose="05000000000000000000" pitchFamily="2" charset="2"/>
                <a:buChar char="§"/>
                <a:defRPr sz="2800" kern="1200">
                  <a:solidFill>
                    <a:schemeClr val="tx1"/>
                  </a:solidFill>
                  <a:latin typeface="DINOT" panose="020B0504020101010102" pitchFamily="34" charset="0"/>
                  <a:ea typeface="+mn-ea"/>
                  <a:cs typeface="+mn-cs"/>
                </a:defRPr>
              </a:lvl3pPr>
              <a:lvl4pPr marL="914171" indent="-304724" algn="l" defTabSz="1218895" rtl="0" eaLnBrk="1" latinLnBrk="0" hangingPunct="1">
                <a:lnSpc>
                  <a:spcPct val="100000"/>
                </a:lnSpc>
                <a:spcBef>
                  <a:spcPts val="0"/>
                </a:spcBef>
                <a:buSzPct val="95000"/>
                <a:buFont typeface="Wingdings" panose="05000000000000000000" pitchFamily="2" charset="2"/>
                <a:buChar char="§"/>
                <a:defRPr sz="2400" kern="1200">
                  <a:solidFill>
                    <a:schemeClr val="tx1"/>
                  </a:solidFill>
                  <a:latin typeface="DINOT" panose="020B0504020101010102" pitchFamily="34" charset="0"/>
                  <a:ea typeface="+mn-ea"/>
                  <a:cs typeface="+mn-cs"/>
                </a:defRPr>
              </a:lvl4pPr>
              <a:lvl5pPr marL="1218895" indent="-304724" algn="l" defTabSz="1218895" rtl="0" eaLnBrk="1" latinLnBrk="0" hangingPunct="1">
                <a:lnSpc>
                  <a:spcPct val="100000"/>
                </a:lnSpc>
                <a:spcBef>
                  <a:spcPts val="0"/>
                </a:spcBef>
                <a:buSzPct val="95000"/>
                <a:buFont typeface="Wingdings" panose="05000000000000000000" pitchFamily="2" charset="2"/>
                <a:buChar char="§"/>
                <a:defRPr sz="2000" kern="1200">
                  <a:solidFill>
                    <a:schemeClr val="tx1"/>
                  </a:solidFill>
                  <a:latin typeface="DINOT" panose="020B0504020101010102" pitchFamily="34" charset="0"/>
                  <a:ea typeface="+mn-ea"/>
                  <a:cs typeface="+mn-cs"/>
                </a:defRPr>
              </a:lvl5pPr>
              <a:lvl6pPr marL="3351962"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09"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57"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05" indent="-304724" algn="l" defTabSz="121889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endParaRPr lang="en-US"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a:p>
              <a:pPr defTabSz="533036">
                <a:spcBef>
                  <a:spcPts val="500"/>
                </a:spcBef>
                <a:buClrTx/>
                <a:defRPr sz="1230" b="1">
                  <a:solidFill>
                    <a:srgbClr val="DDDDDD"/>
                  </a:solidFill>
                  <a:latin typeface="Menlo"/>
                  <a:ea typeface="Menlo"/>
                  <a:cs typeface="Menlo"/>
                  <a:sym typeface="Menlo"/>
                </a:defRPr>
              </a:pPr>
              <a:r>
                <a:rPr lang="mr-IN" sz="1400" b="1" dirty="0">
                  <a:solidFill>
                    <a:srgbClr val="DDDDDD"/>
                  </a:solidFill>
                  <a:latin typeface="Menlo"/>
                  <a:ea typeface="Menlo"/>
                  <a:cs typeface="Menlo"/>
                  <a:sym typeface="Menlo"/>
                </a:rPr>
                <a:t>}</a:t>
              </a:r>
              <a:r>
                <a:rPr lang="en-US" sz="1400" b="1" dirty="0">
                  <a:solidFill>
                    <a:srgbClr val="DDDDDD"/>
                  </a:solidFill>
                  <a:latin typeface="Menlo"/>
                  <a:ea typeface="Menlo"/>
                  <a:cs typeface="Menlo"/>
                  <a:sym typeface="Menlo"/>
                </a:rPr>
                <a:t>           </a:t>
              </a:r>
              <a:endParaRPr lang="mr-IN" sz="1400" b="1" dirty="0">
                <a:solidFill>
                  <a:srgbClr val="DDDDDD"/>
                </a:solidFill>
                <a:latin typeface="Menlo"/>
                <a:ea typeface="Menlo"/>
                <a:cs typeface="Menlo"/>
                <a:sym typeface="Menlo"/>
              </a:endParaRPr>
            </a:p>
          </p:txBody>
        </p:sp>
      </p:grpSp>
      <p:cxnSp>
        <p:nvCxnSpPr>
          <p:cNvPr id="5" name="Straight Arrow Connector 4"/>
          <p:cNvCxnSpPr>
            <a:stCxn id="12" idx="1"/>
          </p:cNvCxnSpPr>
          <p:nvPr/>
        </p:nvCxnSpPr>
        <p:spPr>
          <a:xfrm flipH="1" flipV="1">
            <a:off x="6999155" y="3137836"/>
            <a:ext cx="2057716" cy="769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610508" y="4367365"/>
            <a:ext cx="1327569" cy="2034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2749FC88-B62D-E547-B850-79E26AE01EF4}"/>
              </a:ext>
            </a:extLst>
          </p:cNvPr>
          <p:cNvSpPr>
            <a:spLocks noGrp="1"/>
          </p:cNvSpPr>
          <p:nvPr>
            <p:ph type="body" idx="2"/>
          </p:nvPr>
        </p:nvSpPr>
        <p:spPr/>
        <p:txBody>
          <a:bodyPr/>
          <a:lstStyle/>
          <a:p>
            <a:r>
              <a:rPr lang="en-US" sz="4000" b="1" dirty="0"/>
              <a:t>JOIN</a:t>
            </a:r>
          </a:p>
        </p:txBody>
      </p:sp>
    </p:spTree>
    <p:extLst>
      <p:ext uri="{BB962C8B-B14F-4D97-AF65-F5344CB8AC3E}">
        <p14:creationId xmlns:p14="http://schemas.microsoft.com/office/powerpoint/2010/main" val="2385778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1F5D-5D92-FC4B-9460-388E5A671BDB}"/>
              </a:ext>
            </a:extLst>
          </p:cNvPr>
          <p:cNvSpPr>
            <a:spLocks noGrp="1"/>
          </p:cNvSpPr>
          <p:nvPr>
            <p:ph type="ctrTitle"/>
          </p:nvPr>
        </p:nvSpPr>
        <p:spPr>
          <a:xfrm>
            <a:off x="753047" y="243387"/>
            <a:ext cx="10236726" cy="1104915"/>
          </a:xfrm>
        </p:spPr>
        <p:txBody>
          <a:bodyPr/>
          <a:lstStyle/>
          <a:p>
            <a:r>
              <a:rPr lang="en-US" sz="4000" dirty="0"/>
              <a:t>The Fun Stuff</a:t>
            </a:r>
          </a:p>
        </p:txBody>
      </p:sp>
      <p:sp>
        <p:nvSpPr>
          <p:cNvPr id="3" name="Subtitle 2">
            <a:extLst>
              <a:ext uri="{FF2B5EF4-FFF2-40B4-BE49-F238E27FC236}">
                <a16:creationId xmlns:a16="http://schemas.microsoft.com/office/drawing/2014/main" id="{E45A740C-E42C-1740-A6C6-D5CD41CEA563}"/>
              </a:ext>
            </a:extLst>
          </p:cNvPr>
          <p:cNvSpPr>
            <a:spLocks noGrp="1"/>
          </p:cNvSpPr>
          <p:nvPr>
            <p:ph type="subTitle" idx="1"/>
          </p:nvPr>
        </p:nvSpPr>
        <p:spPr>
          <a:xfrm>
            <a:off x="753047" y="1614873"/>
            <a:ext cx="9532397" cy="804355"/>
          </a:xfrm>
        </p:spPr>
        <p:txBody>
          <a:bodyPr/>
          <a:lstStyle/>
          <a:p>
            <a:r>
              <a:rPr lang="en-US" sz="3600" dirty="0"/>
              <a:t>Let’s Get Our Hands Dirty!!</a:t>
            </a:r>
          </a:p>
        </p:txBody>
      </p:sp>
      <p:pic>
        <p:nvPicPr>
          <p:cNvPr id="4" name="Google Shape;4712;p123" descr="Image result for getting your hands dirty">
            <a:extLst>
              <a:ext uri="{FF2B5EF4-FFF2-40B4-BE49-F238E27FC236}">
                <a16:creationId xmlns:a16="http://schemas.microsoft.com/office/drawing/2014/main" id="{1053BAAB-6D30-6846-849D-B5D568191602}"/>
              </a:ext>
            </a:extLst>
          </p:cNvPr>
          <p:cNvPicPr preferRelativeResize="0"/>
          <p:nvPr/>
        </p:nvPicPr>
        <p:blipFill>
          <a:blip r:embed="rId2">
            <a:alphaModFix/>
          </a:blip>
          <a:stretch>
            <a:fillRect/>
          </a:stretch>
        </p:blipFill>
        <p:spPr>
          <a:xfrm>
            <a:off x="6769768" y="795845"/>
            <a:ext cx="3660728" cy="3888450"/>
          </a:xfrm>
          <a:prstGeom prst="rect">
            <a:avLst/>
          </a:prstGeom>
          <a:noFill/>
          <a:ln>
            <a:noFill/>
          </a:ln>
        </p:spPr>
      </p:pic>
    </p:spTree>
    <p:extLst>
      <p:ext uri="{BB962C8B-B14F-4D97-AF65-F5344CB8AC3E}">
        <p14:creationId xmlns:p14="http://schemas.microsoft.com/office/powerpoint/2010/main" val="1267953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1C1480-5FE7-594D-8140-EA4413C012CF}"/>
              </a:ext>
            </a:extLst>
          </p:cNvPr>
          <p:cNvPicPr>
            <a:picLocks noChangeAspect="1"/>
          </p:cNvPicPr>
          <p:nvPr/>
        </p:nvPicPr>
        <p:blipFill>
          <a:blip r:embed="rId2"/>
          <a:stretch>
            <a:fillRect/>
          </a:stretch>
        </p:blipFill>
        <p:spPr>
          <a:xfrm>
            <a:off x="2940718" y="1970750"/>
            <a:ext cx="6395787" cy="3941187"/>
          </a:xfrm>
          <a:prstGeom prst="rect">
            <a:avLst/>
          </a:prstGeom>
          <a:effectLst>
            <a:softEdge rad="127000"/>
          </a:effectLst>
        </p:spPr>
      </p:pic>
      <p:sp>
        <p:nvSpPr>
          <p:cNvPr id="9" name="Title 1">
            <a:extLst>
              <a:ext uri="{FF2B5EF4-FFF2-40B4-BE49-F238E27FC236}">
                <a16:creationId xmlns:a16="http://schemas.microsoft.com/office/drawing/2014/main" id="{1E09E65A-9FD8-0545-AA11-79BA7490EAEC}"/>
              </a:ext>
            </a:extLst>
          </p:cNvPr>
          <p:cNvSpPr>
            <a:spLocks noGrp="1"/>
          </p:cNvSpPr>
          <p:nvPr>
            <p:ph type="title"/>
          </p:nvPr>
        </p:nvSpPr>
        <p:spPr>
          <a:xfrm>
            <a:off x="284748" y="235344"/>
            <a:ext cx="11430000" cy="1233488"/>
          </a:xfrm>
        </p:spPr>
        <p:txBody>
          <a:bodyPr anchor="b"/>
          <a:lstStyle/>
          <a:p>
            <a:pPr algn="ctr"/>
            <a:r>
              <a:rPr lang="en-US" dirty="0"/>
              <a:t>MongoDB Atlas – The Best Way to Run MongoDB  </a:t>
            </a:r>
          </a:p>
        </p:txBody>
      </p:sp>
    </p:spTree>
    <p:extLst>
      <p:ext uri="{BB962C8B-B14F-4D97-AF65-F5344CB8AC3E}">
        <p14:creationId xmlns:p14="http://schemas.microsoft.com/office/powerpoint/2010/main" val="264908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6D00D-6F06-F04D-A1C6-D9A02AFDD304}"/>
              </a:ext>
            </a:extLst>
          </p:cNvPr>
          <p:cNvSpPr txBox="1"/>
          <p:nvPr/>
        </p:nvSpPr>
        <p:spPr>
          <a:xfrm>
            <a:off x="2983831" y="1973179"/>
            <a:ext cx="6320589" cy="3898231"/>
          </a:xfrm>
          <a:prstGeom prst="rect">
            <a:avLst/>
          </a:prstGeom>
          <a:solidFill>
            <a:schemeClr val="bg1"/>
          </a:solidFill>
        </p:spPr>
        <p:txBody>
          <a:bodyPr wrap="square" rtlCol="0" anchor="ctr">
            <a:spAutoFit/>
          </a:bodyPr>
          <a:lstStyle/>
          <a:p>
            <a:endParaRPr lang="en-US" sz="3600" dirty="0"/>
          </a:p>
        </p:txBody>
      </p:sp>
      <p:sp>
        <p:nvSpPr>
          <p:cNvPr id="5" name="Title 1">
            <a:extLst>
              <a:ext uri="{FF2B5EF4-FFF2-40B4-BE49-F238E27FC236}">
                <a16:creationId xmlns:a16="http://schemas.microsoft.com/office/drawing/2014/main" id="{FF0188A0-64F7-5F4D-93D7-D1AE3D9C1255}"/>
              </a:ext>
            </a:extLst>
          </p:cNvPr>
          <p:cNvSpPr txBox="1">
            <a:spLocks/>
          </p:cNvSpPr>
          <p:nvPr/>
        </p:nvSpPr>
        <p:spPr>
          <a:xfrm>
            <a:off x="421106" y="275452"/>
            <a:ext cx="11430000" cy="12334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255555"/>
              </a:lnSpc>
              <a:spcBef>
                <a:spcPts val="0"/>
              </a:spcBef>
              <a:spcAft>
                <a:spcPts val="0"/>
              </a:spcAft>
              <a:buClr>
                <a:schemeClr val="accent1"/>
              </a:buClr>
              <a:buSzPts val="1800"/>
              <a:buFont typeface="Barlow SemiBold"/>
              <a:buNone/>
              <a:defRPr sz="3800" b="0" i="0" u="none" strike="noStrike" cap="none">
                <a:solidFill>
                  <a:schemeClr val="accent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000" b="1" dirty="0"/>
              <a:t>http://bit.ly/MDB_Atlas_Lab1</a:t>
            </a:r>
          </a:p>
        </p:txBody>
      </p:sp>
      <p:sp>
        <p:nvSpPr>
          <p:cNvPr id="8" name="Rectangle 7">
            <a:extLst>
              <a:ext uri="{FF2B5EF4-FFF2-40B4-BE49-F238E27FC236}">
                <a16:creationId xmlns:a16="http://schemas.microsoft.com/office/drawing/2014/main" id="{A56C8FF5-0779-2A46-80D9-343C0951AAA5}"/>
              </a:ext>
            </a:extLst>
          </p:cNvPr>
          <p:cNvSpPr/>
          <p:nvPr/>
        </p:nvSpPr>
        <p:spPr>
          <a:xfrm>
            <a:off x="5978820" y="3275112"/>
            <a:ext cx="234360" cy="307777"/>
          </a:xfrm>
          <a:prstGeom prst="rect">
            <a:avLst/>
          </a:prstGeom>
        </p:spPr>
        <p:txBody>
          <a:bodyPr wrap="none">
            <a:spAutoFit/>
          </a:bodyPr>
          <a:lstStyle/>
          <a:p>
            <a:r>
              <a:rPr lang="en-US" dirty="0"/>
              <a:t> </a:t>
            </a:r>
          </a:p>
        </p:txBody>
      </p:sp>
      <p:pic>
        <p:nvPicPr>
          <p:cNvPr id="9" name="Picture 8">
            <a:extLst>
              <a:ext uri="{FF2B5EF4-FFF2-40B4-BE49-F238E27FC236}">
                <a16:creationId xmlns:a16="http://schemas.microsoft.com/office/drawing/2014/main" id="{FC089BBC-2BAE-2349-91D2-7B66293860D5}"/>
              </a:ext>
            </a:extLst>
          </p:cNvPr>
          <p:cNvPicPr>
            <a:picLocks noChangeAspect="1"/>
          </p:cNvPicPr>
          <p:nvPr/>
        </p:nvPicPr>
        <p:blipFill>
          <a:blip r:embed="rId2"/>
          <a:stretch>
            <a:fillRect/>
          </a:stretch>
        </p:blipFill>
        <p:spPr>
          <a:xfrm>
            <a:off x="3838396" y="3027948"/>
            <a:ext cx="2096630" cy="1397753"/>
          </a:xfrm>
          <a:prstGeom prst="rect">
            <a:avLst/>
          </a:prstGeom>
          <a:noFill/>
          <a:ln>
            <a:solidFill>
              <a:schemeClr val="bg1"/>
            </a:solidFill>
          </a:ln>
        </p:spPr>
      </p:pic>
      <p:pic>
        <p:nvPicPr>
          <p:cNvPr id="10" name="Picture 9">
            <a:extLst>
              <a:ext uri="{FF2B5EF4-FFF2-40B4-BE49-F238E27FC236}">
                <a16:creationId xmlns:a16="http://schemas.microsoft.com/office/drawing/2014/main" id="{2B4B3504-46E8-B241-A26D-9EE9BFD5D2AA}"/>
              </a:ext>
            </a:extLst>
          </p:cNvPr>
          <p:cNvPicPr>
            <a:picLocks noChangeAspect="1"/>
          </p:cNvPicPr>
          <p:nvPr/>
        </p:nvPicPr>
        <p:blipFill>
          <a:blip r:embed="rId3"/>
          <a:stretch>
            <a:fillRect/>
          </a:stretch>
        </p:blipFill>
        <p:spPr>
          <a:xfrm>
            <a:off x="6789590" y="3027948"/>
            <a:ext cx="1425074" cy="1425074"/>
          </a:xfrm>
          <a:prstGeom prst="rect">
            <a:avLst/>
          </a:prstGeom>
        </p:spPr>
      </p:pic>
    </p:spTree>
    <p:extLst>
      <p:ext uri="{BB962C8B-B14F-4D97-AF65-F5344CB8AC3E}">
        <p14:creationId xmlns:p14="http://schemas.microsoft.com/office/powerpoint/2010/main" val="4183304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6D00D-6F06-F04D-A1C6-D9A02AFDD304}"/>
              </a:ext>
            </a:extLst>
          </p:cNvPr>
          <p:cNvSpPr txBox="1"/>
          <p:nvPr/>
        </p:nvSpPr>
        <p:spPr>
          <a:xfrm>
            <a:off x="2983831" y="1973179"/>
            <a:ext cx="6320589" cy="3898231"/>
          </a:xfrm>
          <a:prstGeom prst="rect">
            <a:avLst/>
          </a:prstGeom>
          <a:solidFill>
            <a:schemeClr val="bg1"/>
          </a:solidFill>
        </p:spPr>
        <p:txBody>
          <a:bodyPr wrap="square" rtlCol="0" anchor="ctr">
            <a:spAutoFit/>
          </a:bodyPr>
          <a:lstStyle/>
          <a:p>
            <a:endParaRPr lang="en-US" sz="3600" dirty="0"/>
          </a:p>
        </p:txBody>
      </p:sp>
      <p:sp>
        <p:nvSpPr>
          <p:cNvPr id="5" name="Title 1">
            <a:extLst>
              <a:ext uri="{FF2B5EF4-FFF2-40B4-BE49-F238E27FC236}">
                <a16:creationId xmlns:a16="http://schemas.microsoft.com/office/drawing/2014/main" id="{FF0188A0-64F7-5F4D-93D7-D1AE3D9C1255}"/>
              </a:ext>
            </a:extLst>
          </p:cNvPr>
          <p:cNvSpPr txBox="1">
            <a:spLocks/>
          </p:cNvSpPr>
          <p:nvPr/>
        </p:nvSpPr>
        <p:spPr>
          <a:xfrm>
            <a:off x="421106" y="275452"/>
            <a:ext cx="11430000" cy="12334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255555"/>
              </a:lnSpc>
              <a:spcBef>
                <a:spcPts val="0"/>
              </a:spcBef>
              <a:spcAft>
                <a:spcPts val="0"/>
              </a:spcAft>
              <a:buClr>
                <a:schemeClr val="accent1"/>
              </a:buClr>
              <a:buSzPts val="1800"/>
              <a:buFont typeface="Barlow SemiBold"/>
              <a:buNone/>
              <a:defRPr sz="3800" b="0" i="0" u="none" strike="noStrike" cap="none">
                <a:solidFill>
                  <a:schemeClr val="accent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000" b="1" dirty="0"/>
              <a:t>http://bit.ly/MDB_Stitch_Lab2</a:t>
            </a:r>
          </a:p>
        </p:txBody>
      </p:sp>
      <p:sp>
        <p:nvSpPr>
          <p:cNvPr id="8" name="Rectangle 7">
            <a:extLst>
              <a:ext uri="{FF2B5EF4-FFF2-40B4-BE49-F238E27FC236}">
                <a16:creationId xmlns:a16="http://schemas.microsoft.com/office/drawing/2014/main" id="{A56C8FF5-0779-2A46-80D9-343C0951AAA5}"/>
              </a:ext>
            </a:extLst>
          </p:cNvPr>
          <p:cNvSpPr/>
          <p:nvPr/>
        </p:nvSpPr>
        <p:spPr>
          <a:xfrm>
            <a:off x="5978820" y="3275112"/>
            <a:ext cx="234360" cy="307777"/>
          </a:xfrm>
          <a:prstGeom prst="rect">
            <a:avLst/>
          </a:prstGeom>
        </p:spPr>
        <p:txBody>
          <a:bodyPr wrap="none">
            <a:spAutoFit/>
          </a:bodyPr>
          <a:lstStyle/>
          <a:p>
            <a:r>
              <a:rPr lang="en-US" dirty="0"/>
              <a:t> </a:t>
            </a:r>
          </a:p>
        </p:txBody>
      </p:sp>
      <p:pic>
        <p:nvPicPr>
          <p:cNvPr id="9" name="Picture 8">
            <a:extLst>
              <a:ext uri="{FF2B5EF4-FFF2-40B4-BE49-F238E27FC236}">
                <a16:creationId xmlns:a16="http://schemas.microsoft.com/office/drawing/2014/main" id="{FC089BBC-2BAE-2349-91D2-7B66293860D5}"/>
              </a:ext>
            </a:extLst>
          </p:cNvPr>
          <p:cNvPicPr>
            <a:picLocks noChangeAspect="1"/>
          </p:cNvPicPr>
          <p:nvPr/>
        </p:nvPicPr>
        <p:blipFill>
          <a:blip r:embed="rId2"/>
          <a:stretch>
            <a:fillRect/>
          </a:stretch>
        </p:blipFill>
        <p:spPr>
          <a:xfrm>
            <a:off x="3838396" y="3027948"/>
            <a:ext cx="2096630" cy="1397753"/>
          </a:xfrm>
          <a:prstGeom prst="rect">
            <a:avLst/>
          </a:prstGeom>
          <a:noFill/>
          <a:ln>
            <a:solidFill>
              <a:schemeClr val="bg1"/>
            </a:solidFill>
          </a:ln>
        </p:spPr>
      </p:pic>
      <p:pic>
        <p:nvPicPr>
          <p:cNvPr id="10" name="Picture 9">
            <a:extLst>
              <a:ext uri="{FF2B5EF4-FFF2-40B4-BE49-F238E27FC236}">
                <a16:creationId xmlns:a16="http://schemas.microsoft.com/office/drawing/2014/main" id="{2B4B3504-46E8-B241-A26D-9EE9BFD5D2AA}"/>
              </a:ext>
            </a:extLst>
          </p:cNvPr>
          <p:cNvPicPr>
            <a:picLocks noChangeAspect="1"/>
          </p:cNvPicPr>
          <p:nvPr/>
        </p:nvPicPr>
        <p:blipFill>
          <a:blip r:embed="rId3"/>
          <a:stretch>
            <a:fillRect/>
          </a:stretch>
        </p:blipFill>
        <p:spPr>
          <a:xfrm>
            <a:off x="6789590" y="3027948"/>
            <a:ext cx="1425074" cy="1425074"/>
          </a:xfrm>
          <a:prstGeom prst="rect">
            <a:avLst/>
          </a:prstGeom>
        </p:spPr>
      </p:pic>
    </p:spTree>
    <p:extLst>
      <p:ext uri="{BB962C8B-B14F-4D97-AF65-F5344CB8AC3E}">
        <p14:creationId xmlns:p14="http://schemas.microsoft.com/office/powerpoint/2010/main" val="368878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6D00D-6F06-F04D-A1C6-D9A02AFDD304}"/>
              </a:ext>
            </a:extLst>
          </p:cNvPr>
          <p:cNvSpPr txBox="1"/>
          <p:nvPr/>
        </p:nvSpPr>
        <p:spPr>
          <a:xfrm>
            <a:off x="2983831" y="1973179"/>
            <a:ext cx="6320589" cy="3898231"/>
          </a:xfrm>
          <a:prstGeom prst="rect">
            <a:avLst/>
          </a:prstGeom>
          <a:solidFill>
            <a:schemeClr val="bg1"/>
          </a:solidFill>
        </p:spPr>
        <p:txBody>
          <a:bodyPr wrap="square" rtlCol="0" anchor="ctr">
            <a:spAutoFit/>
          </a:bodyPr>
          <a:lstStyle/>
          <a:p>
            <a:endParaRPr lang="en-US" sz="3600" dirty="0"/>
          </a:p>
        </p:txBody>
      </p:sp>
      <p:sp>
        <p:nvSpPr>
          <p:cNvPr id="5" name="Title 1">
            <a:extLst>
              <a:ext uri="{FF2B5EF4-FFF2-40B4-BE49-F238E27FC236}">
                <a16:creationId xmlns:a16="http://schemas.microsoft.com/office/drawing/2014/main" id="{FF0188A0-64F7-5F4D-93D7-D1AE3D9C1255}"/>
              </a:ext>
            </a:extLst>
          </p:cNvPr>
          <p:cNvSpPr txBox="1">
            <a:spLocks/>
          </p:cNvSpPr>
          <p:nvPr/>
        </p:nvSpPr>
        <p:spPr>
          <a:xfrm>
            <a:off x="421106" y="275452"/>
            <a:ext cx="11430000" cy="12334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255555"/>
              </a:lnSpc>
              <a:spcBef>
                <a:spcPts val="0"/>
              </a:spcBef>
              <a:spcAft>
                <a:spcPts val="0"/>
              </a:spcAft>
              <a:buClr>
                <a:schemeClr val="accent1"/>
              </a:buClr>
              <a:buSzPts val="1800"/>
              <a:buFont typeface="Barlow SemiBold"/>
              <a:buNone/>
              <a:defRPr sz="3800" b="0" i="0" u="none" strike="noStrike" cap="none">
                <a:solidFill>
                  <a:schemeClr val="accent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000" b="1" dirty="0"/>
              <a:t>http://bit.ly/MDB_Charts_Lab3</a:t>
            </a:r>
          </a:p>
        </p:txBody>
      </p:sp>
      <p:sp>
        <p:nvSpPr>
          <p:cNvPr id="8" name="Rectangle 7">
            <a:extLst>
              <a:ext uri="{FF2B5EF4-FFF2-40B4-BE49-F238E27FC236}">
                <a16:creationId xmlns:a16="http://schemas.microsoft.com/office/drawing/2014/main" id="{A56C8FF5-0779-2A46-80D9-343C0951AAA5}"/>
              </a:ext>
            </a:extLst>
          </p:cNvPr>
          <p:cNvSpPr/>
          <p:nvPr/>
        </p:nvSpPr>
        <p:spPr>
          <a:xfrm>
            <a:off x="5978820" y="3275112"/>
            <a:ext cx="234360" cy="307777"/>
          </a:xfrm>
          <a:prstGeom prst="rect">
            <a:avLst/>
          </a:prstGeom>
        </p:spPr>
        <p:txBody>
          <a:bodyPr wrap="none">
            <a:spAutoFit/>
          </a:bodyPr>
          <a:lstStyle/>
          <a:p>
            <a:r>
              <a:rPr lang="en-US" dirty="0"/>
              <a:t> </a:t>
            </a:r>
          </a:p>
        </p:txBody>
      </p:sp>
      <p:pic>
        <p:nvPicPr>
          <p:cNvPr id="9" name="Picture 8">
            <a:extLst>
              <a:ext uri="{FF2B5EF4-FFF2-40B4-BE49-F238E27FC236}">
                <a16:creationId xmlns:a16="http://schemas.microsoft.com/office/drawing/2014/main" id="{FC089BBC-2BAE-2349-91D2-7B66293860D5}"/>
              </a:ext>
            </a:extLst>
          </p:cNvPr>
          <p:cNvPicPr>
            <a:picLocks noChangeAspect="1"/>
          </p:cNvPicPr>
          <p:nvPr/>
        </p:nvPicPr>
        <p:blipFill>
          <a:blip r:embed="rId2"/>
          <a:stretch>
            <a:fillRect/>
          </a:stretch>
        </p:blipFill>
        <p:spPr>
          <a:xfrm>
            <a:off x="3838396" y="3027948"/>
            <a:ext cx="2096630" cy="1397753"/>
          </a:xfrm>
          <a:prstGeom prst="rect">
            <a:avLst/>
          </a:prstGeom>
          <a:noFill/>
          <a:ln>
            <a:solidFill>
              <a:schemeClr val="bg1"/>
            </a:solidFill>
          </a:ln>
        </p:spPr>
      </p:pic>
      <p:pic>
        <p:nvPicPr>
          <p:cNvPr id="10" name="Picture 9">
            <a:extLst>
              <a:ext uri="{FF2B5EF4-FFF2-40B4-BE49-F238E27FC236}">
                <a16:creationId xmlns:a16="http://schemas.microsoft.com/office/drawing/2014/main" id="{2B4B3504-46E8-B241-A26D-9EE9BFD5D2AA}"/>
              </a:ext>
            </a:extLst>
          </p:cNvPr>
          <p:cNvPicPr>
            <a:picLocks noChangeAspect="1"/>
          </p:cNvPicPr>
          <p:nvPr/>
        </p:nvPicPr>
        <p:blipFill>
          <a:blip r:embed="rId3"/>
          <a:stretch>
            <a:fillRect/>
          </a:stretch>
        </p:blipFill>
        <p:spPr>
          <a:xfrm>
            <a:off x="6789590" y="3027948"/>
            <a:ext cx="1425074" cy="1425074"/>
          </a:xfrm>
          <a:prstGeom prst="rect">
            <a:avLst/>
          </a:prstGeom>
        </p:spPr>
      </p:pic>
    </p:spTree>
    <p:extLst>
      <p:ext uri="{BB962C8B-B14F-4D97-AF65-F5344CB8AC3E}">
        <p14:creationId xmlns:p14="http://schemas.microsoft.com/office/powerpoint/2010/main" val="528424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6D00D-6F06-F04D-A1C6-D9A02AFDD304}"/>
              </a:ext>
            </a:extLst>
          </p:cNvPr>
          <p:cNvSpPr txBox="1"/>
          <p:nvPr/>
        </p:nvSpPr>
        <p:spPr>
          <a:xfrm>
            <a:off x="2983831" y="1973179"/>
            <a:ext cx="6320589" cy="3898231"/>
          </a:xfrm>
          <a:prstGeom prst="rect">
            <a:avLst/>
          </a:prstGeom>
          <a:solidFill>
            <a:schemeClr val="bg1"/>
          </a:solidFill>
        </p:spPr>
        <p:txBody>
          <a:bodyPr wrap="square" rtlCol="0" anchor="ctr">
            <a:spAutoFit/>
          </a:bodyPr>
          <a:lstStyle/>
          <a:p>
            <a:endParaRPr lang="en-US" sz="3600" dirty="0"/>
          </a:p>
        </p:txBody>
      </p:sp>
      <p:sp>
        <p:nvSpPr>
          <p:cNvPr id="5" name="Title 1">
            <a:extLst>
              <a:ext uri="{FF2B5EF4-FFF2-40B4-BE49-F238E27FC236}">
                <a16:creationId xmlns:a16="http://schemas.microsoft.com/office/drawing/2014/main" id="{FF0188A0-64F7-5F4D-93D7-D1AE3D9C1255}"/>
              </a:ext>
            </a:extLst>
          </p:cNvPr>
          <p:cNvSpPr txBox="1">
            <a:spLocks/>
          </p:cNvSpPr>
          <p:nvPr/>
        </p:nvSpPr>
        <p:spPr>
          <a:xfrm>
            <a:off x="381000" y="212307"/>
            <a:ext cx="11430000" cy="123348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255555"/>
              </a:lnSpc>
              <a:spcBef>
                <a:spcPts val="0"/>
              </a:spcBef>
              <a:spcAft>
                <a:spcPts val="0"/>
              </a:spcAft>
              <a:buClr>
                <a:schemeClr val="accent1"/>
              </a:buClr>
              <a:buSzPts val="1800"/>
              <a:buFont typeface="Barlow SemiBold"/>
              <a:buNone/>
              <a:defRPr sz="3800" b="0" i="0" u="none" strike="noStrike" cap="none">
                <a:solidFill>
                  <a:schemeClr val="accent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000" dirty="0">
                <a:hlinkClick r:id="rId3">
                  <a:extLst>
                    <a:ext uri="{A12FA001-AC4F-418D-AE19-62706E023703}">
                      <ahyp:hlinkClr xmlns:ahyp="http://schemas.microsoft.com/office/drawing/2018/hyperlinkcolor" val="tx"/>
                    </a:ext>
                  </a:extLst>
                </a:hlinkClick>
              </a:rPr>
              <a:t>https://github.com/khuaulme/Spectra</a:t>
            </a:r>
            <a:endParaRPr lang="en-US" sz="4000" b="1" dirty="0"/>
          </a:p>
        </p:txBody>
      </p:sp>
      <p:sp>
        <p:nvSpPr>
          <p:cNvPr id="8" name="Rectangle 7">
            <a:extLst>
              <a:ext uri="{FF2B5EF4-FFF2-40B4-BE49-F238E27FC236}">
                <a16:creationId xmlns:a16="http://schemas.microsoft.com/office/drawing/2014/main" id="{A56C8FF5-0779-2A46-80D9-343C0951AAA5}"/>
              </a:ext>
            </a:extLst>
          </p:cNvPr>
          <p:cNvSpPr/>
          <p:nvPr/>
        </p:nvSpPr>
        <p:spPr>
          <a:xfrm>
            <a:off x="5978820" y="3275112"/>
            <a:ext cx="234360" cy="307777"/>
          </a:xfrm>
          <a:prstGeom prst="rect">
            <a:avLst/>
          </a:prstGeom>
        </p:spPr>
        <p:txBody>
          <a:bodyPr wrap="none">
            <a:spAutoFit/>
          </a:bodyPr>
          <a:lstStyle/>
          <a:p>
            <a:r>
              <a:rPr lang="en-US" dirty="0"/>
              <a:t> </a:t>
            </a:r>
          </a:p>
        </p:txBody>
      </p:sp>
      <p:pic>
        <p:nvPicPr>
          <p:cNvPr id="2" name="Picture 1">
            <a:extLst>
              <a:ext uri="{FF2B5EF4-FFF2-40B4-BE49-F238E27FC236}">
                <a16:creationId xmlns:a16="http://schemas.microsoft.com/office/drawing/2014/main" id="{5F0A0AD1-59ED-FF46-BF7F-E48D555D1F36}"/>
              </a:ext>
            </a:extLst>
          </p:cNvPr>
          <p:cNvPicPr>
            <a:picLocks noChangeAspect="1"/>
          </p:cNvPicPr>
          <p:nvPr/>
        </p:nvPicPr>
        <p:blipFill>
          <a:blip r:embed="rId4"/>
          <a:stretch>
            <a:fillRect/>
          </a:stretch>
        </p:blipFill>
        <p:spPr>
          <a:xfrm>
            <a:off x="4775202" y="2653631"/>
            <a:ext cx="2668337" cy="2668337"/>
          </a:xfrm>
          <a:prstGeom prst="rect">
            <a:avLst/>
          </a:prstGeom>
        </p:spPr>
      </p:pic>
    </p:spTree>
    <p:extLst>
      <p:ext uri="{BB962C8B-B14F-4D97-AF65-F5344CB8AC3E}">
        <p14:creationId xmlns:p14="http://schemas.microsoft.com/office/powerpoint/2010/main" val="2728676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1F5D-5D92-FC4B-9460-388E5A671BDB}"/>
              </a:ext>
            </a:extLst>
          </p:cNvPr>
          <p:cNvSpPr>
            <a:spLocks noGrp="1"/>
          </p:cNvSpPr>
          <p:nvPr>
            <p:ph type="ctrTitle"/>
          </p:nvPr>
        </p:nvSpPr>
        <p:spPr>
          <a:xfrm>
            <a:off x="736073" y="371723"/>
            <a:ext cx="10236726" cy="1104915"/>
          </a:xfrm>
        </p:spPr>
        <p:txBody>
          <a:bodyPr/>
          <a:lstStyle/>
          <a:p>
            <a:r>
              <a:rPr lang="en-US" sz="4000" dirty="0"/>
              <a:t>What is MongoDB</a:t>
            </a:r>
          </a:p>
        </p:txBody>
      </p:sp>
      <p:sp>
        <p:nvSpPr>
          <p:cNvPr id="3" name="Subtitle 2">
            <a:extLst>
              <a:ext uri="{FF2B5EF4-FFF2-40B4-BE49-F238E27FC236}">
                <a16:creationId xmlns:a16="http://schemas.microsoft.com/office/drawing/2014/main" id="{E45A740C-E42C-1740-A6C6-D5CD41CEA563}"/>
              </a:ext>
            </a:extLst>
          </p:cNvPr>
          <p:cNvSpPr>
            <a:spLocks noGrp="1"/>
          </p:cNvSpPr>
          <p:nvPr>
            <p:ph type="subTitle" idx="1"/>
          </p:nvPr>
        </p:nvSpPr>
        <p:spPr>
          <a:xfrm>
            <a:off x="1088237" y="1630915"/>
            <a:ext cx="9532397" cy="804355"/>
          </a:xfrm>
        </p:spPr>
        <p:txBody>
          <a:bodyPr/>
          <a:lstStyle/>
          <a:p>
            <a:r>
              <a:rPr lang="en-US" sz="3600" dirty="0"/>
              <a:t>And Why Use MongoDB</a:t>
            </a:r>
          </a:p>
        </p:txBody>
      </p:sp>
      <p:sp>
        <p:nvSpPr>
          <p:cNvPr id="6" name="Rectangle 5">
            <a:extLst>
              <a:ext uri="{FF2B5EF4-FFF2-40B4-BE49-F238E27FC236}">
                <a16:creationId xmlns:a16="http://schemas.microsoft.com/office/drawing/2014/main" id="{352B8F21-A08D-724D-96CB-FB394DA8FC36}"/>
              </a:ext>
            </a:extLst>
          </p:cNvPr>
          <p:cNvSpPr/>
          <p:nvPr/>
        </p:nvSpPr>
        <p:spPr>
          <a:xfrm>
            <a:off x="6497922" y="865610"/>
            <a:ext cx="4474877" cy="3170099"/>
          </a:xfrm>
          <a:prstGeom prst="rect">
            <a:avLst/>
          </a:prstGeom>
          <a:noFill/>
        </p:spPr>
        <p:txBody>
          <a:bodyPr wrap="square" lIns="91440" tIns="45720" rIns="91440" bIns="45720">
            <a:spAutoFit/>
          </a:bodyPr>
          <a:lstStyle/>
          <a:p>
            <a:pPr algn="ctr"/>
            <a:r>
              <a:rPr lang="en-US" sz="20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Tree>
    <p:extLst>
      <p:ext uri="{BB962C8B-B14F-4D97-AF65-F5344CB8AC3E}">
        <p14:creationId xmlns:p14="http://schemas.microsoft.com/office/powerpoint/2010/main" val="8783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400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229755"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sz="1800" dirty="0"/>
              <a:t>{</a:t>
            </a:r>
          </a:p>
          <a:p>
            <a:pPr defTabSz="533036">
              <a:spcBef>
                <a:spcPts val="500"/>
              </a:spcBef>
              <a:defRPr sz="1230" b="1">
                <a:solidFill>
                  <a:srgbClr val="DDDDDD"/>
                </a:solidFill>
                <a:latin typeface="Menlo"/>
                <a:ea typeface="Menlo"/>
                <a:cs typeface="Menlo"/>
                <a:sym typeface="Menlo"/>
              </a:defRPr>
            </a:pPr>
            <a:r>
              <a:rPr sz="1800" dirty="0"/>
              <a:t>    first_name: "Paul",</a:t>
            </a:r>
          </a:p>
          <a:p>
            <a:pPr defTabSz="533036">
              <a:spcBef>
                <a:spcPts val="500"/>
              </a:spcBef>
              <a:defRPr sz="1230" b="1">
                <a:solidFill>
                  <a:srgbClr val="DDDDDD"/>
                </a:solidFill>
                <a:latin typeface="Menlo"/>
                <a:ea typeface="Menlo"/>
                <a:cs typeface="Menlo"/>
                <a:sym typeface="Menlo"/>
              </a:defRPr>
            </a:pPr>
            <a:r>
              <a:rPr sz="1800" dirty="0"/>
              <a:t>    surname: "Miller", </a:t>
            </a:r>
          </a:p>
          <a:p>
            <a:pPr defTabSz="533036">
              <a:spcBef>
                <a:spcPts val="500"/>
              </a:spcBef>
              <a:defRPr sz="1230" b="1">
                <a:solidFill>
                  <a:srgbClr val="DDDDDD"/>
                </a:solidFill>
                <a:latin typeface="Menlo"/>
                <a:ea typeface="Menlo"/>
                <a:cs typeface="Menlo"/>
                <a:sym typeface="Menlo"/>
              </a:defRPr>
            </a:pPr>
            <a:r>
              <a:rPr sz="1800" dirty="0"/>
              <a:t>    cell: "447557505611",</a:t>
            </a:r>
          </a:p>
          <a:p>
            <a:pPr defTabSz="533036">
              <a:spcBef>
                <a:spcPts val="500"/>
              </a:spcBef>
              <a:defRPr sz="1230" b="1">
                <a:solidFill>
                  <a:srgbClr val="DDDDDD"/>
                </a:solidFill>
                <a:latin typeface="Menlo"/>
                <a:ea typeface="Menlo"/>
                <a:cs typeface="Menlo"/>
                <a:sym typeface="Menlo"/>
              </a:defRPr>
            </a:pPr>
            <a:r>
              <a:rPr sz="1800" dirty="0"/>
              <a:t>    city: "London",</a:t>
            </a:r>
          </a:p>
          <a:p>
            <a:pPr defTabSz="533036">
              <a:spcBef>
                <a:spcPts val="500"/>
              </a:spcBef>
              <a:defRPr sz="1230" b="1">
                <a:solidFill>
                  <a:srgbClr val="DDDDDD"/>
                </a:solidFill>
                <a:latin typeface="Menlo"/>
                <a:ea typeface="Menlo"/>
                <a:cs typeface="Menlo"/>
                <a:sym typeface="Menlo"/>
              </a:defRPr>
            </a:pPr>
            <a:r>
              <a:rPr sz="1800" dirty="0"/>
              <a:t>    location: [45.123,47.232],</a:t>
            </a:r>
          </a:p>
          <a:p>
            <a:pPr defTabSz="533036">
              <a:spcBef>
                <a:spcPts val="500"/>
              </a:spcBef>
              <a:defRPr sz="1230" b="1">
                <a:solidFill>
                  <a:srgbClr val="DDDDDD"/>
                </a:solidFill>
                <a:latin typeface="Menlo"/>
                <a:ea typeface="Menlo"/>
                <a:cs typeface="Menlo"/>
                <a:sym typeface="Menlo"/>
              </a:defRPr>
            </a:pPr>
            <a:r>
              <a:rPr sz="1800" dirty="0"/>
              <a:t>    profession: ["banking", "finance", "trader"],</a:t>
            </a:r>
          </a:p>
          <a:p>
            <a:pPr defTabSz="533036">
              <a:spcBef>
                <a:spcPts val="500"/>
              </a:spcBef>
              <a:defRPr sz="1230" b="1">
                <a:solidFill>
                  <a:srgbClr val="DDDDDD"/>
                </a:solidFill>
                <a:latin typeface="Menlo"/>
                <a:ea typeface="Menlo"/>
                <a:cs typeface="Menlo"/>
                <a:sym typeface="Menlo"/>
              </a:defRPr>
            </a:pPr>
            <a:r>
              <a:rPr sz="1800" dirty="0"/>
              <a:t>    cars: [</a:t>
            </a:r>
          </a:p>
          <a:p>
            <a:pPr defTabSz="533036">
              <a:spcBef>
                <a:spcPts val="500"/>
              </a:spcBef>
              <a:defRPr sz="1230" b="1">
                <a:solidFill>
                  <a:srgbClr val="DDDDDD"/>
                </a:solidFill>
                <a:latin typeface="Menlo"/>
                <a:ea typeface="Menlo"/>
                <a:cs typeface="Menlo"/>
                <a:sym typeface="Menlo"/>
              </a:defRPr>
            </a:pPr>
            <a:r>
              <a:rPr sz="1800" dirty="0"/>
              <a:t>        {</a:t>
            </a:r>
          </a:p>
          <a:p>
            <a:pPr defTabSz="533036">
              <a:spcBef>
                <a:spcPts val="500"/>
              </a:spcBef>
              <a:defRPr sz="1230" b="1">
                <a:solidFill>
                  <a:srgbClr val="DDDDDD"/>
                </a:solidFill>
                <a:latin typeface="Menlo"/>
                <a:ea typeface="Menlo"/>
                <a:cs typeface="Menlo"/>
                <a:sym typeface="Menlo"/>
              </a:defRPr>
            </a:pPr>
            <a:r>
              <a:rPr sz="1800" dirty="0"/>
              <a:t>            model: "Bentley",</a:t>
            </a:r>
          </a:p>
          <a:p>
            <a:pPr defTabSz="533036">
              <a:spcBef>
                <a:spcPts val="500"/>
              </a:spcBef>
              <a:defRPr sz="1230" b="1">
                <a:solidFill>
                  <a:srgbClr val="DDDDDD"/>
                </a:solidFill>
                <a:latin typeface="Menlo"/>
                <a:ea typeface="Menlo"/>
                <a:cs typeface="Menlo"/>
                <a:sym typeface="Menlo"/>
              </a:defRPr>
            </a:pPr>
            <a:r>
              <a:rPr sz="1800" dirty="0"/>
              <a:t>            year: 1973</a:t>
            </a:r>
          </a:p>
          <a:p>
            <a:pPr defTabSz="533036">
              <a:spcBef>
                <a:spcPts val="500"/>
              </a:spcBef>
              <a:defRPr sz="1230" b="1">
                <a:solidFill>
                  <a:srgbClr val="DDDDDD"/>
                </a:solidFill>
                <a:latin typeface="Menlo"/>
                <a:ea typeface="Menlo"/>
                <a:cs typeface="Menlo"/>
                <a:sym typeface="Menlo"/>
              </a:defRPr>
            </a:pPr>
            <a:r>
              <a:rPr sz="1800" dirty="0"/>
              <a:t>        },</a:t>
            </a:r>
          </a:p>
          <a:p>
            <a:pPr defTabSz="533036">
              <a:spcBef>
                <a:spcPts val="500"/>
              </a:spcBef>
              <a:defRPr sz="1230" b="1">
                <a:solidFill>
                  <a:srgbClr val="DDDDDD"/>
                </a:solidFill>
                <a:latin typeface="Menlo"/>
                <a:ea typeface="Menlo"/>
                <a:cs typeface="Menlo"/>
                <a:sym typeface="Menlo"/>
              </a:defRPr>
            </a:pPr>
            <a:r>
              <a:rPr sz="1800" dirty="0"/>
              <a:t>        {</a:t>
            </a:r>
          </a:p>
          <a:p>
            <a:pPr defTabSz="533036">
              <a:spcBef>
                <a:spcPts val="500"/>
              </a:spcBef>
              <a:defRPr sz="1230" b="1">
                <a:solidFill>
                  <a:srgbClr val="DDDDDD"/>
                </a:solidFill>
                <a:latin typeface="Menlo"/>
                <a:ea typeface="Menlo"/>
                <a:cs typeface="Menlo"/>
                <a:sym typeface="Menlo"/>
              </a:defRPr>
            </a:pPr>
            <a:r>
              <a:rPr sz="1800" dirty="0"/>
              <a:t>            model: "Rolls Royce",</a:t>
            </a:r>
          </a:p>
          <a:p>
            <a:pPr defTabSz="533036">
              <a:spcBef>
                <a:spcPts val="500"/>
              </a:spcBef>
              <a:defRPr sz="1230" b="1">
                <a:solidFill>
                  <a:srgbClr val="DDDDDD"/>
                </a:solidFill>
                <a:latin typeface="Menlo"/>
                <a:ea typeface="Menlo"/>
                <a:cs typeface="Menlo"/>
                <a:sym typeface="Menlo"/>
              </a:defRPr>
            </a:pPr>
            <a:r>
              <a:rPr sz="1800" dirty="0"/>
              <a:t>            year: 1965</a:t>
            </a:r>
          </a:p>
          <a:p>
            <a:pPr defTabSz="533036">
              <a:spcBef>
                <a:spcPts val="500"/>
              </a:spcBef>
              <a:defRPr sz="1230" b="1">
                <a:solidFill>
                  <a:srgbClr val="DDDDDD"/>
                </a:solidFill>
                <a:latin typeface="Menlo"/>
                <a:ea typeface="Menlo"/>
                <a:cs typeface="Menlo"/>
                <a:sym typeface="Menlo"/>
              </a:defRPr>
            </a:pPr>
            <a:r>
              <a:rPr sz="1800" dirty="0"/>
              <a:t>        }</a:t>
            </a:r>
          </a:p>
          <a:p>
            <a:pPr defTabSz="533036">
              <a:spcBef>
                <a:spcPts val="500"/>
              </a:spcBef>
              <a:defRPr sz="1230" b="1">
                <a:solidFill>
                  <a:srgbClr val="DDDDDD"/>
                </a:solidFill>
                <a:latin typeface="Menlo"/>
                <a:ea typeface="Menlo"/>
                <a:cs typeface="Menlo"/>
                <a:sym typeface="Menlo"/>
              </a:defRPr>
            </a:pPr>
            <a:r>
              <a:rPr sz="1800" dirty="0"/>
              <a:t>    ]</a:t>
            </a:r>
          </a:p>
          <a:p>
            <a:pPr defTabSz="533036">
              <a:spcBef>
                <a:spcPts val="500"/>
              </a:spcBef>
              <a:defRPr sz="1230" b="1">
                <a:solidFill>
                  <a:srgbClr val="DDDDDD"/>
                </a:solidFill>
                <a:latin typeface="Menlo"/>
                <a:ea typeface="Menlo"/>
                <a:cs typeface="Menlo"/>
                <a:sym typeface="Menlo"/>
              </a:defRPr>
            </a:pPr>
            <a:r>
              <a:rPr sz="1800" dirty="0"/>
              <a:t>}</a:t>
            </a:r>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64129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first_name</a:t>
            </a:r>
            <a:r>
              <a:rPr lang="en-US" sz="1800" dirty="0"/>
              <a:t>: "Paul",</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surname</a:t>
            </a:r>
            <a:r>
              <a:rPr lang="en-US" sz="1800" dirty="0"/>
              <a:t>: "Miller", </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cell</a:t>
            </a:r>
            <a:r>
              <a:rPr lang="en-US" sz="1800" dirty="0"/>
              <a:t>: "447557505611",</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city</a:t>
            </a:r>
            <a:r>
              <a:rPr lang="en-US" sz="1800" dirty="0"/>
              <a:t>: "London",</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location</a:t>
            </a:r>
            <a:r>
              <a:rPr lang="en-US" sz="1800" dirty="0"/>
              <a:t>: [45.123,47.232],</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profession</a:t>
            </a:r>
            <a:r>
              <a:rPr lang="en-US" sz="1800" dirty="0"/>
              <a:t>: ["banking", "finance", "trader"],</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cars</a:t>
            </a: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model</a:t>
            </a:r>
            <a:r>
              <a:rPr lang="en-US" sz="1800" dirty="0"/>
              <a:t>: "Bentley",</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year</a:t>
            </a:r>
            <a:r>
              <a:rPr lang="en-US" sz="1800" dirty="0"/>
              <a:t>: 1973</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model</a:t>
            </a:r>
            <a:r>
              <a:rPr lang="en-US" sz="1800" dirty="0"/>
              <a:t>: "Rolls Royce",</a:t>
            </a:r>
          </a:p>
          <a:p>
            <a:pPr defTabSz="533036">
              <a:spcBef>
                <a:spcPts val="500"/>
              </a:spcBef>
              <a:defRPr sz="1230" b="1">
                <a:solidFill>
                  <a:srgbClr val="DDDDDD"/>
                </a:solidFill>
                <a:latin typeface="Menlo"/>
                <a:ea typeface="Menlo"/>
                <a:cs typeface="Menlo"/>
                <a:sym typeface="Menlo"/>
              </a:defRPr>
            </a:pPr>
            <a:r>
              <a:rPr lang="en-US" sz="1800" dirty="0"/>
              <a:t>            </a:t>
            </a:r>
            <a:r>
              <a:rPr lang="en-US" sz="1800" dirty="0">
                <a:solidFill>
                  <a:schemeClr val="accent5"/>
                </a:solidFill>
              </a:rPr>
              <a:t>year</a:t>
            </a:r>
            <a:r>
              <a:rPr lang="en-US" sz="1800" dirty="0"/>
              <a:t>: 1965</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341434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a:t>
            </a:r>
            <a:r>
              <a:rPr lang="en-US" sz="1800" dirty="0">
                <a:solidFill>
                  <a:schemeClr val="accent5"/>
                </a:solidFill>
              </a:rPr>
              <a:t>"Paul"</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surname: </a:t>
            </a:r>
            <a:r>
              <a:rPr lang="en-US" sz="1800" dirty="0">
                <a:solidFill>
                  <a:schemeClr val="accent5"/>
                </a:solidFill>
              </a:rPr>
              <a:t>"Miller"</a:t>
            </a: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cell: </a:t>
            </a:r>
            <a:r>
              <a:rPr lang="en-US" sz="1800" dirty="0">
                <a:solidFill>
                  <a:schemeClr val="accent5"/>
                </a:solidFill>
              </a:rPr>
              <a:t>"447557505611"</a:t>
            </a:r>
            <a:r>
              <a:rPr lang="en-US" sz="1800" dirty="0">
                <a:solidFill>
                  <a:schemeClr val="accent4">
                    <a:lumOff val="12500"/>
                  </a:schemeClr>
                </a:solidFill>
              </a:rPr>
              <a:t>,</a:t>
            </a:r>
          </a:p>
          <a:p>
            <a:pPr defTabSz="533036">
              <a:spcBef>
                <a:spcPts val="500"/>
              </a:spcBef>
              <a:defRPr sz="1230" b="1">
                <a:solidFill>
                  <a:srgbClr val="DDDDDD"/>
                </a:solidFill>
                <a:latin typeface="Menlo"/>
                <a:ea typeface="Menlo"/>
                <a:cs typeface="Menlo"/>
                <a:sym typeface="Menlo"/>
              </a:defRPr>
            </a:pPr>
            <a:r>
              <a:rPr lang="en-US" sz="1800" dirty="0"/>
              <a:t>    city: </a:t>
            </a:r>
            <a:r>
              <a:rPr lang="en-US" sz="1800" dirty="0">
                <a:solidFill>
                  <a:schemeClr val="accent5"/>
                </a:solidFill>
              </a:rPr>
              <a:t>"London"</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location: </a:t>
            </a:r>
            <a:r>
              <a:rPr lang="en-US" sz="1800" dirty="0">
                <a:solidFill>
                  <a:schemeClr val="accent5"/>
                </a:solidFill>
              </a:rPr>
              <a:t>[45.123,47.232]</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profession: </a:t>
            </a:r>
            <a:r>
              <a:rPr lang="en-US" sz="1800" dirty="0">
                <a:solidFill>
                  <a:schemeClr val="accent5"/>
                </a:solidFill>
              </a:rPr>
              <a:t>["banking", "finance", "trader"]</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cars: </a:t>
            </a:r>
            <a:r>
              <a:rPr lang="en-US" sz="1800" dirty="0">
                <a:solidFill>
                  <a:schemeClr val="accent5"/>
                </a:solidFill>
              </a:rPr>
              <a:t>[</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model: "Bentley",</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year: 1973</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model: "Rolls Royce",</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year: 1965</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a:t>
            </a:r>
          </a:p>
          <a:p>
            <a:pPr defTabSz="533036">
              <a:spcBef>
                <a:spcPts val="500"/>
              </a:spcBef>
              <a:defRPr sz="1230" b="1">
                <a:solidFill>
                  <a:srgbClr val="DDDDDD"/>
                </a:solidFill>
                <a:latin typeface="Menlo"/>
                <a:ea typeface="Menlo"/>
                <a:cs typeface="Menlo"/>
                <a:sym typeface="Menlo"/>
              </a:defRPr>
            </a:pPr>
            <a:r>
              <a:rPr lang="en-US" sz="1800" dirty="0">
                <a:solidFill>
                  <a:schemeClr val="accent5"/>
                </a:solidFill>
              </a:rPr>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3047005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a:t>
            </a:r>
            <a:r>
              <a:rPr lang="en-US" sz="1800" dirty="0">
                <a:solidFill>
                  <a:schemeClr val="accent5"/>
                </a:solidFill>
              </a:rPr>
              <a:t>"Paul"</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surname: </a:t>
            </a:r>
            <a:r>
              <a:rPr lang="en-US" sz="1800" dirty="0">
                <a:solidFill>
                  <a:schemeClr val="accent5"/>
                </a:solidFill>
              </a:rPr>
              <a:t>"Miller"</a:t>
            </a: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cell: </a:t>
            </a:r>
            <a:r>
              <a:rPr lang="en-US" sz="1800" dirty="0">
                <a:solidFill>
                  <a:schemeClr val="accent5"/>
                </a:solidFill>
              </a:rPr>
              <a:t>"447557505611"</a:t>
            </a:r>
            <a:r>
              <a:rPr lang="en-US" sz="1800" dirty="0">
                <a:solidFill>
                  <a:schemeClr val="accent4">
                    <a:lumOff val="12500"/>
                  </a:schemeClr>
                </a:solidFill>
              </a:rPr>
              <a:t>,</a:t>
            </a:r>
          </a:p>
          <a:p>
            <a:pPr defTabSz="533036">
              <a:spcBef>
                <a:spcPts val="500"/>
              </a:spcBef>
              <a:defRPr sz="1230" b="1">
                <a:solidFill>
                  <a:srgbClr val="DDDDDD"/>
                </a:solidFill>
                <a:latin typeface="Menlo"/>
                <a:ea typeface="Menlo"/>
                <a:cs typeface="Menlo"/>
                <a:sym typeface="Menlo"/>
              </a:defRPr>
            </a:pPr>
            <a:r>
              <a:rPr lang="en-US" sz="1800" dirty="0"/>
              <a:t>    city: </a:t>
            </a:r>
            <a:r>
              <a:rPr lang="en-US" sz="1800" dirty="0">
                <a:solidFill>
                  <a:schemeClr val="accent5"/>
                </a:solidFill>
              </a:rPr>
              <a:t>"London"</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location: [45.123,47.232],</a:t>
            </a:r>
          </a:p>
          <a:p>
            <a:pPr defTabSz="533036">
              <a:spcBef>
                <a:spcPts val="500"/>
              </a:spcBef>
              <a:defRPr sz="1230" b="1">
                <a:solidFill>
                  <a:srgbClr val="DDDDDD"/>
                </a:solidFill>
                <a:latin typeface="Menlo"/>
                <a:ea typeface="Menlo"/>
                <a:cs typeface="Menlo"/>
                <a:sym typeface="Menlo"/>
              </a:defRPr>
            </a:pPr>
            <a:r>
              <a:rPr lang="en-US" sz="1800" dirty="0"/>
              <a:t>    profession: ["banking", "finance", "trader"],</a:t>
            </a:r>
          </a:p>
          <a:p>
            <a:pPr defTabSz="533036">
              <a:spcBef>
                <a:spcPts val="500"/>
              </a:spcBef>
              <a:defRPr sz="1230" b="1">
                <a:solidFill>
                  <a:srgbClr val="DDDDDD"/>
                </a:solidFill>
                <a:latin typeface="Menlo"/>
                <a:ea typeface="Menlo"/>
                <a:cs typeface="Menlo"/>
                <a:sym typeface="Menlo"/>
              </a:defRPr>
            </a:pPr>
            <a:r>
              <a:rPr lang="en-US" sz="1800" dirty="0"/>
              <a:t>    cars: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model: </a:t>
            </a:r>
            <a:r>
              <a:rPr lang="en-US" sz="1800" dirty="0">
                <a:solidFill>
                  <a:schemeClr val="accent5"/>
                </a:solidFill>
              </a:rPr>
              <a:t>"Bentley"</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year: 1973</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model: </a:t>
            </a:r>
            <a:r>
              <a:rPr lang="en-US" sz="1800" dirty="0">
                <a:solidFill>
                  <a:schemeClr val="accent5"/>
                </a:solidFill>
              </a:rPr>
              <a:t>"Rolls Royce"</a:t>
            </a: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year: 1965</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3028498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
          <p:cNvSpPr txBox="1">
            <a:spLocks noGrp="1"/>
          </p:cNvSpPr>
          <p:nvPr>
            <p:ph type="body" idx="4294967295"/>
          </p:nvPr>
        </p:nvSpPr>
        <p:spPr>
          <a:xfrm>
            <a:off x="117528" y="0"/>
            <a:ext cx="7197671" cy="6338807"/>
          </a:xfrm>
          <a:prstGeom prst="rect">
            <a:avLst/>
          </a:prstGeom>
          <a:solidFill>
            <a:srgbClr val="1B2B36"/>
          </a:solidFill>
        </p:spPr>
        <p:txBody>
          <a:bodyPr/>
          <a:lstStyle/>
          <a:p>
            <a:pPr defTabSz="533036">
              <a:spcBef>
                <a:spcPts val="500"/>
              </a:spcBef>
              <a:defRPr sz="1230" b="1">
                <a:solidFill>
                  <a:srgbClr val="DDDDDD"/>
                </a:solidFill>
                <a:latin typeface="Menlo"/>
                <a:ea typeface="Menlo"/>
                <a:cs typeface="Menlo"/>
                <a:sym typeface="Menlo"/>
              </a:defRPr>
            </a:pPr>
            <a:r>
              <a:rPr lang="en-US" sz="1800" dirty="0"/>
              <a:t>{</a:t>
            </a:r>
          </a:p>
          <a:p>
            <a:pPr defTabSz="533036">
              <a:spcBef>
                <a:spcPts val="500"/>
              </a:spcBef>
              <a:defRPr sz="1230" b="1">
                <a:solidFill>
                  <a:srgbClr val="DDDDDD"/>
                </a:solidFill>
                <a:latin typeface="Menlo"/>
                <a:ea typeface="Menlo"/>
                <a:cs typeface="Menlo"/>
                <a:sym typeface="Menlo"/>
              </a:defRPr>
            </a:pPr>
            <a:r>
              <a:rPr lang="en-US" sz="1800" dirty="0"/>
              <a:t>    first_name: "Paul",</a:t>
            </a:r>
          </a:p>
          <a:p>
            <a:pPr defTabSz="533036">
              <a:spcBef>
                <a:spcPts val="500"/>
              </a:spcBef>
              <a:defRPr sz="1230" b="1">
                <a:solidFill>
                  <a:srgbClr val="DDDDDD"/>
                </a:solidFill>
                <a:latin typeface="Menlo"/>
                <a:ea typeface="Menlo"/>
                <a:cs typeface="Menlo"/>
                <a:sym typeface="Menlo"/>
              </a:defRPr>
            </a:pPr>
            <a:r>
              <a:rPr lang="en-US" sz="1800" dirty="0"/>
              <a:t>    surname: "Miller", </a:t>
            </a:r>
          </a:p>
          <a:p>
            <a:pPr defTabSz="533036">
              <a:spcBef>
                <a:spcPts val="500"/>
              </a:spcBef>
              <a:defRPr sz="1230" b="1">
                <a:solidFill>
                  <a:srgbClr val="DDDDDD"/>
                </a:solidFill>
                <a:latin typeface="Menlo"/>
                <a:ea typeface="Menlo"/>
                <a:cs typeface="Menlo"/>
                <a:sym typeface="Menlo"/>
              </a:defRPr>
            </a:pPr>
            <a:r>
              <a:rPr lang="en-US" sz="1800" dirty="0"/>
              <a:t>    cell: "447557505611",</a:t>
            </a:r>
          </a:p>
          <a:p>
            <a:pPr defTabSz="533036">
              <a:spcBef>
                <a:spcPts val="500"/>
              </a:spcBef>
              <a:defRPr sz="1230" b="1">
                <a:solidFill>
                  <a:srgbClr val="DDDDDD"/>
                </a:solidFill>
                <a:latin typeface="Menlo"/>
                <a:ea typeface="Menlo"/>
                <a:cs typeface="Menlo"/>
                <a:sym typeface="Menlo"/>
              </a:defRPr>
            </a:pPr>
            <a:r>
              <a:rPr lang="en-US" sz="1800" dirty="0"/>
              <a:t>    city: "London",</a:t>
            </a:r>
          </a:p>
          <a:p>
            <a:pPr defTabSz="533036">
              <a:spcBef>
                <a:spcPts val="500"/>
              </a:spcBef>
              <a:defRPr sz="1230" b="1">
                <a:solidFill>
                  <a:srgbClr val="DDDDDD"/>
                </a:solidFill>
                <a:latin typeface="Menlo"/>
                <a:ea typeface="Menlo"/>
                <a:cs typeface="Menlo"/>
                <a:sym typeface="Menlo"/>
              </a:defRPr>
            </a:pPr>
            <a:r>
              <a:rPr lang="en-US" sz="1800" dirty="0"/>
              <a:t>    location: [45.123,47.232],</a:t>
            </a:r>
          </a:p>
          <a:p>
            <a:pPr defTabSz="533036">
              <a:spcBef>
                <a:spcPts val="500"/>
              </a:spcBef>
              <a:defRPr sz="1230" b="1">
                <a:solidFill>
                  <a:srgbClr val="DDDDDD"/>
                </a:solidFill>
                <a:latin typeface="Menlo"/>
                <a:ea typeface="Menlo"/>
                <a:cs typeface="Menlo"/>
                <a:sym typeface="Menlo"/>
              </a:defRPr>
            </a:pPr>
            <a:r>
              <a:rPr lang="en-US" sz="1800" dirty="0"/>
              <a:t>    profession: ["banking", "finance", "trader"],</a:t>
            </a:r>
          </a:p>
          <a:p>
            <a:pPr defTabSz="533036">
              <a:spcBef>
                <a:spcPts val="500"/>
              </a:spcBef>
              <a:defRPr sz="1230" b="1">
                <a:solidFill>
                  <a:srgbClr val="DDDDDD"/>
                </a:solidFill>
                <a:latin typeface="Menlo"/>
                <a:ea typeface="Menlo"/>
                <a:cs typeface="Menlo"/>
                <a:sym typeface="Menlo"/>
              </a:defRPr>
            </a:pPr>
            <a:r>
              <a:rPr lang="en-US" sz="1800" dirty="0"/>
              <a:t>    cars: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model: "Bentley",</a:t>
            </a:r>
          </a:p>
          <a:p>
            <a:pPr defTabSz="533036">
              <a:spcBef>
                <a:spcPts val="500"/>
              </a:spcBef>
              <a:defRPr sz="1230" b="1">
                <a:solidFill>
                  <a:srgbClr val="DDDDDD"/>
                </a:solidFill>
                <a:latin typeface="Menlo"/>
                <a:ea typeface="Menlo"/>
                <a:cs typeface="Menlo"/>
                <a:sym typeface="Menlo"/>
              </a:defRPr>
            </a:pPr>
            <a:r>
              <a:rPr lang="en-US" sz="1800" dirty="0"/>
              <a:t>            year: </a:t>
            </a:r>
            <a:r>
              <a:rPr lang="en-US" sz="1800" dirty="0">
                <a:solidFill>
                  <a:schemeClr val="accent5"/>
                </a:solidFill>
              </a:rPr>
              <a:t>1973</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model: "Rolls Royce",</a:t>
            </a:r>
          </a:p>
          <a:p>
            <a:pPr defTabSz="533036">
              <a:spcBef>
                <a:spcPts val="500"/>
              </a:spcBef>
              <a:defRPr sz="1230" b="1">
                <a:solidFill>
                  <a:srgbClr val="DDDDDD"/>
                </a:solidFill>
                <a:latin typeface="Menlo"/>
                <a:ea typeface="Menlo"/>
                <a:cs typeface="Menlo"/>
                <a:sym typeface="Menlo"/>
              </a:defRPr>
            </a:pPr>
            <a:r>
              <a:rPr lang="en-US" sz="1800" dirty="0"/>
              <a:t>            year: </a:t>
            </a:r>
            <a:r>
              <a:rPr lang="en-US" sz="1800" dirty="0">
                <a:solidFill>
                  <a:schemeClr val="accent5"/>
                </a:solidFill>
              </a:rPr>
              <a:t>1965</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    ]</a:t>
            </a:r>
          </a:p>
          <a:p>
            <a:pPr defTabSz="533036">
              <a:spcBef>
                <a:spcPts val="500"/>
              </a:spcBef>
              <a:defRPr sz="1230" b="1">
                <a:solidFill>
                  <a:srgbClr val="DDDDDD"/>
                </a:solidFill>
                <a:latin typeface="Menlo"/>
                <a:ea typeface="Menlo"/>
                <a:cs typeface="Menlo"/>
                <a:sym typeface="Menlo"/>
              </a:defRPr>
            </a:pPr>
            <a:r>
              <a:rPr lang="en-US" sz="1800" dirty="0"/>
              <a:t>}</a:t>
            </a:r>
            <a:endParaRPr sz="1800" dirty="0"/>
          </a:p>
        </p:txBody>
      </p:sp>
      <p:sp>
        <p:nvSpPr>
          <p:cNvPr id="3" name="Title 2">
            <a:extLst>
              <a:ext uri="{FF2B5EF4-FFF2-40B4-BE49-F238E27FC236}">
                <a16:creationId xmlns:a16="http://schemas.microsoft.com/office/drawing/2014/main" id="{DCFA2576-0770-B04F-ACA9-C59DD022B94A}"/>
              </a:ext>
            </a:extLst>
          </p:cNvPr>
          <p:cNvSpPr>
            <a:spLocks noGrp="1"/>
          </p:cNvSpPr>
          <p:nvPr>
            <p:ph type="title"/>
          </p:nvPr>
        </p:nvSpPr>
        <p:spPr>
          <a:xfrm>
            <a:off x="7134658" y="297867"/>
            <a:ext cx="4823982" cy="5399256"/>
          </a:xfrm>
        </p:spPr>
        <p:txBody>
          <a:bodyPr anchor="b"/>
          <a:lstStyle/>
          <a:p>
            <a:pPr algn="ctr">
              <a:lnSpc>
                <a:spcPct val="150000"/>
              </a:lnSpc>
            </a:pPr>
            <a:r>
              <a:rPr lang="en-US" sz="4400" dirty="0"/>
              <a:t>MongoDB </a:t>
            </a:r>
            <a:br>
              <a:rPr lang="en-US" sz="4400" dirty="0"/>
            </a:br>
            <a:r>
              <a:rPr lang="en-US" sz="4400" dirty="0"/>
              <a:t>Stores </a:t>
            </a:r>
            <a:br>
              <a:rPr lang="en-US" sz="4400" dirty="0"/>
            </a:br>
            <a:r>
              <a:rPr lang="en-US" sz="4400" dirty="0"/>
              <a:t>Data in </a:t>
            </a:r>
            <a:br>
              <a:rPr lang="en-US" sz="4400" dirty="0"/>
            </a:br>
            <a:r>
              <a:rPr lang="en-US" sz="5400" dirty="0"/>
              <a:t>Documents</a:t>
            </a:r>
          </a:p>
        </p:txBody>
      </p:sp>
    </p:spTree>
    <p:extLst>
      <p:ext uri="{BB962C8B-B14F-4D97-AF65-F5344CB8AC3E}">
        <p14:creationId xmlns:p14="http://schemas.microsoft.com/office/powerpoint/2010/main" val="3443995788"/>
      </p:ext>
    </p:extLst>
  </p:cSld>
  <p:clrMapOvr>
    <a:masterClrMapping/>
  </p:clrMapOvr>
</p:sld>
</file>

<file path=ppt/theme/theme1.xml><?xml version="1.0" encoding="utf-8"?>
<a:theme xmlns:a="http://schemas.openxmlformats.org/drawingml/2006/main" name="MongoDB 2019 Corporate - 15 March">
  <a:themeElements>
    <a:clrScheme name="MDBW'19">
      <a:dk1>
        <a:srgbClr val="0A202A"/>
      </a:dk1>
      <a:lt1>
        <a:srgbClr val="FFFFFF"/>
      </a:lt1>
      <a:dk2>
        <a:srgbClr val="243540"/>
      </a:dk2>
      <a:lt2>
        <a:srgbClr val="FFFFFF"/>
      </a:lt2>
      <a:accent1>
        <a:srgbClr val="10914F"/>
      </a:accent1>
      <a:accent2>
        <a:srgbClr val="13A950"/>
      </a:accent2>
      <a:accent3>
        <a:srgbClr val="8EC74F"/>
      </a:accent3>
      <a:accent4>
        <a:srgbClr val="FFD640"/>
      </a:accent4>
      <a:accent5>
        <a:srgbClr val="51C3C9"/>
      </a:accent5>
      <a:accent6>
        <a:srgbClr val="1E38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3068</Words>
  <Application>Microsoft Macintosh PowerPoint</Application>
  <PresentationFormat>Widescreen</PresentationFormat>
  <Paragraphs>901</Paragraphs>
  <Slides>38</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Barlow SemiBold</vt:lpstr>
      <vt:lpstr>Courier New</vt:lpstr>
      <vt:lpstr>Barlow</vt:lpstr>
      <vt:lpstr>Menlo</vt:lpstr>
      <vt:lpstr>DINOT</vt:lpstr>
      <vt:lpstr>Calibri</vt:lpstr>
      <vt:lpstr>Arial</vt:lpstr>
      <vt:lpstr>Wingdings</vt:lpstr>
      <vt:lpstr>MongoDB 2019 Corporate - 15 March</vt:lpstr>
      <vt:lpstr>MongoDB Spectra Hackathon</vt:lpstr>
      <vt:lpstr>The Team</vt:lpstr>
      <vt:lpstr>AGENDA Why MongoDB? What is Atlas? What is Stitch? Build Your 1st MongoDB Application  </vt:lpstr>
      <vt:lpstr>What is MongoDB</vt:lpstr>
      <vt:lpstr>MongoDB  Stores  Data in  Documents</vt:lpstr>
      <vt:lpstr>MongoDB  Stores  Data in  Documents</vt:lpstr>
      <vt:lpstr>MongoDB  Stores  Data in  Documents</vt:lpstr>
      <vt:lpstr>MongoDB  Stores  Data in  Documents</vt:lpstr>
      <vt:lpstr>MongoDB  Stores  Data in  Documents</vt:lpstr>
      <vt:lpstr>MongoDB  Stores  Data in  Documents</vt:lpstr>
      <vt:lpstr>MongoDB  Stores  Data in  Documents</vt:lpstr>
      <vt:lpstr>MongoDB  Stores  Data in  Documents</vt:lpstr>
      <vt:lpstr>MongoDB  Stores  Data in  Documents</vt:lpstr>
      <vt:lpstr>Modeling Data: MongoDB vs SQL</vt:lpstr>
      <vt:lpstr>Modeling Data: MongoDB vs SQL</vt:lpstr>
      <vt:lpstr>Modeling Data: MongoDB vs SQL</vt:lpstr>
      <vt:lpstr>Modeling Data: MongoDB vs SQL</vt:lpstr>
      <vt:lpstr>Collections vs Tables : MongoDB vs SQL</vt:lpstr>
      <vt:lpstr>Collections vs Tables : MongoDB vs SQL</vt:lpstr>
      <vt:lpstr>Collections vs Tables : MongoDB vs SQL</vt:lpstr>
      <vt:lpstr>Schemaless database</vt:lpstr>
      <vt:lpstr>DOCUMENT</vt:lpstr>
      <vt:lpstr>FIELD</vt:lpstr>
      <vt:lpstr>COLLECTION</vt:lpstr>
      <vt:lpstr>DATABASE</vt:lpstr>
      <vt:lpstr>INDEX</vt:lpstr>
      <vt:lpstr>VIEW</vt:lpstr>
      <vt:lpstr>EMBEDDING</vt:lpstr>
      <vt:lpstr>DATABASE REFERENCES </vt:lpstr>
      <vt:lpstr>$lookup (Aggregation Pipeline)</vt:lpstr>
      <vt:lpstr>The Fun Stuff</vt:lpstr>
      <vt:lpstr>MongoDB Atlas – The Best Way to Run MongoDB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Spectra Hackathon</dc:title>
  <cp:lastModifiedBy>Microsoft Office User</cp:lastModifiedBy>
  <cp:revision>18</cp:revision>
  <dcterms:modified xsi:type="dcterms:W3CDTF">2019-07-20T19:12:34Z</dcterms:modified>
</cp:coreProperties>
</file>